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6" r:id="rId2"/>
    <p:sldId id="258" r:id="rId3"/>
    <p:sldId id="267" r:id="rId4"/>
    <p:sldId id="268" r:id="rId5"/>
    <p:sldId id="533" r:id="rId6"/>
    <p:sldId id="273" r:id="rId7"/>
    <p:sldId id="523" r:id="rId8"/>
    <p:sldId id="525" r:id="rId9"/>
    <p:sldId id="531" r:id="rId10"/>
    <p:sldId id="527" r:id="rId11"/>
    <p:sldId id="275" r:id="rId12"/>
    <p:sldId id="528" r:id="rId13"/>
    <p:sldId id="274"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92" userDrawn="1">
          <p15:clr>
            <a:srgbClr val="A4A3A4"/>
          </p15:clr>
        </p15:guide>
        <p15:guide id="2" pos="7488" userDrawn="1">
          <p15:clr>
            <a:srgbClr val="A4A3A4"/>
          </p15:clr>
        </p15:guide>
        <p15:guide id="3" orient="horz" pos="2160">
          <p15:clr>
            <a:srgbClr val="A4A3A4"/>
          </p15:clr>
        </p15:guide>
        <p15:guide id="4" orient="horz" pos="943" userDrawn="1">
          <p15:clr>
            <a:srgbClr val="A4A3A4"/>
          </p15:clr>
        </p15:guide>
        <p15:guide id="5" orient="horz" pos="3720" userDrawn="1">
          <p15:clr>
            <a:srgbClr val="A4A3A4"/>
          </p15:clr>
        </p15:guide>
        <p15:guide id="6" orient="horz" pos="1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9E1521-024A-6E8F-87DC-7A7341BC77B2}" name="Geiger, Caroline {MNAB~South San Francisco}" initials="GC{SF" userId="S::geigerc9@nala.roche.com::647ba6ec-1a3c-486d-81f7-4fbedb0e7b53" providerId="AD"/>
  <p188:author id="{D383832D-7189-4D61-AE58-BA14FD113F07}" name="Christine Gould, PhD, CMPP (HI)" initials="CGPC(" userId="S::Christine.Gould@healthinteractions.com::37f65ef3-cc91-4859-9c3b-759a77f718a2" providerId="AD"/>
  <p188:author id="{1EB6687B-578C-40A9-89F3-97174C25EF3C}" name="Michelle Gheen, PMP (HI)" initials="MGP(" userId="S::Michelle.Gheen@healthinteractions.com::51aaf9a2-e543-4eef-8738-6b7608e8c786" providerId="AD"/>
  <p188:author id="{A562548F-9145-5EE9-41BB-8B527801C961}" name="Carolyn Mahler, MWC (NC)" initials="CMM(" userId="S::Carolyn.Mahler@nucleuscentral.com::ea8eb983-5817-4377-a6de-ba230e735634" providerId="AD"/>
  <p188:author id="{C9D7D79B-8372-9B18-8784-47C10B247712}" name="Kristi Allard, ELS (NC)" initials="KAE(" userId="S::Kristi.Allard@nucleuscentral.com::6d3959cb-fb81-4446-9b44-0e9ab75bac74" providerId="AD"/>
  <p188:author id="{555BFD9F-5421-9DE8-E2B9-30859A2CBDAF}" name="Nicola Gillespie, DVM, CMPP (HI)" initials="NGDC(" userId="S::Nicola.Gillespie@healthinteractions.com::51d8c02c-d0a5-48a6-9ef5-72428827b511" providerId="AD"/>
  <p188:author id="{46E051A9-0871-C15A-793E-D234C31ACFBE}" name="Sarah Nordquist, PhD (HI)" initials="SNP(" userId="S::Sarah.Nordquist@healthinteractions.com::93c12b69-cc94-4bd0-8352-71f32e55a1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eiger, Caroline {MNAB~South San Francisco}" initials="GC{SF" lastIdx="9" clrIdx="6">
    <p:extLst>
      <p:ext uri="{19B8F6BF-5375-455C-9EA6-DF929625EA0E}">
        <p15:presenceInfo xmlns:p15="http://schemas.microsoft.com/office/powerpoint/2012/main" userId="S::geigerc9@nala.roche.com::647ba6ec-1a3c-486d-81f7-4fbedb0e7b53" providerId="AD"/>
      </p:ext>
    </p:extLst>
  </p:cmAuthor>
  <p:cmAuthor id="1" name="Eleanor Foy (AS)" initials="EF(" lastIdx="21" clrIdx="0">
    <p:extLst>
      <p:ext uri="{19B8F6BF-5375-455C-9EA6-DF929625EA0E}">
        <p15:presenceInfo xmlns:p15="http://schemas.microsoft.com/office/powerpoint/2012/main" userId="S::Eleanor.Foy@articulatescience.com::2c0adca8369b7797" providerId="AD"/>
      </p:ext>
    </p:extLst>
  </p:cmAuthor>
  <p:cmAuthor id="8" name="Sarah Nordquist, PhD (HI)" initials="SNP(" lastIdx="10" clrIdx="7">
    <p:extLst>
      <p:ext uri="{19B8F6BF-5375-455C-9EA6-DF929625EA0E}">
        <p15:presenceInfo xmlns:p15="http://schemas.microsoft.com/office/powerpoint/2012/main" userId="S::Sarah.Nordquist@healthinteractions.com::93c12b69-cc94-4bd0-8352-71f32e55a143" providerId="AD"/>
      </p:ext>
    </p:extLst>
  </p:cmAuthor>
  <p:cmAuthor id="2" name="Simon Foale (AS)" initials="SF(" lastIdx="3" clrIdx="1">
    <p:extLst>
      <p:ext uri="{19B8F6BF-5375-455C-9EA6-DF929625EA0E}">
        <p15:presenceInfo xmlns:p15="http://schemas.microsoft.com/office/powerpoint/2012/main" userId="S::Simon.Foale@articulatescience.com::2dd8f483-9629-418f-ad5a-1c4d0c8db4fa" providerId="AD"/>
      </p:ext>
    </p:extLst>
  </p:cmAuthor>
  <p:cmAuthor id="3" name="Martha Hoque (AS)" initials="MH(" lastIdx="1" clrIdx="2">
    <p:extLst>
      <p:ext uri="{19B8F6BF-5375-455C-9EA6-DF929625EA0E}">
        <p15:presenceInfo xmlns:p15="http://schemas.microsoft.com/office/powerpoint/2012/main" userId="S::Martha.Hoque@articulatescience.com::6966cb03-76c2-44e3-8b41-c4380e83013d" providerId="AD"/>
      </p:ext>
    </p:extLst>
  </p:cmAuthor>
  <p:cmAuthor id="4" name="Tessa Haile (AS)" initials="TH(" lastIdx="11" clrIdx="3">
    <p:extLst>
      <p:ext uri="{19B8F6BF-5375-455C-9EA6-DF929625EA0E}">
        <p15:presenceInfo xmlns:p15="http://schemas.microsoft.com/office/powerpoint/2012/main" userId="S::Tessa.Haile@articulatescience.com::123e1050-b915-424b-887e-1a5aae833e19" providerId="AD"/>
      </p:ext>
    </p:extLst>
  </p:cmAuthor>
  <p:cmAuthor id="5" name="Abbie Saunders (AS)" initials="AS(" lastIdx="7" clrIdx="4">
    <p:extLst>
      <p:ext uri="{19B8F6BF-5375-455C-9EA6-DF929625EA0E}">
        <p15:presenceInfo xmlns:p15="http://schemas.microsoft.com/office/powerpoint/2012/main" userId="S::Abbie.Saunders@articulatescience.com::4f5f41fe-22fb-4bb8-b424-b70b83e30cf3" providerId="AD"/>
      </p:ext>
    </p:extLst>
  </p:cmAuthor>
  <p:cmAuthor id="6" name="Christine Gould, PhD, CMPP (HI)" initials="CGPC(" lastIdx="32" clrIdx="5">
    <p:extLst>
      <p:ext uri="{19B8F6BF-5375-455C-9EA6-DF929625EA0E}">
        <p15:presenceInfo xmlns:p15="http://schemas.microsoft.com/office/powerpoint/2012/main" userId="S::Christine.Gould@healthinteractions.com::37f65ef3-cc91-4859-9c3b-759a77f718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C8C93"/>
    <a:srgbClr val="004D99"/>
    <a:srgbClr val="E9EBF5"/>
    <a:srgbClr val="CFD5EA"/>
    <a:srgbClr val="A4A4A4"/>
    <a:srgbClr val="4472C4"/>
    <a:srgbClr val="8DA9DB"/>
    <a:srgbClr val="B9B9B9"/>
    <a:srgbClr val="81A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8" autoAdjust="0"/>
    <p:restoredTop sz="90015" autoAdjust="0"/>
  </p:normalViewPr>
  <p:slideViewPr>
    <p:cSldViewPr snapToGrid="0" showGuides="1">
      <p:cViewPr varScale="1">
        <p:scale>
          <a:sx n="57" d="100"/>
          <a:sy n="57" d="100"/>
        </p:scale>
        <p:origin x="996" y="36"/>
      </p:cViewPr>
      <p:guideLst>
        <p:guide pos="192"/>
        <p:guide pos="7488"/>
        <p:guide orient="horz" pos="2160"/>
        <p:guide orient="horz" pos="943"/>
        <p:guide orient="horz" pos="3720"/>
        <p:guide orient="horz" pos="1261"/>
      </p:guideLst>
    </p:cSldViewPr>
  </p:slideViewPr>
  <p:notesTextViewPr>
    <p:cViewPr>
      <p:scale>
        <a:sx n="3" d="2"/>
        <a:sy n="3" d="2"/>
      </p:scale>
      <p:origin x="0" y="0"/>
    </p:cViewPr>
  </p:notesTextViewPr>
  <p:notesViewPr>
    <p:cSldViewPr snapToGrid="0" showGuides="1">
      <p:cViewPr varScale="1">
        <p:scale>
          <a:sx n="44" d="100"/>
          <a:sy n="44" d="100"/>
        </p:scale>
        <p:origin x="277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7A0642-1F84-4902-9D75-70AA8F2F7D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79DB3555-C26F-4F19-AA33-0366817574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403142-2FC8-4C93-B70A-B598F47AC8BC}" type="datetimeFigureOut">
              <a:rPr lang="en-GB" smtClean="0"/>
              <a:t>02/05/2022</a:t>
            </a:fld>
            <a:endParaRPr lang="en-GB" dirty="0"/>
          </a:p>
        </p:txBody>
      </p:sp>
      <p:sp>
        <p:nvSpPr>
          <p:cNvPr id="4" name="Footer Placeholder 3">
            <a:extLst>
              <a:ext uri="{FF2B5EF4-FFF2-40B4-BE49-F238E27FC236}">
                <a16:creationId xmlns:a16="http://schemas.microsoft.com/office/drawing/2014/main" id="{4AC6C5EE-38C3-4659-9432-AEC2817DF9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6B721ED-820B-4E50-9AE1-0FDE731209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91DD5B-184E-422F-9D5F-9A77348117C3}" type="slidenum">
              <a:rPr lang="en-GB" smtClean="0"/>
              <a:t>‹#›</a:t>
            </a:fld>
            <a:endParaRPr lang="en-GB" dirty="0"/>
          </a:p>
        </p:txBody>
      </p:sp>
    </p:spTree>
    <p:extLst>
      <p:ext uri="{BB962C8B-B14F-4D97-AF65-F5344CB8AC3E}">
        <p14:creationId xmlns:p14="http://schemas.microsoft.com/office/powerpoint/2010/main" val="1313921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E90FC-4C2A-47CF-9BFF-BF83B2FBD196}" type="datetimeFigureOut">
              <a:rPr lang="en-US" smtClean="0"/>
              <a:t>5/2/2022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751A1-28EC-451E-AE85-B32A3441A725}" type="slidenum">
              <a:rPr lang="en-US" smtClean="0"/>
              <a:t>‹#›</a:t>
            </a:fld>
            <a:endParaRPr lang="en-US" dirty="0"/>
          </a:p>
        </p:txBody>
      </p:sp>
    </p:spTree>
    <p:extLst>
      <p:ext uri="{BB962C8B-B14F-4D97-AF65-F5344CB8AC3E}">
        <p14:creationId xmlns:p14="http://schemas.microsoft.com/office/powerpoint/2010/main" val="117110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1</a:t>
            </a:fld>
            <a:endParaRPr lang="en-US"/>
          </a:p>
        </p:txBody>
      </p:sp>
    </p:spTree>
    <p:extLst>
      <p:ext uri="{BB962C8B-B14F-4D97-AF65-F5344CB8AC3E}">
        <p14:creationId xmlns:p14="http://schemas.microsoft.com/office/powerpoint/2010/main" val="125220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11</a:t>
            </a:fld>
            <a:endParaRPr lang="en-US" dirty="0"/>
          </a:p>
        </p:txBody>
      </p:sp>
    </p:spTree>
    <p:extLst>
      <p:ext uri="{BB962C8B-B14F-4D97-AF65-F5344CB8AC3E}">
        <p14:creationId xmlns:p14="http://schemas.microsoft.com/office/powerpoint/2010/main" val="427444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13</a:t>
            </a:fld>
            <a:endParaRPr lang="en-US"/>
          </a:p>
        </p:txBody>
      </p:sp>
    </p:spTree>
    <p:extLst>
      <p:ext uri="{BB962C8B-B14F-4D97-AF65-F5344CB8AC3E}">
        <p14:creationId xmlns:p14="http://schemas.microsoft.com/office/powerpoint/2010/main" val="79114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2</a:t>
            </a:fld>
            <a:endParaRPr lang="en-US" dirty="0"/>
          </a:p>
        </p:txBody>
      </p:sp>
    </p:spTree>
    <p:extLst>
      <p:ext uri="{BB962C8B-B14F-4D97-AF65-F5344CB8AC3E}">
        <p14:creationId xmlns:p14="http://schemas.microsoft.com/office/powerpoint/2010/main" val="225320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3</a:t>
            </a:fld>
            <a:endParaRPr lang="en-US"/>
          </a:p>
        </p:txBody>
      </p:sp>
    </p:spTree>
    <p:extLst>
      <p:ext uri="{BB962C8B-B14F-4D97-AF65-F5344CB8AC3E}">
        <p14:creationId xmlns:p14="http://schemas.microsoft.com/office/powerpoint/2010/main" val="127421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4</a:t>
            </a:fld>
            <a:endParaRPr lang="en-US"/>
          </a:p>
        </p:txBody>
      </p:sp>
    </p:spTree>
    <p:extLst>
      <p:ext uri="{BB962C8B-B14F-4D97-AF65-F5344CB8AC3E}">
        <p14:creationId xmlns:p14="http://schemas.microsoft.com/office/powerpoint/2010/main" val="275599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5</a:t>
            </a:fld>
            <a:endParaRPr lang="en-US"/>
          </a:p>
        </p:txBody>
      </p:sp>
    </p:spTree>
    <p:extLst>
      <p:ext uri="{BB962C8B-B14F-4D97-AF65-F5344CB8AC3E}">
        <p14:creationId xmlns:p14="http://schemas.microsoft.com/office/powerpoint/2010/main" val="116175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6</a:t>
            </a:fld>
            <a:endParaRPr lang="en-US"/>
          </a:p>
        </p:txBody>
      </p:sp>
    </p:spTree>
    <p:extLst>
      <p:ext uri="{BB962C8B-B14F-4D97-AF65-F5344CB8AC3E}">
        <p14:creationId xmlns:p14="http://schemas.microsoft.com/office/powerpoint/2010/main" val="116486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7</a:t>
            </a:fld>
            <a:endParaRPr lang="en-US" dirty="0"/>
          </a:p>
        </p:txBody>
      </p:sp>
    </p:spTree>
    <p:extLst>
      <p:ext uri="{BB962C8B-B14F-4D97-AF65-F5344CB8AC3E}">
        <p14:creationId xmlns:p14="http://schemas.microsoft.com/office/powerpoint/2010/main" val="372628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8</a:t>
            </a:fld>
            <a:endParaRPr lang="en-US" dirty="0"/>
          </a:p>
        </p:txBody>
      </p:sp>
    </p:spTree>
    <p:extLst>
      <p:ext uri="{BB962C8B-B14F-4D97-AF65-F5344CB8AC3E}">
        <p14:creationId xmlns:p14="http://schemas.microsoft.com/office/powerpoint/2010/main" val="258763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751A1-28EC-451E-AE85-B32A3441A725}" type="slidenum">
              <a:rPr lang="en-US" smtClean="0"/>
              <a:t>10</a:t>
            </a:fld>
            <a:endParaRPr lang="en-US" dirty="0"/>
          </a:p>
        </p:txBody>
      </p:sp>
    </p:spTree>
    <p:extLst>
      <p:ext uri="{BB962C8B-B14F-4D97-AF65-F5344CB8AC3E}">
        <p14:creationId xmlns:p14="http://schemas.microsoft.com/office/powerpoint/2010/main" val="1025515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F2DE48-7B1E-47A9-AFA7-2C73E5BC35FC}"/>
              </a:ext>
            </a:extLst>
          </p:cNvPr>
          <p:cNvSpPr>
            <a:spLocks noGrp="1"/>
          </p:cNvSpPr>
          <p:nvPr>
            <p:ph type="ftr" sz="quarter" idx="10"/>
          </p:nvPr>
        </p:nvSpPr>
        <p:spPr>
          <a:xfrm>
            <a:off x="200025" y="6356350"/>
            <a:ext cx="5605729" cy="365125"/>
          </a:xfrm>
        </p:spPr>
        <p:txBody>
          <a:bodyPr/>
          <a:lstStyle/>
          <a:p>
            <a:endParaRPr lang="en-US" dirty="0"/>
          </a:p>
        </p:txBody>
      </p:sp>
      <p:sp>
        <p:nvSpPr>
          <p:cNvPr id="4" name="Slide Number Placeholder 3">
            <a:extLst>
              <a:ext uri="{FF2B5EF4-FFF2-40B4-BE49-F238E27FC236}">
                <a16:creationId xmlns:a16="http://schemas.microsoft.com/office/drawing/2014/main" id="{FCD8AF48-9EA7-4323-83AF-BADD673E3AD4}"/>
              </a:ext>
            </a:extLst>
          </p:cNvPr>
          <p:cNvSpPr>
            <a:spLocks noGrp="1"/>
          </p:cNvSpPr>
          <p:nvPr>
            <p:ph type="sldNum" sz="quarter" idx="11"/>
          </p:nvPr>
        </p:nvSpPr>
        <p:spPr/>
        <p:txBody>
          <a:bodyPr/>
          <a:lstStyle/>
          <a:p>
            <a:fld id="{7BB37FDA-A68E-4928-9166-1B51976E61D2}" type="slidenum">
              <a:rPr lang="en-US" smtClean="0"/>
              <a:pPr/>
              <a:t>‹#›</a:t>
            </a:fld>
            <a:endParaRPr lang="en-US" dirty="0"/>
          </a:p>
        </p:txBody>
      </p:sp>
      <p:sp>
        <p:nvSpPr>
          <p:cNvPr id="5" name="Rectangle 4">
            <a:extLst>
              <a:ext uri="{FF2B5EF4-FFF2-40B4-BE49-F238E27FC236}">
                <a16:creationId xmlns:a16="http://schemas.microsoft.com/office/drawing/2014/main" id="{1C92D5FA-7BF8-4660-ADBD-213110EB92F8}"/>
              </a:ext>
            </a:extLst>
          </p:cNvPr>
          <p:cNvSpPr>
            <a:spLocks/>
          </p:cNvSpPr>
          <p:nvPr userDrawn="1"/>
        </p:nvSpPr>
        <p:spPr>
          <a:xfrm>
            <a:off x="-1" y="0"/>
            <a:ext cx="12192000" cy="6261100"/>
          </a:xfrm>
          <a:prstGeom prst="rect">
            <a:avLst/>
          </a:prstGeom>
          <a:solidFill>
            <a:srgbClr val="EBF6F7"/>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endParaRPr lang="en-US" dirty="0"/>
          </a:p>
        </p:txBody>
      </p:sp>
      <p:sp>
        <p:nvSpPr>
          <p:cNvPr id="6" name="Rectangle 5">
            <a:extLst>
              <a:ext uri="{FF2B5EF4-FFF2-40B4-BE49-F238E27FC236}">
                <a16:creationId xmlns:a16="http://schemas.microsoft.com/office/drawing/2014/main" id="{E6F30770-9587-4055-9DFA-1967DE8C243C}"/>
              </a:ext>
            </a:extLst>
          </p:cNvPr>
          <p:cNvSpPr/>
          <p:nvPr userDrawn="1"/>
        </p:nvSpPr>
        <p:spPr>
          <a:xfrm>
            <a:off x="-5" y="-1100"/>
            <a:ext cx="5891756" cy="3500546"/>
          </a:xfrm>
          <a:prstGeom prst="rect">
            <a:avLst/>
          </a:prstGeom>
          <a:solidFill>
            <a:srgbClr val="004D99"/>
          </a:solidFill>
          <a:ln w="25400" cap="flat">
            <a:noFill/>
            <a:prstDash val="solid"/>
            <a:round/>
          </a:ln>
          <a:effectLst/>
          <a:sp3d/>
        </p:spPr>
        <p:txBody>
          <a:bodyPr rot="0" spcFirstLastPara="1" vertOverflow="overflow" horzOverflow="overflow" vert="horz" wrap="square" lIns="45719" tIns="45719" rIns="45719" bIns="45719" numCol="1" spcCol="38100" rtlCol="0" anchor="t">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grpSp>
        <p:nvGrpSpPr>
          <p:cNvPr id="7" name="Group 6">
            <a:extLst>
              <a:ext uri="{FF2B5EF4-FFF2-40B4-BE49-F238E27FC236}">
                <a16:creationId xmlns:a16="http://schemas.microsoft.com/office/drawing/2014/main" id="{9717DE18-17B9-47D2-818C-C412055E5842}"/>
              </a:ext>
            </a:extLst>
          </p:cNvPr>
          <p:cNvGrpSpPr/>
          <p:nvPr userDrawn="1"/>
        </p:nvGrpSpPr>
        <p:grpSpPr>
          <a:xfrm>
            <a:off x="1" y="3499446"/>
            <a:ext cx="5891751" cy="140897"/>
            <a:chOff x="1" y="2123864"/>
            <a:chExt cx="13715998" cy="110728"/>
          </a:xfrm>
        </p:grpSpPr>
        <p:sp>
          <p:nvSpPr>
            <p:cNvPr id="8" name="Rectangle 7">
              <a:extLst>
                <a:ext uri="{FF2B5EF4-FFF2-40B4-BE49-F238E27FC236}">
                  <a16:creationId xmlns:a16="http://schemas.microsoft.com/office/drawing/2014/main" id="{65C57306-9CD4-4C76-AFF4-56F886E22F72}"/>
                </a:ext>
              </a:extLst>
            </p:cNvPr>
            <p:cNvSpPr/>
            <p:nvPr/>
          </p:nvSpPr>
          <p:spPr>
            <a:xfrm>
              <a:off x="1" y="2135771"/>
              <a:ext cx="13715998" cy="89125"/>
            </a:xfrm>
            <a:prstGeom prst="rect">
              <a:avLst/>
            </a:prstGeom>
            <a:solidFill>
              <a:srgbClr val="E2E2E2"/>
            </a:soli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cxnSp>
          <p:nvCxnSpPr>
            <p:cNvPr id="9" name="Straight Connector 8">
              <a:extLst>
                <a:ext uri="{FF2B5EF4-FFF2-40B4-BE49-F238E27FC236}">
                  <a16:creationId xmlns:a16="http://schemas.microsoft.com/office/drawing/2014/main" id="{2E9BB660-903D-4B6F-A299-B3F5F532A53D}"/>
                </a:ext>
              </a:extLst>
            </p:cNvPr>
            <p:cNvCxnSpPr>
              <a:cxnSpLocks/>
            </p:cNvCxnSpPr>
            <p:nvPr/>
          </p:nvCxnSpPr>
          <p:spPr>
            <a:xfrm flipH="1">
              <a:off x="2" y="2123864"/>
              <a:ext cx="13715997" cy="0"/>
            </a:xfrm>
            <a:prstGeom prst="line">
              <a:avLst/>
            </a:prstGeom>
            <a:noFill/>
            <a:ln w="25400" cap="flat">
              <a:solidFill>
                <a:srgbClr val="BBE0E3"/>
              </a:solidFill>
              <a:prstDash val="solid"/>
              <a:round/>
            </a:ln>
            <a:effectLst/>
            <a:sp3d/>
          </p:spPr>
        </p:cxnSp>
        <p:cxnSp>
          <p:nvCxnSpPr>
            <p:cNvPr id="10" name="Straight Connector 9">
              <a:extLst>
                <a:ext uri="{FF2B5EF4-FFF2-40B4-BE49-F238E27FC236}">
                  <a16:creationId xmlns:a16="http://schemas.microsoft.com/office/drawing/2014/main" id="{A292B019-6C1F-486E-9D87-D5B13EDEBD14}"/>
                </a:ext>
              </a:extLst>
            </p:cNvPr>
            <p:cNvCxnSpPr>
              <a:cxnSpLocks/>
            </p:cNvCxnSpPr>
            <p:nvPr/>
          </p:nvCxnSpPr>
          <p:spPr>
            <a:xfrm flipH="1">
              <a:off x="2" y="2234592"/>
              <a:ext cx="13715997" cy="0"/>
            </a:xfrm>
            <a:prstGeom prst="line">
              <a:avLst/>
            </a:prstGeom>
            <a:noFill/>
            <a:ln w="25400" cap="flat">
              <a:solidFill>
                <a:srgbClr val="BBE0E3"/>
              </a:solidFill>
              <a:prstDash val="solid"/>
              <a:round/>
            </a:ln>
            <a:effectLst/>
            <a:sp3d/>
          </p:spPr>
        </p:cxnSp>
      </p:grpSp>
      <p:sp>
        <p:nvSpPr>
          <p:cNvPr id="15" name="Content Placeholder 2">
            <a:extLst>
              <a:ext uri="{FF2B5EF4-FFF2-40B4-BE49-F238E27FC236}">
                <a16:creationId xmlns:a16="http://schemas.microsoft.com/office/drawing/2014/main" id="{BB7D838D-CF29-466C-A310-74C1CEDA23EA}"/>
              </a:ext>
            </a:extLst>
          </p:cNvPr>
          <p:cNvSpPr>
            <a:spLocks noGrp="1"/>
          </p:cNvSpPr>
          <p:nvPr>
            <p:ph idx="12"/>
          </p:nvPr>
        </p:nvSpPr>
        <p:spPr>
          <a:xfrm>
            <a:off x="6057753" y="1140925"/>
            <a:ext cx="5719278" cy="4765761"/>
          </a:xfrm>
        </p:spPr>
        <p:txBody>
          <a:bodyPr>
            <a:normAutofit/>
          </a:bodyPr>
          <a:lstStyle>
            <a:lvl1pPr>
              <a:defRPr sz="2000"/>
            </a:lvl1pPr>
            <a:lvl2pPr marL="685800" indent="-228600">
              <a:buClr>
                <a:schemeClr val="accent3"/>
              </a:buClr>
              <a:buFont typeface="Wingdings" panose="05000000000000000000" pitchFamily="2" charset="2"/>
              <a:buChar char="§"/>
              <a:defRPr sz="1800"/>
            </a:lvl2pPr>
            <a:lvl3pPr>
              <a:buClr>
                <a:schemeClr val="accent1"/>
              </a:buClr>
              <a:defRPr sz="1600"/>
            </a:lvl3pPr>
            <a:lvl4pPr marL="1600200" indent="-228600">
              <a:buClr>
                <a:schemeClr val="accent3"/>
              </a:buClr>
              <a:buFont typeface="Trebuchet MS" panose="020B0603020202020204" pitchFamily="34" charset="0"/>
              <a:buChar char="−"/>
              <a:defRPr sz="1400"/>
            </a:lvl4pPr>
            <a:lvl5pPr>
              <a:buClr>
                <a:schemeClr val="accent6"/>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2FE6329C-5A67-43BA-9E7D-1F7896945D3F}"/>
              </a:ext>
            </a:extLst>
          </p:cNvPr>
          <p:cNvSpPr>
            <a:spLocks noGrp="1"/>
          </p:cNvSpPr>
          <p:nvPr>
            <p:ph idx="13"/>
          </p:nvPr>
        </p:nvSpPr>
        <p:spPr>
          <a:xfrm>
            <a:off x="92381" y="4254240"/>
            <a:ext cx="5719278" cy="1656000"/>
          </a:xfrm>
        </p:spPr>
        <p:txBody>
          <a:bodyPr>
            <a:normAutofit/>
          </a:bodyPr>
          <a:lstStyle>
            <a:lvl1pPr>
              <a:defRPr sz="2000"/>
            </a:lvl1pPr>
            <a:lvl2pPr marL="685800" indent="-228600">
              <a:buClr>
                <a:schemeClr val="accent3"/>
              </a:buClr>
              <a:buFont typeface="Wingdings" panose="05000000000000000000" pitchFamily="2" charset="2"/>
              <a:buChar char="§"/>
              <a:defRPr sz="1800"/>
            </a:lvl2pPr>
            <a:lvl3pPr>
              <a:buClr>
                <a:schemeClr val="accent1"/>
              </a:buClr>
              <a:defRPr sz="1600"/>
            </a:lvl3pPr>
            <a:lvl4pPr marL="1600200" indent="-228600">
              <a:buClr>
                <a:schemeClr val="accent3"/>
              </a:buClr>
              <a:buFont typeface="Trebuchet MS" panose="020B0603020202020204" pitchFamily="34" charset="0"/>
              <a:buChar char="−"/>
              <a:defRPr sz="1400"/>
            </a:lvl4pPr>
            <a:lvl5pPr>
              <a:buClr>
                <a:schemeClr val="accent6"/>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59BDCFFE-F147-47DA-8A8D-CE82AAFE8DF7}"/>
              </a:ext>
            </a:extLst>
          </p:cNvPr>
          <p:cNvSpPr>
            <a:spLocks noGrp="1"/>
          </p:cNvSpPr>
          <p:nvPr>
            <p:ph type="body" sz="quarter" idx="14"/>
          </p:nvPr>
        </p:nvSpPr>
        <p:spPr>
          <a:xfrm>
            <a:off x="6057753" y="132862"/>
            <a:ext cx="5719763" cy="960438"/>
          </a:xfrm>
        </p:spPr>
        <p:txBody>
          <a:bodyPr anchor="ctr"/>
          <a:lstStyle>
            <a:lvl1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1pPr>
            <a:lvl2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2pPr>
            <a:lvl3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3pPr>
            <a:lvl4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4pPr>
            <a:lvl5pPr marL="0" indent="0" algn="l" defTabSz="914400" rtl="0" eaLnBrk="1" latinLnBrk="0" hangingPunct="1">
              <a:lnSpc>
                <a:spcPct val="90000"/>
              </a:lnSpc>
              <a:spcBef>
                <a:spcPct val="0"/>
              </a:spcBef>
              <a:buNone/>
              <a:defRPr lang="en-US" sz="2400" kern="1200" dirty="0">
                <a:solidFill>
                  <a:schemeClr val="accent5"/>
                </a:solidFill>
                <a:latin typeface="+mj-lt"/>
                <a:ea typeface="+mj-ea"/>
                <a:cs typeface="+mj-cs"/>
              </a:defRPr>
            </a:lvl5pPr>
          </a:lstStyle>
          <a:p>
            <a:pPr lvl="0"/>
            <a:r>
              <a:rPr lang="en-US" dirty="0"/>
              <a:t>Click to edit Master text styles</a:t>
            </a:r>
          </a:p>
        </p:txBody>
      </p:sp>
      <p:sp>
        <p:nvSpPr>
          <p:cNvPr id="18" name="Text Placeholder 10">
            <a:extLst>
              <a:ext uri="{FF2B5EF4-FFF2-40B4-BE49-F238E27FC236}">
                <a16:creationId xmlns:a16="http://schemas.microsoft.com/office/drawing/2014/main" id="{4F911E70-39DF-4C58-A19C-5D935159E804}"/>
              </a:ext>
            </a:extLst>
          </p:cNvPr>
          <p:cNvSpPr>
            <a:spLocks noGrp="1"/>
          </p:cNvSpPr>
          <p:nvPr>
            <p:ph type="body" sz="quarter" idx="15"/>
          </p:nvPr>
        </p:nvSpPr>
        <p:spPr>
          <a:xfrm>
            <a:off x="85991" y="3678771"/>
            <a:ext cx="5719763" cy="563129"/>
          </a:xfrm>
        </p:spPr>
        <p:txBody>
          <a:bodyPr anchor="ctr"/>
          <a:lstStyle>
            <a:lvl1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1pPr>
            <a:lvl2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2pPr>
            <a:lvl3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3pPr>
            <a:lvl4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4pPr>
            <a:lvl5pPr marL="0" indent="0" algn="l" defTabSz="914400" rtl="0" eaLnBrk="1" latinLnBrk="0" hangingPunct="1">
              <a:lnSpc>
                <a:spcPct val="90000"/>
              </a:lnSpc>
              <a:spcBef>
                <a:spcPct val="0"/>
              </a:spcBef>
              <a:buNone/>
              <a:defRPr lang="en-US" sz="2400" kern="1200" dirty="0">
                <a:solidFill>
                  <a:schemeClr val="accent5"/>
                </a:solidFill>
                <a:latin typeface="+mj-lt"/>
                <a:ea typeface="+mj-ea"/>
                <a:cs typeface="+mj-cs"/>
              </a:defRPr>
            </a:lvl5pPr>
          </a:lstStyle>
          <a:p>
            <a:pPr lvl="0"/>
            <a:r>
              <a:rPr lang="en-US" dirty="0"/>
              <a:t>Click to edit Master text styles</a:t>
            </a:r>
          </a:p>
        </p:txBody>
      </p:sp>
      <p:sp>
        <p:nvSpPr>
          <p:cNvPr id="19" name="Text Placeholder 10">
            <a:extLst>
              <a:ext uri="{FF2B5EF4-FFF2-40B4-BE49-F238E27FC236}">
                <a16:creationId xmlns:a16="http://schemas.microsoft.com/office/drawing/2014/main" id="{F242A067-A6FD-4B97-9AA9-D0E038FA1740}"/>
              </a:ext>
            </a:extLst>
          </p:cNvPr>
          <p:cNvSpPr>
            <a:spLocks noGrp="1"/>
          </p:cNvSpPr>
          <p:nvPr>
            <p:ph type="body" sz="quarter" idx="16"/>
          </p:nvPr>
        </p:nvSpPr>
        <p:spPr>
          <a:xfrm>
            <a:off x="92381" y="1090828"/>
            <a:ext cx="5719763" cy="2236188"/>
          </a:xfrm>
        </p:spPr>
        <p:txBody>
          <a:bodyPr anchor="b">
            <a:noAutofit/>
          </a:bodyPr>
          <a:lstStyle>
            <a:lvl1pPr marL="0" indent="0" algn="ctr" defTabSz="914400" rtl="0" eaLnBrk="1" latinLnBrk="0" hangingPunct="1">
              <a:lnSpc>
                <a:spcPct val="90000"/>
              </a:lnSpc>
              <a:spcBef>
                <a:spcPct val="0"/>
              </a:spcBef>
              <a:buNone/>
              <a:defRPr lang="en-US" sz="3600" kern="1200" dirty="0" smtClean="0">
                <a:solidFill>
                  <a:schemeClr val="bg1"/>
                </a:solidFill>
                <a:latin typeface="+mj-lt"/>
                <a:ea typeface="+mj-ea"/>
                <a:cs typeface="+mj-cs"/>
              </a:defRPr>
            </a:lvl1pPr>
            <a:lvl2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2pPr>
            <a:lvl3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3pPr>
            <a:lvl4pPr marL="0" indent="0" algn="l" defTabSz="914400" rtl="0" eaLnBrk="1" latinLnBrk="0" hangingPunct="1">
              <a:lnSpc>
                <a:spcPct val="90000"/>
              </a:lnSpc>
              <a:spcBef>
                <a:spcPct val="0"/>
              </a:spcBef>
              <a:buNone/>
              <a:defRPr lang="en-US" sz="2400" kern="1200" dirty="0" smtClean="0">
                <a:solidFill>
                  <a:schemeClr val="accent5"/>
                </a:solidFill>
                <a:latin typeface="+mj-lt"/>
                <a:ea typeface="+mj-ea"/>
                <a:cs typeface="+mj-cs"/>
              </a:defRPr>
            </a:lvl4pPr>
            <a:lvl5pPr marL="0" indent="0" algn="l" defTabSz="914400" rtl="0" eaLnBrk="1" latinLnBrk="0" hangingPunct="1">
              <a:lnSpc>
                <a:spcPct val="90000"/>
              </a:lnSpc>
              <a:spcBef>
                <a:spcPct val="0"/>
              </a:spcBef>
              <a:buNone/>
              <a:defRPr lang="en-US" sz="2400" kern="1200" dirty="0">
                <a:solidFill>
                  <a:schemeClr val="accent5"/>
                </a:solidFill>
                <a:latin typeface="+mj-lt"/>
                <a:ea typeface="+mj-ea"/>
                <a:cs typeface="+mj-cs"/>
              </a:defRPr>
            </a:lvl5pPr>
          </a:lstStyle>
          <a:p>
            <a:pPr lvl="0"/>
            <a:r>
              <a:rPr lang="en-US" dirty="0"/>
              <a:t>Click to edit Master text styles</a:t>
            </a:r>
          </a:p>
        </p:txBody>
      </p:sp>
      <p:grpSp>
        <p:nvGrpSpPr>
          <p:cNvPr id="20" name="Group 19">
            <a:extLst>
              <a:ext uri="{FF2B5EF4-FFF2-40B4-BE49-F238E27FC236}">
                <a16:creationId xmlns:a16="http://schemas.microsoft.com/office/drawing/2014/main" id="{2CEA180D-A1CB-4723-BC39-16E59F262ADF}"/>
              </a:ext>
            </a:extLst>
          </p:cNvPr>
          <p:cNvGrpSpPr/>
          <p:nvPr userDrawn="1"/>
        </p:nvGrpSpPr>
        <p:grpSpPr>
          <a:xfrm rot="16200000">
            <a:off x="2534672" y="3340823"/>
            <a:ext cx="6874250" cy="160102"/>
            <a:chOff x="1" y="2123864"/>
            <a:chExt cx="13715998" cy="110728"/>
          </a:xfrm>
        </p:grpSpPr>
        <p:sp>
          <p:nvSpPr>
            <p:cNvPr id="21" name="Rectangle 20">
              <a:extLst>
                <a:ext uri="{FF2B5EF4-FFF2-40B4-BE49-F238E27FC236}">
                  <a16:creationId xmlns:a16="http://schemas.microsoft.com/office/drawing/2014/main" id="{F1C54E3D-1ED5-4F48-B374-B5C1AA98B655}"/>
                </a:ext>
              </a:extLst>
            </p:cNvPr>
            <p:cNvSpPr/>
            <p:nvPr/>
          </p:nvSpPr>
          <p:spPr>
            <a:xfrm>
              <a:off x="1" y="2135771"/>
              <a:ext cx="13715998" cy="89125"/>
            </a:xfrm>
            <a:prstGeom prst="rect">
              <a:avLst/>
            </a:prstGeom>
            <a:solidFill>
              <a:srgbClr val="E2E2E2"/>
            </a:soli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cxnSp>
          <p:nvCxnSpPr>
            <p:cNvPr id="22" name="Straight Connector 21">
              <a:extLst>
                <a:ext uri="{FF2B5EF4-FFF2-40B4-BE49-F238E27FC236}">
                  <a16:creationId xmlns:a16="http://schemas.microsoft.com/office/drawing/2014/main" id="{20D1278F-5D6E-41A5-A4B3-DBC64C906000}"/>
                </a:ext>
              </a:extLst>
            </p:cNvPr>
            <p:cNvCxnSpPr>
              <a:cxnSpLocks/>
            </p:cNvCxnSpPr>
            <p:nvPr/>
          </p:nvCxnSpPr>
          <p:spPr>
            <a:xfrm flipH="1">
              <a:off x="2" y="2123864"/>
              <a:ext cx="13715997" cy="0"/>
            </a:xfrm>
            <a:prstGeom prst="line">
              <a:avLst/>
            </a:prstGeom>
            <a:noFill/>
            <a:ln w="25400" cap="flat">
              <a:solidFill>
                <a:srgbClr val="BBE0E3"/>
              </a:solidFill>
              <a:prstDash val="solid"/>
              <a:round/>
            </a:ln>
            <a:effectLst/>
            <a:sp3d/>
          </p:spPr>
        </p:cxnSp>
        <p:cxnSp>
          <p:nvCxnSpPr>
            <p:cNvPr id="23" name="Straight Connector 22">
              <a:extLst>
                <a:ext uri="{FF2B5EF4-FFF2-40B4-BE49-F238E27FC236}">
                  <a16:creationId xmlns:a16="http://schemas.microsoft.com/office/drawing/2014/main" id="{9B9E7F9C-1F9D-4615-BF39-7E6817D7ED1C}"/>
                </a:ext>
              </a:extLst>
            </p:cNvPr>
            <p:cNvCxnSpPr>
              <a:cxnSpLocks/>
            </p:cNvCxnSpPr>
            <p:nvPr/>
          </p:nvCxnSpPr>
          <p:spPr>
            <a:xfrm flipH="1">
              <a:off x="2" y="2234592"/>
              <a:ext cx="13715997" cy="0"/>
            </a:xfrm>
            <a:prstGeom prst="line">
              <a:avLst/>
            </a:prstGeom>
            <a:noFill/>
            <a:ln w="25400" cap="flat">
              <a:solidFill>
                <a:srgbClr val="BBE0E3"/>
              </a:solidFill>
              <a:prstDash val="solid"/>
              <a:round/>
            </a:ln>
            <a:effectLst/>
            <a:sp3d/>
          </p:spPr>
        </p:cxnSp>
      </p:grpSp>
    </p:spTree>
    <p:custDataLst>
      <p:tags r:id="rId1"/>
    </p:custDataLst>
    <p:extLst>
      <p:ext uri="{BB962C8B-B14F-4D97-AF65-F5344CB8AC3E}">
        <p14:creationId xmlns:p14="http://schemas.microsoft.com/office/powerpoint/2010/main" val="133262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290A8B2-0A2C-4C49-8E83-5DD8AE45B9BF}"/>
              </a:ext>
            </a:extLst>
          </p:cNvPr>
          <p:cNvSpPr>
            <a:spLocks noGrp="1"/>
          </p:cNvSpPr>
          <p:nvPr>
            <p:ph type="ftr" sz="quarter" idx="11"/>
          </p:nvPr>
        </p:nvSpPr>
        <p:spPr>
          <a:xfrm>
            <a:off x="200024" y="6356350"/>
            <a:ext cx="10698480" cy="365125"/>
          </a:xfrm>
          <a:prstGeom prst="rect">
            <a:avLst/>
          </a:prstGeom>
        </p:spPr>
        <p:txBody>
          <a:bodyPr anchor="b"/>
          <a:lstStyle>
            <a:lvl1pPr algn="l">
              <a:defRPr sz="900"/>
            </a:lvl1pPr>
          </a:lstStyle>
          <a:p>
            <a:endParaRPr lang="en-US" dirty="0"/>
          </a:p>
        </p:txBody>
      </p:sp>
      <p:sp>
        <p:nvSpPr>
          <p:cNvPr id="4" name="Slide Number Placeholder 5">
            <a:extLst>
              <a:ext uri="{FF2B5EF4-FFF2-40B4-BE49-F238E27FC236}">
                <a16:creationId xmlns:a16="http://schemas.microsoft.com/office/drawing/2014/main" id="{1339A6D2-10DE-4E2F-BD55-0B83D0567D20}"/>
              </a:ext>
            </a:extLst>
          </p:cNvPr>
          <p:cNvSpPr>
            <a:spLocks noGrp="1"/>
          </p:cNvSpPr>
          <p:nvPr>
            <p:ph type="sldNum" sz="quarter" idx="4"/>
          </p:nvPr>
        </p:nvSpPr>
        <p:spPr>
          <a:xfrm>
            <a:off x="11519555" y="6356350"/>
            <a:ext cx="472419" cy="365125"/>
          </a:xfrm>
          <a:prstGeom prst="rect">
            <a:avLst/>
          </a:prstGeom>
        </p:spPr>
        <p:txBody>
          <a:bodyPr anchor="ctr"/>
          <a:lstStyle>
            <a:lvl1pPr>
              <a:defRPr sz="900"/>
            </a:lvl1pPr>
          </a:lstStyle>
          <a:p>
            <a:fld id="{7BB37FDA-A68E-4928-9166-1B51976E61D2}" type="slidenum">
              <a:rPr lang="en-US" smtClean="0"/>
              <a:pPr/>
              <a:t>‹#›</a:t>
            </a:fld>
            <a:endParaRPr lang="en-US" dirty="0"/>
          </a:p>
        </p:txBody>
      </p:sp>
    </p:spTree>
    <p:custDataLst>
      <p:tags r:id="rId1"/>
    </p:custDataLst>
    <p:extLst>
      <p:ext uri="{BB962C8B-B14F-4D97-AF65-F5344CB8AC3E}">
        <p14:creationId xmlns:p14="http://schemas.microsoft.com/office/powerpoint/2010/main" val="62763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F2DE48-7B1E-47A9-AFA7-2C73E5BC35F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CD8AF48-9EA7-4323-83AF-BADD673E3AD4}"/>
              </a:ext>
            </a:extLst>
          </p:cNvPr>
          <p:cNvSpPr>
            <a:spLocks noGrp="1"/>
          </p:cNvSpPr>
          <p:nvPr>
            <p:ph type="sldNum" sz="quarter" idx="11"/>
          </p:nvPr>
        </p:nvSpPr>
        <p:spPr/>
        <p:txBody>
          <a:bodyPr/>
          <a:lstStyle/>
          <a:p>
            <a:fld id="{7BB37FDA-A68E-4928-9166-1B51976E61D2}" type="slidenum">
              <a:rPr lang="en-US" smtClean="0"/>
              <a:pPr/>
              <a:t>‹#›</a:t>
            </a:fld>
            <a:endParaRPr lang="en-US" dirty="0"/>
          </a:p>
        </p:txBody>
      </p:sp>
      <p:sp>
        <p:nvSpPr>
          <p:cNvPr id="5" name="Rectangle 4">
            <a:extLst>
              <a:ext uri="{FF2B5EF4-FFF2-40B4-BE49-F238E27FC236}">
                <a16:creationId xmlns:a16="http://schemas.microsoft.com/office/drawing/2014/main" id="{1C92D5FA-7BF8-4660-ADBD-213110EB92F8}"/>
              </a:ext>
            </a:extLst>
          </p:cNvPr>
          <p:cNvSpPr>
            <a:spLocks/>
          </p:cNvSpPr>
          <p:nvPr userDrawn="1"/>
        </p:nvSpPr>
        <p:spPr>
          <a:xfrm>
            <a:off x="-1" y="0"/>
            <a:ext cx="12192000" cy="6261100"/>
          </a:xfrm>
          <a:prstGeom prst="rect">
            <a:avLst/>
          </a:prstGeom>
          <a:solidFill>
            <a:srgbClr val="EBF6F7"/>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endParaRPr lang="en-US" dirty="0"/>
          </a:p>
        </p:txBody>
      </p:sp>
      <p:sp>
        <p:nvSpPr>
          <p:cNvPr id="6" name="Rectangle 5">
            <a:extLst>
              <a:ext uri="{FF2B5EF4-FFF2-40B4-BE49-F238E27FC236}">
                <a16:creationId xmlns:a16="http://schemas.microsoft.com/office/drawing/2014/main" id="{E6F30770-9587-4055-9DFA-1967DE8C243C}"/>
              </a:ext>
            </a:extLst>
          </p:cNvPr>
          <p:cNvSpPr/>
          <p:nvPr userDrawn="1"/>
        </p:nvSpPr>
        <p:spPr>
          <a:xfrm>
            <a:off x="-5" y="-1100"/>
            <a:ext cx="5891756" cy="3500546"/>
          </a:xfrm>
          <a:prstGeom prst="rect">
            <a:avLst/>
          </a:prstGeom>
          <a:solidFill>
            <a:srgbClr val="004D99"/>
          </a:solidFill>
          <a:ln w="25400" cap="flat">
            <a:noFill/>
            <a:prstDash val="solid"/>
            <a:round/>
          </a:ln>
          <a:effectLst/>
          <a:sp3d/>
        </p:spPr>
        <p:txBody>
          <a:bodyPr rot="0" spcFirstLastPara="1" vertOverflow="overflow" horzOverflow="overflow" vert="horz" wrap="square" lIns="45719" tIns="45719" rIns="45719" bIns="45719" numCol="1" spcCol="38100" rtlCol="0" anchor="t">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grpSp>
        <p:nvGrpSpPr>
          <p:cNvPr id="7" name="Group 6">
            <a:extLst>
              <a:ext uri="{FF2B5EF4-FFF2-40B4-BE49-F238E27FC236}">
                <a16:creationId xmlns:a16="http://schemas.microsoft.com/office/drawing/2014/main" id="{9717DE18-17B9-47D2-818C-C412055E5842}"/>
              </a:ext>
            </a:extLst>
          </p:cNvPr>
          <p:cNvGrpSpPr/>
          <p:nvPr userDrawn="1"/>
        </p:nvGrpSpPr>
        <p:grpSpPr>
          <a:xfrm>
            <a:off x="1" y="3499446"/>
            <a:ext cx="5891751" cy="140897"/>
            <a:chOff x="1" y="2123864"/>
            <a:chExt cx="13715998" cy="110728"/>
          </a:xfrm>
        </p:grpSpPr>
        <p:sp>
          <p:nvSpPr>
            <p:cNvPr id="8" name="Rectangle 7">
              <a:extLst>
                <a:ext uri="{FF2B5EF4-FFF2-40B4-BE49-F238E27FC236}">
                  <a16:creationId xmlns:a16="http://schemas.microsoft.com/office/drawing/2014/main" id="{65C57306-9CD4-4C76-AFF4-56F886E22F72}"/>
                </a:ext>
              </a:extLst>
            </p:cNvPr>
            <p:cNvSpPr/>
            <p:nvPr/>
          </p:nvSpPr>
          <p:spPr>
            <a:xfrm>
              <a:off x="1" y="2135771"/>
              <a:ext cx="13715998" cy="89125"/>
            </a:xfrm>
            <a:prstGeom prst="rect">
              <a:avLst/>
            </a:prstGeom>
            <a:solidFill>
              <a:srgbClr val="E2E2E2"/>
            </a:soli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cxnSp>
          <p:nvCxnSpPr>
            <p:cNvPr id="9" name="Straight Connector 8">
              <a:extLst>
                <a:ext uri="{FF2B5EF4-FFF2-40B4-BE49-F238E27FC236}">
                  <a16:creationId xmlns:a16="http://schemas.microsoft.com/office/drawing/2014/main" id="{2E9BB660-903D-4B6F-A299-B3F5F532A53D}"/>
                </a:ext>
              </a:extLst>
            </p:cNvPr>
            <p:cNvCxnSpPr>
              <a:cxnSpLocks/>
            </p:cNvCxnSpPr>
            <p:nvPr/>
          </p:nvCxnSpPr>
          <p:spPr>
            <a:xfrm flipH="1">
              <a:off x="2" y="2123864"/>
              <a:ext cx="13715997" cy="0"/>
            </a:xfrm>
            <a:prstGeom prst="line">
              <a:avLst/>
            </a:prstGeom>
            <a:noFill/>
            <a:ln w="25400" cap="flat">
              <a:solidFill>
                <a:srgbClr val="BBE0E3"/>
              </a:solidFill>
              <a:prstDash val="solid"/>
              <a:round/>
            </a:ln>
            <a:effectLst/>
            <a:sp3d/>
          </p:spPr>
        </p:cxnSp>
        <p:cxnSp>
          <p:nvCxnSpPr>
            <p:cNvPr id="10" name="Straight Connector 9">
              <a:extLst>
                <a:ext uri="{FF2B5EF4-FFF2-40B4-BE49-F238E27FC236}">
                  <a16:creationId xmlns:a16="http://schemas.microsoft.com/office/drawing/2014/main" id="{A292B019-6C1F-486E-9D87-D5B13EDEBD14}"/>
                </a:ext>
              </a:extLst>
            </p:cNvPr>
            <p:cNvCxnSpPr>
              <a:cxnSpLocks/>
            </p:cNvCxnSpPr>
            <p:nvPr/>
          </p:nvCxnSpPr>
          <p:spPr>
            <a:xfrm flipH="1">
              <a:off x="2" y="2234592"/>
              <a:ext cx="13715997" cy="0"/>
            </a:xfrm>
            <a:prstGeom prst="line">
              <a:avLst/>
            </a:prstGeom>
            <a:noFill/>
            <a:ln w="25400" cap="flat">
              <a:solidFill>
                <a:srgbClr val="BBE0E3"/>
              </a:solidFill>
              <a:prstDash val="solid"/>
              <a:round/>
            </a:ln>
            <a:effectLst/>
            <a:sp3d/>
          </p:spPr>
        </p:cxnSp>
      </p:grpSp>
      <p:sp>
        <p:nvSpPr>
          <p:cNvPr id="12" name="Title 1">
            <a:extLst>
              <a:ext uri="{FF2B5EF4-FFF2-40B4-BE49-F238E27FC236}">
                <a16:creationId xmlns:a16="http://schemas.microsoft.com/office/drawing/2014/main" id="{53A38B84-23CD-45C5-8647-60A6430FF54C}"/>
              </a:ext>
            </a:extLst>
          </p:cNvPr>
          <p:cNvSpPr txBox="1">
            <a:spLocks/>
          </p:cNvSpPr>
          <p:nvPr userDrawn="1"/>
        </p:nvSpPr>
        <p:spPr>
          <a:xfrm>
            <a:off x="166000" y="1122363"/>
            <a:ext cx="5559751" cy="22361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3600" dirty="0"/>
              <a:t>Click to edit Master title style</a:t>
            </a:r>
          </a:p>
        </p:txBody>
      </p:sp>
      <p:sp>
        <p:nvSpPr>
          <p:cNvPr id="14" name="Title 1">
            <a:extLst>
              <a:ext uri="{FF2B5EF4-FFF2-40B4-BE49-F238E27FC236}">
                <a16:creationId xmlns:a16="http://schemas.microsoft.com/office/drawing/2014/main" id="{9494EDEB-02FA-449D-8BE4-2226E6A13658}"/>
              </a:ext>
            </a:extLst>
          </p:cNvPr>
          <p:cNvSpPr txBox="1">
            <a:spLocks/>
          </p:cNvSpPr>
          <p:nvPr userDrawn="1"/>
        </p:nvSpPr>
        <p:spPr>
          <a:xfrm>
            <a:off x="6057753" y="17619"/>
            <a:ext cx="5719278" cy="10810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US" dirty="0">
                <a:solidFill>
                  <a:schemeClr val="accent5"/>
                </a:solidFill>
              </a:rPr>
              <a:t>Click to edit Master title style</a:t>
            </a:r>
          </a:p>
        </p:txBody>
      </p:sp>
      <p:sp>
        <p:nvSpPr>
          <p:cNvPr id="15" name="Content Placeholder 2">
            <a:extLst>
              <a:ext uri="{FF2B5EF4-FFF2-40B4-BE49-F238E27FC236}">
                <a16:creationId xmlns:a16="http://schemas.microsoft.com/office/drawing/2014/main" id="{BB7D838D-CF29-466C-A310-74C1CEDA23EA}"/>
              </a:ext>
            </a:extLst>
          </p:cNvPr>
          <p:cNvSpPr>
            <a:spLocks noGrp="1"/>
          </p:cNvSpPr>
          <p:nvPr>
            <p:ph idx="12"/>
          </p:nvPr>
        </p:nvSpPr>
        <p:spPr>
          <a:xfrm>
            <a:off x="6057753" y="1140925"/>
            <a:ext cx="5719278" cy="4765761"/>
          </a:xfrm>
        </p:spPr>
        <p:txBody>
          <a:bodyPr>
            <a:normAutofit/>
          </a:bodyPr>
          <a:lstStyle>
            <a:lvl1pPr>
              <a:defRPr sz="2000"/>
            </a:lvl1pPr>
            <a:lvl2pPr marL="685800" indent="-228600">
              <a:buClr>
                <a:schemeClr val="accent3"/>
              </a:buClr>
              <a:buFont typeface="Wingdings" panose="05000000000000000000" pitchFamily="2" charset="2"/>
              <a:buChar char="§"/>
              <a:defRPr sz="1800"/>
            </a:lvl2pPr>
            <a:lvl3pPr>
              <a:buClr>
                <a:schemeClr val="accent1"/>
              </a:buClr>
              <a:defRPr sz="1600"/>
            </a:lvl3pPr>
            <a:lvl4pPr marL="1600200" indent="-228600">
              <a:buClr>
                <a:schemeClr val="accent3"/>
              </a:buClr>
              <a:buFont typeface="Trebuchet MS" panose="020B0603020202020204" pitchFamily="34" charset="0"/>
              <a:buChar char="−"/>
              <a:defRPr sz="1400"/>
            </a:lvl4pPr>
            <a:lvl5pPr>
              <a:buClr>
                <a:schemeClr val="accent6"/>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ubtitle 2">
            <a:extLst>
              <a:ext uri="{FF2B5EF4-FFF2-40B4-BE49-F238E27FC236}">
                <a16:creationId xmlns:a16="http://schemas.microsoft.com/office/drawing/2014/main" id="{90ADCD4B-6B33-4DEA-A938-D6C451234A5B}"/>
              </a:ext>
            </a:extLst>
          </p:cNvPr>
          <p:cNvSpPr>
            <a:spLocks noGrp="1"/>
          </p:cNvSpPr>
          <p:nvPr>
            <p:ph type="subTitle" idx="1"/>
          </p:nvPr>
        </p:nvSpPr>
        <p:spPr>
          <a:xfrm>
            <a:off x="65988" y="3735592"/>
            <a:ext cx="5825763" cy="156051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297556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AFC875-C10E-4D35-A5D3-D2B5386EABC5}"/>
              </a:ext>
            </a:extLst>
          </p:cNvPr>
          <p:cNvSpPr/>
          <p:nvPr userDrawn="1"/>
        </p:nvSpPr>
        <p:spPr>
          <a:xfrm>
            <a:off x="-2" y="-18745"/>
            <a:ext cx="12192000" cy="3519291"/>
          </a:xfrm>
          <a:prstGeom prst="rect">
            <a:avLst/>
          </a:prstGeom>
          <a:solidFill>
            <a:srgbClr val="004D99"/>
          </a:solidFill>
          <a:ln w="25400" cap="flat">
            <a:noFill/>
            <a:prstDash val="solid"/>
            <a:round/>
          </a:ln>
          <a:effectLst/>
          <a:sp3d/>
        </p:spPr>
        <p:txBody>
          <a:bodyPr rot="0" spcFirstLastPara="1" vertOverflow="overflow" horzOverflow="overflow" vert="horz" wrap="square" lIns="45719" tIns="45719" rIns="45719" bIns="45719" numCol="1" spcCol="38100" rtlCol="0" anchor="t">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sp>
        <p:nvSpPr>
          <p:cNvPr id="2" name="Title 1">
            <a:extLst>
              <a:ext uri="{FF2B5EF4-FFF2-40B4-BE49-F238E27FC236}">
                <a16:creationId xmlns:a16="http://schemas.microsoft.com/office/drawing/2014/main" id="{E7F97017-AE1F-42C5-BC71-6D2E856BA792}"/>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B4EE8950-3D72-47E8-A5D1-94ACCF4E4D1B}"/>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8" name="Group 7">
            <a:extLst>
              <a:ext uri="{FF2B5EF4-FFF2-40B4-BE49-F238E27FC236}">
                <a16:creationId xmlns:a16="http://schemas.microsoft.com/office/drawing/2014/main" id="{5559BC8A-529C-4EEF-BBF7-49E0C601D9F7}"/>
              </a:ext>
            </a:extLst>
          </p:cNvPr>
          <p:cNvGrpSpPr/>
          <p:nvPr userDrawn="1"/>
        </p:nvGrpSpPr>
        <p:grpSpPr>
          <a:xfrm>
            <a:off x="1" y="3500637"/>
            <a:ext cx="12191999" cy="110728"/>
            <a:chOff x="1" y="2123864"/>
            <a:chExt cx="13715998" cy="110728"/>
          </a:xfrm>
        </p:grpSpPr>
        <p:sp>
          <p:nvSpPr>
            <p:cNvPr id="9" name="Rectangle 8">
              <a:extLst>
                <a:ext uri="{FF2B5EF4-FFF2-40B4-BE49-F238E27FC236}">
                  <a16:creationId xmlns:a16="http://schemas.microsoft.com/office/drawing/2014/main" id="{E6F927C9-D732-4485-97E4-D4D100943476}"/>
                </a:ext>
              </a:extLst>
            </p:cNvPr>
            <p:cNvSpPr/>
            <p:nvPr/>
          </p:nvSpPr>
          <p:spPr>
            <a:xfrm>
              <a:off x="1" y="2135771"/>
              <a:ext cx="13715998" cy="89125"/>
            </a:xfrm>
            <a:prstGeom prst="rect">
              <a:avLst/>
            </a:prstGeom>
            <a:solidFill>
              <a:srgbClr val="E2E2E2"/>
            </a:soli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cxnSp>
          <p:nvCxnSpPr>
            <p:cNvPr id="10" name="Straight Connector 9">
              <a:extLst>
                <a:ext uri="{FF2B5EF4-FFF2-40B4-BE49-F238E27FC236}">
                  <a16:creationId xmlns:a16="http://schemas.microsoft.com/office/drawing/2014/main" id="{B62F750A-C518-412F-883C-AFAC8685FB14}"/>
                </a:ext>
              </a:extLst>
            </p:cNvPr>
            <p:cNvCxnSpPr>
              <a:cxnSpLocks/>
            </p:cNvCxnSpPr>
            <p:nvPr/>
          </p:nvCxnSpPr>
          <p:spPr>
            <a:xfrm flipH="1">
              <a:off x="2" y="2123864"/>
              <a:ext cx="13715997" cy="0"/>
            </a:xfrm>
            <a:prstGeom prst="line">
              <a:avLst/>
            </a:prstGeom>
            <a:noFill/>
            <a:ln w="25400" cap="flat">
              <a:solidFill>
                <a:srgbClr val="BBE0E3"/>
              </a:solidFill>
              <a:prstDash val="solid"/>
              <a:round/>
            </a:ln>
            <a:effectLst/>
            <a:sp3d/>
          </p:spPr>
        </p:cxnSp>
        <p:cxnSp>
          <p:nvCxnSpPr>
            <p:cNvPr id="11" name="Straight Connector 10">
              <a:extLst>
                <a:ext uri="{FF2B5EF4-FFF2-40B4-BE49-F238E27FC236}">
                  <a16:creationId xmlns:a16="http://schemas.microsoft.com/office/drawing/2014/main" id="{10C2EE42-70E4-44BA-9BDB-0811A7709631}"/>
                </a:ext>
              </a:extLst>
            </p:cNvPr>
            <p:cNvCxnSpPr>
              <a:cxnSpLocks/>
            </p:cNvCxnSpPr>
            <p:nvPr/>
          </p:nvCxnSpPr>
          <p:spPr>
            <a:xfrm flipH="1">
              <a:off x="2" y="2234592"/>
              <a:ext cx="13715997" cy="0"/>
            </a:xfrm>
            <a:prstGeom prst="line">
              <a:avLst/>
            </a:prstGeom>
            <a:noFill/>
            <a:ln w="25400" cap="flat">
              <a:solidFill>
                <a:srgbClr val="BBE0E3"/>
              </a:solidFill>
              <a:prstDash val="solid"/>
              <a:round/>
            </a:ln>
            <a:effectLst/>
            <a:sp3d/>
          </p:spPr>
        </p:cxnSp>
      </p:grpSp>
      <p:sp>
        <p:nvSpPr>
          <p:cNvPr id="12" name="Footer Placeholder 4">
            <a:extLst>
              <a:ext uri="{FF2B5EF4-FFF2-40B4-BE49-F238E27FC236}">
                <a16:creationId xmlns:a16="http://schemas.microsoft.com/office/drawing/2014/main" id="{A8374256-0BE0-48AB-A94B-4AF11A279CB6}"/>
              </a:ext>
            </a:extLst>
          </p:cNvPr>
          <p:cNvSpPr>
            <a:spLocks noGrp="1"/>
          </p:cNvSpPr>
          <p:nvPr>
            <p:ph type="ftr" sz="quarter" idx="11"/>
          </p:nvPr>
        </p:nvSpPr>
        <p:spPr>
          <a:xfrm>
            <a:off x="200025" y="6356350"/>
            <a:ext cx="10698480" cy="365125"/>
          </a:xfrm>
          <a:prstGeom prst="rect">
            <a:avLst/>
          </a:prstGeom>
        </p:spPr>
        <p:txBody>
          <a:bodyPr anchor="b"/>
          <a:lstStyle>
            <a:lvl1pPr algn="l">
              <a:defRPr sz="900"/>
            </a:lvl1pPr>
          </a:lstStyle>
          <a:p>
            <a:endParaRPr lang="en-US" dirty="0"/>
          </a:p>
        </p:txBody>
      </p:sp>
      <p:sp>
        <p:nvSpPr>
          <p:cNvPr id="13" name="Slide Number Placeholder 3">
            <a:extLst>
              <a:ext uri="{FF2B5EF4-FFF2-40B4-BE49-F238E27FC236}">
                <a16:creationId xmlns:a16="http://schemas.microsoft.com/office/drawing/2014/main" id="{43C8FE5F-DE5B-4939-9FD5-47CBCC3206C1}"/>
              </a:ext>
            </a:extLst>
          </p:cNvPr>
          <p:cNvSpPr>
            <a:spLocks noGrp="1"/>
          </p:cNvSpPr>
          <p:nvPr>
            <p:ph type="sldNum" sz="quarter" idx="12"/>
          </p:nvPr>
        </p:nvSpPr>
        <p:spPr>
          <a:xfrm>
            <a:off x="11519555" y="6356350"/>
            <a:ext cx="472419" cy="365125"/>
          </a:xfrm>
        </p:spPr>
        <p:txBody>
          <a:bodyPr/>
          <a:lstStyle/>
          <a:p>
            <a:fld id="{7BB37FDA-A68E-4928-9166-1B51976E61D2}" type="slidenum">
              <a:rPr lang="en-US" smtClean="0"/>
              <a:pPr/>
              <a:t>‹#›</a:t>
            </a:fld>
            <a:endParaRPr lang="en-US" dirty="0"/>
          </a:p>
        </p:txBody>
      </p:sp>
    </p:spTree>
    <p:custDataLst>
      <p:tags r:id="rId1"/>
    </p:custDataLst>
    <p:extLst>
      <p:ext uri="{BB962C8B-B14F-4D97-AF65-F5344CB8AC3E}">
        <p14:creationId xmlns:p14="http://schemas.microsoft.com/office/powerpoint/2010/main" val="100629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_QRco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AFC875-C10E-4D35-A5D3-D2B5386EABC5}"/>
              </a:ext>
            </a:extLst>
          </p:cNvPr>
          <p:cNvSpPr/>
          <p:nvPr userDrawn="1"/>
        </p:nvSpPr>
        <p:spPr>
          <a:xfrm>
            <a:off x="-2" y="-18745"/>
            <a:ext cx="12192000" cy="3519291"/>
          </a:xfrm>
          <a:prstGeom prst="rect">
            <a:avLst/>
          </a:prstGeom>
          <a:solidFill>
            <a:srgbClr val="004D99"/>
          </a:solidFill>
          <a:ln w="25400" cap="flat">
            <a:noFill/>
            <a:prstDash val="solid"/>
            <a:round/>
          </a:ln>
          <a:effectLst/>
          <a:sp3d/>
        </p:spPr>
        <p:txBody>
          <a:bodyPr rot="0" spcFirstLastPara="1" vertOverflow="overflow" horzOverflow="overflow" vert="horz" wrap="square" lIns="45719" tIns="45719" rIns="45719" bIns="45719" numCol="1" spcCol="38100" rtlCol="0" anchor="t">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sp>
        <p:nvSpPr>
          <p:cNvPr id="2" name="Title 1">
            <a:extLst>
              <a:ext uri="{FF2B5EF4-FFF2-40B4-BE49-F238E27FC236}">
                <a16:creationId xmlns:a16="http://schemas.microsoft.com/office/drawing/2014/main" id="{E7F97017-AE1F-42C5-BC71-6D2E856BA792}"/>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B4EE8950-3D72-47E8-A5D1-94ACCF4E4D1B}"/>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8" name="Group 7">
            <a:extLst>
              <a:ext uri="{FF2B5EF4-FFF2-40B4-BE49-F238E27FC236}">
                <a16:creationId xmlns:a16="http://schemas.microsoft.com/office/drawing/2014/main" id="{5559BC8A-529C-4EEF-BBF7-49E0C601D9F7}"/>
              </a:ext>
            </a:extLst>
          </p:cNvPr>
          <p:cNvGrpSpPr/>
          <p:nvPr userDrawn="1"/>
        </p:nvGrpSpPr>
        <p:grpSpPr>
          <a:xfrm>
            <a:off x="1" y="3500637"/>
            <a:ext cx="12191999" cy="110728"/>
            <a:chOff x="1" y="2123864"/>
            <a:chExt cx="13715998" cy="110728"/>
          </a:xfrm>
        </p:grpSpPr>
        <p:sp>
          <p:nvSpPr>
            <p:cNvPr id="9" name="Rectangle 8">
              <a:extLst>
                <a:ext uri="{FF2B5EF4-FFF2-40B4-BE49-F238E27FC236}">
                  <a16:creationId xmlns:a16="http://schemas.microsoft.com/office/drawing/2014/main" id="{E6F927C9-D732-4485-97E4-D4D100943476}"/>
                </a:ext>
              </a:extLst>
            </p:cNvPr>
            <p:cNvSpPr/>
            <p:nvPr/>
          </p:nvSpPr>
          <p:spPr>
            <a:xfrm>
              <a:off x="1" y="2135771"/>
              <a:ext cx="13715998" cy="89125"/>
            </a:xfrm>
            <a:prstGeom prst="rect">
              <a:avLst/>
            </a:prstGeom>
            <a:solidFill>
              <a:srgbClr val="E2E2E2"/>
            </a:soli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cxnSp>
          <p:nvCxnSpPr>
            <p:cNvPr id="10" name="Straight Connector 9">
              <a:extLst>
                <a:ext uri="{FF2B5EF4-FFF2-40B4-BE49-F238E27FC236}">
                  <a16:creationId xmlns:a16="http://schemas.microsoft.com/office/drawing/2014/main" id="{B62F750A-C518-412F-883C-AFAC8685FB14}"/>
                </a:ext>
              </a:extLst>
            </p:cNvPr>
            <p:cNvCxnSpPr>
              <a:cxnSpLocks/>
            </p:cNvCxnSpPr>
            <p:nvPr/>
          </p:nvCxnSpPr>
          <p:spPr>
            <a:xfrm flipH="1">
              <a:off x="2" y="2123864"/>
              <a:ext cx="13715997" cy="0"/>
            </a:xfrm>
            <a:prstGeom prst="line">
              <a:avLst/>
            </a:prstGeom>
            <a:noFill/>
            <a:ln w="25400" cap="flat">
              <a:solidFill>
                <a:srgbClr val="BBE0E3"/>
              </a:solidFill>
              <a:prstDash val="solid"/>
              <a:round/>
            </a:ln>
            <a:effectLst/>
            <a:sp3d/>
          </p:spPr>
        </p:cxnSp>
        <p:cxnSp>
          <p:nvCxnSpPr>
            <p:cNvPr id="11" name="Straight Connector 10">
              <a:extLst>
                <a:ext uri="{FF2B5EF4-FFF2-40B4-BE49-F238E27FC236}">
                  <a16:creationId xmlns:a16="http://schemas.microsoft.com/office/drawing/2014/main" id="{10C2EE42-70E4-44BA-9BDB-0811A7709631}"/>
                </a:ext>
              </a:extLst>
            </p:cNvPr>
            <p:cNvCxnSpPr>
              <a:cxnSpLocks/>
            </p:cNvCxnSpPr>
            <p:nvPr/>
          </p:nvCxnSpPr>
          <p:spPr>
            <a:xfrm flipH="1">
              <a:off x="2" y="2234592"/>
              <a:ext cx="13715997" cy="0"/>
            </a:xfrm>
            <a:prstGeom prst="line">
              <a:avLst/>
            </a:prstGeom>
            <a:noFill/>
            <a:ln w="25400" cap="flat">
              <a:solidFill>
                <a:srgbClr val="BBE0E3"/>
              </a:solidFill>
              <a:prstDash val="solid"/>
              <a:round/>
            </a:ln>
            <a:effectLst/>
            <a:sp3d/>
          </p:spPr>
        </p:cxnSp>
      </p:grpSp>
      <p:sp>
        <p:nvSpPr>
          <p:cNvPr id="12" name="Footer Placeholder 4">
            <a:extLst>
              <a:ext uri="{FF2B5EF4-FFF2-40B4-BE49-F238E27FC236}">
                <a16:creationId xmlns:a16="http://schemas.microsoft.com/office/drawing/2014/main" id="{A8374256-0BE0-48AB-A94B-4AF11A279CB6}"/>
              </a:ext>
            </a:extLst>
          </p:cNvPr>
          <p:cNvSpPr>
            <a:spLocks noGrp="1"/>
          </p:cNvSpPr>
          <p:nvPr>
            <p:ph type="ftr" sz="quarter" idx="11"/>
          </p:nvPr>
        </p:nvSpPr>
        <p:spPr>
          <a:xfrm>
            <a:off x="200025" y="6356350"/>
            <a:ext cx="10698480" cy="365125"/>
          </a:xfrm>
          <a:prstGeom prst="rect">
            <a:avLst/>
          </a:prstGeom>
        </p:spPr>
        <p:txBody>
          <a:bodyPr anchor="b"/>
          <a:lstStyle>
            <a:lvl1pPr algn="l">
              <a:defRPr sz="900"/>
            </a:lvl1pPr>
          </a:lstStyle>
          <a:p>
            <a:endParaRPr lang="en-US" dirty="0"/>
          </a:p>
        </p:txBody>
      </p:sp>
      <p:sp>
        <p:nvSpPr>
          <p:cNvPr id="13" name="Slide Number Placeholder 3">
            <a:extLst>
              <a:ext uri="{FF2B5EF4-FFF2-40B4-BE49-F238E27FC236}">
                <a16:creationId xmlns:a16="http://schemas.microsoft.com/office/drawing/2014/main" id="{43C8FE5F-DE5B-4939-9FD5-47CBCC3206C1}"/>
              </a:ext>
            </a:extLst>
          </p:cNvPr>
          <p:cNvSpPr>
            <a:spLocks noGrp="1"/>
          </p:cNvSpPr>
          <p:nvPr>
            <p:ph type="sldNum" sz="quarter" idx="12"/>
          </p:nvPr>
        </p:nvSpPr>
        <p:spPr>
          <a:xfrm>
            <a:off x="11519555" y="6356350"/>
            <a:ext cx="472419" cy="365125"/>
          </a:xfrm>
        </p:spPr>
        <p:txBody>
          <a:bodyPr/>
          <a:lstStyle/>
          <a:p>
            <a:fld id="{7BB37FDA-A68E-4928-9166-1B51976E61D2}" type="slidenum">
              <a:rPr lang="en-US" smtClean="0"/>
              <a:pPr/>
              <a:t>‹#›</a:t>
            </a:fld>
            <a:endParaRPr lang="en-US" dirty="0"/>
          </a:p>
        </p:txBody>
      </p:sp>
      <p:sp>
        <p:nvSpPr>
          <p:cNvPr id="5" name="Picture Placeholder 4">
            <a:extLst>
              <a:ext uri="{FF2B5EF4-FFF2-40B4-BE49-F238E27FC236}">
                <a16:creationId xmlns:a16="http://schemas.microsoft.com/office/drawing/2014/main" id="{F1BEFD22-CAEA-4271-8F3B-C4EE3B48B0D6}"/>
              </a:ext>
            </a:extLst>
          </p:cNvPr>
          <p:cNvSpPr>
            <a:spLocks noGrp="1"/>
          </p:cNvSpPr>
          <p:nvPr>
            <p:ph type="pic" sz="quarter" idx="13" hasCustomPrompt="1"/>
          </p:nvPr>
        </p:nvSpPr>
        <p:spPr>
          <a:xfrm>
            <a:off x="200025" y="184150"/>
            <a:ext cx="1174750" cy="1174750"/>
          </a:xfrm>
        </p:spPr>
        <p:txBody>
          <a:bodyPr>
            <a:normAutofit/>
          </a:bodyPr>
          <a:lstStyle>
            <a:lvl1pPr marL="0" indent="0" algn="ctr">
              <a:buNone/>
              <a:defRPr sz="1400">
                <a:solidFill>
                  <a:schemeClr val="bg1"/>
                </a:solidFill>
              </a:defRPr>
            </a:lvl1pPr>
          </a:lstStyle>
          <a:p>
            <a:r>
              <a:rPr lang="en-US" dirty="0"/>
              <a:t>QR Code</a:t>
            </a:r>
          </a:p>
        </p:txBody>
      </p:sp>
      <p:sp>
        <p:nvSpPr>
          <p:cNvPr id="14" name="Text Placeholder 13">
            <a:extLst>
              <a:ext uri="{FF2B5EF4-FFF2-40B4-BE49-F238E27FC236}">
                <a16:creationId xmlns:a16="http://schemas.microsoft.com/office/drawing/2014/main" id="{C61E747A-F679-4D83-81DF-5DBCF32038A8}"/>
              </a:ext>
            </a:extLst>
          </p:cNvPr>
          <p:cNvSpPr>
            <a:spLocks noGrp="1"/>
          </p:cNvSpPr>
          <p:nvPr>
            <p:ph type="body" sz="quarter" idx="14" hasCustomPrompt="1"/>
          </p:nvPr>
        </p:nvSpPr>
        <p:spPr>
          <a:xfrm>
            <a:off x="200025" y="1414463"/>
            <a:ext cx="1174750" cy="304800"/>
          </a:xfrm>
        </p:spPr>
        <p:txBody>
          <a:bodyPr lIns="0" tIns="0" rIns="0" bIns="0">
            <a:noAutofit/>
          </a:bodyPr>
          <a:lstStyle>
            <a:lvl1pPr marL="0" indent="0">
              <a:buNone/>
              <a:defRPr sz="9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Link</a:t>
            </a:r>
          </a:p>
        </p:txBody>
      </p:sp>
    </p:spTree>
    <p:custDataLst>
      <p:tags r:id="rId1"/>
    </p:custDataLst>
    <p:extLst>
      <p:ext uri="{BB962C8B-B14F-4D97-AF65-F5344CB8AC3E}">
        <p14:creationId xmlns:p14="http://schemas.microsoft.com/office/powerpoint/2010/main" val="275370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D0CF-B1CD-4072-A9A7-AD63F39413ED}"/>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C2B00D29-E266-4C1B-8198-F5F8CB396ACC}"/>
              </a:ext>
            </a:extLst>
          </p:cNvPr>
          <p:cNvSpPr>
            <a:spLocks noGrp="1"/>
          </p:cNvSpPr>
          <p:nvPr>
            <p:ph idx="1"/>
          </p:nvPr>
        </p:nvSpPr>
        <p:spPr/>
        <p:txBody>
          <a:bodyPr>
            <a:noAutofit/>
          </a:bodyPr>
          <a:lstStyle>
            <a:lvl1pPr>
              <a:defRPr sz="2000"/>
            </a:lvl1pPr>
            <a:lvl2pPr marL="685800" indent="-228600">
              <a:buClr>
                <a:schemeClr val="accent3"/>
              </a:buClr>
              <a:buFont typeface="Wingdings" panose="05000000000000000000" pitchFamily="2" charset="2"/>
              <a:buChar char="§"/>
              <a:defRPr sz="1800"/>
            </a:lvl2pPr>
            <a:lvl3pPr>
              <a:buClr>
                <a:schemeClr val="accent1"/>
              </a:buClr>
              <a:defRPr sz="1600"/>
            </a:lvl3pPr>
            <a:lvl4pPr marL="1600200" indent="-228600">
              <a:buClr>
                <a:schemeClr val="accent3"/>
              </a:buClr>
              <a:buFont typeface="Trebuchet MS" panose="020B0603020202020204" pitchFamily="34" charset="0"/>
              <a:buChar char="−"/>
              <a:defRPr sz="1400"/>
            </a:lvl4pPr>
            <a:lvl5pPr>
              <a:buClr>
                <a:schemeClr val="accent6"/>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47866F6-E51B-4EAF-88DF-1CF403FDC71F}"/>
              </a:ext>
            </a:extLst>
          </p:cNvPr>
          <p:cNvSpPr>
            <a:spLocks noGrp="1"/>
          </p:cNvSpPr>
          <p:nvPr>
            <p:ph type="ftr" sz="quarter" idx="11"/>
          </p:nvPr>
        </p:nvSpPr>
        <p:spPr>
          <a:xfrm>
            <a:off x="200024" y="6356350"/>
            <a:ext cx="10698480" cy="365125"/>
          </a:xfrm>
          <a:prstGeom prst="rect">
            <a:avLst/>
          </a:prstGeom>
        </p:spPr>
        <p:txBody>
          <a:bodyPr anchor="b"/>
          <a:lstStyle>
            <a:lvl1pPr algn="l">
              <a:defRPr sz="900"/>
            </a:lvl1pPr>
          </a:lstStyle>
          <a:p>
            <a:endParaRPr lang="en-US" dirty="0"/>
          </a:p>
        </p:txBody>
      </p:sp>
      <p:sp>
        <p:nvSpPr>
          <p:cNvPr id="6" name="Slide Number Placeholder 5">
            <a:extLst>
              <a:ext uri="{FF2B5EF4-FFF2-40B4-BE49-F238E27FC236}">
                <a16:creationId xmlns:a16="http://schemas.microsoft.com/office/drawing/2014/main" id="{E4F3EBB0-1141-4377-8CFA-625409CBB664}"/>
              </a:ext>
            </a:extLst>
          </p:cNvPr>
          <p:cNvSpPr>
            <a:spLocks noGrp="1"/>
          </p:cNvSpPr>
          <p:nvPr>
            <p:ph type="sldNum" sz="quarter" idx="4"/>
          </p:nvPr>
        </p:nvSpPr>
        <p:spPr>
          <a:xfrm>
            <a:off x="11519555" y="6356350"/>
            <a:ext cx="472419" cy="365125"/>
          </a:xfrm>
          <a:prstGeom prst="rect">
            <a:avLst/>
          </a:prstGeom>
        </p:spPr>
        <p:txBody>
          <a:bodyPr anchor="ctr"/>
          <a:lstStyle>
            <a:lvl1pPr>
              <a:defRPr sz="900"/>
            </a:lvl1pPr>
          </a:lstStyle>
          <a:p>
            <a:fld id="{7BB37FDA-A68E-4928-9166-1B51976E61D2}" type="slidenum">
              <a:rPr lang="en-US" smtClean="0"/>
              <a:pPr/>
              <a:t>‹#›</a:t>
            </a:fld>
            <a:endParaRPr lang="en-US" dirty="0"/>
          </a:p>
        </p:txBody>
      </p:sp>
    </p:spTree>
    <p:custDataLst>
      <p:tags r:id="rId1"/>
    </p:custDataLst>
    <p:extLst>
      <p:ext uri="{BB962C8B-B14F-4D97-AF65-F5344CB8AC3E}">
        <p14:creationId xmlns:p14="http://schemas.microsoft.com/office/powerpoint/2010/main" val="160754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D10704-85CA-48F7-B63D-56A07D7589E0}"/>
              </a:ext>
            </a:extLst>
          </p:cNvPr>
          <p:cNvSpPr/>
          <p:nvPr userDrawn="1"/>
        </p:nvSpPr>
        <p:spPr>
          <a:xfrm>
            <a:off x="1" y="-1"/>
            <a:ext cx="12192000" cy="4589464"/>
          </a:xfrm>
          <a:prstGeom prst="rect">
            <a:avLst/>
          </a:prstGeom>
          <a:solidFill>
            <a:srgbClr val="004D99"/>
          </a:solidFill>
          <a:ln w="25400" cap="flat">
            <a:noFill/>
            <a:prstDash val="solid"/>
            <a:round/>
          </a:ln>
          <a:effectLst/>
          <a:sp3d/>
        </p:spPr>
        <p:txBody>
          <a:bodyPr rot="0" spcFirstLastPara="1" vertOverflow="overflow" horzOverflow="overflow" vert="horz" wrap="square" lIns="45719" tIns="45719" rIns="45719" bIns="45719" numCol="1" spcCol="38100" rtlCol="0" anchor="t">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sp>
        <p:nvSpPr>
          <p:cNvPr id="2" name="Title 1">
            <a:extLst>
              <a:ext uri="{FF2B5EF4-FFF2-40B4-BE49-F238E27FC236}">
                <a16:creationId xmlns:a16="http://schemas.microsoft.com/office/drawing/2014/main" id="{89A351DE-0425-45A3-A254-DA87E9D965F4}"/>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4E5D4E6-7107-4B6D-A752-0D0C5DF2798A}"/>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DD4794FC-5709-4F34-81D1-32BC7BE05037}"/>
              </a:ext>
            </a:extLst>
          </p:cNvPr>
          <p:cNvGrpSpPr/>
          <p:nvPr userDrawn="1"/>
        </p:nvGrpSpPr>
        <p:grpSpPr>
          <a:xfrm>
            <a:off x="2" y="4499373"/>
            <a:ext cx="12191998" cy="110728"/>
            <a:chOff x="1" y="2123864"/>
            <a:chExt cx="13715998" cy="110728"/>
          </a:xfrm>
        </p:grpSpPr>
        <p:sp>
          <p:nvSpPr>
            <p:cNvPr id="9" name="Rectangle 8">
              <a:extLst>
                <a:ext uri="{FF2B5EF4-FFF2-40B4-BE49-F238E27FC236}">
                  <a16:creationId xmlns:a16="http://schemas.microsoft.com/office/drawing/2014/main" id="{372355DD-BEF0-4E4B-9DC0-27B45CA6B23E}"/>
                </a:ext>
              </a:extLst>
            </p:cNvPr>
            <p:cNvSpPr/>
            <p:nvPr/>
          </p:nvSpPr>
          <p:spPr>
            <a:xfrm>
              <a:off x="1" y="2135771"/>
              <a:ext cx="13715998" cy="89125"/>
            </a:xfrm>
            <a:prstGeom prst="rect">
              <a:avLst/>
            </a:prstGeom>
            <a:solidFill>
              <a:srgbClr val="E2E2E2"/>
            </a:soli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cxnSp>
          <p:nvCxnSpPr>
            <p:cNvPr id="10" name="Straight Connector 9">
              <a:extLst>
                <a:ext uri="{FF2B5EF4-FFF2-40B4-BE49-F238E27FC236}">
                  <a16:creationId xmlns:a16="http://schemas.microsoft.com/office/drawing/2014/main" id="{58CB6B47-AE1A-46A1-95CF-1568C4899F4D}"/>
                </a:ext>
              </a:extLst>
            </p:cNvPr>
            <p:cNvCxnSpPr>
              <a:cxnSpLocks/>
            </p:cNvCxnSpPr>
            <p:nvPr/>
          </p:nvCxnSpPr>
          <p:spPr>
            <a:xfrm flipH="1">
              <a:off x="2" y="2123864"/>
              <a:ext cx="13715997" cy="0"/>
            </a:xfrm>
            <a:prstGeom prst="line">
              <a:avLst/>
            </a:prstGeom>
            <a:noFill/>
            <a:ln w="25400" cap="flat">
              <a:solidFill>
                <a:srgbClr val="BBE0E3"/>
              </a:solidFill>
              <a:prstDash val="solid"/>
              <a:round/>
            </a:ln>
            <a:effectLst/>
            <a:sp3d/>
          </p:spPr>
        </p:cxnSp>
        <p:cxnSp>
          <p:nvCxnSpPr>
            <p:cNvPr id="11" name="Straight Connector 10">
              <a:extLst>
                <a:ext uri="{FF2B5EF4-FFF2-40B4-BE49-F238E27FC236}">
                  <a16:creationId xmlns:a16="http://schemas.microsoft.com/office/drawing/2014/main" id="{E3B92AC2-B3EC-42E9-B37E-5185A8210E35}"/>
                </a:ext>
              </a:extLst>
            </p:cNvPr>
            <p:cNvCxnSpPr>
              <a:cxnSpLocks/>
            </p:cNvCxnSpPr>
            <p:nvPr/>
          </p:nvCxnSpPr>
          <p:spPr>
            <a:xfrm flipH="1">
              <a:off x="2" y="2234592"/>
              <a:ext cx="13715997" cy="0"/>
            </a:xfrm>
            <a:prstGeom prst="line">
              <a:avLst/>
            </a:prstGeom>
            <a:noFill/>
            <a:ln w="25400" cap="flat">
              <a:solidFill>
                <a:srgbClr val="BBE0E3"/>
              </a:solidFill>
              <a:prstDash val="solid"/>
              <a:round/>
            </a:ln>
            <a:effectLst/>
            <a:sp3d/>
          </p:spPr>
        </p:cxnSp>
      </p:grpSp>
      <p:sp>
        <p:nvSpPr>
          <p:cNvPr id="12" name="Footer Placeholder 4">
            <a:extLst>
              <a:ext uri="{FF2B5EF4-FFF2-40B4-BE49-F238E27FC236}">
                <a16:creationId xmlns:a16="http://schemas.microsoft.com/office/drawing/2014/main" id="{50435F08-9E91-44E5-AF1A-A7EC5D2A7BF1}"/>
              </a:ext>
            </a:extLst>
          </p:cNvPr>
          <p:cNvSpPr>
            <a:spLocks noGrp="1"/>
          </p:cNvSpPr>
          <p:nvPr>
            <p:ph type="ftr" sz="quarter" idx="11"/>
          </p:nvPr>
        </p:nvSpPr>
        <p:spPr>
          <a:xfrm>
            <a:off x="200024" y="6356350"/>
            <a:ext cx="10698480" cy="365125"/>
          </a:xfrm>
          <a:prstGeom prst="rect">
            <a:avLst/>
          </a:prstGeom>
        </p:spPr>
        <p:txBody>
          <a:bodyPr anchor="b"/>
          <a:lstStyle>
            <a:lvl1pPr algn="l">
              <a:defRPr sz="900"/>
            </a:lvl1pPr>
          </a:lstStyle>
          <a:p>
            <a:endParaRPr lang="en-US" dirty="0"/>
          </a:p>
        </p:txBody>
      </p:sp>
      <p:sp>
        <p:nvSpPr>
          <p:cNvPr id="13" name="Slide Number Placeholder 5">
            <a:extLst>
              <a:ext uri="{FF2B5EF4-FFF2-40B4-BE49-F238E27FC236}">
                <a16:creationId xmlns:a16="http://schemas.microsoft.com/office/drawing/2014/main" id="{0254F18B-660D-4E43-AD30-D3AF6DF9804F}"/>
              </a:ext>
            </a:extLst>
          </p:cNvPr>
          <p:cNvSpPr>
            <a:spLocks noGrp="1"/>
          </p:cNvSpPr>
          <p:nvPr>
            <p:ph type="sldNum" sz="quarter" idx="4"/>
          </p:nvPr>
        </p:nvSpPr>
        <p:spPr>
          <a:xfrm>
            <a:off x="11519555" y="6356350"/>
            <a:ext cx="472419" cy="365125"/>
          </a:xfrm>
          <a:prstGeom prst="rect">
            <a:avLst/>
          </a:prstGeom>
        </p:spPr>
        <p:txBody>
          <a:bodyPr anchor="ctr"/>
          <a:lstStyle>
            <a:lvl1pPr>
              <a:defRPr sz="900"/>
            </a:lvl1pPr>
          </a:lstStyle>
          <a:p>
            <a:fld id="{7BB37FDA-A68E-4928-9166-1B51976E61D2}" type="slidenum">
              <a:rPr lang="en-US" smtClean="0"/>
              <a:pPr/>
              <a:t>‹#›</a:t>
            </a:fld>
            <a:endParaRPr lang="en-US" dirty="0"/>
          </a:p>
        </p:txBody>
      </p:sp>
    </p:spTree>
    <p:custDataLst>
      <p:tags r:id="rId1"/>
    </p:custDataLst>
    <p:extLst>
      <p:ext uri="{BB962C8B-B14F-4D97-AF65-F5344CB8AC3E}">
        <p14:creationId xmlns:p14="http://schemas.microsoft.com/office/powerpoint/2010/main" val="118308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BD83-ECDA-4292-93A5-56CAFF61B986}"/>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AC6F2A37-5031-4F5D-B721-CC178814FBF7}"/>
              </a:ext>
            </a:extLst>
          </p:cNvPr>
          <p:cNvSpPr>
            <a:spLocks noGrp="1"/>
          </p:cNvSpPr>
          <p:nvPr>
            <p:ph sz="half" idx="1"/>
          </p:nvPr>
        </p:nvSpPr>
        <p:spPr>
          <a:xfrm>
            <a:off x="838200" y="1371600"/>
            <a:ext cx="5181600" cy="472523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930BDAE-CD77-4B06-B1E1-DA45F8CB8DA5}"/>
              </a:ext>
            </a:extLst>
          </p:cNvPr>
          <p:cNvSpPr>
            <a:spLocks noGrp="1"/>
          </p:cNvSpPr>
          <p:nvPr>
            <p:ph sz="half" idx="2"/>
          </p:nvPr>
        </p:nvSpPr>
        <p:spPr>
          <a:xfrm>
            <a:off x="6172200" y="1371600"/>
            <a:ext cx="5181600" cy="472523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2C1CB4A4-E480-473B-BA93-82E29404DC10}"/>
              </a:ext>
            </a:extLst>
          </p:cNvPr>
          <p:cNvSpPr>
            <a:spLocks noGrp="1"/>
          </p:cNvSpPr>
          <p:nvPr>
            <p:ph type="ftr" sz="quarter" idx="11"/>
          </p:nvPr>
        </p:nvSpPr>
        <p:spPr>
          <a:xfrm>
            <a:off x="200024" y="6356350"/>
            <a:ext cx="10698480" cy="365125"/>
          </a:xfrm>
          <a:prstGeom prst="rect">
            <a:avLst/>
          </a:prstGeom>
        </p:spPr>
        <p:txBody>
          <a:bodyPr anchor="b"/>
          <a:lstStyle>
            <a:lvl1pPr algn="l">
              <a:defRPr sz="900"/>
            </a:lvl1pPr>
          </a:lstStyle>
          <a:p>
            <a:endParaRPr lang="en-US" dirty="0"/>
          </a:p>
        </p:txBody>
      </p:sp>
      <p:sp>
        <p:nvSpPr>
          <p:cNvPr id="9" name="Slide Number Placeholder 5">
            <a:extLst>
              <a:ext uri="{FF2B5EF4-FFF2-40B4-BE49-F238E27FC236}">
                <a16:creationId xmlns:a16="http://schemas.microsoft.com/office/drawing/2014/main" id="{B2FA11A5-9FD1-493B-9522-7CAE7C083E7B}"/>
              </a:ext>
            </a:extLst>
          </p:cNvPr>
          <p:cNvSpPr>
            <a:spLocks noGrp="1"/>
          </p:cNvSpPr>
          <p:nvPr>
            <p:ph type="sldNum" sz="quarter" idx="4"/>
          </p:nvPr>
        </p:nvSpPr>
        <p:spPr>
          <a:xfrm>
            <a:off x="11519555" y="6356350"/>
            <a:ext cx="472419" cy="365125"/>
          </a:xfrm>
          <a:prstGeom prst="rect">
            <a:avLst/>
          </a:prstGeom>
        </p:spPr>
        <p:txBody>
          <a:bodyPr anchor="ctr"/>
          <a:lstStyle>
            <a:lvl1pPr>
              <a:defRPr sz="900"/>
            </a:lvl1pPr>
          </a:lstStyle>
          <a:p>
            <a:fld id="{7BB37FDA-A68E-4928-9166-1B51976E61D2}" type="slidenum">
              <a:rPr lang="en-US" smtClean="0"/>
              <a:pPr/>
              <a:t>‹#›</a:t>
            </a:fld>
            <a:endParaRPr lang="en-US" dirty="0"/>
          </a:p>
        </p:txBody>
      </p:sp>
    </p:spTree>
    <p:custDataLst>
      <p:tags r:id="rId1"/>
    </p:custDataLst>
    <p:extLst>
      <p:ext uri="{BB962C8B-B14F-4D97-AF65-F5344CB8AC3E}">
        <p14:creationId xmlns:p14="http://schemas.microsoft.com/office/powerpoint/2010/main" val="30645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E47C9A-C52A-457F-A4F2-C89DDC654ADA}"/>
              </a:ext>
            </a:extLst>
          </p:cNvPr>
          <p:cNvSpPr>
            <a:spLocks noGrp="1"/>
          </p:cNvSpPr>
          <p:nvPr>
            <p:ph type="body" idx="1"/>
          </p:nvPr>
        </p:nvSpPr>
        <p:spPr>
          <a:xfrm>
            <a:off x="839788" y="1339639"/>
            <a:ext cx="5157787"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8878A31-CE52-42E5-942F-CA2A1E21BF86}"/>
              </a:ext>
            </a:extLst>
          </p:cNvPr>
          <p:cNvSpPr>
            <a:spLocks noGrp="1"/>
          </p:cNvSpPr>
          <p:nvPr>
            <p:ph sz="half" idx="2"/>
          </p:nvPr>
        </p:nvSpPr>
        <p:spPr>
          <a:xfrm>
            <a:off x="839788" y="2163551"/>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A117D72-B607-4EBC-A255-2BBCFFF2920C}"/>
              </a:ext>
            </a:extLst>
          </p:cNvPr>
          <p:cNvSpPr>
            <a:spLocks noGrp="1"/>
          </p:cNvSpPr>
          <p:nvPr>
            <p:ph type="body" sz="quarter" idx="3"/>
          </p:nvPr>
        </p:nvSpPr>
        <p:spPr>
          <a:xfrm>
            <a:off x="6172200" y="1339639"/>
            <a:ext cx="5183188"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1451F3-5E77-4D1A-8D99-35397825518D}"/>
              </a:ext>
            </a:extLst>
          </p:cNvPr>
          <p:cNvSpPr>
            <a:spLocks noGrp="1"/>
          </p:cNvSpPr>
          <p:nvPr>
            <p:ph sz="quarter" idx="4"/>
          </p:nvPr>
        </p:nvSpPr>
        <p:spPr>
          <a:xfrm>
            <a:off x="6172200" y="2163551"/>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F07ADDF2-2493-4F58-A762-F8DE41441D66}"/>
              </a:ext>
            </a:extLst>
          </p:cNvPr>
          <p:cNvSpPr>
            <a:spLocks noGrp="1"/>
          </p:cNvSpPr>
          <p:nvPr>
            <p:ph type="ftr" sz="quarter" idx="11"/>
          </p:nvPr>
        </p:nvSpPr>
        <p:spPr>
          <a:xfrm>
            <a:off x="200024" y="6356350"/>
            <a:ext cx="10698480" cy="365125"/>
          </a:xfrm>
          <a:prstGeom prst="rect">
            <a:avLst/>
          </a:prstGeom>
        </p:spPr>
        <p:txBody>
          <a:bodyPr anchor="b"/>
          <a:lstStyle>
            <a:lvl1pPr algn="l">
              <a:defRPr sz="900"/>
            </a:lvl1pPr>
          </a:lstStyle>
          <a:p>
            <a:endParaRPr lang="en-US" dirty="0"/>
          </a:p>
        </p:txBody>
      </p:sp>
      <p:sp>
        <p:nvSpPr>
          <p:cNvPr id="13" name="Title 1">
            <a:extLst>
              <a:ext uri="{FF2B5EF4-FFF2-40B4-BE49-F238E27FC236}">
                <a16:creationId xmlns:a16="http://schemas.microsoft.com/office/drawing/2014/main" id="{7C8FEBDE-3EAC-42D5-BD5C-C807B1961FCD}"/>
              </a:ext>
            </a:extLst>
          </p:cNvPr>
          <p:cNvSpPr>
            <a:spLocks noGrp="1"/>
          </p:cNvSpPr>
          <p:nvPr>
            <p:ph type="title"/>
          </p:nvPr>
        </p:nvSpPr>
        <p:spPr>
          <a:xfrm>
            <a:off x="838200" y="44991"/>
            <a:ext cx="10515600" cy="1081013"/>
          </a:xfrm>
        </p:spPr>
        <p:txBody>
          <a:bodyPr>
            <a:normAutofit/>
          </a:bodyPr>
          <a:lstStyle>
            <a:lvl1pPr>
              <a:defRPr sz="2800"/>
            </a:lvl1pPr>
          </a:lstStyle>
          <a:p>
            <a:r>
              <a:rPr lang="en-US" dirty="0"/>
              <a:t>Click to edit Master title style</a:t>
            </a:r>
          </a:p>
        </p:txBody>
      </p:sp>
      <p:sp>
        <p:nvSpPr>
          <p:cNvPr id="9" name="Slide Number Placeholder 5">
            <a:extLst>
              <a:ext uri="{FF2B5EF4-FFF2-40B4-BE49-F238E27FC236}">
                <a16:creationId xmlns:a16="http://schemas.microsoft.com/office/drawing/2014/main" id="{C07FEF1E-2C49-47C5-A448-6D92F027B6D0}"/>
              </a:ext>
            </a:extLst>
          </p:cNvPr>
          <p:cNvSpPr>
            <a:spLocks noGrp="1"/>
          </p:cNvSpPr>
          <p:nvPr>
            <p:ph type="sldNum" sz="quarter" idx="12"/>
          </p:nvPr>
        </p:nvSpPr>
        <p:spPr>
          <a:xfrm>
            <a:off x="11519555" y="6356350"/>
            <a:ext cx="472419" cy="365125"/>
          </a:xfrm>
          <a:prstGeom prst="rect">
            <a:avLst/>
          </a:prstGeom>
        </p:spPr>
        <p:txBody>
          <a:bodyPr anchor="ctr"/>
          <a:lstStyle>
            <a:lvl1pPr>
              <a:defRPr sz="900"/>
            </a:lvl1pPr>
          </a:lstStyle>
          <a:p>
            <a:fld id="{7BB37FDA-A68E-4928-9166-1B51976E61D2}" type="slidenum">
              <a:rPr lang="en-US" smtClean="0"/>
              <a:pPr/>
              <a:t>‹#›</a:t>
            </a:fld>
            <a:endParaRPr lang="en-US" dirty="0"/>
          </a:p>
        </p:txBody>
      </p:sp>
    </p:spTree>
    <p:custDataLst>
      <p:tags r:id="rId1"/>
    </p:custDataLst>
    <p:extLst>
      <p:ext uri="{BB962C8B-B14F-4D97-AF65-F5344CB8AC3E}">
        <p14:creationId xmlns:p14="http://schemas.microsoft.com/office/powerpoint/2010/main" val="14362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E434-4DFC-4B61-AB81-A229C808BF55}"/>
              </a:ext>
            </a:extLst>
          </p:cNvPr>
          <p:cNvSpPr>
            <a:spLocks noGrp="1"/>
          </p:cNvSpPr>
          <p:nvPr>
            <p:ph type="title"/>
          </p:nvPr>
        </p:nvSpPr>
        <p:spPr/>
        <p:txBody>
          <a:bodyPr>
            <a:normAutofit/>
          </a:bodyPr>
          <a:lstStyle>
            <a:lvl1pPr>
              <a:defRPr sz="2800"/>
            </a:lvl1pPr>
          </a:lstStyle>
          <a:p>
            <a:r>
              <a:rPr lang="en-US"/>
              <a:t>Click to edit Master title style</a:t>
            </a:r>
          </a:p>
        </p:txBody>
      </p:sp>
      <p:sp>
        <p:nvSpPr>
          <p:cNvPr id="6" name="Footer Placeholder 4">
            <a:extLst>
              <a:ext uri="{FF2B5EF4-FFF2-40B4-BE49-F238E27FC236}">
                <a16:creationId xmlns:a16="http://schemas.microsoft.com/office/drawing/2014/main" id="{202FBFBA-2BE6-4136-9D21-D3385B68C0F1}"/>
              </a:ext>
            </a:extLst>
          </p:cNvPr>
          <p:cNvSpPr>
            <a:spLocks noGrp="1"/>
          </p:cNvSpPr>
          <p:nvPr>
            <p:ph type="ftr" sz="quarter" idx="11"/>
          </p:nvPr>
        </p:nvSpPr>
        <p:spPr>
          <a:xfrm>
            <a:off x="200024" y="6356350"/>
            <a:ext cx="10698480" cy="365125"/>
          </a:xfrm>
          <a:prstGeom prst="rect">
            <a:avLst/>
          </a:prstGeom>
        </p:spPr>
        <p:txBody>
          <a:bodyPr anchor="b"/>
          <a:lstStyle>
            <a:lvl1pPr algn="l">
              <a:defRPr sz="900"/>
            </a:lvl1pPr>
          </a:lstStyle>
          <a:p>
            <a:endParaRPr lang="en-US" dirty="0"/>
          </a:p>
        </p:txBody>
      </p:sp>
      <p:sp>
        <p:nvSpPr>
          <p:cNvPr id="7" name="Slide Number Placeholder 5">
            <a:extLst>
              <a:ext uri="{FF2B5EF4-FFF2-40B4-BE49-F238E27FC236}">
                <a16:creationId xmlns:a16="http://schemas.microsoft.com/office/drawing/2014/main" id="{5D3DAA36-D9A6-4588-BD5E-2F7CB3CE28DF}"/>
              </a:ext>
            </a:extLst>
          </p:cNvPr>
          <p:cNvSpPr>
            <a:spLocks noGrp="1"/>
          </p:cNvSpPr>
          <p:nvPr>
            <p:ph type="sldNum" sz="quarter" idx="4"/>
          </p:nvPr>
        </p:nvSpPr>
        <p:spPr>
          <a:xfrm>
            <a:off x="11519555" y="6356350"/>
            <a:ext cx="472419" cy="365125"/>
          </a:xfrm>
          <a:prstGeom prst="rect">
            <a:avLst/>
          </a:prstGeom>
        </p:spPr>
        <p:txBody>
          <a:bodyPr anchor="ctr"/>
          <a:lstStyle>
            <a:lvl1pPr>
              <a:defRPr sz="900"/>
            </a:lvl1pPr>
          </a:lstStyle>
          <a:p>
            <a:fld id="{7BB37FDA-A68E-4928-9166-1B51976E61D2}" type="slidenum">
              <a:rPr lang="en-US" smtClean="0"/>
              <a:pPr/>
              <a:t>‹#›</a:t>
            </a:fld>
            <a:endParaRPr lang="en-US" dirty="0"/>
          </a:p>
        </p:txBody>
      </p:sp>
    </p:spTree>
    <p:custDataLst>
      <p:tags r:id="rId1"/>
    </p:custDataLst>
    <p:extLst>
      <p:ext uri="{BB962C8B-B14F-4D97-AF65-F5344CB8AC3E}">
        <p14:creationId xmlns:p14="http://schemas.microsoft.com/office/powerpoint/2010/main" val="109534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AB905E-546D-40A6-A550-55E894D9573F}"/>
              </a:ext>
            </a:extLst>
          </p:cNvPr>
          <p:cNvSpPr>
            <a:spLocks/>
          </p:cNvSpPr>
          <p:nvPr userDrawn="1"/>
        </p:nvSpPr>
        <p:spPr>
          <a:xfrm>
            <a:off x="0" y="0"/>
            <a:ext cx="12192000" cy="6857999"/>
          </a:xfrm>
          <a:prstGeom prst="rect">
            <a:avLst/>
          </a:prstGeom>
          <a:solidFill>
            <a:srgbClr val="EBF6F7"/>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endParaRPr lang="en-US" dirty="0"/>
          </a:p>
        </p:txBody>
      </p:sp>
      <p:sp>
        <p:nvSpPr>
          <p:cNvPr id="14" name="Rectangle 13">
            <a:extLst>
              <a:ext uri="{FF2B5EF4-FFF2-40B4-BE49-F238E27FC236}">
                <a16:creationId xmlns:a16="http://schemas.microsoft.com/office/drawing/2014/main" id="{A9CD96CC-FD3A-4308-8112-FA094170BB19}"/>
              </a:ext>
            </a:extLst>
          </p:cNvPr>
          <p:cNvSpPr/>
          <p:nvPr userDrawn="1"/>
        </p:nvSpPr>
        <p:spPr>
          <a:xfrm>
            <a:off x="0" y="418"/>
            <a:ext cx="12192001" cy="1170158"/>
          </a:xfrm>
          <a:prstGeom prst="rect">
            <a:avLst/>
          </a:prstGeom>
          <a:solidFill>
            <a:srgbClr val="004D99"/>
          </a:solidFill>
          <a:ln w="25400" cap="flat">
            <a:noFill/>
            <a:prstDash val="solid"/>
            <a:round/>
          </a:ln>
          <a:effectLst/>
          <a:sp3d/>
        </p:spPr>
        <p:txBody>
          <a:bodyPr rot="0" spcFirstLastPara="1" vertOverflow="overflow" horzOverflow="overflow" vert="horz" wrap="square" lIns="45719" tIns="45719" rIns="45719" bIns="45719" numCol="1" spcCol="38100" rtlCol="0" anchor="t">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grpSp>
        <p:nvGrpSpPr>
          <p:cNvPr id="15" name="Group 14">
            <a:extLst>
              <a:ext uri="{FF2B5EF4-FFF2-40B4-BE49-F238E27FC236}">
                <a16:creationId xmlns:a16="http://schemas.microsoft.com/office/drawing/2014/main" id="{C3D557D4-F0AE-4010-B759-3E8F042FD56F}"/>
              </a:ext>
            </a:extLst>
          </p:cNvPr>
          <p:cNvGrpSpPr/>
          <p:nvPr userDrawn="1"/>
        </p:nvGrpSpPr>
        <p:grpSpPr>
          <a:xfrm>
            <a:off x="1" y="1182263"/>
            <a:ext cx="12191999" cy="110728"/>
            <a:chOff x="1" y="2123864"/>
            <a:chExt cx="13715998" cy="110728"/>
          </a:xfrm>
        </p:grpSpPr>
        <p:sp>
          <p:nvSpPr>
            <p:cNvPr id="16" name="Rectangle 15">
              <a:extLst>
                <a:ext uri="{FF2B5EF4-FFF2-40B4-BE49-F238E27FC236}">
                  <a16:creationId xmlns:a16="http://schemas.microsoft.com/office/drawing/2014/main" id="{E03110D0-FDBD-4A1C-9B45-9ED26F8B18AF}"/>
                </a:ext>
              </a:extLst>
            </p:cNvPr>
            <p:cNvSpPr/>
            <p:nvPr/>
          </p:nvSpPr>
          <p:spPr>
            <a:xfrm>
              <a:off x="1" y="2135771"/>
              <a:ext cx="13715998" cy="89125"/>
            </a:xfrm>
            <a:prstGeom prst="rect">
              <a:avLst/>
            </a:prstGeom>
            <a:solidFill>
              <a:srgbClr val="E2E2E2"/>
            </a:soli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8400" b="0" i="0" u="none" strike="noStrike" kern="0" cap="none" spc="0" normalizeH="0" baseline="0" noProof="0" dirty="0">
                <a:ln>
                  <a:noFill/>
                </a:ln>
                <a:solidFill>
                  <a:srgbClr val="000000"/>
                </a:solidFill>
                <a:effectLst/>
                <a:uLnTx/>
                <a:uFillTx/>
                <a:latin typeface="Avenir Next"/>
                <a:sym typeface="Avenir Next"/>
              </a:endParaRPr>
            </a:p>
          </p:txBody>
        </p:sp>
        <p:cxnSp>
          <p:nvCxnSpPr>
            <p:cNvPr id="17" name="Straight Connector 16">
              <a:extLst>
                <a:ext uri="{FF2B5EF4-FFF2-40B4-BE49-F238E27FC236}">
                  <a16:creationId xmlns:a16="http://schemas.microsoft.com/office/drawing/2014/main" id="{F6D1B192-EC82-49CD-A430-1A40F68EED73}"/>
                </a:ext>
              </a:extLst>
            </p:cNvPr>
            <p:cNvCxnSpPr>
              <a:cxnSpLocks/>
            </p:cNvCxnSpPr>
            <p:nvPr/>
          </p:nvCxnSpPr>
          <p:spPr>
            <a:xfrm flipH="1">
              <a:off x="2" y="2123864"/>
              <a:ext cx="13715997" cy="0"/>
            </a:xfrm>
            <a:prstGeom prst="line">
              <a:avLst/>
            </a:prstGeom>
            <a:noFill/>
            <a:ln w="25400" cap="flat">
              <a:solidFill>
                <a:srgbClr val="BBE0E3"/>
              </a:solidFill>
              <a:prstDash val="solid"/>
              <a:round/>
            </a:ln>
            <a:effectLst/>
            <a:sp3d/>
          </p:spPr>
        </p:cxnSp>
        <p:cxnSp>
          <p:nvCxnSpPr>
            <p:cNvPr id="18" name="Straight Connector 17">
              <a:extLst>
                <a:ext uri="{FF2B5EF4-FFF2-40B4-BE49-F238E27FC236}">
                  <a16:creationId xmlns:a16="http://schemas.microsoft.com/office/drawing/2014/main" id="{E2F9A28B-AA7E-4194-BA8F-D55DE6FC6056}"/>
                </a:ext>
              </a:extLst>
            </p:cNvPr>
            <p:cNvCxnSpPr>
              <a:cxnSpLocks/>
            </p:cNvCxnSpPr>
            <p:nvPr/>
          </p:nvCxnSpPr>
          <p:spPr>
            <a:xfrm flipH="1">
              <a:off x="2" y="2234592"/>
              <a:ext cx="13715997" cy="0"/>
            </a:xfrm>
            <a:prstGeom prst="line">
              <a:avLst/>
            </a:prstGeom>
            <a:noFill/>
            <a:ln w="25400" cap="flat">
              <a:solidFill>
                <a:srgbClr val="BBE0E3"/>
              </a:solidFill>
              <a:prstDash val="solid"/>
              <a:round/>
            </a:ln>
            <a:effectLst/>
            <a:sp3d/>
          </p:spPr>
        </p:cxnSp>
      </p:grpSp>
      <p:sp>
        <p:nvSpPr>
          <p:cNvPr id="2" name="Title Placeholder 1">
            <a:extLst>
              <a:ext uri="{FF2B5EF4-FFF2-40B4-BE49-F238E27FC236}">
                <a16:creationId xmlns:a16="http://schemas.microsoft.com/office/drawing/2014/main" id="{8AFA4C09-E489-40AC-AA80-AFCDFEF16546}"/>
              </a:ext>
            </a:extLst>
          </p:cNvPr>
          <p:cNvSpPr>
            <a:spLocks noGrp="1"/>
          </p:cNvSpPr>
          <p:nvPr>
            <p:ph type="title"/>
          </p:nvPr>
        </p:nvSpPr>
        <p:spPr>
          <a:xfrm>
            <a:off x="200025" y="44991"/>
            <a:ext cx="11791949" cy="10810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4FB701E-E38E-449F-BCCD-689BDA384371}"/>
              </a:ext>
            </a:extLst>
          </p:cNvPr>
          <p:cNvSpPr>
            <a:spLocks noGrp="1"/>
          </p:cNvSpPr>
          <p:nvPr>
            <p:ph type="body" idx="1"/>
          </p:nvPr>
        </p:nvSpPr>
        <p:spPr>
          <a:xfrm>
            <a:off x="200025" y="1371086"/>
            <a:ext cx="11791949" cy="476576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1589730A-424F-42FC-BEC9-C823BB37D3F0}"/>
              </a:ext>
            </a:extLst>
          </p:cNvPr>
          <p:cNvSpPr>
            <a:spLocks noGrp="1"/>
          </p:cNvSpPr>
          <p:nvPr>
            <p:ph type="ftr" sz="quarter" idx="3"/>
          </p:nvPr>
        </p:nvSpPr>
        <p:spPr>
          <a:xfrm>
            <a:off x="200025" y="6356350"/>
            <a:ext cx="10698480" cy="365125"/>
          </a:xfrm>
          <a:prstGeom prst="rect">
            <a:avLst/>
          </a:prstGeom>
        </p:spPr>
        <p:txBody>
          <a:bodyPr anchor="b"/>
          <a:lstStyle>
            <a:lvl1pPr algn="l">
              <a:defRPr sz="900"/>
            </a:lvl1pPr>
          </a:lstStyle>
          <a:p>
            <a:endParaRPr lang="en-US" dirty="0"/>
          </a:p>
        </p:txBody>
      </p:sp>
      <p:sp>
        <p:nvSpPr>
          <p:cNvPr id="20" name="Slide Number Placeholder 5">
            <a:extLst>
              <a:ext uri="{FF2B5EF4-FFF2-40B4-BE49-F238E27FC236}">
                <a16:creationId xmlns:a16="http://schemas.microsoft.com/office/drawing/2014/main" id="{1B5F152E-3A5D-4232-BAC5-C74C58BCBD1D}"/>
              </a:ext>
            </a:extLst>
          </p:cNvPr>
          <p:cNvSpPr>
            <a:spLocks noGrp="1"/>
          </p:cNvSpPr>
          <p:nvPr>
            <p:ph type="sldNum" sz="quarter" idx="4"/>
          </p:nvPr>
        </p:nvSpPr>
        <p:spPr>
          <a:xfrm>
            <a:off x="11519555" y="6356350"/>
            <a:ext cx="472419" cy="365125"/>
          </a:xfrm>
          <a:prstGeom prst="rect">
            <a:avLst/>
          </a:prstGeom>
        </p:spPr>
        <p:txBody>
          <a:bodyPr anchor="ctr"/>
          <a:lstStyle>
            <a:lvl1pPr>
              <a:defRPr sz="900"/>
            </a:lvl1pPr>
          </a:lstStyle>
          <a:p>
            <a:fld id="{7BB37FDA-A68E-4928-9166-1B51976E61D2}" type="slidenum">
              <a:rPr lang="en-US" smtClean="0"/>
              <a:pPr/>
              <a:t>‹#›</a:t>
            </a:fld>
            <a:endParaRPr lang="en-US" dirty="0"/>
          </a:p>
        </p:txBody>
      </p:sp>
    </p:spTree>
    <p:custDataLst>
      <p:tags r:id="rId12"/>
    </p:custDataLst>
    <p:extLst>
      <p:ext uri="{BB962C8B-B14F-4D97-AF65-F5344CB8AC3E}">
        <p14:creationId xmlns:p14="http://schemas.microsoft.com/office/powerpoint/2010/main" val="371584161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49" r:id="rId3"/>
    <p:sldLayoutId id="2147483670" r:id="rId4"/>
    <p:sldLayoutId id="2147483650" r:id="rId5"/>
    <p:sldLayoutId id="2147483651" r:id="rId6"/>
    <p:sldLayoutId id="2147483652" r:id="rId7"/>
    <p:sldLayoutId id="2147483653" r:id="rId8"/>
    <p:sldLayoutId id="2147483654" r:id="rId9"/>
    <p:sldLayoutId id="2147483655" r:id="rId10"/>
  </p:sldLayoutIdLst>
  <p:hf hdr="0" dt="0"/>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Knj2dW"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tiff"/><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7.xml"/><Relationship Id="rId16" Type="http://schemas.openxmlformats.org/officeDocument/2006/relationships/image" Target="../media/image27.svg"/><Relationship Id="rId1" Type="http://schemas.openxmlformats.org/officeDocument/2006/relationships/slideLayout" Target="../slideLayouts/slideLayout9.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tiff"/><Relationship Id="rId9" Type="http://schemas.openxmlformats.org/officeDocument/2006/relationships/image" Target="../media/image20.pn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1BBC-EC60-413E-88AE-BC471CB3029F}"/>
              </a:ext>
            </a:extLst>
          </p:cNvPr>
          <p:cNvSpPr>
            <a:spLocks noGrp="1"/>
          </p:cNvSpPr>
          <p:nvPr>
            <p:ph type="ctrTitle"/>
          </p:nvPr>
        </p:nvSpPr>
        <p:spPr/>
        <p:txBody>
          <a:bodyPr>
            <a:noAutofit/>
          </a:bodyPr>
          <a:lstStyle/>
          <a:p>
            <a:r>
              <a:rPr lang="en-US" sz="4400" dirty="0"/>
              <a:t>Demographics and Baseline Disease Characteristics of Black and Hispanic Patients With Multiple Sclerosis in the CHIMES Trial</a:t>
            </a:r>
            <a:endParaRPr lang="en-US" sz="3400" dirty="0"/>
          </a:p>
        </p:txBody>
      </p:sp>
      <p:sp>
        <p:nvSpPr>
          <p:cNvPr id="3" name="Subtitle 2">
            <a:extLst>
              <a:ext uri="{FF2B5EF4-FFF2-40B4-BE49-F238E27FC236}">
                <a16:creationId xmlns:a16="http://schemas.microsoft.com/office/drawing/2014/main" id="{3437AE8D-29A3-4BD1-9FFD-10AAF97D429D}"/>
              </a:ext>
            </a:extLst>
          </p:cNvPr>
          <p:cNvSpPr>
            <a:spLocks noGrp="1"/>
          </p:cNvSpPr>
          <p:nvPr>
            <p:ph type="subTitle" idx="1"/>
          </p:nvPr>
        </p:nvSpPr>
        <p:spPr>
          <a:xfrm>
            <a:off x="582087" y="3591708"/>
            <a:ext cx="11027826" cy="2937119"/>
          </a:xfrm>
        </p:spPr>
        <p:txBody>
          <a:bodyPr>
            <a:normAutofit/>
          </a:bodyPr>
          <a:lstStyle/>
          <a:p>
            <a:pPr>
              <a:lnSpc>
                <a:spcPct val="120000"/>
              </a:lnSpc>
              <a:spcAft>
                <a:spcPts val="1200"/>
              </a:spcAft>
            </a:pPr>
            <a:r>
              <a:rPr lang="en-US" sz="1600" b="1" dirty="0">
                <a:solidFill>
                  <a:srgbClr val="1F1D21"/>
                </a:solidFill>
                <a:ea typeface="Kozuka Gothic Pro B" pitchFamily="34" charset="-128"/>
              </a:rPr>
              <a:t>Lilyana Amezcua,</a:t>
            </a:r>
            <a:r>
              <a:rPr lang="en-US" sz="1600" b="1" baseline="30000" dirty="0">
                <a:solidFill>
                  <a:srgbClr val="1F1D21"/>
                </a:solidFill>
                <a:ea typeface="Kozuka Gothic Pro B" pitchFamily="34" charset="-128"/>
              </a:rPr>
              <a:t>1</a:t>
            </a:r>
            <a:r>
              <a:rPr lang="en-US" sz="1600" b="1" dirty="0">
                <a:solidFill>
                  <a:srgbClr val="1F1D21"/>
                </a:solidFill>
                <a:ea typeface="Kozuka Gothic Pro B" pitchFamily="34" charset="-128"/>
              </a:rPr>
              <a:t> Annette F Okai,</a:t>
            </a:r>
            <a:r>
              <a:rPr lang="en-US" sz="1600" b="1" baseline="30000" dirty="0">
                <a:solidFill>
                  <a:srgbClr val="1F1D21"/>
                </a:solidFill>
                <a:ea typeface="Kozuka Gothic Pro B" pitchFamily="34" charset="-128"/>
              </a:rPr>
              <a:t>2</a:t>
            </a:r>
            <a:r>
              <a:rPr lang="en-US" sz="1600" b="1" dirty="0">
                <a:solidFill>
                  <a:srgbClr val="1F1D21"/>
                </a:solidFill>
                <a:ea typeface="Kozuka Gothic Pro B" pitchFamily="34" charset="-128"/>
              </a:rPr>
              <a:t> Anne H Cross,</a:t>
            </a:r>
            <a:r>
              <a:rPr lang="en-US" sz="1600" b="1" baseline="30000" dirty="0">
                <a:solidFill>
                  <a:srgbClr val="1F1D21"/>
                </a:solidFill>
                <a:ea typeface="Kozuka Gothic Pro B" pitchFamily="34" charset="-128"/>
              </a:rPr>
              <a:t>3</a:t>
            </a:r>
            <a:r>
              <a:rPr lang="en-US" sz="1600" b="1" dirty="0">
                <a:solidFill>
                  <a:srgbClr val="1F1D21"/>
                </a:solidFill>
                <a:ea typeface="Kozuka Gothic Pro B" pitchFamily="34" charset="-128"/>
              </a:rPr>
              <a:t> Nancy L Monson,</a:t>
            </a:r>
            <a:r>
              <a:rPr lang="en-US" sz="1600" b="1" baseline="30000" dirty="0">
                <a:solidFill>
                  <a:srgbClr val="1F1D21"/>
                </a:solidFill>
                <a:ea typeface="Kozuka Gothic Pro B" pitchFamily="34" charset="-128"/>
              </a:rPr>
              <a:t>4</a:t>
            </a:r>
            <a:r>
              <a:rPr lang="en-US" sz="1600" b="1" dirty="0">
                <a:solidFill>
                  <a:srgbClr val="1F1D21"/>
                </a:solidFill>
                <a:ea typeface="Kozuka Gothic Pro B" pitchFamily="34" charset="-128"/>
              </a:rPr>
              <a:t> Ben W Thrower,</a:t>
            </a:r>
            <a:r>
              <a:rPr lang="en-US" sz="1600" b="1" baseline="30000" dirty="0">
                <a:solidFill>
                  <a:srgbClr val="1F1D21"/>
                </a:solidFill>
                <a:ea typeface="Kozuka Gothic Pro B" pitchFamily="34" charset="-128"/>
              </a:rPr>
              <a:t>5</a:t>
            </a:r>
            <a:r>
              <a:rPr lang="en-US" sz="1600" b="1" dirty="0">
                <a:solidFill>
                  <a:srgbClr val="1F1D21"/>
                </a:solidFill>
                <a:ea typeface="Kozuka Gothic Pro B" pitchFamily="34" charset="-128"/>
              </a:rPr>
              <a:t> Anthony T Reder,</a:t>
            </a:r>
            <a:r>
              <a:rPr lang="en-US" sz="1600" b="1" baseline="30000" dirty="0">
                <a:solidFill>
                  <a:srgbClr val="1F1D21"/>
                </a:solidFill>
                <a:ea typeface="Kozuka Gothic Pro B" pitchFamily="34" charset="-128"/>
              </a:rPr>
              <a:t>6</a:t>
            </a:r>
            <a:r>
              <a:rPr lang="en-US" sz="1600" b="1" dirty="0">
                <a:solidFill>
                  <a:srgbClr val="1F1D21"/>
                </a:solidFill>
                <a:ea typeface="Kozuka Gothic Pro B" pitchFamily="34" charset="-128"/>
              </a:rPr>
              <a:t> Jeffrey B English,</a:t>
            </a:r>
            <a:r>
              <a:rPr lang="en-US" sz="1600" b="1" baseline="30000" dirty="0">
                <a:solidFill>
                  <a:srgbClr val="1F1D21"/>
                </a:solidFill>
                <a:ea typeface="Kozuka Gothic Pro B" pitchFamily="34" charset="-128"/>
              </a:rPr>
              <a:t>7</a:t>
            </a:r>
            <a:r>
              <a:rPr lang="en-US" sz="1600" b="1" dirty="0">
                <a:solidFill>
                  <a:srgbClr val="1F1D21"/>
                </a:solidFill>
                <a:ea typeface="Kozuka Gothic Pro B" pitchFamily="34" charset="-128"/>
              </a:rPr>
              <a:t> Gregory F Wu,</a:t>
            </a:r>
            <a:r>
              <a:rPr lang="en-US" sz="1600" b="1" baseline="30000" dirty="0">
                <a:solidFill>
                  <a:srgbClr val="1F1D21"/>
                </a:solidFill>
                <a:ea typeface="Kozuka Gothic Pro B" pitchFamily="34" charset="-128"/>
              </a:rPr>
              <a:t>3 </a:t>
            </a:r>
            <a:r>
              <a:rPr lang="en-US" sz="1600" b="1" dirty="0">
                <a:solidFill>
                  <a:srgbClr val="1F1D21"/>
                </a:solidFill>
                <a:ea typeface="Kozuka Gothic Pro B" pitchFamily="34" charset="-128"/>
              </a:rPr>
              <a:t>Evanthia Bernitsas,</a:t>
            </a:r>
            <a:r>
              <a:rPr lang="en-US" sz="1600" b="1" baseline="30000" dirty="0">
                <a:solidFill>
                  <a:srgbClr val="1F1D21"/>
                </a:solidFill>
                <a:ea typeface="Kozuka Gothic Pro B" pitchFamily="34" charset="-128"/>
              </a:rPr>
              <a:t>8</a:t>
            </a:r>
            <a:r>
              <a:rPr lang="en-US" sz="1600" b="1" dirty="0">
                <a:solidFill>
                  <a:srgbClr val="1F1D21"/>
                </a:solidFill>
                <a:ea typeface="Kozuka Gothic Pro B" pitchFamily="34" charset="-128"/>
              </a:rPr>
              <a:t> Shereen Yap,</a:t>
            </a:r>
            <a:r>
              <a:rPr lang="en-US" sz="1600" b="1" baseline="30000" dirty="0">
                <a:solidFill>
                  <a:srgbClr val="1F1D21"/>
                </a:solidFill>
                <a:ea typeface="Kozuka Gothic Pro B" pitchFamily="34" charset="-128"/>
              </a:rPr>
              <a:t>9</a:t>
            </a:r>
            <a:r>
              <a:rPr lang="en-US" sz="1600" b="1" dirty="0">
                <a:solidFill>
                  <a:srgbClr val="1F1D21"/>
                </a:solidFill>
                <a:ea typeface="Kozuka Gothic Pro B" pitchFamily="34" charset="-128"/>
              </a:rPr>
              <a:t> Jugena Ndrio,</a:t>
            </a:r>
            <a:r>
              <a:rPr lang="en-US" sz="1600" b="1" baseline="30000" dirty="0">
                <a:solidFill>
                  <a:srgbClr val="1F1D21"/>
                </a:solidFill>
                <a:ea typeface="Kozuka Gothic Pro B" pitchFamily="34" charset="-128"/>
              </a:rPr>
              <a:t>9</a:t>
            </a:r>
            <a:r>
              <a:rPr lang="en-US" sz="1600" b="1" dirty="0">
                <a:solidFill>
                  <a:srgbClr val="1F1D21"/>
                </a:solidFill>
                <a:ea typeface="Kozuka Gothic Pro B" pitchFamily="34" charset="-128"/>
              </a:rPr>
              <a:t> Jinglan Pei,</a:t>
            </a:r>
            <a:r>
              <a:rPr lang="en-US" sz="1600" b="1" baseline="30000" dirty="0">
                <a:solidFill>
                  <a:srgbClr val="1F1D21"/>
                </a:solidFill>
                <a:ea typeface="Kozuka Gothic Pro B" pitchFamily="34" charset="-128"/>
              </a:rPr>
              <a:t>9</a:t>
            </a:r>
            <a:r>
              <a:rPr lang="en-US" sz="1600" b="1" dirty="0">
                <a:solidFill>
                  <a:srgbClr val="1F1D21"/>
                </a:solidFill>
                <a:ea typeface="Kozuka Gothic Pro B" pitchFamily="34" charset="-128"/>
              </a:rPr>
              <a:t> Ellen M Mowry,</a:t>
            </a:r>
            <a:r>
              <a:rPr lang="en-US" sz="1600" b="1" baseline="30000" dirty="0">
                <a:solidFill>
                  <a:srgbClr val="1F1D21"/>
                </a:solidFill>
                <a:ea typeface="Kozuka Gothic Pro B" pitchFamily="34" charset="-128"/>
              </a:rPr>
              <a:t>10</a:t>
            </a:r>
            <a:r>
              <a:rPr lang="en-US" sz="1600" b="1" dirty="0">
                <a:solidFill>
                  <a:srgbClr val="1F1D21"/>
                </a:solidFill>
                <a:ea typeface="Kozuka Gothic Pro B" pitchFamily="34" charset="-128"/>
              </a:rPr>
              <a:t> Fabio Magrini</a:t>
            </a:r>
            <a:r>
              <a:rPr lang="en-US" sz="1600" b="1" baseline="30000" dirty="0">
                <a:solidFill>
                  <a:srgbClr val="1F1D21"/>
                </a:solidFill>
                <a:ea typeface="Kozuka Gothic Pro B" pitchFamily="34" charset="-128"/>
              </a:rPr>
              <a:t>9</a:t>
            </a:r>
            <a:r>
              <a:rPr lang="en-US" sz="1600" b="1" dirty="0">
                <a:solidFill>
                  <a:srgbClr val="1F1D21"/>
                </a:solidFill>
                <a:ea typeface="Kozuka Gothic Pro B" pitchFamily="34" charset="-128"/>
              </a:rPr>
              <a:t>, Juan Acosta</a:t>
            </a:r>
            <a:r>
              <a:rPr lang="en-US" sz="1600" b="1" baseline="30000" dirty="0">
                <a:solidFill>
                  <a:srgbClr val="1F1D21"/>
                </a:solidFill>
                <a:ea typeface="Kozuka Gothic Pro B" pitchFamily="34" charset="-128"/>
              </a:rPr>
              <a:t>9</a:t>
            </a:r>
            <a:r>
              <a:rPr lang="en-US" sz="1600" b="1" dirty="0">
                <a:solidFill>
                  <a:srgbClr val="1F1D21"/>
                </a:solidFill>
                <a:ea typeface="Kozuka Gothic Pro B" pitchFamily="34" charset="-128"/>
              </a:rPr>
              <a:t> and Mitzi J Williams</a:t>
            </a:r>
            <a:r>
              <a:rPr lang="en-US" sz="1600" b="1" baseline="30000" dirty="0">
                <a:solidFill>
                  <a:srgbClr val="1F1D21"/>
                </a:solidFill>
                <a:ea typeface="Kozuka Gothic Pro B" pitchFamily="34" charset="-128"/>
              </a:rPr>
              <a:t>11</a:t>
            </a:r>
            <a:r>
              <a:rPr lang="en-US" sz="1600" b="1" dirty="0">
                <a:solidFill>
                  <a:srgbClr val="1F1D21"/>
                </a:solidFill>
                <a:ea typeface="Kozuka Gothic Pro B" pitchFamily="34" charset="-128"/>
              </a:rPr>
              <a:t> on behalf of the CHIMES investigators </a:t>
            </a:r>
          </a:p>
          <a:p>
            <a:pPr>
              <a:lnSpc>
                <a:spcPct val="120000"/>
              </a:lnSpc>
              <a:spcBef>
                <a:spcPts val="0"/>
              </a:spcBef>
            </a:pPr>
            <a:r>
              <a:rPr lang="en-US" sz="1100" baseline="30000" dirty="0">
                <a:solidFill>
                  <a:srgbClr val="1F1D21"/>
                </a:solidFill>
                <a:ea typeface="Kozuka Gothic Pro B" pitchFamily="34" charset="-128"/>
              </a:rPr>
              <a:t>1</a:t>
            </a:r>
            <a:r>
              <a:rPr lang="en-US" sz="1100" dirty="0">
                <a:solidFill>
                  <a:srgbClr val="1F1D21"/>
                </a:solidFill>
                <a:ea typeface="Kozuka Gothic Pro B" pitchFamily="34" charset="-128"/>
              </a:rPr>
              <a:t>Keck School of Medicine, University of Southern California, Los Angeles, CA, USA; </a:t>
            </a:r>
            <a:r>
              <a:rPr lang="en-US" sz="1100" baseline="30000" dirty="0">
                <a:solidFill>
                  <a:srgbClr val="1F1D21"/>
                </a:solidFill>
                <a:ea typeface="Kozuka Gothic Pro B" pitchFamily="34" charset="-128"/>
              </a:rPr>
              <a:t>2</a:t>
            </a:r>
            <a:r>
              <a:rPr lang="en-US" sz="1100" dirty="0">
                <a:solidFill>
                  <a:srgbClr val="1F1D21"/>
                </a:solidFill>
                <a:ea typeface="Kozuka Gothic Pro B" pitchFamily="34" charset="-128"/>
              </a:rPr>
              <a:t>North Texas Institute of Neurology and Headache, Plano, TX, USA; </a:t>
            </a:r>
            <a:r>
              <a:rPr lang="en-US" sz="1100" baseline="30000" dirty="0">
                <a:solidFill>
                  <a:srgbClr val="1F1D21"/>
                </a:solidFill>
                <a:ea typeface="Kozuka Gothic Pro B" pitchFamily="34" charset="-128"/>
              </a:rPr>
              <a:t>3</a:t>
            </a:r>
            <a:r>
              <a:rPr lang="en-US" sz="1100" dirty="0">
                <a:solidFill>
                  <a:srgbClr val="1F1D21"/>
                </a:solidFill>
                <a:ea typeface="Kozuka Gothic Pro B" pitchFamily="34" charset="-128"/>
              </a:rPr>
              <a:t>Washington University School of Medicine, St Louis, MO, USA; </a:t>
            </a:r>
            <a:r>
              <a:rPr lang="en-US" sz="1100" baseline="30000" dirty="0">
                <a:solidFill>
                  <a:srgbClr val="1F1D21"/>
                </a:solidFill>
                <a:ea typeface="Kozuka Gothic Pro B" pitchFamily="34" charset="-128"/>
              </a:rPr>
              <a:t>4</a:t>
            </a:r>
            <a:r>
              <a:rPr lang="en-US" sz="1100" dirty="0">
                <a:solidFill>
                  <a:srgbClr val="1F1D21"/>
                </a:solidFill>
                <a:ea typeface="Kozuka Gothic Pro B" pitchFamily="34" charset="-128"/>
              </a:rPr>
              <a:t>University of Texas Southwestern Medical Center, Dallas, TX, USA; </a:t>
            </a:r>
            <a:r>
              <a:rPr lang="en-US" sz="1100" baseline="30000" dirty="0">
                <a:solidFill>
                  <a:srgbClr val="1F1D21"/>
                </a:solidFill>
                <a:ea typeface="Kozuka Gothic Pro B" pitchFamily="34" charset="-128"/>
              </a:rPr>
              <a:t>5</a:t>
            </a:r>
            <a:r>
              <a:rPr lang="en-US" sz="1100" dirty="0">
                <a:solidFill>
                  <a:srgbClr val="1F1D21"/>
                </a:solidFill>
                <a:ea typeface="Kozuka Gothic Pro B" pitchFamily="34" charset="-128"/>
              </a:rPr>
              <a:t>Crawford Research Institute, Shepherd Center, Atlanta, GA, USA; </a:t>
            </a:r>
            <a:r>
              <a:rPr lang="en-US" sz="1100" baseline="30000" dirty="0">
                <a:solidFill>
                  <a:srgbClr val="1F1D21"/>
                </a:solidFill>
                <a:ea typeface="Kozuka Gothic Pro B" pitchFamily="34" charset="-128"/>
              </a:rPr>
              <a:t>6</a:t>
            </a:r>
            <a:r>
              <a:rPr lang="en-US" sz="1100" dirty="0">
                <a:solidFill>
                  <a:srgbClr val="1F1D21"/>
                </a:solidFill>
                <a:ea typeface="Kozuka Gothic Pro B" pitchFamily="34" charset="-128"/>
              </a:rPr>
              <a:t>University of Chicago Medicine, Chicago, IL, USA; </a:t>
            </a:r>
            <a:r>
              <a:rPr lang="en-US" sz="1100" baseline="30000" dirty="0">
                <a:solidFill>
                  <a:srgbClr val="1F1D21"/>
                </a:solidFill>
                <a:ea typeface="Kozuka Gothic Pro B" pitchFamily="34" charset="-128"/>
              </a:rPr>
              <a:t>7</a:t>
            </a:r>
            <a:r>
              <a:rPr lang="en-US" sz="1100" dirty="0">
                <a:solidFill>
                  <a:srgbClr val="1F1D21"/>
                </a:solidFill>
                <a:ea typeface="Kozuka Gothic Pro B" pitchFamily="34" charset="-128"/>
              </a:rPr>
              <a:t>Multiple Sclerosis Center of Atlanta, Atlanta, GA, USA; </a:t>
            </a:r>
            <a:r>
              <a:rPr lang="en-US" sz="1100" baseline="30000" dirty="0">
                <a:solidFill>
                  <a:srgbClr val="1F1D21"/>
                </a:solidFill>
                <a:ea typeface="Kozuka Gothic Pro B" pitchFamily="34" charset="-128"/>
              </a:rPr>
              <a:t>8</a:t>
            </a:r>
            <a:r>
              <a:rPr lang="en-US" sz="1100" dirty="0">
                <a:solidFill>
                  <a:srgbClr val="1F1D21"/>
                </a:solidFill>
                <a:ea typeface="Kozuka Gothic Pro B" pitchFamily="34" charset="-128"/>
              </a:rPr>
              <a:t>Wayne State University School of Medicine, Detroit, MI, USA; </a:t>
            </a:r>
            <a:r>
              <a:rPr lang="en-US" sz="1100" baseline="30000" dirty="0">
                <a:solidFill>
                  <a:srgbClr val="1F1D21"/>
                </a:solidFill>
                <a:ea typeface="Kozuka Gothic Pro B" pitchFamily="34" charset="-128"/>
              </a:rPr>
              <a:t>9</a:t>
            </a:r>
            <a:r>
              <a:rPr lang="en-US" sz="1100" dirty="0">
                <a:solidFill>
                  <a:srgbClr val="1F1D21"/>
                </a:solidFill>
                <a:ea typeface="Kozuka Gothic Pro B" pitchFamily="34" charset="-128"/>
              </a:rPr>
              <a:t>Genentech, Inc., South San Francisco, CA, USA; </a:t>
            </a:r>
            <a:r>
              <a:rPr lang="en-US" sz="1100" baseline="30000" dirty="0">
                <a:solidFill>
                  <a:srgbClr val="1F1D21"/>
                </a:solidFill>
                <a:ea typeface="Kozuka Gothic Pro B" pitchFamily="34" charset="-128"/>
              </a:rPr>
              <a:t>10</a:t>
            </a:r>
            <a:r>
              <a:rPr lang="en-US" sz="1100" dirty="0">
                <a:solidFill>
                  <a:srgbClr val="1F1D21"/>
                </a:solidFill>
                <a:ea typeface="Kozuka Gothic Pro B" pitchFamily="34" charset="-128"/>
              </a:rPr>
              <a:t>Johns Hopkins University, Baltimore, MD, USA; </a:t>
            </a:r>
            <a:r>
              <a:rPr lang="en-US" sz="1100" baseline="30000" dirty="0">
                <a:solidFill>
                  <a:srgbClr val="1F1D21"/>
                </a:solidFill>
                <a:ea typeface="Kozuka Gothic Pro B" pitchFamily="34" charset="-128"/>
              </a:rPr>
              <a:t>11</a:t>
            </a:r>
            <a:r>
              <a:rPr lang="en-US" sz="1100" dirty="0">
                <a:solidFill>
                  <a:srgbClr val="1F1D21"/>
                </a:solidFill>
                <a:ea typeface="Kozuka Gothic Pro B" pitchFamily="34" charset="-128"/>
              </a:rPr>
              <a:t>Joi Life Wellness MS Center, Atlanta, GA, USA</a:t>
            </a:r>
          </a:p>
          <a:p>
            <a:pPr>
              <a:lnSpc>
                <a:spcPct val="120000"/>
              </a:lnSpc>
              <a:spcBef>
                <a:spcPts val="0"/>
              </a:spcBef>
            </a:pPr>
            <a:r>
              <a:rPr lang="en-US" sz="1400" b="1" dirty="0">
                <a:solidFill>
                  <a:srgbClr val="1F1D21"/>
                </a:solidFill>
                <a:latin typeface="+mj-lt"/>
                <a:ea typeface="Kozuka Gothic Pro B" pitchFamily="34" charset="-128"/>
              </a:rPr>
              <a:t>CHIMES (NCT04377555) </a:t>
            </a:r>
          </a:p>
          <a:p>
            <a:pPr>
              <a:lnSpc>
                <a:spcPct val="120000"/>
              </a:lnSpc>
              <a:spcBef>
                <a:spcPts val="0"/>
              </a:spcBef>
            </a:pPr>
            <a:endParaRPr lang="en-US" sz="1400" b="1" dirty="0">
              <a:solidFill>
                <a:srgbClr val="1F1D21"/>
              </a:solidFill>
              <a:latin typeface="+mj-lt"/>
              <a:ea typeface="Kozuka Gothic Pro B" pitchFamily="34" charset="-128"/>
            </a:endParaRPr>
          </a:p>
          <a:p>
            <a:pPr>
              <a:lnSpc>
                <a:spcPct val="120000"/>
              </a:lnSpc>
              <a:spcBef>
                <a:spcPts val="0"/>
              </a:spcBef>
            </a:pPr>
            <a:r>
              <a:rPr lang="en-US" sz="1700" b="1" dirty="0">
                <a:solidFill>
                  <a:srgbClr val="1F1D21"/>
                </a:solidFill>
                <a:latin typeface="+mj-lt"/>
                <a:ea typeface="Kozuka Gothic Pro B" pitchFamily="34" charset="-128"/>
              </a:rPr>
              <a:t>Thursday, June 2, 2022</a:t>
            </a:r>
          </a:p>
          <a:p>
            <a:pPr>
              <a:lnSpc>
                <a:spcPct val="120000"/>
              </a:lnSpc>
              <a:spcBef>
                <a:spcPts val="0"/>
              </a:spcBef>
            </a:pPr>
            <a:endParaRPr lang="en-US" sz="1400" b="1" dirty="0">
              <a:solidFill>
                <a:srgbClr val="1F1D21"/>
              </a:solidFill>
              <a:latin typeface="+mj-lt"/>
              <a:ea typeface="Kozuka Gothic Pro B" pitchFamily="34" charset="-128"/>
            </a:endParaRPr>
          </a:p>
        </p:txBody>
      </p:sp>
      <p:sp>
        <p:nvSpPr>
          <p:cNvPr id="6" name="Google Shape;43;p1">
            <a:extLst>
              <a:ext uri="{FF2B5EF4-FFF2-40B4-BE49-F238E27FC236}">
                <a16:creationId xmlns:a16="http://schemas.microsoft.com/office/drawing/2014/main" id="{DE731D5C-F508-40F8-9AFD-1BE114492207}"/>
              </a:ext>
            </a:extLst>
          </p:cNvPr>
          <p:cNvSpPr/>
          <p:nvPr/>
        </p:nvSpPr>
        <p:spPr>
          <a:xfrm>
            <a:off x="9817344" y="5816601"/>
            <a:ext cx="2174631" cy="926028"/>
          </a:xfrm>
          <a:prstGeom prst="roundRect">
            <a:avLst>
              <a:gd name="adj" fmla="val 29036"/>
            </a:avLst>
          </a:prstGeom>
          <a:solidFill>
            <a:srgbClr val="FFFFFF"/>
          </a:solidFill>
          <a:ln w="25400" cap="flat" cmpd="sng">
            <a:solidFill>
              <a:srgbClr val="004D99"/>
            </a:solidFill>
            <a:prstDash val="solid"/>
            <a:round/>
            <a:headEnd type="none" w="sm" len="sm"/>
            <a:tailEnd type="none" w="sm" len="sm"/>
          </a:ln>
        </p:spPr>
        <p:txBody>
          <a:bodyPr spcFirstLastPara="1" wrap="square" lIns="45700" tIns="45700" rIns="548640" bIns="45700" anchor="ctr" anchorCtr="0">
            <a:noAutofit/>
          </a:bodyPr>
          <a:lstStyle/>
          <a:p>
            <a:pPr marL="0" marR="0">
              <a:spcBef>
                <a:spcPts val="0"/>
              </a:spcBef>
              <a:spcAft>
                <a:spcPts val="0"/>
              </a:spcAft>
            </a:pPr>
            <a:r>
              <a:rPr lang="en-US" sz="1000" b="0" i="0" u="none" strike="noStrike" cap="none" dirty="0">
                <a:solidFill>
                  <a:srgbClr val="000000"/>
                </a:solidFill>
                <a:ea typeface="Arial"/>
                <a:cs typeface="Arial"/>
                <a:sym typeface="Arial"/>
              </a:rPr>
              <a:t>Scan QR code or click link to download a PDF with supplemental material </a:t>
            </a:r>
            <a:br>
              <a:rPr lang="en-US" sz="1000" b="0" i="0" u="none" strike="noStrike" cap="none" dirty="0">
                <a:solidFill>
                  <a:srgbClr val="000000"/>
                </a:solidFill>
                <a:ea typeface="Arial"/>
                <a:cs typeface="Arial"/>
                <a:sym typeface="Arial"/>
              </a:rPr>
            </a:br>
            <a:r>
              <a:rPr lang="en-US" sz="1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https://bit.ly/3Knj2dW</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3CDC01-5A0C-4829-871B-41D78E6E94C5}"/>
              </a:ext>
            </a:extLst>
          </p:cNvPr>
          <p:cNvPicPr>
            <a:picLocks noChangeAspect="1"/>
          </p:cNvPicPr>
          <p:nvPr/>
        </p:nvPicPr>
        <p:blipFill>
          <a:blip r:embed="rId4"/>
          <a:stretch>
            <a:fillRect/>
          </a:stretch>
        </p:blipFill>
        <p:spPr>
          <a:xfrm>
            <a:off x="11284845" y="5979043"/>
            <a:ext cx="601143" cy="601143"/>
          </a:xfrm>
          <a:prstGeom prst="rect">
            <a:avLst/>
          </a:prstGeom>
        </p:spPr>
      </p:pic>
      <p:sp>
        <p:nvSpPr>
          <p:cNvPr id="19" name="TextBox 18">
            <a:extLst>
              <a:ext uri="{FF2B5EF4-FFF2-40B4-BE49-F238E27FC236}">
                <a16:creationId xmlns:a16="http://schemas.microsoft.com/office/drawing/2014/main" id="{A9430A17-1720-4BC2-BF4E-897A05500A8E}"/>
              </a:ext>
            </a:extLst>
          </p:cNvPr>
          <p:cNvSpPr txBox="1"/>
          <p:nvPr/>
        </p:nvSpPr>
        <p:spPr>
          <a:xfrm>
            <a:off x="107220" y="6373296"/>
            <a:ext cx="8834761" cy="369332"/>
          </a:xfrm>
          <a:prstGeom prst="rect">
            <a:avLst/>
          </a:prstGeom>
          <a:noFill/>
        </p:spPr>
        <p:txBody>
          <a:bodyPr wrap="square">
            <a:spAutoFit/>
          </a:bodyPr>
          <a:lstStyle/>
          <a:p>
            <a:pPr>
              <a:defRPr/>
            </a:pPr>
            <a:b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br>
            <a:r>
              <a:rPr lang="en-US" sz="900" b="0" i="0" u="none" strike="noStrike" baseline="0" dirty="0"/>
              <a:t>Presented at: Consortium of Multiple Sclerosis Centers (CMSC) Annual Meeting 2022; June 1</a:t>
            </a:r>
            <a:r>
              <a:rPr lang="en-US" sz="900" b="0" i="0" u="none" strike="noStrike" baseline="0" dirty="0">
                <a:cs typeface="Times New Roman" panose="02020603050405020304" pitchFamily="18" charset="0"/>
              </a:rPr>
              <a:t>–</a:t>
            </a:r>
            <a:r>
              <a:rPr lang="en-US" sz="900" dirty="0">
                <a:cs typeface="Times New Roman" panose="02020603050405020304" pitchFamily="18" charset="0"/>
              </a:rPr>
              <a:t>4</a:t>
            </a:r>
            <a:r>
              <a:rPr lang="en-US" sz="900" b="0" i="0" u="none" strike="noStrike" baseline="0" dirty="0"/>
              <a:t>, 2022; National Harbor, MD.</a:t>
            </a:r>
            <a:endParaRPr lang="en-US" sz="800" i="0" dirty="0"/>
          </a:p>
        </p:txBody>
      </p:sp>
      <p:sp>
        <p:nvSpPr>
          <p:cNvPr id="20" name="TextBox 19">
            <a:extLst>
              <a:ext uri="{FF2B5EF4-FFF2-40B4-BE49-F238E27FC236}">
                <a16:creationId xmlns:a16="http://schemas.microsoft.com/office/drawing/2014/main" id="{23CF0685-EFC4-4EE7-9690-2554CF32E609}"/>
              </a:ext>
            </a:extLst>
          </p:cNvPr>
          <p:cNvSpPr txBox="1"/>
          <p:nvPr/>
        </p:nvSpPr>
        <p:spPr>
          <a:xfrm>
            <a:off x="10898505" y="136525"/>
            <a:ext cx="1093469" cy="369332"/>
          </a:xfrm>
          <a:prstGeom prst="rect">
            <a:avLst/>
          </a:prstGeom>
          <a:noFill/>
        </p:spPr>
        <p:txBody>
          <a:bodyPr wrap="square">
            <a:spAutoFit/>
          </a:bodyPr>
          <a:lstStyle/>
          <a:p>
            <a:pPr algn="r"/>
            <a:r>
              <a:rPr lang="en-US" dirty="0">
                <a:solidFill>
                  <a:schemeClr val="bg1"/>
                </a:solidFill>
              </a:rPr>
              <a:t>DXM05</a:t>
            </a:r>
          </a:p>
        </p:txBody>
      </p:sp>
    </p:spTree>
    <p:extLst>
      <p:ext uri="{BB962C8B-B14F-4D97-AF65-F5344CB8AC3E}">
        <p14:creationId xmlns:p14="http://schemas.microsoft.com/office/powerpoint/2010/main" val="306220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F0E61917-4A1B-4760-8628-D320A639C15B}"/>
              </a:ext>
            </a:extLst>
          </p:cNvPr>
          <p:cNvGraphicFramePr>
            <a:graphicFrameLocks noGrp="1"/>
          </p:cNvGraphicFramePr>
          <p:nvPr>
            <p:extLst>
              <p:ext uri="{D42A27DB-BD31-4B8C-83A1-F6EECF244321}">
                <p14:modId xmlns:p14="http://schemas.microsoft.com/office/powerpoint/2010/main" val="1264355688"/>
              </p:ext>
            </p:extLst>
          </p:nvPr>
        </p:nvGraphicFramePr>
        <p:xfrm>
          <a:off x="751332" y="1408176"/>
          <a:ext cx="10689336" cy="3962400"/>
        </p:xfrm>
        <a:graphic>
          <a:graphicData uri="http://schemas.openxmlformats.org/drawingml/2006/table">
            <a:tbl>
              <a:tblPr firstRow="1" bandRow="1">
                <a:tableStyleId>{5C22544A-7EE6-4342-B048-85BDC9FD1C3A}</a:tableStyleId>
              </a:tblPr>
              <a:tblGrid>
                <a:gridCol w="4133088">
                  <a:extLst>
                    <a:ext uri="{9D8B030D-6E8A-4147-A177-3AD203B41FA5}">
                      <a16:colId xmlns:a16="http://schemas.microsoft.com/office/drawing/2014/main" val="3916062699"/>
                    </a:ext>
                  </a:extLst>
                </a:gridCol>
                <a:gridCol w="2185416">
                  <a:extLst>
                    <a:ext uri="{9D8B030D-6E8A-4147-A177-3AD203B41FA5}">
                      <a16:colId xmlns:a16="http://schemas.microsoft.com/office/drawing/2014/main" val="2935226769"/>
                    </a:ext>
                  </a:extLst>
                </a:gridCol>
                <a:gridCol w="2185416">
                  <a:extLst>
                    <a:ext uri="{9D8B030D-6E8A-4147-A177-3AD203B41FA5}">
                      <a16:colId xmlns:a16="http://schemas.microsoft.com/office/drawing/2014/main" val="2254223431"/>
                    </a:ext>
                  </a:extLst>
                </a:gridCol>
                <a:gridCol w="2185416">
                  <a:extLst>
                    <a:ext uri="{9D8B030D-6E8A-4147-A177-3AD203B41FA5}">
                      <a16:colId xmlns:a16="http://schemas.microsoft.com/office/drawing/2014/main" val="760476359"/>
                    </a:ext>
                  </a:extLst>
                </a:gridCol>
              </a:tblGrid>
              <a:tr h="273279">
                <a:tc>
                  <a:txBody>
                    <a:bodyPr/>
                    <a:lstStyle/>
                    <a:p>
                      <a:endParaRPr lang="en-US" sz="1300" dirty="0">
                        <a:latin typeface="Arial" panose="020B0604020202020204" pitchFamily="34" charset="0"/>
                        <a:cs typeface="Arial" panose="020B0604020202020204" pitchFamily="34" charset="0"/>
                      </a:endParaRPr>
                    </a:p>
                  </a:txBody>
                  <a:tcPr anchor="ctr"/>
                </a:tc>
                <a:tc>
                  <a:txBody>
                    <a:bodyPr/>
                    <a:lstStyle/>
                    <a:p>
                      <a:pPr algn="ctr"/>
                      <a:r>
                        <a:rPr lang="en-US" sz="1300" dirty="0">
                          <a:latin typeface="Arial" panose="020B0604020202020204" pitchFamily="34" charset="0"/>
                          <a:cs typeface="Arial" panose="020B0604020202020204" pitchFamily="34" charset="0"/>
                        </a:rPr>
                        <a:t>Black patients</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n=113</a:t>
                      </a:r>
                    </a:p>
                  </a:txBody>
                  <a:tcPr anchor="ctr"/>
                </a:tc>
                <a:tc>
                  <a:txBody>
                    <a:bodyPr/>
                    <a:lstStyle/>
                    <a:p>
                      <a:pPr algn="ctr"/>
                      <a:r>
                        <a:rPr lang="en-US" sz="1300" dirty="0">
                          <a:latin typeface="Arial" panose="020B0604020202020204" pitchFamily="34" charset="0"/>
                          <a:cs typeface="Arial" panose="020B0604020202020204" pitchFamily="34" charset="0"/>
                        </a:rPr>
                        <a:t>Hispanic patients</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n=69</a:t>
                      </a:r>
                    </a:p>
                  </a:txBody>
                  <a:tcPr anchor="ctr"/>
                </a:tc>
                <a:tc>
                  <a:txBody>
                    <a:bodyPr/>
                    <a:lstStyle/>
                    <a:p>
                      <a:pPr algn="ctr"/>
                      <a:r>
                        <a:rPr lang="en-US" sz="1300" dirty="0">
                          <a:latin typeface="Arial" panose="020B0604020202020204" pitchFamily="34" charset="0"/>
                          <a:cs typeface="Arial" panose="020B0604020202020204" pitchFamily="34" charset="0"/>
                        </a:rPr>
                        <a:t>All patients</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N=182</a:t>
                      </a:r>
                    </a:p>
                  </a:txBody>
                  <a:tcPr anchor="ctr"/>
                </a:tc>
                <a:extLst>
                  <a:ext uri="{0D108BD9-81ED-4DB2-BD59-A6C34878D82A}">
                    <a16:rowId xmlns:a16="http://schemas.microsoft.com/office/drawing/2014/main" val="316799029"/>
                  </a:ext>
                </a:extLst>
              </a:tr>
              <a:tr h="162260">
                <a:tc>
                  <a:txBody>
                    <a:bodyPr/>
                    <a:lstStyle/>
                    <a:p>
                      <a:r>
                        <a:rPr lang="en-US" sz="1300" b="1" dirty="0">
                          <a:latin typeface="Arial" panose="020B0604020202020204" pitchFamily="34" charset="0"/>
                          <a:cs typeface="Arial" panose="020B0604020202020204" pitchFamily="34" charset="0"/>
                        </a:rPr>
                        <a:t>No. of T1 Gd-enhancing lesions</a:t>
                      </a:r>
                    </a:p>
                  </a:txBody>
                  <a:tcPr anchor="ctr"/>
                </a:tc>
                <a:tc>
                  <a:txBody>
                    <a:bodyPr/>
                    <a:lstStyle/>
                    <a:p>
                      <a:pPr algn="ctr"/>
                      <a:endParaRPr lang="en-US" sz="1300" dirty="0">
                        <a:latin typeface="Arial" panose="020B0604020202020204" pitchFamily="34" charset="0"/>
                        <a:cs typeface="Arial" panose="020B0604020202020204" pitchFamily="34" charset="0"/>
                      </a:endParaRPr>
                    </a:p>
                  </a:txBody>
                  <a:tcPr anchor="ctr"/>
                </a:tc>
                <a:tc>
                  <a:txBody>
                    <a:bodyPr/>
                    <a:lstStyle/>
                    <a:p>
                      <a:pPr algn="ctr"/>
                      <a:endParaRPr lang="en-US" sz="1300" dirty="0">
                        <a:latin typeface="Arial" panose="020B0604020202020204" pitchFamily="34" charset="0"/>
                        <a:cs typeface="Arial" panose="020B0604020202020204" pitchFamily="34" charset="0"/>
                      </a:endParaRPr>
                    </a:p>
                  </a:txBody>
                  <a:tcPr anchor="ctr"/>
                </a:tc>
                <a:tc>
                  <a:txBody>
                    <a:bodyPr/>
                    <a:lstStyle/>
                    <a:p>
                      <a:pPr algn="ct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04132171"/>
                  </a:ext>
                </a:extLst>
              </a:tr>
              <a:tr h="162260">
                <a:tc>
                  <a:txBody>
                    <a:bodyPr/>
                    <a:lstStyle/>
                    <a:p>
                      <a:pPr marL="0" indent="230188"/>
                      <a:r>
                        <a:rPr lang="en-US" sz="1300" dirty="0">
                          <a:latin typeface="Arial" panose="020B0604020202020204" pitchFamily="34" charset="0"/>
                          <a:cs typeface="Arial" panose="020B0604020202020204" pitchFamily="34" charset="0"/>
                        </a:rPr>
                        <a:t>n</a:t>
                      </a:r>
                    </a:p>
                  </a:txBody>
                  <a:tcPr anchor="ctr"/>
                </a:tc>
                <a:tc>
                  <a:txBody>
                    <a:bodyPr/>
                    <a:lstStyle/>
                    <a:p>
                      <a:pPr algn="ctr"/>
                      <a:r>
                        <a:rPr lang="en-US" sz="1300" dirty="0">
                          <a:latin typeface="Arial" panose="020B0604020202020204" pitchFamily="34" charset="0"/>
                          <a:cs typeface="Arial" panose="020B0604020202020204" pitchFamily="34" charset="0"/>
                        </a:rPr>
                        <a:t>111</a:t>
                      </a:r>
                    </a:p>
                  </a:txBody>
                  <a:tcPr anchor="ctr"/>
                </a:tc>
                <a:tc>
                  <a:txBody>
                    <a:bodyPr/>
                    <a:lstStyle/>
                    <a:p>
                      <a:pPr algn="ctr"/>
                      <a:r>
                        <a:rPr lang="en-US" sz="1300" dirty="0">
                          <a:latin typeface="Arial" panose="020B0604020202020204" pitchFamily="34" charset="0"/>
                          <a:cs typeface="Arial" panose="020B0604020202020204" pitchFamily="34" charset="0"/>
                        </a:rPr>
                        <a:t>68</a:t>
                      </a:r>
                    </a:p>
                  </a:txBody>
                  <a:tcPr anchor="ctr"/>
                </a:tc>
                <a:tc>
                  <a:txBody>
                    <a:bodyPr/>
                    <a:lstStyle/>
                    <a:p>
                      <a:pPr algn="ctr"/>
                      <a:r>
                        <a:rPr lang="en-US" sz="1300" dirty="0">
                          <a:latin typeface="Arial" panose="020B0604020202020204" pitchFamily="34" charset="0"/>
                          <a:cs typeface="Arial" panose="020B0604020202020204" pitchFamily="34" charset="0"/>
                        </a:rPr>
                        <a:t>179</a:t>
                      </a:r>
                    </a:p>
                  </a:txBody>
                  <a:tcPr anchor="ctr"/>
                </a:tc>
                <a:extLst>
                  <a:ext uri="{0D108BD9-81ED-4DB2-BD59-A6C34878D82A}">
                    <a16:rowId xmlns:a16="http://schemas.microsoft.com/office/drawing/2014/main" val="1996487451"/>
                  </a:ext>
                </a:extLst>
              </a:tr>
              <a:tr h="162260">
                <a:tc>
                  <a:txBody>
                    <a:bodyPr/>
                    <a:lstStyle/>
                    <a:p>
                      <a:pPr marL="234950" lvl="1" indent="0"/>
                      <a:r>
                        <a:rPr lang="en-US" sz="1300" dirty="0">
                          <a:latin typeface="Arial" panose="020B0604020202020204" pitchFamily="34" charset="0"/>
                          <a:cs typeface="Arial" panose="020B0604020202020204" pitchFamily="34" charset="0"/>
                        </a:rPr>
                        <a:t>Mean (SD)</a:t>
                      </a:r>
                    </a:p>
                  </a:txBody>
                  <a:tcPr anchor="ctr">
                    <a:lnB w="28575" cap="flat" cmpd="sng" algn="ctr">
                      <a:solidFill>
                        <a:schemeClr val="accent3"/>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2.30 (5.05)</a:t>
                      </a:r>
                    </a:p>
                  </a:txBody>
                  <a:tcPr anchor="ctr">
                    <a:lnB w="28575" cap="flat" cmpd="sng" algn="ctr">
                      <a:solidFill>
                        <a:schemeClr val="accent3"/>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1.21 (2.47)</a:t>
                      </a:r>
                    </a:p>
                  </a:txBody>
                  <a:tcPr anchor="ctr">
                    <a:lnB w="28575" cap="flat" cmpd="sng" algn="ctr">
                      <a:solidFill>
                        <a:schemeClr val="accent3"/>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1.88 (4.29)</a:t>
                      </a:r>
                    </a:p>
                  </a:txBody>
                  <a:tcPr anchor="ctr">
                    <a:lnB w="285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03517435"/>
                  </a:ext>
                </a:extLst>
              </a:tr>
              <a:tr h="162260">
                <a:tc>
                  <a:txBody>
                    <a:bodyPr/>
                    <a:lstStyle/>
                    <a:p>
                      <a:r>
                        <a:rPr lang="en-US" sz="1300" b="1" dirty="0">
                          <a:solidFill>
                            <a:schemeClr val="tx1"/>
                          </a:solidFill>
                          <a:latin typeface="Arial" panose="020B0604020202020204" pitchFamily="34" charset="0"/>
                          <a:cs typeface="Arial" panose="020B0604020202020204" pitchFamily="34" charset="0"/>
                        </a:rPr>
                        <a:t>No. of T2 lesions</a:t>
                      </a:r>
                    </a:p>
                  </a:txBody>
                  <a:tcPr anchor="ct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accent3">
                        <a:lumMod val="20000"/>
                        <a:lumOff val="80000"/>
                      </a:schemeClr>
                    </a:solidFill>
                  </a:tcPr>
                </a:tc>
                <a:tc>
                  <a:txBody>
                    <a:bodyPr/>
                    <a:lstStyle/>
                    <a:p>
                      <a:pPr algn="ctr"/>
                      <a:endParaRPr lang="en-US" sz="1300" dirty="0">
                        <a:solidFill>
                          <a:schemeClr val="tx1"/>
                        </a:solidFill>
                        <a:latin typeface="Arial" panose="020B0604020202020204" pitchFamily="34" charset="0"/>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solidFill>
                      <a:schemeClr val="accent3">
                        <a:lumMod val="20000"/>
                        <a:lumOff val="80000"/>
                      </a:schemeClr>
                    </a:solidFill>
                  </a:tcPr>
                </a:tc>
                <a:tc>
                  <a:txBody>
                    <a:bodyPr/>
                    <a:lstStyle/>
                    <a:p>
                      <a:pPr algn="ctr"/>
                      <a:endParaRPr lang="en-US" sz="1300" dirty="0">
                        <a:solidFill>
                          <a:schemeClr val="tx1"/>
                        </a:solidFill>
                        <a:latin typeface="Arial" panose="020B0604020202020204" pitchFamily="34" charset="0"/>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solidFill>
                      <a:schemeClr val="accent3">
                        <a:lumMod val="20000"/>
                        <a:lumOff val="80000"/>
                      </a:schemeClr>
                    </a:solidFill>
                  </a:tcPr>
                </a:tc>
                <a:tc>
                  <a:txBody>
                    <a:bodyPr/>
                    <a:lstStyle/>
                    <a:p>
                      <a:pPr algn="ctr"/>
                      <a:endParaRPr lang="en-US" sz="1300" dirty="0">
                        <a:solidFill>
                          <a:schemeClr val="tx1"/>
                        </a:solidFill>
                        <a:latin typeface="Arial" panose="020B0604020202020204" pitchFamily="34" charset="0"/>
                        <a:cs typeface="Arial" panose="020B0604020202020204" pitchFamily="34" charset="0"/>
                      </a:endParaRPr>
                    </a:p>
                  </a:txBody>
                  <a:tcPr anchor="ct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080770952"/>
                  </a:ext>
                </a:extLst>
              </a:tr>
              <a:tr h="162260">
                <a:tc>
                  <a:txBody>
                    <a:bodyPr/>
                    <a:lstStyle/>
                    <a:p>
                      <a:pPr marL="234950" indent="0"/>
                      <a:r>
                        <a:rPr lang="en-US" sz="1300" dirty="0">
                          <a:solidFill>
                            <a:schemeClr val="tx1"/>
                          </a:solidFill>
                          <a:latin typeface="Arial" panose="020B0604020202020204" pitchFamily="34" charset="0"/>
                          <a:cs typeface="Arial" panose="020B0604020202020204" pitchFamily="34" charset="0"/>
                        </a:rPr>
                        <a:t>n</a:t>
                      </a:r>
                    </a:p>
                  </a:txBody>
                  <a:tcPr anchor="ctr">
                    <a:lnL w="28575" cap="flat" cmpd="sng" algn="ctr">
                      <a:solidFill>
                        <a:schemeClr val="accent3"/>
                      </a:solidFill>
                      <a:prstDash val="solid"/>
                      <a:round/>
                      <a:headEnd type="none" w="med" len="med"/>
                      <a:tailEnd type="none" w="med" len="med"/>
                    </a:lnL>
                    <a:solidFill>
                      <a:schemeClr val="accent3">
                        <a:lumMod val="20000"/>
                        <a:lumOff val="80000"/>
                      </a:schemeClr>
                    </a:solidFill>
                  </a:tcPr>
                </a:tc>
                <a:tc>
                  <a:txBody>
                    <a:bodyPr/>
                    <a:lstStyle/>
                    <a:p>
                      <a:pPr algn="ctr"/>
                      <a:r>
                        <a:rPr lang="en-US" sz="1300" dirty="0">
                          <a:solidFill>
                            <a:schemeClr val="tx1"/>
                          </a:solidFill>
                          <a:latin typeface="Arial" panose="020B0604020202020204" pitchFamily="34" charset="0"/>
                          <a:cs typeface="Arial" panose="020B0604020202020204" pitchFamily="34" charset="0"/>
                        </a:rPr>
                        <a:t>113</a:t>
                      </a:r>
                    </a:p>
                  </a:txBody>
                  <a:tcPr anchor="ctr">
                    <a:solidFill>
                      <a:schemeClr val="accent3">
                        <a:lumMod val="20000"/>
                        <a:lumOff val="80000"/>
                      </a:schemeClr>
                    </a:solidFill>
                  </a:tcPr>
                </a:tc>
                <a:tc>
                  <a:txBody>
                    <a:bodyPr/>
                    <a:lstStyle/>
                    <a:p>
                      <a:pPr algn="ctr"/>
                      <a:r>
                        <a:rPr lang="en-US" sz="1300" dirty="0">
                          <a:solidFill>
                            <a:schemeClr val="tx1"/>
                          </a:solidFill>
                          <a:latin typeface="Arial" panose="020B0604020202020204" pitchFamily="34" charset="0"/>
                          <a:cs typeface="Arial" panose="020B0604020202020204" pitchFamily="34" charset="0"/>
                        </a:rPr>
                        <a:t>68</a:t>
                      </a:r>
                    </a:p>
                  </a:txBody>
                  <a:tcPr anchor="ctr">
                    <a:solidFill>
                      <a:schemeClr val="accent3">
                        <a:lumMod val="20000"/>
                        <a:lumOff val="80000"/>
                      </a:schemeClr>
                    </a:solidFill>
                  </a:tcPr>
                </a:tc>
                <a:tc>
                  <a:txBody>
                    <a:bodyPr/>
                    <a:lstStyle/>
                    <a:p>
                      <a:pPr algn="ctr"/>
                      <a:r>
                        <a:rPr lang="en-US" sz="1300" dirty="0">
                          <a:solidFill>
                            <a:schemeClr val="tx1"/>
                          </a:solidFill>
                          <a:latin typeface="Arial" panose="020B0604020202020204" pitchFamily="34" charset="0"/>
                          <a:cs typeface="Arial" panose="020B0604020202020204" pitchFamily="34" charset="0"/>
                        </a:rPr>
                        <a:t>181</a:t>
                      </a:r>
                    </a:p>
                  </a:txBody>
                  <a:tcPr anchor="ctr">
                    <a:lnR w="28575" cap="flat" cmpd="sng" algn="ctr">
                      <a:solidFill>
                        <a:schemeClr val="accent3"/>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137726131"/>
                  </a:ext>
                </a:extLst>
              </a:tr>
              <a:tr h="162260">
                <a:tc>
                  <a:txBody>
                    <a:bodyPr/>
                    <a:lstStyle/>
                    <a:p>
                      <a:pPr marL="234950" indent="0"/>
                      <a:r>
                        <a:rPr lang="en-US" sz="1300" b="0" dirty="0">
                          <a:solidFill>
                            <a:schemeClr val="tx1"/>
                          </a:solidFill>
                          <a:latin typeface="Arial" panose="020B0604020202020204" pitchFamily="34" charset="0"/>
                          <a:cs typeface="Arial" panose="020B0604020202020204" pitchFamily="34" charset="0"/>
                        </a:rPr>
                        <a:t>Mean (SD)</a:t>
                      </a:r>
                    </a:p>
                  </a:txBody>
                  <a:tcPr anchor="ctr">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49.75 (32.89)</a:t>
                      </a:r>
                    </a:p>
                  </a:txBody>
                  <a:tcPr anchor="ctr">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48.44 (29.56)</a:t>
                      </a:r>
                    </a:p>
                  </a:txBody>
                  <a:tcPr anchor="ctr">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49.26 (31.60)</a:t>
                      </a:r>
                    </a:p>
                  </a:txBody>
                  <a:tcPr anchor="ctr">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00553435"/>
                  </a:ext>
                </a:extLst>
              </a:tr>
              <a:tr h="162260">
                <a:tc>
                  <a:txBody>
                    <a:bodyPr/>
                    <a:lstStyle/>
                    <a:p>
                      <a:pPr marL="0" indent="0"/>
                      <a:r>
                        <a:rPr lang="en-US" sz="1300" b="1" dirty="0">
                          <a:solidFill>
                            <a:schemeClr val="tx1"/>
                          </a:solidFill>
                          <a:latin typeface="Arial" panose="020B0604020202020204" pitchFamily="34" charset="0"/>
                          <a:cs typeface="Arial" panose="020B0604020202020204" pitchFamily="34" charset="0"/>
                        </a:rPr>
                        <a:t>Volume of T2 lesions, cm</a:t>
                      </a:r>
                      <a:r>
                        <a:rPr lang="en-US" sz="1300" b="1" baseline="30000" dirty="0">
                          <a:solidFill>
                            <a:schemeClr val="tx1"/>
                          </a:solidFill>
                          <a:latin typeface="Arial" panose="020B0604020202020204" pitchFamily="34" charset="0"/>
                          <a:cs typeface="Arial" panose="020B0604020202020204" pitchFamily="34" charset="0"/>
                        </a:rPr>
                        <a:t>3</a:t>
                      </a:r>
                      <a:endParaRPr lang="en-US" sz="13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accent3">
                        <a:lumMod val="20000"/>
                        <a:lumOff val="80000"/>
                      </a:schemeClr>
                    </a:solidFill>
                  </a:tcPr>
                </a:tc>
                <a:tc>
                  <a:txBody>
                    <a:bodyPr/>
                    <a:lstStyle/>
                    <a:p>
                      <a:pPr algn="ctr"/>
                      <a:endParaRPr lang="en-US" sz="1300" dirty="0">
                        <a:solidFill>
                          <a:schemeClr val="tx1"/>
                        </a:solidFill>
                        <a:latin typeface="Arial" panose="020B0604020202020204" pitchFamily="34" charset="0"/>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solidFill>
                      <a:schemeClr val="accent3">
                        <a:lumMod val="20000"/>
                        <a:lumOff val="80000"/>
                      </a:schemeClr>
                    </a:solidFill>
                  </a:tcPr>
                </a:tc>
                <a:tc>
                  <a:txBody>
                    <a:bodyPr/>
                    <a:lstStyle/>
                    <a:p>
                      <a:pPr algn="ctr"/>
                      <a:endParaRPr lang="en-US" sz="1300" dirty="0">
                        <a:solidFill>
                          <a:schemeClr val="tx1"/>
                        </a:solidFill>
                        <a:latin typeface="Arial" panose="020B0604020202020204" pitchFamily="34" charset="0"/>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solidFill>
                      <a:schemeClr val="accent3">
                        <a:lumMod val="20000"/>
                        <a:lumOff val="80000"/>
                      </a:schemeClr>
                    </a:solidFill>
                  </a:tcPr>
                </a:tc>
                <a:tc>
                  <a:txBody>
                    <a:bodyPr/>
                    <a:lstStyle/>
                    <a:p>
                      <a:pPr algn="ctr"/>
                      <a:endParaRPr lang="en-US" sz="1300" dirty="0">
                        <a:solidFill>
                          <a:schemeClr val="tx1"/>
                        </a:solidFill>
                        <a:latin typeface="Arial" panose="020B0604020202020204" pitchFamily="34" charset="0"/>
                        <a:cs typeface="Arial" panose="020B0604020202020204" pitchFamily="34" charset="0"/>
                      </a:endParaRPr>
                    </a:p>
                  </a:txBody>
                  <a:tcPr anchor="ct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53236781"/>
                  </a:ext>
                </a:extLst>
              </a:tr>
              <a:tr h="162260">
                <a:tc>
                  <a:txBody>
                    <a:bodyPr/>
                    <a:lstStyle/>
                    <a:p>
                      <a:pPr marL="234950" indent="0"/>
                      <a:r>
                        <a:rPr lang="en-US" sz="1300" dirty="0">
                          <a:solidFill>
                            <a:schemeClr val="tx1"/>
                          </a:solidFill>
                          <a:latin typeface="Arial" panose="020B0604020202020204" pitchFamily="34" charset="0"/>
                          <a:cs typeface="Arial" panose="020B0604020202020204" pitchFamily="34" charset="0"/>
                        </a:rPr>
                        <a:t>n</a:t>
                      </a:r>
                    </a:p>
                  </a:txBody>
                  <a:tcPr anchor="ctr">
                    <a:lnL w="28575" cap="flat" cmpd="sng" algn="ctr">
                      <a:solidFill>
                        <a:schemeClr val="accent3"/>
                      </a:solidFill>
                      <a:prstDash val="solid"/>
                      <a:round/>
                      <a:headEnd type="none" w="med" len="med"/>
                      <a:tailEnd type="none" w="med" len="med"/>
                    </a:lnL>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Arial" panose="020B0604020202020204" pitchFamily="34" charset="0"/>
                          <a:cs typeface="Arial" panose="020B0604020202020204" pitchFamily="34" charset="0"/>
                        </a:rPr>
                        <a:t>113</a:t>
                      </a: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68</a:t>
                      </a: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181</a:t>
                      </a:r>
                    </a:p>
                  </a:txBody>
                  <a:tcPr anchor="ctr">
                    <a:lnR w="28575" cap="flat" cmpd="sng" algn="ctr">
                      <a:solidFill>
                        <a:schemeClr val="accent3"/>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8360817"/>
                  </a:ext>
                </a:extLst>
              </a:tr>
              <a:tr h="162260">
                <a:tc>
                  <a:txBody>
                    <a:bodyPr/>
                    <a:lstStyle/>
                    <a:p>
                      <a:pPr marL="234950" indent="0"/>
                      <a:r>
                        <a:rPr lang="en-US" sz="1300" b="0" dirty="0">
                          <a:solidFill>
                            <a:schemeClr val="tx1"/>
                          </a:solidFill>
                          <a:latin typeface="Arial" panose="020B0604020202020204" pitchFamily="34" charset="0"/>
                          <a:cs typeface="Arial" panose="020B0604020202020204" pitchFamily="34" charset="0"/>
                        </a:rPr>
                        <a:t>Mean (SD)</a:t>
                      </a:r>
                    </a:p>
                  </a:txBody>
                  <a:tcPr anchor="ctr">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dirty="0">
                          <a:solidFill>
                            <a:schemeClr val="tx1"/>
                          </a:solidFill>
                          <a:latin typeface="Arial" panose="020B0604020202020204" pitchFamily="34" charset="0"/>
                          <a:cs typeface="Arial" panose="020B0604020202020204" pitchFamily="34" charset="0"/>
                        </a:rPr>
                        <a:t>21.36 (20.68)</a:t>
                      </a:r>
                    </a:p>
                  </a:txBody>
                  <a:tcPr anchor="ctr">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14.87 (11.88)</a:t>
                      </a:r>
                    </a:p>
                  </a:txBody>
                  <a:tcPr anchor="ctr">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18.92 (18.13)</a:t>
                      </a:r>
                    </a:p>
                  </a:txBody>
                  <a:tcPr anchor="ctr">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39448595"/>
                  </a:ext>
                </a:extLst>
              </a:tr>
              <a:tr h="162260">
                <a:tc>
                  <a:txBody>
                    <a:bodyPr/>
                    <a:lstStyle/>
                    <a:p>
                      <a:pPr marL="234950" indent="-234950"/>
                      <a:r>
                        <a:rPr lang="en-US" sz="1300" b="1" dirty="0">
                          <a:latin typeface="Arial" panose="020B0604020202020204" pitchFamily="34" charset="0"/>
                          <a:cs typeface="Arial" panose="020B0604020202020204" pitchFamily="34" charset="0"/>
                        </a:rPr>
                        <a:t>Normalized brain volume, cm</a:t>
                      </a:r>
                      <a:r>
                        <a:rPr lang="en-US" sz="1300" b="1" baseline="30000" dirty="0">
                          <a:latin typeface="Arial" panose="020B0604020202020204" pitchFamily="34" charset="0"/>
                          <a:cs typeface="Arial" panose="020B0604020202020204" pitchFamily="34" charset="0"/>
                        </a:rPr>
                        <a:t>3</a:t>
                      </a:r>
                      <a:endParaRPr lang="en-US" sz="1300" b="1" dirty="0">
                        <a:latin typeface="Arial" panose="020B0604020202020204" pitchFamily="34" charset="0"/>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tcPr>
                </a:tc>
                <a:tc>
                  <a:txBody>
                    <a:bodyPr/>
                    <a:lstStyle/>
                    <a:p>
                      <a:pPr algn="ctr"/>
                      <a:endParaRPr lang="en-US" sz="1300" dirty="0">
                        <a:latin typeface="Arial" panose="020B0604020202020204" pitchFamily="34" charset="0"/>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461934166"/>
                  </a:ext>
                </a:extLst>
              </a:tr>
              <a:tr h="162260">
                <a:tc>
                  <a:txBody>
                    <a:bodyPr/>
                    <a:lstStyle/>
                    <a:p>
                      <a:pPr marL="234950" indent="0"/>
                      <a:r>
                        <a:rPr lang="en-US" sz="1300" dirty="0">
                          <a:latin typeface="Arial" panose="020B0604020202020204" pitchFamily="34" charset="0"/>
                          <a:cs typeface="Arial" panose="020B0604020202020204" pitchFamily="34" charset="0"/>
                        </a:rPr>
                        <a:t>n</a:t>
                      </a:r>
                    </a:p>
                  </a:txBody>
                  <a:tcPr anchor="ctr"/>
                </a:tc>
                <a:tc>
                  <a:txBody>
                    <a:bodyPr/>
                    <a:lstStyle/>
                    <a:p>
                      <a:pPr algn="ctr"/>
                      <a:r>
                        <a:rPr lang="en-US" sz="1300" dirty="0">
                          <a:latin typeface="Arial" panose="020B0604020202020204" pitchFamily="34" charset="0"/>
                          <a:cs typeface="Arial" panose="020B0604020202020204" pitchFamily="34" charset="0"/>
                        </a:rPr>
                        <a:t>112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180</a:t>
                      </a:r>
                    </a:p>
                  </a:txBody>
                  <a:tcPr anchor="ctr"/>
                </a:tc>
                <a:extLst>
                  <a:ext uri="{0D108BD9-81ED-4DB2-BD59-A6C34878D82A}">
                    <a16:rowId xmlns:a16="http://schemas.microsoft.com/office/drawing/2014/main" val="1251877701"/>
                  </a:ext>
                </a:extLst>
              </a:tr>
              <a:tr h="162260">
                <a:tc>
                  <a:txBody>
                    <a:bodyPr/>
                    <a:lstStyle/>
                    <a:p>
                      <a:pPr marL="0" indent="230188"/>
                      <a:r>
                        <a:rPr lang="en-US" sz="1300" dirty="0">
                          <a:latin typeface="Arial" panose="020B0604020202020204" pitchFamily="34" charset="0"/>
                          <a:cs typeface="Arial" panose="020B0604020202020204" pitchFamily="34" charset="0"/>
                        </a:rPr>
                        <a:t>Mean (SD)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1506.77 (94.23)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1533.69 (95.47)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1516.94 (95.34)</a:t>
                      </a:r>
                    </a:p>
                  </a:txBody>
                  <a:tcPr anchor="ctr"/>
                </a:tc>
                <a:extLst>
                  <a:ext uri="{0D108BD9-81ED-4DB2-BD59-A6C34878D82A}">
                    <a16:rowId xmlns:a16="http://schemas.microsoft.com/office/drawing/2014/main" val="1562203758"/>
                  </a:ext>
                </a:extLst>
              </a:tr>
            </a:tbl>
          </a:graphicData>
        </a:graphic>
      </p:graphicFrame>
      <p:sp>
        <p:nvSpPr>
          <p:cNvPr id="2" name="Title 1">
            <a:extLst>
              <a:ext uri="{FF2B5EF4-FFF2-40B4-BE49-F238E27FC236}">
                <a16:creationId xmlns:a16="http://schemas.microsoft.com/office/drawing/2014/main" id="{4ED2423E-ED06-4349-8742-766CCA3967E8}"/>
              </a:ext>
            </a:extLst>
          </p:cNvPr>
          <p:cNvSpPr>
            <a:spLocks noGrp="1"/>
          </p:cNvSpPr>
          <p:nvPr>
            <p:ph type="title"/>
          </p:nvPr>
        </p:nvSpPr>
        <p:spPr/>
        <p:txBody>
          <a:bodyPr/>
          <a:lstStyle/>
          <a:p>
            <a:r>
              <a:rPr lang="en-US" dirty="0"/>
              <a:t>Results</a:t>
            </a:r>
            <a:br>
              <a:rPr lang="en-US" dirty="0"/>
            </a:br>
            <a:r>
              <a:rPr lang="en-US" sz="2400" i="1" dirty="0"/>
              <a:t>Disease characteristics for brain MRI assessments at baseline</a:t>
            </a:r>
            <a:endParaRPr lang="en-US" sz="2400" dirty="0"/>
          </a:p>
        </p:txBody>
      </p:sp>
      <p:sp>
        <p:nvSpPr>
          <p:cNvPr id="5" name="Slide Number Placeholder 4">
            <a:extLst>
              <a:ext uri="{FF2B5EF4-FFF2-40B4-BE49-F238E27FC236}">
                <a16:creationId xmlns:a16="http://schemas.microsoft.com/office/drawing/2014/main" id="{595E7858-FE11-4E30-A6EC-535E1699C08D}"/>
              </a:ext>
            </a:extLst>
          </p:cNvPr>
          <p:cNvSpPr>
            <a:spLocks noGrp="1"/>
          </p:cNvSpPr>
          <p:nvPr>
            <p:ph type="sldNum" sz="quarter" idx="12"/>
          </p:nvPr>
        </p:nvSpPr>
        <p:spPr>
          <a:xfrm>
            <a:off x="11500701" y="6356350"/>
            <a:ext cx="491273" cy="365125"/>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10</a:t>
            </a:fld>
            <a:endParaRPr lang="en-US"/>
          </a:p>
        </p:txBody>
      </p:sp>
      <p:sp>
        <p:nvSpPr>
          <p:cNvPr id="6" name="Rectangle: Rounded Corners 5">
            <a:extLst>
              <a:ext uri="{FF2B5EF4-FFF2-40B4-BE49-F238E27FC236}">
                <a16:creationId xmlns:a16="http://schemas.microsoft.com/office/drawing/2014/main" id="{283113CE-74F3-47DD-ADF3-75A33E522A4F}"/>
              </a:ext>
            </a:extLst>
          </p:cNvPr>
          <p:cNvSpPr/>
          <p:nvPr/>
        </p:nvSpPr>
        <p:spPr>
          <a:xfrm>
            <a:off x="755904" y="5652747"/>
            <a:ext cx="10680192" cy="685800"/>
          </a:xfrm>
          <a:prstGeom prst="round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solidFill>
                  <a:schemeClr val="accent3"/>
                </a:solidFill>
                <a:latin typeface="Arial" panose="020B0604020202020204" pitchFamily="34" charset="0"/>
                <a:ea typeface="Arial" panose="020B0604020202020204" pitchFamily="34" charset="0"/>
              </a:rPr>
              <a:t>G</a:t>
            </a:r>
            <a:r>
              <a:rPr lang="en-US" sz="1400" b="1" dirty="0">
                <a:solidFill>
                  <a:schemeClr val="accent3"/>
                </a:solidFill>
                <a:effectLst/>
                <a:latin typeface="Arial" panose="020B0604020202020204" pitchFamily="34" charset="0"/>
                <a:ea typeface="Arial" panose="020B0604020202020204" pitchFamily="34" charset="0"/>
              </a:rPr>
              <a:t>reater T2 burden</a:t>
            </a:r>
            <a:r>
              <a:rPr lang="en-US" sz="1400" b="1" dirty="0">
                <a:solidFill>
                  <a:srgbClr val="000000"/>
                </a:solidFill>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was observed in Black and Hispanic patients in the CHIMES trial when using </a:t>
            </a:r>
            <a:br>
              <a:rPr lang="en-US" sz="1400" dirty="0">
                <a:solidFill>
                  <a:schemeClr val="tx1"/>
                </a:solidFill>
                <a:effectLst/>
                <a:latin typeface="Arial" panose="020B0604020202020204" pitchFamily="34" charset="0"/>
                <a:ea typeface="Arial" panose="020B0604020202020204" pitchFamily="34" charset="0"/>
              </a:rPr>
            </a:br>
            <a:r>
              <a:rPr lang="en-US" sz="1400" dirty="0">
                <a:solidFill>
                  <a:schemeClr val="tx1"/>
                </a:solidFill>
                <a:effectLst/>
                <a:latin typeface="Arial" panose="020B0604020202020204" pitchFamily="34" charset="0"/>
                <a:ea typeface="Arial" panose="020B0604020202020204" pitchFamily="34" charset="0"/>
              </a:rPr>
              <a:t>the OPERA trial population</a:t>
            </a:r>
            <a:r>
              <a:rPr lang="en-US" sz="1400" baseline="30000" dirty="0">
                <a:solidFill>
                  <a:schemeClr val="tx1"/>
                </a:solidFill>
                <a:effectLst/>
                <a:latin typeface="Arial" panose="020B0604020202020204" pitchFamily="34" charset="0"/>
                <a:ea typeface="Arial" panose="020B0604020202020204" pitchFamily="34" charset="0"/>
              </a:rPr>
              <a:t>1</a:t>
            </a:r>
            <a:r>
              <a:rPr lang="en-US" sz="1400" dirty="0">
                <a:solidFill>
                  <a:schemeClr val="tx1"/>
                </a:solidFill>
                <a:effectLst/>
                <a:latin typeface="Arial" panose="020B0604020202020204" pitchFamily="34" charset="0"/>
                <a:ea typeface="Arial" panose="020B0604020202020204" pitchFamily="34" charset="0"/>
              </a:rPr>
              <a:t> as a benchmark.</a:t>
            </a:r>
          </a:p>
        </p:txBody>
      </p:sp>
      <p:sp>
        <p:nvSpPr>
          <p:cNvPr id="8" name="Footer Placeholder 3">
            <a:extLst>
              <a:ext uri="{FF2B5EF4-FFF2-40B4-BE49-F238E27FC236}">
                <a16:creationId xmlns:a16="http://schemas.microsoft.com/office/drawing/2014/main" id="{17C1A5E8-EEEB-4ECF-9C60-444CC83D9A14}"/>
              </a:ext>
            </a:extLst>
          </p:cNvPr>
          <p:cNvSpPr>
            <a:spLocks noGrp="1"/>
          </p:cNvSpPr>
          <p:nvPr>
            <p:ph type="ftr" sz="quarter" idx="11"/>
          </p:nvPr>
        </p:nvSpPr>
        <p:spPr>
          <a:xfrm>
            <a:off x="200025" y="6356350"/>
            <a:ext cx="10698480" cy="365125"/>
          </a:xfrm>
        </p:spPr>
        <p:txBody>
          <a:bodyPr/>
          <a:lstStyle/>
          <a:p>
            <a:r>
              <a:rPr lang="en-US" dirty="0"/>
              <a:t>Gd, gadolinium.</a:t>
            </a:r>
          </a:p>
          <a:p>
            <a:r>
              <a:rPr lang="en-US" dirty="0"/>
              <a:t>1. </a:t>
            </a:r>
            <a:r>
              <a:rPr lang="da-DK" dirty="0"/>
              <a:t>Hauser SL, et al. </a:t>
            </a:r>
            <a:r>
              <a:rPr lang="da-DK" i="1" dirty="0"/>
              <a:t>N Engl J Med</a:t>
            </a:r>
            <a:r>
              <a:rPr lang="da-DK" dirty="0"/>
              <a:t> 2017;376:221–234</a:t>
            </a:r>
            <a:r>
              <a:rPr lang="en-US" dirty="0"/>
              <a:t>. </a:t>
            </a:r>
          </a:p>
        </p:txBody>
      </p:sp>
    </p:spTree>
    <p:extLst>
      <p:ext uri="{BB962C8B-B14F-4D97-AF65-F5344CB8AC3E}">
        <p14:creationId xmlns:p14="http://schemas.microsoft.com/office/powerpoint/2010/main" val="228277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A716-EC4A-4911-8F54-CD18D5221E2E}"/>
              </a:ext>
            </a:extLst>
          </p:cNvPr>
          <p:cNvSpPr>
            <a:spLocks noGrp="1"/>
          </p:cNvSpPr>
          <p:nvPr>
            <p:ph type="title"/>
          </p:nvPr>
        </p:nvSpPr>
        <p:spPr/>
        <p:txBody>
          <a:bodyPr/>
          <a:lstStyle/>
          <a:p>
            <a:r>
              <a:rPr lang="en-US" dirty="0"/>
              <a:t>Conclusions</a:t>
            </a:r>
          </a:p>
        </p:txBody>
      </p:sp>
      <p:sp>
        <p:nvSpPr>
          <p:cNvPr id="5" name="Slide Number Placeholder 4">
            <a:extLst>
              <a:ext uri="{FF2B5EF4-FFF2-40B4-BE49-F238E27FC236}">
                <a16:creationId xmlns:a16="http://schemas.microsoft.com/office/drawing/2014/main" id="{4F08A178-E560-4B9B-A1FB-17F4199FA2C7}"/>
              </a:ext>
            </a:extLst>
          </p:cNvPr>
          <p:cNvSpPr>
            <a:spLocks noGrp="1"/>
          </p:cNvSpPr>
          <p:nvPr>
            <p:ph type="sldNum" sz="quarter" idx="12"/>
          </p:nvPr>
        </p:nvSpPr>
        <p:spPr>
          <a:xfrm>
            <a:off x="11500701" y="6356350"/>
            <a:ext cx="491273" cy="365125"/>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11</a:t>
            </a:fld>
            <a:endParaRPr lang="en-US"/>
          </a:p>
        </p:txBody>
      </p:sp>
      <p:sp>
        <p:nvSpPr>
          <p:cNvPr id="8" name="TextBox 7">
            <a:extLst>
              <a:ext uri="{FF2B5EF4-FFF2-40B4-BE49-F238E27FC236}">
                <a16:creationId xmlns:a16="http://schemas.microsoft.com/office/drawing/2014/main" id="{20D67702-D9AF-440F-A00C-6D39845725F2}"/>
              </a:ext>
            </a:extLst>
          </p:cNvPr>
          <p:cNvSpPr txBox="1"/>
          <p:nvPr/>
        </p:nvSpPr>
        <p:spPr>
          <a:xfrm>
            <a:off x="198120" y="1469747"/>
            <a:ext cx="11795760" cy="2877711"/>
          </a:xfrm>
          <a:prstGeom prst="rect">
            <a:avLst/>
          </a:prstGeom>
          <a:noFill/>
        </p:spPr>
        <p:txBody>
          <a:bodyPr wrap="square">
            <a:spAutoFit/>
          </a:bodyPr>
          <a:lstStyle/>
          <a:p>
            <a:pPr marL="285750" indent="-285750">
              <a:spcBef>
                <a:spcPts val="3600"/>
              </a:spcBef>
              <a:buFont typeface="Arial" panose="020B0604020202020204" pitchFamily="34" charset="0"/>
              <a:buChar char="•"/>
            </a:pPr>
            <a:r>
              <a:rPr lang="en-US" sz="2000" dirty="0"/>
              <a:t>Underrepresentation of Black and Hispanic patients in clinical trials limits the understanding of MS pathophysiology and treatment</a:t>
            </a:r>
          </a:p>
          <a:p>
            <a:pPr marL="285750" indent="-285750">
              <a:spcBef>
                <a:spcPts val="3600"/>
              </a:spcBef>
              <a:buFont typeface="Arial" panose="020B0604020202020204" pitchFamily="34" charset="0"/>
              <a:buChar char="•"/>
            </a:pPr>
            <a:r>
              <a:rPr lang="en-US" sz="2000" dirty="0"/>
              <a:t>Data from the CHIMES trial, the first MS trial to focus on Black and Hispanic patients, indicate some differences in demographics and baseline disease characteristics between Black and/or Hispanic and White patients</a:t>
            </a:r>
          </a:p>
          <a:p>
            <a:pPr marL="742950" marR="0" lvl="1" indent="-285750" algn="l" defTabSz="914400" rtl="0" eaLnBrk="1" fontAlgn="auto" latinLnBrk="0" hangingPunct="1">
              <a:lnSpc>
                <a:spcPct val="100000"/>
              </a:lnSpc>
              <a:spcBef>
                <a:spcPts val="1800"/>
              </a:spcBef>
              <a:spcAft>
                <a:spcPts val="0"/>
              </a:spcAft>
              <a:buClr>
                <a:schemeClr val="accent3"/>
              </a:buClr>
              <a:buSzTx/>
              <a:buFont typeface="Wingdings" panose="05000000000000000000" pitchFamily="2" charset="2"/>
              <a:buChar char="§"/>
              <a:tabLst/>
              <a:defRPr/>
            </a:pPr>
            <a:r>
              <a:rPr lang="en-US" dirty="0">
                <a:solidFill>
                  <a:prstClr val="black"/>
                </a:solidFill>
                <a:latin typeface="Arial" panose="020B0604020202020204"/>
              </a:rPr>
              <a:t>Findings may improve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 current understanding of MS disease biology, treatment response and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clinical trial participation </a:t>
            </a:r>
          </a:p>
        </p:txBody>
      </p:sp>
      <p:sp>
        <p:nvSpPr>
          <p:cNvPr id="13" name="Footer Placeholder 3">
            <a:extLst>
              <a:ext uri="{FF2B5EF4-FFF2-40B4-BE49-F238E27FC236}">
                <a16:creationId xmlns:a16="http://schemas.microsoft.com/office/drawing/2014/main" id="{759DF7D7-006A-47F8-B4CF-67B40E9E20C3}"/>
              </a:ext>
            </a:extLst>
          </p:cNvPr>
          <p:cNvSpPr>
            <a:spLocks noGrp="1"/>
          </p:cNvSpPr>
          <p:nvPr>
            <p:ph type="ftr" sz="quarter" idx="11"/>
          </p:nvPr>
        </p:nvSpPr>
        <p:spPr>
          <a:xfrm>
            <a:off x="200025" y="6356350"/>
            <a:ext cx="10698480" cy="365125"/>
          </a:xfrm>
        </p:spPr>
        <p:txBody>
          <a:bodyPr/>
          <a:lstStyle/>
          <a:p>
            <a:endParaRPr lang="en-US" dirty="0"/>
          </a:p>
        </p:txBody>
      </p:sp>
    </p:spTree>
    <p:extLst>
      <p:ext uri="{BB962C8B-B14F-4D97-AF65-F5344CB8AC3E}">
        <p14:creationId xmlns:p14="http://schemas.microsoft.com/office/powerpoint/2010/main" val="173880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34C6-4D56-408C-9D6E-C89C9145B026}"/>
              </a:ext>
            </a:extLst>
          </p:cNvPr>
          <p:cNvSpPr>
            <a:spLocks noGrp="1"/>
          </p:cNvSpPr>
          <p:nvPr>
            <p:ph type="title"/>
          </p:nvPr>
        </p:nvSpPr>
        <p:spPr/>
        <p:txBody>
          <a:bodyPr/>
          <a:lstStyle/>
          <a:p>
            <a:r>
              <a:rPr lang="en-US" dirty="0"/>
              <a:t>Supplemental</a:t>
            </a:r>
          </a:p>
        </p:txBody>
      </p:sp>
      <p:sp>
        <p:nvSpPr>
          <p:cNvPr id="5" name="Slide Number Placeholder 4">
            <a:extLst>
              <a:ext uri="{FF2B5EF4-FFF2-40B4-BE49-F238E27FC236}">
                <a16:creationId xmlns:a16="http://schemas.microsoft.com/office/drawing/2014/main" id="{ACE9F1AA-F413-4D18-BAAF-423C9F36772E}"/>
              </a:ext>
            </a:extLst>
          </p:cNvPr>
          <p:cNvSpPr>
            <a:spLocks noGrp="1"/>
          </p:cNvSpPr>
          <p:nvPr>
            <p:ph type="sldNum" sz="quarter" idx="4"/>
          </p:nvPr>
        </p:nvSpPr>
        <p:spPr/>
        <p:txBody>
          <a:bodyPr/>
          <a:lstStyle/>
          <a:p>
            <a:fld id="{7BB37FDA-A68E-4928-9166-1B51976E61D2}" type="slidenum">
              <a:rPr lang="en-US" smtClean="0"/>
              <a:pPr/>
              <a:t>12</a:t>
            </a:fld>
            <a:endParaRPr lang="en-US" dirty="0"/>
          </a:p>
        </p:txBody>
      </p:sp>
    </p:spTree>
    <p:extLst>
      <p:ext uri="{BB962C8B-B14F-4D97-AF65-F5344CB8AC3E}">
        <p14:creationId xmlns:p14="http://schemas.microsoft.com/office/powerpoint/2010/main" val="251979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839A344-C2E1-4F0E-BA81-BF402D4EE92C}"/>
              </a:ext>
            </a:extLst>
          </p:cNvPr>
          <p:cNvSpPr/>
          <p:nvPr/>
        </p:nvSpPr>
        <p:spPr>
          <a:xfrm>
            <a:off x="618984" y="2583203"/>
            <a:ext cx="10954034" cy="3578927"/>
          </a:xfrm>
          <a:prstGeom prst="round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C9A55-2FBA-4E18-B602-3B993472135B}"/>
              </a:ext>
            </a:extLst>
          </p:cNvPr>
          <p:cNvSpPr>
            <a:spLocks noGrp="1"/>
          </p:cNvSpPr>
          <p:nvPr>
            <p:ph type="title"/>
          </p:nvPr>
        </p:nvSpPr>
        <p:spPr/>
        <p:txBody>
          <a:bodyPr>
            <a:normAutofit/>
          </a:bodyPr>
          <a:lstStyle/>
          <a:p>
            <a:r>
              <a:rPr lang="en-US" dirty="0"/>
              <a:t>Methods</a:t>
            </a:r>
            <a:br>
              <a:rPr lang="en-US" dirty="0"/>
            </a:br>
            <a:r>
              <a:rPr lang="en-US" sz="2400" i="1" dirty="0"/>
              <a:t>CHIMES study design: biomarkers</a:t>
            </a:r>
          </a:p>
        </p:txBody>
      </p:sp>
      <p:sp>
        <p:nvSpPr>
          <p:cNvPr id="4" name="Footer Placeholder 3">
            <a:extLst>
              <a:ext uri="{FF2B5EF4-FFF2-40B4-BE49-F238E27FC236}">
                <a16:creationId xmlns:a16="http://schemas.microsoft.com/office/drawing/2014/main" id="{C1008292-4541-4598-805D-B8EA60352D6A}"/>
              </a:ext>
            </a:extLst>
          </p:cNvPr>
          <p:cNvSpPr>
            <a:spLocks noGrp="1"/>
          </p:cNvSpPr>
          <p:nvPr>
            <p:ph type="ftr" sz="quarter" idx="11"/>
          </p:nvPr>
        </p:nvSpPr>
        <p:spPr/>
        <p:txBody>
          <a:bodyPr/>
          <a:lstStyle/>
          <a:p>
            <a:r>
              <a:rPr lang="pt-BR" sz="900" dirty="0">
                <a:ea typeface="Arial"/>
                <a:sym typeface="Arial"/>
              </a:rPr>
              <a:t>CXCL 13, C-X-C motif chemokine ligand 13; Gd, gadolinium; HLA, human leukocyte antigen; Ig, immunoglobulin; NfL, neurofilament light chain; SEL, slowly expanding/evolving lesion.</a:t>
            </a:r>
            <a:endParaRPr lang="en-US" sz="900" dirty="0"/>
          </a:p>
        </p:txBody>
      </p:sp>
      <p:sp>
        <p:nvSpPr>
          <p:cNvPr id="5" name="Slide Number Placeholder 4">
            <a:extLst>
              <a:ext uri="{FF2B5EF4-FFF2-40B4-BE49-F238E27FC236}">
                <a16:creationId xmlns:a16="http://schemas.microsoft.com/office/drawing/2014/main" id="{F7931D87-1BF1-406C-8062-C812969809FF}"/>
              </a:ext>
            </a:extLst>
          </p:cNvPr>
          <p:cNvSpPr>
            <a:spLocks noGrp="1"/>
          </p:cNvSpPr>
          <p:nvPr>
            <p:ph type="sldNum" sz="quarter" idx="12"/>
          </p:nvPr>
        </p:nvSpPr>
        <p:spPr>
          <a:xfrm>
            <a:off x="11500701" y="6356350"/>
            <a:ext cx="491273" cy="365125"/>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13</a:t>
            </a:fld>
            <a:endParaRPr lang="en-US"/>
          </a:p>
        </p:txBody>
      </p:sp>
      <p:sp>
        <p:nvSpPr>
          <p:cNvPr id="6" name="TextBox 5">
            <a:extLst>
              <a:ext uri="{FF2B5EF4-FFF2-40B4-BE49-F238E27FC236}">
                <a16:creationId xmlns:a16="http://schemas.microsoft.com/office/drawing/2014/main" id="{0E2E1936-60A0-4783-874F-19520BF6F172}"/>
              </a:ext>
            </a:extLst>
          </p:cNvPr>
          <p:cNvSpPr txBox="1"/>
          <p:nvPr/>
        </p:nvSpPr>
        <p:spPr>
          <a:xfrm>
            <a:off x="1037940" y="2612232"/>
            <a:ext cx="10095634" cy="357892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1000"/>
              </a:spcBef>
              <a:spcAft>
                <a:spcPts val="0"/>
              </a:spcAft>
              <a:buClr>
                <a:srgbClr val="061421"/>
              </a:buClr>
              <a:buSzPts val="1200"/>
              <a:buFont typeface="Arial"/>
              <a:buNone/>
              <a:tabLst/>
              <a:defRPr/>
            </a:pPr>
            <a:r>
              <a:rPr kumimoji="0" lang="en-US" b="1" i="0" u="none" strike="noStrike" kern="1200" cap="none" spc="0" normalizeH="0" baseline="0" noProof="0" dirty="0">
                <a:ln>
                  <a:noFill/>
                </a:ln>
                <a:effectLst/>
                <a:uLnTx/>
                <a:uFillTx/>
                <a:latin typeface="+mn-lt"/>
                <a:ea typeface="Arial"/>
                <a:cs typeface="Arial"/>
                <a:sym typeface="Arial"/>
              </a:rPr>
              <a:t>Imaging</a:t>
            </a:r>
            <a:endParaRPr kumimoji="0" lang="en-US" b="1" i="0" u="none" strike="noStrike" kern="1200" cap="none" spc="0" normalizeH="0" baseline="0" noProof="0" dirty="0">
              <a:ln>
                <a:noFill/>
              </a:ln>
              <a:effectLst/>
              <a:uLnTx/>
              <a:uFillTx/>
              <a:latin typeface="+mn-lt"/>
            </a:endParaRPr>
          </a:p>
          <a:p>
            <a:pPr marL="228600" marR="0" lvl="0" indent="-228600" algn="l" defTabSz="914400" rtl="0" eaLnBrk="1" fontAlgn="auto" latinLnBrk="0" hangingPunct="1">
              <a:lnSpc>
                <a:spcPct val="95000"/>
              </a:lnSpc>
              <a:spcBef>
                <a:spcPts val="200"/>
              </a:spcBef>
              <a:spcAft>
                <a:spcPts val="300"/>
              </a:spcAft>
              <a:buClr>
                <a:srgbClr val="203864"/>
              </a:buClr>
              <a:buSzPct val="100000"/>
              <a:buFont typeface="Arial" panose="020B0604020202020204" pitchFamily="34" charset="0"/>
              <a:buChar char="•"/>
              <a:tabLst/>
              <a:defRPr/>
            </a:pPr>
            <a:r>
              <a:rPr lang="en-US" sz="1600" kern="1200" noProof="0" dirty="0">
                <a:latin typeface="+mn-lt"/>
                <a:ea typeface="+mn-ea"/>
                <a:cs typeface="Calibri" panose="020F0502020204030204" pitchFamily="34" charset="0"/>
                <a:sym typeface="Arial"/>
              </a:rPr>
              <a:t>Volume/area change of whole brain, cervical spine and other structures/regions</a:t>
            </a:r>
          </a:p>
          <a:p>
            <a:pPr marL="228600" marR="0" lvl="0" indent="-228600" algn="l" defTabSz="914400" rtl="0" eaLnBrk="1" fontAlgn="auto" latinLnBrk="0" hangingPunct="1">
              <a:lnSpc>
                <a:spcPct val="95000"/>
              </a:lnSpc>
              <a:spcBef>
                <a:spcPts val="200"/>
              </a:spcBef>
              <a:spcAft>
                <a:spcPts val="300"/>
              </a:spcAft>
              <a:buClr>
                <a:srgbClr val="203864"/>
              </a:buClr>
              <a:buSzPct val="100000"/>
              <a:buFont typeface="Arial" panose="020B0604020202020204" pitchFamily="34" charset="0"/>
              <a:buChar char="•"/>
              <a:tabLst/>
              <a:defRPr/>
            </a:pPr>
            <a:r>
              <a:rPr lang="en-US" sz="1600" kern="1200" noProof="0" dirty="0">
                <a:latin typeface="+mn-lt"/>
                <a:ea typeface="+mn-ea"/>
                <a:cs typeface="Calibri" panose="020F0502020204030204" pitchFamily="34" charset="0"/>
                <a:sym typeface="Arial"/>
              </a:rPr>
              <a:t>Change in T1 Gd</a:t>
            </a:r>
            <a:r>
              <a:rPr lang="en-US" sz="1600" dirty="0">
                <a:cs typeface="Calibri" panose="020F0502020204030204" pitchFamily="34" charset="0"/>
                <a:sym typeface="Arial"/>
              </a:rPr>
              <a:t>-enhancing</a:t>
            </a:r>
            <a:r>
              <a:rPr lang="en-US" sz="1600" kern="1200" noProof="0" dirty="0">
                <a:latin typeface="+mn-lt"/>
                <a:ea typeface="+mn-ea"/>
                <a:cs typeface="Calibri" panose="020F0502020204030204" pitchFamily="34" charset="0"/>
                <a:sym typeface="Arial"/>
              </a:rPr>
              <a:t> and T2 lesion counts, T1 </a:t>
            </a:r>
            <a:r>
              <a:rPr lang="en-US" sz="1600" kern="1200" noProof="0" dirty="0" err="1">
                <a:latin typeface="+mn-lt"/>
                <a:ea typeface="+mn-ea"/>
                <a:cs typeface="Calibri" panose="020F0502020204030204" pitchFamily="34" charset="0"/>
                <a:sym typeface="Arial"/>
              </a:rPr>
              <a:t>nonenhancing</a:t>
            </a:r>
            <a:r>
              <a:rPr lang="en-US" sz="1600" kern="1200" noProof="0" dirty="0">
                <a:latin typeface="+mn-lt"/>
                <a:ea typeface="+mn-ea"/>
                <a:cs typeface="Calibri" panose="020F0502020204030204" pitchFamily="34" charset="0"/>
                <a:sym typeface="Arial"/>
              </a:rPr>
              <a:t> lesion volumes, </a:t>
            </a:r>
            <a:br>
              <a:rPr lang="en-US" sz="1600" kern="1200" noProof="0" dirty="0">
                <a:latin typeface="+mn-lt"/>
                <a:ea typeface="+mn-ea"/>
                <a:cs typeface="Calibri" panose="020F0502020204030204" pitchFamily="34" charset="0"/>
                <a:sym typeface="Arial"/>
              </a:rPr>
            </a:br>
            <a:r>
              <a:rPr lang="en-US" sz="1600" kern="1200" noProof="0" dirty="0" err="1">
                <a:latin typeface="+mn-lt"/>
                <a:ea typeface="+mn-ea"/>
                <a:cs typeface="Calibri" panose="020F0502020204030204" pitchFamily="34" charset="0"/>
                <a:sym typeface="Arial"/>
              </a:rPr>
              <a:t>T2</a:t>
            </a:r>
            <a:r>
              <a:rPr lang="en-US" sz="1600" kern="1200" noProof="0" dirty="0">
                <a:latin typeface="+mn-lt"/>
                <a:ea typeface="+mn-ea"/>
                <a:cs typeface="Calibri" panose="020F0502020204030204" pitchFamily="34" charset="0"/>
                <a:sym typeface="Arial"/>
              </a:rPr>
              <a:t> lesion volumes, </a:t>
            </a:r>
            <a:r>
              <a:rPr lang="en-US" sz="1600" kern="1200" noProof="0" dirty="0" err="1">
                <a:latin typeface="+mn-lt"/>
                <a:ea typeface="+mn-ea"/>
                <a:cs typeface="Calibri" panose="020F0502020204030204" pitchFamily="34" charset="0"/>
                <a:sym typeface="Arial"/>
              </a:rPr>
              <a:t>SEL</a:t>
            </a:r>
            <a:r>
              <a:rPr lang="en-US" sz="1600" kern="1200" noProof="0" dirty="0">
                <a:latin typeface="+mn-lt"/>
                <a:ea typeface="+mn-ea"/>
                <a:cs typeface="Calibri" panose="020F0502020204030204" pitchFamily="34" charset="0"/>
                <a:sym typeface="Arial"/>
              </a:rPr>
              <a:t> count and volume</a:t>
            </a:r>
          </a:p>
          <a:p>
            <a:pPr marL="0" marR="0" lvl="0" indent="-283464" algn="l" defTabSz="914400" rtl="0" eaLnBrk="1" fontAlgn="auto" latinLnBrk="0" hangingPunct="1">
              <a:lnSpc>
                <a:spcPct val="100000"/>
              </a:lnSpc>
              <a:spcBef>
                <a:spcPts val="300"/>
              </a:spcBef>
              <a:spcAft>
                <a:spcPts val="0"/>
              </a:spcAft>
              <a:buClr>
                <a:srgbClr val="005596"/>
              </a:buClr>
              <a:buSzPct val="100000"/>
              <a:buFont typeface="Wingdings" panose="05000000000000000000" pitchFamily="2" charset="2"/>
              <a:buNone/>
              <a:tabLst/>
              <a:defRPr/>
            </a:pPr>
            <a:r>
              <a:rPr kumimoji="0" lang="en-US" b="1" i="0" u="none" strike="noStrike" kern="1200" cap="none" spc="0" normalizeH="0" baseline="0" noProof="0" dirty="0">
                <a:ln>
                  <a:noFill/>
                </a:ln>
                <a:effectLst/>
                <a:uLnTx/>
                <a:uFillTx/>
                <a:latin typeface="+mn-lt"/>
                <a:ea typeface="Arial"/>
                <a:cs typeface="Arial"/>
                <a:sym typeface="Arial"/>
              </a:rPr>
              <a:t>Blood biomarkers</a:t>
            </a:r>
          </a:p>
          <a:p>
            <a:pPr marL="228600" marR="0" lvl="0" indent="-228600" algn="l" defTabSz="914400" rtl="0" eaLnBrk="1" fontAlgn="auto" latinLnBrk="0" hangingPunct="1">
              <a:lnSpc>
                <a:spcPct val="95000"/>
              </a:lnSpc>
              <a:spcBef>
                <a:spcPts val="200"/>
              </a:spcBef>
              <a:spcAft>
                <a:spcPts val="300"/>
              </a:spcAft>
              <a:buClr>
                <a:srgbClr val="203864"/>
              </a:buClr>
              <a:buSzPct val="100000"/>
              <a:buFont typeface="Arial" panose="020B0604020202020204" pitchFamily="34" charset="0"/>
              <a:buChar char="•"/>
              <a:tabLst/>
              <a:defRPr/>
            </a:pPr>
            <a:r>
              <a:rPr lang="en-US" sz="1600" kern="1200" noProof="0" dirty="0">
                <a:latin typeface="+mn-lt"/>
                <a:ea typeface="+mn-ea"/>
                <a:cs typeface="Calibri" panose="020F0502020204030204" pitchFamily="34" charset="0"/>
                <a:sym typeface="Arial"/>
              </a:rPr>
              <a:t>Peripheral blood T- and B-cell subpopulations </a:t>
            </a:r>
          </a:p>
          <a:p>
            <a:pPr marL="228600" marR="0" lvl="0" indent="-228600" algn="l" defTabSz="914400" rtl="0" eaLnBrk="1" fontAlgn="auto" latinLnBrk="0" hangingPunct="1">
              <a:lnSpc>
                <a:spcPct val="95000"/>
              </a:lnSpc>
              <a:spcBef>
                <a:spcPts val="200"/>
              </a:spcBef>
              <a:spcAft>
                <a:spcPts val="300"/>
              </a:spcAft>
              <a:buClr>
                <a:srgbClr val="203864"/>
              </a:buClr>
              <a:buSzPct val="100000"/>
              <a:buFont typeface="Arial" panose="020B0604020202020204" pitchFamily="34" charset="0"/>
              <a:buChar char="•"/>
              <a:tabLst/>
              <a:defRPr/>
            </a:pPr>
            <a:r>
              <a:rPr lang="en-US" sz="1600" kern="1200" noProof="0" dirty="0">
                <a:latin typeface="+mn-lt"/>
                <a:ea typeface="+mn-ea"/>
                <a:cs typeface="Calibri" panose="020F0502020204030204" pitchFamily="34" charset="0"/>
                <a:sym typeface="Arial"/>
              </a:rPr>
              <a:t>Serum CXCL 13 levels</a:t>
            </a:r>
            <a:endParaRPr lang="en-GB" sz="1600" kern="1200" noProof="0" dirty="0">
              <a:latin typeface="+mn-lt"/>
              <a:ea typeface="+mn-ea"/>
              <a:cs typeface="Calibri" panose="020F0502020204030204" pitchFamily="34" charset="0"/>
              <a:sym typeface="Arial"/>
            </a:endParaRPr>
          </a:p>
          <a:p>
            <a:pPr marL="228600" marR="0" lvl="0" indent="-228600" algn="l" defTabSz="914400" rtl="0" eaLnBrk="1" fontAlgn="auto" latinLnBrk="0" hangingPunct="1">
              <a:lnSpc>
                <a:spcPct val="95000"/>
              </a:lnSpc>
              <a:spcBef>
                <a:spcPts val="200"/>
              </a:spcBef>
              <a:spcAft>
                <a:spcPts val="300"/>
              </a:spcAft>
              <a:buClr>
                <a:srgbClr val="203864"/>
              </a:buClr>
              <a:buSzPct val="100000"/>
              <a:buFont typeface="Arial" panose="020B0604020202020204" pitchFamily="34" charset="0"/>
              <a:buChar char="•"/>
              <a:tabLst/>
              <a:defRPr/>
            </a:pPr>
            <a:r>
              <a:rPr lang="en-US" sz="1600" kern="1200" noProof="0" dirty="0">
                <a:latin typeface="+mn-lt"/>
                <a:ea typeface="+mn-ea"/>
                <a:cs typeface="Calibri" panose="020F0502020204030204" pitchFamily="34" charset="0"/>
                <a:sym typeface="Arial"/>
              </a:rPr>
              <a:t>Serum </a:t>
            </a:r>
            <a:r>
              <a:rPr lang="en-US" sz="1600" dirty="0">
                <a:cs typeface="Calibri" panose="020F0502020204030204" pitchFamily="34" charset="0"/>
                <a:sym typeface="Arial"/>
              </a:rPr>
              <a:t>Ig</a:t>
            </a:r>
            <a:r>
              <a:rPr lang="en-US" sz="1600" kern="1200" noProof="0" dirty="0">
                <a:latin typeface="+mn-lt"/>
                <a:ea typeface="+mn-ea"/>
                <a:cs typeface="Calibri" panose="020F0502020204030204" pitchFamily="34" charset="0"/>
                <a:sym typeface="Arial"/>
              </a:rPr>
              <a:t> levels (IgG, IgM, IgA)</a:t>
            </a:r>
          </a:p>
          <a:p>
            <a:pPr marL="228600" marR="0" lvl="0" indent="-228600" algn="l" defTabSz="914400" rtl="0" eaLnBrk="1" fontAlgn="auto" latinLnBrk="0" hangingPunct="1">
              <a:lnSpc>
                <a:spcPct val="95000"/>
              </a:lnSpc>
              <a:spcBef>
                <a:spcPts val="200"/>
              </a:spcBef>
              <a:spcAft>
                <a:spcPts val="300"/>
              </a:spcAft>
              <a:buClr>
                <a:srgbClr val="203864"/>
              </a:buClr>
              <a:buSzPct val="100000"/>
              <a:buFont typeface="Arial" panose="020B0604020202020204" pitchFamily="34" charset="0"/>
              <a:buChar char="•"/>
              <a:tabLst/>
              <a:defRPr/>
            </a:pPr>
            <a:r>
              <a:rPr lang="en-US" sz="1600" dirty="0">
                <a:cs typeface="Calibri" panose="020F0502020204030204" pitchFamily="34" charset="0"/>
                <a:sym typeface="Arial"/>
              </a:rPr>
              <a:t>Serum </a:t>
            </a:r>
            <a:r>
              <a:rPr lang="en-US" sz="1600" dirty="0" err="1">
                <a:cs typeface="Calibri" panose="020F0502020204030204" pitchFamily="34" charset="0"/>
                <a:sym typeface="Arial"/>
              </a:rPr>
              <a:t>NfL</a:t>
            </a:r>
            <a:r>
              <a:rPr lang="en-US" sz="1600" dirty="0">
                <a:cs typeface="Calibri" panose="020F0502020204030204" pitchFamily="34" charset="0"/>
                <a:sym typeface="Arial"/>
              </a:rPr>
              <a:t> levels</a:t>
            </a:r>
            <a:endParaRPr lang="en-US" sz="1600" kern="1200" noProof="0" dirty="0">
              <a:cs typeface="Calibri" panose="020F0502020204030204" pitchFamily="34" charset="0"/>
              <a:sym typeface="Arial"/>
            </a:endParaRPr>
          </a:p>
          <a:p>
            <a:pPr marL="0" marR="0" lvl="0" indent="-283464" algn="l" defTabSz="914400" rtl="0" eaLnBrk="1" fontAlgn="auto" latinLnBrk="0" hangingPunct="1">
              <a:lnSpc>
                <a:spcPct val="95000"/>
              </a:lnSpc>
              <a:spcBef>
                <a:spcPts val="300"/>
              </a:spcBef>
              <a:buClr>
                <a:srgbClr val="005596"/>
              </a:buClr>
              <a:buSzPct val="100000"/>
              <a:buFont typeface="Wingdings" panose="05000000000000000000" pitchFamily="2" charset="2"/>
              <a:buNone/>
              <a:tabLst/>
              <a:defRPr/>
            </a:pPr>
            <a:r>
              <a:rPr kumimoji="0" lang="en-US" b="1" i="0" u="none" strike="noStrike" kern="1200" cap="none" spc="0" normalizeH="0" baseline="0" noProof="0" dirty="0">
                <a:ln>
                  <a:noFill/>
                </a:ln>
                <a:effectLst/>
                <a:uLnTx/>
                <a:uFillTx/>
                <a:latin typeface="+mn-lt"/>
                <a:ea typeface="Arial"/>
                <a:cs typeface="Arial"/>
                <a:sym typeface="Arial"/>
              </a:rPr>
              <a:t>Genomics</a:t>
            </a:r>
          </a:p>
          <a:p>
            <a:pPr marL="228600" marR="0" lvl="0" indent="-228600" algn="l" defTabSz="914400" rtl="0" eaLnBrk="1" fontAlgn="auto" latinLnBrk="0" hangingPunct="1">
              <a:lnSpc>
                <a:spcPct val="95000"/>
              </a:lnSpc>
              <a:spcBef>
                <a:spcPts val="200"/>
              </a:spcBef>
              <a:spcAft>
                <a:spcPts val="300"/>
              </a:spcAft>
              <a:buClr>
                <a:srgbClr val="203864"/>
              </a:buClr>
              <a:buSzPct val="100000"/>
              <a:buFont typeface="Arial" panose="020B0604020202020204" pitchFamily="34" charset="0"/>
              <a:buChar char="•"/>
              <a:tabLst/>
              <a:defRPr/>
            </a:pPr>
            <a:r>
              <a:rPr lang="en-US" sz="1600" kern="1200" noProof="0" dirty="0">
                <a:latin typeface="+mn-lt"/>
                <a:ea typeface="+mn-ea"/>
                <a:cs typeface="Calibri" panose="020F0502020204030204" pitchFamily="34" charset="0"/>
                <a:sym typeface="Arial"/>
              </a:rPr>
              <a:t>HLA class II haplotypes, including DRB1*15:01</a:t>
            </a:r>
          </a:p>
          <a:p>
            <a:pPr marL="228600" marR="0" lvl="0" indent="-228600" algn="l" defTabSz="914400" rtl="0" eaLnBrk="1" fontAlgn="auto" latinLnBrk="0" hangingPunct="1">
              <a:lnSpc>
                <a:spcPct val="95000"/>
              </a:lnSpc>
              <a:spcBef>
                <a:spcPts val="200"/>
              </a:spcBef>
              <a:spcAft>
                <a:spcPts val="300"/>
              </a:spcAft>
              <a:buClr>
                <a:srgbClr val="203864"/>
              </a:buClr>
              <a:buSzPct val="100000"/>
              <a:buFont typeface="Arial" panose="020B0604020202020204" pitchFamily="34" charset="0"/>
              <a:buChar char="•"/>
              <a:tabLst/>
              <a:defRPr/>
            </a:pPr>
            <a:r>
              <a:rPr lang="en-US" sz="1600" dirty="0">
                <a:cs typeface="Calibri" panose="020F0502020204030204" pitchFamily="34" charset="0"/>
                <a:sym typeface="Arial"/>
              </a:rPr>
              <a:t>A</a:t>
            </a:r>
            <a:r>
              <a:rPr lang="en-US" sz="1600" kern="1200" noProof="0" dirty="0" err="1">
                <a:latin typeface="+mn-lt"/>
                <a:ea typeface="+mn-ea"/>
                <a:cs typeface="Calibri" panose="020F0502020204030204" pitchFamily="34" charset="0"/>
                <a:sym typeface="Arial"/>
              </a:rPr>
              <a:t>ncestral</a:t>
            </a:r>
            <a:r>
              <a:rPr lang="en-US" sz="1600" kern="1200" noProof="0" dirty="0">
                <a:latin typeface="+mn-lt"/>
                <a:ea typeface="+mn-ea"/>
                <a:cs typeface="Calibri" panose="020F0502020204030204" pitchFamily="34" charset="0"/>
                <a:sym typeface="Arial"/>
              </a:rPr>
              <a:t> markers </a:t>
            </a:r>
          </a:p>
        </p:txBody>
      </p:sp>
      <p:sp>
        <p:nvSpPr>
          <p:cNvPr id="8" name="Rectangle: Rounded Corners 7">
            <a:extLst>
              <a:ext uri="{FF2B5EF4-FFF2-40B4-BE49-F238E27FC236}">
                <a16:creationId xmlns:a16="http://schemas.microsoft.com/office/drawing/2014/main" id="{AFB2E7DF-423D-4124-A940-796559393012}"/>
              </a:ext>
            </a:extLst>
          </p:cNvPr>
          <p:cNvSpPr/>
          <p:nvPr/>
        </p:nvSpPr>
        <p:spPr>
          <a:xfrm>
            <a:off x="618983" y="1426464"/>
            <a:ext cx="10954034" cy="951386"/>
          </a:xfrm>
          <a:prstGeom prst="roundRect">
            <a:avLst/>
          </a:prstGeom>
          <a:solidFill>
            <a:schemeClr val="accent1">
              <a:lumMod val="20000"/>
              <a:lumOff val="80000"/>
            </a:schemeClr>
          </a:solidFill>
          <a:ln w="25400" cap="flat">
            <a:noFill/>
            <a:prstDash val="solid"/>
            <a:round/>
          </a:ln>
          <a:effectLst/>
          <a:sp3d/>
        </p:spPr>
        <p:txBody>
          <a:bodyPr rot="0" spcFirstLastPara="1" vertOverflow="overflow" horzOverflow="overflow" vert="horz" wrap="square" lIns="45719" tIns="45719" rIns="45719" bIns="45719" numCol="1" spcCol="38100" rtlCol="0" anchor="ctr">
            <a:noAutofit/>
          </a:bodyPr>
          <a:lstStyle/>
          <a:p>
            <a:pPr marL="1371600"/>
            <a:r>
              <a:rPr lang="en-US" sz="2000" b="1" dirty="0"/>
              <a:t>In addition to addressing barriers, the CHIMES study will investigate a unique set of biomarkers, including B- and T-cell surface markers</a:t>
            </a:r>
          </a:p>
        </p:txBody>
      </p:sp>
      <p:pic>
        <p:nvPicPr>
          <p:cNvPr id="10" name="Graphic 9">
            <a:extLst>
              <a:ext uri="{FF2B5EF4-FFF2-40B4-BE49-F238E27FC236}">
                <a16:creationId xmlns:a16="http://schemas.microsoft.com/office/drawing/2014/main" id="{358E98E0-D96F-4ABC-B612-6375446C70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940" y="1539670"/>
            <a:ext cx="773496" cy="724974"/>
          </a:xfrm>
          <a:prstGeom prst="rect">
            <a:avLst/>
          </a:prstGeom>
        </p:spPr>
      </p:pic>
    </p:spTree>
    <p:extLst>
      <p:ext uri="{BB962C8B-B14F-4D97-AF65-F5344CB8AC3E}">
        <p14:creationId xmlns:p14="http://schemas.microsoft.com/office/powerpoint/2010/main" val="123600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C890A3-A281-4C45-A7FC-276A9C9FD963}"/>
              </a:ext>
            </a:extLst>
          </p:cNvPr>
          <p:cNvSpPr>
            <a:spLocks noGrp="1"/>
          </p:cNvSpPr>
          <p:nvPr>
            <p:ph type="title"/>
          </p:nvPr>
        </p:nvSpPr>
        <p:spPr/>
        <p:txBody>
          <a:bodyPr/>
          <a:lstStyle/>
          <a:p>
            <a:r>
              <a:rPr lang="en-US" dirty="0"/>
              <a:t>Disclosures</a:t>
            </a:r>
          </a:p>
        </p:txBody>
      </p:sp>
      <p:sp>
        <p:nvSpPr>
          <p:cNvPr id="10" name="Slide Number Placeholder 9">
            <a:extLst>
              <a:ext uri="{FF2B5EF4-FFF2-40B4-BE49-F238E27FC236}">
                <a16:creationId xmlns:a16="http://schemas.microsoft.com/office/drawing/2014/main" id="{E0B7EAD3-1109-47B9-AEF5-866C3271891D}"/>
              </a:ext>
            </a:extLst>
          </p:cNvPr>
          <p:cNvSpPr>
            <a:spLocks noGrp="1"/>
          </p:cNvSpPr>
          <p:nvPr>
            <p:ph type="sldNum" sz="quarter" idx="12"/>
          </p:nvPr>
        </p:nvSpPr>
        <p:spPr>
          <a:xfrm>
            <a:off x="11500701" y="6356350"/>
            <a:ext cx="491273" cy="365125"/>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2</a:t>
            </a:fld>
            <a:endParaRPr lang="en-US"/>
          </a:p>
        </p:txBody>
      </p:sp>
      <p:grpSp>
        <p:nvGrpSpPr>
          <p:cNvPr id="2" name="Group 1">
            <a:extLst>
              <a:ext uri="{FF2B5EF4-FFF2-40B4-BE49-F238E27FC236}">
                <a16:creationId xmlns:a16="http://schemas.microsoft.com/office/drawing/2014/main" id="{4738A9D9-BDFF-4A6D-B22F-3EB879BB7A8B}"/>
              </a:ext>
            </a:extLst>
          </p:cNvPr>
          <p:cNvGrpSpPr/>
          <p:nvPr/>
        </p:nvGrpSpPr>
        <p:grpSpPr>
          <a:xfrm>
            <a:off x="950837" y="1308094"/>
            <a:ext cx="10290327" cy="5152017"/>
            <a:chOff x="703751" y="1479550"/>
            <a:chExt cx="10290327" cy="5152017"/>
          </a:xfrm>
        </p:grpSpPr>
        <p:sp>
          <p:nvSpPr>
            <p:cNvPr id="6" name="Content Placeholder 2">
              <a:extLst>
                <a:ext uri="{FF2B5EF4-FFF2-40B4-BE49-F238E27FC236}">
                  <a16:creationId xmlns:a16="http://schemas.microsoft.com/office/drawing/2014/main" id="{80DB8E39-23A1-40AC-9AC6-3D5C462B1BF1}"/>
                </a:ext>
              </a:extLst>
            </p:cNvPr>
            <p:cNvSpPr txBox="1">
              <a:spLocks/>
            </p:cNvSpPr>
            <p:nvPr/>
          </p:nvSpPr>
          <p:spPr>
            <a:xfrm>
              <a:off x="703751" y="1479550"/>
              <a:ext cx="5029200" cy="4523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rebuchet MS" panose="020B0603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Font typeface="Arial" panose="020B0604020202020204" pitchFamily="34" charset="0"/>
                <a:buNone/>
              </a:pPr>
              <a:r>
                <a:rPr lang="en-US" sz="1000" b="1" dirty="0">
                  <a:latin typeface="Arial" panose="020B0604020202020204" pitchFamily="34" charset="0"/>
                  <a:cs typeface="Arial" panose="020B0604020202020204" pitchFamily="34" charset="0"/>
                </a:rPr>
                <a:t>L Amezcua </a:t>
              </a:r>
              <a:r>
                <a:rPr lang="en-US" sz="1000" dirty="0">
                  <a:latin typeface="Arial" panose="020B0604020202020204" pitchFamily="34" charset="0"/>
                  <a:cs typeface="Arial" panose="020B0604020202020204" pitchFamily="34" charset="0"/>
                </a:rPr>
                <a:t>reports personal compensation for consulting, speaking or serving on steering committees or advisory boards for Biogen Idec, Novartis, Alexion Pharmaceuticals, Genentech, Inc., EMD Serono and AbbVie and research support from the National Multiple Sclerosis Society, NIH NINDS and Biogen. </a:t>
              </a:r>
            </a:p>
            <a:p>
              <a:pPr marL="0" indent="0">
                <a:lnSpc>
                  <a:spcPct val="110000"/>
                </a:lnSpc>
                <a:spcBef>
                  <a:spcPts val="0"/>
                </a:spcBef>
                <a:spcAft>
                  <a:spcPts val="1200"/>
                </a:spcAft>
                <a:buFont typeface="Arial" panose="020B0604020202020204" pitchFamily="34" charset="0"/>
                <a:buNone/>
              </a:pPr>
              <a:r>
                <a:rPr lang="en-US" sz="1000" b="1" dirty="0">
                  <a:latin typeface="Arial" panose="020B0604020202020204" pitchFamily="34" charset="0"/>
                  <a:cs typeface="Arial" panose="020B0604020202020204" pitchFamily="34" charset="0"/>
                </a:rPr>
                <a:t>A F </a:t>
              </a:r>
              <a:r>
                <a:rPr lang="en-US" sz="1000" b="1" dirty="0" err="1">
                  <a:latin typeface="Arial" panose="020B0604020202020204" pitchFamily="34" charset="0"/>
                  <a:cs typeface="Arial" panose="020B0604020202020204" pitchFamily="34" charset="0"/>
                </a:rPr>
                <a:t>Okai</a:t>
              </a:r>
              <a:r>
                <a:rPr lang="en-US" sz="1000" b="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has received consulting fees from Alexion, Biogen, Bristol Myers Squibb, EMD, Serono, Greenwich Biosciences, Novartis, Roche, Genentech, Inc., Sanofi Genzyme and TG Therapeutics and serves on the speakers bureau for Alexion, Biogen, EMD Serono, F. Hoffmann-La Roche Ltd, Genentech, Inc., and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Sanofi Genzyme.</a:t>
              </a:r>
              <a:endParaRPr lang="en-US" sz="1000" b="1" dirty="0">
                <a:latin typeface="Arial" panose="020B0604020202020204" pitchFamily="34" charset="0"/>
                <a:cs typeface="Arial" panose="020B0604020202020204" pitchFamily="34" charset="0"/>
              </a:endParaRPr>
            </a:p>
            <a:p>
              <a:pPr marL="0" indent="0">
                <a:lnSpc>
                  <a:spcPct val="110000"/>
                </a:lnSpc>
                <a:spcBef>
                  <a:spcPts val="0"/>
                </a:spcBef>
                <a:spcAft>
                  <a:spcPts val="1200"/>
                </a:spcAft>
                <a:buFont typeface="Arial" panose="020B0604020202020204" pitchFamily="34" charset="0"/>
                <a:buNone/>
              </a:pPr>
              <a:r>
                <a:rPr lang="en-US" sz="1000" b="1" dirty="0">
                  <a:latin typeface="Arial" panose="020B0604020202020204" pitchFamily="34" charset="0"/>
                  <a:cs typeface="Arial" panose="020B0604020202020204" pitchFamily="34" charset="0"/>
                </a:rPr>
                <a:t>A H Cross </a:t>
              </a:r>
              <a:r>
                <a:rPr lang="en-US" sz="1000" dirty="0">
                  <a:latin typeface="Arial" panose="020B0604020202020204" pitchFamily="34" charset="0"/>
                  <a:cs typeface="Arial" panose="020B0604020202020204" pitchFamily="34" charset="0"/>
                </a:rPr>
                <a:t>has, in the past year, received fees or honoraria for consulting for Biogen, EMD Serono, F. Hoffmann-La Roche Ltd, Genentech, Inc., Horizon Therapeutics, Janssen (J&amp;J), Novartis and TG Therapeutics. </a:t>
              </a:r>
            </a:p>
            <a:p>
              <a:pPr marL="0" indent="0">
                <a:lnSpc>
                  <a:spcPct val="110000"/>
                </a:lnSpc>
                <a:spcBef>
                  <a:spcPts val="0"/>
                </a:spcBef>
                <a:spcAft>
                  <a:spcPts val="1200"/>
                </a:spcAft>
                <a:buFont typeface="Arial" panose="020B0604020202020204" pitchFamily="34" charset="0"/>
                <a:buNone/>
              </a:pPr>
              <a:r>
                <a:rPr lang="en-US" sz="1000" b="1" dirty="0">
                  <a:latin typeface="Arial" panose="020B0604020202020204" pitchFamily="34" charset="0"/>
                  <a:cs typeface="Arial" panose="020B0604020202020204" pitchFamily="34" charset="0"/>
                </a:rPr>
                <a:t>N L Monson </a:t>
              </a:r>
              <a:r>
                <a:rPr lang="en-US" sz="1000" dirty="0">
                  <a:latin typeface="Arial" panose="020B0604020202020204" pitchFamily="34" charset="0"/>
                  <a:ea typeface="Calibri" panose="020F0502020204030204" pitchFamily="34" charset="0"/>
                  <a:cs typeface="Arial" panose="020B0604020202020204" pitchFamily="34" charset="0"/>
                </a:rPr>
                <a:t>has received consulting fees from EMD Serono and Genentech, Inc.; is a founder of TGM Life Sciences; and holds </a:t>
              </a:r>
              <a:r>
                <a:rPr lang="en-GB" sz="1000" dirty="0">
                  <a:latin typeface="Arial" panose="020B0604020202020204" pitchFamily="34" charset="0"/>
                  <a:ea typeface="Calibri" panose="020F0502020204030204" pitchFamily="34" charset="0"/>
                  <a:cs typeface="Arial" panose="020B0604020202020204" pitchFamily="34" charset="0"/>
                </a:rPr>
                <a:t>patent US 8,394,583 B2 on </a:t>
              </a:r>
              <a:r>
                <a:rPr lang="en-GB" sz="1000" dirty="0" err="1">
                  <a:latin typeface="Arial" panose="020B0604020202020204" pitchFamily="34" charset="0"/>
                  <a:ea typeface="Calibri" panose="020F0502020204030204" pitchFamily="34" charset="0"/>
                  <a:cs typeface="Arial" panose="020B0604020202020204" pitchFamily="34" charset="0"/>
                </a:rPr>
                <a:t>MSPrecise</a:t>
              </a:r>
              <a:r>
                <a:rPr lang="en-GB" sz="1000" baseline="30000" dirty="0" err="1">
                  <a:latin typeface="Arial" panose="020B0604020202020204" pitchFamily="34" charset="0"/>
                  <a:ea typeface="Calibri" panose="020F0502020204030204" pitchFamily="34" charset="0"/>
                  <a:cs typeface="Arial" panose="020B0604020202020204" pitchFamily="34" charset="0"/>
                </a:rPr>
                <a:t>TM</a:t>
              </a:r>
              <a:r>
                <a:rPr lang="en-GB" sz="1000" dirty="0">
                  <a:latin typeface="Arial" panose="020B0604020202020204" pitchFamily="34" charset="0"/>
                  <a:ea typeface="Calibri" panose="020F0502020204030204" pitchFamily="34" charset="0"/>
                  <a:cs typeface="Arial" panose="020B0604020202020204" pitchFamily="34" charset="0"/>
                </a:rPr>
                <a:t>, a diagnostic tool for predicting conversion to multiple sclerosis.</a:t>
              </a:r>
            </a:p>
            <a:p>
              <a:pPr marL="0" indent="0">
                <a:lnSpc>
                  <a:spcPct val="110000"/>
                </a:lnSpc>
                <a:spcBef>
                  <a:spcPts val="0"/>
                </a:spcBef>
                <a:spcAft>
                  <a:spcPts val="1200"/>
                </a:spcAft>
                <a:buNone/>
              </a:pPr>
              <a:r>
                <a:rPr lang="en-US" sz="1000" b="1" dirty="0">
                  <a:latin typeface="Arial" panose="020B0604020202020204" pitchFamily="34" charset="0"/>
                  <a:cs typeface="Arial" panose="020B0604020202020204" pitchFamily="34" charset="0"/>
                </a:rPr>
                <a:t>B W Thrower </a:t>
              </a:r>
              <a:r>
                <a:rPr lang="en-US" sz="1000" dirty="0">
                  <a:latin typeface="Arial" panose="020B0604020202020204" pitchFamily="34" charset="0"/>
                  <a:cs typeface="Arial" panose="020B0604020202020204" pitchFamily="34" charset="0"/>
                </a:rPr>
                <a:t>serves on the speakers bureau for Biogen, Horizon Therapeutics, Genentech, Inc., and Bristol Myers Squibb.</a:t>
              </a:r>
              <a:endParaRPr 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T </a:t>
              </a:r>
              <a:r>
                <a:rPr kumimoji="0" lang="en-US" sz="1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Reder</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has received consulting fees from Bayer, Biogen, F. Hoffmann-La Roche Ltd, Genentech, Inc., Merck Serono, Novartis and TG Therapeutics; is an editor for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MedLink</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has received unrestricted grant support from Bayer, Biogen, F. Hoffmann-La Roche Ltd, Genentech, Inc., Mallinckrodt, Merck Serono and Novartis.</a:t>
              </a:r>
            </a:p>
            <a:p>
              <a:pPr marL="0" indent="0">
                <a:lnSpc>
                  <a:spcPct val="110000"/>
                </a:lnSpc>
                <a:spcBef>
                  <a:spcPts val="0"/>
                </a:spcBef>
                <a:spcAft>
                  <a:spcPts val="1200"/>
                </a:spcAft>
                <a:buNone/>
                <a:defRPr/>
              </a:pPr>
              <a:r>
                <a:rPr lang="en-US" sz="1000" b="1" dirty="0">
                  <a:latin typeface="Arial" panose="020B0604020202020204" pitchFamily="34" charset="0"/>
                  <a:cs typeface="Arial" panose="020B0604020202020204" pitchFamily="34" charset="0"/>
                </a:rPr>
                <a:t>J B English </a:t>
              </a:r>
              <a:r>
                <a:rPr lang="en-US" sz="1000" dirty="0">
                  <a:latin typeface="Arial" panose="020B0604020202020204" pitchFamily="34" charset="0"/>
                  <a:cs typeface="Arial" panose="020B0604020202020204" pitchFamily="34" charset="0"/>
                </a:rPr>
                <a:t>has</a:t>
              </a:r>
              <a:r>
                <a:rPr lang="en-US" sz="1000" b="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received consulting fees from Biogen, EMD Serono, Sanofi Genzyme, Bristol Myers Squibb and IT Therapeutics and contracted research support from Biogen, EMD Serono, Novartis and Genentech, Inc., and serves on the speakers bureau for Biogen, EMD Serono, Sanofi Genzyme and Bristol Myers Squibb.</a:t>
              </a:r>
            </a:p>
            <a:p>
              <a:pPr marL="0" marR="0" lvl="0" indent="0" algn="l" defTabSz="914400" rtl="0" eaLnBrk="1" fontAlgn="auto" latinLnBrk="0" hangingPunct="1">
                <a:lnSpc>
                  <a:spcPct val="110000"/>
                </a:lnSpc>
                <a:spcBef>
                  <a:spcPts val="0"/>
                </a:spcBef>
                <a:spcAft>
                  <a:spcPts val="120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1200"/>
                </a:spcAft>
                <a:buClrTx/>
                <a:buSzTx/>
                <a:buFontTx/>
                <a:buNone/>
                <a:tabLst/>
                <a:defRPr/>
              </a:pPr>
              <a:endParaRPr lang="en-GB" sz="1000" dirty="0">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1000" b="1" dirty="0">
                <a:cs typeface="Calibri" panose="020F0502020204030204" pitchFamily="34" charset="0"/>
              </a:endParaRPr>
            </a:p>
          </p:txBody>
        </p:sp>
        <p:sp>
          <p:nvSpPr>
            <p:cNvPr id="7" name="Content Placeholder 3">
              <a:extLst>
                <a:ext uri="{FF2B5EF4-FFF2-40B4-BE49-F238E27FC236}">
                  <a16:creationId xmlns:a16="http://schemas.microsoft.com/office/drawing/2014/main" id="{E8D54421-4646-4841-A8C3-35C470066CE3}"/>
                </a:ext>
              </a:extLst>
            </p:cNvPr>
            <p:cNvSpPr txBox="1">
              <a:spLocks/>
            </p:cNvSpPr>
            <p:nvPr/>
          </p:nvSpPr>
          <p:spPr>
            <a:xfrm>
              <a:off x="5964878" y="1479550"/>
              <a:ext cx="5029200" cy="5152017"/>
            </a:xfrm>
            <a:prstGeom prst="rect">
              <a:avLst/>
            </a:prstGeom>
          </p:spPr>
          <p:txBody>
            <a:bodyPr>
              <a:noAutofit/>
            </a:bodyPr>
            <a:lstStyle>
              <a:lvl1pPr marL="169863" indent="-169863" algn="l" defTabSz="914400" rtl="0" eaLnBrk="1" latinLnBrk="0" hangingPunct="1">
                <a:lnSpc>
                  <a:spcPct val="100000"/>
                </a:lnSpc>
                <a:spcBef>
                  <a:spcPts val="600"/>
                </a:spcBef>
                <a:spcAft>
                  <a:spcPts val="600"/>
                </a:spcAft>
                <a:buSzPct val="110000"/>
                <a:buFont typeface="Arial" pitchFamily="34" charset="0"/>
                <a:buChar char="•"/>
                <a:defRPr sz="2000" kern="1200">
                  <a:solidFill>
                    <a:schemeClr val="tx1"/>
                  </a:solidFill>
                  <a:latin typeface="Century Gothic" panose="020B0502020202020204" pitchFamily="34" charset="0"/>
                  <a:ea typeface="+mn-ea"/>
                  <a:cs typeface="+mn-cs"/>
                </a:defRPr>
              </a:lvl1pPr>
              <a:lvl2pPr marL="576263"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Century Gothic" panose="020B0502020202020204" pitchFamily="34" charset="0"/>
                  <a:ea typeface="+mn-ea"/>
                  <a:cs typeface="+mn-cs"/>
                </a:defRPr>
              </a:lvl2pPr>
              <a:lvl3pPr marL="804863" indent="-117475"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Century Gothic" panose="020B0502020202020204" pitchFamily="34" charset="0"/>
                  <a:ea typeface="+mn-ea"/>
                  <a:cs typeface="+mn-cs"/>
                </a:defRPr>
              </a:lvl3pPr>
              <a:lvl4pPr marL="1084263" indent="-169863" algn="l" defTabSz="914400" rtl="0" eaLnBrk="1" latinLnBrk="0" hangingPunct="1">
                <a:lnSpc>
                  <a:spcPct val="100000"/>
                </a:lnSpc>
                <a:spcBef>
                  <a:spcPts val="0"/>
                </a:spcBef>
                <a:spcAft>
                  <a:spcPts val="600"/>
                </a:spcAft>
                <a:buFont typeface="Arial" pitchFamily="34" charset="0"/>
                <a:buChar char="–"/>
                <a:defRPr sz="1400" kern="1200">
                  <a:solidFill>
                    <a:schemeClr val="tx1"/>
                  </a:solidFill>
                  <a:latin typeface="Century Gothic" panose="020B0502020202020204" pitchFamily="34" charset="0"/>
                  <a:ea typeface="+mn-ea"/>
                  <a:cs typeface="+mn-cs"/>
                </a:defRPr>
              </a:lvl4pPr>
              <a:lvl5pPr marL="1371600" indent="-169863" algn="l" defTabSz="914400" rtl="0" eaLnBrk="1" latinLnBrk="0" hangingPunct="1">
                <a:lnSpc>
                  <a:spcPct val="100000"/>
                </a:lnSpc>
                <a:spcBef>
                  <a:spcPts val="0"/>
                </a:spcBef>
                <a:spcAft>
                  <a:spcPts val="600"/>
                </a:spcAft>
                <a:buFont typeface="Arial"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 F Wu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has received honoraria for consulting from Novartis and Genentech, Inc., and research funding from Biogen, EMD Serono and </a:t>
              </a:r>
              <a:r>
                <a:rPr lang="en-US" sz="1000" dirty="0">
                  <a:latin typeface="Arial" panose="020B0604020202020204" pitchFamily="34" charset="0"/>
                  <a:cs typeface="Arial" panose="020B0604020202020204" pitchFamily="34" charset="0"/>
                </a:rPr>
                <a:t>F. Hoffmann-La Roche Ltd</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 </a:t>
              </a:r>
              <a:r>
                <a:rPr kumimoji="0" lang="en-GB" sz="1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Bernitsas</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has received grant support from F. Hoffmann-La Roche Ltd, Genentech, Inc., Sanofi Genzyme,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MedImmune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Novartis, Merck Serono, Chugai, Mallinckrodt and TG Therapeutics and consulting fees/honoraria from Biogen, Merck Serono, Celgene and Genentech, Inc.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spcAft>
                  <a:spcPts val="1200"/>
                </a:spcAft>
                <a:buNone/>
              </a:pPr>
              <a:r>
                <a:rPr lang="en-US" sz="1000" b="1" dirty="0">
                  <a:latin typeface="Arial" panose="020B0604020202020204" pitchFamily="34" charset="0"/>
                  <a:cs typeface="Arial" panose="020B0604020202020204" pitchFamily="34" charset="0"/>
                </a:rPr>
                <a:t>S Yap</a:t>
              </a:r>
              <a:r>
                <a:rPr lang="en-US" sz="1000" dirty="0">
                  <a:latin typeface="Arial" panose="020B0604020202020204" pitchFamily="34" charset="0"/>
                  <a:cs typeface="Arial" panose="020B0604020202020204" pitchFamily="34" charset="0"/>
                </a:rPr>
                <a:t> </a:t>
              </a:r>
              <a:r>
                <a:rPr lang="en-GB" sz="1000" dirty="0">
                  <a:effectLst/>
                  <a:latin typeface="Arial" panose="020B0604020202020204" pitchFamily="34" charset="0"/>
                  <a:ea typeface="Calibri" panose="020F0502020204030204" pitchFamily="34" charset="0"/>
                  <a:cs typeface="Arial" panose="020B0604020202020204" pitchFamily="34" charset="0"/>
                </a:rPr>
                <a:t>is an employee of Genentech, Inc., and a shareholder of F. Hoffmann-La Roche Ltd.</a:t>
              </a:r>
              <a:endParaRPr lang="en-US" sz="1000" dirty="0">
                <a:latin typeface="Arial" panose="020B0604020202020204" pitchFamily="34" charset="0"/>
                <a:cs typeface="Arial" panose="020B0604020202020204" pitchFamily="34" charset="0"/>
              </a:endParaRPr>
            </a:p>
            <a:p>
              <a:pPr marL="0" indent="0">
                <a:lnSpc>
                  <a:spcPct val="110000"/>
                </a:lnSpc>
                <a:spcBef>
                  <a:spcPts val="0"/>
                </a:spcBef>
                <a:spcAft>
                  <a:spcPts val="1200"/>
                </a:spcAft>
                <a:buNone/>
              </a:pPr>
              <a:r>
                <a:rPr lang="en-US" sz="1000" b="1" dirty="0">
                  <a:latin typeface="Arial" panose="020B0604020202020204" pitchFamily="34" charset="0"/>
                  <a:cs typeface="Arial" panose="020B0604020202020204" pitchFamily="34" charset="0"/>
                </a:rPr>
                <a:t>J Ndrio </a:t>
              </a:r>
              <a:r>
                <a:rPr lang="en-GB" sz="1000" dirty="0">
                  <a:effectLst/>
                  <a:latin typeface="Arial" panose="020B0604020202020204" pitchFamily="34" charset="0"/>
                  <a:ea typeface="Calibri" panose="020F0502020204030204" pitchFamily="34" charset="0"/>
                  <a:cs typeface="Arial" panose="020B0604020202020204" pitchFamily="34" charset="0"/>
                </a:rPr>
                <a:t>is an employee of Genentech, Inc., and a shareholder of F. Hoffmann-La Roche Ltd.</a:t>
              </a:r>
              <a:endParaRPr lang="en-US" sz="1000" b="1" dirty="0">
                <a:latin typeface="Arial" panose="020B0604020202020204" pitchFamily="34" charset="0"/>
                <a:cs typeface="Arial" panose="020B0604020202020204" pitchFamily="34" charset="0"/>
              </a:endParaRPr>
            </a:p>
            <a:p>
              <a:pPr marL="0" indent="0">
                <a:lnSpc>
                  <a:spcPct val="110000"/>
                </a:lnSpc>
                <a:spcBef>
                  <a:spcPts val="0"/>
                </a:spcBef>
                <a:spcAft>
                  <a:spcPts val="1200"/>
                </a:spcAft>
                <a:buNone/>
              </a:pPr>
              <a:r>
                <a:rPr lang="en-US" sz="1000" b="1" dirty="0">
                  <a:effectLst/>
                  <a:latin typeface="Arial" panose="020B0604020202020204" pitchFamily="34" charset="0"/>
                  <a:ea typeface="Calibri" panose="020F0502020204030204" pitchFamily="34" charset="0"/>
                  <a:cs typeface="Arial" panose="020B0604020202020204" pitchFamily="34" charset="0"/>
                </a:rPr>
                <a:t>J Pei </a:t>
              </a:r>
              <a:r>
                <a:rPr lang="en-GB" sz="1000" dirty="0">
                  <a:effectLst/>
                  <a:latin typeface="Arial" panose="020B0604020202020204" pitchFamily="34" charset="0"/>
                  <a:ea typeface="Calibri" panose="020F0502020204030204" pitchFamily="34" charset="0"/>
                  <a:cs typeface="Arial" panose="020B0604020202020204" pitchFamily="34" charset="0"/>
                </a:rPr>
                <a:t>is an employee of Genentech, Inc., and a shareholder of F. Hoffmann-La Roche Ltd.</a:t>
              </a:r>
            </a:p>
            <a:p>
              <a:pPr marL="0" indent="0">
                <a:lnSpc>
                  <a:spcPct val="110000"/>
                </a:lnSpc>
                <a:spcBef>
                  <a:spcPts val="0"/>
                </a:spcBef>
                <a:spcAft>
                  <a:spcPts val="1200"/>
                </a:spcAft>
                <a:buNone/>
              </a:pPr>
              <a:r>
                <a:rPr lang="en-GB" sz="1000" b="1" dirty="0">
                  <a:effectLst/>
                  <a:latin typeface="Arial" panose="020B0604020202020204" pitchFamily="34" charset="0"/>
                  <a:ea typeface="Calibri" panose="020F0502020204030204" pitchFamily="34" charset="0"/>
                  <a:cs typeface="Arial" panose="020B0604020202020204" pitchFamily="34" charset="0"/>
                </a:rPr>
                <a:t>E M Mowry</a:t>
              </a:r>
              <a:r>
                <a:rPr lang="en-GB" sz="1000" b="1"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has received grant support from Biogen, Genentech and Teva and royalties for editorial duties from UpToDate and has participated on data </a:t>
              </a:r>
              <a:r>
                <a:rPr lang="en-US" sz="1000" dirty="0">
                  <a:latin typeface="Arial" panose="020B0604020202020204" pitchFamily="34" charset="0"/>
                  <a:ea typeface="Calibri" panose="020F0502020204030204" pitchFamily="34" charset="0"/>
                  <a:cs typeface="Arial" panose="020B0604020202020204" pitchFamily="34" charset="0"/>
                </a:rPr>
                <a:t>s</a:t>
              </a:r>
              <a:r>
                <a:rPr lang="en-US" sz="1000" dirty="0">
                  <a:effectLst/>
                  <a:latin typeface="Arial" panose="020B0604020202020204" pitchFamily="34" charset="0"/>
                  <a:ea typeface="Calibri" panose="020F0502020204030204" pitchFamily="34" charset="0"/>
                  <a:cs typeface="Arial" panose="020B0604020202020204" pitchFamily="34" charset="0"/>
                </a:rPr>
                <a:t>afety </a:t>
              </a:r>
              <a:r>
                <a:rPr lang="en-US" sz="1000" dirty="0">
                  <a:latin typeface="Arial" panose="020B0604020202020204" pitchFamily="34" charset="0"/>
                  <a:ea typeface="Calibri" panose="020F0502020204030204" pitchFamily="34" charset="0"/>
                  <a:cs typeface="Arial" panose="020B0604020202020204" pitchFamily="34" charset="0"/>
                </a:rPr>
                <a:t>m</a:t>
              </a:r>
              <a:r>
                <a:rPr lang="en-US" sz="1000" dirty="0">
                  <a:effectLst/>
                  <a:latin typeface="Arial" panose="020B0604020202020204" pitchFamily="34" charset="0"/>
                  <a:ea typeface="Calibri" panose="020F0502020204030204" pitchFamily="34" charset="0"/>
                  <a:cs typeface="Arial" panose="020B0604020202020204" pitchFamily="34" charset="0"/>
                </a:rPr>
                <a:t>onitoring </a:t>
              </a:r>
              <a:r>
                <a:rPr lang="en-US" sz="1000" dirty="0">
                  <a:latin typeface="Arial" panose="020B0604020202020204" pitchFamily="34" charset="0"/>
                  <a:ea typeface="Calibri" panose="020F0502020204030204" pitchFamily="34" charset="0"/>
                  <a:cs typeface="Arial" panose="020B0604020202020204" pitchFamily="34" charset="0"/>
                </a:rPr>
                <a:t>b</a:t>
              </a:r>
              <a:r>
                <a:rPr lang="en-US" sz="1000" dirty="0">
                  <a:effectLst/>
                  <a:latin typeface="Arial" panose="020B0604020202020204" pitchFamily="34" charset="0"/>
                  <a:ea typeface="Calibri" panose="020F0502020204030204" pitchFamily="34" charset="0"/>
                  <a:cs typeface="Arial" panose="020B0604020202020204" pitchFamily="34" charset="0"/>
                </a:rPr>
                <a:t>oards for NIAID and TRIM trials</a:t>
              </a: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1000" b="1"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spcAft>
                  <a:spcPts val="1200"/>
                </a:spcAft>
                <a:buNone/>
              </a:pPr>
              <a:r>
                <a:rPr lang="en-US" sz="1000" b="1" dirty="0">
                  <a:effectLst/>
                  <a:latin typeface="Arial" panose="020B0604020202020204" pitchFamily="34" charset="0"/>
                  <a:ea typeface="Calibri" panose="020F0502020204030204" pitchFamily="34" charset="0"/>
                  <a:cs typeface="Arial" panose="020B0604020202020204" pitchFamily="34" charset="0"/>
                </a:rPr>
                <a:t>F Magrini</a:t>
              </a:r>
              <a:r>
                <a:rPr lang="en-US" sz="1000" b="1"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was an employee of Genentech, Inc., </a:t>
              </a:r>
              <a:r>
                <a:rPr lang="en-US" sz="1000" dirty="0">
                  <a:latin typeface="Arial" panose="020B0604020202020204" pitchFamily="34" charset="0"/>
                  <a:ea typeface="Calibri" panose="020F0502020204030204" pitchFamily="34" charset="0"/>
                  <a:cs typeface="Arial" panose="020B0604020202020204" pitchFamily="34" charset="0"/>
                </a:rPr>
                <a:t>at the time of the study.</a:t>
              </a:r>
            </a:p>
            <a:p>
              <a:pPr marL="0" indent="0">
                <a:lnSpc>
                  <a:spcPct val="110000"/>
                </a:lnSpc>
                <a:spcBef>
                  <a:spcPts val="0"/>
                </a:spcBef>
                <a:spcAft>
                  <a:spcPts val="1200"/>
                </a:spcAft>
                <a:buNone/>
              </a:pPr>
              <a:r>
                <a:rPr lang="en-US" sz="1000" b="1" dirty="0">
                  <a:latin typeface="Arial" panose="020B0604020202020204" pitchFamily="34" charset="0"/>
                  <a:ea typeface="Calibri" panose="020F0502020204030204" pitchFamily="34" charset="0"/>
                  <a:cs typeface="Arial" panose="020B0604020202020204" pitchFamily="34" charset="0"/>
                </a:rPr>
                <a:t>J Acosta </a:t>
              </a:r>
              <a:r>
                <a:rPr lang="en-GB" sz="1000" dirty="0">
                  <a:latin typeface="Arial" panose="020B0604020202020204" pitchFamily="34" charset="0"/>
                  <a:ea typeface="Calibri" panose="020F0502020204030204" pitchFamily="34" charset="0"/>
                  <a:cs typeface="Arial" panose="020B0604020202020204" pitchFamily="34" charset="0"/>
                </a:rPr>
                <a:t>is an employee of Genentech, Inc., and a shareholder of F. Hoffmann-La Roche Ltd.</a:t>
              </a: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spcAft>
                  <a:spcPts val="1200"/>
                </a:spcAft>
                <a:buNone/>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 J Williams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has received consulting fees from AbbVie, Biogen, Bristol Myers Squibb, EMD Serono, Genentech, Inc., Novartis and Sanofi Genzyme.</a:t>
              </a:r>
            </a:p>
            <a:p>
              <a:pPr marL="0" indent="0">
                <a:lnSpc>
                  <a:spcPct val="110000"/>
                </a:lnSpc>
                <a:spcBef>
                  <a:spcPts val="0"/>
                </a:spcBef>
                <a:spcAft>
                  <a:spcPts val="1200"/>
                </a:spcAft>
                <a:buNone/>
              </a:pPr>
              <a:endParaRPr lang="en-US" sz="1000" dirty="0">
                <a:latin typeface="Arial" panose="020B0604020202020204" pitchFamily="34" charset="0"/>
                <a:cs typeface="Arial" panose="020B0604020202020204" pitchFamily="34" charset="0"/>
              </a:endParaRPr>
            </a:p>
            <a:p>
              <a:pPr marL="0" indent="0">
                <a:buNone/>
              </a:pPr>
              <a:endParaRPr lang="en-US" sz="1000" dirty="0">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0EC131B5-F261-49B4-831D-52AC83C74145}"/>
              </a:ext>
            </a:extLst>
          </p:cNvPr>
          <p:cNvSpPr txBox="1"/>
          <p:nvPr/>
        </p:nvSpPr>
        <p:spPr>
          <a:xfrm>
            <a:off x="107220" y="6373296"/>
            <a:ext cx="883476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Sponsored by F. Hoffmann-La Roche Ltd; editorial assistance was provided by Health Interactions, Inc., USA, and funded by F. Hoffmann-La Roche Ltd.</a:t>
            </a:r>
          </a:p>
        </p:txBody>
      </p:sp>
    </p:spTree>
    <p:extLst>
      <p:ext uri="{BB962C8B-B14F-4D97-AF65-F5344CB8AC3E}">
        <p14:creationId xmlns:p14="http://schemas.microsoft.com/office/powerpoint/2010/main" val="177373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D3AA-E13A-4179-9582-D53EF225E03D}"/>
              </a:ext>
            </a:extLst>
          </p:cNvPr>
          <p:cNvSpPr>
            <a:spLocks noGrp="1"/>
          </p:cNvSpPr>
          <p:nvPr>
            <p:ph type="title"/>
          </p:nvPr>
        </p:nvSpPr>
        <p:spPr/>
        <p:txBody>
          <a:bodyPr/>
          <a:lstStyle/>
          <a:p>
            <a:r>
              <a:rPr lang="en-US" dirty="0"/>
              <a:t>Background</a:t>
            </a:r>
            <a:br>
              <a:rPr lang="en-US" dirty="0"/>
            </a:br>
            <a:r>
              <a:rPr lang="en-US" sz="2400" i="1" dirty="0"/>
              <a:t>MS disease characteristics vary among racial and ethnic groups </a:t>
            </a:r>
            <a:endParaRPr lang="en-US" sz="2400" dirty="0"/>
          </a:p>
        </p:txBody>
      </p:sp>
      <p:sp>
        <p:nvSpPr>
          <p:cNvPr id="4" name="Footer Placeholder 3">
            <a:extLst>
              <a:ext uri="{FF2B5EF4-FFF2-40B4-BE49-F238E27FC236}">
                <a16:creationId xmlns:a16="http://schemas.microsoft.com/office/drawing/2014/main" id="{5C02F2AA-E47E-4D46-A27D-26853740D561}"/>
              </a:ext>
            </a:extLst>
          </p:cNvPr>
          <p:cNvSpPr>
            <a:spLocks noGrp="1"/>
          </p:cNvSpPr>
          <p:nvPr>
            <p:ph type="ftr" sz="quarter" idx="11"/>
          </p:nvPr>
        </p:nvSpPr>
        <p:spPr>
          <a:xfrm>
            <a:off x="200024" y="6356350"/>
            <a:ext cx="10955656" cy="365125"/>
          </a:xfrm>
        </p:spPr>
        <p:txBody>
          <a:bodyPr/>
          <a:lstStyle/>
          <a:p>
            <a:r>
              <a:rPr lang="en-US" sz="900" dirty="0"/>
              <a:t>1. Langer-Gould A. </a:t>
            </a:r>
            <a:r>
              <a:rPr lang="en-US" i="1" dirty="0"/>
              <a:t>Neurology</a:t>
            </a:r>
            <a:r>
              <a:rPr lang="en-US" dirty="0"/>
              <a:t> 2013;80:1734</a:t>
            </a:r>
            <a:r>
              <a:rPr lang="en-US" dirty="0">
                <a:latin typeface="Arial" panose="020B0604020202020204" pitchFamily="34" charset="0"/>
                <a:cs typeface="Arial" panose="020B0604020202020204" pitchFamily="34" charset="0"/>
              </a:rPr>
              <a:t>–</a:t>
            </a:r>
            <a:r>
              <a:rPr lang="en-US" dirty="0"/>
              <a:t>1739. 2. </a:t>
            </a:r>
            <a:r>
              <a:rPr lang="en-US" dirty="0" err="1"/>
              <a:t>Wallin</a:t>
            </a:r>
            <a:r>
              <a:rPr lang="en-US" dirty="0"/>
              <a:t> MT, et al. </a:t>
            </a:r>
            <a:r>
              <a:rPr lang="en-US" i="1" dirty="0"/>
              <a:t>Ann Neurol</a:t>
            </a:r>
            <a:r>
              <a:rPr lang="en-US" dirty="0"/>
              <a:t> 2004;55:65</a:t>
            </a:r>
            <a:r>
              <a:rPr lang="en-US" dirty="0">
                <a:latin typeface="Arial" panose="020B0604020202020204" pitchFamily="34" charset="0"/>
                <a:cs typeface="Arial" panose="020B0604020202020204" pitchFamily="34" charset="0"/>
              </a:rPr>
              <a:t>–</a:t>
            </a:r>
            <a:r>
              <a:rPr lang="en-US" dirty="0"/>
              <a:t>71. 3</a:t>
            </a:r>
            <a:r>
              <a:rPr lang="en-US" sz="900" dirty="0"/>
              <a:t>. Rivas-Rodriguez E, </a:t>
            </a:r>
            <a:r>
              <a:rPr lang="en-US" sz="900" dirty="0" err="1"/>
              <a:t>Amezcua</a:t>
            </a:r>
            <a:r>
              <a:rPr lang="en-US" sz="900" dirty="0"/>
              <a:t> L. </a:t>
            </a:r>
            <a:r>
              <a:rPr lang="en-US" sz="900" i="1" dirty="0"/>
              <a:t>Neurol Clin</a:t>
            </a:r>
            <a:r>
              <a:rPr lang="en-US" sz="900" dirty="0"/>
              <a:t> 2018;36:151</a:t>
            </a:r>
            <a:r>
              <a:rPr lang="en-US" sz="900" dirty="0">
                <a:latin typeface="Arial" panose="020B0604020202020204" pitchFamily="34" charset="0"/>
                <a:cs typeface="Arial" panose="020B0604020202020204" pitchFamily="34" charset="0"/>
              </a:rPr>
              <a:t>–</a:t>
            </a:r>
            <a:r>
              <a:rPr lang="en-US" sz="900" dirty="0"/>
              <a:t>162. 4</a:t>
            </a:r>
            <a:r>
              <a:rPr lang="en-US" dirty="0"/>
              <a:t>. </a:t>
            </a:r>
            <a:r>
              <a:rPr lang="en-US" sz="900" dirty="0"/>
              <a:t>Ventura RE, et al</a:t>
            </a:r>
            <a:r>
              <a:rPr lang="en-US" sz="900" i="1" dirty="0"/>
              <a:t>. </a:t>
            </a:r>
            <a:r>
              <a:rPr lang="en-US" sz="900" i="1" dirty="0" err="1"/>
              <a:t>Mult</a:t>
            </a:r>
            <a:r>
              <a:rPr lang="en-US" sz="900" i="1" dirty="0"/>
              <a:t> </a:t>
            </a:r>
            <a:r>
              <a:rPr lang="en-US" sz="900" i="1" dirty="0" err="1"/>
              <a:t>Scler</a:t>
            </a:r>
            <a:r>
              <a:rPr lang="en-US" sz="900" i="1" dirty="0"/>
              <a:t> </a:t>
            </a:r>
            <a:r>
              <a:rPr lang="en-US" sz="900" dirty="0"/>
              <a:t>2017;23:1554</a:t>
            </a:r>
            <a:r>
              <a:rPr lang="en-US" sz="900" dirty="0">
                <a:latin typeface="Arial" panose="020B0604020202020204" pitchFamily="34" charset="0"/>
                <a:cs typeface="Arial" panose="020B0604020202020204" pitchFamily="34" charset="0"/>
              </a:rPr>
              <a:t>–</a:t>
            </a:r>
            <a:r>
              <a:rPr lang="en-US" sz="900" dirty="0"/>
              <a:t>1557. 5. Kahn O, et al</a:t>
            </a:r>
            <a:r>
              <a:rPr lang="en-US" sz="900" i="1" dirty="0"/>
              <a:t>. Neurol Clin </a:t>
            </a:r>
            <a:r>
              <a:rPr lang="en-US" sz="900" i="1" dirty="0" err="1"/>
              <a:t>Pract</a:t>
            </a:r>
            <a:r>
              <a:rPr lang="en-US" sz="900" i="1" dirty="0"/>
              <a:t> </a:t>
            </a:r>
            <a:r>
              <a:rPr lang="en-US" sz="900" dirty="0"/>
              <a:t>2015;5:132</a:t>
            </a:r>
            <a:r>
              <a:rPr lang="en-US" sz="900" dirty="0">
                <a:latin typeface="Arial" panose="020B0604020202020204" pitchFamily="34" charset="0"/>
                <a:cs typeface="Arial" panose="020B0604020202020204" pitchFamily="34" charset="0"/>
              </a:rPr>
              <a:t>–</a:t>
            </a:r>
            <a:r>
              <a:rPr lang="en-US" sz="900" dirty="0"/>
              <a:t>142. 6. Amezcua L, et al. </a:t>
            </a:r>
            <a:r>
              <a:rPr lang="en-US" sz="900" i="1" dirty="0" err="1"/>
              <a:t>Mult</a:t>
            </a:r>
            <a:r>
              <a:rPr lang="en-US" sz="900" i="1" dirty="0"/>
              <a:t> </a:t>
            </a:r>
            <a:r>
              <a:rPr lang="en-US" sz="900" i="1" dirty="0" err="1"/>
              <a:t>Scler</a:t>
            </a:r>
            <a:r>
              <a:rPr lang="en-US" sz="900" i="1" dirty="0"/>
              <a:t> J Exp </a:t>
            </a:r>
            <a:r>
              <a:rPr lang="en-US" sz="900" i="1" dirty="0" err="1"/>
              <a:t>Transl</a:t>
            </a:r>
            <a:r>
              <a:rPr lang="en-US" sz="900" i="1" dirty="0"/>
              <a:t> Clin</a:t>
            </a:r>
            <a:r>
              <a:rPr lang="en-US" sz="900" dirty="0"/>
              <a:t> 2017;3:2055217317725103. </a:t>
            </a:r>
            <a:r>
              <a:rPr lang="en-US" dirty="0"/>
              <a:t>7</a:t>
            </a:r>
            <a:r>
              <a:rPr lang="en-US" sz="900" dirty="0"/>
              <a:t>. Naismith RT, et al. </a:t>
            </a:r>
            <a:r>
              <a:rPr lang="en-US" sz="900" i="1" dirty="0" err="1"/>
              <a:t>Mult</a:t>
            </a:r>
            <a:r>
              <a:rPr lang="en-US" sz="900" i="1" dirty="0"/>
              <a:t> </a:t>
            </a:r>
            <a:r>
              <a:rPr lang="en-US" sz="900" i="1" dirty="0" err="1"/>
              <a:t>Scler</a:t>
            </a:r>
            <a:r>
              <a:rPr lang="en-US" sz="900" dirty="0"/>
              <a:t> 2006;12:775–781. </a:t>
            </a:r>
            <a:br>
              <a:rPr lang="en-US" sz="900" dirty="0"/>
            </a:br>
            <a:r>
              <a:rPr lang="en-US" sz="900" dirty="0"/>
              <a:t>8. Cree BA, et al. </a:t>
            </a:r>
            <a:r>
              <a:rPr lang="en-US" sz="900" i="1" dirty="0"/>
              <a:t>Arch Neurol </a:t>
            </a:r>
            <a:r>
              <a:rPr lang="en-US" sz="900" dirty="0"/>
              <a:t>2009;66:226</a:t>
            </a:r>
            <a:r>
              <a:rPr lang="en-US" sz="900" dirty="0">
                <a:latin typeface="Arial" panose="020B0604020202020204" pitchFamily="34" charset="0"/>
                <a:cs typeface="Arial" panose="020B0604020202020204" pitchFamily="34" charset="0"/>
              </a:rPr>
              <a:t>–</a:t>
            </a:r>
            <a:r>
              <a:rPr lang="en-US" sz="900" dirty="0"/>
              <a:t>233. 9. Amezcua L, et al. </a:t>
            </a:r>
            <a:r>
              <a:rPr lang="en-US" sz="900" i="1" dirty="0" err="1"/>
              <a:t>Mult</a:t>
            </a:r>
            <a:r>
              <a:rPr lang="en-US" sz="900" i="1" dirty="0"/>
              <a:t> </a:t>
            </a:r>
            <a:r>
              <a:rPr lang="en-US" i="1" dirty="0" err="1"/>
              <a:t>Scler</a:t>
            </a:r>
            <a:r>
              <a:rPr lang="en-US" dirty="0"/>
              <a:t> 2011;17:1010</a:t>
            </a:r>
            <a:r>
              <a:rPr lang="en-US" dirty="0">
                <a:latin typeface="Arial"/>
                <a:ea typeface="Arial"/>
                <a:cs typeface="Arial"/>
                <a:sym typeface="Arial"/>
              </a:rPr>
              <a:t>–</a:t>
            </a:r>
            <a:r>
              <a:rPr lang="en-US" dirty="0"/>
              <a:t>1016. 10. Rinker JR 2nd, et al.</a:t>
            </a:r>
            <a:r>
              <a:rPr lang="en-US" i="1" dirty="0"/>
              <a:t> Neurology</a:t>
            </a:r>
            <a:r>
              <a:rPr lang="en-US" dirty="0"/>
              <a:t> 2007;69:68</a:t>
            </a:r>
            <a:r>
              <a:rPr lang="en-US" dirty="0">
                <a:latin typeface="Arial" panose="020B0604020202020204" pitchFamily="34" charset="0"/>
                <a:cs typeface="Arial" panose="020B0604020202020204" pitchFamily="34" charset="0"/>
              </a:rPr>
              <a:t>–72.</a:t>
            </a:r>
            <a:r>
              <a:rPr lang="en-US" dirty="0"/>
              <a:t> 11. Khan O, et al. </a:t>
            </a:r>
            <a:r>
              <a:rPr lang="en-US" i="1" dirty="0"/>
              <a:t>Neurol Clin </a:t>
            </a:r>
            <a:r>
              <a:rPr lang="en-US" i="1" dirty="0" err="1"/>
              <a:t>Pract</a:t>
            </a:r>
            <a:r>
              <a:rPr lang="en-US" dirty="0"/>
              <a:t> 2015;5:132</a:t>
            </a:r>
            <a:r>
              <a:rPr lang="en-US" dirty="0">
                <a:latin typeface="Arial"/>
                <a:ea typeface="Arial"/>
                <a:cs typeface="Arial"/>
                <a:sym typeface="Arial"/>
              </a:rPr>
              <a:t>–</a:t>
            </a:r>
            <a:r>
              <a:rPr lang="en-US" dirty="0"/>
              <a:t>142. 12. Voigt EA, et al. </a:t>
            </a:r>
            <a:r>
              <a:rPr lang="en-US" i="1" dirty="0"/>
              <a:t>Vaccine</a:t>
            </a:r>
            <a:r>
              <a:rPr lang="en-US" dirty="0"/>
              <a:t>. 2016;34:4913</a:t>
            </a:r>
            <a:r>
              <a:rPr lang="en-US" dirty="0">
                <a:latin typeface="Arial"/>
                <a:ea typeface="Arial"/>
                <a:cs typeface="Arial"/>
                <a:sym typeface="Arial"/>
              </a:rPr>
              <a:t>–</a:t>
            </a:r>
            <a:r>
              <a:rPr lang="en-US" dirty="0"/>
              <a:t>4919. 13. </a:t>
            </a:r>
            <a:r>
              <a:rPr lang="en-US" dirty="0" err="1"/>
              <a:t>Telesford</a:t>
            </a:r>
            <a:r>
              <a:rPr lang="en-US" dirty="0"/>
              <a:t> KM, et al. </a:t>
            </a:r>
            <a:r>
              <a:rPr lang="en-US" i="1" dirty="0"/>
              <a:t>Neurol </a:t>
            </a:r>
            <a:r>
              <a:rPr lang="en-US" i="1" dirty="0" err="1"/>
              <a:t>Neuroimmunol</a:t>
            </a:r>
            <a:r>
              <a:rPr lang="en-US" i="1" dirty="0"/>
              <a:t> </a:t>
            </a:r>
            <a:r>
              <a:rPr lang="en-US" i="1" dirty="0" err="1"/>
              <a:t>Neuroinflamm</a:t>
            </a:r>
            <a:r>
              <a:rPr lang="en-US" i="1" dirty="0"/>
              <a:t> </a:t>
            </a:r>
            <a:r>
              <a:rPr lang="en-US" dirty="0"/>
              <a:t>2020;7:e634. </a:t>
            </a:r>
            <a:r>
              <a:rPr lang="en-US" sz="900" dirty="0"/>
              <a:t>14. </a:t>
            </a:r>
            <a:r>
              <a:rPr lang="en-US" sz="900" dirty="0" err="1"/>
              <a:t>Amezcua</a:t>
            </a:r>
            <a:r>
              <a:rPr lang="en-US" sz="900" dirty="0"/>
              <a:t> L, McCauley JL. </a:t>
            </a:r>
            <a:r>
              <a:rPr lang="en-US" sz="900" i="1" dirty="0" err="1"/>
              <a:t>Mult</a:t>
            </a:r>
            <a:r>
              <a:rPr lang="en-US" sz="900" i="1" dirty="0"/>
              <a:t> </a:t>
            </a:r>
            <a:r>
              <a:rPr lang="en-US" i="1" dirty="0" err="1"/>
              <a:t>S</a:t>
            </a:r>
            <a:r>
              <a:rPr lang="en-US" sz="900" i="1" dirty="0" err="1"/>
              <a:t>cler</a:t>
            </a:r>
            <a:r>
              <a:rPr lang="en-US" sz="900" dirty="0"/>
              <a:t> 2020;26:561</a:t>
            </a:r>
            <a:r>
              <a:rPr lang="en-US" sz="900" dirty="0">
                <a:latin typeface="Arial" panose="020B0604020202020204" pitchFamily="34" charset="0"/>
                <a:cs typeface="Arial" panose="020B0604020202020204" pitchFamily="34" charset="0"/>
              </a:rPr>
              <a:t>–</a:t>
            </a:r>
            <a:r>
              <a:rPr lang="en-US" sz="900" dirty="0"/>
              <a:t>567.</a:t>
            </a:r>
            <a:endParaRPr lang="en-US" dirty="0"/>
          </a:p>
        </p:txBody>
      </p:sp>
      <p:sp>
        <p:nvSpPr>
          <p:cNvPr id="5" name="Slide Number Placeholder 4">
            <a:extLst>
              <a:ext uri="{FF2B5EF4-FFF2-40B4-BE49-F238E27FC236}">
                <a16:creationId xmlns:a16="http://schemas.microsoft.com/office/drawing/2014/main" id="{8DBAFDFA-DF2D-4329-80C2-000E196C4BF2}"/>
              </a:ext>
            </a:extLst>
          </p:cNvPr>
          <p:cNvSpPr>
            <a:spLocks noGrp="1"/>
          </p:cNvSpPr>
          <p:nvPr>
            <p:ph type="sldNum" sz="quarter" idx="12"/>
          </p:nvPr>
        </p:nvSpPr>
        <p:spPr>
          <a:xfrm>
            <a:off x="11500701" y="6356350"/>
            <a:ext cx="491273" cy="365125"/>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3</a:t>
            </a:fld>
            <a:endParaRPr lang="en-US"/>
          </a:p>
        </p:txBody>
      </p:sp>
      <p:grpSp>
        <p:nvGrpSpPr>
          <p:cNvPr id="3" name="Group 2">
            <a:extLst>
              <a:ext uri="{FF2B5EF4-FFF2-40B4-BE49-F238E27FC236}">
                <a16:creationId xmlns:a16="http://schemas.microsoft.com/office/drawing/2014/main" id="{C2B575AD-339D-4012-9488-45B58829FEF5}"/>
              </a:ext>
            </a:extLst>
          </p:cNvPr>
          <p:cNvGrpSpPr/>
          <p:nvPr/>
        </p:nvGrpSpPr>
        <p:grpSpPr>
          <a:xfrm>
            <a:off x="864512" y="4819063"/>
            <a:ext cx="10515600" cy="1106349"/>
            <a:chOff x="864512" y="4819063"/>
            <a:chExt cx="10515600" cy="1106349"/>
          </a:xfrm>
        </p:grpSpPr>
        <p:sp>
          <p:nvSpPr>
            <p:cNvPr id="32" name="Rectangle: Rounded Corners 31">
              <a:extLst>
                <a:ext uri="{FF2B5EF4-FFF2-40B4-BE49-F238E27FC236}">
                  <a16:creationId xmlns:a16="http://schemas.microsoft.com/office/drawing/2014/main" id="{C4F20544-9B06-4800-9984-4BFE75886606}"/>
                </a:ext>
              </a:extLst>
            </p:cNvPr>
            <p:cNvSpPr/>
            <p:nvPr/>
          </p:nvSpPr>
          <p:spPr>
            <a:xfrm>
              <a:off x="864512" y="4819063"/>
              <a:ext cx="10515600" cy="1106349"/>
            </a:xfrm>
            <a:prstGeom prst="round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noAutofit/>
            </a:bodyPr>
            <a:lstStyle/>
            <a:p>
              <a:pPr marL="1200150" indent="-285750">
                <a:buFont typeface="Arial" panose="020B0604020202020204" pitchFamily="34" charset="0"/>
                <a:buChar char="•"/>
              </a:pPr>
              <a:r>
                <a:rPr lang="en-US" dirty="0"/>
                <a:t>Differences in clinical characteristics in Black and Hispanic patients with MS may be the result of genetic, environmental, socioeconomic and/or cultural factors,</a:t>
              </a:r>
              <a:r>
                <a:rPr lang="en-US" baseline="30000" dirty="0"/>
                <a:t>3 </a:t>
              </a:r>
              <a:r>
                <a:rPr lang="en-US" dirty="0"/>
                <a:t>any of which may lead to variation in disease </a:t>
              </a:r>
              <a:r>
                <a:rPr lang="en-US" dirty="0" err="1"/>
                <a:t>severity</a:t>
              </a:r>
              <a:r>
                <a:rPr lang="en-US" baseline="30000" dirty="0" err="1"/>
                <a:t>14</a:t>
              </a:r>
              <a:endParaRPr lang="en-US" baseline="30000" dirty="0"/>
            </a:p>
          </p:txBody>
        </p:sp>
        <p:grpSp>
          <p:nvGrpSpPr>
            <p:cNvPr id="28" name="Group 27">
              <a:extLst>
                <a:ext uri="{FF2B5EF4-FFF2-40B4-BE49-F238E27FC236}">
                  <a16:creationId xmlns:a16="http://schemas.microsoft.com/office/drawing/2014/main" id="{96CEE8FB-47B5-43D7-B6DA-175078C9E1A6}"/>
                </a:ext>
              </a:extLst>
            </p:cNvPr>
            <p:cNvGrpSpPr>
              <a:grpSpLocks noChangeAspect="1"/>
            </p:cNvGrpSpPr>
            <p:nvPr/>
          </p:nvGrpSpPr>
          <p:grpSpPr>
            <a:xfrm>
              <a:off x="1208682" y="5006477"/>
              <a:ext cx="597470" cy="731520"/>
              <a:chOff x="1143543" y="4197713"/>
              <a:chExt cx="495299" cy="606426"/>
            </a:xfrm>
            <a:solidFill>
              <a:schemeClr val="accent5"/>
            </a:solidFill>
          </p:grpSpPr>
          <p:grpSp>
            <p:nvGrpSpPr>
              <p:cNvPr id="21" name="Group 20">
                <a:extLst>
                  <a:ext uri="{FF2B5EF4-FFF2-40B4-BE49-F238E27FC236}">
                    <a16:creationId xmlns:a16="http://schemas.microsoft.com/office/drawing/2014/main" id="{DDB54A8D-EE8E-4657-B672-34EF84F23365}"/>
                  </a:ext>
                </a:extLst>
              </p:cNvPr>
              <p:cNvGrpSpPr/>
              <p:nvPr/>
            </p:nvGrpSpPr>
            <p:grpSpPr>
              <a:xfrm>
                <a:off x="1143543" y="4197713"/>
                <a:ext cx="342899" cy="454026"/>
                <a:chOff x="3905242" y="2484441"/>
                <a:chExt cx="342899" cy="454026"/>
              </a:xfrm>
              <a:grpFill/>
            </p:grpSpPr>
            <p:sp>
              <p:nvSpPr>
                <p:cNvPr id="22" name="Freeform 163">
                  <a:extLst>
                    <a:ext uri="{FF2B5EF4-FFF2-40B4-BE49-F238E27FC236}">
                      <a16:creationId xmlns:a16="http://schemas.microsoft.com/office/drawing/2014/main" id="{87D47050-C5C4-4942-850A-050D7E9A8245}"/>
                    </a:ext>
                  </a:extLst>
                </p:cNvPr>
                <p:cNvSpPr>
                  <a:spLocks noEditPoints="1"/>
                </p:cNvSpPr>
                <p:nvPr/>
              </p:nvSpPr>
              <p:spPr bwMode="auto">
                <a:xfrm>
                  <a:off x="3905242" y="2576516"/>
                  <a:ext cx="342899" cy="361951"/>
                </a:xfrm>
                <a:custGeom>
                  <a:avLst/>
                  <a:gdLst>
                    <a:gd name="T0" fmla="*/ 177 w 178"/>
                    <a:gd name="T1" fmla="*/ 152 h 188"/>
                    <a:gd name="T2" fmla="*/ 164 w 178"/>
                    <a:gd name="T3" fmla="*/ 143 h 188"/>
                    <a:gd name="T4" fmla="*/ 147 w 178"/>
                    <a:gd name="T5" fmla="*/ 146 h 188"/>
                    <a:gd name="T6" fmla="*/ 120 w 178"/>
                    <a:gd name="T7" fmla="*/ 81 h 188"/>
                    <a:gd name="T8" fmla="*/ 110 w 178"/>
                    <a:gd name="T9" fmla="*/ 74 h 188"/>
                    <a:gd name="T10" fmla="*/ 73 w 178"/>
                    <a:gd name="T11" fmla="*/ 74 h 188"/>
                    <a:gd name="T12" fmla="*/ 73 w 178"/>
                    <a:gd name="T13" fmla="*/ 36 h 188"/>
                    <a:gd name="T14" fmla="*/ 101 w 178"/>
                    <a:gd name="T15" fmla="*/ 36 h 188"/>
                    <a:gd name="T16" fmla="*/ 112 w 178"/>
                    <a:gd name="T17" fmla="*/ 25 h 188"/>
                    <a:gd name="T18" fmla="*/ 101 w 178"/>
                    <a:gd name="T19" fmla="*/ 15 h 188"/>
                    <a:gd name="T20" fmla="*/ 73 w 178"/>
                    <a:gd name="T21" fmla="*/ 15 h 188"/>
                    <a:gd name="T22" fmla="*/ 73 w 178"/>
                    <a:gd name="T23" fmla="*/ 11 h 188"/>
                    <a:gd name="T24" fmla="*/ 63 w 178"/>
                    <a:gd name="T25" fmla="*/ 0 h 188"/>
                    <a:gd name="T26" fmla="*/ 52 w 178"/>
                    <a:gd name="T27" fmla="*/ 11 h 188"/>
                    <a:gd name="T28" fmla="*/ 52 w 178"/>
                    <a:gd name="T29" fmla="*/ 51 h 188"/>
                    <a:gd name="T30" fmla="*/ 0 w 178"/>
                    <a:gd name="T31" fmla="*/ 118 h 188"/>
                    <a:gd name="T32" fmla="*/ 70 w 178"/>
                    <a:gd name="T33" fmla="*/ 188 h 188"/>
                    <a:gd name="T34" fmla="*/ 128 w 178"/>
                    <a:gd name="T35" fmla="*/ 157 h 188"/>
                    <a:gd name="T36" fmla="*/ 130 w 178"/>
                    <a:gd name="T37" fmla="*/ 162 h 188"/>
                    <a:gd name="T38" fmla="*/ 140 w 178"/>
                    <a:gd name="T39" fmla="*/ 169 h 188"/>
                    <a:gd name="T40" fmla="*/ 142 w 178"/>
                    <a:gd name="T41" fmla="*/ 169 h 188"/>
                    <a:gd name="T42" fmla="*/ 168 w 178"/>
                    <a:gd name="T43" fmla="*/ 164 h 188"/>
                    <a:gd name="T44" fmla="*/ 177 w 178"/>
                    <a:gd name="T45" fmla="*/ 152 h 188"/>
                    <a:gd name="T46" fmla="*/ 70 w 178"/>
                    <a:gd name="T47" fmla="*/ 167 h 188"/>
                    <a:gd name="T48" fmla="*/ 22 w 178"/>
                    <a:gd name="T49" fmla="*/ 118 h 188"/>
                    <a:gd name="T50" fmla="*/ 52 w 178"/>
                    <a:gd name="T51" fmla="*/ 73 h 188"/>
                    <a:gd name="T52" fmla="*/ 52 w 178"/>
                    <a:gd name="T53" fmla="*/ 85 h 188"/>
                    <a:gd name="T54" fmla="*/ 63 w 178"/>
                    <a:gd name="T55" fmla="*/ 96 h 188"/>
                    <a:gd name="T56" fmla="*/ 103 w 178"/>
                    <a:gd name="T57" fmla="*/ 96 h 188"/>
                    <a:gd name="T58" fmla="*/ 117 w 178"/>
                    <a:gd name="T59" fmla="*/ 130 h 188"/>
                    <a:gd name="T60" fmla="*/ 70 w 178"/>
                    <a:gd name="T61"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8">
                      <a:moveTo>
                        <a:pt x="177" y="152"/>
                      </a:moveTo>
                      <a:cubicBezTo>
                        <a:pt x="176" y="146"/>
                        <a:pt x="170" y="142"/>
                        <a:pt x="164" y="143"/>
                      </a:cubicBezTo>
                      <a:cubicBezTo>
                        <a:pt x="147" y="146"/>
                        <a:pt x="147" y="146"/>
                        <a:pt x="147" y="146"/>
                      </a:cubicBezTo>
                      <a:cubicBezTo>
                        <a:pt x="120" y="81"/>
                        <a:pt x="120" y="81"/>
                        <a:pt x="120" y="81"/>
                      </a:cubicBezTo>
                      <a:cubicBezTo>
                        <a:pt x="118" y="77"/>
                        <a:pt x="114" y="74"/>
                        <a:pt x="110" y="74"/>
                      </a:cubicBezTo>
                      <a:cubicBezTo>
                        <a:pt x="73" y="74"/>
                        <a:pt x="73" y="74"/>
                        <a:pt x="73" y="74"/>
                      </a:cubicBezTo>
                      <a:cubicBezTo>
                        <a:pt x="73" y="36"/>
                        <a:pt x="73" y="36"/>
                        <a:pt x="73" y="36"/>
                      </a:cubicBezTo>
                      <a:cubicBezTo>
                        <a:pt x="101" y="36"/>
                        <a:pt x="101" y="36"/>
                        <a:pt x="101" y="36"/>
                      </a:cubicBezTo>
                      <a:cubicBezTo>
                        <a:pt x="107" y="36"/>
                        <a:pt x="112" y="31"/>
                        <a:pt x="112" y="25"/>
                      </a:cubicBezTo>
                      <a:cubicBezTo>
                        <a:pt x="112" y="19"/>
                        <a:pt x="107" y="15"/>
                        <a:pt x="101" y="15"/>
                      </a:cubicBezTo>
                      <a:cubicBezTo>
                        <a:pt x="73" y="15"/>
                        <a:pt x="73" y="15"/>
                        <a:pt x="73" y="15"/>
                      </a:cubicBezTo>
                      <a:cubicBezTo>
                        <a:pt x="73" y="11"/>
                        <a:pt x="73" y="11"/>
                        <a:pt x="73" y="11"/>
                      </a:cubicBezTo>
                      <a:cubicBezTo>
                        <a:pt x="73" y="5"/>
                        <a:pt x="69" y="0"/>
                        <a:pt x="63" y="0"/>
                      </a:cubicBezTo>
                      <a:cubicBezTo>
                        <a:pt x="57" y="0"/>
                        <a:pt x="52" y="5"/>
                        <a:pt x="52" y="11"/>
                      </a:cubicBezTo>
                      <a:cubicBezTo>
                        <a:pt x="52" y="51"/>
                        <a:pt x="52" y="51"/>
                        <a:pt x="52" y="51"/>
                      </a:cubicBezTo>
                      <a:cubicBezTo>
                        <a:pt x="22" y="59"/>
                        <a:pt x="0" y="86"/>
                        <a:pt x="0" y="118"/>
                      </a:cubicBezTo>
                      <a:cubicBezTo>
                        <a:pt x="0" y="157"/>
                        <a:pt x="32" y="188"/>
                        <a:pt x="70" y="188"/>
                      </a:cubicBezTo>
                      <a:cubicBezTo>
                        <a:pt x="94" y="188"/>
                        <a:pt x="116" y="176"/>
                        <a:pt x="128" y="157"/>
                      </a:cubicBezTo>
                      <a:cubicBezTo>
                        <a:pt x="130" y="162"/>
                        <a:pt x="130" y="162"/>
                        <a:pt x="130" y="162"/>
                      </a:cubicBezTo>
                      <a:cubicBezTo>
                        <a:pt x="132" y="166"/>
                        <a:pt x="136" y="169"/>
                        <a:pt x="140" y="169"/>
                      </a:cubicBezTo>
                      <a:cubicBezTo>
                        <a:pt x="141" y="169"/>
                        <a:pt x="141" y="169"/>
                        <a:pt x="142" y="169"/>
                      </a:cubicBezTo>
                      <a:cubicBezTo>
                        <a:pt x="168" y="164"/>
                        <a:pt x="168" y="164"/>
                        <a:pt x="168" y="164"/>
                      </a:cubicBezTo>
                      <a:cubicBezTo>
                        <a:pt x="174" y="163"/>
                        <a:pt x="178" y="158"/>
                        <a:pt x="177" y="152"/>
                      </a:cubicBezTo>
                      <a:close/>
                      <a:moveTo>
                        <a:pt x="70" y="167"/>
                      </a:moveTo>
                      <a:cubicBezTo>
                        <a:pt x="43" y="167"/>
                        <a:pt x="22" y="145"/>
                        <a:pt x="22" y="118"/>
                      </a:cubicBezTo>
                      <a:cubicBezTo>
                        <a:pt x="22" y="98"/>
                        <a:pt x="34" y="81"/>
                        <a:pt x="52" y="73"/>
                      </a:cubicBezTo>
                      <a:cubicBezTo>
                        <a:pt x="52" y="85"/>
                        <a:pt x="52" y="85"/>
                        <a:pt x="52" y="85"/>
                      </a:cubicBezTo>
                      <a:cubicBezTo>
                        <a:pt x="52" y="91"/>
                        <a:pt x="57" y="96"/>
                        <a:pt x="63" y="96"/>
                      </a:cubicBezTo>
                      <a:cubicBezTo>
                        <a:pt x="103" y="96"/>
                        <a:pt x="103" y="96"/>
                        <a:pt x="103" y="96"/>
                      </a:cubicBezTo>
                      <a:cubicBezTo>
                        <a:pt x="117" y="130"/>
                        <a:pt x="117" y="130"/>
                        <a:pt x="117" y="130"/>
                      </a:cubicBezTo>
                      <a:cubicBezTo>
                        <a:pt x="112" y="151"/>
                        <a:pt x="93" y="167"/>
                        <a:pt x="70"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Oval 164">
                  <a:extLst>
                    <a:ext uri="{FF2B5EF4-FFF2-40B4-BE49-F238E27FC236}">
                      <a16:creationId xmlns:a16="http://schemas.microsoft.com/office/drawing/2014/main" id="{9D789309-B16A-43F7-864E-FEB52DD7D76D}"/>
                    </a:ext>
                  </a:extLst>
                </p:cNvPr>
                <p:cNvSpPr>
                  <a:spLocks noChangeArrowheads="1"/>
                </p:cNvSpPr>
                <p:nvPr/>
              </p:nvSpPr>
              <p:spPr bwMode="auto">
                <a:xfrm>
                  <a:off x="3983030" y="2484441"/>
                  <a:ext cx="85725" cy="88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4" name="Group 23">
                <a:extLst>
                  <a:ext uri="{FF2B5EF4-FFF2-40B4-BE49-F238E27FC236}">
                    <a16:creationId xmlns:a16="http://schemas.microsoft.com/office/drawing/2014/main" id="{582607AC-573F-44E1-A8ED-4D79251E7C10}"/>
                  </a:ext>
                </a:extLst>
              </p:cNvPr>
              <p:cNvGrpSpPr/>
              <p:nvPr/>
            </p:nvGrpSpPr>
            <p:grpSpPr>
              <a:xfrm>
                <a:off x="1295943" y="4350113"/>
                <a:ext cx="342899" cy="454026"/>
                <a:chOff x="3905242" y="2484441"/>
                <a:chExt cx="342899" cy="454026"/>
              </a:xfrm>
              <a:grpFill/>
            </p:grpSpPr>
            <p:sp>
              <p:nvSpPr>
                <p:cNvPr id="25" name="Freeform 163">
                  <a:extLst>
                    <a:ext uri="{FF2B5EF4-FFF2-40B4-BE49-F238E27FC236}">
                      <a16:creationId xmlns:a16="http://schemas.microsoft.com/office/drawing/2014/main" id="{E6CA89AC-DBE9-4938-840A-E9DE6E93E776}"/>
                    </a:ext>
                  </a:extLst>
                </p:cNvPr>
                <p:cNvSpPr>
                  <a:spLocks noEditPoints="1"/>
                </p:cNvSpPr>
                <p:nvPr/>
              </p:nvSpPr>
              <p:spPr bwMode="auto">
                <a:xfrm>
                  <a:off x="3905242" y="2576516"/>
                  <a:ext cx="342899" cy="361951"/>
                </a:xfrm>
                <a:custGeom>
                  <a:avLst/>
                  <a:gdLst>
                    <a:gd name="T0" fmla="*/ 177 w 178"/>
                    <a:gd name="T1" fmla="*/ 152 h 188"/>
                    <a:gd name="T2" fmla="*/ 164 w 178"/>
                    <a:gd name="T3" fmla="*/ 143 h 188"/>
                    <a:gd name="T4" fmla="*/ 147 w 178"/>
                    <a:gd name="T5" fmla="*/ 146 h 188"/>
                    <a:gd name="T6" fmla="*/ 120 w 178"/>
                    <a:gd name="T7" fmla="*/ 81 h 188"/>
                    <a:gd name="T8" fmla="*/ 110 w 178"/>
                    <a:gd name="T9" fmla="*/ 74 h 188"/>
                    <a:gd name="T10" fmla="*/ 73 w 178"/>
                    <a:gd name="T11" fmla="*/ 74 h 188"/>
                    <a:gd name="T12" fmla="*/ 73 w 178"/>
                    <a:gd name="T13" fmla="*/ 36 h 188"/>
                    <a:gd name="T14" fmla="*/ 101 w 178"/>
                    <a:gd name="T15" fmla="*/ 36 h 188"/>
                    <a:gd name="T16" fmla="*/ 112 w 178"/>
                    <a:gd name="T17" fmla="*/ 25 h 188"/>
                    <a:gd name="T18" fmla="*/ 101 w 178"/>
                    <a:gd name="T19" fmla="*/ 15 h 188"/>
                    <a:gd name="T20" fmla="*/ 73 w 178"/>
                    <a:gd name="T21" fmla="*/ 15 h 188"/>
                    <a:gd name="T22" fmla="*/ 73 w 178"/>
                    <a:gd name="T23" fmla="*/ 11 h 188"/>
                    <a:gd name="T24" fmla="*/ 63 w 178"/>
                    <a:gd name="T25" fmla="*/ 0 h 188"/>
                    <a:gd name="T26" fmla="*/ 52 w 178"/>
                    <a:gd name="T27" fmla="*/ 11 h 188"/>
                    <a:gd name="T28" fmla="*/ 52 w 178"/>
                    <a:gd name="T29" fmla="*/ 51 h 188"/>
                    <a:gd name="T30" fmla="*/ 0 w 178"/>
                    <a:gd name="T31" fmla="*/ 118 h 188"/>
                    <a:gd name="T32" fmla="*/ 70 w 178"/>
                    <a:gd name="T33" fmla="*/ 188 h 188"/>
                    <a:gd name="T34" fmla="*/ 128 w 178"/>
                    <a:gd name="T35" fmla="*/ 157 h 188"/>
                    <a:gd name="T36" fmla="*/ 130 w 178"/>
                    <a:gd name="T37" fmla="*/ 162 h 188"/>
                    <a:gd name="T38" fmla="*/ 140 w 178"/>
                    <a:gd name="T39" fmla="*/ 169 h 188"/>
                    <a:gd name="T40" fmla="*/ 142 w 178"/>
                    <a:gd name="T41" fmla="*/ 169 h 188"/>
                    <a:gd name="T42" fmla="*/ 168 w 178"/>
                    <a:gd name="T43" fmla="*/ 164 h 188"/>
                    <a:gd name="T44" fmla="*/ 177 w 178"/>
                    <a:gd name="T45" fmla="*/ 152 h 188"/>
                    <a:gd name="T46" fmla="*/ 70 w 178"/>
                    <a:gd name="T47" fmla="*/ 167 h 188"/>
                    <a:gd name="T48" fmla="*/ 22 w 178"/>
                    <a:gd name="T49" fmla="*/ 118 h 188"/>
                    <a:gd name="T50" fmla="*/ 52 w 178"/>
                    <a:gd name="T51" fmla="*/ 73 h 188"/>
                    <a:gd name="T52" fmla="*/ 52 w 178"/>
                    <a:gd name="T53" fmla="*/ 85 h 188"/>
                    <a:gd name="T54" fmla="*/ 63 w 178"/>
                    <a:gd name="T55" fmla="*/ 96 h 188"/>
                    <a:gd name="T56" fmla="*/ 103 w 178"/>
                    <a:gd name="T57" fmla="*/ 96 h 188"/>
                    <a:gd name="T58" fmla="*/ 117 w 178"/>
                    <a:gd name="T59" fmla="*/ 130 h 188"/>
                    <a:gd name="T60" fmla="*/ 70 w 178"/>
                    <a:gd name="T61"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8">
                      <a:moveTo>
                        <a:pt x="177" y="152"/>
                      </a:moveTo>
                      <a:cubicBezTo>
                        <a:pt x="176" y="146"/>
                        <a:pt x="170" y="142"/>
                        <a:pt x="164" y="143"/>
                      </a:cubicBezTo>
                      <a:cubicBezTo>
                        <a:pt x="147" y="146"/>
                        <a:pt x="147" y="146"/>
                        <a:pt x="147" y="146"/>
                      </a:cubicBezTo>
                      <a:cubicBezTo>
                        <a:pt x="120" y="81"/>
                        <a:pt x="120" y="81"/>
                        <a:pt x="120" y="81"/>
                      </a:cubicBezTo>
                      <a:cubicBezTo>
                        <a:pt x="118" y="77"/>
                        <a:pt x="114" y="74"/>
                        <a:pt x="110" y="74"/>
                      </a:cubicBezTo>
                      <a:cubicBezTo>
                        <a:pt x="73" y="74"/>
                        <a:pt x="73" y="74"/>
                        <a:pt x="73" y="74"/>
                      </a:cubicBezTo>
                      <a:cubicBezTo>
                        <a:pt x="73" y="36"/>
                        <a:pt x="73" y="36"/>
                        <a:pt x="73" y="36"/>
                      </a:cubicBezTo>
                      <a:cubicBezTo>
                        <a:pt x="101" y="36"/>
                        <a:pt x="101" y="36"/>
                        <a:pt x="101" y="36"/>
                      </a:cubicBezTo>
                      <a:cubicBezTo>
                        <a:pt x="107" y="36"/>
                        <a:pt x="112" y="31"/>
                        <a:pt x="112" y="25"/>
                      </a:cubicBezTo>
                      <a:cubicBezTo>
                        <a:pt x="112" y="19"/>
                        <a:pt x="107" y="15"/>
                        <a:pt x="101" y="15"/>
                      </a:cubicBezTo>
                      <a:cubicBezTo>
                        <a:pt x="73" y="15"/>
                        <a:pt x="73" y="15"/>
                        <a:pt x="73" y="15"/>
                      </a:cubicBezTo>
                      <a:cubicBezTo>
                        <a:pt x="73" y="11"/>
                        <a:pt x="73" y="11"/>
                        <a:pt x="73" y="11"/>
                      </a:cubicBezTo>
                      <a:cubicBezTo>
                        <a:pt x="73" y="5"/>
                        <a:pt x="69" y="0"/>
                        <a:pt x="63" y="0"/>
                      </a:cubicBezTo>
                      <a:cubicBezTo>
                        <a:pt x="57" y="0"/>
                        <a:pt x="52" y="5"/>
                        <a:pt x="52" y="11"/>
                      </a:cubicBezTo>
                      <a:cubicBezTo>
                        <a:pt x="52" y="51"/>
                        <a:pt x="52" y="51"/>
                        <a:pt x="52" y="51"/>
                      </a:cubicBezTo>
                      <a:cubicBezTo>
                        <a:pt x="22" y="59"/>
                        <a:pt x="0" y="86"/>
                        <a:pt x="0" y="118"/>
                      </a:cubicBezTo>
                      <a:cubicBezTo>
                        <a:pt x="0" y="157"/>
                        <a:pt x="32" y="188"/>
                        <a:pt x="70" y="188"/>
                      </a:cubicBezTo>
                      <a:cubicBezTo>
                        <a:pt x="94" y="188"/>
                        <a:pt x="116" y="176"/>
                        <a:pt x="128" y="157"/>
                      </a:cubicBezTo>
                      <a:cubicBezTo>
                        <a:pt x="130" y="162"/>
                        <a:pt x="130" y="162"/>
                        <a:pt x="130" y="162"/>
                      </a:cubicBezTo>
                      <a:cubicBezTo>
                        <a:pt x="132" y="166"/>
                        <a:pt x="136" y="169"/>
                        <a:pt x="140" y="169"/>
                      </a:cubicBezTo>
                      <a:cubicBezTo>
                        <a:pt x="141" y="169"/>
                        <a:pt x="141" y="169"/>
                        <a:pt x="142" y="169"/>
                      </a:cubicBezTo>
                      <a:cubicBezTo>
                        <a:pt x="168" y="164"/>
                        <a:pt x="168" y="164"/>
                        <a:pt x="168" y="164"/>
                      </a:cubicBezTo>
                      <a:cubicBezTo>
                        <a:pt x="174" y="163"/>
                        <a:pt x="178" y="158"/>
                        <a:pt x="177" y="152"/>
                      </a:cubicBezTo>
                      <a:close/>
                      <a:moveTo>
                        <a:pt x="70" y="167"/>
                      </a:moveTo>
                      <a:cubicBezTo>
                        <a:pt x="43" y="167"/>
                        <a:pt x="22" y="145"/>
                        <a:pt x="22" y="118"/>
                      </a:cubicBezTo>
                      <a:cubicBezTo>
                        <a:pt x="22" y="98"/>
                        <a:pt x="34" y="81"/>
                        <a:pt x="52" y="73"/>
                      </a:cubicBezTo>
                      <a:cubicBezTo>
                        <a:pt x="52" y="85"/>
                        <a:pt x="52" y="85"/>
                        <a:pt x="52" y="85"/>
                      </a:cubicBezTo>
                      <a:cubicBezTo>
                        <a:pt x="52" y="91"/>
                        <a:pt x="57" y="96"/>
                        <a:pt x="63" y="96"/>
                      </a:cubicBezTo>
                      <a:cubicBezTo>
                        <a:pt x="103" y="96"/>
                        <a:pt x="103" y="96"/>
                        <a:pt x="103" y="96"/>
                      </a:cubicBezTo>
                      <a:cubicBezTo>
                        <a:pt x="117" y="130"/>
                        <a:pt x="117" y="130"/>
                        <a:pt x="117" y="130"/>
                      </a:cubicBezTo>
                      <a:cubicBezTo>
                        <a:pt x="112" y="151"/>
                        <a:pt x="93" y="167"/>
                        <a:pt x="70"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Oval 164">
                  <a:extLst>
                    <a:ext uri="{FF2B5EF4-FFF2-40B4-BE49-F238E27FC236}">
                      <a16:creationId xmlns:a16="http://schemas.microsoft.com/office/drawing/2014/main" id="{A949E106-4A08-4996-ADEB-B248EC7A752E}"/>
                    </a:ext>
                  </a:extLst>
                </p:cNvPr>
                <p:cNvSpPr>
                  <a:spLocks noChangeArrowheads="1"/>
                </p:cNvSpPr>
                <p:nvPr/>
              </p:nvSpPr>
              <p:spPr bwMode="auto">
                <a:xfrm>
                  <a:off x="3983030" y="2484441"/>
                  <a:ext cx="85725" cy="88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sp>
        <p:nvSpPr>
          <p:cNvPr id="31" name="Rectangle: Rounded Corners 30">
            <a:extLst>
              <a:ext uri="{FF2B5EF4-FFF2-40B4-BE49-F238E27FC236}">
                <a16:creationId xmlns:a16="http://schemas.microsoft.com/office/drawing/2014/main" id="{10D1F4FB-45D1-4296-839C-79627FEA47B7}"/>
              </a:ext>
            </a:extLst>
          </p:cNvPr>
          <p:cNvSpPr/>
          <p:nvPr/>
        </p:nvSpPr>
        <p:spPr>
          <a:xfrm>
            <a:off x="864512" y="2872463"/>
            <a:ext cx="10515600" cy="1756569"/>
          </a:xfrm>
          <a:prstGeom prst="round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noAutofit/>
          </a:bodyPr>
          <a:lstStyle/>
          <a:p>
            <a:pPr marL="1200150" indent="-285750">
              <a:buFont typeface="Arial" panose="020B0604020202020204" pitchFamily="34" charset="0"/>
              <a:buChar char="•"/>
            </a:pPr>
            <a:r>
              <a:rPr lang="en-US" dirty="0"/>
              <a:t>Black/African American (Black) and Hispanic/Latino (Hispanic) patients with MS have faster disease progression and greater eventual disability than White patients</a:t>
            </a:r>
            <a:r>
              <a:rPr lang="en-US" baseline="30000" dirty="0"/>
              <a:t>4–7</a:t>
            </a:r>
            <a:r>
              <a:rPr lang="en-US" dirty="0"/>
              <a:t> </a:t>
            </a:r>
          </a:p>
          <a:p>
            <a:pPr marL="1657350" lvl="1" indent="-285750">
              <a:spcBef>
                <a:spcPts val="600"/>
              </a:spcBef>
              <a:buClr>
                <a:schemeClr val="accent3"/>
              </a:buClr>
              <a:buSzPct val="70000"/>
              <a:buFont typeface="Wingdings" panose="05000000000000000000" pitchFamily="2" charset="2"/>
              <a:buChar char="§"/>
            </a:pPr>
            <a:r>
              <a:rPr lang="en-US" sz="1600" dirty="0"/>
              <a:t>Black and Hispanic patients are more likely to present with optic neuritis, transverse myelitis or cerebellar dysfunction</a:t>
            </a:r>
            <a:r>
              <a:rPr lang="en-US" sz="1600" baseline="30000" dirty="0"/>
              <a:t>7–9</a:t>
            </a:r>
          </a:p>
          <a:p>
            <a:pPr marL="1657350" lvl="1" indent="-285750">
              <a:spcBef>
                <a:spcPts val="600"/>
              </a:spcBef>
              <a:buClr>
                <a:schemeClr val="accent3"/>
              </a:buClr>
              <a:buSzPct val="70000"/>
              <a:buFont typeface="Wingdings" panose="05000000000000000000" pitchFamily="2" charset="2"/>
              <a:buChar char="§"/>
            </a:pPr>
            <a:r>
              <a:rPr lang="en-US" sz="1600" dirty="0"/>
              <a:t>Black patients may have greater B-cell–mediated pathology, as evidenced by a higher immunoglobulin G index</a:t>
            </a:r>
            <a:r>
              <a:rPr lang="en-US" sz="1600" baseline="30000" dirty="0"/>
              <a:t>10–13</a:t>
            </a:r>
          </a:p>
        </p:txBody>
      </p:sp>
      <p:grpSp>
        <p:nvGrpSpPr>
          <p:cNvPr id="6" name="Group 5">
            <a:extLst>
              <a:ext uri="{FF2B5EF4-FFF2-40B4-BE49-F238E27FC236}">
                <a16:creationId xmlns:a16="http://schemas.microsoft.com/office/drawing/2014/main" id="{71C29037-361E-4D54-A435-47EE8250C709}"/>
              </a:ext>
            </a:extLst>
          </p:cNvPr>
          <p:cNvGrpSpPr/>
          <p:nvPr/>
        </p:nvGrpSpPr>
        <p:grpSpPr>
          <a:xfrm>
            <a:off x="864512" y="1531590"/>
            <a:ext cx="10515600" cy="1150841"/>
            <a:chOff x="864512" y="1531590"/>
            <a:chExt cx="10515600" cy="1150841"/>
          </a:xfrm>
        </p:grpSpPr>
        <p:sp>
          <p:nvSpPr>
            <p:cNvPr id="29" name="Rectangle: Rounded Corners 28">
              <a:extLst>
                <a:ext uri="{FF2B5EF4-FFF2-40B4-BE49-F238E27FC236}">
                  <a16:creationId xmlns:a16="http://schemas.microsoft.com/office/drawing/2014/main" id="{B512F05B-BBCD-44D5-B4FE-BA440E310E36}"/>
                </a:ext>
              </a:extLst>
            </p:cNvPr>
            <p:cNvSpPr/>
            <p:nvPr/>
          </p:nvSpPr>
          <p:spPr>
            <a:xfrm>
              <a:off x="864512" y="1531590"/>
              <a:ext cx="10515600" cy="1150841"/>
            </a:xfrm>
            <a:prstGeom prst="round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noAutofit/>
            </a:bodyPr>
            <a:lstStyle/>
            <a:p>
              <a:pPr marL="1200150" indent="-285750">
                <a:buFont typeface="Arial" panose="020B0604020202020204" pitchFamily="34" charset="0"/>
                <a:buChar char="•"/>
              </a:pPr>
              <a:r>
                <a:rPr lang="en-US" dirty="0"/>
                <a:t>The demographics of multiple sclerosis (MS) in the United States are changing</a:t>
              </a:r>
              <a:r>
                <a:rPr lang="en-US" baseline="30000" dirty="0"/>
                <a:t>1,2</a:t>
              </a:r>
            </a:p>
            <a:p>
              <a:pPr marL="1657350" lvl="1" indent="-285750">
                <a:spcBef>
                  <a:spcPts val="600"/>
                </a:spcBef>
                <a:buClr>
                  <a:schemeClr val="accent3"/>
                </a:buClr>
                <a:buSzPct val="70000"/>
                <a:buFont typeface="Wingdings" panose="05000000000000000000" pitchFamily="2" charset="2"/>
                <a:buChar char="§"/>
              </a:pPr>
              <a:r>
                <a:rPr lang="en-US" sz="1600" dirty="0">
                  <a:latin typeface="+mj-lt"/>
                </a:rPr>
                <a:t>Retrospective studies have shown incidence of MS in White people </a:t>
              </a:r>
              <a:r>
                <a:rPr lang="en-US" sz="1600" dirty="0">
                  <a:effectLst/>
                  <a:latin typeface="+mj-lt"/>
                </a:rPr>
                <a:t>ranging </a:t>
              </a:r>
              <a:r>
                <a:rPr lang="en-US" sz="1600" dirty="0">
                  <a:latin typeface="+mj-lt"/>
                </a:rPr>
                <a:t>from </a:t>
              </a:r>
              <a:r>
                <a:rPr lang="en-US" sz="1600" dirty="0">
                  <a:effectLst/>
                  <a:latin typeface="+mj-lt"/>
                </a:rPr>
                <a:t>6.9% to 9.3%, in Black people from 10.2% to 12.1% and in Hispanic people from 2.9% to 8.2% per 100,000</a:t>
              </a:r>
              <a:r>
                <a:rPr lang="en-US" sz="1600" baseline="30000" dirty="0">
                  <a:latin typeface="+mj-lt"/>
                </a:rPr>
                <a:t>3</a:t>
              </a:r>
              <a:r>
                <a:rPr lang="en-US" sz="1600" dirty="0">
                  <a:latin typeface="+mj-lt"/>
                </a:rPr>
                <a:t> </a:t>
              </a:r>
            </a:p>
          </p:txBody>
        </p:sp>
        <p:pic>
          <p:nvPicPr>
            <p:cNvPr id="47" name="Graphic 46">
              <a:extLst>
                <a:ext uri="{FF2B5EF4-FFF2-40B4-BE49-F238E27FC236}">
                  <a16:creationId xmlns:a16="http://schemas.microsoft.com/office/drawing/2014/main" id="{DAA74527-C999-47E8-81F8-4C48EA85C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707" y="1741250"/>
              <a:ext cx="775623" cy="731520"/>
            </a:xfrm>
            <a:prstGeom prst="rect">
              <a:avLst/>
            </a:prstGeom>
          </p:spPr>
        </p:pic>
      </p:grpSp>
      <p:sp>
        <p:nvSpPr>
          <p:cNvPr id="27" name="Freeform 9">
            <a:extLst>
              <a:ext uri="{FF2B5EF4-FFF2-40B4-BE49-F238E27FC236}">
                <a16:creationId xmlns:a16="http://schemas.microsoft.com/office/drawing/2014/main" id="{3274DBDF-DA44-46BF-820D-3B4A78548228}"/>
              </a:ext>
            </a:extLst>
          </p:cNvPr>
          <p:cNvSpPr>
            <a:spLocks noChangeAspect="1" noEditPoints="1"/>
          </p:cNvSpPr>
          <p:nvPr/>
        </p:nvSpPr>
        <p:spPr bwMode="auto">
          <a:xfrm>
            <a:off x="1189663" y="3276447"/>
            <a:ext cx="451669" cy="914400"/>
          </a:xfrm>
          <a:custGeom>
            <a:avLst/>
            <a:gdLst>
              <a:gd name="T0" fmla="*/ 441 w 523"/>
              <a:gd name="T1" fmla="*/ 147 h 1055"/>
              <a:gd name="T2" fmla="*/ 413 w 523"/>
              <a:gd name="T3" fmla="*/ 113 h 1055"/>
              <a:gd name="T4" fmla="*/ 187 w 523"/>
              <a:gd name="T5" fmla="*/ 113 h 1055"/>
              <a:gd name="T6" fmla="*/ 174 w 523"/>
              <a:gd name="T7" fmla="*/ 147 h 1055"/>
              <a:gd name="T8" fmla="*/ 165 w 523"/>
              <a:gd name="T9" fmla="*/ 148 h 1055"/>
              <a:gd name="T10" fmla="*/ 36 w 523"/>
              <a:gd name="T11" fmla="*/ 497 h 1055"/>
              <a:gd name="T12" fmla="*/ 0 w 523"/>
              <a:gd name="T13" fmla="*/ 1018 h 1055"/>
              <a:gd name="T14" fmla="*/ 40 w 523"/>
              <a:gd name="T15" fmla="*/ 1042 h 1055"/>
              <a:gd name="T16" fmla="*/ 64 w 523"/>
              <a:gd name="T17" fmla="*/ 567 h 1055"/>
              <a:gd name="T18" fmla="*/ 93 w 523"/>
              <a:gd name="T19" fmla="*/ 568 h 1055"/>
              <a:gd name="T20" fmla="*/ 109 w 523"/>
              <a:gd name="T21" fmla="*/ 565 h 1055"/>
              <a:gd name="T22" fmla="*/ 141 w 523"/>
              <a:gd name="T23" fmla="*/ 599 h 1055"/>
              <a:gd name="T24" fmla="*/ 152 w 523"/>
              <a:gd name="T25" fmla="*/ 510 h 1055"/>
              <a:gd name="T26" fmla="*/ 181 w 523"/>
              <a:gd name="T27" fmla="*/ 317 h 1055"/>
              <a:gd name="T28" fmla="*/ 184 w 523"/>
              <a:gd name="T29" fmla="*/ 992 h 1055"/>
              <a:gd name="T30" fmla="*/ 270 w 523"/>
              <a:gd name="T31" fmla="*/ 1053 h 1055"/>
              <a:gd name="T32" fmla="*/ 330 w 523"/>
              <a:gd name="T33" fmla="*/ 1053 h 1055"/>
              <a:gd name="T34" fmla="*/ 416 w 523"/>
              <a:gd name="T35" fmla="*/ 992 h 1055"/>
              <a:gd name="T36" fmla="*/ 419 w 523"/>
              <a:gd name="T37" fmla="*/ 560 h 1055"/>
              <a:gd name="T38" fmla="*/ 445 w 523"/>
              <a:gd name="T39" fmla="*/ 567 h 1055"/>
              <a:gd name="T40" fmla="*/ 504 w 523"/>
              <a:gd name="T41" fmla="*/ 513 h 1055"/>
              <a:gd name="T42" fmla="*/ 449 w 523"/>
              <a:gd name="T43" fmla="*/ 148 h 1055"/>
              <a:gd name="T44" fmla="*/ 389 w 523"/>
              <a:gd name="T45" fmla="*/ 113 h 1055"/>
              <a:gd name="T46" fmla="*/ 211 w 523"/>
              <a:gd name="T47" fmla="*/ 113 h 1055"/>
              <a:gd name="T48" fmla="*/ 300 w 523"/>
              <a:gd name="T49" fmla="*/ 855 h 1055"/>
              <a:gd name="T50" fmla="*/ 300 w 523"/>
              <a:gd name="T51" fmla="*/ 855 h 1055"/>
              <a:gd name="T52" fmla="*/ 439 w 523"/>
              <a:gd name="T53" fmla="*/ 543 h 1055"/>
              <a:gd name="T54" fmla="*/ 422 w 523"/>
              <a:gd name="T55" fmla="*/ 261 h 1055"/>
              <a:gd name="T56" fmla="*/ 395 w 523"/>
              <a:gd name="T57" fmla="*/ 592 h 1055"/>
              <a:gd name="T58" fmla="*/ 393 w 523"/>
              <a:gd name="T59" fmla="*/ 987 h 1055"/>
              <a:gd name="T60" fmla="*/ 307 w 523"/>
              <a:gd name="T61" fmla="*/ 968 h 1055"/>
              <a:gd name="T62" fmla="*/ 291 w 523"/>
              <a:gd name="T63" fmla="*/ 611 h 1055"/>
              <a:gd name="T64" fmla="*/ 263 w 523"/>
              <a:gd name="T65" fmla="*/ 1030 h 1055"/>
              <a:gd name="T66" fmla="*/ 205 w 523"/>
              <a:gd name="T67" fmla="*/ 592 h 1055"/>
              <a:gd name="T68" fmla="*/ 205 w 523"/>
              <a:gd name="T69" fmla="*/ 261 h 1055"/>
              <a:gd name="T70" fmla="*/ 128 w 523"/>
              <a:gd name="T71" fmla="*/ 502 h 1055"/>
              <a:gd name="T72" fmla="*/ 149 w 523"/>
              <a:gd name="T73" fmla="*/ 567 h 1055"/>
              <a:gd name="T74" fmla="*/ 134 w 523"/>
              <a:gd name="T75" fmla="*/ 567 h 1055"/>
              <a:gd name="T76" fmla="*/ 95 w 523"/>
              <a:gd name="T77" fmla="*/ 544 h 1055"/>
              <a:gd name="T78" fmla="*/ 40 w 523"/>
              <a:gd name="T79" fmla="*/ 567 h 1055"/>
              <a:gd name="T80" fmla="*/ 24 w 523"/>
              <a:gd name="T81" fmla="*/ 1018 h 1055"/>
              <a:gd name="T82" fmla="*/ 61 w 523"/>
              <a:gd name="T83" fmla="*/ 510 h 1055"/>
              <a:gd name="T84" fmla="*/ 129 w 523"/>
              <a:gd name="T85" fmla="*/ 198 h 1055"/>
              <a:gd name="T86" fmla="*/ 174 w 523"/>
              <a:gd name="T87" fmla="*/ 171 h 1055"/>
              <a:gd name="T88" fmla="*/ 214 w 523"/>
              <a:gd name="T89" fmla="*/ 171 h 1055"/>
              <a:gd name="T90" fmla="*/ 386 w 523"/>
              <a:gd name="T91" fmla="*/ 171 h 1055"/>
              <a:gd name="T92" fmla="*/ 441 w 523"/>
              <a:gd name="T93" fmla="*/ 171 h 1055"/>
              <a:gd name="T94" fmla="*/ 480 w 523"/>
              <a:gd name="T95" fmla="*/ 2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3" h="1055">
                <a:moveTo>
                  <a:pt x="449" y="148"/>
                </a:moveTo>
                <a:cubicBezTo>
                  <a:pt x="447" y="148"/>
                  <a:pt x="444" y="147"/>
                  <a:pt x="441" y="147"/>
                </a:cubicBezTo>
                <a:cubicBezTo>
                  <a:pt x="408" y="147"/>
                  <a:pt x="408" y="147"/>
                  <a:pt x="408" y="147"/>
                </a:cubicBezTo>
                <a:cubicBezTo>
                  <a:pt x="411" y="137"/>
                  <a:pt x="413" y="125"/>
                  <a:pt x="413" y="113"/>
                </a:cubicBezTo>
                <a:cubicBezTo>
                  <a:pt x="413" y="51"/>
                  <a:pt x="362" y="0"/>
                  <a:pt x="300" y="0"/>
                </a:cubicBezTo>
                <a:cubicBezTo>
                  <a:pt x="238" y="0"/>
                  <a:pt x="187" y="51"/>
                  <a:pt x="187" y="113"/>
                </a:cubicBezTo>
                <a:cubicBezTo>
                  <a:pt x="187" y="125"/>
                  <a:pt x="189" y="137"/>
                  <a:pt x="192" y="147"/>
                </a:cubicBezTo>
                <a:cubicBezTo>
                  <a:pt x="174" y="147"/>
                  <a:pt x="174" y="147"/>
                  <a:pt x="174" y="147"/>
                </a:cubicBezTo>
                <a:cubicBezTo>
                  <a:pt x="173" y="147"/>
                  <a:pt x="171" y="148"/>
                  <a:pt x="170" y="148"/>
                </a:cubicBezTo>
                <a:cubicBezTo>
                  <a:pt x="168" y="148"/>
                  <a:pt x="167" y="148"/>
                  <a:pt x="165" y="148"/>
                </a:cubicBezTo>
                <a:cubicBezTo>
                  <a:pt x="141" y="148"/>
                  <a:pt x="118" y="164"/>
                  <a:pt x="107" y="188"/>
                </a:cubicBezTo>
                <a:cubicBezTo>
                  <a:pt x="62" y="286"/>
                  <a:pt x="38" y="390"/>
                  <a:pt x="36" y="497"/>
                </a:cubicBezTo>
                <a:cubicBezTo>
                  <a:pt x="14" y="513"/>
                  <a:pt x="0" y="539"/>
                  <a:pt x="0" y="567"/>
                </a:cubicBezTo>
                <a:cubicBezTo>
                  <a:pt x="0" y="1018"/>
                  <a:pt x="0" y="1018"/>
                  <a:pt x="0" y="1018"/>
                </a:cubicBezTo>
                <a:cubicBezTo>
                  <a:pt x="0" y="1031"/>
                  <a:pt x="11" y="1042"/>
                  <a:pt x="24" y="1042"/>
                </a:cubicBezTo>
                <a:cubicBezTo>
                  <a:pt x="40" y="1042"/>
                  <a:pt x="40" y="1042"/>
                  <a:pt x="40" y="1042"/>
                </a:cubicBezTo>
                <a:cubicBezTo>
                  <a:pt x="54" y="1042"/>
                  <a:pt x="64" y="1031"/>
                  <a:pt x="64" y="1018"/>
                </a:cubicBezTo>
                <a:cubicBezTo>
                  <a:pt x="64" y="567"/>
                  <a:pt x="64" y="567"/>
                  <a:pt x="64" y="567"/>
                </a:cubicBezTo>
                <a:cubicBezTo>
                  <a:pt x="64" y="565"/>
                  <a:pt x="65" y="562"/>
                  <a:pt x="66" y="559"/>
                </a:cubicBezTo>
                <a:cubicBezTo>
                  <a:pt x="74" y="565"/>
                  <a:pt x="84" y="568"/>
                  <a:pt x="93" y="568"/>
                </a:cubicBezTo>
                <a:cubicBezTo>
                  <a:pt x="94" y="568"/>
                  <a:pt x="95" y="568"/>
                  <a:pt x="96" y="568"/>
                </a:cubicBezTo>
                <a:cubicBezTo>
                  <a:pt x="101" y="567"/>
                  <a:pt x="105" y="567"/>
                  <a:pt x="109" y="565"/>
                </a:cubicBezTo>
                <a:cubicBezTo>
                  <a:pt x="109" y="566"/>
                  <a:pt x="110" y="567"/>
                  <a:pt x="110" y="567"/>
                </a:cubicBezTo>
                <a:cubicBezTo>
                  <a:pt x="110" y="585"/>
                  <a:pt x="124" y="599"/>
                  <a:pt x="141" y="599"/>
                </a:cubicBezTo>
                <a:cubicBezTo>
                  <a:pt x="159" y="599"/>
                  <a:pt x="173" y="585"/>
                  <a:pt x="173" y="567"/>
                </a:cubicBezTo>
                <a:cubicBezTo>
                  <a:pt x="173" y="546"/>
                  <a:pt x="166" y="526"/>
                  <a:pt x="152" y="510"/>
                </a:cubicBezTo>
                <a:cubicBezTo>
                  <a:pt x="152" y="507"/>
                  <a:pt x="152" y="505"/>
                  <a:pt x="152" y="502"/>
                </a:cubicBezTo>
                <a:cubicBezTo>
                  <a:pt x="153" y="439"/>
                  <a:pt x="163" y="377"/>
                  <a:pt x="181" y="317"/>
                </a:cubicBezTo>
                <a:cubicBezTo>
                  <a:pt x="181" y="589"/>
                  <a:pt x="181" y="589"/>
                  <a:pt x="181" y="589"/>
                </a:cubicBezTo>
                <a:cubicBezTo>
                  <a:pt x="154" y="723"/>
                  <a:pt x="155" y="858"/>
                  <a:pt x="184" y="992"/>
                </a:cubicBezTo>
                <a:cubicBezTo>
                  <a:pt x="192" y="1028"/>
                  <a:pt x="221" y="1055"/>
                  <a:pt x="254" y="1055"/>
                </a:cubicBezTo>
                <a:cubicBezTo>
                  <a:pt x="259" y="1055"/>
                  <a:pt x="265" y="1054"/>
                  <a:pt x="270" y="1053"/>
                </a:cubicBezTo>
                <a:cubicBezTo>
                  <a:pt x="282" y="1049"/>
                  <a:pt x="292" y="1042"/>
                  <a:pt x="300" y="1033"/>
                </a:cubicBezTo>
                <a:cubicBezTo>
                  <a:pt x="308" y="1042"/>
                  <a:pt x="318" y="1049"/>
                  <a:pt x="330" y="1053"/>
                </a:cubicBezTo>
                <a:cubicBezTo>
                  <a:pt x="335" y="1054"/>
                  <a:pt x="341" y="1055"/>
                  <a:pt x="346" y="1055"/>
                </a:cubicBezTo>
                <a:cubicBezTo>
                  <a:pt x="379" y="1055"/>
                  <a:pt x="408" y="1028"/>
                  <a:pt x="416" y="992"/>
                </a:cubicBezTo>
                <a:cubicBezTo>
                  <a:pt x="445" y="858"/>
                  <a:pt x="446" y="723"/>
                  <a:pt x="419" y="589"/>
                </a:cubicBezTo>
                <a:cubicBezTo>
                  <a:pt x="419" y="560"/>
                  <a:pt x="419" y="560"/>
                  <a:pt x="419" y="560"/>
                </a:cubicBezTo>
                <a:cubicBezTo>
                  <a:pt x="423" y="562"/>
                  <a:pt x="428" y="564"/>
                  <a:pt x="433" y="566"/>
                </a:cubicBezTo>
                <a:cubicBezTo>
                  <a:pt x="437" y="567"/>
                  <a:pt x="441" y="567"/>
                  <a:pt x="445" y="567"/>
                </a:cubicBezTo>
                <a:cubicBezTo>
                  <a:pt x="445" y="567"/>
                  <a:pt x="445" y="567"/>
                  <a:pt x="445" y="567"/>
                </a:cubicBezTo>
                <a:cubicBezTo>
                  <a:pt x="474" y="567"/>
                  <a:pt x="498" y="544"/>
                  <a:pt x="504" y="513"/>
                </a:cubicBezTo>
                <a:cubicBezTo>
                  <a:pt x="523" y="410"/>
                  <a:pt x="523" y="305"/>
                  <a:pt x="504" y="202"/>
                </a:cubicBezTo>
                <a:cubicBezTo>
                  <a:pt x="499" y="173"/>
                  <a:pt x="476" y="150"/>
                  <a:pt x="449" y="148"/>
                </a:cubicBezTo>
                <a:close/>
                <a:moveTo>
                  <a:pt x="300" y="24"/>
                </a:moveTo>
                <a:cubicBezTo>
                  <a:pt x="349" y="24"/>
                  <a:pt x="389" y="64"/>
                  <a:pt x="389" y="113"/>
                </a:cubicBezTo>
                <a:cubicBezTo>
                  <a:pt x="389" y="162"/>
                  <a:pt x="349" y="202"/>
                  <a:pt x="300" y="202"/>
                </a:cubicBezTo>
                <a:cubicBezTo>
                  <a:pt x="251" y="202"/>
                  <a:pt x="211" y="162"/>
                  <a:pt x="211" y="113"/>
                </a:cubicBezTo>
                <a:cubicBezTo>
                  <a:pt x="211" y="64"/>
                  <a:pt x="251" y="24"/>
                  <a:pt x="300" y="24"/>
                </a:cubicBezTo>
                <a:close/>
                <a:moveTo>
                  <a:pt x="300" y="855"/>
                </a:moveTo>
                <a:cubicBezTo>
                  <a:pt x="296" y="808"/>
                  <a:pt x="296" y="761"/>
                  <a:pt x="300" y="714"/>
                </a:cubicBezTo>
                <a:cubicBezTo>
                  <a:pt x="304" y="761"/>
                  <a:pt x="304" y="808"/>
                  <a:pt x="300" y="855"/>
                </a:cubicBezTo>
                <a:close/>
                <a:moveTo>
                  <a:pt x="480" y="508"/>
                </a:moveTo>
                <a:cubicBezTo>
                  <a:pt x="476" y="532"/>
                  <a:pt x="457" y="547"/>
                  <a:pt x="439" y="543"/>
                </a:cubicBezTo>
                <a:cubicBezTo>
                  <a:pt x="421" y="538"/>
                  <a:pt x="411" y="517"/>
                  <a:pt x="415" y="496"/>
                </a:cubicBezTo>
                <a:cubicBezTo>
                  <a:pt x="429" y="419"/>
                  <a:pt x="432" y="339"/>
                  <a:pt x="422" y="261"/>
                </a:cubicBezTo>
                <a:cubicBezTo>
                  <a:pt x="395" y="261"/>
                  <a:pt x="395" y="261"/>
                  <a:pt x="395" y="261"/>
                </a:cubicBezTo>
                <a:cubicBezTo>
                  <a:pt x="395" y="592"/>
                  <a:pt x="395" y="592"/>
                  <a:pt x="395" y="592"/>
                </a:cubicBezTo>
                <a:cubicBezTo>
                  <a:pt x="395" y="592"/>
                  <a:pt x="395" y="592"/>
                  <a:pt x="395" y="592"/>
                </a:cubicBezTo>
                <a:cubicBezTo>
                  <a:pt x="421" y="722"/>
                  <a:pt x="421" y="857"/>
                  <a:pt x="393" y="987"/>
                </a:cubicBezTo>
                <a:cubicBezTo>
                  <a:pt x="386" y="1017"/>
                  <a:pt x="360" y="1036"/>
                  <a:pt x="337" y="1030"/>
                </a:cubicBezTo>
                <a:cubicBezTo>
                  <a:pt x="314" y="1023"/>
                  <a:pt x="301" y="995"/>
                  <a:pt x="307" y="968"/>
                </a:cubicBezTo>
                <a:cubicBezTo>
                  <a:pt x="333" y="851"/>
                  <a:pt x="333" y="729"/>
                  <a:pt x="309" y="611"/>
                </a:cubicBezTo>
                <a:cubicBezTo>
                  <a:pt x="291" y="611"/>
                  <a:pt x="291" y="611"/>
                  <a:pt x="291" y="611"/>
                </a:cubicBezTo>
                <a:cubicBezTo>
                  <a:pt x="267" y="729"/>
                  <a:pt x="267" y="851"/>
                  <a:pt x="293" y="968"/>
                </a:cubicBezTo>
                <a:cubicBezTo>
                  <a:pt x="299" y="995"/>
                  <a:pt x="286" y="1023"/>
                  <a:pt x="263" y="1030"/>
                </a:cubicBezTo>
                <a:cubicBezTo>
                  <a:pt x="240" y="1036"/>
                  <a:pt x="214" y="1017"/>
                  <a:pt x="207" y="987"/>
                </a:cubicBezTo>
                <a:cubicBezTo>
                  <a:pt x="179" y="857"/>
                  <a:pt x="179" y="722"/>
                  <a:pt x="205" y="592"/>
                </a:cubicBezTo>
                <a:cubicBezTo>
                  <a:pt x="205" y="592"/>
                  <a:pt x="205" y="592"/>
                  <a:pt x="205" y="592"/>
                </a:cubicBezTo>
                <a:cubicBezTo>
                  <a:pt x="205" y="261"/>
                  <a:pt x="205" y="261"/>
                  <a:pt x="205" y="261"/>
                </a:cubicBezTo>
                <a:cubicBezTo>
                  <a:pt x="175" y="261"/>
                  <a:pt x="175" y="261"/>
                  <a:pt x="175" y="261"/>
                </a:cubicBezTo>
                <a:cubicBezTo>
                  <a:pt x="145" y="338"/>
                  <a:pt x="129" y="420"/>
                  <a:pt x="128" y="502"/>
                </a:cubicBezTo>
                <a:cubicBezTo>
                  <a:pt x="128" y="508"/>
                  <a:pt x="127" y="513"/>
                  <a:pt x="125" y="518"/>
                </a:cubicBezTo>
                <a:cubicBezTo>
                  <a:pt x="140" y="529"/>
                  <a:pt x="149" y="547"/>
                  <a:pt x="149" y="567"/>
                </a:cubicBezTo>
                <a:cubicBezTo>
                  <a:pt x="149" y="572"/>
                  <a:pt x="146" y="575"/>
                  <a:pt x="141" y="575"/>
                </a:cubicBezTo>
                <a:cubicBezTo>
                  <a:pt x="137" y="575"/>
                  <a:pt x="134" y="572"/>
                  <a:pt x="134" y="567"/>
                </a:cubicBezTo>
                <a:cubicBezTo>
                  <a:pt x="134" y="553"/>
                  <a:pt x="127" y="540"/>
                  <a:pt x="117" y="532"/>
                </a:cubicBezTo>
                <a:cubicBezTo>
                  <a:pt x="111" y="539"/>
                  <a:pt x="104" y="543"/>
                  <a:pt x="95" y="544"/>
                </a:cubicBezTo>
                <a:cubicBezTo>
                  <a:pt x="83" y="544"/>
                  <a:pt x="73" y="537"/>
                  <a:pt x="66" y="525"/>
                </a:cubicBezTo>
                <a:cubicBezTo>
                  <a:pt x="51" y="533"/>
                  <a:pt x="40" y="549"/>
                  <a:pt x="40" y="567"/>
                </a:cubicBezTo>
                <a:cubicBezTo>
                  <a:pt x="40" y="1018"/>
                  <a:pt x="40" y="1018"/>
                  <a:pt x="40" y="1018"/>
                </a:cubicBezTo>
                <a:cubicBezTo>
                  <a:pt x="24" y="1018"/>
                  <a:pt x="24" y="1018"/>
                  <a:pt x="24" y="1018"/>
                </a:cubicBezTo>
                <a:cubicBezTo>
                  <a:pt x="24" y="567"/>
                  <a:pt x="24" y="567"/>
                  <a:pt x="24" y="567"/>
                </a:cubicBezTo>
                <a:cubicBezTo>
                  <a:pt x="24" y="542"/>
                  <a:pt x="39" y="520"/>
                  <a:pt x="61" y="510"/>
                </a:cubicBezTo>
                <a:cubicBezTo>
                  <a:pt x="61" y="507"/>
                  <a:pt x="60" y="504"/>
                  <a:pt x="60" y="501"/>
                </a:cubicBezTo>
                <a:cubicBezTo>
                  <a:pt x="62" y="397"/>
                  <a:pt x="85" y="293"/>
                  <a:pt x="129" y="198"/>
                </a:cubicBezTo>
                <a:cubicBezTo>
                  <a:pt x="137" y="180"/>
                  <a:pt x="155" y="169"/>
                  <a:pt x="170" y="172"/>
                </a:cubicBezTo>
                <a:cubicBezTo>
                  <a:pt x="171" y="172"/>
                  <a:pt x="173" y="171"/>
                  <a:pt x="174" y="171"/>
                </a:cubicBezTo>
                <a:cubicBezTo>
                  <a:pt x="205" y="171"/>
                  <a:pt x="205" y="171"/>
                  <a:pt x="205" y="171"/>
                </a:cubicBezTo>
                <a:cubicBezTo>
                  <a:pt x="214" y="171"/>
                  <a:pt x="214" y="171"/>
                  <a:pt x="214" y="171"/>
                </a:cubicBezTo>
                <a:cubicBezTo>
                  <a:pt x="233" y="199"/>
                  <a:pt x="265" y="217"/>
                  <a:pt x="300" y="217"/>
                </a:cubicBezTo>
                <a:cubicBezTo>
                  <a:pt x="335" y="217"/>
                  <a:pt x="367" y="199"/>
                  <a:pt x="386" y="171"/>
                </a:cubicBezTo>
                <a:cubicBezTo>
                  <a:pt x="395" y="171"/>
                  <a:pt x="395" y="171"/>
                  <a:pt x="395" y="171"/>
                </a:cubicBezTo>
                <a:cubicBezTo>
                  <a:pt x="441" y="171"/>
                  <a:pt x="441" y="171"/>
                  <a:pt x="441" y="171"/>
                </a:cubicBezTo>
                <a:cubicBezTo>
                  <a:pt x="443" y="171"/>
                  <a:pt x="445" y="172"/>
                  <a:pt x="446" y="172"/>
                </a:cubicBezTo>
                <a:cubicBezTo>
                  <a:pt x="462" y="173"/>
                  <a:pt x="477" y="187"/>
                  <a:pt x="480" y="207"/>
                </a:cubicBezTo>
                <a:cubicBezTo>
                  <a:pt x="499" y="307"/>
                  <a:pt x="499" y="409"/>
                  <a:pt x="480" y="50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5188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1FD6-A749-4223-B831-22BB65208086}"/>
              </a:ext>
            </a:extLst>
          </p:cNvPr>
          <p:cNvSpPr>
            <a:spLocks noGrp="1"/>
          </p:cNvSpPr>
          <p:nvPr>
            <p:ph type="title"/>
          </p:nvPr>
        </p:nvSpPr>
        <p:spPr/>
        <p:txBody>
          <a:bodyPr/>
          <a:lstStyle/>
          <a:p>
            <a:r>
              <a:rPr lang="en-US" dirty="0"/>
              <a:t>Background</a:t>
            </a:r>
            <a:br>
              <a:rPr lang="en-US" b="1" dirty="0"/>
            </a:br>
            <a:r>
              <a:rPr lang="en-US" sz="2400" i="1" dirty="0"/>
              <a:t>Lack of diversity in clinical trials and barriers to Black and Hispanic participation</a:t>
            </a:r>
            <a:endParaRPr lang="en-US" b="1" i="1" dirty="0"/>
          </a:p>
        </p:txBody>
      </p:sp>
      <p:sp>
        <p:nvSpPr>
          <p:cNvPr id="4" name="Footer Placeholder 3">
            <a:extLst>
              <a:ext uri="{FF2B5EF4-FFF2-40B4-BE49-F238E27FC236}">
                <a16:creationId xmlns:a16="http://schemas.microsoft.com/office/drawing/2014/main" id="{7BE28AD4-DF3D-4129-9B24-07386CFD3D10}"/>
              </a:ext>
            </a:extLst>
          </p:cNvPr>
          <p:cNvSpPr>
            <a:spLocks noGrp="1"/>
          </p:cNvSpPr>
          <p:nvPr>
            <p:ph type="ftr" sz="quarter" idx="11"/>
          </p:nvPr>
        </p:nvSpPr>
        <p:spPr/>
        <p:txBody>
          <a:bodyPr/>
          <a:lstStyle/>
          <a:p>
            <a:endParaRPr lang="en-US" dirty="0"/>
          </a:p>
          <a:p>
            <a:r>
              <a:rPr lang="en-US" dirty="0"/>
              <a:t>.</a:t>
            </a:r>
          </a:p>
          <a:p>
            <a:r>
              <a:rPr lang="en-US" dirty="0"/>
              <a:t>1. </a:t>
            </a:r>
            <a:r>
              <a:rPr lang="en-US" dirty="0" err="1"/>
              <a:t>Onuorah</a:t>
            </a:r>
            <a:r>
              <a:rPr lang="en-US" dirty="0"/>
              <a:t> H-M, et al. </a:t>
            </a:r>
            <a:r>
              <a:rPr lang="en-US" i="1" dirty="0"/>
              <a:t>Neurology </a:t>
            </a:r>
            <a:r>
              <a:rPr lang="en-US" dirty="0"/>
              <a:t>2022;98:e880–e892. 2. </a:t>
            </a:r>
            <a:r>
              <a:rPr lang="en-US" dirty="0" err="1"/>
              <a:t>Robers</a:t>
            </a:r>
            <a:r>
              <a:rPr lang="en-US" dirty="0"/>
              <a:t> MV, et al. </a:t>
            </a:r>
            <a:r>
              <a:rPr lang="en-US" i="1" dirty="0" err="1"/>
              <a:t>Pract</a:t>
            </a:r>
            <a:r>
              <a:rPr lang="en-US" i="1" dirty="0"/>
              <a:t> Neurol</a:t>
            </a:r>
            <a:r>
              <a:rPr lang="en-US" dirty="0"/>
              <a:t> 2020;49–54. 3. Rivas-Rodriguez E, </a:t>
            </a:r>
            <a:r>
              <a:rPr lang="en-US" dirty="0" err="1"/>
              <a:t>Amezcua</a:t>
            </a:r>
            <a:r>
              <a:rPr lang="en-US" dirty="0"/>
              <a:t> L. </a:t>
            </a:r>
            <a:r>
              <a:rPr lang="en-US" i="1" dirty="0"/>
              <a:t>Neurol Clin </a:t>
            </a:r>
            <a:r>
              <a:rPr lang="en-US" dirty="0"/>
              <a:t>2018;36:151</a:t>
            </a:r>
            <a:r>
              <a:rPr lang="en-US" dirty="0">
                <a:latin typeface="Arial" panose="020B0604020202020204" pitchFamily="34" charset="0"/>
                <a:cs typeface="Arial" panose="020B0604020202020204" pitchFamily="34" charset="0"/>
              </a:rPr>
              <a:t>–</a:t>
            </a:r>
            <a:r>
              <a:rPr lang="en-US" dirty="0"/>
              <a:t>162. 4. Pimentel Maldonado DA, et al. </a:t>
            </a:r>
            <a:r>
              <a:rPr lang="en-US" i="1" dirty="0"/>
              <a:t>Int J MS Care</a:t>
            </a:r>
            <a:r>
              <a:rPr lang="en-US" dirty="0"/>
              <a:t> 2021;23:170</a:t>
            </a:r>
            <a:r>
              <a:rPr lang="en-US" dirty="0">
                <a:latin typeface="Arial" panose="020B0604020202020204" pitchFamily="34" charset="0"/>
                <a:cs typeface="Arial" panose="020B0604020202020204" pitchFamily="34" charset="0"/>
              </a:rPr>
              <a:t>–</a:t>
            </a:r>
            <a:r>
              <a:rPr lang="en-US" dirty="0"/>
              <a:t>177. 5. </a:t>
            </a:r>
            <a:r>
              <a:rPr lang="en-US" dirty="0" err="1"/>
              <a:t>Schmotzer</a:t>
            </a:r>
            <a:r>
              <a:rPr lang="en-US" dirty="0"/>
              <a:t> GL. </a:t>
            </a:r>
            <a:r>
              <a:rPr lang="en-US" i="1" dirty="0" err="1"/>
              <a:t>Ethn</a:t>
            </a:r>
            <a:r>
              <a:rPr lang="en-US" i="1" dirty="0"/>
              <a:t> Dis</a:t>
            </a:r>
            <a:r>
              <a:rPr lang="en-US" dirty="0"/>
              <a:t> 2012;22:226</a:t>
            </a:r>
            <a:r>
              <a:rPr lang="en-US" dirty="0">
                <a:latin typeface="Arial" panose="020B0604020202020204" pitchFamily="34" charset="0"/>
                <a:cs typeface="Arial" panose="020B0604020202020204" pitchFamily="34" charset="0"/>
              </a:rPr>
              <a:t>–2</a:t>
            </a:r>
            <a:r>
              <a:rPr lang="en-US" dirty="0"/>
              <a:t>30. </a:t>
            </a:r>
          </a:p>
        </p:txBody>
      </p:sp>
      <p:sp>
        <p:nvSpPr>
          <p:cNvPr id="5" name="Slide Number Placeholder 4">
            <a:extLst>
              <a:ext uri="{FF2B5EF4-FFF2-40B4-BE49-F238E27FC236}">
                <a16:creationId xmlns:a16="http://schemas.microsoft.com/office/drawing/2014/main" id="{88F238D4-0F5F-4658-AB6E-EDAD3C8C6C6D}"/>
              </a:ext>
            </a:extLst>
          </p:cNvPr>
          <p:cNvSpPr>
            <a:spLocks noGrp="1"/>
          </p:cNvSpPr>
          <p:nvPr>
            <p:ph type="sldNum" sz="quarter" idx="12"/>
          </p:nvPr>
        </p:nvSpPr>
        <p:spPr>
          <a:xfrm>
            <a:off x="11500701" y="6356350"/>
            <a:ext cx="491273" cy="365125"/>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4</a:t>
            </a:fld>
            <a:endParaRPr lang="en-US"/>
          </a:p>
        </p:txBody>
      </p:sp>
      <p:sp>
        <p:nvSpPr>
          <p:cNvPr id="20" name="Rectangle: Rounded Corners 19">
            <a:extLst>
              <a:ext uri="{FF2B5EF4-FFF2-40B4-BE49-F238E27FC236}">
                <a16:creationId xmlns:a16="http://schemas.microsoft.com/office/drawing/2014/main" id="{7D9BC832-1E21-463B-BF87-06323FBB5591}"/>
              </a:ext>
            </a:extLst>
          </p:cNvPr>
          <p:cNvSpPr/>
          <p:nvPr/>
        </p:nvSpPr>
        <p:spPr>
          <a:xfrm>
            <a:off x="542556" y="1450357"/>
            <a:ext cx="5460311" cy="951386"/>
          </a:xfrm>
          <a:prstGeom prst="roundRect">
            <a:avLst/>
          </a:prstGeom>
          <a:solidFill>
            <a:schemeClr val="accent1">
              <a:lumMod val="20000"/>
              <a:lumOff val="80000"/>
            </a:schemeClr>
          </a:solidFill>
          <a:ln w="25400" cap="flat">
            <a:noFill/>
            <a:prstDash val="solid"/>
            <a:round/>
          </a:ln>
          <a:effectLst/>
          <a:sp3d/>
        </p:spPr>
        <p:txBody>
          <a:bodyPr rot="0" spcFirstLastPara="1" vertOverflow="overflow" horzOverflow="overflow" vert="horz" wrap="square" lIns="45719" tIns="45719" rIns="45719" bIns="45719" numCol="1" spcCol="38100" rtlCol="0" anchor="ctr">
            <a:noAutofit/>
          </a:bodyPr>
          <a:lstStyle/>
          <a:p>
            <a:pPr marL="914400"/>
            <a:r>
              <a:rPr lang="en-US" sz="1400" b="1" dirty="0"/>
              <a:t>Despite differences in MS clinical characteristics, Black and Hispanic patients are vastly underrepresented in clinical trials</a:t>
            </a:r>
          </a:p>
        </p:txBody>
      </p:sp>
      <p:pic>
        <p:nvPicPr>
          <p:cNvPr id="21" name="Graphic 20">
            <a:extLst>
              <a:ext uri="{FF2B5EF4-FFF2-40B4-BE49-F238E27FC236}">
                <a16:creationId xmlns:a16="http://schemas.microsoft.com/office/drawing/2014/main" id="{9A938FA6-F526-472E-B2F2-8413A92730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093" y="1553642"/>
            <a:ext cx="666943" cy="629020"/>
          </a:xfrm>
          <a:prstGeom prst="rect">
            <a:avLst/>
          </a:prstGeom>
        </p:spPr>
      </p:pic>
      <p:grpSp>
        <p:nvGrpSpPr>
          <p:cNvPr id="8" name="Group 7">
            <a:extLst>
              <a:ext uri="{FF2B5EF4-FFF2-40B4-BE49-F238E27FC236}">
                <a16:creationId xmlns:a16="http://schemas.microsoft.com/office/drawing/2014/main" id="{69F3EC67-EDC9-4FFC-9732-B277659E055D}"/>
              </a:ext>
            </a:extLst>
          </p:cNvPr>
          <p:cNvGrpSpPr/>
          <p:nvPr/>
        </p:nvGrpSpPr>
        <p:grpSpPr>
          <a:xfrm>
            <a:off x="6189136" y="1434845"/>
            <a:ext cx="5460310" cy="966898"/>
            <a:chOff x="6189134" y="1410952"/>
            <a:chExt cx="5460310" cy="966898"/>
          </a:xfrm>
        </p:grpSpPr>
        <p:sp>
          <p:nvSpPr>
            <p:cNvPr id="24" name="Rectangle: Rounded Corners 23">
              <a:extLst>
                <a:ext uri="{FF2B5EF4-FFF2-40B4-BE49-F238E27FC236}">
                  <a16:creationId xmlns:a16="http://schemas.microsoft.com/office/drawing/2014/main" id="{03A55C5F-ED27-4424-A6D4-ABD6033644F3}"/>
                </a:ext>
              </a:extLst>
            </p:cNvPr>
            <p:cNvSpPr/>
            <p:nvPr/>
          </p:nvSpPr>
          <p:spPr>
            <a:xfrm>
              <a:off x="6189134" y="1426464"/>
              <a:ext cx="5460310" cy="951386"/>
            </a:xfrm>
            <a:prstGeom prst="roundRect">
              <a:avLst/>
            </a:prstGeom>
            <a:solidFill>
              <a:schemeClr val="accent1">
                <a:lumMod val="20000"/>
                <a:lumOff val="80000"/>
              </a:schemeClr>
            </a:solidFill>
            <a:ln w="25400" cap="flat">
              <a:noFill/>
              <a:prstDash val="solid"/>
              <a:round/>
            </a:ln>
            <a:effectLst/>
            <a:sp3d/>
          </p:spPr>
          <p:txBody>
            <a:bodyPr rot="0" spcFirstLastPara="1" vertOverflow="overflow" horzOverflow="overflow" vert="horz" wrap="square" lIns="45719" tIns="45719" rIns="45719" bIns="45719" numCol="1" spcCol="38100" rtlCol="0" anchor="ctr">
              <a:noAutofit/>
            </a:bodyPr>
            <a:lstStyle/>
            <a:p>
              <a:pPr marL="1201738"/>
              <a:r>
                <a:rPr lang="en-US" sz="1400" b="1" dirty="0"/>
                <a:t>Barriers to healthcare and study participation are more common for Black and </a:t>
              </a:r>
              <a:br>
                <a:rPr lang="en-US" sz="1400" b="1" dirty="0"/>
              </a:br>
              <a:r>
                <a:rPr lang="en-US" sz="1400" b="1" dirty="0"/>
                <a:t>Hispanic patients</a:t>
              </a:r>
              <a:r>
                <a:rPr lang="en-US" sz="1400" b="1" baseline="30000" dirty="0"/>
                <a:t>3–5</a:t>
              </a:r>
            </a:p>
          </p:txBody>
        </p:sp>
        <p:pic>
          <p:nvPicPr>
            <p:cNvPr id="26" name="Graphic 25" descr="Full Brick Wall outline">
              <a:extLst>
                <a:ext uri="{FF2B5EF4-FFF2-40B4-BE49-F238E27FC236}">
                  <a16:creationId xmlns:a16="http://schemas.microsoft.com/office/drawing/2014/main" id="{99BFF32C-EC65-46F0-A8F2-9BE95717F8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1099" y="1410952"/>
              <a:ext cx="914400" cy="914400"/>
            </a:xfrm>
            <a:prstGeom prst="rect">
              <a:avLst/>
            </a:prstGeom>
          </p:spPr>
        </p:pic>
      </p:grpSp>
      <p:sp>
        <p:nvSpPr>
          <p:cNvPr id="23" name="Rectangle: Rounded Corners 22">
            <a:extLst>
              <a:ext uri="{FF2B5EF4-FFF2-40B4-BE49-F238E27FC236}">
                <a16:creationId xmlns:a16="http://schemas.microsoft.com/office/drawing/2014/main" id="{E44DF873-7AF9-4ED1-92F0-196316E8BC0F}"/>
              </a:ext>
            </a:extLst>
          </p:cNvPr>
          <p:cNvSpPr/>
          <p:nvPr/>
        </p:nvSpPr>
        <p:spPr>
          <a:xfrm>
            <a:off x="542554" y="2515013"/>
            <a:ext cx="5460311" cy="35747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EC6777-15DE-45F3-9958-26AB9D19F7AC}"/>
              </a:ext>
            </a:extLst>
          </p:cNvPr>
          <p:cNvSpPr/>
          <p:nvPr/>
        </p:nvSpPr>
        <p:spPr>
          <a:xfrm>
            <a:off x="588126" y="2599463"/>
            <a:ext cx="5369169" cy="1200329"/>
          </a:xfrm>
          <a:prstGeom prst="rect">
            <a:avLst/>
          </a:prstGeom>
        </p:spPr>
        <p:txBody>
          <a:bodyPr wrap="square">
            <a:spAutoFit/>
          </a:bodyPr>
          <a:lstStyle/>
          <a:p>
            <a:pPr algn="ctr"/>
            <a:r>
              <a:rPr lang="en-US" b="1" dirty="0"/>
              <a:t>Race and ethnicity are underreported in MS clinical trial publications,</a:t>
            </a:r>
            <a:r>
              <a:rPr lang="en-US" b="1" baseline="30000" dirty="0"/>
              <a:t>1</a:t>
            </a:r>
            <a:r>
              <a:rPr lang="en-US" b="1" dirty="0"/>
              <a:t> but available data show underrepresentation of Black and Hispanic </a:t>
            </a:r>
            <a:r>
              <a:rPr lang="en-US" b="1" dirty="0" err="1"/>
              <a:t>patients</a:t>
            </a:r>
            <a:r>
              <a:rPr lang="en-US" b="1" baseline="30000" dirty="0" err="1"/>
              <a:t>a</a:t>
            </a:r>
            <a:endParaRPr lang="en-US" b="1" dirty="0"/>
          </a:p>
        </p:txBody>
      </p:sp>
      <p:grpSp>
        <p:nvGrpSpPr>
          <p:cNvPr id="3" name="Group 2">
            <a:extLst>
              <a:ext uri="{FF2B5EF4-FFF2-40B4-BE49-F238E27FC236}">
                <a16:creationId xmlns:a16="http://schemas.microsoft.com/office/drawing/2014/main" id="{4650A49C-B4DA-460F-B848-BC7B10FB4F87}"/>
              </a:ext>
            </a:extLst>
          </p:cNvPr>
          <p:cNvGrpSpPr/>
          <p:nvPr/>
        </p:nvGrpSpPr>
        <p:grpSpPr>
          <a:xfrm>
            <a:off x="718293" y="3906173"/>
            <a:ext cx="5129353" cy="1269401"/>
            <a:chOff x="689070" y="3579212"/>
            <a:chExt cx="5129353" cy="1269401"/>
          </a:xfrm>
        </p:grpSpPr>
        <p:grpSp>
          <p:nvGrpSpPr>
            <p:cNvPr id="18" name="Group 17">
              <a:extLst>
                <a:ext uri="{FF2B5EF4-FFF2-40B4-BE49-F238E27FC236}">
                  <a16:creationId xmlns:a16="http://schemas.microsoft.com/office/drawing/2014/main" id="{6BC96124-93F7-4D8B-AA97-931612BAA421}"/>
                </a:ext>
              </a:extLst>
            </p:cNvPr>
            <p:cNvGrpSpPr/>
            <p:nvPr/>
          </p:nvGrpSpPr>
          <p:grpSpPr>
            <a:xfrm>
              <a:off x="3486111" y="3579212"/>
              <a:ext cx="2332312" cy="1269401"/>
              <a:chOff x="3455901" y="3557216"/>
              <a:chExt cx="2332312" cy="1269401"/>
            </a:xfrm>
          </p:grpSpPr>
          <p:sp>
            <p:nvSpPr>
              <p:cNvPr id="13" name="Rectangle 12">
                <a:extLst>
                  <a:ext uri="{FF2B5EF4-FFF2-40B4-BE49-F238E27FC236}">
                    <a16:creationId xmlns:a16="http://schemas.microsoft.com/office/drawing/2014/main" id="{9950477F-E587-480B-A745-BDFD7C5DED9A}"/>
                  </a:ext>
                </a:extLst>
              </p:cNvPr>
              <p:cNvSpPr/>
              <p:nvPr/>
            </p:nvSpPr>
            <p:spPr>
              <a:xfrm>
                <a:off x="4034159" y="3857553"/>
                <a:ext cx="1701800" cy="523220"/>
              </a:xfrm>
              <a:prstGeom prst="rect">
                <a:avLst/>
              </a:prstGeom>
            </p:spPr>
            <p:txBody>
              <a:bodyPr wrap="square">
                <a:spAutoFit/>
              </a:bodyPr>
              <a:lstStyle/>
              <a:p>
                <a:pPr algn="ctr"/>
                <a:r>
                  <a:rPr lang="en-US" sz="2800" spc="-300" dirty="0">
                    <a:solidFill>
                      <a:srgbClr val="A4A4A4"/>
                    </a:solidFill>
                  </a:rPr>
                  <a:t>7.0–</a:t>
                </a:r>
                <a:r>
                  <a:rPr lang="en-US" sz="2800" spc="-300" dirty="0">
                    <a:solidFill>
                      <a:srgbClr val="A4A4A4"/>
                    </a:solidFill>
                    <a:cs typeface="Arial" panose="020B0604020202020204" pitchFamily="34" charset="0"/>
                  </a:rPr>
                  <a:t>7.5%</a:t>
                </a:r>
                <a:endParaRPr lang="en-US" sz="2800" dirty="0">
                  <a:solidFill>
                    <a:srgbClr val="A4A4A4"/>
                  </a:solidFill>
                  <a:cs typeface="Arial" panose="020B0604020202020204" pitchFamily="34" charset="0"/>
                </a:endParaRPr>
              </a:p>
            </p:txBody>
          </p:sp>
          <p:sp>
            <p:nvSpPr>
              <p:cNvPr id="14" name="TextBox 13">
                <a:extLst>
                  <a:ext uri="{FF2B5EF4-FFF2-40B4-BE49-F238E27FC236}">
                    <a16:creationId xmlns:a16="http://schemas.microsoft.com/office/drawing/2014/main" id="{3A49E10C-7A60-416E-8FB4-F7182A70B14C}"/>
                  </a:ext>
                </a:extLst>
              </p:cNvPr>
              <p:cNvSpPr txBox="1"/>
              <p:nvPr/>
            </p:nvSpPr>
            <p:spPr>
              <a:xfrm>
                <a:off x="4022713" y="4488063"/>
                <a:ext cx="1765500" cy="338554"/>
              </a:xfrm>
              <a:prstGeom prst="rect">
                <a:avLst/>
              </a:prstGeom>
              <a:noFill/>
            </p:spPr>
            <p:txBody>
              <a:bodyPr wrap="square">
                <a:spAutoFit/>
              </a:bodyPr>
              <a:lstStyle/>
              <a:p>
                <a:pPr algn="ctr"/>
                <a:r>
                  <a:rPr lang="en-US" sz="1600" dirty="0"/>
                  <a:t>Hispanic patients</a:t>
                </a:r>
              </a:p>
            </p:txBody>
          </p:sp>
          <p:pic>
            <p:nvPicPr>
              <p:cNvPr id="15" name="Graphic 14">
                <a:extLst>
                  <a:ext uri="{FF2B5EF4-FFF2-40B4-BE49-F238E27FC236}">
                    <a16:creationId xmlns:a16="http://schemas.microsoft.com/office/drawing/2014/main" id="{B8528509-8514-4021-A966-131FA2FA89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55901" y="3557216"/>
                <a:ext cx="624823" cy="1268581"/>
              </a:xfrm>
              <a:prstGeom prst="rect">
                <a:avLst/>
              </a:prstGeom>
            </p:spPr>
          </p:pic>
        </p:grpSp>
        <p:grpSp>
          <p:nvGrpSpPr>
            <p:cNvPr id="17" name="Group 16">
              <a:extLst>
                <a:ext uri="{FF2B5EF4-FFF2-40B4-BE49-F238E27FC236}">
                  <a16:creationId xmlns:a16="http://schemas.microsoft.com/office/drawing/2014/main" id="{F83F2B46-FCE6-4C6A-9376-055A26529328}"/>
                </a:ext>
              </a:extLst>
            </p:cNvPr>
            <p:cNvGrpSpPr/>
            <p:nvPr/>
          </p:nvGrpSpPr>
          <p:grpSpPr>
            <a:xfrm>
              <a:off x="689070" y="3579212"/>
              <a:ext cx="2610772" cy="1269401"/>
              <a:chOff x="689070" y="3557216"/>
              <a:chExt cx="2610772" cy="1269401"/>
            </a:xfrm>
          </p:grpSpPr>
          <p:sp>
            <p:nvSpPr>
              <p:cNvPr id="10" name="Rectangle 9">
                <a:extLst>
                  <a:ext uri="{FF2B5EF4-FFF2-40B4-BE49-F238E27FC236}">
                    <a16:creationId xmlns:a16="http://schemas.microsoft.com/office/drawing/2014/main" id="{2CE9D4A1-7FE3-43F1-A09B-20FD3D06A63A}"/>
                  </a:ext>
                </a:extLst>
              </p:cNvPr>
              <p:cNvSpPr/>
              <p:nvPr/>
            </p:nvSpPr>
            <p:spPr>
              <a:xfrm>
                <a:off x="1280833" y="3857553"/>
                <a:ext cx="2019009" cy="523220"/>
              </a:xfrm>
              <a:prstGeom prst="rect">
                <a:avLst/>
              </a:prstGeom>
            </p:spPr>
            <p:txBody>
              <a:bodyPr wrap="square">
                <a:spAutoFit/>
              </a:bodyPr>
              <a:lstStyle/>
              <a:p>
                <a:pPr algn="ctr"/>
                <a:r>
                  <a:rPr lang="en-US" sz="2800" dirty="0">
                    <a:solidFill>
                      <a:srgbClr val="4472C4"/>
                    </a:solidFill>
                  </a:rPr>
                  <a:t>2.3</a:t>
                </a:r>
                <a:r>
                  <a:rPr lang="en-US" sz="2800" spc="-300" dirty="0">
                    <a:solidFill>
                      <a:srgbClr val="4472C4"/>
                    </a:solidFill>
                  </a:rPr>
                  <a:t>–1</a:t>
                </a:r>
                <a:r>
                  <a:rPr lang="en-US" sz="2800" spc="-300" dirty="0">
                    <a:solidFill>
                      <a:srgbClr val="4472C4"/>
                    </a:solidFill>
                    <a:cs typeface="Arial" panose="020B0604020202020204" pitchFamily="34" charset="0"/>
                  </a:rPr>
                  <a:t>6.1%</a:t>
                </a:r>
                <a:endParaRPr lang="en-US" sz="2800" dirty="0">
                  <a:solidFill>
                    <a:srgbClr val="4472C4"/>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B81CCA7-0622-446C-8474-23DFE004B47B}"/>
                  </a:ext>
                </a:extLst>
              </p:cNvPr>
              <p:cNvSpPr txBox="1"/>
              <p:nvPr/>
            </p:nvSpPr>
            <p:spPr>
              <a:xfrm>
                <a:off x="1532354" y="4488063"/>
                <a:ext cx="1451193" cy="338554"/>
              </a:xfrm>
              <a:prstGeom prst="rect">
                <a:avLst/>
              </a:prstGeom>
              <a:noFill/>
            </p:spPr>
            <p:txBody>
              <a:bodyPr wrap="square">
                <a:spAutoFit/>
              </a:bodyPr>
              <a:lstStyle/>
              <a:p>
                <a:pPr algn="ctr"/>
                <a:r>
                  <a:rPr lang="en-US" sz="1600" dirty="0"/>
                  <a:t>Black patients </a:t>
                </a:r>
              </a:p>
            </p:txBody>
          </p:sp>
          <p:pic>
            <p:nvPicPr>
              <p:cNvPr id="12" name="Graphic 11">
                <a:extLst>
                  <a:ext uri="{FF2B5EF4-FFF2-40B4-BE49-F238E27FC236}">
                    <a16:creationId xmlns:a16="http://schemas.microsoft.com/office/drawing/2014/main" id="{AB246C11-4B47-4C74-8E45-8BC8EE2FD55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9070" y="3557216"/>
                <a:ext cx="624823" cy="1268581"/>
              </a:xfrm>
              <a:prstGeom prst="rect">
                <a:avLst/>
              </a:prstGeom>
            </p:spPr>
          </p:pic>
        </p:grpSp>
      </p:grpSp>
      <p:sp>
        <p:nvSpPr>
          <p:cNvPr id="16" name="TextBox 15">
            <a:extLst>
              <a:ext uri="{FF2B5EF4-FFF2-40B4-BE49-F238E27FC236}">
                <a16:creationId xmlns:a16="http://schemas.microsoft.com/office/drawing/2014/main" id="{A1FE8CC7-CA6B-45DA-A007-0A7FC6EB977B}"/>
              </a:ext>
            </a:extLst>
          </p:cNvPr>
          <p:cNvSpPr txBox="1"/>
          <p:nvPr/>
        </p:nvSpPr>
        <p:spPr>
          <a:xfrm>
            <a:off x="900771" y="5443437"/>
            <a:ext cx="5168981" cy="646331"/>
          </a:xfrm>
          <a:prstGeom prst="rect">
            <a:avLst/>
          </a:prstGeom>
          <a:noFill/>
        </p:spPr>
        <p:txBody>
          <a:bodyPr wrap="square" rtlCol="0">
            <a:spAutoFit/>
          </a:bodyPr>
          <a:lstStyle/>
          <a:p>
            <a:r>
              <a:rPr lang="en-US" sz="1200" baseline="30000" dirty="0"/>
              <a:t>a</a:t>
            </a:r>
            <a:r>
              <a:rPr lang="en-US" sz="1200" dirty="0"/>
              <a:t>Includes data from four published, multinational, randomized controlled trials that reported specifically on efficacy of MS disease-modifying treatments in Black or Hispanic patients.</a:t>
            </a:r>
            <a:r>
              <a:rPr lang="en-US" sz="1200" baseline="30000" dirty="0"/>
              <a:t>2</a:t>
            </a:r>
          </a:p>
        </p:txBody>
      </p:sp>
      <p:sp>
        <p:nvSpPr>
          <p:cNvPr id="27" name="Rectangle: Rounded Corners 26">
            <a:extLst>
              <a:ext uri="{FF2B5EF4-FFF2-40B4-BE49-F238E27FC236}">
                <a16:creationId xmlns:a16="http://schemas.microsoft.com/office/drawing/2014/main" id="{2CBC9E67-2C87-42EE-86AA-6F04F705625D}"/>
              </a:ext>
            </a:extLst>
          </p:cNvPr>
          <p:cNvSpPr/>
          <p:nvPr/>
        </p:nvSpPr>
        <p:spPr>
          <a:xfrm>
            <a:off x="6189136" y="2493082"/>
            <a:ext cx="5460310" cy="35747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Clr>
                <a:srgbClr val="203864"/>
              </a:buClr>
              <a:buFont typeface="Arial" panose="020B0604020202020204" pitchFamily="34" charset="0"/>
              <a:buChar char="•"/>
            </a:pPr>
            <a:r>
              <a:rPr lang="en-US" sz="1400" dirty="0">
                <a:solidFill>
                  <a:schemeClr val="tx1"/>
                </a:solidFill>
              </a:rPr>
              <a:t>Not invited to participate due to unconscious bias based on racial stereotypes and structural racism</a:t>
            </a:r>
          </a:p>
          <a:p>
            <a:pPr marL="285750" indent="-285750">
              <a:spcBef>
                <a:spcPts val="600"/>
              </a:spcBef>
              <a:buClr>
                <a:srgbClr val="203864"/>
              </a:buClr>
              <a:buFont typeface="Arial" panose="020B0604020202020204" pitchFamily="34" charset="0"/>
              <a:buChar char="•"/>
            </a:pPr>
            <a:r>
              <a:rPr lang="en-US" sz="1400" dirty="0">
                <a:solidFill>
                  <a:schemeClr val="tx1"/>
                </a:solidFill>
              </a:rPr>
              <a:t>Lack of trial awareness and access due to location or insurance status</a:t>
            </a:r>
          </a:p>
          <a:p>
            <a:pPr marL="285750" indent="-285750">
              <a:spcBef>
                <a:spcPts val="600"/>
              </a:spcBef>
              <a:buClr>
                <a:srgbClr val="203864"/>
              </a:buClr>
              <a:buFont typeface="Arial" panose="020B0604020202020204" pitchFamily="34" charset="0"/>
              <a:buChar char="•"/>
            </a:pPr>
            <a:r>
              <a:rPr lang="en-US" sz="1400" dirty="0">
                <a:solidFill>
                  <a:schemeClr val="tx1"/>
                </a:solidFill>
              </a:rPr>
              <a:t>Sociocultural factors, such as acculturation and perceptions </a:t>
            </a:r>
          </a:p>
          <a:p>
            <a:pPr marL="285750" indent="-285750">
              <a:spcBef>
                <a:spcPts val="600"/>
              </a:spcBef>
              <a:buClr>
                <a:srgbClr val="203864"/>
              </a:buClr>
              <a:buFont typeface="Arial" panose="020B0604020202020204" pitchFamily="34" charset="0"/>
              <a:buChar char="•"/>
            </a:pPr>
            <a:r>
              <a:rPr lang="en-US" sz="1400" dirty="0">
                <a:solidFill>
                  <a:schemeClr val="tx1"/>
                </a:solidFill>
              </a:rPr>
              <a:t>Concern about risk to employment and legal status</a:t>
            </a:r>
          </a:p>
          <a:p>
            <a:pPr marL="285750" indent="-285750">
              <a:spcBef>
                <a:spcPts val="600"/>
              </a:spcBef>
              <a:buClr>
                <a:srgbClr val="203864"/>
              </a:buClr>
              <a:buFont typeface="Arial" panose="020B0604020202020204" pitchFamily="34" charset="0"/>
              <a:buChar char="•"/>
            </a:pPr>
            <a:r>
              <a:rPr lang="en-US" sz="1400" dirty="0">
                <a:solidFill>
                  <a:schemeClr val="tx1"/>
                </a:solidFill>
              </a:rPr>
              <a:t>Socioeconomic status and education</a:t>
            </a:r>
          </a:p>
          <a:p>
            <a:pPr marL="285750" indent="-285750">
              <a:spcBef>
                <a:spcPts val="600"/>
              </a:spcBef>
              <a:buClr>
                <a:srgbClr val="203864"/>
              </a:buClr>
              <a:buFont typeface="Arial" panose="020B0604020202020204" pitchFamily="34" charset="0"/>
              <a:buChar char="•"/>
            </a:pPr>
            <a:r>
              <a:rPr lang="en-US" sz="1400" dirty="0">
                <a:solidFill>
                  <a:schemeClr val="tx1"/>
                </a:solidFill>
              </a:rPr>
              <a:t>Financial and logistic burden on patients</a:t>
            </a:r>
          </a:p>
          <a:p>
            <a:pPr marL="285750" indent="-285750">
              <a:spcBef>
                <a:spcPts val="600"/>
              </a:spcBef>
              <a:buClr>
                <a:srgbClr val="203864"/>
              </a:buClr>
              <a:buFont typeface="Arial" panose="020B0604020202020204" pitchFamily="34" charset="0"/>
              <a:buChar char="•"/>
            </a:pPr>
            <a:r>
              <a:rPr lang="en-US" sz="1400" dirty="0">
                <a:solidFill>
                  <a:schemeClr val="tx1"/>
                </a:solidFill>
              </a:rPr>
              <a:t>Mistrust of research, including concern about receiving poor-quality care or being taken advantage of</a:t>
            </a:r>
          </a:p>
          <a:p>
            <a:pPr marL="285750" indent="-285750">
              <a:spcBef>
                <a:spcPts val="600"/>
              </a:spcBef>
              <a:buClr>
                <a:srgbClr val="203864"/>
              </a:buClr>
              <a:buFont typeface="Arial" panose="020B0604020202020204" pitchFamily="34" charset="0"/>
              <a:buChar char="•"/>
            </a:pPr>
            <a:r>
              <a:rPr lang="en-US" sz="1400" dirty="0">
                <a:solidFill>
                  <a:schemeClr val="tx1"/>
                </a:solidFill>
              </a:rPr>
              <a:t>Restrictive inclusion/exclusion criteria</a:t>
            </a:r>
          </a:p>
        </p:txBody>
      </p:sp>
    </p:spTree>
    <p:extLst>
      <p:ext uri="{BB962C8B-B14F-4D97-AF65-F5344CB8AC3E}">
        <p14:creationId xmlns:p14="http://schemas.microsoft.com/office/powerpoint/2010/main" val="40028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6680C7E-16D1-483B-A6C8-5CFEDCF288F0}"/>
              </a:ext>
            </a:extLst>
          </p:cNvPr>
          <p:cNvSpPr>
            <a:spLocks noGrp="1"/>
          </p:cNvSpPr>
          <p:nvPr>
            <p:ph type="ftr" sz="quarter" idx="11"/>
          </p:nvPr>
        </p:nvSpPr>
        <p:spPr/>
        <p:txBody>
          <a:bodyPr/>
          <a:lstStyle/>
          <a:p>
            <a:br>
              <a:rPr lang="da-DK" dirty="0"/>
            </a:br>
            <a:r>
              <a:rPr lang="da-DK" dirty="0"/>
              <a:t>1. Hauser SL, et al. </a:t>
            </a:r>
            <a:r>
              <a:rPr lang="da-DK" i="1" dirty="0"/>
              <a:t>N Engl J Med </a:t>
            </a:r>
            <a:r>
              <a:rPr lang="da-DK" dirty="0"/>
              <a:t>2017;376:221</a:t>
            </a:r>
            <a:r>
              <a:rPr lang="da-DK" dirty="0">
                <a:latin typeface="Arial" panose="020B0604020202020204" pitchFamily="34" charset="0"/>
                <a:cs typeface="Arial" panose="020B0604020202020204" pitchFamily="34" charset="0"/>
              </a:rPr>
              <a:t>–</a:t>
            </a:r>
            <a:r>
              <a:rPr lang="da-DK" dirty="0"/>
              <a:t>234. 2. Montalban X, et al, </a:t>
            </a:r>
            <a:r>
              <a:rPr lang="da-DK" i="1" dirty="0"/>
              <a:t>N Engl J Med</a:t>
            </a:r>
            <a:r>
              <a:rPr lang="da-DK" dirty="0"/>
              <a:t> 2017;376:209</a:t>
            </a:r>
            <a:r>
              <a:rPr lang="da-DK" dirty="0">
                <a:latin typeface="Arial" panose="020B0604020202020204" pitchFamily="34" charset="0"/>
                <a:cs typeface="Arial" panose="020B0604020202020204" pitchFamily="34" charset="0"/>
              </a:rPr>
              <a:t>–</a:t>
            </a:r>
            <a:r>
              <a:rPr lang="da-DK" dirty="0"/>
              <a:t>220. </a:t>
            </a:r>
          </a:p>
        </p:txBody>
      </p:sp>
      <p:sp>
        <p:nvSpPr>
          <p:cNvPr id="5" name="Slide Number Placeholder 4">
            <a:extLst>
              <a:ext uri="{FF2B5EF4-FFF2-40B4-BE49-F238E27FC236}">
                <a16:creationId xmlns:a16="http://schemas.microsoft.com/office/drawing/2014/main" id="{C81F258C-C7B5-43F6-AC85-0D8FCFEA82BB}"/>
              </a:ext>
            </a:extLst>
          </p:cNvPr>
          <p:cNvSpPr>
            <a:spLocks noGrp="1"/>
          </p:cNvSpPr>
          <p:nvPr>
            <p:ph type="sldNum" sz="quarter" idx="12"/>
          </p:nvPr>
        </p:nvSpPr>
        <p:spPr>
          <a:xfrm>
            <a:off x="11500701" y="6356350"/>
            <a:ext cx="491273" cy="365125"/>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5</a:t>
            </a:fld>
            <a:endParaRPr lang="en-US"/>
          </a:p>
        </p:txBody>
      </p:sp>
      <p:sp>
        <p:nvSpPr>
          <p:cNvPr id="8" name="Title 1">
            <a:extLst>
              <a:ext uri="{FF2B5EF4-FFF2-40B4-BE49-F238E27FC236}">
                <a16:creationId xmlns:a16="http://schemas.microsoft.com/office/drawing/2014/main" id="{B385CBD9-5DBC-4087-A109-C0A862736DD2}"/>
              </a:ext>
            </a:extLst>
          </p:cNvPr>
          <p:cNvSpPr>
            <a:spLocks noGrp="1"/>
          </p:cNvSpPr>
          <p:nvPr>
            <p:ph type="title"/>
          </p:nvPr>
        </p:nvSpPr>
        <p:spPr>
          <a:xfrm>
            <a:off x="200025" y="44991"/>
            <a:ext cx="11791949" cy="1081013"/>
          </a:xfrm>
        </p:spPr>
        <p:txBody>
          <a:bodyPr/>
          <a:lstStyle/>
          <a:p>
            <a:r>
              <a:rPr lang="en-US" dirty="0"/>
              <a:t>Background</a:t>
            </a:r>
            <a:br>
              <a:rPr lang="en-US" b="1" dirty="0"/>
            </a:br>
            <a:r>
              <a:rPr lang="en-US" sz="2400" i="1" dirty="0"/>
              <a:t>CHIMES trial: objective</a:t>
            </a:r>
            <a:endParaRPr lang="en-US" b="1" i="1" dirty="0"/>
          </a:p>
        </p:txBody>
      </p:sp>
      <p:grpSp>
        <p:nvGrpSpPr>
          <p:cNvPr id="9" name="Group 8">
            <a:extLst>
              <a:ext uri="{FF2B5EF4-FFF2-40B4-BE49-F238E27FC236}">
                <a16:creationId xmlns:a16="http://schemas.microsoft.com/office/drawing/2014/main" id="{6A860FB6-8E1E-4EE3-97A1-CB259BDF04ED}"/>
              </a:ext>
            </a:extLst>
          </p:cNvPr>
          <p:cNvGrpSpPr/>
          <p:nvPr/>
        </p:nvGrpSpPr>
        <p:grpSpPr>
          <a:xfrm>
            <a:off x="7970523" y="3200882"/>
            <a:ext cx="3383280" cy="2946400"/>
            <a:chOff x="7970523" y="3200882"/>
            <a:chExt cx="3383280" cy="2946400"/>
          </a:xfrm>
        </p:grpSpPr>
        <p:sp>
          <p:nvSpPr>
            <p:cNvPr id="15" name="Rectangle: Rounded Corners 14">
              <a:extLst>
                <a:ext uri="{FF2B5EF4-FFF2-40B4-BE49-F238E27FC236}">
                  <a16:creationId xmlns:a16="http://schemas.microsoft.com/office/drawing/2014/main" id="{FC27B919-99E3-4673-ADB1-6B4C137A9633}"/>
                </a:ext>
              </a:extLst>
            </p:cNvPr>
            <p:cNvSpPr/>
            <p:nvPr/>
          </p:nvSpPr>
          <p:spPr>
            <a:xfrm>
              <a:off x="7970523" y="3200882"/>
              <a:ext cx="3383280" cy="2946400"/>
            </a:xfrm>
            <a:prstGeom prst="roundRect">
              <a:avLst/>
            </a:prstGeom>
            <a:solidFill>
              <a:schemeClr val="accent1">
                <a:lumMod val="20000"/>
                <a:lumOff val="80000"/>
              </a:schemeClr>
            </a:solidFill>
            <a:ln w="25400" cap="flat">
              <a:noFill/>
              <a:prstDash val="solid"/>
              <a:round/>
            </a:ln>
            <a:effectLst/>
            <a:sp3d/>
          </p:spPr>
          <p:txBody>
            <a:bodyPr rot="0" spcFirstLastPara="1" vertOverflow="overflow" horzOverflow="overflow" vert="horz" wrap="square" lIns="45719" tIns="45719" rIns="45719" bIns="45719" numCol="1" spcCol="38100" rtlCol="0" anchor="t">
              <a:noAutofit/>
            </a:bodyPr>
            <a:lstStyle/>
            <a:p>
              <a:pPr marL="114300"/>
              <a:endParaRPr lang="en-US" sz="1600" dirty="0"/>
            </a:p>
            <a:p>
              <a:pPr marL="114300"/>
              <a:endParaRPr lang="en-US" sz="1600" dirty="0"/>
            </a:p>
            <a:p>
              <a:pPr marL="114300"/>
              <a:endParaRPr lang="en-US" sz="1600" dirty="0"/>
            </a:p>
            <a:p>
              <a:pPr marL="114300"/>
              <a:endParaRPr lang="en-US" sz="1600" dirty="0"/>
            </a:p>
            <a:p>
              <a:pPr marL="114300" algn="ctr"/>
              <a:r>
                <a:rPr lang="en-US" sz="1600" dirty="0"/>
                <a:t>Self-identified Black and Hispanic patients aged 18 to 65 years with RMS and an expanded disability status scale (EDSS) score of ≤5.5 were included</a:t>
              </a:r>
            </a:p>
          </p:txBody>
        </p:sp>
        <p:pic>
          <p:nvPicPr>
            <p:cNvPr id="13" name="Graphic 12">
              <a:extLst>
                <a:ext uri="{FF2B5EF4-FFF2-40B4-BE49-F238E27FC236}">
                  <a16:creationId xmlns:a16="http://schemas.microsoft.com/office/drawing/2014/main" id="{0C2564B7-8478-487D-9A24-313CFE92DB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15653" y="3392287"/>
              <a:ext cx="693021" cy="697779"/>
            </a:xfrm>
            <a:prstGeom prst="rect">
              <a:avLst/>
            </a:prstGeom>
          </p:spPr>
        </p:pic>
      </p:grpSp>
      <p:grpSp>
        <p:nvGrpSpPr>
          <p:cNvPr id="7" name="Group 6">
            <a:extLst>
              <a:ext uri="{FF2B5EF4-FFF2-40B4-BE49-F238E27FC236}">
                <a16:creationId xmlns:a16="http://schemas.microsoft.com/office/drawing/2014/main" id="{B4E922FD-0803-4F52-AB67-DFAA256BAD7C}"/>
              </a:ext>
            </a:extLst>
          </p:cNvPr>
          <p:cNvGrpSpPr/>
          <p:nvPr/>
        </p:nvGrpSpPr>
        <p:grpSpPr>
          <a:xfrm>
            <a:off x="4404361" y="3200882"/>
            <a:ext cx="3383280" cy="2946400"/>
            <a:chOff x="4404361" y="3200882"/>
            <a:chExt cx="3383280" cy="2946400"/>
          </a:xfrm>
        </p:grpSpPr>
        <p:sp>
          <p:nvSpPr>
            <p:cNvPr id="24" name="Rectangle: Rounded Corners 23">
              <a:extLst>
                <a:ext uri="{FF2B5EF4-FFF2-40B4-BE49-F238E27FC236}">
                  <a16:creationId xmlns:a16="http://schemas.microsoft.com/office/drawing/2014/main" id="{C836C40E-2F50-4E80-AFDD-733691729E13}"/>
                </a:ext>
              </a:extLst>
            </p:cNvPr>
            <p:cNvSpPr/>
            <p:nvPr/>
          </p:nvSpPr>
          <p:spPr>
            <a:xfrm>
              <a:off x="4404361" y="3200882"/>
              <a:ext cx="3383280" cy="2946400"/>
            </a:xfrm>
            <a:prstGeom prst="roundRect">
              <a:avLst/>
            </a:prstGeom>
            <a:solidFill>
              <a:schemeClr val="accent1">
                <a:lumMod val="20000"/>
                <a:lumOff val="80000"/>
              </a:schemeClr>
            </a:solidFill>
            <a:ln w="25400" cap="flat">
              <a:noFill/>
              <a:prstDash val="solid"/>
              <a:round/>
            </a:ln>
            <a:effectLst/>
            <a:sp3d/>
          </p:spPr>
          <p:txBody>
            <a:bodyPr rot="0" spcFirstLastPara="1" vertOverflow="overflow" horzOverflow="overflow" vert="horz" wrap="square" lIns="45719" tIns="45719" rIns="45719" bIns="45719" numCol="1" spcCol="38100" rtlCol="0" anchor="t">
              <a:noAutofit/>
            </a:bodyPr>
            <a:lstStyle/>
            <a:p>
              <a:pPr marL="114300"/>
              <a:endParaRPr lang="en-US" sz="1600" dirty="0"/>
            </a:p>
            <a:p>
              <a:pPr marL="114300"/>
              <a:endParaRPr lang="en-US" sz="1600" dirty="0"/>
            </a:p>
            <a:p>
              <a:pPr marL="114300"/>
              <a:endParaRPr lang="en-US" sz="1600" dirty="0"/>
            </a:p>
            <a:p>
              <a:pPr marL="114300"/>
              <a:endParaRPr lang="en-US" sz="1600" dirty="0"/>
            </a:p>
            <a:p>
              <a:pPr marL="114300" algn="ctr"/>
              <a:r>
                <a:rPr lang="en-US" sz="1600" dirty="0"/>
                <a:t>OCR is a humanized monoclonal antibody that selectively targets CD20</a:t>
              </a:r>
              <a:r>
                <a:rPr lang="en-US" sz="1600" baseline="30000" dirty="0"/>
                <a:t>+</a:t>
              </a:r>
              <a:r>
                <a:rPr lang="en-US" sz="1600" dirty="0"/>
                <a:t> B cells and reduces the rates of disease activity and progression in patients with RMS or primary progressive MS</a:t>
              </a:r>
              <a:r>
                <a:rPr lang="en-US" sz="1600" baseline="30000" dirty="0"/>
                <a:t>1,2</a:t>
              </a:r>
            </a:p>
          </p:txBody>
        </p:sp>
        <p:pic>
          <p:nvPicPr>
            <p:cNvPr id="3" name="Graphic 2" descr="IV with solid fill">
              <a:extLst>
                <a:ext uri="{FF2B5EF4-FFF2-40B4-BE49-F238E27FC236}">
                  <a16:creationId xmlns:a16="http://schemas.microsoft.com/office/drawing/2014/main" id="{80D96ABE-6DA2-42CD-A62F-FC11AF5A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1" y="3283977"/>
              <a:ext cx="914400" cy="914400"/>
            </a:xfrm>
            <a:prstGeom prst="rect">
              <a:avLst/>
            </a:prstGeom>
          </p:spPr>
        </p:pic>
      </p:grpSp>
      <p:grpSp>
        <p:nvGrpSpPr>
          <p:cNvPr id="10" name="Group 9">
            <a:extLst>
              <a:ext uri="{FF2B5EF4-FFF2-40B4-BE49-F238E27FC236}">
                <a16:creationId xmlns:a16="http://schemas.microsoft.com/office/drawing/2014/main" id="{6B1B574A-F281-4CC6-BE8D-B9D02DAAE06B}"/>
              </a:ext>
            </a:extLst>
          </p:cNvPr>
          <p:cNvGrpSpPr/>
          <p:nvPr/>
        </p:nvGrpSpPr>
        <p:grpSpPr>
          <a:xfrm>
            <a:off x="838199" y="1624576"/>
            <a:ext cx="10515600" cy="1353196"/>
            <a:chOff x="838199" y="1624576"/>
            <a:chExt cx="10515600" cy="1353196"/>
          </a:xfrm>
        </p:grpSpPr>
        <p:sp>
          <p:nvSpPr>
            <p:cNvPr id="14" name="Rectangle: Rounded Corners 13">
              <a:extLst>
                <a:ext uri="{FF2B5EF4-FFF2-40B4-BE49-F238E27FC236}">
                  <a16:creationId xmlns:a16="http://schemas.microsoft.com/office/drawing/2014/main" id="{89C0B27C-2371-4441-B6C1-7735CD09B06D}"/>
                </a:ext>
              </a:extLst>
            </p:cNvPr>
            <p:cNvSpPr/>
            <p:nvPr/>
          </p:nvSpPr>
          <p:spPr>
            <a:xfrm>
              <a:off x="838199" y="1624576"/>
              <a:ext cx="10515600" cy="1353196"/>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noAutofit/>
            </a:bodyPr>
            <a:lstStyle/>
            <a:p>
              <a:pPr marL="914400" algn="ctr"/>
              <a:r>
                <a:rPr lang="en-US" sz="2200" b="1" dirty="0"/>
                <a:t>The objective of the CHIMES trial is to investigate the efficacy </a:t>
              </a:r>
              <a:br>
                <a:rPr lang="en-US" sz="2200" b="1" dirty="0"/>
              </a:br>
              <a:r>
                <a:rPr lang="en-US" sz="2200" b="1" dirty="0"/>
                <a:t>and safety of ocrelizumab (OCR) in Black and Hispanic patients </a:t>
              </a:r>
              <a:br>
                <a:rPr lang="en-US" sz="2200" b="1" dirty="0"/>
              </a:br>
              <a:r>
                <a:rPr lang="en-US" sz="2200" b="1" dirty="0"/>
                <a:t>with relapsing MS (RMS) </a:t>
              </a:r>
            </a:p>
          </p:txBody>
        </p:sp>
        <p:pic>
          <p:nvPicPr>
            <p:cNvPr id="20" name="Graphic 19" descr="Bullseye outline">
              <a:extLst>
                <a:ext uri="{FF2B5EF4-FFF2-40B4-BE49-F238E27FC236}">
                  <a16:creationId xmlns:a16="http://schemas.microsoft.com/office/drawing/2014/main" id="{4879EE34-9AC1-447E-8F05-FCE52727B7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702" y="1762999"/>
              <a:ext cx="1076350" cy="1076350"/>
            </a:xfrm>
            <a:prstGeom prst="rect">
              <a:avLst/>
            </a:prstGeom>
          </p:spPr>
        </p:pic>
      </p:grpSp>
      <p:grpSp>
        <p:nvGrpSpPr>
          <p:cNvPr id="2" name="Group 1">
            <a:extLst>
              <a:ext uri="{FF2B5EF4-FFF2-40B4-BE49-F238E27FC236}">
                <a16:creationId xmlns:a16="http://schemas.microsoft.com/office/drawing/2014/main" id="{46954011-7F02-4E48-9D50-2B92045182FC}"/>
              </a:ext>
            </a:extLst>
          </p:cNvPr>
          <p:cNvGrpSpPr/>
          <p:nvPr/>
        </p:nvGrpSpPr>
        <p:grpSpPr>
          <a:xfrm>
            <a:off x="838199" y="3200882"/>
            <a:ext cx="3383280" cy="2946400"/>
            <a:chOff x="838199" y="3200882"/>
            <a:chExt cx="3383280" cy="2946400"/>
          </a:xfrm>
        </p:grpSpPr>
        <p:sp>
          <p:nvSpPr>
            <p:cNvPr id="17" name="Rectangle: Rounded Corners 16">
              <a:extLst>
                <a:ext uri="{FF2B5EF4-FFF2-40B4-BE49-F238E27FC236}">
                  <a16:creationId xmlns:a16="http://schemas.microsoft.com/office/drawing/2014/main" id="{D3BD2EFF-B54E-4B92-A5C0-3DCE1D4536C1}"/>
                </a:ext>
              </a:extLst>
            </p:cNvPr>
            <p:cNvSpPr/>
            <p:nvPr/>
          </p:nvSpPr>
          <p:spPr>
            <a:xfrm>
              <a:off x="838199" y="3200882"/>
              <a:ext cx="3383280" cy="2946400"/>
            </a:xfrm>
            <a:prstGeom prst="roundRect">
              <a:avLst/>
            </a:prstGeom>
            <a:solidFill>
              <a:schemeClr val="accent1">
                <a:lumMod val="20000"/>
                <a:lumOff val="80000"/>
              </a:schemeClr>
            </a:solidFill>
            <a:ln w="25400" cap="flat">
              <a:noFill/>
              <a:prstDash val="solid"/>
              <a:round/>
            </a:ln>
            <a:effectLst/>
            <a:sp3d/>
          </p:spPr>
          <p:txBody>
            <a:bodyPr rot="0" spcFirstLastPara="1" vertOverflow="overflow" horzOverflow="overflow" vert="horz" wrap="square" lIns="45719" tIns="45719" rIns="45719" bIns="45719" numCol="1" spcCol="381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The CHIMES trial (NCT04377555) is 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open-label, single-arm,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Phase IV clinical study</a:t>
              </a:r>
            </a:p>
          </p:txBody>
        </p:sp>
        <p:grpSp>
          <p:nvGrpSpPr>
            <p:cNvPr id="21" name="Group 20">
              <a:extLst>
                <a:ext uri="{FF2B5EF4-FFF2-40B4-BE49-F238E27FC236}">
                  <a16:creationId xmlns:a16="http://schemas.microsoft.com/office/drawing/2014/main" id="{D7A4DAE4-0D0F-49C1-893B-BB1F3DE0D326}"/>
                </a:ext>
              </a:extLst>
            </p:cNvPr>
            <p:cNvGrpSpPr>
              <a:grpSpLocks noChangeAspect="1"/>
            </p:cNvGrpSpPr>
            <p:nvPr/>
          </p:nvGrpSpPr>
          <p:grpSpPr>
            <a:xfrm>
              <a:off x="2267843" y="3392287"/>
              <a:ext cx="523993" cy="731520"/>
              <a:chOff x="4633903" y="1797053"/>
              <a:chExt cx="320674" cy="447676"/>
            </a:xfrm>
            <a:solidFill>
              <a:schemeClr val="accent5"/>
            </a:solidFill>
          </p:grpSpPr>
          <p:sp>
            <p:nvSpPr>
              <p:cNvPr id="22" name="Freeform 142">
                <a:extLst>
                  <a:ext uri="{FF2B5EF4-FFF2-40B4-BE49-F238E27FC236}">
                    <a16:creationId xmlns:a16="http://schemas.microsoft.com/office/drawing/2014/main" id="{42650CFD-27C5-4C6E-B689-C623D4B17A1E}"/>
                  </a:ext>
                </a:extLst>
              </p:cNvPr>
              <p:cNvSpPr>
                <a:spLocks noEditPoints="1"/>
              </p:cNvSpPr>
              <p:nvPr/>
            </p:nvSpPr>
            <p:spPr bwMode="auto">
              <a:xfrm>
                <a:off x="4633903" y="1797053"/>
                <a:ext cx="320674" cy="447676"/>
              </a:xfrm>
              <a:custGeom>
                <a:avLst/>
                <a:gdLst>
                  <a:gd name="T0" fmla="*/ 156 w 167"/>
                  <a:gd name="T1" fmla="*/ 24 h 233"/>
                  <a:gd name="T2" fmla="*/ 150 w 167"/>
                  <a:gd name="T3" fmla="*/ 24 h 233"/>
                  <a:gd name="T4" fmla="*/ 136 w 167"/>
                  <a:gd name="T5" fmla="*/ 13 h 233"/>
                  <a:gd name="T6" fmla="*/ 107 w 167"/>
                  <a:gd name="T7" fmla="*/ 13 h 233"/>
                  <a:gd name="T8" fmla="*/ 107 w 167"/>
                  <a:gd name="T9" fmla="*/ 2 h 233"/>
                  <a:gd name="T10" fmla="*/ 105 w 167"/>
                  <a:gd name="T11" fmla="*/ 0 h 233"/>
                  <a:gd name="T12" fmla="*/ 62 w 167"/>
                  <a:gd name="T13" fmla="*/ 0 h 233"/>
                  <a:gd name="T14" fmla="*/ 60 w 167"/>
                  <a:gd name="T15" fmla="*/ 2 h 233"/>
                  <a:gd name="T16" fmla="*/ 60 w 167"/>
                  <a:gd name="T17" fmla="*/ 13 h 233"/>
                  <a:gd name="T18" fmla="*/ 31 w 167"/>
                  <a:gd name="T19" fmla="*/ 13 h 233"/>
                  <a:gd name="T20" fmla="*/ 17 w 167"/>
                  <a:gd name="T21" fmla="*/ 24 h 233"/>
                  <a:gd name="T22" fmla="*/ 11 w 167"/>
                  <a:gd name="T23" fmla="*/ 24 h 233"/>
                  <a:gd name="T24" fmla="*/ 0 w 167"/>
                  <a:gd name="T25" fmla="*/ 35 h 233"/>
                  <a:gd name="T26" fmla="*/ 0 w 167"/>
                  <a:gd name="T27" fmla="*/ 222 h 233"/>
                  <a:gd name="T28" fmla="*/ 11 w 167"/>
                  <a:gd name="T29" fmla="*/ 233 h 233"/>
                  <a:gd name="T30" fmla="*/ 156 w 167"/>
                  <a:gd name="T31" fmla="*/ 233 h 233"/>
                  <a:gd name="T32" fmla="*/ 167 w 167"/>
                  <a:gd name="T33" fmla="*/ 222 h 233"/>
                  <a:gd name="T34" fmla="*/ 167 w 167"/>
                  <a:gd name="T35" fmla="*/ 35 h 233"/>
                  <a:gd name="T36" fmla="*/ 156 w 167"/>
                  <a:gd name="T37" fmla="*/ 24 h 233"/>
                  <a:gd name="T38" fmla="*/ 65 w 167"/>
                  <a:gd name="T39" fmla="*/ 5 h 233"/>
                  <a:gd name="T40" fmla="*/ 102 w 167"/>
                  <a:gd name="T41" fmla="*/ 5 h 233"/>
                  <a:gd name="T42" fmla="*/ 102 w 167"/>
                  <a:gd name="T43" fmla="*/ 13 h 233"/>
                  <a:gd name="T44" fmla="*/ 65 w 167"/>
                  <a:gd name="T45" fmla="*/ 13 h 233"/>
                  <a:gd name="T46" fmla="*/ 65 w 167"/>
                  <a:gd name="T47" fmla="*/ 5 h 233"/>
                  <a:gd name="T48" fmla="*/ 156 w 167"/>
                  <a:gd name="T49" fmla="*/ 222 h 233"/>
                  <a:gd name="T50" fmla="*/ 11 w 167"/>
                  <a:gd name="T51" fmla="*/ 222 h 233"/>
                  <a:gd name="T52" fmla="*/ 11 w 167"/>
                  <a:gd name="T53" fmla="*/ 35 h 233"/>
                  <a:gd name="T54" fmla="*/ 31 w 167"/>
                  <a:gd name="T55" fmla="*/ 35 h 233"/>
                  <a:gd name="T56" fmla="*/ 31 w 167"/>
                  <a:gd name="T57" fmla="*/ 35 h 233"/>
                  <a:gd name="T58" fmla="*/ 63 w 167"/>
                  <a:gd name="T59" fmla="*/ 35 h 233"/>
                  <a:gd name="T60" fmla="*/ 63 w 167"/>
                  <a:gd name="T61" fmla="*/ 40 h 233"/>
                  <a:gd name="T62" fmla="*/ 104 w 167"/>
                  <a:gd name="T63" fmla="*/ 40 h 233"/>
                  <a:gd name="T64" fmla="*/ 104 w 167"/>
                  <a:gd name="T65" fmla="*/ 35 h 233"/>
                  <a:gd name="T66" fmla="*/ 136 w 167"/>
                  <a:gd name="T67" fmla="*/ 35 h 233"/>
                  <a:gd name="T68" fmla="*/ 136 w 167"/>
                  <a:gd name="T69" fmla="*/ 35 h 233"/>
                  <a:gd name="T70" fmla="*/ 156 w 167"/>
                  <a:gd name="T71" fmla="*/ 35 h 233"/>
                  <a:gd name="T72" fmla="*/ 156 w 167"/>
                  <a:gd name="T73" fmla="*/ 22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 h="233">
                    <a:moveTo>
                      <a:pt x="156" y="24"/>
                    </a:moveTo>
                    <a:cubicBezTo>
                      <a:pt x="150" y="24"/>
                      <a:pt x="150" y="24"/>
                      <a:pt x="150" y="24"/>
                    </a:cubicBezTo>
                    <a:cubicBezTo>
                      <a:pt x="150" y="18"/>
                      <a:pt x="144" y="13"/>
                      <a:pt x="136" y="13"/>
                    </a:cubicBezTo>
                    <a:cubicBezTo>
                      <a:pt x="107" y="13"/>
                      <a:pt x="107" y="13"/>
                      <a:pt x="107" y="13"/>
                    </a:cubicBezTo>
                    <a:cubicBezTo>
                      <a:pt x="107" y="2"/>
                      <a:pt x="107" y="2"/>
                      <a:pt x="107" y="2"/>
                    </a:cubicBezTo>
                    <a:cubicBezTo>
                      <a:pt x="107" y="1"/>
                      <a:pt x="106" y="0"/>
                      <a:pt x="105" y="0"/>
                    </a:cubicBezTo>
                    <a:cubicBezTo>
                      <a:pt x="62" y="0"/>
                      <a:pt x="62" y="0"/>
                      <a:pt x="62" y="0"/>
                    </a:cubicBezTo>
                    <a:cubicBezTo>
                      <a:pt x="61" y="0"/>
                      <a:pt x="60" y="1"/>
                      <a:pt x="60" y="2"/>
                    </a:cubicBezTo>
                    <a:cubicBezTo>
                      <a:pt x="60" y="13"/>
                      <a:pt x="60" y="13"/>
                      <a:pt x="60" y="13"/>
                    </a:cubicBezTo>
                    <a:cubicBezTo>
                      <a:pt x="31" y="13"/>
                      <a:pt x="31" y="13"/>
                      <a:pt x="31" y="13"/>
                    </a:cubicBezTo>
                    <a:cubicBezTo>
                      <a:pt x="23" y="13"/>
                      <a:pt x="17" y="18"/>
                      <a:pt x="17" y="24"/>
                    </a:cubicBezTo>
                    <a:cubicBezTo>
                      <a:pt x="11" y="24"/>
                      <a:pt x="11" y="24"/>
                      <a:pt x="11" y="24"/>
                    </a:cubicBezTo>
                    <a:cubicBezTo>
                      <a:pt x="5" y="24"/>
                      <a:pt x="0" y="28"/>
                      <a:pt x="0" y="35"/>
                    </a:cubicBezTo>
                    <a:cubicBezTo>
                      <a:pt x="0" y="222"/>
                      <a:pt x="0" y="222"/>
                      <a:pt x="0" y="222"/>
                    </a:cubicBezTo>
                    <a:cubicBezTo>
                      <a:pt x="0" y="228"/>
                      <a:pt x="5" y="233"/>
                      <a:pt x="11" y="233"/>
                    </a:cubicBezTo>
                    <a:cubicBezTo>
                      <a:pt x="156" y="233"/>
                      <a:pt x="156" y="233"/>
                      <a:pt x="156" y="233"/>
                    </a:cubicBezTo>
                    <a:cubicBezTo>
                      <a:pt x="162" y="233"/>
                      <a:pt x="167" y="228"/>
                      <a:pt x="167" y="222"/>
                    </a:cubicBezTo>
                    <a:cubicBezTo>
                      <a:pt x="167" y="35"/>
                      <a:pt x="167" y="35"/>
                      <a:pt x="167" y="35"/>
                    </a:cubicBezTo>
                    <a:cubicBezTo>
                      <a:pt x="167" y="28"/>
                      <a:pt x="162" y="24"/>
                      <a:pt x="156" y="24"/>
                    </a:cubicBezTo>
                    <a:close/>
                    <a:moveTo>
                      <a:pt x="65" y="5"/>
                    </a:moveTo>
                    <a:cubicBezTo>
                      <a:pt x="102" y="5"/>
                      <a:pt x="102" y="5"/>
                      <a:pt x="102" y="5"/>
                    </a:cubicBezTo>
                    <a:cubicBezTo>
                      <a:pt x="102" y="13"/>
                      <a:pt x="102" y="13"/>
                      <a:pt x="102" y="13"/>
                    </a:cubicBezTo>
                    <a:cubicBezTo>
                      <a:pt x="65" y="13"/>
                      <a:pt x="65" y="13"/>
                      <a:pt x="65" y="13"/>
                    </a:cubicBezTo>
                    <a:lnTo>
                      <a:pt x="65" y="5"/>
                    </a:lnTo>
                    <a:close/>
                    <a:moveTo>
                      <a:pt x="156" y="222"/>
                    </a:moveTo>
                    <a:cubicBezTo>
                      <a:pt x="11" y="222"/>
                      <a:pt x="11" y="222"/>
                      <a:pt x="11" y="222"/>
                    </a:cubicBezTo>
                    <a:cubicBezTo>
                      <a:pt x="11" y="35"/>
                      <a:pt x="11" y="35"/>
                      <a:pt x="11" y="35"/>
                    </a:cubicBezTo>
                    <a:cubicBezTo>
                      <a:pt x="31" y="35"/>
                      <a:pt x="31" y="35"/>
                      <a:pt x="31" y="35"/>
                    </a:cubicBezTo>
                    <a:cubicBezTo>
                      <a:pt x="31" y="35"/>
                      <a:pt x="31" y="35"/>
                      <a:pt x="31" y="35"/>
                    </a:cubicBezTo>
                    <a:cubicBezTo>
                      <a:pt x="63" y="35"/>
                      <a:pt x="63" y="35"/>
                      <a:pt x="63" y="35"/>
                    </a:cubicBezTo>
                    <a:cubicBezTo>
                      <a:pt x="63" y="40"/>
                      <a:pt x="63" y="40"/>
                      <a:pt x="63" y="40"/>
                    </a:cubicBezTo>
                    <a:cubicBezTo>
                      <a:pt x="104" y="40"/>
                      <a:pt x="104" y="40"/>
                      <a:pt x="104" y="40"/>
                    </a:cubicBezTo>
                    <a:cubicBezTo>
                      <a:pt x="104" y="35"/>
                      <a:pt x="104" y="35"/>
                      <a:pt x="104" y="35"/>
                    </a:cubicBezTo>
                    <a:cubicBezTo>
                      <a:pt x="136" y="35"/>
                      <a:pt x="136" y="35"/>
                      <a:pt x="136" y="35"/>
                    </a:cubicBezTo>
                    <a:cubicBezTo>
                      <a:pt x="136" y="35"/>
                      <a:pt x="136" y="35"/>
                      <a:pt x="136" y="35"/>
                    </a:cubicBezTo>
                    <a:cubicBezTo>
                      <a:pt x="156" y="35"/>
                      <a:pt x="156" y="35"/>
                      <a:pt x="156" y="35"/>
                    </a:cubicBezTo>
                    <a:lnTo>
                      <a:pt x="156"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43">
                <a:extLst>
                  <a:ext uri="{FF2B5EF4-FFF2-40B4-BE49-F238E27FC236}">
                    <a16:creationId xmlns:a16="http://schemas.microsoft.com/office/drawing/2014/main" id="{67459DCA-1552-4EC1-9E51-D7E44D97C2AE}"/>
                  </a:ext>
                </a:extLst>
              </p:cNvPr>
              <p:cNvSpPr>
                <a:spLocks/>
              </p:cNvSpPr>
              <p:nvPr/>
            </p:nvSpPr>
            <p:spPr bwMode="auto">
              <a:xfrm>
                <a:off x="4672003" y="1914528"/>
                <a:ext cx="244474" cy="47625"/>
              </a:xfrm>
              <a:custGeom>
                <a:avLst/>
                <a:gdLst>
                  <a:gd name="T0" fmla="*/ 21 w 154"/>
                  <a:gd name="T1" fmla="*/ 0 h 30"/>
                  <a:gd name="T2" fmla="*/ 0 w 154"/>
                  <a:gd name="T3" fmla="*/ 0 h 30"/>
                  <a:gd name="T4" fmla="*/ 0 w 154"/>
                  <a:gd name="T5" fmla="*/ 8 h 30"/>
                  <a:gd name="T6" fmla="*/ 0 w 154"/>
                  <a:gd name="T7" fmla="*/ 21 h 30"/>
                  <a:gd name="T8" fmla="*/ 0 w 154"/>
                  <a:gd name="T9" fmla="*/ 30 h 30"/>
                  <a:gd name="T10" fmla="*/ 21 w 154"/>
                  <a:gd name="T11" fmla="*/ 30 h 30"/>
                  <a:gd name="T12" fmla="*/ 21 w 154"/>
                  <a:gd name="T13" fmla="*/ 21 h 30"/>
                  <a:gd name="T14" fmla="*/ 154 w 154"/>
                  <a:gd name="T15" fmla="*/ 21 h 30"/>
                  <a:gd name="T16" fmla="*/ 154 w 154"/>
                  <a:gd name="T17" fmla="*/ 8 h 30"/>
                  <a:gd name="T18" fmla="*/ 21 w 154"/>
                  <a:gd name="T19" fmla="*/ 8 h 30"/>
                  <a:gd name="T20" fmla="*/ 21 w 154"/>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30">
                    <a:moveTo>
                      <a:pt x="21" y="0"/>
                    </a:moveTo>
                    <a:lnTo>
                      <a:pt x="0" y="0"/>
                    </a:lnTo>
                    <a:lnTo>
                      <a:pt x="0" y="8"/>
                    </a:lnTo>
                    <a:lnTo>
                      <a:pt x="0" y="21"/>
                    </a:lnTo>
                    <a:lnTo>
                      <a:pt x="0" y="30"/>
                    </a:lnTo>
                    <a:lnTo>
                      <a:pt x="21" y="30"/>
                    </a:lnTo>
                    <a:lnTo>
                      <a:pt x="21" y="21"/>
                    </a:lnTo>
                    <a:lnTo>
                      <a:pt x="154" y="21"/>
                    </a:lnTo>
                    <a:lnTo>
                      <a:pt x="154" y="8"/>
                    </a:lnTo>
                    <a:lnTo>
                      <a:pt x="21" y="8"/>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44">
                <a:extLst>
                  <a:ext uri="{FF2B5EF4-FFF2-40B4-BE49-F238E27FC236}">
                    <a16:creationId xmlns:a16="http://schemas.microsoft.com/office/drawing/2014/main" id="{7E0825DA-ADF1-4BAF-8175-810C2D7D4AF3}"/>
                  </a:ext>
                </a:extLst>
              </p:cNvPr>
              <p:cNvSpPr>
                <a:spLocks/>
              </p:cNvSpPr>
              <p:nvPr/>
            </p:nvSpPr>
            <p:spPr bwMode="auto">
              <a:xfrm>
                <a:off x="4672003" y="1970090"/>
                <a:ext cx="244474" cy="47625"/>
              </a:xfrm>
              <a:custGeom>
                <a:avLst/>
                <a:gdLst>
                  <a:gd name="T0" fmla="*/ 21 w 154"/>
                  <a:gd name="T1" fmla="*/ 0 h 30"/>
                  <a:gd name="T2" fmla="*/ 0 w 154"/>
                  <a:gd name="T3" fmla="*/ 0 h 30"/>
                  <a:gd name="T4" fmla="*/ 0 w 154"/>
                  <a:gd name="T5" fmla="*/ 8 h 30"/>
                  <a:gd name="T6" fmla="*/ 0 w 154"/>
                  <a:gd name="T7" fmla="*/ 22 h 30"/>
                  <a:gd name="T8" fmla="*/ 0 w 154"/>
                  <a:gd name="T9" fmla="*/ 30 h 30"/>
                  <a:gd name="T10" fmla="*/ 21 w 154"/>
                  <a:gd name="T11" fmla="*/ 30 h 30"/>
                  <a:gd name="T12" fmla="*/ 21 w 154"/>
                  <a:gd name="T13" fmla="*/ 22 h 30"/>
                  <a:gd name="T14" fmla="*/ 154 w 154"/>
                  <a:gd name="T15" fmla="*/ 22 h 30"/>
                  <a:gd name="T16" fmla="*/ 154 w 154"/>
                  <a:gd name="T17" fmla="*/ 8 h 30"/>
                  <a:gd name="T18" fmla="*/ 21 w 154"/>
                  <a:gd name="T19" fmla="*/ 8 h 30"/>
                  <a:gd name="T20" fmla="*/ 21 w 154"/>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30">
                    <a:moveTo>
                      <a:pt x="21" y="0"/>
                    </a:moveTo>
                    <a:lnTo>
                      <a:pt x="0" y="0"/>
                    </a:lnTo>
                    <a:lnTo>
                      <a:pt x="0" y="8"/>
                    </a:lnTo>
                    <a:lnTo>
                      <a:pt x="0" y="22"/>
                    </a:lnTo>
                    <a:lnTo>
                      <a:pt x="0" y="30"/>
                    </a:lnTo>
                    <a:lnTo>
                      <a:pt x="21" y="30"/>
                    </a:lnTo>
                    <a:lnTo>
                      <a:pt x="21" y="22"/>
                    </a:lnTo>
                    <a:lnTo>
                      <a:pt x="154" y="22"/>
                    </a:lnTo>
                    <a:lnTo>
                      <a:pt x="154" y="8"/>
                    </a:lnTo>
                    <a:lnTo>
                      <a:pt x="21" y="8"/>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45">
                <a:extLst>
                  <a:ext uri="{FF2B5EF4-FFF2-40B4-BE49-F238E27FC236}">
                    <a16:creationId xmlns:a16="http://schemas.microsoft.com/office/drawing/2014/main" id="{94AD709F-98DA-4517-B6ED-7FE0F57D3A12}"/>
                  </a:ext>
                </a:extLst>
              </p:cNvPr>
              <p:cNvSpPr>
                <a:spLocks/>
              </p:cNvSpPr>
              <p:nvPr/>
            </p:nvSpPr>
            <p:spPr bwMode="auto">
              <a:xfrm>
                <a:off x="4672003" y="2024065"/>
                <a:ext cx="244474" cy="47625"/>
              </a:xfrm>
              <a:custGeom>
                <a:avLst/>
                <a:gdLst>
                  <a:gd name="T0" fmla="*/ 21 w 154"/>
                  <a:gd name="T1" fmla="*/ 0 h 30"/>
                  <a:gd name="T2" fmla="*/ 0 w 154"/>
                  <a:gd name="T3" fmla="*/ 0 h 30"/>
                  <a:gd name="T4" fmla="*/ 0 w 154"/>
                  <a:gd name="T5" fmla="*/ 8 h 30"/>
                  <a:gd name="T6" fmla="*/ 0 w 154"/>
                  <a:gd name="T7" fmla="*/ 21 h 30"/>
                  <a:gd name="T8" fmla="*/ 0 w 154"/>
                  <a:gd name="T9" fmla="*/ 30 h 30"/>
                  <a:gd name="T10" fmla="*/ 21 w 154"/>
                  <a:gd name="T11" fmla="*/ 30 h 30"/>
                  <a:gd name="T12" fmla="*/ 21 w 154"/>
                  <a:gd name="T13" fmla="*/ 21 h 30"/>
                  <a:gd name="T14" fmla="*/ 154 w 154"/>
                  <a:gd name="T15" fmla="*/ 21 h 30"/>
                  <a:gd name="T16" fmla="*/ 154 w 154"/>
                  <a:gd name="T17" fmla="*/ 8 h 30"/>
                  <a:gd name="T18" fmla="*/ 21 w 154"/>
                  <a:gd name="T19" fmla="*/ 8 h 30"/>
                  <a:gd name="T20" fmla="*/ 21 w 154"/>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30">
                    <a:moveTo>
                      <a:pt x="21" y="0"/>
                    </a:moveTo>
                    <a:lnTo>
                      <a:pt x="0" y="0"/>
                    </a:lnTo>
                    <a:lnTo>
                      <a:pt x="0" y="8"/>
                    </a:lnTo>
                    <a:lnTo>
                      <a:pt x="0" y="21"/>
                    </a:lnTo>
                    <a:lnTo>
                      <a:pt x="0" y="30"/>
                    </a:lnTo>
                    <a:lnTo>
                      <a:pt x="21" y="30"/>
                    </a:lnTo>
                    <a:lnTo>
                      <a:pt x="21" y="21"/>
                    </a:lnTo>
                    <a:lnTo>
                      <a:pt x="154" y="21"/>
                    </a:lnTo>
                    <a:lnTo>
                      <a:pt x="154" y="8"/>
                    </a:lnTo>
                    <a:lnTo>
                      <a:pt x="21" y="8"/>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46">
                <a:extLst>
                  <a:ext uri="{FF2B5EF4-FFF2-40B4-BE49-F238E27FC236}">
                    <a16:creationId xmlns:a16="http://schemas.microsoft.com/office/drawing/2014/main" id="{082CE311-B51D-432B-B1D7-7E43B54F213B}"/>
                  </a:ext>
                </a:extLst>
              </p:cNvPr>
              <p:cNvSpPr>
                <a:spLocks/>
              </p:cNvSpPr>
              <p:nvPr/>
            </p:nvSpPr>
            <p:spPr bwMode="auto">
              <a:xfrm>
                <a:off x="4672003" y="2079628"/>
                <a:ext cx="244474" cy="47625"/>
              </a:xfrm>
              <a:custGeom>
                <a:avLst/>
                <a:gdLst>
                  <a:gd name="T0" fmla="*/ 21 w 154"/>
                  <a:gd name="T1" fmla="*/ 0 h 30"/>
                  <a:gd name="T2" fmla="*/ 0 w 154"/>
                  <a:gd name="T3" fmla="*/ 0 h 30"/>
                  <a:gd name="T4" fmla="*/ 0 w 154"/>
                  <a:gd name="T5" fmla="*/ 8 h 30"/>
                  <a:gd name="T6" fmla="*/ 0 w 154"/>
                  <a:gd name="T7" fmla="*/ 22 h 30"/>
                  <a:gd name="T8" fmla="*/ 0 w 154"/>
                  <a:gd name="T9" fmla="*/ 30 h 30"/>
                  <a:gd name="T10" fmla="*/ 21 w 154"/>
                  <a:gd name="T11" fmla="*/ 30 h 30"/>
                  <a:gd name="T12" fmla="*/ 21 w 154"/>
                  <a:gd name="T13" fmla="*/ 22 h 30"/>
                  <a:gd name="T14" fmla="*/ 154 w 154"/>
                  <a:gd name="T15" fmla="*/ 22 h 30"/>
                  <a:gd name="T16" fmla="*/ 154 w 154"/>
                  <a:gd name="T17" fmla="*/ 8 h 30"/>
                  <a:gd name="T18" fmla="*/ 21 w 154"/>
                  <a:gd name="T19" fmla="*/ 8 h 30"/>
                  <a:gd name="T20" fmla="*/ 21 w 154"/>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30">
                    <a:moveTo>
                      <a:pt x="21" y="0"/>
                    </a:moveTo>
                    <a:lnTo>
                      <a:pt x="0" y="0"/>
                    </a:lnTo>
                    <a:lnTo>
                      <a:pt x="0" y="8"/>
                    </a:lnTo>
                    <a:lnTo>
                      <a:pt x="0" y="22"/>
                    </a:lnTo>
                    <a:lnTo>
                      <a:pt x="0" y="30"/>
                    </a:lnTo>
                    <a:lnTo>
                      <a:pt x="21" y="30"/>
                    </a:lnTo>
                    <a:lnTo>
                      <a:pt x="21" y="22"/>
                    </a:lnTo>
                    <a:lnTo>
                      <a:pt x="154" y="22"/>
                    </a:lnTo>
                    <a:lnTo>
                      <a:pt x="154" y="8"/>
                    </a:lnTo>
                    <a:lnTo>
                      <a:pt x="21" y="8"/>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47">
                <a:extLst>
                  <a:ext uri="{FF2B5EF4-FFF2-40B4-BE49-F238E27FC236}">
                    <a16:creationId xmlns:a16="http://schemas.microsoft.com/office/drawing/2014/main" id="{9EC7D2AF-B49A-412E-9E54-7507F1060BFE}"/>
                  </a:ext>
                </a:extLst>
              </p:cNvPr>
              <p:cNvSpPr>
                <a:spLocks/>
              </p:cNvSpPr>
              <p:nvPr/>
            </p:nvSpPr>
            <p:spPr bwMode="auto">
              <a:xfrm>
                <a:off x="4672003" y="2133603"/>
                <a:ext cx="244474" cy="47625"/>
              </a:xfrm>
              <a:custGeom>
                <a:avLst/>
                <a:gdLst>
                  <a:gd name="T0" fmla="*/ 21 w 154"/>
                  <a:gd name="T1" fmla="*/ 0 h 30"/>
                  <a:gd name="T2" fmla="*/ 0 w 154"/>
                  <a:gd name="T3" fmla="*/ 0 h 30"/>
                  <a:gd name="T4" fmla="*/ 0 w 154"/>
                  <a:gd name="T5" fmla="*/ 8 h 30"/>
                  <a:gd name="T6" fmla="*/ 0 w 154"/>
                  <a:gd name="T7" fmla="*/ 21 h 30"/>
                  <a:gd name="T8" fmla="*/ 0 w 154"/>
                  <a:gd name="T9" fmla="*/ 30 h 30"/>
                  <a:gd name="T10" fmla="*/ 21 w 154"/>
                  <a:gd name="T11" fmla="*/ 30 h 30"/>
                  <a:gd name="T12" fmla="*/ 21 w 154"/>
                  <a:gd name="T13" fmla="*/ 21 h 30"/>
                  <a:gd name="T14" fmla="*/ 154 w 154"/>
                  <a:gd name="T15" fmla="*/ 21 h 30"/>
                  <a:gd name="T16" fmla="*/ 154 w 154"/>
                  <a:gd name="T17" fmla="*/ 8 h 30"/>
                  <a:gd name="T18" fmla="*/ 21 w 154"/>
                  <a:gd name="T19" fmla="*/ 8 h 30"/>
                  <a:gd name="T20" fmla="*/ 21 w 154"/>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30">
                    <a:moveTo>
                      <a:pt x="21" y="0"/>
                    </a:moveTo>
                    <a:lnTo>
                      <a:pt x="0" y="0"/>
                    </a:lnTo>
                    <a:lnTo>
                      <a:pt x="0" y="8"/>
                    </a:lnTo>
                    <a:lnTo>
                      <a:pt x="0" y="21"/>
                    </a:lnTo>
                    <a:lnTo>
                      <a:pt x="0" y="30"/>
                    </a:lnTo>
                    <a:lnTo>
                      <a:pt x="21" y="30"/>
                    </a:lnTo>
                    <a:lnTo>
                      <a:pt x="21" y="21"/>
                    </a:lnTo>
                    <a:lnTo>
                      <a:pt x="154" y="21"/>
                    </a:lnTo>
                    <a:lnTo>
                      <a:pt x="154" y="8"/>
                    </a:lnTo>
                    <a:lnTo>
                      <a:pt x="21" y="8"/>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74908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FF26-0CE0-46F0-825F-9044310BF0A2}"/>
              </a:ext>
            </a:extLst>
          </p:cNvPr>
          <p:cNvSpPr>
            <a:spLocks noGrp="1"/>
          </p:cNvSpPr>
          <p:nvPr>
            <p:ph type="title"/>
          </p:nvPr>
        </p:nvSpPr>
        <p:spPr/>
        <p:txBody>
          <a:bodyPr/>
          <a:lstStyle/>
          <a:p>
            <a:r>
              <a:rPr lang="en-US" dirty="0"/>
              <a:t>Methods</a:t>
            </a:r>
            <a:br>
              <a:rPr lang="en-US" dirty="0"/>
            </a:br>
            <a:r>
              <a:rPr lang="en-US" sz="2400" i="1" dirty="0"/>
              <a:t>CHIMES study design: timeline</a:t>
            </a:r>
          </a:p>
        </p:txBody>
      </p:sp>
      <p:sp>
        <p:nvSpPr>
          <p:cNvPr id="4" name="Footer Placeholder 3">
            <a:extLst>
              <a:ext uri="{FF2B5EF4-FFF2-40B4-BE49-F238E27FC236}">
                <a16:creationId xmlns:a16="http://schemas.microsoft.com/office/drawing/2014/main" id="{92E59286-448D-4C05-8098-1C7BF00E1E6B}"/>
              </a:ext>
            </a:extLst>
          </p:cNvPr>
          <p:cNvSpPr>
            <a:spLocks noGrp="1"/>
          </p:cNvSpPr>
          <p:nvPr>
            <p:ph type="ftr" sz="quarter" idx="11"/>
          </p:nvPr>
        </p:nvSpPr>
        <p:spPr>
          <a:xfrm>
            <a:off x="201168" y="6356350"/>
            <a:ext cx="10698480" cy="365125"/>
          </a:xfrm>
        </p:spPr>
        <p:txBody>
          <a:bodyPr/>
          <a:lstStyle/>
          <a:p>
            <a:r>
              <a:rPr lang="en-US" dirty="0"/>
              <a:t>OCR, ocrelizumab.</a:t>
            </a:r>
          </a:p>
        </p:txBody>
      </p:sp>
      <p:sp>
        <p:nvSpPr>
          <p:cNvPr id="5" name="Slide Number Placeholder 4">
            <a:extLst>
              <a:ext uri="{FF2B5EF4-FFF2-40B4-BE49-F238E27FC236}">
                <a16:creationId xmlns:a16="http://schemas.microsoft.com/office/drawing/2014/main" id="{32805589-EF23-414C-B2C4-09447B3084B4}"/>
              </a:ext>
            </a:extLst>
          </p:cNvPr>
          <p:cNvSpPr>
            <a:spLocks noGrp="1"/>
          </p:cNvSpPr>
          <p:nvPr>
            <p:ph type="sldNum" sz="quarter" idx="12"/>
          </p:nvPr>
        </p:nvSpPr>
        <p:spPr>
          <a:xfrm>
            <a:off x="11500701" y="6356350"/>
            <a:ext cx="491273" cy="365125"/>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6</a:t>
            </a:fld>
            <a:endParaRPr lang="en-US" dirty="0"/>
          </a:p>
        </p:txBody>
      </p:sp>
      <p:grpSp>
        <p:nvGrpSpPr>
          <p:cNvPr id="156" name="Group 155">
            <a:extLst>
              <a:ext uri="{FF2B5EF4-FFF2-40B4-BE49-F238E27FC236}">
                <a16:creationId xmlns:a16="http://schemas.microsoft.com/office/drawing/2014/main" id="{46612158-3637-4F99-84A2-D2A404D57EAB}"/>
              </a:ext>
            </a:extLst>
          </p:cNvPr>
          <p:cNvGrpSpPr/>
          <p:nvPr/>
        </p:nvGrpSpPr>
        <p:grpSpPr>
          <a:xfrm>
            <a:off x="420914" y="1390021"/>
            <a:ext cx="11354033" cy="4966329"/>
            <a:chOff x="420914" y="1390021"/>
            <a:chExt cx="11354033" cy="4966329"/>
          </a:xfrm>
        </p:grpSpPr>
        <p:sp>
          <p:nvSpPr>
            <p:cNvPr id="155" name="Rectangle: Rounded Corners 154">
              <a:extLst>
                <a:ext uri="{FF2B5EF4-FFF2-40B4-BE49-F238E27FC236}">
                  <a16:creationId xmlns:a16="http://schemas.microsoft.com/office/drawing/2014/main" id="{6F58FEC8-5B8E-4701-885A-9F34533C4C9C}"/>
                </a:ext>
              </a:extLst>
            </p:cNvPr>
            <p:cNvSpPr/>
            <p:nvPr/>
          </p:nvSpPr>
          <p:spPr>
            <a:xfrm>
              <a:off x="420914" y="1390021"/>
              <a:ext cx="11354033" cy="49663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C81A644-2F54-4EB1-927F-FEDEE0519DC8}"/>
                </a:ext>
              </a:extLst>
            </p:cNvPr>
            <p:cNvGrpSpPr/>
            <p:nvPr/>
          </p:nvGrpSpPr>
          <p:grpSpPr>
            <a:xfrm>
              <a:off x="644987" y="1390021"/>
              <a:ext cx="10905887" cy="4809755"/>
              <a:chOff x="643057" y="1390021"/>
              <a:chExt cx="10905887" cy="4809755"/>
            </a:xfrm>
          </p:grpSpPr>
          <p:grpSp>
            <p:nvGrpSpPr>
              <p:cNvPr id="6" name="Group 5">
                <a:extLst>
                  <a:ext uri="{FF2B5EF4-FFF2-40B4-BE49-F238E27FC236}">
                    <a16:creationId xmlns:a16="http://schemas.microsoft.com/office/drawing/2014/main" id="{46756EE5-CAAA-4718-86BE-F474E9A2F784}"/>
                  </a:ext>
                </a:extLst>
              </p:cNvPr>
              <p:cNvGrpSpPr/>
              <p:nvPr/>
            </p:nvGrpSpPr>
            <p:grpSpPr>
              <a:xfrm>
                <a:off x="643057" y="1390021"/>
                <a:ext cx="10905887" cy="3991157"/>
                <a:chOff x="447913" y="1329863"/>
                <a:chExt cx="11231599" cy="3991157"/>
              </a:xfrm>
            </p:grpSpPr>
            <p:sp>
              <p:nvSpPr>
                <p:cNvPr id="7" name="Rectangle 6">
                  <a:extLst>
                    <a:ext uri="{FF2B5EF4-FFF2-40B4-BE49-F238E27FC236}">
                      <a16:creationId xmlns:a16="http://schemas.microsoft.com/office/drawing/2014/main" id="{C6EB6E69-70A7-4E1A-9319-18A4742913C4}"/>
                    </a:ext>
                  </a:extLst>
                </p:cNvPr>
                <p:cNvSpPr/>
                <p:nvPr/>
              </p:nvSpPr>
              <p:spPr>
                <a:xfrm>
                  <a:off x="7527219" y="3572759"/>
                  <a:ext cx="1706606" cy="410075"/>
                </a:xfrm>
                <a:prstGeom prst="rect">
                  <a:avLst/>
                </a:prstGeom>
                <a:solidFill>
                  <a:srgbClr val="E7EAF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2D0BE26-EB5A-499A-8051-DC2C940BF3ED}"/>
                    </a:ext>
                  </a:extLst>
                </p:cNvPr>
                <p:cNvSpPr/>
                <p:nvPr/>
              </p:nvSpPr>
              <p:spPr>
                <a:xfrm>
                  <a:off x="9316185" y="3572759"/>
                  <a:ext cx="1586748" cy="410075"/>
                </a:xfrm>
                <a:prstGeom prst="rect">
                  <a:avLst/>
                </a:prstGeom>
                <a:solidFill>
                  <a:srgbClr val="E7EAF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A0861B-E0FA-49D5-AADC-201C27688859}"/>
                    </a:ext>
                  </a:extLst>
                </p:cNvPr>
                <p:cNvSpPr/>
                <p:nvPr/>
              </p:nvSpPr>
              <p:spPr>
                <a:xfrm>
                  <a:off x="3711017" y="2508777"/>
                  <a:ext cx="2264818" cy="1474058"/>
                </a:xfrm>
                <a:prstGeom prst="rect">
                  <a:avLst/>
                </a:prstGeom>
                <a:solidFill>
                  <a:srgbClr val="E7EAF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7645F39-B6F7-4BA4-91E3-DC7B09D8750C}"/>
                    </a:ext>
                  </a:extLst>
                </p:cNvPr>
                <p:cNvSpPr/>
                <p:nvPr/>
              </p:nvSpPr>
              <p:spPr>
                <a:xfrm>
                  <a:off x="6059248" y="2508777"/>
                  <a:ext cx="1467971" cy="1474058"/>
                </a:xfrm>
                <a:prstGeom prst="rect">
                  <a:avLst/>
                </a:prstGeom>
                <a:solidFill>
                  <a:srgbClr val="E7EAF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325D9144-9038-48E3-852F-ACBEE09761C3}"/>
                    </a:ext>
                  </a:extLst>
                </p:cNvPr>
                <p:cNvGrpSpPr/>
                <p:nvPr/>
              </p:nvGrpSpPr>
              <p:grpSpPr>
                <a:xfrm>
                  <a:off x="3702971" y="2639550"/>
                  <a:ext cx="532800" cy="859552"/>
                  <a:chOff x="3702971" y="2712580"/>
                  <a:chExt cx="532800" cy="883334"/>
                </a:xfrm>
              </p:grpSpPr>
              <p:grpSp>
                <p:nvGrpSpPr>
                  <p:cNvPr id="150" name="Group 149">
                    <a:extLst>
                      <a:ext uri="{FF2B5EF4-FFF2-40B4-BE49-F238E27FC236}">
                        <a16:creationId xmlns:a16="http://schemas.microsoft.com/office/drawing/2014/main" id="{4D4E660F-F153-4886-80FB-C302F5CF8FAD}"/>
                      </a:ext>
                    </a:extLst>
                  </p:cNvPr>
                  <p:cNvGrpSpPr>
                    <a:grpSpLocks noChangeAspect="1"/>
                  </p:cNvGrpSpPr>
                  <p:nvPr/>
                </p:nvGrpSpPr>
                <p:grpSpPr>
                  <a:xfrm>
                    <a:off x="3702971" y="2712580"/>
                    <a:ext cx="532800" cy="586863"/>
                    <a:chOff x="6018466" y="2703222"/>
                    <a:chExt cx="538182" cy="623441"/>
                  </a:xfrm>
                </p:grpSpPr>
                <p:sp>
                  <p:nvSpPr>
                    <p:cNvPr id="152" name="Freeform 5">
                      <a:extLst>
                        <a:ext uri="{FF2B5EF4-FFF2-40B4-BE49-F238E27FC236}">
                          <a16:creationId xmlns:a16="http://schemas.microsoft.com/office/drawing/2014/main" id="{85365D2C-0D6B-4B16-9790-0C783BDC9EDD}"/>
                        </a:ext>
                      </a:extLst>
                    </p:cNvPr>
                    <p:cNvSpPr>
                      <a:spLocks noEditPoints="1"/>
                    </p:cNvSpPr>
                    <p:nvPr/>
                  </p:nvSpPr>
                  <p:spPr bwMode="auto">
                    <a:xfrm>
                      <a:off x="6116275" y="2703222"/>
                      <a:ext cx="396481" cy="623441"/>
                    </a:xfrm>
                    <a:custGeom>
                      <a:avLst/>
                      <a:gdLst>
                        <a:gd name="T0" fmla="*/ 48 w 101"/>
                        <a:gd name="T1" fmla="*/ 21 h 175"/>
                        <a:gd name="T2" fmla="*/ 44 w 101"/>
                        <a:gd name="T3" fmla="*/ 24 h 175"/>
                        <a:gd name="T4" fmla="*/ 40 w 101"/>
                        <a:gd name="T5" fmla="*/ 21 h 175"/>
                        <a:gd name="T6" fmla="*/ 44 w 101"/>
                        <a:gd name="T7" fmla="*/ 16 h 175"/>
                        <a:gd name="T8" fmla="*/ 48 w 101"/>
                        <a:gd name="T9" fmla="*/ 21 h 175"/>
                        <a:gd name="T10" fmla="*/ 80 w 101"/>
                        <a:gd name="T11" fmla="*/ 40 h 175"/>
                        <a:gd name="T12" fmla="*/ 80 w 101"/>
                        <a:gd name="T13" fmla="*/ 53 h 175"/>
                        <a:gd name="T14" fmla="*/ 7 w 101"/>
                        <a:gd name="T15" fmla="*/ 53 h 175"/>
                        <a:gd name="T16" fmla="*/ 7 w 101"/>
                        <a:gd name="T17" fmla="*/ 40 h 175"/>
                        <a:gd name="T18" fmla="*/ 19 w 101"/>
                        <a:gd name="T19" fmla="*/ 28 h 175"/>
                        <a:gd name="T20" fmla="*/ 69 w 101"/>
                        <a:gd name="T21" fmla="*/ 28 h 175"/>
                        <a:gd name="T22" fmla="*/ 80 w 101"/>
                        <a:gd name="T23" fmla="*/ 40 h 175"/>
                        <a:gd name="T24" fmla="*/ 43 w 101"/>
                        <a:gd name="T25" fmla="*/ 0 h 175"/>
                        <a:gd name="T26" fmla="*/ 43 w 101"/>
                        <a:gd name="T27" fmla="*/ 10 h 175"/>
                        <a:gd name="T28" fmla="*/ 14 w 101"/>
                        <a:gd name="T29" fmla="*/ 10 h 175"/>
                        <a:gd name="T30" fmla="*/ 0 w 101"/>
                        <a:gd name="T31" fmla="*/ 24 h 175"/>
                        <a:gd name="T32" fmla="*/ 0 w 101"/>
                        <a:gd name="T33" fmla="*/ 63 h 175"/>
                        <a:gd name="T34" fmla="*/ 0 w 101"/>
                        <a:gd name="T35" fmla="*/ 107 h 175"/>
                        <a:gd name="T36" fmla="*/ 20 w 101"/>
                        <a:gd name="T37" fmla="*/ 144 h 175"/>
                        <a:gd name="T38" fmla="*/ 41 w 101"/>
                        <a:gd name="T39" fmla="*/ 153 h 175"/>
                        <a:gd name="T40" fmla="*/ 41 w 101"/>
                        <a:gd name="T41" fmla="*/ 157 h 175"/>
                        <a:gd name="T42" fmla="*/ 36 w 101"/>
                        <a:gd name="T43" fmla="*/ 157 h 175"/>
                        <a:gd name="T44" fmla="*/ 36 w 101"/>
                        <a:gd name="T45" fmla="*/ 160 h 175"/>
                        <a:gd name="T46" fmla="*/ 41 w 101"/>
                        <a:gd name="T47" fmla="*/ 160 h 175"/>
                        <a:gd name="T48" fmla="*/ 41 w 101"/>
                        <a:gd name="T49" fmla="*/ 167 h 175"/>
                        <a:gd name="T50" fmla="*/ 43 w 101"/>
                        <a:gd name="T51" fmla="*/ 167 h 175"/>
                        <a:gd name="T52" fmla="*/ 43 w 101"/>
                        <a:gd name="T53" fmla="*/ 175 h 175"/>
                        <a:gd name="T54" fmla="*/ 46 w 101"/>
                        <a:gd name="T55" fmla="*/ 175 h 175"/>
                        <a:gd name="T56" fmla="*/ 46 w 101"/>
                        <a:gd name="T57" fmla="*/ 167 h 175"/>
                        <a:gd name="T58" fmla="*/ 48 w 101"/>
                        <a:gd name="T59" fmla="*/ 167 h 175"/>
                        <a:gd name="T60" fmla="*/ 48 w 101"/>
                        <a:gd name="T61" fmla="*/ 160 h 175"/>
                        <a:gd name="T62" fmla="*/ 52 w 101"/>
                        <a:gd name="T63" fmla="*/ 160 h 175"/>
                        <a:gd name="T64" fmla="*/ 52 w 101"/>
                        <a:gd name="T65" fmla="*/ 157 h 175"/>
                        <a:gd name="T66" fmla="*/ 48 w 101"/>
                        <a:gd name="T67" fmla="*/ 157 h 175"/>
                        <a:gd name="T68" fmla="*/ 48 w 101"/>
                        <a:gd name="T69" fmla="*/ 153 h 175"/>
                        <a:gd name="T70" fmla="*/ 68 w 101"/>
                        <a:gd name="T71" fmla="*/ 144 h 175"/>
                        <a:gd name="T72" fmla="*/ 88 w 101"/>
                        <a:gd name="T73" fmla="*/ 107 h 175"/>
                        <a:gd name="T74" fmla="*/ 88 w 101"/>
                        <a:gd name="T75" fmla="*/ 63 h 175"/>
                        <a:gd name="T76" fmla="*/ 88 w 101"/>
                        <a:gd name="T77" fmla="*/ 24 h 175"/>
                        <a:gd name="T78" fmla="*/ 74 w 101"/>
                        <a:gd name="T79" fmla="*/ 10 h 175"/>
                        <a:gd name="T80" fmla="*/ 46 w 101"/>
                        <a:gd name="T81" fmla="*/ 10 h 175"/>
                        <a:gd name="T82" fmla="*/ 46 w 101"/>
                        <a:gd name="T83" fmla="*/ 3 h 175"/>
                        <a:gd name="T84" fmla="*/ 98 w 101"/>
                        <a:gd name="T85" fmla="*/ 3 h 175"/>
                        <a:gd name="T86" fmla="*/ 98 w 101"/>
                        <a:gd name="T87" fmla="*/ 175 h 175"/>
                        <a:gd name="T88" fmla="*/ 101 w 101"/>
                        <a:gd name="T89" fmla="*/ 175 h 175"/>
                        <a:gd name="T90" fmla="*/ 101 w 101"/>
                        <a:gd name="T91" fmla="*/ 0 h 175"/>
                        <a:gd name="T92" fmla="*/ 43 w 101"/>
                        <a:gd name="T9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75">
                          <a:moveTo>
                            <a:pt x="48" y="21"/>
                          </a:moveTo>
                          <a:cubicBezTo>
                            <a:pt x="48" y="22"/>
                            <a:pt x="46" y="24"/>
                            <a:pt x="44" y="24"/>
                          </a:cubicBezTo>
                          <a:cubicBezTo>
                            <a:pt x="42" y="24"/>
                            <a:pt x="40" y="22"/>
                            <a:pt x="40" y="21"/>
                          </a:cubicBezTo>
                          <a:cubicBezTo>
                            <a:pt x="40" y="18"/>
                            <a:pt x="42" y="16"/>
                            <a:pt x="44" y="16"/>
                          </a:cubicBezTo>
                          <a:cubicBezTo>
                            <a:pt x="46" y="16"/>
                            <a:pt x="48" y="18"/>
                            <a:pt x="48" y="21"/>
                          </a:cubicBezTo>
                          <a:close/>
                          <a:moveTo>
                            <a:pt x="80" y="40"/>
                          </a:moveTo>
                          <a:cubicBezTo>
                            <a:pt x="80" y="53"/>
                            <a:pt x="80" y="53"/>
                            <a:pt x="80" y="53"/>
                          </a:cubicBezTo>
                          <a:cubicBezTo>
                            <a:pt x="7" y="53"/>
                            <a:pt x="7" y="53"/>
                            <a:pt x="7" y="53"/>
                          </a:cubicBezTo>
                          <a:cubicBezTo>
                            <a:pt x="7" y="40"/>
                            <a:pt x="7" y="40"/>
                            <a:pt x="7" y="40"/>
                          </a:cubicBezTo>
                          <a:cubicBezTo>
                            <a:pt x="7" y="33"/>
                            <a:pt x="13" y="28"/>
                            <a:pt x="19" y="28"/>
                          </a:cubicBezTo>
                          <a:cubicBezTo>
                            <a:pt x="69" y="28"/>
                            <a:pt x="69" y="28"/>
                            <a:pt x="69" y="28"/>
                          </a:cubicBezTo>
                          <a:cubicBezTo>
                            <a:pt x="76" y="28"/>
                            <a:pt x="80" y="33"/>
                            <a:pt x="80" y="40"/>
                          </a:cubicBezTo>
                          <a:close/>
                          <a:moveTo>
                            <a:pt x="43" y="0"/>
                          </a:moveTo>
                          <a:cubicBezTo>
                            <a:pt x="43" y="10"/>
                            <a:pt x="43" y="10"/>
                            <a:pt x="43" y="10"/>
                          </a:cubicBezTo>
                          <a:cubicBezTo>
                            <a:pt x="14" y="10"/>
                            <a:pt x="14" y="10"/>
                            <a:pt x="14" y="10"/>
                          </a:cubicBezTo>
                          <a:cubicBezTo>
                            <a:pt x="6" y="10"/>
                            <a:pt x="0" y="16"/>
                            <a:pt x="0" y="24"/>
                          </a:cubicBezTo>
                          <a:cubicBezTo>
                            <a:pt x="0" y="63"/>
                            <a:pt x="0" y="63"/>
                            <a:pt x="0" y="63"/>
                          </a:cubicBezTo>
                          <a:cubicBezTo>
                            <a:pt x="0" y="107"/>
                            <a:pt x="0" y="107"/>
                            <a:pt x="0" y="107"/>
                          </a:cubicBezTo>
                          <a:cubicBezTo>
                            <a:pt x="0" y="107"/>
                            <a:pt x="0" y="133"/>
                            <a:pt x="20" y="144"/>
                          </a:cubicBezTo>
                          <a:cubicBezTo>
                            <a:pt x="22" y="145"/>
                            <a:pt x="35" y="150"/>
                            <a:pt x="41" y="153"/>
                          </a:cubicBezTo>
                          <a:cubicBezTo>
                            <a:pt x="41" y="157"/>
                            <a:pt x="41" y="157"/>
                            <a:pt x="41" y="157"/>
                          </a:cubicBezTo>
                          <a:cubicBezTo>
                            <a:pt x="36" y="157"/>
                            <a:pt x="36" y="157"/>
                            <a:pt x="36" y="157"/>
                          </a:cubicBezTo>
                          <a:cubicBezTo>
                            <a:pt x="36" y="160"/>
                            <a:pt x="36" y="160"/>
                            <a:pt x="36" y="160"/>
                          </a:cubicBezTo>
                          <a:cubicBezTo>
                            <a:pt x="41" y="160"/>
                            <a:pt x="41" y="160"/>
                            <a:pt x="41" y="160"/>
                          </a:cubicBezTo>
                          <a:cubicBezTo>
                            <a:pt x="41" y="167"/>
                            <a:pt x="41" y="167"/>
                            <a:pt x="41" y="167"/>
                          </a:cubicBezTo>
                          <a:cubicBezTo>
                            <a:pt x="43" y="167"/>
                            <a:pt x="43" y="167"/>
                            <a:pt x="43" y="167"/>
                          </a:cubicBezTo>
                          <a:cubicBezTo>
                            <a:pt x="43" y="175"/>
                            <a:pt x="43" y="175"/>
                            <a:pt x="43" y="175"/>
                          </a:cubicBezTo>
                          <a:cubicBezTo>
                            <a:pt x="46" y="175"/>
                            <a:pt x="46" y="175"/>
                            <a:pt x="46" y="175"/>
                          </a:cubicBezTo>
                          <a:cubicBezTo>
                            <a:pt x="46" y="167"/>
                            <a:pt x="46" y="167"/>
                            <a:pt x="46" y="167"/>
                          </a:cubicBezTo>
                          <a:cubicBezTo>
                            <a:pt x="48" y="167"/>
                            <a:pt x="48" y="167"/>
                            <a:pt x="48" y="167"/>
                          </a:cubicBezTo>
                          <a:cubicBezTo>
                            <a:pt x="48" y="160"/>
                            <a:pt x="48" y="160"/>
                            <a:pt x="48" y="160"/>
                          </a:cubicBezTo>
                          <a:cubicBezTo>
                            <a:pt x="52" y="160"/>
                            <a:pt x="52" y="160"/>
                            <a:pt x="52" y="160"/>
                          </a:cubicBezTo>
                          <a:cubicBezTo>
                            <a:pt x="52" y="157"/>
                            <a:pt x="52" y="157"/>
                            <a:pt x="52" y="157"/>
                          </a:cubicBezTo>
                          <a:cubicBezTo>
                            <a:pt x="48" y="157"/>
                            <a:pt x="48" y="157"/>
                            <a:pt x="48" y="157"/>
                          </a:cubicBezTo>
                          <a:cubicBezTo>
                            <a:pt x="48" y="153"/>
                            <a:pt x="48" y="153"/>
                            <a:pt x="48" y="153"/>
                          </a:cubicBezTo>
                          <a:cubicBezTo>
                            <a:pt x="54" y="150"/>
                            <a:pt x="66" y="145"/>
                            <a:pt x="68" y="144"/>
                          </a:cubicBezTo>
                          <a:cubicBezTo>
                            <a:pt x="88" y="133"/>
                            <a:pt x="88" y="107"/>
                            <a:pt x="88" y="107"/>
                          </a:cubicBezTo>
                          <a:cubicBezTo>
                            <a:pt x="88" y="63"/>
                            <a:pt x="88" y="63"/>
                            <a:pt x="88" y="63"/>
                          </a:cubicBezTo>
                          <a:cubicBezTo>
                            <a:pt x="88" y="24"/>
                            <a:pt x="88" y="24"/>
                            <a:pt x="88" y="24"/>
                          </a:cubicBezTo>
                          <a:cubicBezTo>
                            <a:pt x="88" y="16"/>
                            <a:pt x="82" y="10"/>
                            <a:pt x="74" y="10"/>
                          </a:cubicBezTo>
                          <a:cubicBezTo>
                            <a:pt x="46" y="10"/>
                            <a:pt x="46" y="10"/>
                            <a:pt x="46" y="10"/>
                          </a:cubicBezTo>
                          <a:cubicBezTo>
                            <a:pt x="46" y="3"/>
                            <a:pt x="46" y="3"/>
                            <a:pt x="46" y="3"/>
                          </a:cubicBezTo>
                          <a:cubicBezTo>
                            <a:pt x="98" y="3"/>
                            <a:pt x="98" y="3"/>
                            <a:pt x="98" y="3"/>
                          </a:cubicBezTo>
                          <a:cubicBezTo>
                            <a:pt x="98" y="175"/>
                            <a:pt x="98" y="175"/>
                            <a:pt x="98" y="175"/>
                          </a:cubicBezTo>
                          <a:cubicBezTo>
                            <a:pt x="101" y="175"/>
                            <a:pt x="101" y="175"/>
                            <a:pt x="101" y="175"/>
                          </a:cubicBezTo>
                          <a:cubicBezTo>
                            <a:pt x="101" y="0"/>
                            <a:pt x="101" y="0"/>
                            <a:pt x="101" y="0"/>
                          </a:cubicBezTo>
                          <a:lnTo>
                            <a:pt x="43" y="0"/>
                          </a:lnTo>
                          <a:close/>
                        </a:path>
                      </a:pathLst>
                    </a:custGeom>
                    <a:solidFill>
                      <a:srgbClr val="006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153" name="TextBox 152">
                      <a:extLst>
                        <a:ext uri="{FF2B5EF4-FFF2-40B4-BE49-F238E27FC236}">
                          <a16:creationId xmlns:a16="http://schemas.microsoft.com/office/drawing/2014/main" id="{985C5E49-0BF5-49CE-A6C6-4DB10C23B105}"/>
                        </a:ext>
                      </a:extLst>
                    </p:cNvPr>
                    <p:cNvSpPr txBox="1"/>
                    <p:nvPr/>
                  </p:nvSpPr>
                  <p:spPr>
                    <a:xfrm>
                      <a:off x="6018466" y="2930508"/>
                      <a:ext cx="538182" cy="294673"/>
                    </a:xfrm>
                    <a:prstGeom prst="rect">
                      <a:avLst/>
                    </a:prstGeom>
                    <a:noFill/>
                  </p:spPr>
                  <p:txBody>
                    <a:bodyPr wrap="square" rtlCol="0">
                      <a:spAutoFit/>
                    </a:bodyPr>
                    <a:lstStyle/>
                    <a:p>
                      <a:pPr algn="ctr">
                        <a:lnSpc>
                          <a:spcPts val="700"/>
                        </a:lnSpc>
                      </a:pPr>
                      <a:r>
                        <a:rPr lang="en-US" sz="1000" b="1" dirty="0">
                          <a:solidFill>
                            <a:schemeClr val="bg1"/>
                          </a:solidFill>
                        </a:rPr>
                        <a:t>300</a:t>
                      </a:r>
                    </a:p>
                    <a:p>
                      <a:pPr algn="ctr">
                        <a:lnSpc>
                          <a:spcPts val="700"/>
                        </a:lnSpc>
                      </a:pPr>
                      <a:r>
                        <a:rPr lang="en-US" sz="1000" b="1" dirty="0">
                          <a:solidFill>
                            <a:schemeClr val="bg1"/>
                          </a:solidFill>
                        </a:rPr>
                        <a:t>mg</a:t>
                      </a:r>
                    </a:p>
                  </p:txBody>
                </p:sp>
              </p:grpSp>
              <p:sp>
                <p:nvSpPr>
                  <p:cNvPr id="151" name="Rectangle: Rounded Corners 9">
                    <a:extLst>
                      <a:ext uri="{FF2B5EF4-FFF2-40B4-BE49-F238E27FC236}">
                        <a16:creationId xmlns:a16="http://schemas.microsoft.com/office/drawing/2014/main" id="{715F5E7B-F6AF-423F-87D4-4BC39F4B980C}"/>
                      </a:ext>
                    </a:extLst>
                  </p:cNvPr>
                  <p:cNvSpPr/>
                  <p:nvPr/>
                </p:nvSpPr>
                <p:spPr>
                  <a:xfrm>
                    <a:off x="3711017" y="3262085"/>
                    <a:ext cx="516709" cy="333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2">
                            <a:lumMod val="75000"/>
                          </a:schemeClr>
                        </a:solidFill>
                      </a:rPr>
                      <a:t>OCR</a:t>
                    </a:r>
                  </a:p>
                </p:txBody>
              </p:sp>
            </p:grpSp>
            <p:grpSp>
              <p:nvGrpSpPr>
                <p:cNvPr id="12" name="Group 11">
                  <a:extLst>
                    <a:ext uri="{FF2B5EF4-FFF2-40B4-BE49-F238E27FC236}">
                      <a16:creationId xmlns:a16="http://schemas.microsoft.com/office/drawing/2014/main" id="{64721C3B-F07E-4A4D-ADA5-F1637D4BC0AD}"/>
                    </a:ext>
                  </a:extLst>
                </p:cNvPr>
                <p:cNvGrpSpPr/>
                <p:nvPr/>
              </p:nvGrpSpPr>
              <p:grpSpPr>
                <a:xfrm>
                  <a:off x="4116628" y="2639550"/>
                  <a:ext cx="532800" cy="859552"/>
                  <a:chOff x="4116628" y="2712580"/>
                  <a:chExt cx="532800" cy="883334"/>
                </a:xfrm>
              </p:grpSpPr>
              <p:grpSp>
                <p:nvGrpSpPr>
                  <p:cNvPr id="146" name="Group 145">
                    <a:extLst>
                      <a:ext uri="{FF2B5EF4-FFF2-40B4-BE49-F238E27FC236}">
                        <a16:creationId xmlns:a16="http://schemas.microsoft.com/office/drawing/2014/main" id="{5BB9E9FA-91C5-49AA-9B62-A7C17662297A}"/>
                      </a:ext>
                    </a:extLst>
                  </p:cNvPr>
                  <p:cNvGrpSpPr>
                    <a:grpSpLocks noChangeAspect="1"/>
                  </p:cNvGrpSpPr>
                  <p:nvPr/>
                </p:nvGrpSpPr>
                <p:grpSpPr>
                  <a:xfrm>
                    <a:off x="4116628" y="2712580"/>
                    <a:ext cx="532800" cy="586863"/>
                    <a:chOff x="6018466" y="2703222"/>
                    <a:chExt cx="538182" cy="623441"/>
                  </a:xfrm>
                </p:grpSpPr>
                <p:sp>
                  <p:nvSpPr>
                    <p:cNvPr id="148" name="Freeform 5">
                      <a:extLst>
                        <a:ext uri="{FF2B5EF4-FFF2-40B4-BE49-F238E27FC236}">
                          <a16:creationId xmlns:a16="http://schemas.microsoft.com/office/drawing/2014/main" id="{C2815BD2-5E6E-441D-861D-81658A69F326}"/>
                        </a:ext>
                      </a:extLst>
                    </p:cNvPr>
                    <p:cNvSpPr>
                      <a:spLocks noEditPoints="1"/>
                    </p:cNvSpPr>
                    <p:nvPr/>
                  </p:nvSpPr>
                  <p:spPr bwMode="auto">
                    <a:xfrm>
                      <a:off x="6116275" y="2703222"/>
                      <a:ext cx="396481" cy="623441"/>
                    </a:xfrm>
                    <a:custGeom>
                      <a:avLst/>
                      <a:gdLst>
                        <a:gd name="T0" fmla="*/ 48 w 101"/>
                        <a:gd name="T1" fmla="*/ 21 h 175"/>
                        <a:gd name="T2" fmla="*/ 44 w 101"/>
                        <a:gd name="T3" fmla="*/ 24 h 175"/>
                        <a:gd name="T4" fmla="*/ 40 w 101"/>
                        <a:gd name="T5" fmla="*/ 21 h 175"/>
                        <a:gd name="T6" fmla="*/ 44 w 101"/>
                        <a:gd name="T7" fmla="*/ 16 h 175"/>
                        <a:gd name="T8" fmla="*/ 48 w 101"/>
                        <a:gd name="T9" fmla="*/ 21 h 175"/>
                        <a:gd name="T10" fmla="*/ 80 w 101"/>
                        <a:gd name="T11" fmla="*/ 40 h 175"/>
                        <a:gd name="T12" fmla="*/ 80 w 101"/>
                        <a:gd name="T13" fmla="*/ 53 h 175"/>
                        <a:gd name="T14" fmla="*/ 7 w 101"/>
                        <a:gd name="T15" fmla="*/ 53 h 175"/>
                        <a:gd name="T16" fmla="*/ 7 w 101"/>
                        <a:gd name="T17" fmla="*/ 40 h 175"/>
                        <a:gd name="T18" fmla="*/ 19 w 101"/>
                        <a:gd name="T19" fmla="*/ 28 h 175"/>
                        <a:gd name="T20" fmla="*/ 69 w 101"/>
                        <a:gd name="T21" fmla="*/ 28 h 175"/>
                        <a:gd name="T22" fmla="*/ 80 w 101"/>
                        <a:gd name="T23" fmla="*/ 40 h 175"/>
                        <a:gd name="T24" fmla="*/ 43 w 101"/>
                        <a:gd name="T25" fmla="*/ 0 h 175"/>
                        <a:gd name="T26" fmla="*/ 43 w 101"/>
                        <a:gd name="T27" fmla="*/ 10 h 175"/>
                        <a:gd name="T28" fmla="*/ 14 w 101"/>
                        <a:gd name="T29" fmla="*/ 10 h 175"/>
                        <a:gd name="T30" fmla="*/ 0 w 101"/>
                        <a:gd name="T31" fmla="*/ 24 h 175"/>
                        <a:gd name="T32" fmla="*/ 0 w 101"/>
                        <a:gd name="T33" fmla="*/ 63 h 175"/>
                        <a:gd name="T34" fmla="*/ 0 w 101"/>
                        <a:gd name="T35" fmla="*/ 107 h 175"/>
                        <a:gd name="T36" fmla="*/ 20 w 101"/>
                        <a:gd name="T37" fmla="*/ 144 h 175"/>
                        <a:gd name="T38" fmla="*/ 41 w 101"/>
                        <a:gd name="T39" fmla="*/ 153 h 175"/>
                        <a:gd name="T40" fmla="*/ 41 w 101"/>
                        <a:gd name="T41" fmla="*/ 157 h 175"/>
                        <a:gd name="T42" fmla="*/ 36 w 101"/>
                        <a:gd name="T43" fmla="*/ 157 h 175"/>
                        <a:gd name="T44" fmla="*/ 36 w 101"/>
                        <a:gd name="T45" fmla="*/ 160 h 175"/>
                        <a:gd name="T46" fmla="*/ 41 w 101"/>
                        <a:gd name="T47" fmla="*/ 160 h 175"/>
                        <a:gd name="T48" fmla="*/ 41 w 101"/>
                        <a:gd name="T49" fmla="*/ 167 h 175"/>
                        <a:gd name="T50" fmla="*/ 43 w 101"/>
                        <a:gd name="T51" fmla="*/ 167 h 175"/>
                        <a:gd name="T52" fmla="*/ 43 w 101"/>
                        <a:gd name="T53" fmla="*/ 175 h 175"/>
                        <a:gd name="T54" fmla="*/ 46 w 101"/>
                        <a:gd name="T55" fmla="*/ 175 h 175"/>
                        <a:gd name="T56" fmla="*/ 46 w 101"/>
                        <a:gd name="T57" fmla="*/ 167 h 175"/>
                        <a:gd name="T58" fmla="*/ 48 w 101"/>
                        <a:gd name="T59" fmla="*/ 167 h 175"/>
                        <a:gd name="T60" fmla="*/ 48 w 101"/>
                        <a:gd name="T61" fmla="*/ 160 h 175"/>
                        <a:gd name="T62" fmla="*/ 52 w 101"/>
                        <a:gd name="T63" fmla="*/ 160 h 175"/>
                        <a:gd name="T64" fmla="*/ 52 w 101"/>
                        <a:gd name="T65" fmla="*/ 157 h 175"/>
                        <a:gd name="T66" fmla="*/ 48 w 101"/>
                        <a:gd name="T67" fmla="*/ 157 h 175"/>
                        <a:gd name="T68" fmla="*/ 48 w 101"/>
                        <a:gd name="T69" fmla="*/ 153 h 175"/>
                        <a:gd name="T70" fmla="*/ 68 w 101"/>
                        <a:gd name="T71" fmla="*/ 144 h 175"/>
                        <a:gd name="T72" fmla="*/ 88 w 101"/>
                        <a:gd name="T73" fmla="*/ 107 h 175"/>
                        <a:gd name="T74" fmla="*/ 88 w 101"/>
                        <a:gd name="T75" fmla="*/ 63 h 175"/>
                        <a:gd name="T76" fmla="*/ 88 w 101"/>
                        <a:gd name="T77" fmla="*/ 24 h 175"/>
                        <a:gd name="T78" fmla="*/ 74 w 101"/>
                        <a:gd name="T79" fmla="*/ 10 h 175"/>
                        <a:gd name="T80" fmla="*/ 46 w 101"/>
                        <a:gd name="T81" fmla="*/ 10 h 175"/>
                        <a:gd name="T82" fmla="*/ 46 w 101"/>
                        <a:gd name="T83" fmla="*/ 3 h 175"/>
                        <a:gd name="T84" fmla="*/ 98 w 101"/>
                        <a:gd name="T85" fmla="*/ 3 h 175"/>
                        <a:gd name="T86" fmla="*/ 98 w 101"/>
                        <a:gd name="T87" fmla="*/ 175 h 175"/>
                        <a:gd name="T88" fmla="*/ 101 w 101"/>
                        <a:gd name="T89" fmla="*/ 175 h 175"/>
                        <a:gd name="T90" fmla="*/ 101 w 101"/>
                        <a:gd name="T91" fmla="*/ 0 h 175"/>
                        <a:gd name="T92" fmla="*/ 43 w 101"/>
                        <a:gd name="T9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75">
                          <a:moveTo>
                            <a:pt x="48" y="21"/>
                          </a:moveTo>
                          <a:cubicBezTo>
                            <a:pt x="48" y="22"/>
                            <a:pt x="46" y="24"/>
                            <a:pt x="44" y="24"/>
                          </a:cubicBezTo>
                          <a:cubicBezTo>
                            <a:pt x="42" y="24"/>
                            <a:pt x="40" y="22"/>
                            <a:pt x="40" y="21"/>
                          </a:cubicBezTo>
                          <a:cubicBezTo>
                            <a:pt x="40" y="18"/>
                            <a:pt x="42" y="16"/>
                            <a:pt x="44" y="16"/>
                          </a:cubicBezTo>
                          <a:cubicBezTo>
                            <a:pt x="46" y="16"/>
                            <a:pt x="48" y="18"/>
                            <a:pt x="48" y="21"/>
                          </a:cubicBezTo>
                          <a:close/>
                          <a:moveTo>
                            <a:pt x="80" y="40"/>
                          </a:moveTo>
                          <a:cubicBezTo>
                            <a:pt x="80" y="53"/>
                            <a:pt x="80" y="53"/>
                            <a:pt x="80" y="53"/>
                          </a:cubicBezTo>
                          <a:cubicBezTo>
                            <a:pt x="7" y="53"/>
                            <a:pt x="7" y="53"/>
                            <a:pt x="7" y="53"/>
                          </a:cubicBezTo>
                          <a:cubicBezTo>
                            <a:pt x="7" y="40"/>
                            <a:pt x="7" y="40"/>
                            <a:pt x="7" y="40"/>
                          </a:cubicBezTo>
                          <a:cubicBezTo>
                            <a:pt x="7" y="33"/>
                            <a:pt x="13" y="28"/>
                            <a:pt x="19" y="28"/>
                          </a:cubicBezTo>
                          <a:cubicBezTo>
                            <a:pt x="69" y="28"/>
                            <a:pt x="69" y="28"/>
                            <a:pt x="69" y="28"/>
                          </a:cubicBezTo>
                          <a:cubicBezTo>
                            <a:pt x="76" y="28"/>
                            <a:pt x="80" y="33"/>
                            <a:pt x="80" y="40"/>
                          </a:cubicBezTo>
                          <a:close/>
                          <a:moveTo>
                            <a:pt x="43" y="0"/>
                          </a:moveTo>
                          <a:cubicBezTo>
                            <a:pt x="43" y="10"/>
                            <a:pt x="43" y="10"/>
                            <a:pt x="43" y="10"/>
                          </a:cubicBezTo>
                          <a:cubicBezTo>
                            <a:pt x="14" y="10"/>
                            <a:pt x="14" y="10"/>
                            <a:pt x="14" y="10"/>
                          </a:cubicBezTo>
                          <a:cubicBezTo>
                            <a:pt x="6" y="10"/>
                            <a:pt x="0" y="16"/>
                            <a:pt x="0" y="24"/>
                          </a:cubicBezTo>
                          <a:cubicBezTo>
                            <a:pt x="0" y="63"/>
                            <a:pt x="0" y="63"/>
                            <a:pt x="0" y="63"/>
                          </a:cubicBezTo>
                          <a:cubicBezTo>
                            <a:pt x="0" y="107"/>
                            <a:pt x="0" y="107"/>
                            <a:pt x="0" y="107"/>
                          </a:cubicBezTo>
                          <a:cubicBezTo>
                            <a:pt x="0" y="107"/>
                            <a:pt x="0" y="133"/>
                            <a:pt x="20" y="144"/>
                          </a:cubicBezTo>
                          <a:cubicBezTo>
                            <a:pt x="22" y="145"/>
                            <a:pt x="35" y="150"/>
                            <a:pt x="41" y="153"/>
                          </a:cubicBezTo>
                          <a:cubicBezTo>
                            <a:pt x="41" y="157"/>
                            <a:pt x="41" y="157"/>
                            <a:pt x="41" y="157"/>
                          </a:cubicBezTo>
                          <a:cubicBezTo>
                            <a:pt x="36" y="157"/>
                            <a:pt x="36" y="157"/>
                            <a:pt x="36" y="157"/>
                          </a:cubicBezTo>
                          <a:cubicBezTo>
                            <a:pt x="36" y="160"/>
                            <a:pt x="36" y="160"/>
                            <a:pt x="36" y="160"/>
                          </a:cubicBezTo>
                          <a:cubicBezTo>
                            <a:pt x="41" y="160"/>
                            <a:pt x="41" y="160"/>
                            <a:pt x="41" y="160"/>
                          </a:cubicBezTo>
                          <a:cubicBezTo>
                            <a:pt x="41" y="167"/>
                            <a:pt x="41" y="167"/>
                            <a:pt x="41" y="167"/>
                          </a:cubicBezTo>
                          <a:cubicBezTo>
                            <a:pt x="43" y="167"/>
                            <a:pt x="43" y="167"/>
                            <a:pt x="43" y="167"/>
                          </a:cubicBezTo>
                          <a:cubicBezTo>
                            <a:pt x="43" y="175"/>
                            <a:pt x="43" y="175"/>
                            <a:pt x="43" y="175"/>
                          </a:cubicBezTo>
                          <a:cubicBezTo>
                            <a:pt x="46" y="175"/>
                            <a:pt x="46" y="175"/>
                            <a:pt x="46" y="175"/>
                          </a:cubicBezTo>
                          <a:cubicBezTo>
                            <a:pt x="46" y="167"/>
                            <a:pt x="46" y="167"/>
                            <a:pt x="46" y="167"/>
                          </a:cubicBezTo>
                          <a:cubicBezTo>
                            <a:pt x="48" y="167"/>
                            <a:pt x="48" y="167"/>
                            <a:pt x="48" y="167"/>
                          </a:cubicBezTo>
                          <a:cubicBezTo>
                            <a:pt x="48" y="160"/>
                            <a:pt x="48" y="160"/>
                            <a:pt x="48" y="160"/>
                          </a:cubicBezTo>
                          <a:cubicBezTo>
                            <a:pt x="52" y="160"/>
                            <a:pt x="52" y="160"/>
                            <a:pt x="52" y="160"/>
                          </a:cubicBezTo>
                          <a:cubicBezTo>
                            <a:pt x="52" y="157"/>
                            <a:pt x="52" y="157"/>
                            <a:pt x="52" y="157"/>
                          </a:cubicBezTo>
                          <a:cubicBezTo>
                            <a:pt x="48" y="157"/>
                            <a:pt x="48" y="157"/>
                            <a:pt x="48" y="157"/>
                          </a:cubicBezTo>
                          <a:cubicBezTo>
                            <a:pt x="48" y="153"/>
                            <a:pt x="48" y="153"/>
                            <a:pt x="48" y="153"/>
                          </a:cubicBezTo>
                          <a:cubicBezTo>
                            <a:pt x="54" y="150"/>
                            <a:pt x="66" y="145"/>
                            <a:pt x="68" y="144"/>
                          </a:cubicBezTo>
                          <a:cubicBezTo>
                            <a:pt x="88" y="133"/>
                            <a:pt x="88" y="107"/>
                            <a:pt x="88" y="107"/>
                          </a:cubicBezTo>
                          <a:cubicBezTo>
                            <a:pt x="88" y="63"/>
                            <a:pt x="88" y="63"/>
                            <a:pt x="88" y="63"/>
                          </a:cubicBezTo>
                          <a:cubicBezTo>
                            <a:pt x="88" y="24"/>
                            <a:pt x="88" y="24"/>
                            <a:pt x="88" y="24"/>
                          </a:cubicBezTo>
                          <a:cubicBezTo>
                            <a:pt x="88" y="16"/>
                            <a:pt x="82" y="10"/>
                            <a:pt x="74" y="10"/>
                          </a:cubicBezTo>
                          <a:cubicBezTo>
                            <a:pt x="46" y="10"/>
                            <a:pt x="46" y="10"/>
                            <a:pt x="46" y="10"/>
                          </a:cubicBezTo>
                          <a:cubicBezTo>
                            <a:pt x="46" y="3"/>
                            <a:pt x="46" y="3"/>
                            <a:pt x="46" y="3"/>
                          </a:cubicBezTo>
                          <a:cubicBezTo>
                            <a:pt x="98" y="3"/>
                            <a:pt x="98" y="3"/>
                            <a:pt x="98" y="3"/>
                          </a:cubicBezTo>
                          <a:cubicBezTo>
                            <a:pt x="98" y="175"/>
                            <a:pt x="98" y="175"/>
                            <a:pt x="98" y="175"/>
                          </a:cubicBezTo>
                          <a:cubicBezTo>
                            <a:pt x="101" y="175"/>
                            <a:pt x="101" y="175"/>
                            <a:pt x="101" y="175"/>
                          </a:cubicBezTo>
                          <a:cubicBezTo>
                            <a:pt x="101" y="0"/>
                            <a:pt x="101" y="0"/>
                            <a:pt x="101" y="0"/>
                          </a:cubicBezTo>
                          <a:lnTo>
                            <a:pt x="43" y="0"/>
                          </a:lnTo>
                          <a:close/>
                        </a:path>
                      </a:pathLst>
                    </a:custGeom>
                    <a:solidFill>
                      <a:srgbClr val="006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149" name="TextBox 148">
                      <a:extLst>
                        <a:ext uri="{FF2B5EF4-FFF2-40B4-BE49-F238E27FC236}">
                          <a16:creationId xmlns:a16="http://schemas.microsoft.com/office/drawing/2014/main" id="{C12908ED-1208-4DC5-BB91-AF8A2086787A}"/>
                        </a:ext>
                      </a:extLst>
                    </p:cNvPr>
                    <p:cNvSpPr txBox="1"/>
                    <p:nvPr/>
                  </p:nvSpPr>
                  <p:spPr>
                    <a:xfrm>
                      <a:off x="6018466" y="2930508"/>
                      <a:ext cx="538182" cy="294673"/>
                    </a:xfrm>
                    <a:prstGeom prst="rect">
                      <a:avLst/>
                    </a:prstGeom>
                    <a:noFill/>
                  </p:spPr>
                  <p:txBody>
                    <a:bodyPr wrap="square" rtlCol="0">
                      <a:spAutoFit/>
                    </a:bodyPr>
                    <a:lstStyle/>
                    <a:p>
                      <a:pPr algn="ctr">
                        <a:lnSpc>
                          <a:spcPts val="700"/>
                        </a:lnSpc>
                      </a:pPr>
                      <a:r>
                        <a:rPr lang="en-US" sz="1000" b="1" dirty="0">
                          <a:solidFill>
                            <a:schemeClr val="bg1"/>
                          </a:solidFill>
                        </a:rPr>
                        <a:t>300</a:t>
                      </a:r>
                    </a:p>
                    <a:p>
                      <a:pPr algn="ctr">
                        <a:lnSpc>
                          <a:spcPts val="700"/>
                        </a:lnSpc>
                      </a:pPr>
                      <a:r>
                        <a:rPr lang="en-US" sz="1000" b="1" dirty="0">
                          <a:solidFill>
                            <a:schemeClr val="bg1"/>
                          </a:solidFill>
                        </a:rPr>
                        <a:t>mg</a:t>
                      </a:r>
                    </a:p>
                  </p:txBody>
                </p:sp>
              </p:grpSp>
              <p:sp>
                <p:nvSpPr>
                  <p:cNvPr id="147" name="Rectangle: Rounded Corners 9">
                    <a:extLst>
                      <a:ext uri="{FF2B5EF4-FFF2-40B4-BE49-F238E27FC236}">
                        <a16:creationId xmlns:a16="http://schemas.microsoft.com/office/drawing/2014/main" id="{F0FB592A-E770-436F-A1EE-56B43DB6B939}"/>
                      </a:ext>
                    </a:extLst>
                  </p:cNvPr>
                  <p:cNvSpPr/>
                  <p:nvPr/>
                </p:nvSpPr>
                <p:spPr>
                  <a:xfrm>
                    <a:off x="4124674" y="3262085"/>
                    <a:ext cx="516709" cy="333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2">
                            <a:lumMod val="75000"/>
                          </a:schemeClr>
                        </a:solidFill>
                      </a:rPr>
                      <a:t>OCR</a:t>
                    </a:r>
                  </a:p>
                </p:txBody>
              </p:sp>
            </p:grpSp>
            <p:grpSp>
              <p:nvGrpSpPr>
                <p:cNvPr id="13" name="Group 12">
                  <a:extLst>
                    <a:ext uri="{FF2B5EF4-FFF2-40B4-BE49-F238E27FC236}">
                      <a16:creationId xmlns:a16="http://schemas.microsoft.com/office/drawing/2014/main" id="{6156AC5E-3A78-43C8-AAB4-B23230E3BC2B}"/>
                    </a:ext>
                  </a:extLst>
                </p:cNvPr>
                <p:cNvGrpSpPr/>
                <p:nvPr/>
              </p:nvGrpSpPr>
              <p:grpSpPr>
                <a:xfrm>
                  <a:off x="5753113" y="2639550"/>
                  <a:ext cx="532800" cy="859552"/>
                  <a:chOff x="5753113" y="2712580"/>
                  <a:chExt cx="532800" cy="883334"/>
                </a:xfrm>
              </p:grpSpPr>
              <p:grpSp>
                <p:nvGrpSpPr>
                  <p:cNvPr id="142" name="Group 141">
                    <a:extLst>
                      <a:ext uri="{FF2B5EF4-FFF2-40B4-BE49-F238E27FC236}">
                        <a16:creationId xmlns:a16="http://schemas.microsoft.com/office/drawing/2014/main" id="{1CFF16EB-99EB-4B86-B2D8-63C55F73E3B0}"/>
                      </a:ext>
                    </a:extLst>
                  </p:cNvPr>
                  <p:cNvGrpSpPr>
                    <a:grpSpLocks noChangeAspect="1"/>
                  </p:cNvGrpSpPr>
                  <p:nvPr/>
                </p:nvGrpSpPr>
                <p:grpSpPr>
                  <a:xfrm>
                    <a:off x="5753113" y="2712580"/>
                    <a:ext cx="532800" cy="586863"/>
                    <a:chOff x="6018466" y="2703222"/>
                    <a:chExt cx="538182" cy="623441"/>
                  </a:xfrm>
                </p:grpSpPr>
                <p:sp>
                  <p:nvSpPr>
                    <p:cNvPr id="144" name="Freeform 5">
                      <a:extLst>
                        <a:ext uri="{FF2B5EF4-FFF2-40B4-BE49-F238E27FC236}">
                          <a16:creationId xmlns:a16="http://schemas.microsoft.com/office/drawing/2014/main" id="{0BC4197C-543A-4CEA-932F-B4975CAE0338}"/>
                        </a:ext>
                      </a:extLst>
                    </p:cNvPr>
                    <p:cNvSpPr>
                      <a:spLocks noEditPoints="1"/>
                    </p:cNvSpPr>
                    <p:nvPr/>
                  </p:nvSpPr>
                  <p:spPr bwMode="auto">
                    <a:xfrm>
                      <a:off x="6116275" y="2703222"/>
                      <a:ext cx="396481" cy="623441"/>
                    </a:xfrm>
                    <a:custGeom>
                      <a:avLst/>
                      <a:gdLst>
                        <a:gd name="T0" fmla="*/ 48 w 101"/>
                        <a:gd name="T1" fmla="*/ 21 h 175"/>
                        <a:gd name="T2" fmla="*/ 44 w 101"/>
                        <a:gd name="T3" fmla="*/ 24 h 175"/>
                        <a:gd name="T4" fmla="*/ 40 w 101"/>
                        <a:gd name="T5" fmla="*/ 21 h 175"/>
                        <a:gd name="T6" fmla="*/ 44 w 101"/>
                        <a:gd name="T7" fmla="*/ 16 h 175"/>
                        <a:gd name="T8" fmla="*/ 48 w 101"/>
                        <a:gd name="T9" fmla="*/ 21 h 175"/>
                        <a:gd name="T10" fmla="*/ 80 w 101"/>
                        <a:gd name="T11" fmla="*/ 40 h 175"/>
                        <a:gd name="T12" fmla="*/ 80 w 101"/>
                        <a:gd name="T13" fmla="*/ 53 h 175"/>
                        <a:gd name="T14" fmla="*/ 7 w 101"/>
                        <a:gd name="T15" fmla="*/ 53 h 175"/>
                        <a:gd name="T16" fmla="*/ 7 w 101"/>
                        <a:gd name="T17" fmla="*/ 40 h 175"/>
                        <a:gd name="T18" fmla="*/ 19 w 101"/>
                        <a:gd name="T19" fmla="*/ 28 h 175"/>
                        <a:gd name="T20" fmla="*/ 69 w 101"/>
                        <a:gd name="T21" fmla="*/ 28 h 175"/>
                        <a:gd name="T22" fmla="*/ 80 w 101"/>
                        <a:gd name="T23" fmla="*/ 40 h 175"/>
                        <a:gd name="T24" fmla="*/ 43 w 101"/>
                        <a:gd name="T25" fmla="*/ 0 h 175"/>
                        <a:gd name="T26" fmla="*/ 43 w 101"/>
                        <a:gd name="T27" fmla="*/ 10 h 175"/>
                        <a:gd name="T28" fmla="*/ 14 w 101"/>
                        <a:gd name="T29" fmla="*/ 10 h 175"/>
                        <a:gd name="T30" fmla="*/ 0 w 101"/>
                        <a:gd name="T31" fmla="*/ 24 h 175"/>
                        <a:gd name="T32" fmla="*/ 0 w 101"/>
                        <a:gd name="T33" fmla="*/ 63 h 175"/>
                        <a:gd name="T34" fmla="*/ 0 w 101"/>
                        <a:gd name="T35" fmla="*/ 107 h 175"/>
                        <a:gd name="T36" fmla="*/ 20 w 101"/>
                        <a:gd name="T37" fmla="*/ 144 h 175"/>
                        <a:gd name="T38" fmla="*/ 41 w 101"/>
                        <a:gd name="T39" fmla="*/ 153 h 175"/>
                        <a:gd name="T40" fmla="*/ 41 w 101"/>
                        <a:gd name="T41" fmla="*/ 157 h 175"/>
                        <a:gd name="T42" fmla="*/ 36 w 101"/>
                        <a:gd name="T43" fmla="*/ 157 h 175"/>
                        <a:gd name="T44" fmla="*/ 36 w 101"/>
                        <a:gd name="T45" fmla="*/ 160 h 175"/>
                        <a:gd name="T46" fmla="*/ 41 w 101"/>
                        <a:gd name="T47" fmla="*/ 160 h 175"/>
                        <a:gd name="T48" fmla="*/ 41 w 101"/>
                        <a:gd name="T49" fmla="*/ 167 h 175"/>
                        <a:gd name="T50" fmla="*/ 43 w 101"/>
                        <a:gd name="T51" fmla="*/ 167 h 175"/>
                        <a:gd name="T52" fmla="*/ 43 w 101"/>
                        <a:gd name="T53" fmla="*/ 175 h 175"/>
                        <a:gd name="T54" fmla="*/ 46 w 101"/>
                        <a:gd name="T55" fmla="*/ 175 h 175"/>
                        <a:gd name="T56" fmla="*/ 46 w 101"/>
                        <a:gd name="T57" fmla="*/ 167 h 175"/>
                        <a:gd name="T58" fmla="*/ 48 w 101"/>
                        <a:gd name="T59" fmla="*/ 167 h 175"/>
                        <a:gd name="T60" fmla="*/ 48 w 101"/>
                        <a:gd name="T61" fmla="*/ 160 h 175"/>
                        <a:gd name="T62" fmla="*/ 52 w 101"/>
                        <a:gd name="T63" fmla="*/ 160 h 175"/>
                        <a:gd name="T64" fmla="*/ 52 w 101"/>
                        <a:gd name="T65" fmla="*/ 157 h 175"/>
                        <a:gd name="T66" fmla="*/ 48 w 101"/>
                        <a:gd name="T67" fmla="*/ 157 h 175"/>
                        <a:gd name="T68" fmla="*/ 48 w 101"/>
                        <a:gd name="T69" fmla="*/ 153 h 175"/>
                        <a:gd name="T70" fmla="*/ 68 w 101"/>
                        <a:gd name="T71" fmla="*/ 144 h 175"/>
                        <a:gd name="T72" fmla="*/ 88 w 101"/>
                        <a:gd name="T73" fmla="*/ 107 h 175"/>
                        <a:gd name="T74" fmla="*/ 88 w 101"/>
                        <a:gd name="T75" fmla="*/ 63 h 175"/>
                        <a:gd name="T76" fmla="*/ 88 w 101"/>
                        <a:gd name="T77" fmla="*/ 24 h 175"/>
                        <a:gd name="T78" fmla="*/ 74 w 101"/>
                        <a:gd name="T79" fmla="*/ 10 h 175"/>
                        <a:gd name="T80" fmla="*/ 46 w 101"/>
                        <a:gd name="T81" fmla="*/ 10 h 175"/>
                        <a:gd name="T82" fmla="*/ 46 w 101"/>
                        <a:gd name="T83" fmla="*/ 3 h 175"/>
                        <a:gd name="T84" fmla="*/ 98 w 101"/>
                        <a:gd name="T85" fmla="*/ 3 h 175"/>
                        <a:gd name="T86" fmla="*/ 98 w 101"/>
                        <a:gd name="T87" fmla="*/ 175 h 175"/>
                        <a:gd name="T88" fmla="*/ 101 w 101"/>
                        <a:gd name="T89" fmla="*/ 175 h 175"/>
                        <a:gd name="T90" fmla="*/ 101 w 101"/>
                        <a:gd name="T91" fmla="*/ 0 h 175"/>
                        <a:gd name="T92" fmla="*/ 43 w 101"/>
                        <a:gd name="T9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75">
                          <a:moveTo>
                            <a:pt x="48" y="21"/>
                          </a:moveTo>
                          <a:cubicBezTo>
                            <a:pt x="48" y="22"/>
                            <a:pt x="46" y="24"/>
                            <a:pt x="44" y="24"/>
                          </a:cubicBezTo>
                          <a:cubicBezTo>
                            <a:pt x="42" y="24"/>
                            <a:pt x="40" y="22"/>
                            <a:pt x="40" y="21"/>
                          </a:cubicBezTo>
                          <a:cubicBezTo>
                            <a:pt x="40" y="18"/>
                            <a:pt x="42" y="16"/>
                            <a:pt x="44" y="16"/>
                          </a:cubicBezTo>
                          <a:cubicBezTo>
                            <a:pt x="46" y="16"/>
                            <a:pt x="48" y="18"/>
                            <a:pt x="48" y="21"/>
                          </a:cubicBezTo>
                          <a:close/>
                          <a:moveTo>
                            <a:pt x="80" y="40"/>
                          </a:moveTo>
                          <a:cubicBezTo>
                            <a:pt x="80" y="53"/>
                            <a:pt x="80" y="53"/>
                            <a:pt x="80" y="53"/>
                          </a:cubicBezTo>
                          <a:cubicBezTo>
                            <a:pt x="7" y="53"/>
                            <a:pt x="7" y="53"/>
                            <a:pt x="7" y="53"/>
                          </a:cubicBezTo>
                          <a:cubicBezTo>
                            <a:pt x="7" y="40"/>
                            <a:pt x="7" y="40"/>
                            <a:pt x="7" y="40"/>
                          </a:cubicBezTo>
                          <a:cubicBezTo>
                            <a:pt x="7" y="33"/>
                            <a:pt x="13" y="28"/>
                            <a:pt x="19" y="28"/>
                          </a:cubicBezTo>
                          <a:cubicBezTo>
                            <a:pt x="69" y="28"/>
                            <a:pt x="69" y="28"/>
                            <a:pt x="69" y="28"/>
                          </a:cubicBezTo>
                          <a:cubicBezTo>
                            <a:pt x="76" y="28"/>
                            <a:pt x="80" y="33"/>
                            <a:pt x="80" y="40"/>
                          </a:cubicBezTo>
                          <a:close/>
                          <a:moveTo>
                            <a:pt x="43" y="0"/>
                          </a:moveTo>
                          <a:cubicBezTo>
                            <a:pt x="43" y="10"/>
                            <a:pt x="43" y="10"/>
                            <a:pt x="43" y="10"/>
                          </a:cubicBezTo>
                          <a:cubicBezTo>
                            <a:pt x="14" y="10"/>
                            <a:pt x="14" y="10"/>
                            <a:pt x="14" y="10"/>
                          </a:cubicBezTo>
                          <a:cubicBezTo>
                            <a:pt x="6" y="10"/>
                            <a:pt x="0" y="16"/>
                            <a:pt x="0" y="24"/>
                          </a:cubicBezTo>
                          <a:cubicBezTo>
                            <a:pt x="0" y="63"/>
                            <a:pt x="0" y="63"/>
                            <a:pt x="0" y="63"/>
                          </a:cubicBezTo>
                          <a:cubicBezTo>
                            <a:pt x="0" y="107"/>
                            <a:pt x="0" y="107"/>
                            <a:pt x="0" y="107"/>
                          </a:cubicBezTo>
                          <a:cubicBezTo>
                            <a:pt x="0" y="107"/>
                            <a:pt x="0" y="133"/>
                            <a:pt x="20" y="144"/>
                          </a:cubicBezTo>
                          <a:cubicBezTo>
                            <a:pt x="22" y="145"/>
                            <a:pt x="35" y="150"/>
                            <a:pt x="41" y="153"/>
                          </a:cubicBezTo>
                          <a:cubicBezTo>
                            <a:pt x="41" y="157"/>
                            <a:pt x="41" y="157"/>
                            <a:pt x="41" y="157"/>
                          </a:cubicBezTo>
                          <a:cubicBezTo>
                            <a:pt x="36" y="157"/>
                            <a:pt x="36" y="157"/>
                            <a:pt x="36" y="157"/>
                          </a:cubicBezTo>
                          <a:cubicBezTo>
                            <a:pt x="36" y="160"/>
                            <a:pt x="36" y="160"/>
                            <a:pt x="36" y="160"/>
                          </a:cubicBezTo>
                          <a:cubicBezTo>
                            <a:pt x="41" y="160"/>
                            <a:pt x="41" y="160"/>
                            <a:pt x="41" y="160"/>
                          </a:cubicBezTo>
                          <a:cubicBezTo>
                            <a:pt x="41" y="167"/>
                            <a:pt x="41" y="167"/>
                            <a:pt x="41" y="167"/>
                          </a:cubicBezTo>
                          <a:cubicBezTo>
                            <a:pt x="43" y="167"/>
                            <a:pt x="43" y="167"/>
                            <a:pt x="43" y="167"/>
                          </a:cubicBezTo>
                          <a:cubicBezTo>
                            <a:pt x="43" y="175"/>
                            <a:pt x="43" y="175"/>
                            <a:pt x="43" y="175"/>
                          </a:cubicBezTo>
                          <a:cubicBezTo>
                            <a:pt x="46" y="175"/>
                            <a:pt x="46" y="175"/>
                            <a:pt x="46" y="175"/>
                          </a:cubicBezTo>
                          <a:cubicBezTo>
                            <a:pt x="46" y="167"/>
                            <a:pt x="46" y="167"/>
                            <a:pt x="46" y="167"/>
                          </a:cubicBezTo>
                          <a:cubicBezTo>
                            <a:pt x="48" y="167"/>
                            <a:pt x="48" y="167"/>
                            <a:pt x="48" y="167"/>
                          </a:cubicBezTo>
                          <a:cubicBezTo>
                            <a:pt x="48" y="160"/>
                            <a:pt x="48" y="160"/>
                            <a:pt x="48" y="160"/>
                          </a:cubicBezTo>
                          <a:cubicBezTo>
                            <a:pt x="52" y="160"/>
                            <a:pt x="52" y="160"/>
                            <a:pt x="52" y="160"/>
                          </a:cubicBezTo>
                          <a:cubicBezTo>
                            <a:pt x="52" y="157"/>
                            <a:pt x="52" y="157"/>
                            <a:pt x="52" y="157"/>
                          </a:cubicBezTo>
                          <a:cubicBezTo>
                            <a:pt x="48" y="157"/>
                            <a:pt x="48" y="157"/>
                            <a:pt x="48" y="157"/>
                          </a:cubicBezTo>
                          <a:cubicBezTo>
                            <a:pt x="48" y="153"/>
                            <a:pt x="48" y="153"/>
                            <a:pt x="48" y="153"/>
                          </a:cubicBezTo>
                          <a:cubicBezTo>
                            <a:pt x="54" y="150"/>
                            <a:pt x="66" y="145"/>
                            <a:pt x="68" y="144"/>
                          </a:cubicBezTo>
                          <a:cubicBezTo>
                            <a:pt x="88" y="133"/>
                            <a:pt x="88" y="107"/>
                            <a:pt x="88" y="107"/>
                          </a:cubicBezTo>
                          <a:cubicBezTo>
                            <a:pt x="88" y="63"/>
                            <a:pt x="88" y="63"/>
                            <a:pt x="88" y="63"/>
                          </a:cubicBezTo>
                          <a:cubicBezTo>
                            <a:pt x="88" y="24"/>
                            <a:pt x="88" y="24"/>
                            <a:pt x="88" y="24"/>
                          </a:cubicBezTo>
                          <a:cubicBezTo>
                            <a:pt x="88" y="16"/>
                            <a:pt x="82" y="10"/>
                            <a:pt x="74" y="10"/>
                          </a:cubicBezTo>
                          <a:cubicBezTo>
                            <a:pt x="46" y="10"/>
                            <a:pt x="46" y="10"/>
                            <a:pt x="46" y="10"/>
                          </a:cubicBezTo>
                          <a:cubicBezTo>
                            <a:pt x="46" y="3"/>
                            <a:pt x="46" y="3"/>
                            <a:pt x="46" y="3"/>
                          </a:cubicBezTo>
                          <a:cubicBezTo>
                            <a:pt x="98" y="3"/>
                            <a:pt x="98" y="3"/>
                            <a:pt x="98" y="3"/>
                          </a:cubicBezTo>
                          <a:cubicBezTo>
                            <a:pt x="98" y="175"/>
                            <a:pt x="98" y="175"/>
                            <a:pt x="98" y="175"/>
                          </a:cubicBezTo>
                          <a:cubicBezTo>
                            <a:pt x="101" y="175"/>
                            <a:pt x="101" y="175"/>
                            <a:pt x="101" y="175"/>
                          </a:cubicBezTo>
                          <a:cubicBezTo>
                            <a:pt x="101" y="0"/>
                            <a:pt x="101" y="0"/>
                            <a:pt x="101" y="0"/>
                          </a:cubicBezTo>
                          <a:lnTo>
                            <a:pt x="43" y="0"/>
                          </a:lnTo>
                          <a:close/>
                        </a:path>
                      </a:pathLst>
                    </a:custGeom>
                    <a:solidFill>
                      <a:srgbClr val="006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145" name="TextBox 144">
                      <a:extLst>
                        <a:ext uri="{FF2B5EF4-FFF2-40B4-BE49-F238E27FC236}">
                          <a16:creationId xmlns:a16="http://schemas.microsoft.com/office/drawing/2014/main" id="{3A37A376-8BAC-4658-87CD-43A9E4994452}"/>
                        </a:ext>
                      </a:extLst>
                    </p:cNvPr>
                    <p:cNvSpPr txBox="1"/>
                    <p:nvPr/>
                  </p:nvSpPr>
                  <p:spPr>
                    <a:xfrm>
                      <a:off x="6018466" y="2930508"/>
                      <a:ext cx="538182" cy="291726"/>
                    </a:xfrm>
                    <a:prstGeom prst="rect">
                      <a:avLst/>
                    </a:prstGeom>
                    <a:noFill/>
                  </p:spPr>
                  <p:txBody>
                    <a:bodyPr wrap="square" rtlCol="0">
                      <a:spAutoFit/>
                    </a:bodyPr>
                    <a:lstStyle/>
                    <a:p>
                      <a:pPr algn="ctr">
                        <a:lnSpc>
                          <a:spcPts val="700"/>
                        </a:lnSpc>
                      </a:pPr>
                      <a:r>
                        <a:rPr lang="en-US" sz="1000" b="1" dirty="0">
                          <a:solidFill>
                            <a:schemeClr val="bg1"/>
                          </a:solidFill>
                        </a:rPr>
                        <a:t>600</a:t>
                      </a:r>
                    </a:p>
                    <a:p>
                      <a:pPr algn="ctr">
                        <a:lnSpc>
                          <a:spcPts val="700"/>
                        </a:lnSpc>
                      </a:pPr>
                      <a:r>
                        <a:rPr lang="en-US" sz="1000" b="1" dirty="0">
                          <a:solidFill>
                            <a:schemeClr val="bg1"/>
                          </a:solidFill>
                        </a:rPr>
                        <a:t>mg</a:t>
                      </a:r>
                    </a:p>
                  </p:txBody>
                </p:sp>
              </p:grpSp>
              <p:sp>
                <p:nvSpPr>
                  <p:cNvPr id="143" name="Rectangle: Rounded Corners 9">
                    <a:extLst>
                      <a:ext uri="{FF2B5EF4-FFF2-40B4-BE49-F238E27FC236}">
                        <a16:creationId xmlns:a16="http://schemas.microsoft.com/office/drawing/2014/main" id="{74FC82BE-A7F3-4F84-947E-BD2A271E5A64}"/>
                      </a:ext>
                    </a:extLst>
                  </p:cNvPr>
                  <p:cNvSpPr/>
                  <p:nvPr/>
                </p:nvSpPr>
                <p:spPr>
                  <a:xfrm>
                    <a:off x="5761159" y="3262085"/>
                    <a:ext cx="516709" cy="333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2">
                            <a:lumMod val="75000"/>
                          </a:schemeClr>
                        </a:solidFill>
                      </a:rPr>
                      <a:t>OCR</a:t>
                    </a:r>
                  </a:p>
                </p:txBody>
              </p:sp>
            </p:grpSp>
            <p:grpSp>
              <p:nvGrpSpPr>
                <p:cNvPr id="14" name="Group 13">
                  <a:extLst>
                    <a:ext uri="{FF2B5EF4-FFF2-40B4-BE49-F238E27FC236}">
                      <a16:creationId xmlns:a16="http://schemas.microsoft.com/office/drawing/2014/main" id="{503762E5-EC4B-45ED-B056-25201900B005}"/>
                    </a:ext>
                  </a:extLst>
                </p:cNvPr>
                <p:cNvGrpSpPr/>
                <p:nvPr/>
              </p:nvGrpSpPr>
              <p:grpSpPr>
                <a:xfrm>
                  <a:off x="7465797" y="2639550"/>
                  <a:ext cx="532800" cy="859552"/>
                  <a:chOff x="5753113" y="2712580"/>
                  <a:chExt cx="532800" cy="883334"/>
                </a:xfrm>
              </p:grpSpPr>
              <p:grpSp>
                <p:nvGrpSpPr>
                  <p:cNvPr id="138" name="Group 137">
                    <a:extLst>
                      <a:ext uri="{FF2B5EF4-FFF2-40B4-BE49-F238E27FC236}">
                        <a16:creationId xmlns:a16="http://schemas.microsoft.com/office/drawing/2014/main" id="{8BF7CAA0-F190-432A-A307-FCB0ED054FC0}"/>
                      </a:ext>
                    </a:extLst>
                  </p:cNvPr>
                  <p:cNvGrpSpPr>
                    <a:grpSpLocks noChangeAspect="1"/>
                  </p:cNvGrpSpPr>
                  <p:nvPr/>
                </p:nvGrpSpPr>
                <p:grpSpPr>
                  <a:xfrm>
                    <a:off x="5753113" y="2712580"/>
                    <a:ext cx="532800" cy="586863"/>
                    <a:chOff x="6018466" y="2703222"/>
                    <a:chExt cx="538182" cy="623441"/>
                  </a:xfrm>
                </p:grpSpPr>
                <p:sp>
                  <p:nvSpPr>
                    <p:cNvPr id="140" name="Freeform 5">
                      <a:extLst>
                        <a:ext uri="{FF2B5EF4-FFF2-40B4-BE49-F238E27FC236}">
                          <a16:creationId xmlns:a16="http://schemas.microsoft.com/office/drawing/2014/main" id="{F171A27A-425B-4651-80E0-DBCC57C896C7}"/>
                        </a:ext>
                      </a:extLst>
                    </p:cNvPr>
                    <p:cNvSpPr>
                      <a:spLocks noEditPoints="1"/>
                    </p:cNvSpPr>
                    <p:nvPr/>
                  </p:nvSpPr>
                  <p:spPr bwMode="auto">
                    <a:xfrm>
                      <a:off x="6116275" y="2703222"/>
                      <a:ext cx="396481" cy="623441"/>
                    </a:xfrm>
                    <a:custGeom>
                      <a:avLst/>
                      <a:gdLst>
                        <a:gd name="T0" fmla="*/ 48 w 101"/>
                        <a:gd name="T1" fmla="*/ 21 h 175"/>
                        <a:gd name="T2" fmla="*/ 44 w 101"/>
                        <a:gd name="T3" fmla="*/ 24 h 175"/>
                        <a:gd name="T4" fmla="*/ 40 w 101"/>
                        <a:gd name="T5" fmla="*/ 21 h 175"/>
                        <a:gd name="T6" fmla="*/ 44 w 101"/>
                        <a:gd name="T7" fmla="*/ 16 h 175"/>
                        <a:gd name="T8" fmla="*/ 48 w 101"/>
                        <a:gd name="T9" fmla="*/ 21 h 175"/>
                        <a:gd name="T10" fmla="*/ 80 w 101"/>
                        <a:gd name="T11" fmla="*/ 40 h 175"/>
                        <a:gd name="T12" fmla="*/ 80 w 101"/>
                        <a:gd name="T13" fmla="*/ 53 h 175"/>
                        <a:gd name="T14" fmla="*/ 7 w 101"/>
                        <a:gd name="T15" fmla="*/ 53 h 175"/>
                        <a:gd name="T16" fmla="*/ 7 w 101"/>
                        <a:gd name="T17" fmla="*/ 40 h 175"/>
                        <a:gd name="T18" fmla="*/ 19 w 101"/>
                        <a:gd name="T19" fmla="*/ 28 h 175"/>
                        <a:gd name="T20" fmla="*/ 69 w 101"/>
                        <a:gd name="T21" fmla="*/ 28 h 175"/>
                        <a:gd name="T22" fmla="*/ 80 w 101"/>
                        <a:gd name="T23" fmla="*/ 40 h 175"/>
                        <a:gd name="T24" fmla="*/ 43 w 101"/>
                        <a:gd name="T25" fmla="*/ 0 h 175"/>
                        <a:gd name="T26" fmla="*/ 43 w 101"/>
                        <a:gd name="T27" fmla="*/ 10 h 175"/>
                        <a:gd name="T28" fmla="*/ 14 w 101"/>
                        <a:gd name="T29" fmla="*/ 10 h 175"/>
                        <a:gd name="T30" fmla="*/ 0 w 101"/>
                        <a:gd name="T31" fmla="*/ 24 h 175"/>
                        <a:gd name="T32" fmla="*/ 0 w 101"/>
                        <a:gd name="T33" fmla="*/ 63 h 175"/>
                        <a:gd name="T34" fmla="*/ 0 w 101"/>
                        <a:gd name="T35" fmla="*/ 107 h 175"/>
                        <a:gd name="T36" fmla="*/ 20 w 101"/>
                        <a:gd name="T37" fmla="*/ 144 h 175"/>
                        <a:gd name="T38" fmla="*/ 41 w 101"/>
                        <a:gd name="T39" fmla="*/ 153 h 175"/>
                        <a:gd name="T40" fmla="*/ 41 w 101"/>
                        <a:gd name="T41" fmla="*/ 157 h 175"/>
                        <a:gd name="T42" fmla="*/ 36 w 101"/>
                        <a:gd name="T43" fmla="*/ 157 h 175"/>
                        <a:gd name="T44" fmla="*/ 36 w 101"/>
                        <a:gd name="T45" fmla="*/ 160 h 175"/>
                        <a:gd name="T46" fmla="*/ 41 w 101"/>
                        <a:gd name="T47" fmla="*/ 160 h 175"/>
                        <a:gd name="T48" fmla="*/ 41 w 101"/>
                        <a:gd name="T49" fmla="*/ 167 h 175"/>
                        <a:gd name="T50" fmla="*/ 43 w 101"/>
                        <a:gd name="T51" fmla="*/ 167 h 175"/>
                        <a:gd name="T52" fmla="*/ 43 w 101"/>
                        <a:gd name="T53" fmla="*/ 175 h 175"/>
                        <a:gd name="T54" fmla="*/ 46 w 101"/>
                        <a:gd name="T55" fmla="*/ 175 h 175"/>
                        <a:gd name="T56" fmla="*/ 46 w 101"/>
                        <a:gd name="T57" fmla="*/ 167 h 175"/>
                        <a:gd name="T58" fmla="*/ 48 w 101"/>
                        <a:gd name="T59" fmla="*/ 167 h 175"/>
                        <a:gd name="T60" fmla="*/ 48 w 101"/>
                        <a:gd name="T61" fmla="*/ 160 h 175"/>
                        <a:gd name="T62" fmla="*/ 52 w 101"/>
                        <a:gd name="T63" fmla="*/ 160 h 175"/>
                        <a:gd name="T64" fmla="*/ 52 w 101"/>
                        <a:gd name="T65" fmla="*/ 157 h 175"/>
                        <a:gd name="T66" fmla="*/ 48 w 101"/>
                        <a:gd name="T67" fmla="*/ 157 h 175"/>
                        <a:gd name="T68" fmla="*/ 48 w 101"/>
                        <a:gd name="T69" fmla="*/ 153 h 175"/>
                        <a:gd name="T70" fmla="*/ 68 w 101"/>
                        <a:gd name="T71" fmla="*/ 144 h 175"/>
                        <a:gd name="T72" fmla="*/ 88 w 101"/>
                        <a:gd name="T73" fmla="*/ 107 h 175"/>
                        <a:gd name="T74" fmla="*/ 88 w 101"/>
                        <a:gd name="T75" fmla="*/ 63 h 175"/>
                        <a:gd name="T76" fmla="*/ 88 w 101"/>
                        <a:gd name="T77" fmla="*/ 24 h 175"/>
                        <a:gd name="T78" fmla="*/ 74 w 101"/>
                        <a:gd name="T79" fmla="*/ 10 h 175"/>
                        <a:gd name="T80" fmla="*/ 46 w 101"/>
                        <a:gd name="T81" fmla="*/ 10 h 175"/>
                        <a:gd name="T82" fmla="*/ 46 w 101"/>
                        <a:gd name="T83" fmla="*/ 3 h 175"/>
                        <a:gd name="T84" fmla="*/ 98 w 101"/>
                        <a:gd name="T85" fmla="*/ 3 h 175"/>
                        <a:gd name="T86" fmla="*/ 98 w 101"/>
                        <a:gd name="T87" fmla="*/ 175 h 175"/>
                        <a:gd name="T88" fmla="*/ 101 w 101"/>
                        <a:gd name="T89" fmla="*/ 175 h 175"/>
                        <a:gd name="T90" fmla="*/ 101 w 101"/>
                        <a:gd name="T91" fmla="*/ 0 h 175"/>
                        <a:gd name="T92" fmla="*/ 43 w 101"/>
                        <a:gd name="T9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75">
                          <a:moveTo>
                            <a:pt x="48" y="21"/>
                          </a:moveTo>
                          <a:cubicBezTo>
                            <a:pt x="48" y="22"/>
                            <a:pt x="46" y="24"/>
                            <a:pt x="44" y="24"/>
                          </a:cubicBezTo>
                          <a:cubicBezTo>
                            <a:pt x="42" y="24"/>
                            <a:pt x="40" y="22"/>
                            <a:pt x="40" y="21"/>
                          </a:cubicBezTo>
                          <a:cubicBezTo>
                            <a:pt x="40" y="18"/>
                            <a:pt x="42" y="16"/>
                            <a:pt x="44" y="16"/>
                          </a:cubicBezTo>
                          <a:cubicBezTo>
                            <a:pt x="46" y="16"/>
                            <a:pt x="48" y="18"/>
                            <a:pt x="48" y="21"/>
                          </a:cubicBezTo>
                          <a:close/>
                          <a:moveTo>
                            <a:pt x="80" y="40"/>
                          </a:moveTo>
                          <a:cubicBezTo>
                            <a:pt x="80" y="53"/>
                            <a:pt x="80" y="53"/>
                            <a:pt x="80" y="53"/>
                          </a:cubicBezTo>
                          <a:cubicBezTo>
                            <a:pt x="7" y="53"/>
                            <a:pt x="7" y="53"/>
                            <a:pt x="7" y="53"/>
                          </a:cubicBezTo>
                          <a:cubicBezTo>
                            <a:pt x="7" y="40"/>
                            <a:pt x="7" y="40"/>
                            <a:pt x="7" y="40"/>
                          </a:cubicBezTo>
                          <a:cubicBezTo>
                            <a:pt x="7" y="33"/>
                            <a:pt x="13" y="28"/>
                            <a:pt x="19" y="28"/>
                          </a:cubicBezTo>
                          <a:cubicBezTo>
                            <a:pt x="69" y="28"/>
                            <a:pt x="69" y="28"/>
                            <a:pt x="69" y="28"/>
                          </a:cubicBezTo>
                          <a:cubicBezTo>
                            <a:pt x="76" y="28"/>
                            <a:pt x="80" y="33"/>
                            <a:pt x="80" y="40"/>
                          </a:cubicBezTo>
                          <a:close/>
                          <a:moveTo>
                            <a:pt x="43" y="0"/>
                          </a:moveTo>
                          <a:cubicBezTo>
                            <a:pt x="43" y="10"/>
                            <a:pt x="43" y="10"/>
                            <a:pt x="43" y="10"/>
                          </a:cubicBezTo>
                          <a:cubicBezTo>
                            <a:pt x="14" y="10"/>
                            <a:pt x="14" y="10"/>
                            <a:pt x="14" y="10"/>
                          </a:cubicBezTo>
                          <a:cubicBezTo>
                            <a:pt x="6" y="10"/>
                            <a:pt x="0" y="16"/>
                            <a:pt x="0" y="24"/>
                          </a:cubicBezTo>
                          <a:cubicBezTo>
                            <a:pt x="0" y="63"/>
                            <a:pt x="0" y="63"/>
                            <a:pt x="0" y="63"/>
                          </a:cubicBezTo>
                          <a:cubicBezTo>
                            <a:pt x="0" y="107"/>
                            <a:pt x="0" y="107"/>
                            <a:pt x="0" y="107"/>
                          </a:cubicBezTo>
                          <a:cubicBezTo>
                            <a:pt x="0" y="107"/>
                            <a:pt x="0" y="133"/>
                            <a:pt x="20" y="144"/>
                          </a:cubicBezTo>
                          <a:cubicBezTo>
                            <a:pt x="22" y="145"/>
                            <a:pt x="35" y="150"/>
                            <a:pt x="41" y="153"/>
                          </a:cubicBezTo>
                          <a:cubicBezTo>
                            <a:pt x="41" y="157"/>
                            <a:pt x="41" y="157"/>
                            <a:pt x="41" y="157"/>
                          </a:cubicBezTo>
                          <a:cubicBezTo>
                            <a:pt x="36" y="157"/>
                            <a:pt x="36" y="157"/>
                            <a:pt x="36" y="157"/>
                          </a:cubicBezTo>
                          <a:cubicBezTo>
                            <a:pt x="36" y="160"/>
                            <a:pt x="36" y="160"/>
                            <a:pt x="36" y="160"/>
                          </a:cubicBezTo>
                          <a:cubicBezTo>
                            <a:pt x="41" y="160"/>
                            <a:pt x="41" y="160"/>
                            <a:pt x="41" y="160"/>
                          </a:cubicBezTo>
                          <a:cubicBezTo>
                            <a:pt x="41" y="167"/>
                            <a:pt x="41" y="167"/>
                            <a:pt x="41" y="167"/>
                          </a:cubicBezTo>
                          <a:cubicBezTo>
                            <a:pt x="43" y="167"/>
                            <a:pt x="43" y="167"/>
                            <a:pt x="43" y="167"/>
                          </a:cubicBezTo>
                          <a:cubicBezTo>
                            <a:pt x="43" y="175"/>
                            <a:pt x="43" y="175"/>
                            <a:pt x="43" y="175"/>
                          </a:cubicBezTo>
                          <a:cubicBezTo>
                            <a:pt x="46" y="175"/>
                            <a:pt x="46" y="175"/>
                            <a:pt x="46" y="175"/>
                          </a:cubicBezTo>
                          <a:cubicBezTo>
                            <a:pt x="46" y="167"/>
                            <a:pt x="46" y="167"/>
                            <a:pt x="46" y="167"/>
                          </a:cubicBezTo>
                          <a:cubicBezTo>
                            <a:pt x="48" y="167"/>
                            <a:pt x="48" y="167"/>
                            <a:pt x="48" y="167"/>
                          </a:cubicBezTo>
                          <a:cubicBezTo>
                            <a:pt x="48" y="160"/>
                            <a:pt x="48" y="160"/>
                            <a:pt x="48" y="160"/>
                          </a:cubicBezTo>
                          <a:cubicBezTo>
                            <a:pt x="52" y="160"/>
                            <a:pt x="52" y="160"/>
                            <a:pt x="52" y="160"/>
                          </a:cubicBezTo>
                          <a:cubicBezTo>
                            <a:pt x="52" y="157"/>
                            <a:pt x="52" y="157"/>
                            <a:pt x="52" y="157"/>
                          </a:cubicBezTo>
                          <a:cubicBezTo>
                            <a:pt x="48" y="157"/>
                            <a:pt x="48" y="157"/>
                            <a:pt x="48" y="157"/>
                          </a:cubicBezTo>
                          <a:cubicBezTo>
                            <a:pt x="48" y="153"/>
                            <a:pt x="48" y="153"/>
                            <a:pt x="48" y="153"/>
                          </a:cubicBezTo>
                          <a:cubicBezTo>
                            <a:pt x="54" y="150"/>
                            <a:pt x="66" y="145"/>
                            <a:pt x="68" y="144"/>
                          </a:cubicBezTo>
                          <a:cubicBezTo>
                            <a:pt x="88" y="133"/>
                            <a:pt x="88" y="107"/>
                            <a:pt x="88" y="107"/>
                          </a:cubicBezTo>
                          <a:cubicBezTo>
                            <a:pt x="88" y="63"/>
                            <a:pt x="88" y="63"/>
                            <a:pt x="88" y="63"/>
                          </a:cubicBezTo>
                          <a:cubicBezTo>
                            <a:pt x="88" y="24"/>
                            <a:pt x="88" y="24"/>
                            <a:pt x="88" y="24"/>
                          </a:cubicBezTo>
                          <a:cubicBezTo>
                            <a:pt x="88" y="16"/>
                            <a:pt x="82" y="10"/>
                            <a:pt x="74" y="10"/>
                          </a:cubicBezTo>
                          <a:cubicBezTo>
                            <a:pt x="46" y="10"/>
                            <a:pt x="46" y="10"/>
                            <a:pt x="46" y="10"/>
                          </a:cubicBezTo>
                          <a:cubicBezTo>
                            <a:pt x="46" y="3"/>
                            <a:pt x="46" y="3"/>
                            <a:pt x="46" y="3"/>
                          </a:cubicBezTo>
                          <a:cubicBezTo>
                            <a:pt x="98" y="3"/>
                            <a:pt x="98" y="3"/>
                            <a:pt x="98" y="3"/>
                          </a:cubicBezTo>
                          <a:cubicBezTo>
                            <a:pt x="98" y="175"/>
                            <a:pt x="98" y="175"/>
                            <a:pt x="98" y="175"/>
                          </a:cubicBezTo>
                          <a:cubicBezTo>
                            <a:pt x="101" y="175"/>
                            <a:pt x="101" y="175"/>
                            <a:pt x="101" y="175"/>
                          </a:cubicBezTo>
                          <a:cubicBezTo>
                            <a:pt x="101" y="0"/>
                            <a:pt x="101" y="0"/>
                            <a:pt x="101" y="0"/>
                          </a:cubicBezTo>
                          <a:lnTo>
                            <a:pt x="43" y="0"/>
                          </a:lnTo>
                          <a:close/>
                        </a:path>
                      </a:pathLst>
                    </a:custGeom>
                    <a:solidFill>
                      <a:srgbClr val="006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141" name="TextBox 140">
                      <a:extLst>
                        <a:ext uri="{FF2B5EF4-FFF2-40B4-BE49-F238E27FC236}">
                          <a16:creationId xmlns:a16="http://schemas.microsoft.com/office/drawing/2014/main" id="{1D469A7C-9B1A-4B8D-AEE0-4F54F5401BA5}"/>
                        </a:ext>
                      </a:extLst>
                    </p:cNvPr>
                    <p:cNvSpPr txBox="1"/>
                    <p:nvPr/>
                  </p:nvSpPr>
                  <p:spPr>
                    <a:xfrm>
                      <a:off x="6018466" y="2930508"/>
                      <a:ext cx="538182" cy="291726"/>
                    </a:xfrm>
                    <a:prstGeom prst="rect">
                      <a:avLst/>
                    </a:prstGeom>
                    <a:noFill/>
                  </p:spPr>
                  <p:txBody>
                    <a:bodyPr wrap="square" rtlCol="0">
                      <a:spAutoFit/>
                    </a:bodyPr>
                    <a:lstStyle/>
                    <a:p>
                      <a:pPr algn="ctr">
                        <a:lnSpc>
                          <a:spcPts val="700"/>
                        </a:lnSpc>
                      </a:pPr>
                      <a:r>
                        <a:rPr lang="en-US" sz="1000" b="1" dirty="0">
                          <a:solidFill>
                            <a:schemeClr val="bg1"/>
                          </a:solidFill>
                        </a:rPr>
                        <a:t>600</a:t>
                      </a:r>
                    </a:p>
                    <a:p>
                      <a:pPr algn="ctr">
                        <a:lnSpc>
                          <a:spcPts val="700"/>
                        </a:lnSpc>
                      </a:pPr>
                      <a:r>
                        <a:rPr lang="en-US" sz="1000" b="1" dirty="0">
                          <a:solidFill>
                            <a:schemeClr val="bg1"/>
                          </a:solidFill>
                        </a:rPr>
                        <a:t>mg</a:t>
                      </a:r>
                    </a:p>
                  </p:txBody>
                </p:sp>
              </p:grpSp>
              <p:sp>
                <p:nvSpPr>
                  <p:cNvPr id="139" name="Rectangle: Rounded Corners 9">
                    <a:extLst>
                      <a:ext uri="{FF2B5EF4-FFF2-40B4-BE49-F238E27FC236}">
                        <a16:creationId xmlns:a16="http://schemas.microsoft.com/office/drawing/2014/main" id="{D3A88188-E8AC-4CB8-8F9E-0720C096054A}"/>
                      </a:ext>
                    </a:extLst>
                  </p:cNvPr>
                  <p:cNvSpPr/>
                  <p:nvPr/>
                </p:nvSpPr>
                <p:spPr>
                  <a:xfrm>
                    <a:off x="5761159" y="3262085"/>
                    <a:ext cx="516709" cy="333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2">
                            <a:lumMod val="75000"/>
                          </a:schemeClr>
                        </a:solidFill>
                      </a:rPr>
                      <a:t>OCR</a:t>
                    </a:r>
                  </a:p>
                </p:txBody>
              </p:sp>
            </p:grpSp>
            <p:grpSp>
              <p:nvGrpSpPr>
                <p:cNvPr id="15" name="Group 14">
                  <a:extLst>
                    <a:ext uri="{FF2B5EF4-FFF2-40B4-BE49-F238E27FC236}">
                      <a16:creationId xmlns:a16="http://schemas.microsoft.com/office/drawing/2014/main" id="{25EEFA28-5F58-453E-9A69-96FF520C5E35}"/>
                    </a:ext>
                  </a:extLst>
                </p:cNvPr>
                <p:cNvGrpSpPr/>
                <p:nvPr/>
              </p:nvGrpSpPr>
              <p:grpSpPr>
                <a:xfrm>
                  <a:off x="9033339" y="2639550"/>
                  <a:ext cx="532800" cy="859552"/>
                  <a:chOff x="5753113" y="2712580"/>
                  <a:chExt cx="532800" cy="883334"/>
                </a:xfrm>
              </p:grpSpPr>
              <p:grpSp>
                <p:nvGrpSpPr>
                  <p:cNvPr id="134" name="Group 133">
                    <a:extLst>
                      <a:ext uri="{FF2B5EF4-FFF2-40B4-BE49-F238E27FC236}">
                        <a16:creationId xmlns:a16="http://schemas.microsoft.com/office/drawing/2014/main" id="{265472F2-EB0A-4C8E-A38D-9ECA6A2578E2}"/>
                      </a:ext>
                    </a:extLst>
                  </p:cNvPr>
                  <p:cNvGrpSpPr>
                    <a:grpSpLocks noChangeAspect="1"/>
                  </p:cNvGrpSpPr>
                  <p:nvPr/>
                </p:nvGrpSpPr>
                <p:grpSpPr>
                  <a:xfrm>
                    <a:off x="5753113" y="2712580"/>
                    <a:ext cx="532800" cy="586863"/>
                    <a:chOff x="6018466" y="2703222"/>
                    <a:chExt cx="538182" cy="623441"/>
                  </a:xfrm>
                </p:grpSpPr>
                <p:sp>
                  <p:nvSpPr>
                    <p:cNvPr id="136" name="Freeform 5">
                      <a:extLst>
                        <a:ext uri="{FF2B5EF4-FFF2-40B4-BE49-F238E27FC236}">
                          <a16:creationId xmlns:a16="http://schemas.microsoft.com/office/drawing/2014/main" id="{8EAA9FDD-5BED-485A-AA5E-82D3F8BE82B9}"/>
                        </a:ext>
                      </a:extLst>
                    </p:cNvPr>
                    <p:cNvSpPr>
                      <a:spLocks noEditPoints="1"/>
                    </p:cNvSpPr>
                    <p:nvPr/>
                  </p:nvSpPr>
                  <p:spPr bwMode="auto">
                    <a:xfrm>
                      <a:off x="6116275" y="2703222"/>
                      <a:ext cx="396481" cy="623441"/>
                    </a:xfrm>
                    <a:custGeom>
                      <a:avLst/>
                      <a:gdLst>
                        <a:gd name="T0" fmla="*/ 48 w 101"/>
                        <a:gd name="T1" fmla="*/ 21 h 175"/>
                        <a:gd name="T2" fmla="*/ 44 w 101"/>
                        <a:gd name="T3" fmla="*/ 24 h 175"/>
                        <a:gd name="T4" fmla="*/ 40 w 101"/>
                        <a:gd name="T5" fmla="*/ 21 h 175"/>
                        <a:gd name="T6" fmla="*/ 44 w 101"/>
                        <a:gd name="T7" fmla="*/ 16 h 175"/>
                        <a:gd name="T8" fmla="*/ 48 w 101"/>
                        <a:gd name="T9" fmla="*/ 21 h 175"/>
                        <a:gd name="T10" fmla="*/ 80 w 101"/>
                        <a:gd name="T11" fmla="*/ 40 h 175"/>
                        <a:gd name="T12" fmla="*/ 80 w 101"/>
                        <a:gd name="T13" fmla="*/ 53 h 175"/>
                        <a:gd name="T14" fmla="*/ 7 w 101"/>
                        <a:gd name="T15" fmla="*/ 53 h 175"/>
                        <a:gd name="T16" fmla="*/ 7 w 101"/>
                        <a:gd name="T17" fmla="*/ 40 h 175"/>
                        <a:gd name="T18" fmla="*/ 19 w 101"/>
                        <a:gd name="T19" fmla="*/ 28 h 175"/>
                        <a:gd name="T20" fmla="*/ 69 w 101"/>
                        <a:gd name="T21" fmla="*/ 28 h 175"/>
                        <a:gd name="T22" fmla="*/ 80 w 101"/>
                        <a:gd name="T23" fmla="*/ 40 h 175"/>
                        <a:gd name="T24" fmla="*/ 43 w 101"/>
                        <a:gd name="T25" fmla="*/ 0 h 175"/>
                        <a:gd name="T26" fmla="*/ 43 w 101"/>
                        <a:gd name="T27" fmla="*/ 10 h 175"/>
                        <a:gd name="T28" fmla="*/ 14 w 101"/>
                        <a:gd name="T29" fmla="*/ 10 h 175"/>
                        <a:gd name="T30" fmla="*/ 0 w 101"/>
                        <a:gd name="T31" fmla="*/ 24 h 175"/>
                        <a:gd name="T32" fmla="*/ 0 w 101"/>
                        <a:gd name="T33" fmla="*/ 63 h 175"/>
                        <a:gd name="T34" fmla="*/ 0 w 101"/>
                        <a:gd name="T35" fmla="*/ 107 h 175"/>
                        <a:gd name="T36" fmla="*/ 20 w 101"/>
                        <a:gd name="T37" fmla="*/ 144 h 175"/>
                        <a:gd name="T38" fmla="*/ 41 w 101"/>
                        <a:gd name="T39" fmla="*/ 153 h 175"/>
                        <a:gd name="T40" fmla="*/ 41 w 101"/>
                        <a:gd name="T41" fmla="*/ 157 h 175"/>
                        <a:gd name="T42" fmla="*/ 36 w 101"/>
                        <a:gd name="T43" fmla="*/ 157 h 175"/>
                        <a:gd name="T44" fmla="*/ 36 w 101"/>
                        <a:gd name="T45" fmla="*/ 160 h 175"/>
                        <a:gd name="T46" fmla="*/ 41 w 101"/>
                        <a:gd name="T47" fmla="*/ 160 h 175"/>
                        <a:gd name="T48" fmla="*/ 41 w 101"/>
                        <a:gd name="T49" fmla="*/ 167 h 175"/>
                        <a:gd name="T50" fmla="*/ 43 w 101"/>
                        <a:gd name="T51" fmla="*/ 167 h 175"/>
                        <a:gd name="T52" fmla="*/ 43 w 101"/>
                        <a:gd name="T53" fmla="*/ 175 h 175"/>
                        <a:gd name="T54" fmla="*/ 46 w 101"/>
                        <a:gd name="T55" fmla="*/ 175 h 175"/>
                        <a:gd name="T56" fmla="*/ 46 w 101"/>
                        <a:gd name="T57" fmla="*/ 167 h 175"/>
                        <a:gd name="T58" fmla="*/ 48 w 101"/>
                        <a:gd name="T59" fmla="*/ 167 h 175"/>
                        <a:gd name="T60" fmla="*/ 48 w 101"/>
                        <a:gd name="T61" fmla="*/ 160 h 175"/>
                        <a:gd name="T62" fmla="*/ 52 w 101"/>
                        <a:gd name="T63" fmla="*/ 160 h 175"/>
                        <a:gd name="T64" fmla="*/ 52 w 101"/>
                        <a:gd name="T65" fmla="*/ 157 h 175"/>
                        <a:gd name="T66" fmla="*/ 48 w 101"/>
                        <a:gd name="T67" fmla="*/ 157 h 175"/>
                        <a:gd name="T68" fmla="*/ 48 w 101"/>
                        <a:gd name="T69" fmla="*/ 153 h 175"/>
                        <a:gd name="T70" fmla="*/ 68 w 101"/>
                        <a:gd name="T71" fmla="*/ 144 h 175"/>
                        <a:gd name="T72" fmla="*/ 88 w 101"/>
                        <a:gd name="T73" fmla="*/ 107 h 175"/>
                        <a:gd name="T74" fmla="*/ 88 w 101"/>
                        <a:gd name="T75" fmla="*/ 63 h 175"/>
                        <a:gd name="T76" fmla="*/ 88 w 101"/>
                        <a:gd name="T77" fmla="*/ 24 h 175"/>
                        <a:gd name="T78" fmla="*/ 74 w 101"/>
                        <a:gd name="T79" fmla="*/ 10 h 175"/>
                        <a:gd name="T80" fmla="*/ 46 w 101"/>
                        <a:gd name="T81" fmla="*/ 10 h 175"/>
                        <a:gd name="T82" fmla="*/ 46 w 101"/>
                        <a:gd name="T83" fmla="*/ 3 h 175"/>
                        <a:gd name="T84" fmla="*/ 98 w 101"/>
                        <a:gd name="T85" fmla="*/ 3 h 175"/>
                        <a:gd name="T86" fmla="*/ 98 w 101"/>
                        <a:gd name="T87" fmla="*/ 175 h 175"/>
                        <a:gd name="T88" fmla="*/ 101 w 101"/>
                        <a:gd name="T89" fmla="*/ 175 h 175"/>
                        <a:gd name="T90" fmla="*/ 101 w 101"/>
                        <a:gd name="T91" fmla="*/ 0 h 175"/>
                        <a:gd name="T92" fmla="*/ 43 w 101"/>
                        <a:gd name="T9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75">
                          <a:moveTo>
                            <a:pt x="48" y="21"/>
                          </a:moveTo>
                          <a:cubicBezTo>
                            <a:pt x="48" y="22"/>
                            <a:pt x="46" y="24"/>
                            <a:pt x="44" y="24"/>
                          </a:cubicBezTo>
                          <a:cubicBezTo>
                            <a:pt x="42" y="24"/>
                            <a:pt x="40" y="22"/>
                            <a:pt x="40" y="21"/>
                          </a:cubicBezTo>
                          <a:cubicBezTo>
                            <a:pt x="40" y="18"/>
                            <a:pt x="42" y="16"/>
                            <a:pt x="44" y="16"/>
                          </a:cubicBezTo>
                          <a:cubicBezTo>
                            <a:pt x="46" y="16"/>
                            <a:pt x="48" y="18"/>
                            <a:pt x="48" y="21"/>
                          </a:cubicBezTo>
                          <a:close/>
                          <a:moveTo>
                            <a:pt x="80" y="40"/>
                          </a:moveTo>
                          <a:cubicBezTo>
                            <a:pt x="80" y="53"/>
                            <a:pt x="80" y="53"/>
                            <a:pt x="80" y="53"/>
                          </a:cubicBezTo>
                          <a:cubicBezTo>
                            <a:pt x="7" y="53"/>
                            <a:pt x="7" y="53"/>
                            <a:pt x="7" y="53"/>
                          </a:cubicBezTo>
                          <a:cubicBezTo>
                            <a:pt x="7" y="40"/>
                            <a:pt x="7" y="40"/>
                            <a:pt x="7" y="40"/>
                          </a:cubicBezTo>
                          <a:cubicBezTo>
                            <a:pt x="7" y="33"/>
                            <a:pt x="13" y="28"/>
                            <a:pt x="19" y="28"/>
                          </a:cubicBezTo>
                          <a:cubicBezTo>
                            <a:pt x="69" y="28"/>
                            <a:pt x="69" y="28"/>
                            <a:pt x="69" y="28"/>
                          </a:cubicBezTo>
                          <a:cubicBezTo>
                            <a:pt x="76" y="28"/>
                            <a:pt x="80" y="33"/>
                            <a:pt x="80" y="40"/>
                          </a:cubicBezTo>
                          <a:close/>
                          <a:moveTo>
                            <a:pt x="43" y="0"/>
                          </a:moveTo>
                          <a:cubicBezTo>
                            <a:pt x="43" y="10"/>
                            <a:pt x="43" y="10"/>
                            <a:pt x="43" y="10"/>
                          </a:cubicBezTo>
                          <a:cubicBezTo>
                            <a:pt x="14" y="10"/>
                            <a:pt x="14" y="10"/>
                            <a:pt x="14" y="10"/>
                          </a:cubicBezTo>
                          <a:cubicBezTo>
                            <a:pt x="6" y="10"/>
                            <a:pt x="0" y="16"/>
                            <a:pt x="0" y="24"/>
                          </a:cubicBezTo>
                          <a:cubicBezTo>
                            <a:pt x="0" y="63"/>
                            <a:pt x="0" y="63"/>
                            <a:pt x="0" y="63"/>
                          </a:cubicBezTo>
                          <a:cubicBezTo>
                            <a:pt x="0" y="107"/>
                            <a:pt x="0" y="107"/>
                            <a:pt x="0" y="107"/>
                          </a:cubicBezTo>
                          <a:cubicBezTo>
                            <a:pt x="0" y="107"/>
                            <a:pt x="0" y="133"/>
                            <a:pt x="20" y="144"/>
                          </a:cubicBezTo>
                          <a:cubicBezTo>
                            <a:pt x="22" y="145"/>
                            <a:pt x="35" y="150"/>
                            <a:pt x="41" y="153"/>
                          </a:cubicBezTo>
                          <a:cubicBezTo>
                            <a:pt x="41" y="157"/>
                            <a:pt x="41" y="157"/>
                            <a:pt x="41" y="157"/>
                          </a:cubicBezTo>
                          <a:cubicBezTo>
                            <a:pt x="36" y="157"/>
                            <a:pt x="36" y="157"/>
                            <a:pt x="36" y="157"/>
                          </a:cubicBezTo>
                          <a:cubicBezTo>
                            <a:pt x="36" y="160"/>
                            <a:pt x="36" y="160"/>
                            <a:pt x="36" y="160"/>
                          </a:cubicBezTo>
                          <a:cubicBezTo>
                            <a:pt x="41" y="160"/>
                            <a:pt x="41" y="160"/>
                            <a:pt x="41" y="160"/>
                          </a:cubicBezTo>
                          <a:cubicBezTo>
                            <a:pt x="41" y="167"/>
                            <a:pt x="41" y="167"/>
                            <a:pt x="41" y="167"/>
                          </a:cubicBezTo>
                          <a:cubicBezTo>
                            <a:pt x="43" y="167"/>
                            <a:pt x="43" y="167"/>
                            <a:pt x="43" y="167"/>
                          </a:cubicBezTo>
                          <a:cubicBezTo>
                            <a:pt x="43" y="175"/>
                            <a:pt x="43" y="175"/>
                            <a:pt x="43" y="175"/>
                          </a:cubicBezTo>
                          <a:cubicBezTo>
                            <a:pt x="46" y="175"/>
                            <a:pt x="46" y="175"/>
                            <a:pt x="46" y="175"/>
                          </a:cubicBezTo>
                          <a:cubicBezTo>
                            <a:pt x="46" y="167"/>
                            <a:pt x="46" y="167"/>
                            <a:pt x="46" y="167"/>
                          </a:cubicBezTo>
                          <a:cubicBezTo>
                            <a:pt x="48" y="167"/>
                            <a:pt x="48" y="167"/>
                            <a:pt x="48" y="167"/>
                          </a:cubicBezTo>
                          <a:cubicBezTo>
                            <a:pt x="48" y="160"/>
                            <a:pt x="48" y="160"/>
                            <a:pt x="48" y="160"/>
                          </a:cubicBezTo>
                          <a:cubicBezTo>
                            <a:pt x="52" y="160"/>
                            <a:pt x="52" y="160"/>
                            <a:pt x="52" y="160"/>
                          </a:cubicBezTo>
                          <a:cubicBezTo>
                            <a:pt x="52" y="157"/>
                            <a:pt x="52" y="157"/>
                            <a:pt x="52" y="157"/>
                          </a:cubicBezTo>
                          <a:cubicBezTo>
                            <a:pt x="48" y="157"/>
                            <a:pt x="48" y="157"/>
                            <a:pt x="48" y="157"/>
                          </a:cubicBezTo>
                          <a:cubicBezTo>
                            <a:pt x="48" y="153"/>
                            <a:pt x="48" y="153"/>
                            <a:pt x="48" y="153"/>
                          </a:cubicBezTo>
                          <a:cubicBezTo>
                            <a:pt x="54" y="150"/>
                            <a:pt x="66" y="145"/>
                            <a:pt x="68" y="144"/>
                          </a:cubicBezTo>
                          <a:cubicBezTo>
                            <a:pt x="88" y="133"/>
                            <a:pt x="88" y="107"/>
                            <a:pt x="88" y="107"/>
                          </a:cubicBezTo>
                          <a:cubicBezTo>
                            <a:pt x="88" y="63"/>
                            <a:pt x="88" y="63"/>
                            <a:pt x="88" y="63"/>
                          </a:cubicBezTo>
                          <a:cubicBezTo>
                            <a:pt x="88" y="24"/>
                            <a:pt x="88" y="24"/>
                            <a:pt x="88" y="24"/>
                          </a:cubicBezTo>
                          <a:cubicBezTo>
                            <a:pt x="88" y="16"/>
                            <a:pt x="82" y="10"/>
                            <a:pt x="74" y="10"/>
                          </a:cubicBezTo>
                          <a:cubicBezTo>
                            <a:pt x="46" y="10"/>
                            <a:pt x="46" y="10"/>
                            <a:pt x="46" y="10"/>
                          </a:cubicBezTo>
                          <a:cubicBezTo>
                            <a:pt x="46" y="3"/>
                            <a:pt x="46" y="3"/>
                            <a:pt x="46" y="3"/>
                          </a:cubicBezTo>
                          <a:cubicBezTo>
                            <a:pt x="98" y="3"/>
                            <a:pt x="98" y="3"/>
                            <a:pt x="98" y="3"/>
                          </a:cubicBezTo>
                          <a:cubicBezTo>
                            <a:pt x="98" y="175"/>
                            <a:pt x="98" y="175"/>
                            <a:pt x="98" y="175"/>
                          </a:cubicBezTo>
                          <a:cubicBezTo>
                            <a:pt x="101" y="175"/>
                            <a:pt x="101" y="175"/>
                            <a:pt x="101" y="175"/>
                          </a:cubicBezTo>
                          <a:cubicBezTo>
                            <a:pt x="101" y="0"/>
                            <a:pt x="101" y="0"/>
                            <a:pt x="101" y="0"/>
                          </a:cubicBezTo>
                          <a:lnTo>
                            <a:pt x="43" y="0"/>
                          </a:lnTo>
                          <a:close/>
                        </a:path>
                      </a:pathLst>
                    </a:custGeom>
                    <a:solidFill>
                      <a:srgbClr val="006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137" name="TextBox 136">
                      <a:extLst>
                        <a:ext uri="{FF2B5EF4-FFF2-40B4-BE49-F238E27FC236}">
                          <a16:creationId xmlns:a16="http://schemas.microsoft.com/office/drawing/2014/main" id="{A3584168-E317-4734-BDF8-7C24F12B06D0}"/>
                        </a:ext>
                      </a:extLst>
                    </p:cNvPr>
                    <p:cNvSpPr txBox="1"/>
                    <p:nvPr/>
                  </p:nvSpPr>
                  <p:spPr>
                    <a:xfrm>
                      <a:off x="6018466" y="2930508"/>
                      <a:ext cx="538182" cy="291726"/>
                    </a:xfrm>
                    <a:prstGeom prst="rect">
                      <a:avLst/>
                    </a:prstGeom>
                    <a:noFill/>
                  </p:spPr>
                  <p:txBody>
                    <a:bodyPr wrap="square" rtlCol="0">
                      <a:spAutoFit/>
                    </a:bodyPr>
                    <a:lstStyle/>
                    <a:p>
                      <a:pPr algn="ctr">
                        <a:lnSpc>
                          <a:spcPts val="700"/>
                        </a:lnSpc>
                      </a:pPr>
                      <a:r>
                        <a:rPr lang="en-US" sz="1000" b="1" dirty="0">
                          <a:solidFill>
                            <a:schemeClr val="bg1"/>
                          </a:solidFill>
                        </a:rPr>
                        <a:t>600</a:t>
                      </a:r>
                    </a:p>
                    <a:p>
                      <a:pPr algn="ctr">
                        <a:lnSpc>
                          <a:spcPts val="700"/>
                        </a:lnSpc>
                      </a:pPr>
                      <a:r>
                        <a:rPr lang="en-US" sz="1000" b="1" dirty="0">
                          <a:solidFill>
                            <a:schemeClr val="bg1"/>
                          </a:solidFill>
                        </a:rPr>
                        <a:t>mg</a:t>
                      </a:r>
                    </a:p>
                  </p:txBody>
                </p:sp>
              </p:grpSp>
              <p:sp>
                <p:nvSpPr>
                  <p:cNvPr id="135" name="Rectangle: Rounded Corners 9">
                    <a:extLst>
                      <a:ext uri="{FF2B5EF4-FFF2-40B4-BE49-F238E27FC236}">
                        <a16:creationId xmlns:a16="http://schemas.microsoft.com/office/drawing/2014/main" id="{7DFE2E5A-BC6E-4779-B0A5-310DBBEC2D98}"/>
                      </a:ext>
                    </a:extLst>
                  </p:cNvPr>
                  <p:cNvSpPr/>
                  <p:nvPr/>
                </p:nvSpPr>
                <p:spPr>
                  <a:xfrm>
                    <a:off x="5761159" y="3262085"/>
                    <a:ext cx="516709" cy="333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2">
                            <a:lumMod val="75000"/>
                          </a:schemeClr>
                        </a:solidFill>
                      </a:rPr>
                      <a:t>OCR</a:t>
                    </a:r>
                  </a:p>
                </p:txBody>
              </p:sp>
            </p:grpSp>
            <p:sp>
              <p:nvSpPr>
                <p:cNvPr id="16" name="Rectangle 15">
                  <a:extLst>
                    <a:ext uri="{FF2B5EF4-FFF2-40B4-BE49-F238E27FC236}">
                      <a16:creationId xmlns:a16="http://schemas.microsoft.com/office/drawing/2014/main" id="{73F15618-10A4-428D-B48D-2C3372E8F0D0}"/>
                    </a:ext>
                  </a:extLst>
                </p:cNvPr>
                <p:cNvSpPr/>
                <p:nvPr/>
              </p:nvSpPr>
              <p:spPr>
                <a:xfrm>
                  <a:off x="2787904" y="2508777"/>
                  <a:ext cx="744950" cy="1474058"/>
                </a:xfrm>
                <a:prstGeom prst="rect">
                  <a:avLst/>
                </a:prstGeom>
                <a:solidFill>
                  <a:srgbClr val="E7EAF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9">
                  <a:extLst>
                    <a:ext uri="{FF2B5EF4-FFF2-40B4-BE49-F238E27FC236}">
                      <a16:creationId xmlns:a16="http://schemas.microsoft.com/office/drawing/2014/main" id="{D4C9B139-5217-4E65-919E-C7FAB505B984}"/>
                    </a:ext>
                  </a:extLst>
                </p:cNvPr>
                <p:cNvSpPr/>
                <p:nvPr/>
              </p:nvSpPr>
              <p:spPr>
                <a:xfrm>
                  <a:off x="2865280" y="3561002"/>
                  <a:ext cx="516709" cy="324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tx1"/>
                      </a:solidFill>
                    </a:rPr>
                    <a:t>−</a:t>
                  </a:r>
                  <a:r>
                    <a:rPr lang="en-US" sz="1200" b="1" dirty="0">
                      <a:solidFill>
                        <a:schemeClr val="tx1"/>
                      </a:solidFill>
                    </a:rPr>
                    <a:t>8 to 0</a:t>
                  </a:r>
                  <a:br>
                    <a:rPr lang="en-US" sz="1200" b="1" dirty="0">
                      <a:solidFill>
                        <a:schemeClr val="tx1"/>
                      </a:solidFill>
                    </a:rPr>
                  </a:br>
                  <a:r>
                    <a:rPr lang="en-US" sz="1200" b="1" dirty="0">
                      <a:solidFill>
                        <a:schemeClr val="tx1"/>
                      </a:solidFill>
                    </a:rPr>
                    <a:t>weeks</a:t>
                  </a:r>
                  <a:endParaRPr lang="en-US" sz="1100" b="1" dirty="0">
                    <a:solidFill>
                      <a:schemeClr val="tx1"/>
                    </a:solidFill>
                  </a:endParaRPr>
                </a:p>
              </p:txBody>
            </p:sp>
            <p:sp>
              <p:nvSpPr>
                <p:cNvPr id="18" name="Isosceles Triangle 130">
                  <a:extLst>
                    <a:ext uri="{FF2B5EF4-FFF2-40B4-BE49-F238E27FC236}">
                      <a16:creationId xmlns:a16="http://schemas.microsoft.com/office/drawing/2014/main" id="{B5592527-3CED-4A44-82F6-ACB871AF48B8}"/>
                    </a:ext>
                  </a:extLst>
                </p:cNvPr>
                <p:cNvSpPr>
                  <a:spLocks noChangeAspect="1"/>
                </p:cNvSpPr>
                <p:nvPr/>
              </p:nvSpPr>
              <p:spPr>
                <a:xfrm>
                  <a:off x="4649428" y="4141942"/>
                  <a:ext cx="292027" cy="239705"/>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dirty="0">
                    <a:solidFill>
                      <a:prstClr val="white"/>
                    </a:solidFill>
                  </a:endParaRPr>
                </a:p>
              </p:txBody>
            </p:sp>
            <p:sp>
              <p:nvSpPr>
                <p:cNvPr id="19" name="Isosceles Triangle 130">
                  <a:extLst>
                    <a:ext uri="{FF2B5EF4-FFF2-40B4-BE49-F238E27FC236}">
                      <a16:creationId xmlns:a16="http://schemas.microsoft.com/office/drawing/2014/main" id="{807B85F1-B560-41FF-8CB0-A88BF4BAA0C9}"/>
                    </a:ext>
                  </a:extLst>
                </p:cNvPr>
                <p:cNvSpPr>
                  <a:spLocks noChangeAspect="1"/>
                </p:cNvSpPr>
                <p:nvPr/>
              </p:nvSpPr>
              <p:spPr>
                <a:xfrm>
                  <a:off x="4137048" y="4141942"/>
                  <a:ext cx="292027" cy="239705"/>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dirty="0">
                    <a:solidFill>
                      <a:prstClr val="white"/>
                    </a:solidFill>
                  </a:endParaRPr>
                </a:p>
              </p:txBody>
            </p:sp>
            <p:sp>
              <p:nvSpPr>
                <p:cNvPr id="20" name="Isosceles Triangle 130">
                  <a:extLst>
                    <a:ext uri="{FF2B5EF4-FFF2-40B4-BE49-F238E27FC236}">
                      <a16:creationId xmlns:a16="http://schemas.microsoft.com/office/drawing/2014/main" id="{CBA2B70C-92E5-442C-A579-58A28AF81D72}"/>
                    </a:ext>
                  </a:extLst>
                </p:cNvPr>
                <p:cNvSpPr>
                  <a:spLocks noChangeAspect="1"/>
                </p:cNvSpPr>
                <p:nvPr/>
              </p:nvSpPr>
              <p:spPr>
                <a:xfrm>
                  <a:off x="3719263" y="4141942"/>
                  <a:ext cx="292027" cy="239705"/>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dirty="0">
                    <a:solidFill>
                      <a:prstClr val="white"/>
                    </a:solidFill>
                  </a:endParaRPr>
                </a:p>
              </p:txBody>
            </p:sp>
            <p:sp>
              <p:nvSpPr>
                <p:cNvPr id="21" name="Isosceles Triangle 130">
                  <a:extLst>
                    <a:ext uri="{FF2B5EF4-FFF2-40B4-BE49-F238E27FC236}">
                      <a16:creationId xmlns:a16="http://schemas.microsoft.com/office/drawing/2014/main" id="{E3ED37FF-3017-4D8E-B847-E9B2013656B5}"/>
                    </a:ext>
                  </a:extLst>
                </p:cNvPr>
                <p:cNvSpPr>
                  <a:spLocks noChangeAspect="1"/>
                </p:cNvSpPr>
                <p:nvPr/>
              </p:nvSpPr>
              <p:spPr>
                <a:xfrm>
                  <a:off x="2978284" y="4141942"/>
                  <a:ext cx="292027" cy="239705"/>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dirty="0">
                    <a:solidFill>
                      <a:prstClr val="white"/>
                    </a:solidFill>
                  </a:endParaRPr>
                </a:p>
              </p:txBody>
            </p:sp>
            <p:sp>
              <p:nvSpPr>
                <p:cNvPr id="22" name="Isosceles Triangle 130">
                  <a:extLst>
                    <a:ext uri="{FF2B5EF4-FFF2-40B4-BE49-F238E27FC236}">
                      <a16:creationId xmlns:a16="http://schemas.microsoft.com/office/drawing/2014/main" id="{2907BFE4-0186-436A-85E5-5A232B1CAA1A}"/>
                    </a:ext>
                  </a:extLst>
                </p:cNvPr>
                <p:cNvSpPr>
                  <a:spLocks noChangeAspect="1"/>
                </p:cNvSpPr>
                <p:nvPr/>
              </p:nvSpPr>
              <p:spPr>
                <a:xfrm>
                  <a:off x="5879139" y="4141942"/>
                  <a:ext cx="292027" cy="239705"/>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dirty="0">
                    <a:solidFill>
                      <a:prstClr val="white"/>
                    </a:solidFill>
                  </a:endParaRPr>
                </a:p>
              </p:txBody>
            </p:sp>
            <p:sp>
              <p:nvSpPr>
                <p:cNvPr id="23" name="Isosceles Triangle 130">
                  <a:extLst>
                    <a:ext uri="{FF2B5EF4-FFF2-40B4-BE49-F238E27FC236}">
                      <a16:creationId xmlns:a16="http://schemas.microsoft.com/office/drawing/2014/main" id="{99B729D5-4500-414E-ABE5-4B2C0BFA55DB}"/>
                    </a:ext>
                  </a:extLst>
                </p:cNvPr>
                <p:cNvSpPr>
                  <a:spLocks noChangeAspect="1"/>
                </p:cNvSpPr>
                <p:nvPr/>
              </p:nvSpPr>
              <p:spPr>
                <a:xfrm>
                  <a:off x="7368980" y="4141942"/>
                  <a:ext cx="292027" cy="239705"/>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dirty="0">
                    <a:solidFill>
                      <a:prstClr val="white"/>
                    </a:solidFill>
                  </a:endParaRPr>
                </a:p>
              </p:txBody>
            </p:sp>
            <p:grpSp>
              <p:nvGrpSpPr>
                <p:cNvPr id="24" name="Group 23">
                  <a:extLst>
                    <a:ext uri="{FF2B5EF4-FFF2-40B4-BE49-F238E27FC236}">
                      <a16:creationId xmlns:a16="http://schemas.microsoft.com/office/drawing/2014/main" id="{EA6DD6CF-97A5-49F3-8AB5-DC3095DB61DE}"/>
                    </a:ext>
                  </a:extLst>
                </p:cNvPr>
                <p:cNvGrpSpPr/>
                <p:nvPr/>
              </p:nvGrpSpPr>
              <p:grpSpPr>
                <a:xfrm>
                  <a:off x="2956017" y="4510653"/>
                  <a:ext cx="335236" cy="358852"/>
                  <a:chOff x="2336800" y="4370388"/>
                  <a:chExt cx="212725" cy="254000"/>
                </a:xfrm>
              </p:grpSpPr>
              <p:sp>
                <p:nvSpPr>
                  <p:cNvPr id="129" name="Freeform 34">
                    <a:extLst>
                      <a:ext uri="{FF2B5EF4-FFF2-40B4-BE49-F238E27FC236}">
                        <a16:creationId xmlns:a16="http://schemas.microsoft.com/office/drawing/2014/main" id="{895F72DD-3C2F-4F7A-8676-2EB1D379D658}"/>
                      </a:ext>
                    </a:extLst>
                  </p:cNvPr>
                  <p:cNvSpPr>
                    <a:spLocks/>
                  </p:cNvSpPr>
                  <p:nvPr/>
                </p:nvSpPr>
                <p:spPr bwMode="auto">
                  <a:xfrm>
                    <a:off x="2336800" y="4370388"/>
                    <a:ext cx="212725" cy="254000"/>
                  </a:xfrm>
                  <a:custGeom>
                    <a:avLst/>
                    <a:gdLst>
                      <a:gd name="T0" fmla="*/ 29 w 57"/>
                      <a:gd name="T1" fmla="*/ 68 h 68"/>
                      <a:gd name="T2" fmla="*/ 0 w 57"/>
                      <a:gd name="T3" fmla="*/ 40 h 68"/>
                      <a:gd name="T4" fmla="*/ 0 w 57"/>
                      <a:gd name="T5" fmla="*/ 29 h 68"/>
                      <a:gd name="T6" fmla="*/ 29 w 57"/>
                      <a:gd name="T7" fmla="*/ 0 h 68"/>
                      <a:gd name="T8" fmla="*/ 57 w 57"/>
                      <a:gd name="T9" fmla="*/ 29 h 68"/>
                      <a:gd name="T10" fmla="*/ 57 w 57"/>
                      <a:gd name="T11" fmla="*/ 40 h 68"/>
                      <a:gd name="T12" fmla="*/ 29 w 57"/>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57" h="68">
                        <a:moveTo>
                          <a:pt x="29" y="68"/>
                        </a:moveTo>
                        <a:cubicBezTo>
                          <a:pt x="13" y="68"/>
                          <a:pt x="0" y="55"/>
                          <a:pt x="0" y="40"/>
                        </a:cubicBezTo>
                        <a:cubicBezTo>
                          <a:pt x="0" y="29"/>
                          <a:pt x="0" y="29"/>
                          <a:pt x="0" y="29"/>
                        </a:cubicBezTo>
                        <a:cubicBezTo>
                          <a:pt x="0" y="13"/>
                          <a:pt x="13" y="0"/>
                          <a:pt x="29" y="0"/>
                        </a:cubicBezTo>
                        <a:cubicBezTo>
                          <a:pt x="44" y="0"/>
                          <a:pt x="57" y="13"/>
                          <a:pt x="57" y="29"/>
                        </a:cubicBezTo>
                        <a:cubicBezTo>
                          <a:pt x="57" y="40"/>
                          <a:pt x="57" y="40"/>
                          <a:pt x="57" y="40"/>
                        </a:cubicBezTo>
                        <a:cubicBezTo>
                          <a:pt x="57" y="55"/>
                          <a:pt x="44" y="68"/>
                          <a:pt x="29" y="68"/>
                        </a:cubicBezTo>
                      </a:path>
                    </a:pathLst>
                  </a:custGeom>
                  <a:solidFill>
                    <a:srgbClr val="0202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30" name="Freeform 35">
                    <a:extLst>
                      <a:ext uri="{FF2B5EF4-FFF2-40B4-BE49-F238E27FC236}">
                        <a16:creationId xmlns:a16="http://schemas.microsoft.com/office/drawing/2014/main" id="{B3E450A0-44CB-47AA-A05F-1B34A114E001}"/>
                      </a:ext>
                    </a:extLst>
                  </p:cNvPr>
                  <p:cNvSpPr>
                    <a:spLocks/>
                  </p:cNvSpPr>
                  <p:nvPr/>
                </p:nvSpPr>
                <p:spPr bwMode="auto">
                  <a:xfrm>
                    <a:off x="2347913" y="4378326"/>
                    <a:ext cx="190500" cy="238125"/>
                  </a:xfrm>
                  <a:custGeom>
                    <a:avLst/>
                    <a:gdLst>
                      <a:gd name="T0" fmla="*/ 26 w 51"/>
                      <a:gd name="T1" fmla="*/ 0 h 64"/>
                      <a:gd name="T2" fmla="*/ 0 w 51"/>
                      <a:gd name="T3" fmla="*/ 27 h 64"/>
                      <a:gd name="T4" fmla="*/ 0 w 51"/>
                      <a:gd name="T5" fmla="*/ 38 h 64"/>
                      <a:gd name="T6" fmla="*/ 26 w 51"/>
                      <a:gd name="T7" fmla="*/ 64 h 64"/>
                      <a:gd name="T8" fmla="*/ 51 w 51"/>
                      <a:gd name="T9" fmla="*/ 38 h 64"/>
                      <a:gd name="T10" fmla="*/ 51 w 51"/>
                      <a:gd name="T11" fmla="*/ 27 h 64"/>
                      <a:gd name="T12" fmla="*/ 26 w 5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26" y="0"/>
                        </a:moveTo>
                        <a:cubicBezTo>
                          <a:pt x="11" y="0"/>
                          <a:pt x="0" y="12"/>
                          <a:pt x="0" y="27"/>
                        </a:cubicBezTo>
                        <a:cubicBezTo>
                          <a:pt x="0" y="38"/>
                          <a:pt x="0" y="38"/>
                          <a:pt x="0" y="38"/>
                        </a:cubicBezTo>
                        <a:cubicBezTo>
                          <a:pt x="0" y="52"/>
                          <a:pt x="11" y="64"/>
                          <a:pt x="26" y="64"/>
                        </a:cubicBezTo>
                        <a:cubicBezTo>
                          <a:pt x="40" y="64"/>
                          <a:pt x="51" y="52"/>
                          <a:pt x="51" y="38"/>
                        </a:cubicBezTo>
                        <a:cubicBezTo>
                          <a:pt x="51" y="27"/>
                          <a:pt x="51" y="27"/>
                          <a:pt x="51" y="27"/>
                        </a:cubicBezTo>
                        <a:cubicBezTo>
                          <a:pt x="51" y="12"/>
                          <a:pt x="40" y="0"/>
                          <a:pt x="2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31" name="Freeform 36">
                    <a:extLst>
                      <a:ext uri="{FF2B5EF4-FFF2-40B4-BE49-F238E27FC236}">
                        <a16:creationId xmlns:a16="http://schemas.microsoft.com/office/drawing/2014/main" id="{B5E2E055-656F-44B9-BFE2-283F7D6DC4B5}"/>
                      </a:ext>
                    </a:extLst>
                  </p:cNvPr>
                  <p:cNvSpPr>
                    <a:spLocks/>
                  </p:cNvSpPr>
                  <p:nvPr/>
                </p:nvSpPr>
                <p:spPr bwMode="auto">
                  <a:xfrm>
                    <a:off x="2355850" y="4389438"/>
                    <a:ext cx="174625" cy="220663"/>
                  </a:xfrm>
                  <a:custGeom>
                    <a:avLst/>
                    <a:gdLst>
                      <a:gd name="T0" fmla="*/ 24 w 47"/>
                      <a:gd name="T1" fmla="*/ 59 h 59"/>
                      <a:gd name="T2" fmla="*/ 0 w 47"/>
                      <a:gd name="T3" fmla="*/ 35 h 59"/>
                      <a:gd name="T4" fmla="*/ 0 w 47"/>
                      <a:gd name="T5" fmla="*/ 24 h 59"/>
                      <a:gd name="T6" fmla="*/ 24 w 47"/>
                      <a:gd name="T7" fmla="*/ 0 h 59"/>
                      <a:gd name="T8" fmla="*/ 47 w 47"/>
                      <a:gd name="T9" fmla="*/ 24 h 59"/>
                      <a:gd name="T10" fmla="*/ 47 w 47"/>
                      <a:gd name="T11" fmla="*/ 35 h 59"/>
                      <a:gd name="T12" fmla="*/ 24 w 47"/>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47" h="59">
                        <a:moveTo>
                          <a:pt x="24" y="59"/>
                        </a:moveTo>
                        <a:cubicBezTo>
                          <a:pt x="11" y="59"/>
                          <a:pt x="0" y="48"/>
                          <a:pt x="0" y="35"/>
                        </a:cubicBezTo>
                        <a:cubicBezTo>
                          <a:pt x="0" y="24"/>
                          <a:pt x="0" y="24"/>
                          <a:pt x="0" y="24"/>
                        </a:cubicBezTo>
                        <a:cubicBezTo>
                          <a:pt x="0" y="11"/>
                          <a:pt x="11" y="0"/>
                          <a:pt x="24" y="0"/>
                        </a:cubicBezTo>
                        <a:cubicBezTo>
                          <a:pt x="36" y="0"/>
                          <a:pt x="47" y="11"/>
                          <a:pt x="47" y="24"/>
                        </a:cubicBezTo>
                        <a:cubicBezTo>
                          <a:pt x="47" y="35"/>
                          <a:pt x="47" y="35"/>
                          <a:pt x="47" y="35"/>
                        </a:cubicBezTo>
                        <a:cubicBezTo>
                          <a:pt x="47" y="48"/>
                          <a:pt x="36" y="59"/>
                          <a:pt x="24" y="59"/>
                        </a:cubicBezTo>
                      </a:path>
                    </a:pathLst>
                  </a:custGeom>
                  <a:solidFill>
                    <a:srgbClr val="6465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32" name="Freeform 37">
                    <a:extLst>
                      <a:ext uri="{FF2B5EF4-FFF2-40B4-BE49-F238E27FC236}">
                        <a16:creationId xmlns:a16="http://schemas.microsoft.com/office/drawing/2014/main" id="{7CEB7983-7592-416C-87BB-96CE681C70B4}"/>
                      </a:ext>
                    </a:extLst>
                  </p:cNvPr>
                  <p:cNvSpPr>
                    <a:spLocks/>
                  </p:cNvSpPr>
                  <p:nvPr/>
                </p:nvSpPr>
                <p:spPr bwMode="auto">
                  <a:xfrm>
                    <a:off x="2355850" y="4397376"/>
                    <a:ext cx="174625" cy="196850"/>
                  </a:xfrm>
                  <a:custGeom>
                    <a:avLst/>
                    <a:gdLst>
                      <a:gd name="T0" fmla="*/ 30 w 47"/>
                      <a:gd name="T1" fmla="*/ 53 h 53"/>
                      <a:gd name="T2" fmla="*/ 24 w 47"/>
                      <a:gd name="T3" fmla="*/ 50 h 53"/>
                      <a:gd name="T4" fmla="*/ 24 w 47"/>
                      <a:gd name="T5" fmla="*/ 49 h 53"/>
                      <a:gd name="T6" fmla="*/ 23 w 47"/>
                      <a:gd name="T7" fmla="*/ 49 h 53"/>
                      <a:gd name="T8" fmla="*/ 23 w 47"/>
                      <a:gd name="T9" fmla="*/ 50 h 53"/>
                      <a:gd name="T10" fmla="*/ 17 w 47"/>
                      <a:gd name="T11" fmla="*/ 53 h 53"/>
                      <a:gd name="T12" fmla="*/ 14 w 47"/>
                      <a:gd name="T13" fmla="*/ 53 h 53"/>
                      <a:gd name="T14" fmla="*/ 11 w 47"/>
                      <a:gd name="T15" fmla="*/ 51 h 53"/>
                      <a:gd name="T16" fmla="*/ 11 w 47"/>
                      <a:gd name="T17" fmla="*/ 51 h 53"/>
                      <a:gd name="T18" fmla="*/ 6 w 47"/>
                      <a:gd name="T19" fmla="*/ 46 h 53"/>
                      <a:gd name="T20" fmla="*/ 4 w 47"/>
                      <a:gd name="T21" fmla="*/ 41 h 53"/>
                      <a:gd name="T22" fmla="*/ 3 w 47"/>
                      <a:gd name="T23" fmla="*/ 41 h 53"/>
                      <a:gd name="T24" fmla="*/ 2 w 47"/>
                      <a:gd name="T25" fmla="*/ 39 h 53"/>
                      <a:gd name="T26" fmla="*/ 1 w 47"/>
                      <a:gd name="T27" fmla="*/ 32 h 53"/>
                      <a:gd name="T28" fmla="*/ 2 w 47"/>
                      <a:gd name="T29" fmla="*/ 29 h 53"/>
                      <a:gd name="T30" fmla="*/ 3 w 47"/>
                      <a:gd name="T31" fmla="*/ 28 h 53"/>
                      <a:gd name="T32" fmla="*/ 2 w 47"/>
                      <a:gd name="T33" fmla="*/ 28 h 53"/>
                      <a:gd name="T34" fmla="*/ 1 w 47"/>
                      <a:gd name="T35" fmla="*/ 23 h 53"/>
                      <a:gd name="T36" fmla="*/ 1 w 47"/>
                      <a:gd name="T37" fmla="*/ 19 h 53"/>
                      <a:gd name="T38" fmla="*/ 4 w 47"/>
                      <a:gd name="T39" fmla="*/ 16 h 53"/>
                      <a:gd name="T40" fmla="*/ 4 w 47"/>
                      <a:gd name="T41" fmla="*/ 16 h 53"/>
                      <a:gd name="T42" fmla="*/ 4 w 47"/>
                      <a:gd name="T43" fmla="*/ 16 h 53"/>
                      <a:gd name="T44" fmla="*/ 6 w 47"/>
                      <a:gd name="T45" fmla="*/ 10 h 53"/>
                      <a:gd name="T46" fmla="*/ 7 w 47"/>
                      <a:gd name="T47" fmla="*/ 9 h 53"/>
                      <a:gd name="T48" fmla="*/ 8 w 47"/>
                      <a:gd name="T49" fmla="*/ 9 h 53"/>
                      <a:gd name="T50" fmla="*/ 11 w 47"/>
                      <a:gd name="T51" fmla="*/ 5 h 53"/>
                      <a:gd name="T52" fmla="*/ 11 w 47"/>
                      <a:gd name="T53" fmla="*/ 4 h 53"/>
                      <a:gd name="T54" fmla="*/ 12 w 47"/>
                      <a:gd name="T55" fmla="*/ 3 h 53"/>
                      <a:gd name="T56" fmla="*/ 17 w 47"/>
                      <a:gd name="T57" fmla="*/ 0 h 53"/>
                      <a:gd name="T58" fmla="*/ 18 w 47"/>
                      <a:gd name="T59" fmla="*/ 0 h 53"/>
                      <a:gd name="T60" fmla="*/ 23 w 47"/>
                      <a:gd name="T61" fmla="*/ 4 h 53"/>
                      <a:gd name="T62" fmla="*/ 24 w 47"/>
                      <a:gd name="T63" fmla="*/ 5 h 53"/>
                      <a:gd name="T64" fmla="*/ 24 w 47"/>
                      <a:gd name="T65" fmla="*/ 4 h 53"/>
                      <a:gd name="T66" fmla="*/ 29 w 47"/>
                      <a:gd name="T67" fmla="*/ 0 h 53"/>
                      <a:gd name="T68" fmla="*/ 30 w 47"/>
                      <a:gd name="T69" fmla="*/ 0 h 53"/>
                      <a:gd name="T70" fmla="*/ 35 w 47"/>
                      <a:gd name="T71" fmla="*/ 3 h 53"/>
                      <a:gd name="T72" fmla="*/ 36 w 47"/>
                      <a:gd name="T73" fmla="*/ 4 h 53"/>
                      <a:gd name="T74" fmla="*/ 36 w 47"/>
                      <a:gd name="T75" fmla="*/ 5 h 53"/>
                      <a:gd name="T76" fmla="*/ 36 w 47"/>
                      <a:gd name="T77" fmla="*/ 5 h 53"/>
                      <a:gd name="T78" fmla="*/ 39 w 47"/>
                      <a:gd name="T79" fmla="*/ 9 h 53"/>
                      <a:gd name="T80" fmla="*/ 40 w 47"/>
                      <a:gd name="T81" fmla="*/ 9 h 53"/>
                      <a:gd name="T82" fmla="*/ 41 w 47"/>
                      <a:gd name="T83" fmla="*/ 10 h 53"/>
                      <a:gd name="T84" fmla="*/ 42 w 47"/>
                      <a:gd name="T85" fmla="*/ 16 h 53"/>
                      <a:gd name="T86" fmla="*/ 42 w 47"/>
                      <a:gd name="T87" fmla="*/ 16 h 53"/>
                      <a:gd name="T88" fmla="*/ 43 w 47"/>
                      <a:gd name="T89" fmla="*/ 16 h 53"/>
                      <a:gd name="T90" fmla="*/ 45 w 47"/>
                      <a:gd name="T91" fmla="*/ 19 h 53"/>
                      <a:gd name="T92" fmla="*/ 46 w 47"/>
                      <a:gd name="T93" fmla="*/ 23 h 53"/>
                      <a:gd name="T94" fmla="*/ 45 w 47"/>
                      <a:gd name="T95" fmla="*/ 28 h 53"/>
                      <a:gd name="T96" fmla="*/ 44 w 47"/>
                      <a:gd name="T97" fmla="*/ 28 h 53"/>
                      <a:gd name="T98" fmla="*/ 45 w 47"/>
                      <a:gd name="T99" fmla="*/ 29 h 53"/>
                      <a:gd name="T100" fmla="*/ 46 w 47"/>
                      <a:gd name="T101" fmla="*/ 32 h 53"/>
                      <a:gd name="T102" fmla="*/ 45 w 47"/>
                      <a:gd name="T103" fmla="*/ 39 h 53"/>
                      <a:gd name="T104" fmla="*/ 44 w 47"/>
                      <a:gd name="T105" fmla="*/ 41 h 53"/>
                      <a:gd name="T106" fmla="*/ 43 w 47"/>
                      <a:gd name="T107" fmla="*/ 41 h 53"/>
                      <a:gd name="T108" fmla="*/ 43 w 47"/>
                      <a:gd name="T109" fmla="*/ 41 h 53"/>
                      <a:gd name="T110" fmla="*/ 41 w 47"/>
                      <a:gd name="T111" fmla="*/ 46 h 53"/>
                      <a:gd name="T112" fmla="*/ 32 w 47"/>
                      <a:gd name="T113" fmla="*/ 53 h 53"/>
                      <a:gd name="T114" fmla="*/ 30 w 47"/>
                      <a:gd name="T11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 h="53">
                        <a:moveTo>
                          <a:pt x="30" y="53"/>
                        </a:moveTo>
                        <a:cubicBezTo>
                          <a:pt x="28" y="53"/>
                          <a:pt x="25" y="52"/>
                          <a:pt x="24" y="50"/>
                        </a:cubicBezTo>
                        <a:cubicBezTo>
                          <a:pt x="24" y="49"/>
                          <a:pt x="24" y="49"/>
                          <a:pt x="24" y="49"/>
                        </a:cubicBezTo>
                        <a:cubicBezTo>
                          <a:pt x="23" y="49"/>
                          <a:pt x="23" y="49"/>
                          <a:pt x="23" y="49"/>
                        </a:cubicBezTo>
                        <a:cubicBezTo>
                          <a:pt x="23" y="50"/>
                          <a:pt x="23" y="50"/>
                          <a:pt x="23" y="50"/>
                        </a:cubicBezTo>
                        <a:cubicBezTo>
                          <a:pt x="22" y="52"/>
                          <a:pt x="19" y="53"/>
                          <a:pt x="17" y="53"/>
                        </a:cubicBezTo>
                        <a:cubicBezTo>
                          <a:pt x="16" y="53"/>
                          <a:pt x="15" y="53"/>
                          <a:pt x="14" y="53"/>
                        </a:cubicBezTo>
                        <a:cubicBezTo>
                          <a:pt x="12" y="52"/>
                          <a:pt x="11" y="52"/>
                          <a:pt x="11" y="51"/>
                        </a:cubicBezTo>
                        <a:cubicBezTo>
                          <a:pt x="11" y="51"/>
                          <a:pt x="11" y="51"/>
                          <a:pt x="11" y="51"/>
                        </a:cubicBezTo>
                        <a:cubicBezTo>
                          <a:pt x="9" y="50"/>
                          <a:pt x="7" y="49"/>
                          <a:pt x="6" y="46"/>
                        </a:cubicBezTo>
                        <a:cubicBezTo>
                          <a:pt x="4" y="45"/>
                          <a:pt x="4" y="43"/>
                          <a:pt x="4" y="41"/>
                        </a:cubicBezTo>
                        <a:cubicBezTo>
                          <a:pt x="3" y="41"/>
                          <a:pt x="3" y="41"/>
                          <a:pt x="3" y="41"/>
                        </a:cubicBezTo>
                        <a:cubicBezTo>
                          <a:pt x="3" y="40"/>
                          <a:pt x="2" y="40"/>
                          <a:pt x="2" y="39"/>
                        </a:cubicBezTo>
                        <a:cubicBezTo>
                          <a:pt x="1" y="37"/>
                          <a:pt x="0" y="34"/>
                          <a:pt x="1" y="32"/>
                        </a:cubicBezTo>
                        <a:cubicBezTo>
                          <a:pt x="1" y="31"/>
                          <a:pt x="1" y="29"/>
                          <a:pt x="2" y="29"/>
                        </a:cubicBezTo>
                        <a:cubicBezTo>
                          <a:pt x="3" y="28"/>
                          <a:pt x="3" y="28"/>
                          <a:pt x="3" y="28"/>
                        </a:cubicBezTo>
                        <a:cubicBezTo>
                          <a:pt x="2" y="28"/>
                          <a:pt x="2" y="28"/>
                          <a:pt x="2" y="28"/>
                        </a:cubicBezTo>
                        <a:cubicBezTo>
                          <a:pt x="1" y="26"/>
                          <a:pt x="1" y="24"/>
                          <a:pt x="1" y="23"/>
                        </a:cubicBezTo>
                        <a:cubicBezTo>
                          <a:pt x="1" y="21"/>
                          <a:pt x="1" y="20"/>
                          <a:pt x="1" y="19"/>
                        </a:cubicBezTo>
                        <a:cubicBezTo>
                          <a:pt x="2" y="18"/>
                          <a:pt x="3" y="17"/>
                          <a:pt x="4" y="16"/>
                        </a:cubicBezTo>
                        <a:cubicBezTo>
                          <a:pt x="4" y="16"/>
                          <a:pt x="4" y="16"/>
                          <a:pt x="4" y="16"/>
                        </a:cubicBezTo>
                        <a:cubicBezTo>
                          <a:pt x="4" y="16"/>
                          <a:pt x="4" y="16"/>
                          <a:pt x="4" y="16"/>
                        </a:cubicBezTo>
                        <a:cubicBezTo>
                          <a:pt x="4" y="14"/>
                          <a:pt x="4" y="12"/>
                          <a:pt x="6" y="10"/>
                        </a:cubicBezTo>
                        <a:cubicBezTo>
                          <a:pt x="6" y="10"/>
                          <a:pt x="7" y="9"/>
                          <a:pt x="7" y="9"/>
                        </a:cubicBezTo>
                        <a:cubicBezTo>
                          <a:pt x="8" y="9"/>
                          <a:pt x="8" y="9"/>
                          <a:pt x="8" y="9"/>
                        </a:cubicBezTo>
                        <a:cubicBezTo>
                          <a:pt x="8" y="7"/>
                          <a:pt x="9" y="5"/>
                          <a:pt x="11" y="5"/>
                        </a:cubicBezTo>
                        <a:cubicBezTo>
                          <a:pt x="11" y="4"/>
                          <a:pt x="11" y="4"/>
                          <a:pt x="11" y="4"/>
                        </a:cubicBezTo>
                        <a:cubicBezTo>
                          <a:pt x="11" y="4"/>
                          <a:pt x="11" y="4"/>
                          <a:pt x="12" y="3"/>
                        </a:cubicBezTo>
                        <a:cubicBezTo>
                          <a:pt x="13" y="0"/>
                          <a:pt x="16" y="0"/>
                          <a:pt x="17" y="0"/>
                        </a:cubicBezTo>
                        <a:cubicBezTo>
                          <a:pt x="18" y="0"/>
                          <a:pt x="18" y="0"/>
                          <a:pt x="18" y="0"/>
                        </a:cubicBezTo>
                        <a:cubicBezTo>
                          <a:pt x="19" y="0"/>
                          <a:pt x="22" y="1"/>
                          <a:pt x="23" y="4"/>
                        </a:cubicBezTo>
                        <a:cubicBezTo>
                          <a:pt x="24" y="5"/>
                          <a:pt x="24" y="5"/>
                          <a:pt x="24" y="5"/>
                        </a:cubicBezTo>
                        <a:cubicBezTo>
                          <a:pt x="24" y="4"/>
                          <a:pt x="24" y="4"/>
                          <a:pt x="24" y="4"/>
                        </a:cubicBezTo>
                        <a:cubicBezTo>
                          <a:pt x="25" y="1"/>
                          <a:pt x="27" y="0"/>
                          <a:pt x="29" y="0"/>
                        </a:cubicBezTo>
                        <a:cubicBezTo>
                          <a:pt x="30" y="0"/>
                          <a:pt x="30" y="0"/>
                          <a:pt x="30" y="0"/>
                        </a:cubicBezTo>
                        <a:cubicBezTo>
                          <a:pt x="31" y="0"/>
                          <a:pt x="33" y="0"/>
                          <a:pt x="35" y="3"/>
                        </a:cubicBezTo>
                        <a:cubicBezTo>
                          <a:pt x="35" y="4"/>
                          <a:pt x="35" y="4"/>
                          <a:pt x="36" y="4"/>
                        </a:cubicBezTo>
                        <a:cubicBezTo>
                          <a:pt x="36" y="5"/>
                          <a:pt x="36" y="5"/>
                          <a:pt x="36" y="5"/>
                        </a:cubicBezTo>
                        <a:cubicBezTo>
                          <a:pt x="36" y="5"/>
                          <a:pt x="36" y="5"/>
                          <a:pt x="36" y="5"/>
                        </a:cubicBezTo>
                        <a:cubicBezTo>
                          <a:pt x="37" y="5"/>
                          <a:pt x="38" y="7"/>
                          <a:pt x="39" y="9"/>
                        </a:cubicBezTo>
                        <a:cubicBezTo>
                          <a:pt x="40" y="9"/>
                          <a:pt x="40" y="9"/>
                          <a:pt x="40" y="9"/>
                        </a:cubicBezTo>
                        <a:cubicBezTo>
                          <a:pt x="40" y="9"/>
                          <a:pt x="41" y="10"/>
                          <a:pt x="41" y="10"/>
                        </a:cubicBezTo>
                        <a:cubicBezTo>
                          <a:pt x="43" y="12"/>
                          <a:pt x="43" y="14"/>
                          <a:pt x="42" y="16"/>
                        </a:cubicBezTo>
                        <a:cubicBezTo>
                          <a:pt x="42" y="16"/>
                          <a:pt x="42" y="16"/>
                          <a:pt x="42" y="16"/>
                        </a:cubicBezTo>
                        <a:cubicBezTo>
                          <a:pt x="43" y="16"/>
                          <a:pt x="43" y="16"/>
                          <a:pt x="43" y="16"/>
                        </a:cubicBezTo>
                        <a:cubicBezTo>
                          <a:pt x="44" y="17"/>
                          <a:pt x="45" y="18"/>
                          <a:pt x="45" y="19"/>
                        </a:cubicBezTo>
                        <a:cubicBezTo>
                          <a:pt x="46" y="20"/>
                          <a:pt x="46" y="21"/>
                          <a:pt x="46" y="23"/>
                        </a:cubicBezTo>
                        <a:cubicBezTo>
                          <a:pt x="46" y="24"/>
                          <a:pt x="46" y="26"/>
                          <a:pt x="45" y="28"/>
                        </a:cubicBezTo>
                        <a:cubicBezTo>
                          <a:pt x="44" y="28"/>
                          <a:pt x="44" y="28"/>
                          <a:pt x="44" y="28"/>
                        </a:cubicBezTo>
                        <a:cubicBezTo>
                          <a:pt x="45" y="29"/>
                          <a:pt x="45" y="29"/>
                          <a:pt x="45" y="29"/>
                        </a:cubicBezTo>
                        <a:cubicBezTo>
                          <a:pt x="45" y="29"/>
                          <a:pt x="46" y="31"/>
                          <a:pt x="46" y="32"/>
                        </a:cubicBezTo>
                        <a:cubicBezTo>
                          <a:pt x="47" y="34"/>
                          <a:pt x="46" y="37"/>
                          <a:pt x="45" y="39"/>
                        </a:cubicBezTo>
                        <a:cubicBezTo>
                          <a:pt x="45" y="40"/>
                          <a:pt x="44" y="40"/>
                          <a:pt x="44" y="41"/>
                        </a:cubicBezTo>
                        <a:cubicBezTo>
                          <a:pt x="43" y="41"/>
                          <a:pt x="43" y="41"/>
                          <a:pt x="43" y="41"/>
                        </a:cubicBezTo>
                        <a:cubicBezTo>
                          <a:pt x="43" y="41"/>
                          <a:pt x="43" y="41"/>
                          <a:pt x="43" y="41"/>
                        </a:cubicBezTo>
                        <a:cubicBezTo>
                          <a:pt x="43" y="43"/>
                          <a:pt x="42" y="45"/>
                          <a:pt x="41" y="46"/>
                        </a:cubicBezTo>
                        <a:cubicBezTo>
                          <a:pt x="40" y="48"/>
                          <a:pt x="35" y="52"/>
                          <a:pt x="32" y="53"/>
                        </a:cubicBezTo>
                        <a:cubicBezTo>
                          <a:pt x="32" y="53"/>
                          <a:pt x="31" y="53"/>
                          <a:pt x="30" y="5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33" name="Freeform 38">
                    <a:extLst>
                      <a:ext uri="{FF2B5EF4-FFF2-40B4-BE49-F238E27FC236}">
                        <a16:creationId xmlns:a16="http://schemas.microsoft.com/office/drawing/2014/main" id="{8CA06A59-0643-4A14-A661-E9E2DBE0F13B}"/>
                      </a:ext>
                    </a:extLst>
                  </p:cNvPr>
                  <p:cNvSpPr>
                    <a:spLocks noEditPoints="1"/>
                  </p:cNvSpPr>
                  <p:nvPr/>
                </p:nvSpPr>
                <p:spPr bwMode="auto">
                  <a:xfrm>
                    <a:off x="2355850" y="4392613"/>
                    <a:ext cx="174625" cy="206375"/>
                  </a:xfrm>
                  <a:custGeom>
                    <a:avLst/>
                    <a:gdLst>
                      <a:gd name="T0" fmla="*/ 24 w 47"/>
                      <a:gd name="T1" fmla="*/ 42 h 55"/>
                      <a:gd name="T2" fmla="*/ 23 w 47"/>
                      <a:gd name="T3" fmla="*/ 30 h 55"/>
                      <a:gd name="T4" fmla="*/ 24 w 47"/>
                      <a:gd name="T5" fmla="*/ 11 h 55"/>
                      <a:gd name="T6" fmla="*/ 32 w 47"/>
                      <a:gd name="T7" fmla="*/ 50 h 55"/>
                      <a:gd name="T8" fmla="*/ 35 w 47"/>
                      <a:gd name="T9" fmla="*/ 42 h 55"/>
                      <a:gd name="T10" fmla="*/ 27 w 47"/>
                      <a:gd name="T11" fmla="*/ 42 h 55"/>
                      <a:gd name="T12" fmla="*/ 28 w 47"/>
                      <a:gd name="T13" fmla="*/ 38 h 55"/>
                      <a:gd name="T14" fmla="*/ 28 w 47"/>
                      <a:gd name="T15" fmla="*/ 33 h 55"/>
                      <a:gd name="T16" fmla="*/ 31 w 47"/>
                      <a:gd name="T17" fmla="*/ 17 h 55"/>
                      <a:gd name="T18" fmla="*/ 39 w 47"/>
                      <a:gd name="T19" fmla="*/ 25 h 55"/>
                      <a:gd name="T20" fmla="*/ 41 w 47"/>
                      <a:gd name="T21" fmla="*/ 22 h 55"/>
                      <a:gd name="T22" fmla="*/ 29 w 47"/>
                      <a:gd name="T23" fmla="*/ 23 h 55"/>
                      <a:gd name="T24" fmla="*/ 34 w 47"/>
                      <a:gd name="T25" fmla="*/ 18 h 55"/>
                      <a:gd name="T26" fmla="*/ 25 w 47"/>
                      <a:gd name="T27" fmla="*/ 15 h 55"/>
                      <a:gd name="T28" fmla="*/ 33 w 47"/>
                      <a:gd name="T29" fmla="*/ 22 h 55"/>
                      <a:gd name="T30" fmla="*/ 35 w 47"/>
                      <a:gd name="T31" fmla="*/ 13 h 55"/>
                      <a:gd name="T32" fmla="*/ 38 w 47"/>
                      <a:gd name="T33" fmla="*/ 18 h 55"/>
                      <a:gd name="T34" fmla="*/ 44 w 47"/>
                      <a:gd name="T35" fmla="*/ 26 h 55"/>
                      <a:gd name="T36" fmla="*/ 30 w 47"/>
                      <a:gd name="T37" fmla="*/ 34 h 55"/>
                      <a:gd name="T38" fmla="*/ 38 w 47"/>
                      <a:gd name="T39" fmla="*/ 34 h 55"/>
                      <a:gd name="T40" fmla="*/ 34 w 47"/>
                      <a:gd name="T41" fmla="*/ 7 h 55"/>
                      <a:gd name="T42" fmla="*/ 32 w 47"/>
                      <a:gd name="T43" fmla="*/ 8 h 55"/>
                      <a:gd name="T44" fmla="*/ 30 w 47"/>
                      <a:gd name="T45" fmla="*/ 10 h 55"/>
                      <a:gd name="T46" fmla="*/ 34 w 47"/>
                      <a:gd name="T47" fmla="*/ 5 h 55"/>
                      <a:gd name="T48" fmla="*/ 24 w 47"/>
                      <a:gd name="T49" fmla="*/ 19 h 55"/>
                      <a:gd name="T50" fmla="*/ 19 w 47"/>
                      <a:gd name="T51" fmla="*/ 8 h 55"/>
                      <a:gd name="T52" fmla="*/ 13 w 47"/>
                      <a:gd name="T53" fmla="*/ 5 h 55"/>
                      <a:gd name="T54" fmla="*/ 17 w 47"/>
                      <a:gd name="T55" fmla="*/ 10 h 55"/>
                      <a:gd name="T56" fmla="*/ 6 w 47"/>
                      <a:gd name="T57" fmla="*/ 38 h 55"/>
                      <a:gd name="T58" fmla="*/ 15 w 47"/>
                      <a:gd name="T59" fmla="*/ 34 h 55"/>
                      <a:gd name="T60" fmla="*/ 12 w 47"/>
                      <a:gd name="T61" fmla="*/ 32 h 55"/>
                      <a:gd name="T62" fmla="*/ 9 w 47"/>
                      <a:gd name="T63" fmla="*/ 19 h 55"/>
                      <a:gd name="T64" fmla="*/ 9 w 47"/>
                      <a:gd name="T65" fmla="*/ 11 h 55"/>
                      <a:gd name="T66" fmla="*/ 14 w 47"/>
                      <a:gd name="T67" fmla="*/ 23 h 55"/>
                      <a:gd name="T68" fmla="*/ 19 w 47"/>
                      <a:gd name="T69" fmla="*/ 11 h 55"/>
                      <a:gd name="T70" fmla="*/ 18 w 47"/>
                      <a:gd name="T71" fmla="*/ 15 h 55"/>
                      <a:gd name="T72" fmla="*/ 13 w 47"/>
                      <a:gd name="T73" fmla="*/ 20 h 55"/>
                      <a:gd name="T74" fmla="*/ 12 w 47"/>
                      <a:gd name="T75" fmla="*/ 26 h 55"/>
                      <a:gd name="T76" fmla="*/ 5 w 47"/>
                      <a:gd name="T77" fmla="*/ 24 h 55"/>
                      <a:gd name="T78" fmla="*/ 17 w 47"/>
                      <a:gd name="T79" fmla="*/ 27 h 55"/>
                      <a:gd name="T80" fmla="*/ 22 w 47"/>
                      <a:gd name="T81" fmla="*/ 22 h 55"/>
                      <a:gd name="T82" fmla="*/ 21 w 47"/>
                      <a:gd name="T83" fmla="*/ 31 h 55"/>
                      <a:gd name="T84" fmla="*/ 19 w 47"/>
                      <a:gd name="T85" fmla="*/ 36 h 55"/>
                      <a:gd name="T86" fmla="*/ 21 w 47"/>
                      <a:gd name="T87" fmla="*/ 47 h 55"/>
                      <a:gd name="T88" fmla="*/ 15 w 47"/>
                      <a:gd name="T89" fmla="*/ 48 h 55"/>
                      <a:gd name="T90" fmla="*/ 4 w 47"/>
                      <a:gd name="T91" fmla="*/ 38 h 55"/>
                      <a:gd name="T92" fmla="*/ 9 w 47"/>
                      <a:gd name="T93" fmla="*/ 33 h 55"/>
                      <a:gd name="T94" fmla="*/ 15 w 47"/>
                      <a:gd name="T95" fmla="*/ 51 h 55"/>
                      <a:gd name="T96" fmla="*/ 21 w 47"/>
                      <a:gd name="T97" fmla="*/ 48 h 55"/>
                      <a:gd name="T98" fmla="*/ 30 w 47"/>
                      <a:gd name="T99" fmla="*/ 49 h 55"/>
                      <a:gd name="T100" fmla="*/ 32 w 47"/>
                      <a:gd name="T101" fmla="*/ 52 h 55"/>
                      <a:gd name="T102" fmla="*/ 38 w 47"/>
                      <a:gd name="T103" fmla="*/ 33 h 55"/>
                      <a:gd name="T104" fmla="*/ 45 w 47"/>
                      <a:gd name="T105" fmla="*/ 29 h 55"/>
                      <a:gd name="T106" fmla="*/ 40 w 47"/>
                      <a:gd name="T107" fmla="*/ 9 h 55"/>
                      <a:gd name="T108" fmla="*/ 24 w 47"/>
                      <a:gd name="T109" fmla="*/ 5 h 55"/>
                      <a:gd name="T110" fmla="*/ 7 w 47"/>
                      <a:gd name="T111" fmla="*/ 9 h 55"/>
                      <a:gd name="T112" fmla="*/ 2 w 47"/>
                      <a:gd name="T113" fmla="*/ 29 h 55"/>
                      <a:gd name="T114" fmla="*/ 10 w 47"/>
                      <a:gd name="T115" fmla="*/ 53 h 55"/>
                      <a:gd name="T116" fmla="*/ 24 w 47"/>
                      <a:gd name="T117" fmla="*/ 51 h 55"/>
                      <a:gd name="T118" fmla="*/ 46 w 47"/>
                      <a:gd name="T119"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55">
                        <a:moveTo>
                          <a:pt x="24" y="42"/>
                        </a:moveTo>
                        <a:cubicBezTo>
                          <a:pt x="23" y="41"/>
                          <a:pt x="23" y="41"/>
                          <a:pt x="23" y="41"/>
                        </a:cubicBezTo>
                        <a:cubicBezTo>
                          <a:pt x="23" y="41"/>
                          <a:pt x="23" y="40"/>
                          <a:pt x="24" y="40"/>
                        </a:cubicBezTo>
                        <a:cubicBezTo>
                          <a:pt x="24" y="40"/>
                          <a:pt x="24" y="41"/>
                          <a:pt x="24" y="41"/>
                        </a:cubicBezTo>
                        <a:cubicBezTo>
                          <a:pt x="24" y="41"/>
                          <a:pt x="24" y="41"/>
                          <a:pt x="24" y="42"/>
                        </a:cubicBezTo>
                        <a:moveTo>
                          <a:pt x="24" y="47"/>
                        </a:moveTo>
                        <a:cubicBezTo>
                          <a:pt x="24" y="47"/>
                          <a:pt x="23" y="47"/>
                          <a:pt x="23" y="47"/>
                        </a:cubicBezTo>
                        <a:cubicBezTo>
                          <a:pt x="23" y="47"/>
                          <a:pt x="24" y="47"/>
                          <a:pt x="24" y="46"/>
                        </a:cubicBezTo>
                        <a:cubicBezTo>
                          <a:pt x="24" y="47"/>
                          <a:pt x="24" y="47"/>
                          <a:pt x="24" y="47"/>
                        </a:cubicBezTo>
                        <a:close/>
                        <a:moveTo>
                          <a:pt x="23" y="30"/>
                        </a:moveTo>
                        <a:cubicBezTo>
                          <a:pt x="23" y="29"/>
                          <a:pt x="23" y="29"/>
                          <a:pt x="24" y="29"/>
                        </a:cubicBezTo>
                        <a:cubicBezTo>
                          <a:pt x="24" y="29"/>
                          <a:pt x="24" y="29"/>
                          <a:pt x="24" y="30"/>
                        </a:cubicBezTo>
                        <a:cubicBezTo>
                          <a:pt x="24" y="30"/>
                          <a:pt x="24" y="30"/>
                          <a:pt x="24" y="30"/>
                        </a:cubicBezTo>
                        <a:cubicBezTo>
                          <a:pt x="23" y="30"/>
                          <a:pt x="23" y="30"/>
                          <a:pt x="23" y="30"/>
                        </a:cubicBezTo>
                        <a:moveTo>
                          <a:pt x="24" y="11"/>
                        </a:moveTo>
                        <a:cubicBezTo>
                          <a:pt x="24" y="11"/>
                          <a:pt x="24" y="12"/>
                          <a:pt x="24" y="12"/>
                        </a:cubicBezTo>
                        <a:cubicBezTo>
                          <a:pt x="23" y="12"/>
                          <a:pt x="23" y="11"/>
                          <a:pt x="23" y="11"/>
                        </a:cubicBezTo>
                        <a:cubicBezTo>
                          <a:pt x="23" y="11"/>
                          <a:pt x="23" y="11"/>
                          <a:pt x="24" y="10"/>
                        </a:cubicBezTo>
                        <a:cubicBezTo>
                          <a:pt x="24" y="11"/>
                          <a:pt x="24" y="11"/>
                          <a:pt x="24" y="11"/>
                        </a:cubicBezTo>
                        <a:moveTo>
                          <a:pt x="32" y="50"/>
                        </a:moveTo>
                        <a:cubicBezTo>
                          <a:pt x="32" y="49"/>
                          <a:pt x="32" y="49"/>
                          <a:pt x="32" y="49"/>
                        </a:cubicBezTo>
                        <a:cubicBezTo>
                          <a:pt x="32" y="48"/>
                          <a:pt x="32" y="48"/>
                          <a:pt x="32" y="48"/>
                        </a:cubicBezTo>
                        <a:cubicBezTo>
                          <a:pt x="32" y="48"/>
                          <a:pt x="32" y="48"/>
                          <a:pt x="32" y="48"/>
                        </a:cubicBezTo>
                        <a:cubicBezTo>
                          <a:pt x="35" y="46"/>
                          <a:pt x="35" y="43"/>
                          <a:pt x="35" y="43"/>
                        </a:cubicBezTo>
                        <a:cubicBezTo>
                          <a:pt x="36" y="43"/>
                          <a:pt x="35" y="42"/>
                          <a:pt x="35" y="42"/>
                        </a:cubicBezTo>
                        <a:cubicBezTo>
                          <a:pt x="35" y="42"/>
                          <a:pt x="35" y="42"/>
                          <a:pt x="34" y="42"/>
                        </a:cubicBezTo>
                        <a:cubicBezTo>
                          <a:pt x="34" y="42"/>
                          <a:pt x="33" y="46"/>
                          <a:pt x="30" y="47"/>
                        </a:cubicBezTo>
                        <a:cubicBezTo>
                          <a:pt x="28" y="47"/>
                          <a:pt x="27" y="47"/>
                          <a:pt x="26" y="47"/>
                        </a:cubicBezTo>
                        <a:cubicBezTo>
                          <a:pt x="25" y="46"/>
                          <a:pt x="25" y="45"/>
                          <a:pt x="25" y="44"/>
                        </a:cubicBezTo>
                        <a:cubicBezTo>
                          <a:pt x="25" y="42"/>
                          <a:pt x="26" y="42"/>
                          <a:pt x="27" y="42"/>
                        </a:cubicBezTo>
                        <a:cubicBezTo>
                          <a:pt x="27" y="41"/>
                          <a:pt x="28" y="40"/>
                          <a:pt x="29" y="39"/>
                        </a:cubicBezTo>
                        <a:cubicBezTo>
                          <a:pt x="29" y="38"/>
                          <a:pt x="29" y="37"/>
                          <a:pt x="28" y="36"/>
                        </a:cubicBezTo>
                        <a:cubicBezTo>
                          <a:pt x="28" y="36"/>
                          <a:pt x="28" y="36"/>
                          <a:pt x="27" y="36"/>
                        </a:cubicBezTo>
                        <a:cubicBezTo>
                          <a:pt x="27" y="37"/>
                          <a:pt x="27" y="37"/>
                          <a:pt x="27" y="37"/>
                        </a:cubicBezTo>
                        <a:cubicBezTo>
                          <a:pt x="28" y="38"/>
                          <a:pt x="28" y="38"/>
                          <a:pt x="28" y="38"/>
                        </a:cubicBezTo>
                        <a:cubicBezTo>
                          <a:pt x="27" y="39"/>
                          <a:pt x="27" y="39"/>
                          <a:pt x="27" y="40"/>
                        </a:cubicBezTo>
                        <a:cubicBezTo>
                          <a:pt x="25" y="39"/>
                          <a:pt x="25" y="36"/>
                          <a:pt x="25" y="34"/>
                        </a:cubicBezTo>
                        <a:cubicBezTo>
                          <a:pt x="25" y="32"/>
                          <a:pt x="25" y="31"/>
                          <a:pt x="26" y="31"/>
                        </a:cubicBezTo>
                        <a:cubicBezTo>
                          <a:pt x="27" y="32"/>
                          <a:pt x="27" y="32"/>
                          <a:pt x="28" y="33"/>
                        </a:cubicBezTo>
                        <a:cubicBezTo>
                          <a:pt x="28" y="33"/>
                          <a:pt x="28" y="33"/>
                          <a:pt x="28" y="33"/>
                        </a:cubicBezTo>
                        <a:cubicBezTo>
                          <a:pt x="29" y="33"/>
                          <a:pt x="29" y="33"/>
                          <a:pt x="29" y="32"/>
                        </a:cubicBezTo>
                        <a:cubicBezTo>
                          <a:pt x="29" y="32"/>
                          <a:pt x="29" y="32"/>
                          <a:pt x="29" y="32"/>
                        </a:cubicBezTo>
                        <a:cubicBezTo>
                          <a:pt x="25" y="30"/>
                          <a:pt x="25" y="24"/>
                          <a:pt x="25" y="22"/>
                        </a:cubicBezTo>
                        <a:cubicBezTo>
                          <a:pt x="25" y="17"/>
                          <a:pt x="29" y="17"/>
                          <a:pt x="29" y="17"/>
                        </a:cubicBezTo>
                        <a:cubicBezTo>
                          <a:pt x="30" y="16"/>
                          <a:pt x="30" y="17"/>
                          <a:pt x="31" y="17"/>
                        </a:cubicBezTo>
                        <a:cubicBezTo>
                          <a:pt x="31" y="17"/>
                          <a:pt x="31" y="18"/>
                          <a:pt x="31" y="18"/>
                        </a:cubicBezTo>
                        <a:cubicBezTo>
                          <a:pt x="30" y="18"/>
                          <a:pt x="28" y="20"/>
                          <a:pt x="28" y="23"/>
                        </a:cubicBezTo>
                        <a:cubicBezTo>
                          <a:pt x="28" y="25"/>
                          <a:pt x="28" y="26"/>
                          <a:pt x="30" y="27"/>
                        </a:cubicBezTo>
                        <a:cubicBezTo>
                          <a:pt x="31" y="28"/>
                          <a:pt x="33" y="29"/>
                          <a:pt x="36" y="28"/>
                        </a:cubicBezTo>
                        <a:cubicBezTo>
                          <a:pt x="37" y="27"/>
                          <a:pt x="38" y="27"/>
                          <a:pt x="39" y="25"/>
                        </a:cubicBezTo>
                        <a:cubicBezTo>
                          <a:pt x="39" y="25"/>
                          <a:pt x="41" y="24"/>
                          <a:pt x="41" y="25"/>
                        </a:cubicBezTo>
                        <a:cubicBezTo>
                          <a:pt x="42" y="25"/>
                          <a:pt x="42" y="25"/>
                          <a:pt x="42" y="24"/>
                        </a:cubicBezTo>
                        <a:cubicBezTo>
                          <a:pt x="43" y="24"/>
                          <a:pt x="42" y="24"/>
                          <a:pt x="42" y="24"/>
                        </a:cubicBezTo>
                        <a:cubicBezTo>
                          <a:pt x="41" y="24"/>
                          <a:pt x="41" y="23"/>
                          <a:pt x="41" y="24"/>
                        </a:cubicBezTo>
                        <a:cubicBezTo>
                          <a:pt x="41" y="22"/>
                          <a:pt x="41" y="22"/>
                          <a:pt x="41" y="22"/>
                        </a:cubicBezTo>
                        <a:cubicBezTo>
                          <a:pt x="41" y="21"/>
                          <a:pt x="40" y="21"/>
                          <a:pt x="40" y="21"/>
                        </a:cubicBezTo>
                        <a:cubicBezTo>
                          <a:pt x="40" y="21"/>
                          <a:pt x="40" y="21"/>
                          <a:pt x="40" y="22"/>
                        </a:cubicBezTo>
                        <a:cubicBezTo>
                          <a:pt x="40" y="24"/>
                          <a:pt x="38" y="25"/>
                          <a:pt x="35" y="26"/>
                        </a:cubicBezTo>
                        <a:cubicBezTo>
                          <a:pt x="33" y="27"/>
                          <a:pt x="32" y="27"/>
                          <a:pt x="30" y="26"/>
                        </a:cubicBezTo>
                        <a:cubicBezTo>
                          <a:pt x="30" y="25"/>
                          <a:pt x="29" y="24"/>
                          <a:pt x="29" y="23"/>
                        </a:cubicBezTo>
                        <a:cubicBezTo>
                          <a:pt x="29" y="20"/>
                          <a:pt x="32" y="20"/>
                          <a:pt x="32" y="20"/>
                        </a:cubicBezTo>
                        <a:cubicBezTo>
                          <a:pt x="32" y="19"/>
                          <a:pt x="33" y="19"/>
                          <a:pt x="33" y="20"/>
                        </a:cubicBezTo>
                        <a:cubicBezTo>
                          <a:pt x="33" y="20"/>
                          <a:pt x="33" y="20"/>
                          <a:pt x="33" y="20"/>
                        </a:cubicBezTo>
                        <a:cubicBezTo>
                          <a:pt x="34" y="20"/>
                          <a:pt x="34" y="20"/>
                          <a:pt x="34" y="20"/>
                        </a:cubicBezTo>
                        <a:cubicBezTo>
                          <a:pt x="34" y="19"/>
                          <a:pt x="34" y="19"/>
                          <a:pt x="34" y="18"/>
                        </a:cubicBezTo>
                        <a:cubicBezTo>
                          <a:pt x="33" y="18"/>
                          <a:pt x="33" y="18"/>
                          <a:pt x="32" y="18"/>
                        </a:cubicBezTo>
                        <a:cubicBezTo>
                          <a:pt x="32" y="17"/>
                          <a:pt x="32" y="16"/>
                          <a:pt x="32" y="16"/>
                        </a:cubicBezTo>
                        <a:cubicBezTo>
                          <a:pt x="31" y="15"/>
                          <a:pt x="30" y="15"/>
                          <a:pt x="29" y="15"/>
                        </a:cubicBezTo>
                        <a:cubicBezTo>
                          <a:pt x="29" y="15"/>
                          <a:pt x="27" y="15"/>
                          <a:pt x="25" y="17"/>
                        </a:cubicBezTo>
                        <a:cubicBezTo>
                          <a:pt x="25" y="16"/>
                          <a:pt x="25" y="15"/>
                          <a:pt x="25" y="15"/>
                        </a:cubicBezTo>
                        <a:cubicBezTo>
                          <a:pt x="25" y="12"/>
                          <a:pt x="28" y="12"/>
                          <a:pt x="28" y="11"/>
                        </a:cubicBezTo>
                        <a:cubicBezTo>
                          <a:pt x="29" y="11"/>
                          <a:pt x="29" y="11"/>
                          <a:pt x="29" y="11"/>
                        </a:cubicBezTo>
                        <a:cubicBezTo>
                          <a:pt x="30" y="11"/>
                          <a:pt x="30" y="11"/>
                          <a:pt x="30" y="11"/>
                        </a:cubicBezTo>
                        <a:cubicBezTo>
                          <a:pt x="33" y="11"/>
                          <a:pt x="35" y="14"/>
                          <a:pt x="35" y="16"/>
                        </a:cubicBezTo>
                        <a:cubicBezTo>
                          <a:pt x="35" y="18"/>
                          <a:pt x="35" y="20"/>
                          <a:pt x="33" y="22"/>
                        </a:cubicBezTo>
                        <a:cubicBezTo>
                          <a:pt x="33" y="22"/>
                          <a:pt x="33" y="22"/>
                          <a:pt x="33" y="23"/>
                        </a:cubicBezTo>
                        <a:cubicBezTo>
                          <a:pt x="33" y="23"/>
                          <a:pt x="33" y="23"/>
                          <a:pt x="33" y="23"/>
                        </a:cubicBezTo>
                        <a:cubicBezTo>
                          <a:pt x="34" y="23"/>
                          <a:pt x="34" y="23"/>
                          <a:pt x="34" y="23"/>
                        </a:cubicBezTo>
                        <a:cubicBezTo>
                          <a:pt x="36" y="22"/>
                          <a:pt x="37" y="18"/>
                          <a:pt x="36" y="15"/>
                        </a:cubicBezTo>
                        <a:cubicBezTo>
                          <a:pt x="36" y="15"/>
                          <a:pt x="36" y="14"/>
                          <a:pt x="35" y="13"/>
                        </a:cubicBezTo>
                        <a:cubicBezTo>
                          <a:pt x="36" y="12"/>
                          <a:pt x="37" y="11"/>
                          <a:pt x="38" y="11"/>
                        </a:cubicBezTo>
                        <a:cubicBezTo>
                          <a:pt x="39" y="11"/>
                          <a:pt x="40" y="12"/>
                          <a:pt x="40" y="13"/>
                        </a:cubicBezTo>
                        <a:cubicBezTo>
                          <a:pt x="41" y="15"/>
                          <a:pt x="40" y="17"/>
                          <a:pt x="40" y="17"/>
                        </a:cubicBezTo>
                        <a:cubicBezTo>
                          <a:pt x="40" y="17"/>
                          <a:pt x="40" y="17"/>
                          <a:pt x="40" y="17"/>
                        </a:cubicBezTo>
                        <a:cubicBezTo>
                          <a:pt x="40" y="17"/>
                          <a:pt x="39" y="18"/>
                          <a:pt x="38" y="18"/>
                        </a:cubicBezTo>
                        <a:cubicBezTo>
                          <a:pt x="38" y="18"/>
                          <a:pt x="38" y="19"/>
                          <a:pt x="38" y="19"/>
                        </a:cubicBezTo>
                        <a:cubicBezTo>
                          <a:pt x="38" y="20"/>
                          <a:pt x="38" y="20"/>
                          <a:pt x="39" y="20"/>
                        </a:cubicBezTo>
                        <a:cubicBezTo>
                          <a:pt x="40" y="19"/>
                          <a:pt x="40" y="19"/>
                          <a:pt x="41" y="19"/>
                        </a:cubicBezTo>
                        <a:cubicBezTo>
                          <a:pt x="43" y="19"/>
                          <a:pt x="43" y="20"/>
                          <a:pt x="44" y="21"/>
                        </a:cubicBezTo>
                        <a:cubicBezTo>
                          <a:pt x="44" y="22"/>
                          <a:pt x="45" y="24"/>
                          <a:pt x="44" y="26"/>
                        </a:cubicBezTo>
                        <a:cubicBezTo>
                          <a:pt x="43" y="29"/>
                          <a:pt x="40" y="31"/>
                          <a:pt x="35" y="32"/>
                        </a:cubicBezTo>
                        <a:cubicBezTo>
                          <a:pt x="35" y="32"/>
                          <a:pt x="35" y="32"/>
                          <a:pt x="35" y="32"/>
                        </a:cubicBezTo>
                        <a:cubicBezTo>
                          <a:pt x="34" y="32"/>
                          <a:pt x="32" y="33"/>
                          <a:pt x="31" y="32"/>
                        </a:cubicBezTo>
                        <a:cubicBezTo>
                          <a:pt x="31" y="32"/>
                          <a:pt x="30" y="32"/>
                          <a:pt x="30" y="33"/>
                        </a:cubicBezTo>
                        <a:cubicBezTo>
                          <a:pt x="30" y="33"/>
                          <a:pt x="30" y="34"/>
                          <a:pt x="30" y="34"/>
                        </a:cubicBezTo>
                        <a:cubicBezTo>
                          <a:pt x="31" y="34"/>
                          <a:pt x="31" y="34"/>
                          <a:pt x="32" y="34"/>
                        </a:cubicBezTo>
                        <a:cubicBezTo>
                          <a:pt x="31" y="34"/>
                          <a:pt x="31" y="35"/>
                          <a:pt x="30" y="36"/>
                        </a:cubicBezTo>
                        <a:cubicBezTo>
                          <a:pt x="30" y="36"/>
                          <a:pt x="30" y="37"/>
                          <a:pt x="30" y="37"/>
                        </a:cubicBezTo>
                        <a:cubicBezTo>
                          <a:pt x="31" y="37"/>
                          <a:pt x="31" y="37"/>
                          <a:pt x="31" y="37"/>
                        </a:cubicBezTo>
                        <a:cubicBezTo>
                          <a:pt x="33" y="34"/>
                          <a:pt x="36" y="34"/>
                          <a:pt x="38" y="34"/>
                        </a:cubicBezTo>
                        <a:cubicBezTo>
                          <a:pt x="39" y="34"/>
                          <a:pt x="41" y="36"/>
                          <a:pt x="41" y="38"/>
                        </a:cubicBezTo>
                        <a:cubicBezTo>
                          <a:pt x="42" y="40"/>
                          <a:pt x="42" y="43"/>
                          <a:pt x="40" y="46"/>
                        </a:cubicBezTo>
                        <a:cubicBezTo>
                          <a:pt x="37" y="51"/>
                          <a:pt x="34" y="51"/>
                          <a:pt x="32" y="50"/>
                        </a:cubicBezTo>
                        <a:moveTo>
                          <a:pt x="34" y="5"/>
                        </a:moveTo>
                        <a:cubicBezTo>
                          <a:pt x="34" y="6"/>
                          <a:pt x="34" y="6"/>
                          <a:pt x="34" y="7"/>
                        </a:cubicBezTo>
                        <a:cubicBezTo>
                          <a:pt x="33" y="7"/>
                          <a:pt x="33" y="7"/>
                          <a:pt x="32" y="7"/>
                        </a:cubicBezTo>
                        <a:cubicBezTo>
                          <a:pt x="29" y="5"/>
                          <a:pt x="28" y="6"/>
                          <a:pt x="27" y="7"/>
                        </a:cubicBezTo>
                        <a:cubicBezTo>
                          <a:pt x="27" y="8"/>
                          <a:pt x="27" y="8"/>
                          <a:pt x="27" y="8"/>
                        </a:cubicBezTo>
                        <a:cubicBezTo>
                          <a:pt x="28" y="9"/>
                          <a:pt x="28" y="8"/>
                          <a:pt x="28" y="8"/>
                        </a:cubicBezTo>
                        <a:cubicBezTo>
                          <a:pt x="29" y="7"/>
                          <a:pt x="30" y="8"/>
                          <a:pt x="32" y="8"/>
                        </a:cubicBezTo>
                        <a:cubicBezTo>
                          <a:pt x="33" y="9"/>
                          <a:pt x="34" y="9"/>
                          <a:pt x="35" y="8"/>
                        </a:cubicBezTo>
                        <a:cubicBezTo>
                          <a:pt x="35" y="8"/>
                          <a:pt x="35" y="8"/>
                          <a:pt x="35" y="8"/>
                        </a:cubicBezTo>
                        <a:cubicBezTo>
                          <a:pt x="36" y="8"/>
                          <a:pt x="37" y="9"/>
                          <a:pt x="38" y="10"/>
                        </a:cubicBezTo>
                        <a:cubicBezTo>
                          <a:pt x="36" y="10"/>
                          <a:pt x="36" y="11"/>
                          <a:pt x="35" y="12"/>
                        </a:cubicBezTo>
                        <a:cubicBezTo>
                          <a:pt x="34" y="11"/>
                          <a:pt x="32" y="10"/>
                          <a:pt x="30" y="10"/>
                        </a:cubicBezTo>
                        <a:cubicBezTo>
                          <a:pt x="29" y="10"/>
                          <a:pt x="29" y="10"/>
                          <a:pt x="29" y="10"/>
                        </a:cubicBezTo>
                        <a:cubicBezTo>
                          <a:pt x="28" y="10"/>
                          <a:pt x="27" y="10"/>
                          <a:pt x="26" y="10"/>
                        </a:cubicBezTo>
                        <a:cubicBezTo>
                          <a:pt x="25" y="9"/>
                          <a:pt x="25" y="9"/>
                          <a:pt x="25" y="8"/>
                        </a:cubicBezTo>
                        <a:cubicBezTo>
                          <a:pt x="25" y="3"/>
                          <a:pt x="29" y="3"/>
                          <a:pt x="29" y="3"/>
                        </a:cubicBezTo>
                        <a:cubicBezTo>
                          <a:pt x="29" y="3"/>
                          <a:pt x="32" y="3"/>
                          <a:pt x="34" y="5"/>
                        </a:cubicBezTo>
                        <a:moveTo>
                          <a:pt x="23" y="18"/>
                        </a:moveTo>
                        <a:cubicBezTo>
                          <a:pt x="24" y="18"/>
                          <a:pt x="24" y="18"/>
                          <a:pt x="24" y="18"/>
                        </a:cubicBezTo>
                        <a:cubicBezTo>
                          <a:pt x="24" y="18"/>
                          <a:pt x="24" y="18"/>
                          <a:pt x="24" y="18"/>
                        </a:cubicBezTo>
                        <a:cubicBezTo>
                          <a:pt x="24" y="18"/>
                          <a:pt x="24" y="18"/>
                          <a:pt x="24" y="18"/>
                        </a:cubicBezTo>
                        <a:cubicBezTo>
                          <a:pt x="24" y="19"/>
                          <a:pt x="24" y="19"/>
                          <a:pt x="24" y="19"/>
                        </a:cubicBezTo>
                        <a:lnTo>
                          <a:pt x="23" y="18"/>
                        </a:lnTo>
                        <a:close/>
                        <a:moveTo>
                          <a:pt x="12" y="8"/>
                        </a:moveTo>
                        <a:cubicBezTo>
                          <a:pt x="12" y="8"/>
                          <a:pt x="12" y="8"/>
                          <a:pt x="12" y="8"/>
                        </a:cubicBezTo>
                        <a:cubicBezTo>
                          <a:pt x="13" y="9"/>
                          <a:pt x="14" y="9"/>
                          <a:pt x="15" y="8"/>
                        </a:cubicBezTo>
                        <a:cubicBezTo>
                          <a:pt x="16" y="8"/>
                          <a:pt x="18" y="7"/>
                          <a:pt x="19" y="8"/>
                        </a:cubicBezTo>
                        <a:cubicBezTo>
                          <a:pt x="19" y="8"/>
                          <a:pt x="19" y="9"/>
                          <a:pt x="19" y="8"/>
                        </a:cubicBezTo>
                        <a:cubicBezTo>
                          <a:pt x="20" y="8"/>
                          <a:pt x="20" y="8"/>
                          <a:pt x="20" y="7"/>
                        </a:cubicBezTo>
                        <a:cubicBezTo>
                          <a:pt x="19" y="6"/>
                          <a:pt x="18" y="5"/>
                          <a:pt x="15" y="7"/>
                        </a:cubicBezTo>
                        <a:cubicBezTo>
                          <a:pt x="14" y="7"/>
                          <a:pt x="13" y="7"/>
                          <a:pt x="13" y="7"/>
                        </a:cubicBezTo>
                        <a:cubicBezTo>
                          <a:pt x="13" y="6"/>
                          <a:pt x="13" y="6"/>
                          <a:pt x="13" y="5"/>
                        </a:cubicBezTo>
                        <a:cubicBezTo>
                          <a:pt x="15" y="3"/>
                          <a:pt x="18" y="3"/>
                          <a:pt x="18" y="3"/>
                        </a:cubicBezTo>
                        <a:cubicBezTo>
                          <a:pt x="18" y="3"/>
                          <a:pt x="22" y="3"/>
                          <a:pt x="22" y="8"/>
                        </a:cubicBezTo>
                        <a:cubicBezTo>
                          <a:pt x="22" y="9"/>
                          <a:pt x="22" y="9"/>
                          <a:pt x="21" y="10"/>
                        </a:cubicBezTo>
                        <a:cubicBezTo>
                          <a:pt x="20" y="10"/>
                          <a:pt x="19" y="10"/>
                          <a:pt x="18" y="10"/>
                        </a:cubicBezTo>
                        <a:cubicBezTo>
                          <a:pt x="17" y="10"/>
                          <a:pt x="17" y="10"/>
                          <a:pt x="17" y="10"/>
                        </a:cubicBezTo>
                        <a:cubicBezTo>
                          <a:pt x="17" y="10"/>
                          <a:pt x="17" y="10"/>
                          <a:pt x="17" y="10"/>
                        </a:cubicBezTo>
                        <a:cubicBezTo>
                          <a:pt x="15" y="10"/>
                          <a:pt x="13" y="11"/>
                          <a:pt x="12" y="12"/>
                        </a:cubicBezTo>
                        <a:cubicBezTo>
                          <a:pt x="11" y="11"/>
                          <a:pt x="10" y="10"/>
                          <a:pt x="9" y="10"/>
                        </a:cubicBezTo>
                        <a:cubicBezTo>
                          <a:pt x="10" y="9"/>
                          <a:pt x="11" y="8"/>
                          <a:pt x="12" y="8"/>
                        </a:cubicBezTo>
                        <a:moveTo>
                          <a:pt x="6" y="38"/>
                        </a:moveTo>
                        <a:cubicBezTo>
                          <a:pt x="6" y="36"/>
                          <a:pt x="8" y="34"/>
                          <a:pt x="9" y="34"/>
                        </a:cubicBezTo>
                        <a:cubicBezTo>
                          <a:pt x="11" y="34"/>
                          <a:pt x="14" y="34"/>
                          <a:pt x="16" y="37"/>
                        </a:cubicBezTo>
                        <a:cubicBezTo>
                          <a:pt x="16" y="37"/>
                          <a:pt x="16" y="37"/>
                          <a:pt x="16" y="37"/>
                        </a:cubicBezTo>
                        <a:cubicBezTo>
                          <a:pt x="17" y="37"/>
                          <a:pt x="17" y="36"/>
                          <a:pt x="17" y="36"/>
                        </a:cubicBezTo>
                        <a:cubicBezTo>
                          <a:pt x="16" y="35"/>
                          <a:pt x="16" y="34"/>
                          <a:pt x="15" y="34"/>
                        </a:cubicBezTo>
                        <a:cubicBezTo>
                          <a:pt x="16" y="34"/>
                          <a:pt x="16" y="34"/>
                          <a:pt x="16" y="34"/>
                        </a:cubicBezTo>
                        <a:cubicBezTo>
                          <a:pt x="17" y="34"/>
                          <a:pt x="17" y="33"/>
                          <a:pt x="17" y="33"/>
                        </a:cubicBezTo>
                        <a:cubicBezTo>
                          <a:pt x="16" y="32"/>
                          <a:pt x="16" y="32"/>
                          <a:pt x="16" y="32"/>
                        </a:cubicBezTo>
                        <a:cubicBezTo>
                          <a:pt x="15" y="33"/>
                          <a:pt x="13" y="32"/>
                          <a:pt x="12" y="32"/>
                        </a:cubicBezTo>
                        <a:cubicBezTo>
                          <a:pt x="12" y="32"/>
                          <a:pt x="12" y="32"/>
                          <a:pt x="12" y="32"/>
                        </a:cubicBezTo>
                        <a:cubicBezTo>
                          <a:pt x="7" y="31"/>
                          <a:pt x="4" y="29"/>
                          <a:pt x="3" y="26"/>
                        </a:cubicBezTo>
                        <a:cubicBezTo>
                          <a:pt x="2" y="24"/>
                          <a:pt x="3" y="22"/>
                          <a:pt x="3" y="21"/>
                        </a:cubicBezTo>
                        <a:cubicBezTo>
                          <a:pt x="3" y="20"/>
                          <a:pt x="4" y="19"/>
                          <a:pt x="5" y="19"/>
                        </a:cubicBezTo>
                        <a:cubicBezTo>
                          <a:pt x="6" y="19"/>
                          <a:pt x="8" y="19"/>
                          <a:pt x="8" y="20"/>
                        </a:cubicBezTo>
                        <a:cubicBezTo>
                          <a:pt x="8" y="20"/>
                          <a:pt x="9" y="20"/>
                          <a:pt x="9" y="19"/>
                        </a:cubicBezTo>
                        <a:cubicBezTo>
                          <a:pt x="9" y="19"/>
                          <a:pt x="9" y="18"/>
                          <a:pt x="9" y="18"/>
                        </a:cubicBezTo>
                        <a:cubicBezTo>
                          <a:pt x="8" y="18"/>
                          <a:pt x="7" y="17"/>
                          <a:pt x="6" y="17"/>
                        </a:cubicBezTo>
                        <a:cubicBezTo>
                          <a:pt x="6" y="17"/>
                          <a:pt x="6" y="17"/>
                          <a:pt x="6" y="17"/>
                        </a:cubicBezTo>
                        <a:cubicBezTo>
                          <a:pt x="6" y="17"/>
                          <a:pt x="5" y="15"/>
                          <a:pt x="7" y="13"/>
                        </a:cubicBezTo>
                        <a:cubicBezTo>
                          <a:pt x="8" y="12"/>
                          <a:pt x="8" y="11"/>
                          <a:pt x="9" y="11"/>
                        </a:cubicBezTo>
                        <a:cubicBezTo>
                          <a:pt x="9" y="11"/>
                          <a:pt x="10" y="12"/>
                          <a:pt x="11" y="13"/>
                        </a:cubicBezTo>
                        <a:cubicBezTo>
                          <a:pt x="11" y="14"/>
                          <a:pt x="11" y="15"/>
                          <a:pt x="11" y="15"/>
                        </a:cubicBezTo>
                        <a:cubicBezTo>
                          <a:pt x="10" y="18"/>
                          <a:pt x="11" y="22"/>
                          <a:pt x="13" y="23"/>
                        </a:cubicBezTo>
                        <a:cubicBezTo>
                          <a:pt x="13" y="23"/>
                          <a:pt x="13" y="23"/>
                          <a:pt x="13" y="23"/>
                        </a:cubicBezTo>
                        <a:cubicBezTo>
                          <a:pt x="14" y="23"/>
                          <a:pt x="14" y="23"/>
                          <a:pt x="14" y="23"/>
                        </a:cubicBezTo>
                        <a:cubicBezTo>
                          <a:pt x="14" y="22"/>
                          <a:pt x="14" y="22"/>
                          <a:pt x="14" y="22"/>
                        </a:cubicBezTo>
                        <a:cubicBezTo>
                          <a:pt x="12" y="20"/>
                          <a:pt x="11" y="18"/>
                          <a:pt x="12" y="16"/>
                        </a:cubicBezTo>
                        <a:cubicBezTo>
                          <a:pt x="12" y="14"/>
                          <a:pt x="14" y="11"/>
                          <a:pt x="17" y="11"/>
                        </a:cubicBezTo>
                        <a:cubicBezTo>
                          <a:pt x="18" y="11"/>
                          <a:pt x="18" y="11"/>
                          <a:pt x="18" y="11"/>
                        </a:cubicBezTo>
                        <a:cubicBezTo>
                          <a:pt x="19" y="11"/>
                          <a:pt x="19" y="11"/>
                          <a:pt x="19" y="11"/>
                        </a:cubicBezTo>
                        <a:cubicBezTo>
                          <a:pt x="19" y="11"/>
                          <a:pt x="19" y="11"/>
                          <a:pt x="19" y="11"/>
                        </a:cubicBezTo>
                        <a:cubicBezTo>
                          <a:pt x="19" y="12"/>
                          <a:pt x="21" y="12"/>
                          <a:pt x="22" y="15"/>
                        </a:cubicBezTo>
                        <a:cubicBezTo>
                          <a:pt x="22" y="15"/>
                          <a:pt x="22" y="16"/>
                          <a:pt x="22" y="17"/>
                        </a:cubicBezTo>
                        <a:cubicBezTo>
                          <a:pt x="21" y="17"/>
                          <a:pt x="21" y="17"/>
                          <a:pt x="21" y="17"/>
                        </a:cubicBezTo>
                        <a:cubicBezTo>
                          <a:pt x="20" y="15"/>
                          <a:pt x="18" y="15"/>
                          <a:pt x="18" y="15"/>
                        </a:cubicBezTo>
                        <a:cubicBezTo>
                          <a:pt x="17" y="15"/>
                          <a:pt x="16" y="15"/>
                          <a:pt x="15" y="16"/>
                        </a:cubicBezTo>
                        <a:cubicBezTo>
                          <a:pt x="15" y="16"/>
                          <a:pt x="14" y="17"/>
                          <a:pt x="14" y="18"/>
                        </a:cubicBezTo>
                        <a:cubicBezTo>
                          <a:pt x="14" y="18"/>
                          <a:pt x="13" y="18"/>
                          <a:pt x="13" y="18"/>
                        </a:cubicBezTo>
                        <a:cubicBezTo>
                          <a:pt x="12" y="19"/>
                          <a:pt x="12" y="19"/>
                          <a:pt x="13" y="20"/>
                        </a:cubicBezTo>
                        <a:cubicBezTo>
                          <a:pt x="13" y="20"/>
                          <a:pt x="13" y="20"/>
                          <a:pt x="13" y="20"/>
                        </a:cubicBezTo>
                        <a:cubicBezTo>
                          <a:pt x="14" y="20"/>
                          <a:pt x="14" y="20"/>
                          <a:pt x="14" y="20"/>
                        </a:cubicBezTo>
                        <a:cubicBezTo>
                          <a:pt x="14" y="19"/>
                          <a:pt x="15" y="19"/>
                          <a:pt x="15" y="20"/>
                        </a:cubicBezTo>
                        <a:cubicBezTo>
                          <a:pt x="15" y="20"/>
                          <a:pt x="18" y="20"/>
                          <a:pt x="17" y="23"/>
                        </a:cubicBezTo>
                        <a:cubicBezTo>
                          <a:pt x="17" y="24"/>
                          <a:pt x="17" y="25"/>
                          <a:pt x="16" y="26"/>
                        </a:cubicBezTo>
                        <a:cubicBezTo>
                          <a:pt x="15" y="27"/>
                          <a:pt x="13" y="27"/>
                          <a:pt x="12" y="26"/>
                        </a:cubicBezTo>
                        <a:cubicBezTo>
                          <a:pt x="9" y="25"/>
                          <a:pt x="7" y="24"/>
                          <a:pt x="8" y="22"/>
                        </a:cubicBezTo>
                        <a:cubicBezTo>
                          <a:pt x="8" y="21"/>
                          <a:pt x="7" y="21"/>
                          <a:pt x="7" y="21"/>
                        </a:cubicBezTo>
                        <a:cubicBezTo>
                          <a:pt x="6" y="21"/>
                          <a:pt x="6" y="21"/>
                          <a:pt x="6" y="22"/>
                        </a:cubicBezTo>
                        <a:cubicBezTo>
                          <a:pt x="6" y="22"/>
                          <a:pt x="6" y="23"/>
                          <a:pt x="6" y="24"/>
                        </a:cubicBezTo>
                        <a:cubicBezTo>
                          <a:pt x="6" y="23"/>
                          <a:pt x="5" y="24"/>
                          <a:pt x="5" y="24"/>
                        </a:cubicBezTo>
                        <a:cubicBezTo>
                          <a:pt x="4" y="24"/>
                          <a:pt x="4" y="24"/>
                          <a:pt x="4" y="24"/>
                        </a:cubicBezTo>
                        <a:cubicBezTo>
                          <a:pt x="4" y="25"/>
                          <a:pt x="5" y="25"/>
                          <a:pt x="5" y="25"/>
                        </a:cubicBezTo>
                        <a:cubicBezTo>
                          <a:pt x="6" y="24"/>
                          <a:pt x="8" y="25"/>
                          <a:pt x="8" y="25"/>
                        </a:cubicBezTo>
                        <a:cubicBezTo>
                          <a:pt x="9" y="27"/>
                          <a:pt x="10" y="27"/>
                          <a:pt x="11" y="28"/>
                        </a:cubicBezTo>
                        <a:cubicBezTo>
                          <a:pt x="13" y="29"/>
                          <a:pt x="16" y="28"/>
                          <a:pt x="17" y="27"/>
                        </a:cubicBezTo>
                        <a:cubicBezTo>
                          <a:pt x="18" y="26"/>
                          <a:pt x="19" y="25"/>
                          <a:pt x="19" y="23"/>
                        </a:cubicBezTo>
                        <a:cubicBezTo>
                          <a:pt x="19" y="20"/>
                          <a:pt x="17" y="18"/>
                          <a:pt x="16" y="18"/>
                        </a:cubicBezTo>
                        <a:cubicBezTo>
                          <a:pt x="16" y="18"/>
                          <a:pt x="16" y="17"/>
                          <a:pt x="16" y="17"/>
                        </a:cubicBezTo>
                        <a:cubicBezTo>
                          <a:pt x="17" y="17"/>
                          <a:pt x="17" y="16"/>
                          <a:pt x="18" y="17"/>
                        </a:cubicBezTo>
                        <a:cubicBezTo>
                          <a:pt x="18" y="17"/>
                          <a:pt x="22" y="17"/>
                          <a:pt x="22" y="22"/>
                        </a:cubicBezTo>
                        <a:cubicBezTo>
                          <a:pt x="22" y="24"/>
                          <a:pt x="22" y="30"/>
                          <a:pt x="18" y="32"/>
                        </a:cubicBezTo>
                        <a:cubicBezTo>
                          <a:pt x="18" y="32"/>
                          <a:pt x="18" y="32"/>
                          <a:pt x="18" y="32"/>
                        </a:cubicBezTo>
                        <a:cubicBezTo>
                          <a:pt x="18" y="33"/>
                          <a:pt x="18" y="33"/>
                          <a:pt x="18" y="33"/>
                        </a:cubicBezTo>
                        <a:cubicBezTo>
                          <a:pt x="19" y="33"/>
                          <a:pt x="19" y="33"/>
                          <a:pt x="19" y="33"/>
                        </a:cubicBezTo>
                        <a:cubicBezTo>
                          <a:pt x="20" y="32"/>
                          <a:pt x="20" y="32"/>
                          <a:pt x="21" y="31"/>
                        </a:cubicBezTo>
                        <a:cubicBezTo>
                          <a:pt x="21" y="31"/>
                          <a:pt x="22" y="32"/>
                          <a:pt x="22" y="34"/>
                        </a:cubicBezTo>
                        <a:cubicBezTo>
                          <a:pt x="22" y="36"/>
                          <a:pt x="22" y="39"/>
                          <a:pt x="20" y="40"/>
                        </a:cubicBezTo>
                        <a:cubicBezTo>
                          <a:pt x="20" y="39"/>
                          <a:pt x="19" y="39"/>
                          <a:pt x="19" y="38"/>
                        </a:cubicBezTo>
                        <a:cubicBezTo>
                          <a:pt x="19" y="38"/>
                          <a:pt x="19" y="38"/>
                          <a:pt x="19" y="37"/>
                        </a:cubicBezTo>
                        <a:cubicBezTo>
                          <a:pt x="20" y="37"/>
                          <a:pt x="20" y="37"/>
                          <a:pt x="19" y="36"/>
                        </a:cubicBezTo>
                        <a:cubicBezTo>
                          <a:pt x="19" y="36"/>
                          <a:pt x="19" y="36"/>
                          <a:pt x="19" y="36"/>
                        </a:cubicBezTo>
                        <a:cubicBezTo>
                          <a:pt x="18" y="37"/>
                          <a:pt x="18" y="38"/>
                          <a:pt x="18" y="39"/>
                        </a:cubicBezTo>
                        <a:cubicBezTo>
                          <a:pt x="18" y="40"/>
                          <a:pt x="19" y="41"/>
                          <a:pt x="20" y="42"/>
                        </a:cubicBezTo>
                        <a:cubicBezTo>
                          <a:pt x="21" y="42"/>
                          <a:pt x="21" y="42"/>
                          <a:pt x="22" y="44"/>
                        </a:cubicBezTo>
                        <a:cubicBezTo>
                          <a:pt x="22" y="45"/>
                          <a:pt x="21" y="46"/>
                          <a:pt x="21" y="47"/>
                        </a:cubicBezTo>
                        <a:cubicBezTo>
                          <a:pt x="20" y="47"/>
                          <a:pt x="19" y="47"/>
                          <a:pt x="17" y="47"/>
                        </a:cubicBezTo>
                        <a:cubicBezTo>
                          <a:pt x="14" y="46"/>
                          <a:pt x="12" y="43"/>
                          <a:pt x="12" y="42"/>
                        </a:cubicBezTo>
                        <a:cubicBezTo>
                          <a:pt x="12" y="42"/>
                          <a:pt x="12" y="42"/>
                          <a:pt x="12" y="42"/>
                        </a:cubicBezTo>
                        <a:cubicBezTo>
                          <a:pt x="11" y="42"/>
                          <a:pt x="11" y="43"/>
                          <a:pt x="11" y="43"/>
                        </a:cubicBezTo>
                        <a:cubicBezTo>
                          <a:pt x="11" y="43"/>
                          <a:pt x="12" y="46"/>
                          <a:pt x="15" y="48"/>
                        </a:cubicBezTo>
                        <a:cubicBezTo>
                          <a:pt x="15" y="49"/>
                          <a:pt x="15" y="49"/>
                          <a:pt x="15" y="49"/>
                        </a:cubicBezTo>
                        <a:cubicBezTo>
                          <a:pt x="15" y="49"/>
                          <a:pt x="15" y="49"/>
                          <a:pt x="14" y="50"/>
                        </a:cubicBezTo>
                        <a:cubicBezTo>
                          <a:pt x="12" y="51"/>
                          <a:pt x="10" y="51"/>
                          <a:pt x="7" y="46"/>
                        </a:cubicBezTo>
                        <a:cubicBezTo>
                          <a:pt x="5" y="43"/>
                          <a:pt x="5" y="40"/>
                          <a:pt x="6" y="38"/>
                        </a:cubicBezTo>
                        <a:moveTo>
                          <a:pt x="4" y="38"/>
                        </a:moveTo>
                        <a:cubicBezTo>
                          <a:pt x="4" y="39"/>
                          <a:pt x="4" y="39"/>
                          <a:pt x="4" y="40"/>
                        </a:cubicBezTo>
                        <a:cubicBezTo>
                          <a:pt x="4" y="40"/>
                          <a:pt x="3" y="39"/>
                          <a:pt x="3" y="39"/>
                        </a:cubicBezTo>
                        <a:cubicBezTo>
                          <a:pt x="2" y="38"/>
                          <a:pt x="2" y="35"/>
                          <a:pt x="2" y="34"/>
                        </a:cubicBezTo>
                        <a:cubicBezTo>
                          <a:pt x="3" y="32"/>
                          <a:pt x="3" y="31"/>
                          <a:pt x="4" y="30"/>
                        </a:cubicBezTo>
                        <a:cubicBezTo>
                          <a:pt x="6" y="31"/>
                          <a:pt x="7" y="32"/>
                          <a:pt x="9" y="33"/>
                        </a:cubicBezTo>
                        <a:cubicBezTo>
                          <a:pt x="7" y="33"/>
                          <a:pt x="5" y="35"/>
                          <a:pt x="4" y="38"/>
                        </a:cubicBezTo>
                        <a:moveTo>
                          <a:pt x="21" y="50"/>
                        </a:moveTo>
                        <a:cubicBezTo>
                          <a:pt x="20" y="52"/>
                          <a:pt x="17" y="53"/>
                          <a:pt x="15" y="52"/>
                        </a:cubicBezTo>
                        <a:cubicBezTo>
                          <a:pt x="14" y="52"/>
                          <a:pt x="14" y="52"/>
                          <a:pt x="14" y="52"/>
                        </a:cubicBezTo>
                        <a:cubicBezTo>
                          <a:pt x="14" y="51"/>
                          <a:pt x="15" y="51"/>
                          <a:pt x="15" y="51"/>
                        </a:cubicBezTo>
                        <a:cubicBezTo>
                          <a:pt x="16" y="51"/>
                          <a:pt x="16" y="50"/>
                          <a:pt x="16" y="49"/>
                        </a:cubicBezTo>
                        <a:cubicBezTo>
                          <a:pt x="17" y="49"/>
                          <a:pt x="17" y="49"/>
                          <a:pt x="17" y="49"/>
                        </a:cubicBezTo>
                        <a:cubicBezTo>
                          <a:pt x="17" y="49"/>
                          <a:pt x="17" y="49"/>
                          <a:pt x="17" y="49"/>
                        </a:cubicBezTo>
                        <a:cubicBezTo>
                          <a:pt x="17" y="49"/>
                          <a:pt x="18" y="49"/>
                          <a:pt x="19" y="49"/>
                        </a:cubicBezTo>
                        <a:cubicBezTo>
                          <a:pt x="20" y="49"/>
                          <a:pt x="20" y="49"/>
                          <a:pt x="21" y="48"/>
                        </a:cubicBezTo>
                        <a:lnTo>
                          <a:pt x="21" y="50"/>
                        </a:lnTo>
                        <a:close/>
                        <a:moveTo>
                          <a:pt x="26" y="50"/>
                        </a:moveTo>
                        <a:cubicBezTo>
                          <a:pt x="25" y="49"/>
                          <a:pt x="25" y="48"/>
                          <a:pt x="25" y="48"/>
                        </a:cubicBezTo>
                        <a:cubicBezTo>
                          <a:pt x="26" y="49"/>
                          <a:pt x="27" y="49"/>
                          <a:pt x="28" y="49"/>
                        </a:cubicBezTo>
                        <a:cubicBezTo>
                          <a:pt x="29" y="49"/>
                          <a:pt x="29" y="49"/>
                          <a:pt x="30" y="49"/>
                        </a:cubicBezTo>
                        <a:cubicBezTo>
                          <a:pt x="30" y="49"/>
                          <a:pt x="30" y="49"/>
                          <a:pt x="30" y="49"/>
                        </a:cubicBezTo>
                        <a:cubicBezTo>
                          <a:pt x="30" y="49"/>
                          <a:pt x="30" y="49"/>
                          <a:pt x="30" y="49"/>
                        </a:cubicBezTo>
                        <a:cubicBezTo>
                          <a:pt x="30" y="50"/>
                          <a:pt x="31" y="51"/>
                          <a:pt x="32" y="51"/>
                        </a:cubicBezTo>
                        <a:cubicBezTo>
                          <a:pt x="32" y="51"/>
                          <a:pt x="32" y="51"/>
                          <a:pt x="33" y="52"/>
                        </a:cubicBezTo>
                        <a:cubicBezTo>
                          <a:pt x="32" y="52"/>
                          <a:pt x="32" y="52"/>
                          <a:pt x="32" y="52"/>
                        </a:cubicBezTo>
                        <a:cubicBezTo>
                          <a:pt x="29" y="53"/>
                          <a:pt x="26" y="52"/>
                          <a:pt x="26" y="50"/>
                        </a:cubicBezTo>
                        <a:moveTo>
                          <a:pt x="44" y="39"/>
                        </a:moveTo>
                        <a:cubicBezTo>
                          <a:pt x="43" y="39"/>
                          <a:pt x="43" y="40"/>
                          <a:pt x="43" y="40"/>
                        </a:cubicBezTo>
                        <a:cubicBezTo>
                          <a:pt x="43" y="39"/>
                          <a:pt x="43" y="39"/>
                          <a:pt x="43" y="38"/>
                        </a:cubicBezTo>
                        <a:cubicBezTo>
                          <a:pt x="42" y="35"/>
                          <a:pt x="40" y="33"/>
                          <a:pt x="38" y="33"/>
                        </a:cubicBezTo>
                        <a:cubicBezTo>
                          <a:pt x="40" y="32"/>
                          <a:pt x="41" y="31"/>
                          <a:pt x="42" y="30"/>
                        </a:cubicBezTo>
                        <a:cubicBezTo>
                          <a:pt x="44" y="31"/>
                          <a:pt x="45" y="32"/>
                          <a:pt x="45" y="34"/>
                        </a:cubicBezTo>
                        <a:cubicBezTo>
                          <a:pt x="45" y="35"/>
                          <a:pt x="45" y="38"/>
                          <a:pt x="44" y="39"/>
                        </a:cubicBezTo>
                        <a:moveTo>
                          <a:pt x="47" y="33"/>
                        </a:moveTo>
                        <a:cubicBezTo>
                          <a:pt x="46" y="32"/>
                          <a:pt x="46" y="30"/>
                          <a:pt x="45" y="29"/>
                        </a:cubicBezTo>
                        <a:cubicBezTo>
                          <a:pt x="46" y="27"/>
                          <a:pt x="46" y="26"/>
                          <a:pt x="47" y="24"/>
                        </a:cubicBezTo>
                        <a:cubicBezTo>
                          <a:pt x="47" y="22"/>
                          <a:pt x="46" y="20"/>
                          <a:pt x="46" y="20"/>
                        </a:cubicBezTo>
                        <a:cubicBezTo>
                          <a:pt x="45" y="18"/>
                          <a:pt x="44" y="17"/>
                          <a:pt x="43" y="17"/>
                        </a:cubicBezTo>
                        <a:cubicBezTo>
                          <a:pt x="43" y="15"/>
                          <a:pt x="43" y="13"/>
                          <a:pt x="42" y="11"/>
                        </a:cubicBezTo>
                        <a:cubicBezTo>
                          <a:pt x="41" y="10"/>
                          <a:pt x="40" y="10"/>
                          <a:pt x="40" y="9"/>
                        </a:cubicBezTo>
                        <a:cubicBezTo>
                          <a:pt x="39" y="7"/>
                          <a:pt x="38" y="6"/>
                          <a:pt x="36" y="5"/>
                        </a:cubicBezTo>
                        <a:cubicBezTo>
                          <a:pt x="36" y="5"/>
                          <a:pt x="36" y="4"/>
                          <a:pt x="36" y="4"/>
                        </a:cubicBezTo>
                        <a:cubicBezTo>
                          <a:pt x="34" y="1"/>
                          <a:pt x="31" y="0"/>
                          <a:pt x="30" y="0"/>
                        </a:cubicBezTo>
                        <a:cubicBezTo>
                          <a:pt x="29" y="0"/>
                          <a:pt x="29" y="0"/>
                          <a:pt x="29" y="0"/>
                        </a:cubicBezTo>
                        <a:cubicBezTo>
                          <a:pt x="27" y="1"/>
                          <a:pt x="25" y="2"/>
                          <a:pt x="24" y="5"/>
                        </a:cubicBezTo>
                        <a:cubicBezTo>
                          <a:pt x="22" y="2"/>
                          <a:pt x="20" y="1"/>
                          <a:pt x="18" y="0"/>
                        </a:cubicBezTo>
                        <a:cubicBezTo>
                          <a:pt x="17" y="0"/>
                          <a:pt x="17" y="0"/>
                          <a:pt x="17" y="0"/>
                        </a:cubicBezTo>
                        <a:cubicBezTo>
                          <a:pt x="16" y="0"/>
                          <a:pt x="13" y="1"/>
                          <a:pt x="11" y="4"/>
                        </a:cubicBezTo>
                        <a:cubicBezTo>
                          <a:pt x="11" y="4"/>
                          <a:pt x="11" y="5"/>
                          <a:pt x="11" y="5"/>
                        </a:cubicBezTo>
                        <a:cubicBezTo>
                          <a:pt x="9" y="6"/>
                          <a:pt x="8" y="7"/>
                          <a:pt x="7" y="9"/>
                        </a:cubicBezTo>
                        <a:cubicBezTo>
                          <a:pt x="6" y="10"/>
                          <a:pt x="6" y="10"/>
                          <a:pt x="5" y="11"/>
                        </a:cubicBezTo>
                        <a:cubicBezTo>
                          <a:pt x="4" y="13"/>
                          <a:pt x="4" y="15"/>
                          <a:pt x="4" y="17"/>
                        </a:cubicBezTo>
                        <a:cubicBezTo>
                          <a:pt x="3" y="17"/>
                          <a:pt x="2" y="18"/>
                          <a:pt x="1" y="20"/>
                        </a:cubicBezTo>
                        <a:cubicBezTo>
                          <a:pt x="1" y="20"/>
                          <a:pt x="0" y="22"/>
                          <a:pt x="0" y="24"/>
                        </a:cubicBezTo>
                        <a:cubicBezTo>
                          <a:pt x="0" y="26"/>
                          <a:pt x="1" y="27"/>
                          <a:pt x="2" y="29"/>
                        </a:cubicBezTo>
                        <a:cubicBezTo>
                          <a:pt x="1" y="30"/>
                          <a:pt x="0" y="32"/>
                          <a:pt x="0" y="33"/>
                        </a:cubicBezTo>
                        <a:cubicBezTo>
                          <a:pt x="0" y="35"/>
                          <a:pt x="0" y="39"/>
                          <a:pt x="1" y="41"/>
                        </a:cubicBezTo>
                        <a:cubicBezTo>
                          <a:pt x="2" y="41"/>
                          <a:pt x="3" y="42"/>
                          <a:pt x="3" y="42"/>
                        </a:cubicBezTo>
                        <a:cubicBezTo>
                          <a:pt x="3" y="44"/>
                          <a:pt x="4" y="46"/>
                          <a:pt x="5" y="47"/>
                        </a:cubicBezTo>
                        <a:cubicBezTo>
                          <a:pt x="7" y="50"/>
                          <a:pt x="8" y="52"/>
                          <a:pt x="10" y="53"/>
                        </a:cubicBezTo>
                        <a:cubicBezTo>
                          <a:pt x="11" y="53"/>
                          <a:pt x="12" y="54"/>
                          <a:pt x="14" y="54"/>
                        </a:cubicBezTo>
                        <a:cubicBezTo>
                          <a:pt x="15" y="54"/>
                          <a:pt x="16" y="55"/>
                          <a:pt x="17" y="55"/>
                        </a:cubicBezTo>
                        <a:cubicBezTo>
                          <a:pt x="19" y="55"/>
                          <a:pt x="22" y="54"/>
                          <a:pt x="23" y="51"/>
                        </a:cubicBezTo>
                        <a:cubicBezTo>
                          <a:pt x="24" y="50"/>
                          <a:pt x="24" y="50"/>
                          <a:pt x="24" y="50"/>
                        </a:cubicBezTo>
                        <a:cubicBezTo>
                          <a:pt x="24" y="51"/>
                          <a:pt x="24" y="51"/>
                          <a:pt x="24" y="51"/>
                        </a:cubicBezTo>
                        <a:cubicBezTo>
                          <a:pt x="24" y="54"/>
                          <a:pt x="28" y="55"/>
                          <a:pt x="30" y="55"/>
                        </a:cubicBezTo>
                        <a:cubicBezTo>
                          <a:pt x="31" y="55"/>
                          <a:pt x="32" y="54"/>
                          <a:pt x="33" y="54"/>
                        </a:cubicBezTo>
                        <a:cubicBezTo>
                          <a:pt x="35" y="54"/>
                          <a:pt x="40" y="50"/>
                          <a:pt x="42" y="47"/>
                        </a:cubicBezTo>
                        <a:cubicBezTo>
                          <a:pt x="43" y="46"/>
                          <a:pt x="44" y="44"/>
                          <a:pt x="44" y="42"/>
                        </a:cubicBezTo>
                        <a:cubicBezTo>
                          <a:pt x="45" y="42"/>
                          <a:pt x="45" y="41"/>
                          <a:pt x="46" y="41"/>
                        </a:cubicBezTo>
                        <a:cubicBezTo>
                          <a:pt x="47" y="39"/>
                          <a:pt x="47" y="35"/>
                          <a:pt x="47" y="33"/>
                        </a:cubicBezTo>
                      </a:path>
                    </a:pathLst>
                  </a:custGeom>
                  <a:solidFill>
                    <a:srgbClr val="0202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grpSp>
            <p:grpSp>
              <p:nvGrpSpPr>
                <p:cNvPr id="25" name="Group 24">
                  <a:extLst>
                    <a:ext uri="{FF2B5EF4-FFF2-40B4-BE49-F238E27FC236}">
                      <a16:creationId xmlns:a16="http://schemas.microsoft.com/office/drawing/2014/main" id="{83549B6E-06B1-4B39-A211-F29638F2FB88}"/>
                    </a:ext>
                  </a:extLst>
                </p:cNvPr>
                <p:cNvGrpSpPr/>
                <p:nvPr/>
              </p:nvGrpSpPr>
              <p:grpSpPr>
                <a:xfrm>
                  <a:off x="5867665" y="4510653"/>
                  <a:ext cx="335236" cy="358852"/>
                  <a:chOff x="2336800" y="4370388"/>
                  <a:chExt cx="212725" cy="254000"/>
                </a:xfrm>
              </p:grpSpPr>
              <p:sp>
                <p:nvSpPr>
                  <p:cNvPr id="124" name="Freeform 34">
                    <a:extLst>
                      <a:ext uri="{FF2B5EF4-FFF2-40B4-BE49-F238E27FC236}">
                        <a16:creationId xmlns:a16="http://schemas.microsoft.com/office/drawing/2014/main" id="{586A8D80-7685-47E1-BDF8-9EC5E3A232E3}"/>
                      </a:ext>
                    </a:extLst>
                  </p:cNvPr>
                  <p:cNvSpPr>
                    <a:spLocks/>
                  </p:cNvSpPr>
                  <p:nvPr/>
                </p:nvSpPr>
                <p:spPr bwMode="auto">
                  <a:xfrm>
                    <a:off x="2336800" y="4370388"/>
                    <a:ext cx="212725" cy="254000"/>
                  </a:xfrm>
                  <a:custGeom>
                    <a:avLst/>
                    <a:gdLst>
                      <a:gd name="T0" fmla="*/ 29 w 57"/>
                      <a:gd name="T1" fmla="*/ 68 h 68"/>
                      <a:gd name="T2" fmla="*/ 0 w 57"/>
                      <a:gd name="T3" fmla="*/ 40 h 68"/>
                      <a:gd name="T4" fmla="*/ 0 w 57"/>
                      <a:gd name="T5" fmla="*/ 29 h 68"/>
                      <a:gd name="T6" fmla="*/ 29 w 57"/>
                      <a:gd name="T7" fmla="*/ 0 h 68"/>
                      <a:gd name="T8" fmla="*/ 57 w 57"/>
                      <a:gd name="T9" fmla="*/ 29 h 68"/>
                      <a:gd name="T10" fmla="*/ 57 w 57"/>
                      <a:gd name="T11" fmla="*/ 40 h 68"/>
                      <a:gd name="T12" fmla="*/ 29 w 57"/>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57" h="68">
                        <a:moveTo>
                          <a:pt x="29" y="68"/>
                        </a:moveTo>
                        <a:cubicBezTo>
                          <a:pt x="13" y="68"/>
                          <a:pt x="0" y="55"/>
                          <a:pt x="0" y="40"/>
                        </a:cubicBezTo>
                        <a:cubicBezTo>
                          <a:pt x="0" y="29"/>
                          <a:pt x="0" y="29"/>
                          <a:pt x="0" y="29"/>
                        </a:cubicBezTo>
                        <a:cubicBezTo>
                          <a:pt x="0" y="13"/>
                          <a:pt x="13" y="0"/>
                          <a:pt x="29" y="0"/>
                        </a:cubicBezTo>
                        <a:cubicBezTo>
                          <a:pt x="44" y="0"/>
                          <a:pt x="57" y="13"/>
                          <a:pt x="57" y="29"/>
                        </a:cubicBezTo>
                        <a:cubicBezTo>
                          <a:pt x="57" y="40"/>
                          <a:pt x="57" y="40"/>
                          <a:pt x="57" y="40"/>
                        </a:cubicBezTo>
                        <a:cubicBezTo>
                          <a:pt x="57" y="55"/>
                          <a:pt x="44" y="68"/>
                          <a:pt x="29" y="68"/>
                        </a:cubicBezTo>
                      </a:path>
                    </a:pathLst>
                  </a:custGeom>
                  <a:solidFill>
                    <a:srgbClr val="0202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25" name="Freeform 35">
                    <a:extLst>
                      <a:ext uri="{FF2B5EF4-FFF2-40B4-BE49-F238E27FC236}">
                        <a16:creationId xmlns:a16="http://schemas.microsoft.com/office/drawing/2014/main" id="{78685FCE-602D-45CF-B600-85AC942D1D55}"/>
                      </a:ext>
                    </a:extLst>
                  </p:cNvPr>
                  <p:cNvSpPr>
                    <a:spLocks/>
                  </p:cNvSpPr>
                  <p:nvPr/>
                </p:nvSpPr>
                <p:spPr bwMode="auto">
                  <a:xfrm>
                    <a:off x="2347913" y="4378326"/>
                    <a:ext cx="190500" cy="238125"/>
                  </a:xfrm>
                  <a:custGeom>
                    <a:avLst/>
                    <a:gdLst>
                      <a:gd name="T0" fmla="*/ 26 w 51"/>
                      <a:gd name="T1" fmla="*/ 0 h 64"/>
                      <a:gd name="T2" fmla="*/ 0 w 51"/>
                      <a:gd name="T3" fmla="*/ 27 h 64"/>
                      <a:gd name="T4" fmla="*/ 0 w 51"/>
                      <a:gd name="T5" fmla="*/ 38 h 64"/>
                      <a:gd name="T6" fmla="*/ 26 w 51"/>
                      <a:gd name="T7" fmla="*/ 64 h 64"/>
                      <a:gd name="T8" fmla="*/ 51 w 51"/>
                      <a:gd name="T9" fmla="*/ 38 h 64"/>
                      <a:gd name="T10" fmla="*/ 51 w 51"/>
                      <a:gd name="T11" fmla="*/ 27 h 64"/>
                      <a:gd name="T12" fmla="*/ 26 w 5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26" y="0"/>
                        </a:moveTo>
                        <a:cubicBezTo>
                          <a:pt x="11" y="0"/>
                          <a:pt x="0" y="12"/>
                          <a:pt x="0" y="27"/>
                        </a:cubicBezTo>
                        <a:cubicBezTo>
                          <a:pt x="0" y="38"/>
                          <a:pt x="0" y="38"/>
                          <a:pt x="0" y="38"/>
                        </a:cubicBezTo>
                        <a:cubicBezTo>
                          <a:pt x="0" y="52"/>
                          <a:pt x="11" y="64"/>
                          <a:pt x="26" y="64"/>
                        </a:cubicBezTo>
                        <a:cubicBezTo>
                          <a:pt x="40" y="64"/>
                          <a:pt x="51" y="52"/>
                          <a:pt x="51" y="38"/>
                        </a:cubicBezTo>
                        <a:cubicBezTo>
                          <a:pt x="51" y="27"/>
                          <a:pt x="51" y="27"/>
                          <a:pt x="51" y="27"/>
                        </a:cubicBezTo>
                        <a:cubicBezTo>
                          <a:pt x="51" y="12"/>
                          <a:pt x="40" y="0"/>
                          <a:pt x="2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26" name="Freeform 36">
                    <a:extLst>
                      <a:ext uri="{FF2B5EF4-FFF2-40B4-BE49-F238E27FC236}">
                        <a16:creationId xmlns:a16="http://schemas.microsoft.com/office/drawing/2014/main" id="{35E413DF-8492-4125-802C-AD0E92EE8C45}"/>
                      </a:ext>
                    </a:extLst>
                  </p:cNvPr>
                  <p:cNvSpPr>
                    <a:spLocks/>
                  </p:cNvSpPr>
                  <p:nvPr/>
                </p:nvSpPr>
                <p:spPr bwMode="auto">
                  <a:xfrm>
                    <a:off x="2355850" y="4389438"/>
                    <a:ext cx="174625" cy="220663"/>
                  </a:xfrm>
                  <a:custGeom>
                    <a:avLst/>
                    <a:gdLst>
                      <a:gd name="T0" fmla="*/ 24 w 47"/>
                      <a:gd name="T1" fmla="*/ 59 h 59"/>
                      <a:gd name="T2" fmla="*/ 0 w 47"/>
                      <a:gd name="T3" fmla="*/ 35 h 59"/>
                      <a:gd name="T4" fmla="*/ 0 w 47"/>
                      <a:gd name="T5" fmla="*/ 24 h 59"/>
                      <a:gd name="T6" fmla="*/ 24 w 47"/>
                      <a:gd name="T7" fmla="*/ 0 h 59"/>
                      <a:gd name="T8" fmla="*/ 47 w 47"/>
                      <a:gd name="T9" fmla="*/ 24 h 59"/>
                      <a:gd name="T10" fmla="*/ 47 w 47"/>
                      <a:gd name="T11" fmla="*/ 35 h 59"/>
                      <a:gd name="T12" fmla="*/ 24 w 47"/>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47" h="59">
                        <a:moveTo>
                          <a:pt x="24" y="59"/>
                        </a:moveTo>
                        <a:cubicBezTo>
                          <a:pt x="11" y="59"/>
                          <a:pt x="0" y="48"/>
                          <a:pt x="0" y="35"/>
                        </a:cubicBezTo>
                        <a:cubicBezTo>
                          <a:pt x="0" y="24"/>
                          <a:pt x="0" y="24"/>
                          <a:pt x="0" y="24"/>
                        </a:cubicBezTo>
                        <a:cubicBezTo>
                          <a:pt x="0" y="11"/>
                          <a:pt x="11" y="0"/>
                          <a:pt x="24" y="0"/>
                        </a:cubicBezTo>
                        <a:cubicBezTo>
                          <a:pt x="36" y="0"/>
                          <a:pt x="47" y="11"/>
                          <a:pt x="47" y="24"/>
                        </a:cubicBezTo>
                        <a:cubicBezTo>
                          <a:pt x="47" y="35"/>
                          <a:pt x="47" y="35"/>
                          <a:pt x="47" y="35"/>
                        </a:cubicBezTo>
                        <a:cubicBezTo>
                          <a:pt x="47" y="48"/>
                          <a:pt x="36" y="59"/>
                          <a:pt x="24" y="59"/>
                        </a:cubicBezTo>
                      </a:path>
                    </a:pathLst>
                  </a:custGeom>
                  <a:solidFill>
                    <a:srgbClr val="6465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27" name="Freeform 37">
                    <a:extLst>
                      <a:ext uri="{FF2B5EF4-FFF2-40B4-BE49-F238E27FC236}">
                        <a16:creationId xmlns:a16="http://schemas.microsoft.com/office/drawing/2014/main" id="{0B51DA91-33EC-421B-8AA6-FF2403C51412}"/>
                      </a:ext>
                    </a:extLst>
                  </p:cNvPr>
                  <p:cNvSpPr>
                    <a:spLocks/>
                  </p:cNvSpPr>
                  <p:nvPr/>
                </p:nvSpPr>
                <p:spPr bwMode="auto">
                  <a:xfrm>
                    <a:off x="2355850" y="4397376"/>
                    <a:ext cx="174625" cy="196850"/>
                  </a:xfrm>
                  <a:custGeom>
                    <a:avLst/>
                    <a:gdLst>
                      <a:gd name="T0" fmla="*/ 30 w 47"/>
                      <a:gd name="T1" fmla="*/ 53 h 53"/>
                      <a:gd name="T2" fmla="*/ 24 w 47"/>
                      <a:gd name="T3" fmla="*/ 50 h 53"/>
                      <a:gd name="T4" fmla="*/ 24 w 47"/>
                      <a:gd name="T5" fmla="*/ 49 h 53"/>
                      <a:gd name="T6" fmla="*/ 23 w 47"/>
                      <a:gd name="T7" fmla="*/ 49 h 53"/>
                      <a:gd name="T8" fmla="*/ 23 w 47"/>
                      <a:gd name="T9" fmla="*/ 50 h 53"/>
                      <a:gd name="T10" fmla="*/ 17 w 47"/>
                      <a:gd name="T11" fmla="*/ 53 h 53"/>
                      <a:gd name="T12" fmla="*/ 14 w 47"/>
                      <a:gd name="T13" fmla="*/ 53 h 53"/>
                      <a:gd name="T14" fmla="*/ 11 w 47"/>
                      <a:gd name="T15" fmla="*/ 51 h 53"/>
                      <a:gd name="T16" fmla="*/ 11 w 47"/>
                      <a:gd name="T17" fmla="*/ 51 h 53"/>
                      <a:gd name="T18" fmla="*/ 6 w 47"/>
                      <a:gd name="T19" fmla="*/ 46 h 53"/>
                      <a:gd name="T20" fmla="*/ 4 w 47"/>
                      <a:gd name="T21" fmla="*/ 41 h 53"/>
                      <a:gd name="T22" fmla="*/ 3 w 47"/>
                      <a:gd name="T23" fmla="*/ 41 h 53"/>
                      <a:gd name="T24" fmla="*/ 2 w 47"/>
                      <a:gd name="T25" fmla="*/ 39 h 53"/>
                      <a:gd name="T26" fmla="*/ 1 w 47"/>
                      <a:gd name="T27" fmla="*/ 32 h 53"/>
                      <a:gd name="T28" fmla="*/ 2 w 47"/>
                      <a:gd name="T29" fmla="*/ 29 h 53"/>
                      <a:gd name="T30" fmla="*/ 3 w 47"/>
                      <a:gd name="T31" fmla="*/ 28 h 53"/>
                      <a:gd name="T32" fmla="*/ 2 w 47"/>
                      <a:gd name="T33" fmla="*/ 28 h 53"/>
                      <a:gd name="T34" fmla="*/ 1 w 47"/>
                      <a:gd name="T35" fmla="*/ 23 h 53"/>
                      <a:gd name="T36" fmla="*/ 1 w 47"/>
                      <a:gd name="T37" fmla="*/ 19 h 53"/>
                      <a:gd name="T38" fmla="*/ 4 w 47"/>
                      <a:gd name="T39" fmla="*/ 16 h 53"/>
                      <a:gd name="T40" fmla="*/ 4 w 47"/>
                      <a:gd name="T41" fmla="*/ 16 h 53"/>
                      <a:gd name="T42" fmla="*/ 4 w 47"/>
                      <a:gd name="T43" fmla="*/ 16 h 53"/>
                      <a:gd name="T44" fmla="*/ 6 w 47"/>
                      <a:gd name="T45" fmla="*/ 10 h 53"/>
                      <a:gd name="T46" fmla="*/ 7 w 47"/>
                      <a:gd name="T47" fmla="*/ 9 h 53"/>
                      <a:gd name="T48" fmla="*/ 8 w 47"/>
                      <a:gd name="T49" fmla="*/ 9 h 53"/>
                      <a:gd name="T50" fmla="*/ 11 w 47"/>
                      <a:gd name="T51" fmla="*/ 5 h 53"/>
                      <a:gd name="T52" fmla="*/ 11 w 47"/>
                      <a:gd name="T53" fmla="*/ 4 h 53"/>
                      <a:gd name="T54" fmla="*/ 12 w 47"/>
                      <a:gd name="T55" fmla="*/ 3 h 53"/>
                      <a:gd name="T56" fmla="*/ 17 w 47"/>
                      <a:gd name="T57" fmla="*/ 0 h 53"/>
                      <a:gd name="T58" fmla="*/ 18 w 47"/>
                      <a:gd name="T59" fmla="*/ 0 h 53"/>
                      <a:gd name="T60" fmla="*/ 23 w 47"/>
                      <a:gd name="T61" fmla="*/ 4 h 53"/>
                      <a:gd name="T62" fmla="*/ 24 w 47"/>
                      <a:gd name="T63" fmla="*/ 5 h 53"/>
                      <a:gd name="T64" fmla="*/ 24 w 47"/>
                      <a:gd name="T65" fmla="*/ 4 h 53"/>
                      <a:gd name="T66" fmla="*/ 29 w 47"/>
                      <a:gd name="T67" fmla="*/ 0 h 53"/>
                      <a:gd name="T68" fmla="*/ 30 w 47"/>
                      <a:gd name="T69" fmla="*/ 0 h 53"/>
                      <a:gd name="T70" fmla="*/ 35 w 47"/>
                      <a:gd name="T71" fmla="*/ 3 h 53"/>
                      <a:gd name="T72" fmla="*/ 36 w 47"/>
                      <a:gd name="T73" fmla="*/ 4 h 53"/>
                      <a:gd name="T74" fmla="*/ 36 w 47"/>
                      <a:gd name="T75" fmla="*/ 5 h 53"/>
                      <a:gd name="T76" fmla="*/ 36 w 47"/>
                      <a:gd name="T77" fmla="*/ 5 h 53"/>
                      <a:gd name="T78" fmla="*/ 39 w 47"/>
                      <a:gd name="T79" fmla="*/ 9 h 53"/>
                      <a:gd name="T80" fmla="*/ 40 w 47"/>
                      <a:gd name="T81" fmla="*/ 9 h 53"/>
                      <a:gd name="T82" fmla="*/ 41 w 47"/>
                      <a:gd name="T83" fmla="*/ 10 h 53"/>
                      <a:gd name="T84" fmla="*/ 42 w 47"/>
                      <a:gd name="T85" fmla="*/ 16 h 53"/>
                      <a:gd name="T86" fmla="*/ 42 w 47"/>
                      <a:gd name="T87" fmla="*/ 16 h 53"/>
                      <a:gd name="T88" fmla="*/ 43 w 47"/>
                      <a:gd name="T89" fmla="*/ 16 h 53"/>
                      <a:gd name="T90" fmla="*/ 45 w 47"/>
                      <a:gd name="T91" fmla="*/ 19 h 53"/>
                      <a:gd name="T92" fmla="*/ 46 w 47"/>
                      <a:gd name="T93" fmla="*/ 23 h 53"/>
                      <a:gd name="T94" fmla="*/ 45 w 47"/>
                      <a:gd name="T95" fmla="*/ 28 h 53"/>
                      <a:gd name="T96" fmla="*/ 44 w 47"/>
                      <a:gd name="T97" fmla="*/ 28 h 53"/>
                      <a:gd name="T98" fmla="*/ 45 w 47"/>
                      <a:gd name="T99" fmla="*/ 29 h 53"/>
                      <a:gd name="T100" fmla="*/ 46 w 47"/>
                      <a:gd name="T101" fmla="*/ 32 h 53"/>
                      <a:gd name="T102" fmla="*/ 45 w 47"/>
                      <a:gd name="T103" fmla="*/ 39 h 53"/>
                      <a:gd name="T104" fmla="*/ 44 w 47"/>
                      <a:gd name="T105" fmla="*/ 41 h 53"/>
                      <a:gd name="T106" fmla="*/ 43 w 47"/>
                      <a:gd name="T107" fmla="*/ 41 h 53"/>
                      <a:gd name="T108" fmla="*/ 43 w 47"/>
                      <a:gd name="T109" fmla="*/ 41 h 53"/>
                      <a:gd name="T110" fmla="*/ 41 w 47"/>
                      <a:gd name="T111" fmla="*/ 46 h 53"/>
                      <a:gd name="T112" fmla="*/ 32 w 47"/>
                      <a:gd name="T113" fmla="*/ 53 h 53"/>
                      <a:gd name="T114" fmla="*/ 30 w 47"/>
                      <a:gd name="T11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 h="53">
                        <a:moveTo>
                          <a:pt x="30" y="53"/>
                        </a:moveTo>
                        <a:cubicBezTo>
                          <a:pt x="28" y="53"/>
                          <a:pt x="25" y="52"/>
                          <a:pt x="24" y="50"/>
                        </a:cubicBezTo>
                        <a:cubicBezTo>
                          <a:pt x="24" y="49"/>
                          <a:pt x="24" y="49"/>
                          <a:pt x="24" y="49"/>
                        </a:cubicBezTo>
                        <a:cubicBezTo>
                          <a:pt x="23" y="49"/>
                          <a:pt x="23" y="49"/>
                          <a:pt x="23" y="49"/>
                        </a:cubicBezTo>
                        <a:cubicBezTo>
                          <a:pt x="23" y="50"/>
                          <a:pt x="23" y="50"/>
                          <a:pt x="23" y="50"/>
                        </a:cubicBezTo>
                        <a:cubicBezTo>
                          <a:pt x="22" y="52"/>
                          <a:pt x="19" y="53"/>
                          <a:pt x="17" y="53"/>
                        </a:cubicBezTo>
                        <a:cubicBezTo>
                          <a:pt x="16" y="53"/>
                          <a:pt x="15" y="53"/>
                          <a:pt x="14" y="53"/>
                        </a:cubicBezTo>
                        <a:cubicBezTo>
                          <a:pt x="12" y="52"/>
                          <a:pt x="11" y="52"/>
                          <a:pt x="11" y="51"/>
                        </a:cubicBezTo>
                        <a:cubicBezTo>
                          <a:pt x="11" y="51"/>
                          <a:pt x="11" y="51"/>
                          <a:pt x="11" y="51"/>
                        </a:cubicBezTo>
                        <a:cubicBezTo>
                          <a:pt x="9" y="50"/>
                          <a:pt x="7" y="49"/>
                          <a:pt x="6" y="46"/>
                        </a:cubicBezTo>
                        <a:cubicBezTo>
                          <a:pt x="4" y="45"/>
                          <a:pt x="4" y="43"/>
                          <a:pt x="4" y="41"/>
                        </a:cubicBezTo>
                        <a:cubicBezTo>
                          <a:pt x="3" y="41"/>
                          <a:pt x="3" y="41"/>
                          <a:pt x="3" y="41"/>
                        </a:cubicBezTo>
                        <a:cubicBezTo>
                          <a:pt x="3" y="40"/>
                          <a:pt x="2" y="40"/>
                          <a:pt x="2" y="39"/>
                        </a:cubicBezTo>
                        <a:cubicBezTo>
                          <a:pt x="1" y="37"/>
                          <a:pt x="0" y="34"/>
                          <a:pt x="1" y="32"/>
                        </a:cubicBezTo>
                        <a:cubicBezTo>
                          <a:pt x="1" y="31"/>
                          <a:pt x="1" y="29"/>
                          <a:pt x="2" y="29"/>
                        </a:cubicBezTo>
                        <a:cubicBezTo>
                          <a:pt x="3" y="28"/>
                          <a:pt x="3" y="28"/>
                          <a:pt x="3" y="28"/>
                        </a:cubicBezTo>
                        <a:cubicBezTo>
                          <a:pt x="2" y="28"/>
                          <a:pt x="2" y="28"/>
                          <a:pt x="2" y="28"/>
                        </a:cubicBezTo>
                        <a:cubicBezTo>
                          <a:pt x="1" y="26"/>
                          <a:pt x="1" y="24"/>
                          <a:pt x="1" y="23"/>
                        </a:cubicBezTo>
                        <a:cubicBezTo>
                          <a:pt x="1" y="21"/>
                          <a:pt x="1" y="20"/>
                          <a:pt x="1" y="19"/>
                        </a:cubicBezTo>
                        <a:cubicBezTo>
                          <a:pt x="2" y="18"/>
                          <a:pt x="3" y="17"/>
                          <a:pt x="4" y="16"/>
                        </a:cubicBezTo>
                        <a:cubicBezTo>
                          <a:pt x="4" y="16"/>
                          <a:pt x="4" y="16"/>
                          <a:pt x="4" y="16"/>
                        </a:cubicBezTo>
                        <a:cubicBezTo>
                          <a:pt x="4" y="16"/>
                          <a:pt x="4" y="16"/>
                          <a:pt x="4" y="16"/>
                        </a:cubicBezTo>
                        <a:cubicBezTo>
                          <a:pt x="4" y="14"/>
                          <a:pt x="4" y="12"/>
                          <a:pt x="6" y="10"/>
                        </a:cubicBezTo>
                        <a:cubicBezTo>
                          <a:pt x="6" y="10"/>
                          <a:pt x="7" y="9"/>
                          <a:pt x="7" y="9"/>
                        </a:cubicBezTo>
                        <a:cubicBezTo>
                          <a:pt x="8" y="9"/>
                          <a:pt x="8" y="9"/>
                          <a:pt x="8" y="9"/>
                        </a:cubicBezTo>
                        <a:cubicBezTo>
                          <a:pt x="8" y="7"/>
                          <a:pt x="9" y="5"/>
                          <a:pt x="11" y="5"/>
                        </a:cubicBezTo>
                        <a:cubicBezTo>
                          <a:pt x="11" y="4"/>
                          <a:pt x="11" y="4"/>
                          <a:pt x="11" y="4"/>
                        </a:cubicBezTo>
                        <a:cubicBezTo>
                          <a:pt x="11" y="4"/>
                          <a:pt x="11" y="4"/>
                          <a:pt x="12" y="3"/>
                        </a:cubicBezTo>
                        <a:cubicBezTo>
                          <a:pt x="13" y="0"/>
                          <a:pt x="16" y="0"/>
                          <a:pt x="17" y="0"/>
                        </a:cubicBezTo>
                        <a:cubicBezTo>
                          <a:pt x="18" y="0"/>
                          <a:pt x="18" y="0"/>
                          <a:pt x="18" y="0"/>
                        </a:cubicBezTo>
                        <a:cubicBezTo>
                          <a:pt x="19" y="0"/>
                          <a:pt x="22" y="1"/>
                          <a:pt x="23" y="4"/>
                        </a:cubicBezTo>
                        <a:cubicBezTo>
                          <a:pt x="24" y="5"/>
                          <a:pt x="24" y="5"/>
                          <a:pt x="24" y="5"/>
                        </a:cubicBezTo>
                        <a:cubicBezTo>
                          <a:pt x="24" y="4"/>
                          <a:pt x="24" y="4"/>
                          <a:pt x="24" y="4"/>
                        </a:cubicBezTo>
                        <a:cubicBezTo>
                          <a:pt x="25" y="1"/>
                          <a:pt x="27" y="0"/>
                          <a:pt x="29" y="0"/>
                        </a:cubicBezTo>
                        <a:cubicBezTo>
                          <a:pt x="30" y="0"/>
                          <a:pt x="30" y="0"/>
                          <a:pt x="30" y="0"/>
                        </a:cubicBezTo>
                        <a:cubicBezTo>
                          <a:pt x="31" y="0"/>
                          <a:pt x="33" y="0"/>
                          <a:pt x="35" y="3"/>
                        </a:cubicBezTo>
                        <a:cubicBezTo>
                          <a:pt x="35" y="4"/>
                          <a:pt x="35" y="4"/>
                          <a:pt x="36" y="4"/>
                        </a:cubicBezTo>
                        <a:cubicBezTo>
                          <a:pt x="36" y="5"/>
                          <a:pt x="36" y="5"/>
                          <a:pt x="36" y="5"/>
                        </a:cubicBezTo>
                        <a:cubicBezTo>
                          <a:pt x="36" y="5"/>
                          <a:pt x="36" y="5"/>
                          <a:pt x="36" y="5"/>
                        </a:cubicBezTo>
                        <a:cubicBezTo>
                          <a:pt x="37" y="5"/>
                          <a:pt x="38" y="7"/>
                          <a:pt x="39" y="9"/>
                        </a:cubicBezTo>
                        <a:cubicBezTo>
                          <a:pt x="40" y="9"/>
                          <a:pt x="40" y="9"/>
                          <a:pt x="40" y="9"/>
                        </a:cubicBezTo>
                        <a:cubicBezTo>
                          <a:pt x="40" y="9"/>
                          <a:pt x="41" y="10"/>
                          <a:pt x="41" y="10"/>
                        </a:cubicBezTo>
                        <a:cubicBezTo>
                          <a:pt x="43" y="12"/>
                          <a:pt x="43" y="14"/>
                          <a:pt x="42" y="16"/>
                        </a:cubicBezTo>
                        <a:cubicBezTo>
                          <a:pt x="42" y="16"/>
                          <a:pt x="42" y="16"/>
                          <a:pt x="42" y="16"/>
                        </a:cubicBezTo>
                        <a:cubicBezTo>
                          <a:pt x="43" y="16"/>
                          <a:pt x="43" y="16"/>
                          <a:pt x="43" y="16"/>
                        </a:cubicBezTo>
                        <a:cubicBezTo>
                          <a:pt x="44" y="17"/>
                          <a:pt x="45" y="18"/>
                          <a:pt x="45" y="19"/>
                        </a:cubicBezTo>
                        <a:cubicBezTo>
                          <a:pt x="46" y="20"/>
                          <a:pt x="46" y="21"/>
                          <a:pt x="46" y="23"/>
                        </a:cubicBezTo>
                        <a:cubicBezTo>
                          <a:pt x="46" y="24"/>
                          <a:pt x="46" y="26"/>
                          <a:pt x="45" y="28"/>
                        </a:cubicBezTo>
                        <a:cubicBezTo>
                          <a:pt x="44" y="28"/>
                          <a:pt x="44" y="28"/>
                          <a:pt x="44" y="28"/>
                        </a:cubicBezTo>
                        <a:cubicBezTo>
                          <a:pt x="45" y="29"/>
                          <a:pt x="45" y="29"/>
                          <a:pt x="45" y="29"/>
                        </a:cubicBezTo>
                        <a:cubicBezTo>
                          <a:pt x="45" y="29"/>
                          <a:pt x="46" y="31"/>
                          <a:pt x="46" y="32"/>
                        </a:cubicBezTo>
                        <a:cubicBezTo>
                          <a:pt x="47" y="34"/>
                          <a:pt x="46" y="37"/>
                          <a:pt x="45" y="39"/>
                        </a:cubicBezTo>
                        <a:cubicBezTo>
                          <a:pt x="45" y="40"/>
                          <a:pt x="44" y="40"/>
                          <a:pt x="44" y="41"/>
                        </a:cubicBezTo>
                        <a:cubicBezTo>
                          <a:pt x="43" y="41"/>
                          <a:pt x="43" y="41"/>
                          <a:pt x="43" y="41"/>
                        </a:cubicBezTo>
                        <a:cubicBezTo>
                          <a:pt x="43" y="41"/>
                          <a:pt x="43" y="41"/>
                          <a:pt x="43" y="41"/>
                        </a:cubicBezTo>
                        <a:cubicBezTo>
                          <a:pt x="43" y="43"/>
                          <a:pt x="42" y="45"/>
                          <a:pt x="41" y="46"/>
                        </a:cubicBezTo>
                        <a:cubicBezTo>
                          <a:pt x="40" y="48"/>
                          <a:pt x="35" y="52"/>
                          <a:pt x="32" y="53"/>
                        </a:cubicBezTo>
                        <a:cubicBezTo>
                          <a:pt x="32" y="53"/>
                          <a:pt x="31" y="53"/>
                          <a:pt x="30" y="5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28" name="Freeform 38">
                    <a:extLst>
                      <a:ext uri="{FF2B5EF4-FFF2-40B4-BE49-F238E27FC236}">
                        <a16:creationId xmlns:a16="http://schemas.microsoft.com/office/drawing/2014/main" id="{75ABB905-3F38-4F93-A541-748D47A541DD}"/>
                      </a:ext>
                    </a:extLst>
                  </p:cNvPr>
                  <p:cNvSpPr>
                    <a:spLocks noEditPoints="1"/>
                  </p:cNvSpPr>
                  <p:nvPr/>
                </p:nvSpPr>
                <p:spPr bwMode="auto">
                  <a:xfrm>
                    <a:off x="2355850" y="4392613"/>
                    <a:ext cx="174625" cy="206375"/>
                  </a:xfrm>
                  <a:custGeom>
                    <a:avLst/>
                    <a:gdLst>
                      <a:gd name="T0" fmla="*/ 24 w 47"/>
                      <a:gd name="T1" fmla="*/ 42 h 55"/>
                      <a:gd name="T2" fmla="*/ 23 w 47"/>
                      <a:gd name="T3" fmla="*/ 30 h 55"/>
                      <a:gd name="T4" fmla="*/ 24 w 47"/>
                      <a:gd name="T5" fmla="*/ 11 h 55"/>
                      <a:gd name="T6" fmla="*/ 32 w 47"/>
                      <a:gd name="T7" fmla="*/ 50 h 55"/>
                      <a:gd name="T8" fmla="*/ 35 w 47"/>
                      <a:gd name="T9" fmla="*/ 42 h 55"/>
                      <a:gd name="T10" fmla="*/ 27 w 47"/>
                      <a:gd name="T11" fmla="*/ 42 h 55"/>
                      <a:gd name="T12" fmla="*/ 28 w 47"/>
                      <a:gd name="T13" fmla="*/ 38 h 55"/>
                      <a:gd name="T14" fmla="*/ 28 w 47"/>
                      <a:gd name="T15" fmla="*/ 33 h 55"/>
                      <a:gd name="T16" fmla="*/ 31 w 47"/>
                      <a:gd name="T17" fmla="*/ 17 h 55"/>
                      <a:gd name="T18" fmla="*/ 39 w 47"/>
                      <a:gd name="T19" fmla="*/ 25 h 55"/>
                      <a:gd name="T20" fmla="*/ 41 w 47"/>
                      <a:gd name="T21" fmla="*/ 22 h 55"/>
                      <a:gd name="T22" fmla="*/ 29 w 47"/>
                      <a:gd name="T23" fmla="*/ 23 h 55"/>
                      <a:gd name="T24" fmla="*/ 34 w 47"/>
                      <a:gd name="T25" fmla="*/ 18 h 55"/>
                      <a:gd name="T26" fmla="*/ 25 w 47"/>
                      <a:gd name="T27" fmla="*/ 15 h 55"/>
                      <a:gd name="T28" fmla="*/ 33 w 47"/>
                      <a:gd name="T29" fmla="*/ 22 h 55"/>
                      <a:gd name="T30" fmla="*/ 35 w 47"/>
                      <a:gd name="T31" fmla="*/ 13 h 55"/>
                      <a:gd name="T32" fmla="*/ 38 w 47"/>
                      <a:gd name="T33" fmla="*/ 18 h 55"/>
                      <a:gd name="T34" fmla="*/ 44 w 47"/>
                      <a:gd name="T35" fmla="*/ 26 h 55"/>
                      <a:gd name="T36" fmla="*/ 30 w 47"/>
                      <a:gd name="T37" fmla="*/ 34 h 55"/>
                      <a:gd name="T38" fmla="*/ 38 w 47"/>
                      <a:gd name="T39" fmla="*/ 34 h 55"/>
                      <a:gd name="T40" fmla="*/ 34 w 47"/>
                      <a:gd name="T41" fmla="*/ 7 h 55"/>
                      <a:gd name="T42" fmla="*/ 32 w 47"/>
                      <a:gd name="T43" fmla="*/ 8 h 55"/>
                      <a:gd name="T44" fmla="*/ 30 w 47"/>
                      <a:gd name="T45" fmla="*/ 10 h 55"/>
                      <a:gd name="T46" fmla="*/ 34 w 47"/>
                      <a:gd name="T47" fmla="*/ 5 h 55"/>
                      <a:gd name="T48" fmla="*/ 24 w 47"/>
                      <a:gd name="T49" fmla="*/ 19 h 55"/>
                      <a:gd name="T50" fmla="*/ 19 w 47"/>
                      <a:gd name="T51" fmla="*/ 8 h 55"/>
                      <a:gd name="T52" fmla="*/ 13 w 47"/>
                      <a:gd name="T53" fmla="*/ 5 h 55"/>
                      <a:gd name="T54" fmla="*/ 17 w 47"/>
                      <a:gd name="T55" fmla="*/ 10 h 55"/>
                      <a:gd name="T56" fmla="*/ 6 w 47"/>
                      <a:gd name="T57" fmla="*/ 38 h 55"/>
                      <a:gd name="T58" fmla="*/ 15 w 47"/>
                      <a:gd name="T59" fmla="*/ 34 h 55"/>
                      <a:gd name="T60" fmla="*/ 12 w 47"/>
                      <a:gd name="T61" fmla="*/ 32 h 55"/>
                      <a:gd name="T62" fmla="*/ 9 w 47"/>
                      <a:gd name="T63" fmla="*/ 19 h 55"/>
                      <a:gd name="T64" fmla="*/ 9 w 47"/>
                      <a:gd name="T65" fmla="*/ 11 h 55"/>
                      <a:gd name="T66" fmla="*/ 14 w 47"/>
                      <a:gd name="T67" fmla="*/ 23 h 55"/>
                      <a:gd name="T68" fmla="*/ 19 w 47"/>
                      <a:gd name="T69" fmla="*/ 11 h 55"/>
                      <a:gd name="T70" fmla="*/ 18 w 47"/>
                      <a:gd name="T71" fmla="*/ 15 h 55"/>
                      <a:gd name="T72" fmla="*/ 13 w 47"/>
                      <a:gd name="T73" fmla="*/ 20 h 55"/>
                      <a:gd name="T74" fmla="*/ 12 w 47"/>
                      <a:gd name="T75" fmla="*/ 26 h 55"/>
                      <a:gd name="T76" fmla="*/ 5 w 47"/>
                      <a:gd name="T77" fmla="*/ 24 h 55"/>
                      <a:gd name="T78" fmla="*/ 17 w 47"/>
                      <a:gd name="T79" fmla="*/ 27 h 55"/>
                      <a:gd name="T80" fmla="*/ 22 w 47"/>
                      <a:gd name="T81" fmla="*/ 22 h 55"/>
                      <a:gd name="T82" fmla="*/ 21 w 47"/>
                      <a:gd name="T83" fmla="*/ 31 h 55"/>
                      <a:gd name="T84" fmla="*/ 19 w 47"/>
                      <a:gd name="T85" fmla="*/ 36 h 55"/>
                      <a:gd name="T86" fmla="*/ 21 w 47"/>
                      <a:gd name="T87" fmla="*/ 47 h 55"/>
                      <a:gd name="T88" fmla="*/ 15 w 47"/>
                      <a:gd name="T89" fmla="*/ 48 h 55"/>
                      <a:gd name="T90" fmla="*/ 4 w 47"/>
                      <a:gd name="T91" fmla="*/ 38 h 55"/>
                      <a:gd name="T92" fmla="*/ 9 w 47"/>
                      <a:gd name="T93" fmla="*/ 33 h 55"/>
                      <a:gd name="T94" fmla="*/ 15 w 47"/>
                      <a:gd name="T95" fmla="*/ 51 h 55"/>
                      <a:gd name="T96" fmla="*/ 21 w 47"/>
                      <a:gd name="T97" fmla="*/ 48 h 55"/>
                      <a:gd name="T98" fmla="*/ 30 w 47"/>
                      <a:gd name="T99" fmla="*/ 49 h 55"/>
                      <a:gd name="T100" fmla="*/ 32 w 47"/>
                      <a:gd name="T101" fmla="*/ 52 h 55"/>
                      <a:gd name="T102" fmla="*/ 38 w 47"/>
                      <a:gd name="T103" fmla="*/ 33 h 55"/>
                      <a:gd name="T104" fmla="*/ 45 w 47"/>
                      <a:gd name="T105" fmla="*/ 29 h 55"/>
                      <a:gd name="T106" fmla="*/ 40 w 47"/>
                      <a:gd name="T107" fmla="*/ 9 h 55"/>
                      <a:gd name="T108" fmla="*/ 24 w 47"/>
                      <a:gd name="T109" fmla="*/ 5 h 55"/>
                      <a:gd name="T110" fmla="*/ 7 w 47"/>
                      <a:gd name="T111" fmla="*/ 9 h 55"/>
                      <a:gd name="T112" fmla="*/ 2 w 47"/>
                      <a:gd name="T113" fmla="*/ 29 h 55"/>
                      <a:gd name="T114" fmla="*/ 10 w 47"/>
                      <a:gd name="T115" fmla="*/ 53 h 55"/>
                      <a:gd name="T116" fmla="*/ 24 w 47"/>
                      <a:gd name="T117" fmla="*/ 51 h 55"/>
                      <a:gd name="T118" fmla="*/ 46 w 47"/>
                      <a:gd name="T119"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55">
                        <a:moveTo>
                          <a:pt x="24" y="42"/>
                        </a:moveTo>
                        <a:cubicBezTo>
                          <a:pt x="23" y="41"/>
                          <a:pt x="23" y="41"/>
                          <a:pt x="23" y="41"/>
                        </a:cubicBezTo>
                        <a:cubicBezTo>
                          <a:pt x="23" y="41"/>
                          <a:pt x="23" y="40"/>
                          <a:pt x="24" y="40"/>
                        </a:cubicBezTo>
                        <a:cubicBezTo>
                          <a:pt x="24" y="40"/>
                          <a:pt x="24" y="41"/>
                          <a:pt x="24" y="41"/>
                        </a:cubicBezTo>
                        <a:cubicBezTo>
                          <a:pt x="24" y="41"/>
                          <a:pt x="24" y="41"/>
                          <a:pt x="24" y="42"/>
                        </a:cubicBezTo>
                        <a:moveTo>
                          <a:pt x="24" y="47"/>
                        </a:moveTo>
                        <a:cubicBezTo>
                          <a:pt x="24" y="47"/>
                          <a:pt x="23" y="47"/>
                          <a:pt x="23" y="47"/>
                        </a:cubicBezTo>
                        <a:cubicBezTo>
                          <a:pt x="23" y="47"/>
                          <a:pt x="24" y="47"/>
                          <a:pt x="24" y="46"/>
                        </a:cubicBezTo>
                        <a:cubicBezTo>
                          <a:pt x="24" y="47"/>
                          <a:pt x="24" y="47"/>
                          <a:pt x="24" y="47"/>
                        </a:cubicBezTo>
                        <a:close/>
                        <a:moveTo>
                          <a:pt x="23" y="30"/>
                        </a:moveTo>
                        <a:cubicBezTo>
                          <a:pt x="23" y="29"/>
                          <a:pt x="23" y="29"/>
                          <a:pt x="24" y="29"/>
                        </a:cubicBezTo>
                        <a:cubicBezTo>
                          <a:pt x="24" y="29"/>
                          <a:pt x="24" y="29"/>
                          <a:pt x="24" y="30"/>
                        </a:cubicBezTo>
                        <a:cubicBezTo>
                          <a:pt x="24" y="30"/>
                          <a:pt x="24" y="30"/>
                          <a:pt x="24" y="30"/>
                        </a:cubicBezTo>
                        <a:cubicBezTo>
                          <a:pt x="23" y="30"/>
                          <a:pt x="23" y="30"/>
                          <a:pt x="23" y="30"/>
                        </a:cubicBezTo>
                        <a:moveTo>
                          <a:pt x="24" y="11"/>
                        </a:moveTo>
                        <a:cubicBezTo>
                          <a:pt x="24" y="11"/>
                          <a:pt x="24" y="12"/>
                          <a:pt x="24" y="12"/>
                        </a:cubicBezTo>
                        <a:cubicBezTo>
                          <a:pt x="23" y="12"/>
                          <a:pt x="23" y="11"/>
                          <a:pt x="23" y="11"/>
                        </a:cubicBezTo>
                        <a:cubicBezTo>
                          <a:pt x="23" y="11"/>
                          <a:pt x="23" y="11"/>
                          <a:pt x="24" y="10"/>
                        </a:cubicBezTo>
                        <a:cubicBezTo>
                          <a:pt x="24" y="11"/>
                          <a:pt x="24" y="11"/>
                          <a:pt x="24" y="11"/>
                        </a:cubicBezTo>
                        <a:moveTo>
                          <a:pt x="32" y="50"/>
                        </a:moveTo>
                        <a:cubicBezTo>
                          <a:pt x="32" y="49"/>
                          <a:pt x="32" y="49"/>
                          <a:pt x="32" y="49"/>
                        </a:cubicBezTo>
                        <a:cubicBezTo>
                          <a:pt x="32" y="48"/>
                          <a:pt x="32" y="48"/>
                          <a:pt x="32" y="48"/>
                        </a:cubicBezTo>
                        <a:cubicBezTo>
                          <a:pt x="32" y="48"/>
                          <a:pt x="32" y="48"/>
                          <a:pt x="32" y="48"/>
                        </a:cubicBezTo>
                        <a:cubicBezTo>
                          <a:pt x="35" y="46"/>
                          <a:pt x="35" y="43"/>
                          <a:pt x="35" y="43"/>
                        </a:cubicBezTo>
                        <a:cubicBezTo>
                          <a:pt x="36" y="43"/>
                          <a:pt x="35" y="42"/>
                          <a:pt x="35" y="42"/>
                        </a:cubicBezTo>
                        <a:cubicBezTo>
                          <a:pt x="35" y="42"/>
                          <a:pt x="35" y="42"/>
                          <a:pt x="34" y="42"/>
                        </a:cubicBezTo>
                        <a:cubicBezTo>
                          <a:pt x="34" y="42"/>
                          <a:pt x="33" y="46"/>
                          <a:pt x="30" y="47"/>
                        </a:cubicBezTo>
                        <a:cubicBezTo>
                          <a:pt x="28" y="47"/>
                          <a:pt x="27" y="47"/>
                          <a:pt x="26" y="47"/>
                        </a:cubicBezTo>
                        <a:cubicBezTo>
                          <a:pt x="25" y="46"/>
                          <a:pt x="25" y="45"/>
                          <a:pt x="25" y="44"/>
                        </a:cubicBezTo>
                        <a:cubicBezTo>
                          <a:pt x="25" y="42"/>
                          <a:pt x="26" y="42"/>
                          <a:pt x="27" y="42"/>
                        </a:cubicBezTo>
                        <a:cubicBezTo>
                          <a:pt x="27" y="41"/>
                          <a:pt x="28" y="40"/>
                          <a:pt x="29" y="39"/>
                        </a:cubicBezTo>
                        <a:cubicBezTo>
                          <a:pt x="29" y="38"/>
                          <a:pt x="29" y="37"/>
                          <a:pt x="28" y="36"/>
                        </a:cubicBezTo>
                        <a:cubicBezTo>
                          <a:pt x="28" y="36"/>
                          <a:pt x="28" y="36"/>
                          <a:pt x="27" y="36"/>
                        </a:cubicBezTo>
                        <a:cubicBezTo>
                          <a:pt x="27" y="37"/>
                          <a:pt x="27" y="37"/>
                          <a:pt x="27" y="37"/>
                        </a:cubicBezTo>
                        <a:cubicBezTo>
                          <a:pt x="28" y="38"/>
                          <a:pt x="28" y="38"/>
                          <a:pt x="28" y="38"/>
                        </a:cubicBezTo>
                        <a:cubicBezTo>
                          <a:pt x="27" y="39"/>
                          <a:pt x="27" y="39"/>
                          <a:pt x="27" y="40"/>
                        </a:cubicBezTo>
                        <a:cubicBezTo>
                          <a:pt x="25" y="39"/>
                          <a:pt x="25" y="36"/>
                          <a:pt x="25" y="34"/>
                        </a:cubicBezTo>
                        <a:cubicBezTo>
                          <a:pt x="25" y="32"/>
                          <a:pt x="25" y="31"/>
                          <a:pt x="26" y="31"/>
                        </a:cubicBezTo>
                        <a:cubicBezTo>
                          <a:pt x="27" y="32"/>
                          <a:pt x="27" y="32"/>
                          <a:pt x="28" y="33"/>
                        </a:cubicBezTo>
                        <a:cubicBezTo>
                          <a:pt x="28" y="33"/>
                          <a:pt x="28" y="33"/>
                          <a:pt x="28" y="33"/>
                        </a:cubicBezTo>
                        <a:cubicBezTo>
                          <a:pt x="29" y="33"/>
                          <a:pt x="29" y="33"/>
                          <a:pt x="29" y="32"/>
                        </a:cubicBezTo>
                        <a:cubicBezTo>
                          <a:pt x="29" y="32"/>
                          <a:pt x="29" y="32"/>
                          <a:pt x="29" y="32"/>
                        </a:cubicBezTo>
                        <a:cubicBezTo>
                          <a:pt x="25" y="30"/>
                          <a:pt x="25" y="24"/>
                          <a:pt x="25" y="22"/>
                        </a:cubicBezTo>
                        <a:cubicBezTo>
                          <a:pt x="25" y="17"/>
                          <a:pt x="29" y="17"/>
                          <a:pt x="29" y="17"/>
                        </a:cubicBezTo>
                        <a:cubicBezTo>
                          <a:pt x="30" y="16"/>
                          <a:pt x="30" y="17"/>
                          <a:pt x="31" y="17"/>
                        </a:cubicBezTo>
                        <a:cubicBezTo>
                          <a:pt x="31" y="17"/>
                          <a:pt x="31" y="18"/>
                          <a:pt x="31" y="18"/>
                        </a:cubicBezTo>
                        <a:cubicBezTo>
                          <a:pt x="30" y="18"/>
                          <a:pt x="28" y="20"/>
                          <a:pt x="28" y="23"/>
                        </a:cubicBezTo>
                        <a:cubicBezTo>
                          <a:pt x="28" y="25"/>
                          <a:pt x="28" y="26"/>
                          <a:pt x="30" y="27"/>
                        </a:cubicBezTo>
                        <a:cubicBezTo>
                          <a:pt x="31" y="28"/>
                          <a:pt x="33" y="29"/>
                          <a:pt x="36" y="28"/>
                        </a:cubicBezTo>
                        <a:cubicBezTo>
                          <a:pt x="37" y="27"/>
                          <a:pt x="38" y="27"/>
                          <a:pt x="39" y="25"/>
                        </a:cubicBezTo>
                        <a:cubicBezTo>
                          <a:pt x="39" y="25"/>
                          <a:pt x="41" y="24"/>
                          <a:pt x="41" y="25"/>
                        </a:cubicBezTo>
                        <a:cubicBezTo>
                          <a:pt x="42" y="25"/>
                          <a:pt x="42" y="25"/>
                          <a:pt x="42" y="24"/>
                        </a:cubicBezTo>
                        <a:cubicBezTo>
                          <a:pt x="43" y="24"/>
                          <a:pt x="42" y="24"/>
                          <a:pt x="42" y="24"/>
                        </a:cubicBezTo>
                        <a:cubicBezTo>
                          <a:pt x="41" y="24"/>
                          <a:pt x="41" y="23"/>
                          <a:pt x="41" y="24"/>
                        </a:cubicBezTo>
                        <a:cubicBezTo>
                          <a:pt x="41" y="22"/>
                          <a:pt x="41" y="22"/>
                          <a:pt x="41" y="22"/>
                        </a:cubicBezTo>
                        <a:cubicBezTo>
                          <a:pt x="41" y="21"/>
                          <a:pt x="40" y="21"/>
                          <a:pt x="40" y="21"/>
                        </a:cubicBezTo>
                        <a:cubicBezTo>
                          <a:pt x="40" y="21"/>
                          <a:pt x="40" y="21"/>
                          <a:pt x="40" y="22"/>
                        </a:cubicBezTo>
                        <a:cubicBezTo>
                          <a:pt x="40" y="24"/>
                          <a:pt x="38" y="25"/>
                          <a:pt x="35" y="26"/>
                        </a:cubicBezTo>
                        <a:cubicBezTo>
                          <a:pt x="33" y="27"/>
                          <a:pt x="32" y="27"/>
                          <a:pt x="30" y="26"/>
                        </a:cubicBezTo>
                        <a:cubicBezTo>
                          <a:pt x="30" y="25"/>
                          <a:pt x="29" y="24"/>
                          <a:pt x="29" y="23"/>
                        </a:cubicBezTo>
                        <a:cubicBezTo>
                          <a:pt x="29" y="20"/>
                          <a:pt x="32" y="20"/>
                          <a:pt x="32" y="20"/>
                        </a:cubicBezTo>
                        <a:cubicBezTo>
                          <a:pt x="32" y="19"/>
                          <a:pt x="33" y="19"/>
                          <a:pt x="33" y="20"/>
                        </a:cubicBezTo>
                        <a:cubicBezTo>
                          <a:pt x="33" y="20"/>
                          <a:pt x="33" y="20"/>
                          <a:pt x="33" y="20"/>
                        </a:cubicBezTo>
                        <a:cubicBezTo>
                          <a:pt x="34" y="20"/>
                          <a:pt x="34" y="20"/>
                          <a:pt x="34" y="20"/>
                        </a:cubicBezTo>
                        <a:cubicBezTo>
                          <a:pt x="34" y="19"/>
                          <a:pt x="34" y="19"/>
                          <a:pt x="34" y="18"/>
                        </a:cubicBezTo>
                        <a:cubicBezTo>
                          <a:pt x="33" y="18"/>
                          <a:pt x="33" y="18"/>
                          <a:pt x="32" y="18"/>
                        </a:cubicBezTo>
                        <a:cubicBezTo>
                          <a:pt x="32" y="17"/>
                          <a:pt x="32" y="16"/>
                          <a:pt x="32" y="16"/>
                        </a:cubicBezTo>
                        <a:cubicBezTo>
                          <a:pt x="31" y="15"/>
                          <a:pt x="30" y="15"/>
                          <a:pt x="29" y="15"/>
                        </a:cubicBezTo>
                        <a:cubicBezTo>
                          <a:pt x="29" y="15"/>
                          <a:pt x="27" y="15"/>
                          <a:pt x="25" y="17"/>
                        </a:cubicBezTo>
                        <a:cubicBezTo>
                          <a:pt x="25" y="16"/>
                          <a:pt x="25" y="15"/>
                          <a:pt x="25" y="15"/>
                        </a:cubicBezTo>
                        <a:cubicBezTo>
                          <a:pt x="25" y="12"/>
                          <a:pt x="28" y="12"/>
                          <a:pt x="28" y="11"/>
                        </a:cubicBezTo>
                        <a:cubicBezTo>
                          <a:pt x="29" y="11"/>
                          <a:pt x="29" y="11"/>
                          <a:pt x="29" y="11"/>
                        </a:cubicBezTo>
                        <a:cubicBezTo>
                          <a:pt x="30" y="11"/>
                          <a:pt x="30" y="11"/>
                          <a:pt x="30" y="11"/>
                        </a:cubicBezTo>
                        <a:cubicBezTo>
                          <a:pt x="33" y="11"/>
                          <a:pt x="35" y="14"/>
                          <a:pt x="35" y="16"/>
                        </a:cubicBezTo>
                        <a:cubicBezTo>
                          <a:pt x="35" y="18"/>
                          <a:pt x="35" y="20"/>
                          <a:pt x="33" y="22"/>
                        </a:cubicBezTo>
                        <a:cubicBezTo>
                          <a:pt x="33" y="22"/>
                          <a:pt x="33" y="22"/>
                          <a:pt x="33" y="23"/>
                        </a:cubicBezTo>
                        <a:cubicBezTo>
                          <a:pt x="33" y="23"/>
                          <a:pt x="33" y="23"/>
                          <a:pt x="33" y="23"/>
                        </a:cubicBezTo>
                        <a:cubicBezTo>
                          <a:pt x="34" y="23"/>
                          <a:pt x="34" y="23"/>
                          <a:pt x="34" y="23"/>
                        </a:cubicBezTo>
                        <a:cubicBezTo>
                          <a:pt x="36" y="22"/>
                          <a:pt x="37" y="18"/>
                          <a:pt x="36" y="15"/>
                        </a:cubicBezTo>
                        <a:cubicBezTo>
                          <a:pt x="36" y="15"/>
                          <a:pt x="36" y="14"/>
                          <a:pt x="35" y="13"/>
                        </a:cubicBezTo>
                        <a:cubicBezTo>
                          <a:pt x="36" y="12"/>
                          <a:pt x="37" y="11"/>
                          <a:pt x="38" y="11"/>
                        </a:cubicBezTo>
                        <a:cubicBezTo>
                          <a:pt x="39" y="11"/>
                          <a:pt x="40" y="12"/>
                          <a:pt x="40" y="13"/>
                        </a:cubicBezTo>
                        <a:cubicBezTo>
                          <a:pt x="41" y="15"/>
                          <a:pt x="40" y="17"/>
                          <a:pt x="40" y="17"/>
                        </a:cubicBezTo>
                        <a:cubicBezTo>
                          <a:pt x="40" y="17"/>
                          <a:pt x="40" y="17"/>
                          <a:pt x="40" y="17"/>
                        </a:cubicBezTo>
                        <a:cubicBezTo>
                          <a:pt x="40" y="17"/>
                          <a:pt x="39" y="18"/>
                          <a:pt x="38" y="18"/>
                        </a:cubicBezTo>
                        <a:cubicBezTo>
                          <a:pt x="38" y="18"/>
                          <a:pt x="38" y="19"/>
                          <a:pt x="38" y="19"/>
                        </a:cubicBezTo>
                        <a:cubicBezTo>
                          <a:pt x="38" y="20"/>
                          <a:pt x="38" y="20"/>
                          <a:pt x="39" y="20"/>
                        </a:cubicBezTo>
                        <a:cubicBezTo>
                          <a:pt x="40" y="19"/>
                          <a:pt x="40" y="19"/>
                          <a:pt x="41" y="19"/>
                        </a:cubicBezTo>
                        <a:cubicBezTo>
                          <a:pt x="43" y="19"/>
                          <a:pt x="43" y="20"/>
                          <a:pt x="44" y="21"/>
                        </a:cubicBezTo>
                        <a:cubicBezTo>
                          <a:pt x="44" y="22"/>
                          <a:pt x="45" y="24"/>
                          <a:pt x="44" y="26"/>
                        </a:cubicBezTo>
                        <a:cubicBezTo>
                          <a:pt x="43" y="29"/>
                          <a:pt x="40" y="31"/>
                          <a:pt x="35" y="32"/>
                        </a:cubicBezTo>
                        <a:cubicBezTo>
                          <a:pt x="35" y="32"/>
                          <a:pt x="35" y="32"/>
                          <a:pt x="35" y="32"/>
                        </a:cubicBezTo>
                        <a:cubicBezTo>
                          <a:pt x="34" y="32"/>
                          <a:pt x="32" y="33"/>
                          <a:pt x="31" y="32"/>
                        </a:cubicBezTo>
                        <a:cubicBezTo>
                          <a:pt x="31" y="32"/>
                          <a:pt x="30" y="32"/>
                          <a:pt x="30" y="33"/>
                        </a:cubicBezTo>
                        <a:cubicBezTo>
                          <a:pt x="30" y="33"/>
                          <a:pt x="30" y="34"/>
                          <a:pt x="30" y="34"/>
                        </a:cubicBezTo>
                        <a:cubicBezTo>
                          <a:pt x="31" y="34"/>
                          <a:pt x="31" y="34"/>
                          <a:pt x="32" y="34"/>
                        </a:cubicBezTo>
                        <a:cubicBezTo>
                          <a:pt x="31" y="34"/>
                          <a:pt x="31" y="35"/>
                          <a:pt x="30" y="36"/>
                        </a:cubicBezTo>
                        <a:cubicBezTo>
                          <a:pt x="30" y="36"/>
                          <a:pt x="30" y="37"/>
                          <a:pt x="30" y="37"/>
                        </a:cubicBezTo>
                        <a:cubicBezTo>
                          <a:pt x="31" y="37"/>
                          <a:pt x="31" y="37"/>
                          <a:pt x="31" y="37"/>
                        </a:cubicBezTo>
                        <a:cubicBezTo>
                          <a:pt x="33" y="34"/>
                          <a:pt x="36" y="34"/>
                          <a:pt x="38" y="34"/>
                        </a:cubicBezTo>
                        <a:cubicBezTo>
                          <a:pt x="39" y="34"/>
                          <a:pt x="41" y="36"/>
                          <a:pt x="41" y="38"/>
                        </a:cubicBezTo>
                        <a:cubicBezTo>
                          <a:pt x="42" y="40"/>
                          <a:pt x="42" y="43"/>
                          <a:pt x="40" y="46"/>
                        </a:cubicBezTo>
                        <a:cubicBezTo>
                          <a:pt x="37" y="51"/>
                          <a:pt x="34" y="51"/>
                          <a:pt x="32" y="50"/>
                        </a:cubicBezTo>
                        <a:moveTo>
                          <a:pt x="34" y="5"/>
                        </a:moveTo>
                        <a:cubicBezTo>
                          <a:pt x="34" y="6"/>
                          <a:pt x="34" y="6"/>
                          <a:pt x="34" y="7"/>
                        </a:cubicBezTo>
                        <a:cubicBezTo>
                          <a:pt x="33" y="7"/>
                          <a:pt x="33" y="7"/>
                          <a:pt x="32" y="7"/>
                        </a:cubicBezTo>
                        <a:cubicBezTo>
                          <a:pt x="29" y="5"/>
                          <a:pt x="28" y="6"/>
                          <a:pt x="27" y="7"/>
                        </a:cubicBezTo>
                        <a:cubicBezTo>
                          <a:pt x="27" y="8"/>
                          <a:pt x="27" y="8"/>
                          <a:pt x="27" y="8"/>
                        </a:cubicBezTo>
                        <a:cubicBezTo>
                          <a:pt x="28" y="9"/>
                          <a:pt x="28" y="8"/>
                          <a:pt x="28" y="8"/>
                        </a:cubicBezTo>
                        <a:cubicBezTo>
                          <a:pt x="29" y="7"/>
                          <a:pt x="30" y="8"/>
                          <a:pt x="32" y="8"/>
                        </a:cubicBezTo>
                        <a:cubicBezTo>
                          <a:pt x="33" y="9"/>
                          <a:pt x="34" y="9"/>
                          <a:pt x="35" y="8"/>
                        </a:cubicBezTo>
                        <a:cubicBezTo>
                          <a:pt x="35" y="8"/>
                          <a:pt x="35" y="8"/>
                          <a:pt x="35" y="8"/>
                        </a:cubicBezTo>
                        <a:cubicBezTo>
                          <a:pt x="36" y="8"/>
                          <a:pt x="37" y="9"/>
                          <a:pt x="38" y="10"/>
                        </a:cubicBezTo>
                        <a:cubicBezTo>
                          <a:pt x="36" y="10"/>
                          <a:pt x="36" y="11"/>
                          <a:pt x="35" y="12"/>
                        </a:cubicBezTo>
                        <a:cubicBezTo>
                          <a:pt x="34" y="11"/>
                          <a:pt x="32" y="10"/>
                          <a:pt x="30" y="10"/>
                        </a:cubicBezTo>
                        <a:cubicBezTo>
                          <a:pt x="29" y="10"/>
                          <a:pt x="29" y="10"/>
                          <a:pt x="29" y="10"/>
                        </a:cubicBezTo>
                        <a:cubicBezTo>
                          <a:pt x="28" y="10"/>
                          <a:pt x="27" y="10"/>
                          <a:pt x="26" y="10"/>
                        </a:cubicBezTo>
                        <a:cubicBezTo>
                          <a:pt x="25" y="9"/>
                          <a:pt x="25" y="9"/>
                          <a:pt x="25" y="8"/>
                        </a:cubicBezTo>
                        <a:cubicBezTo>
                          <a:pt x="25" y="3"/>
                          <a:pt x="29" y="3"/>
                          <a:pt x="29" y="3"/>
                        </a:cubicBezTo>
                        <a:cubicBezTo>
                          <a:pt x="29" y="3"/>
                          <a:pt x="32" y="3"/>
                          <a:pt x="34" y="5"/>
                        </a:cubicBezTo>
                        <a:moveTo>
                          <a:pt x="23" y="18"/>
                        </a:moveTo>
                        <a:cubicBezTo>
                          <a:pt x="24" y="18"/>
                          <a:pt x="24" y="18"/>
                          <a:pt x="24" y="18"/>
                        </a:cubicBezTo>
                        <a:cubicBezTo>
                          <a:pt x="24" y="18"/>
                          <a:pt x="24" y="18"/>
                          <a:pt x="24" y="18"/>
                        </a:cubicBezTo>
                        <a:cubicBezTo>
                          <a:pt x="24" y="18"/>
                          <a:pt x="24" y="18"/>
                          <a:pt x="24" y="18"/>
                        </a:cubicBezTo>
                        <a:cubicBezTo>
                          <a:pt x="24" y="19"/>
                          <a:pt x="24" y="19"/>
                          <a:pt x="24" y="19"/>
                        </a:cubicBezTo>
                        <a:lnTo>
                          <a:pt x="23" y="18"/>
                        </a:lnTo>
                        <a:close/>
                        <a:moveTo>
                          <a:pt x="12" y="8"/>
                        </a:moveTo>
                        <a:cubicBezTo>
                          <a:pt x="12" y="8"/>
                          <a:pt x="12" y="8"/>
                          <a:pt x="12" y="8"/>
                        </a:cubicBezTo>
                        <a:cubicBezTo>
                          <a:pt x="13" y="9"/>
                          <a:pt x="14" y="9"/>
                          <a:pt x="15" y="8"/>
                        </a:cubicBezTo>
                        <a:cubicBezTo>
                          <a:pt x="16" y="8"/>
                          <a:pt x="18" y="7"/>
                          <a:pt x="19" y="8"/>
                        </a:cubicBezTo>
                        <a:cubicBezTo>
                          <a:pt x="19" y="8"/>
                          <a:pt x="19" y="9"/>
                          <a:pt x="19" y="8"/>
                        </a:cubicBezTo>
                        <a:cubicBezTo>
                          <a:pt x="20" y="8"/>
                          <a:pt x="20" y="8"/>
                          <a:pt x="20" y="7"/>
                        </a:cubicBezTo>
                        <a:cubicBezTo>
                          <a:pt x="19" y="6"/>
                          <a:pt x="18" y="5"/>
                          <a:pt x="15" y="7"/>
                        </a:cubicBezTo>
                        <a:cubicBezTo>
                          <a:pt x="14" y="7"/>
                          <a:pt x="13" y="7"/>
                          <a:pt x="13" y="7"/>
                        </a:cubicBezTo>
                        <a:cubicBezTo>
                          <a:pt x="13" y="6"/>
                          <a:pt x="13" y="6"/>
                          <a:pt x="13" y="5"/>
                        </a:cubicBezTo>
                        <a:cubicBezTo>
                          <a:pt x="15" y="3"/>
                          <a:pt x="18" y="3"/>
                          <a:pt x="18" y="3"/>
                        </a:cubicBezTo>
                        <a:cubicBezTo>
                          <a:pt x="18" y="3"/>
                          <a:pt x="22" y="3"/>
                          <a:pt x="22" y="8"/>
                        </a:cubicBezTo>
                        <a:cubicBezTo>
                          <a:pt x="22" y="9"/>
                          <a:pt x="22" y="9"/>
                          <a:pt x="21" y="10"/>
                        </a:cubicBezTo>
                        <a:cubicBezTo>
                          <a:pt x="20" y="10"/>
                          <a:pt x="19" y="10"/>
                          <a:pt x="18" y="10"/>
                        </a:cubicBezTo>
                        <a:cubicBezTo>
                          <a:pt x="17" y="10"/>
                          <a:pt x="17" y="10"/>
                          <a:pt x="17" y="10"/>
                        </a:cubicBezTo>
                        <a:cubicBezTo>
                          <a:pt x="17" y="10"/>
                          <a:pt x="17" y="10"/>
                          <a:pt x="17" y="10"/>
                        </a:cubicBezTo>
                        <a:cubicBezTo>
                          <a:pt x="15" y="10"/>
                          <a:pt x="13" y="11"/>
                          <a:pt x="12" y="12"/>
                        </a:cubicBezTo>
                        <a:cubicBezTo>
                          <a:pt x="11" y="11"/>
                          <a:pt x="10" y="10"/>
                          <a:pt x="9" y="10"/>
                        </a:cubicBezTo>
                        <a:cubicBezTo>
                          <a:pt x="10" y="9"/>
                          <a:pt x="11" y="8"/>
                          <a:pt x="12" y="8"/>
                        </a:cubicBezTo>
                        <a:moveTo>
                          <a:pt x="6" y="38"/>
                        </a:moveTo>
                        <a:cubicBezTo>
                          <a:pt x="6" y="36"/>
                          <a:pt x="8" y="34"/>
                          <a:pt x="9" y="34"/>
                        </a:cubicBezTo>
                        <a:cubicBezTo>
                          <a:pt x="11" y="34"/>
                          <a:pt x="14" y="34"/>
                          <a:pt x="16" y="37"/>
                        </a:cubicBezTo>
                        <a:cubicBezTo>
                          <a:pt x="16" y="37"/>
                          <a:pt x="16" y="37"/>
                          <a:pt x="16" y="37"/>
                        </a:cubicBezTo>
                        <a:cubicBezTo>
                          <a:pt x="17" y="37"/>
                          <a:pt x="17" y="36"/>
                          <a:pt x="17" y="36"/>
                        </a:cubicBezTo>
                        <a:cubicBezTo>
                          <a:pt x="16" y="35"/>
                          <a:pt x="16" y="34"/>
                          <a:pt x="15" y="34"/>
                        </a:cubicBezTo>
                        <a:cubicBezTo>
                          <a:pt x="16" y="34"/>
                          <a:pt x="16" y="34"/>
                          <a:pt x="16" y="34"/>
                        </a:cubicBezTo>
                        <a:cubicBezTo>
                          <a:pt x="17" y="34"/>
                          <a:pt x="17" y="33"/>
                          <a:pt x="17" y="33"/>
                        </a:cubicBezTo>
                        <a:cubicBezTo>
                          <a:pt x="16" y="32"/>
                          <a:pt x="16" y="32"/>
                          <a:pt x="16" y="32"/>
                        </a:cubicBezTo>
                        <a:cubicBezTo>
                          <a:pt x="15" y="33"/>
                          <a:pt x="13" y="32"/>
                          <a:pt x="12" y="32"/>
                        </a:cubicBezTo>
                        <a:cubicBezTo>
                          <a:pt x="12" y="32"/>
                          <a:pt x="12" y="32"/>
                          <a:pt x="12" y="32"/>
                        </a:cubicBezTo>
                        <a:cubicBezTo>
                          <a:pt x="7" y="31"/>
                          <a:pt x="4" y="29"/>
                          <a:pt x="3" y="26"/>
                        </a:cubicBezTo>
                        <a:cubicBezTo>
                          <a:pt x="2" y="24"/>
                          <a:pt x="3" y="22"/>
                          <a:pt x="3" y="21"/>
                        </a:cubicBezTo>
                        <a:cubicBezTo>
                          <a:pt x="3" y="20"/>
                          <a:pt x="4" y="19"/>
                          <a:pt x="5" y="19"/>
                        </a:cubicBezTo>
                        <a:cubicBezTo>
                          <a:pt x="6" y="19"/>
                          <a:pt x="8" y="19"/>
                          <a:pt x="8" y="20"/>
                        </a:cubicBezTo>
                        <a:cubicBezTo>
                          <a:pt x="8" y="20"/>
                          <a:pt x="9" y="20"/>
                          <a:pt x="9" y="19"/>
                        </a:cubicBezTo>
                        <a:cubicBezTo>
                          <a:pt x="9" y="19"/>
                          <a:pt x="9" y="18"/>
                          <a:pt x="9" y="18"/>
                        </a:cubicBezTo>
                        <a:cubicBezTo>
                          <a:pt x="8" y="18"/>
                          <a:pt x="7" y="17"/>
                          <a:pt x="6" y="17"/>
                        </a:cubicBezTo>
                        <a:cubicBezTo>
                          <a:pt x="6" y="17"/>
                          <a:pt x="6" y="17"/>
                          <a:pt x="6" y="17"/>
                        </a:cubicBezTo>
                        <a:cubicBezTo>
                          <a:pt x="6" y="17"/>
                          <a:pt x="5" y="15"/>
                          <a:pt x="7" y="13"/>
                        </a:cubicBezTo>
                        <a:cubicBezTo>
                          <a:pt x="8" y="12"/>
                          <a:pt x="8" y="11"/>
                          <a:pt x="9" y="11"/>
                        </a:cubicBezTo>
                        <a:cubicBezTo>
                          <a:pt x="9" y="11"/>
                          <a:pt x="10" y="12"/>
                          <a:pt x="11" y="13"/>
                        </a:cubicBezTo>
                        <a:cubicBezTo>
                          <a:pt x="11" y="14"/>
                          <a:pt x="11" y="15"/>
                          <a:pt x="11" y="15"/>
                        </a:cubicBezTo>
                        <a:cubicBezTo>
                          <a:pt x="10" y="18"/>
                          <a:pt x="11" y="22"/>
                          <a:pt x="13" y="23"/>
                        </a:cubicBezTo>
                        <a:cubicBezTo>
                          <a:pt x="13" y="23"/>
                          <a:pt x="13" y="23"/>
                          <a:pt x="13" y="23"/>
                        </a:cubicBezTo>
                        <a:cubicBezTo>
                          <a:pt x="14" y="23"/>
                          <a:pt x="14" y="23"/>
                          <a:pt x="14" y="23"/>
                        </a:cubicBezTo>
                        <a:cubicBezTo>
                          <a:pt x="14" y="22"/>
                          <a:pt x="14" y="22"/>
                          <a:pt x="14" y="22"/>
                        </a:cubicBezTo>
                        <a:cubicBezTo>
                          <a:pt x="12" y="20"/>
                          <a:pt x="11" y="18"/>
                          <a:pt x="12" y="16"/>
                        </a:cubicBezTo>
                        <a:cubicBezTo>
                          <a:pt x="12" y="14"/>
                          <a:pt x="14" y="11"/>
                          <a:pt x="17" y="11"/>
                        </a:cubicBezTo>
                        <a:cubicBezTo>
                          <a:pt x="18" y="11"/>
                          <a:pt x="18" y="11"/>
                          <a:pt x="18" y="11"/>
                        </a:cubicBezTo>
                        <a:cubicBezTo>
                          <a:pt x="19" y="11"/>
                          <a:pt x="19" y="11"/>
                          <a:pt x="19" y="11"/>
                        </a:cubicBezTo>
                        <a:cubicBezTo>
                          <a:pt x="19" y="11"/>
                          <a:pt x="19" y="11"/>
                          <a:pt x="19" y="11"/>
                        </a:cubicBezTo>
                        <a:cubicBezTo>
                          <a:pt x="19" y="12"/>
                          <a:pt x="21" y="12"/>
                          <a:pt x="22" y="15"/>
                        </a:cubicBezTo>
                        <a:cubicBezTo>
                          <a:pt x="22" y="15"/>
                          <a:pt x="22" y="16"/>
                          <a:pt x="22" y="17"/>
                        </a:cubicBezTo>
                        <a:cubicBezTo>
                          <a:pt x="21" y="17"/>
                          <a:pt x="21" y="17"/>
                          <a:pt x="21" y="17"/>
                        </a:cubicBezTo>
                        <a:cubicBezTo>
                          <a:pt x="20" y="15"/>
                          <a:pt x="18" y="15"/>
                          <a:pt x="18" y="15"/>
                        </a:cubicBezTo>
                        <a:cubicBezTo>
                          <a:pt x="17" y="15"/>
                          <a:pt x="16" y="15"/>
                          <a:pt x="15" y="16"/>
                        </a:cubicBezTo>
                        <a:cubicBezTo>
                          <a:pt x="15" y="16"/>
                          <a:pt x="14" y="17"/>
                          <a:pt x="14" y="18"/>
                        </a:cubicBezTo>
                        <a:cubicBezTo>
                          <a:pt x="14" y="18"/>
                          <a:pt x="13" y="18"/>
                          <a:pt x="13" y="18"/>
                        </a:cubicBezTo>
                        <a:cubicBezTo>
                          <a:pt x="12" y="19"/>
                          <a:pt x="12" y="19"/>
                          <a:pt x="13" y="20"/>
                        </a:cubicBezTo>
                        <a:cubicBezTo>
                          <a:pt x="13" y="20"/>
                          <a:pt x="13" y="20"/>
                          <a:pt x="13" y="20"/>
                        </a:cubicBezTo>
                        <a:cubicBezTo>
                          <a:pt x="14" y="20"/>
                          <a:pt x="14" y="20"/>
                          <a:pt x="14" y="20"/>
                        </a:cubicBezTo>
                        <a:cubicBezTo>
                          <a:pt x="14" y="19"/>
                          <a:pt x="15" y="19"/>
                          <a:pt x="15" y="20"/>
                        </a:cubicBezTo>
                        <a:cubicBezTo>
                          <a:pt x="15" y="20"/>
                          <a:pt x="18" y="20"/>
                          <a:pt x="17" y="23"/>
                        </a:cubicBezTo>
                        <a:cubicBezTo>
                          <a:pt x="17" y="24"/>
                          <a:pt x="17" y="25"/>
                          <a:pt x="16" y="26"/>
                        </a:cubicBezTo>
                        <a:cubicBezTo>
                          <a:pt x="15" y="27"/>
                          <a:pt x="13" y="27"/>
                          <a:pt x="12" y="26"/>
                        </a:cubicBezTo>
                        <a:cubicBezTo>
                          <a:pt x="9" y="25"/>
                          <a:pt x="7" y="24"/>
                          <a:pt x="8" y="22"/>
                        </a:cubicBezTo>
                        <a:cubicBezTo>
                          <a:pt x="8" y="21"/>
                          <a:pt x="7" y="21"/>
                          <a:pt x="7" y="21"/>
                        </a:cubicBezTo>
                        <a:cubicBezTo>
                          <a:pt x="6" y="21"/>
                          <a:pt x="6" y="21"/>
                          <a:pt x="6" y="22"/>
                        </a:cubicBezTo>
                        <a:cubicBezTo>
                          <a:pt x="6" y="22"/>
                          <a:pt x="6" y="23"/>
                          <a:pt x="6" y="24"/>
                        </a:cubicBezTo>
                        <a:cubicBezTo>
                          <a:pt x="6" y="23"/>
                          <a:pt x="5" y="24"/>
                          <a:pt x="5" y="24"/>
                        </a:cubicBezTo>
                        <a:cubicBezTo>
                          <a:pt x="4" y="24"/>
                          <a:pt x="4" y="24"/>
                          <a:pt x="4" y="24"/>
                        </a:cubicBezTo>
                        <a:cubicBezTo>
                          <a:pt x="4" y="25"/>
                          <a:pt x="5" y="25"/>
                          <a:pt x="5" y="25"/>
                        </a:cubicBezTo>
                        <a:cubicBezTo>
                          <a:pt x="6" y="24"/>
                          <a:pt x="8" y="25"/>
                          <a:pt x="8" y="25"/>
                        </a:cubicBezTo>
                        <a:cubicBezTo>
                          <a:pt x="9" y="27"/>
                          <a:pt x="10" y="27"/>
                          <a:pt x="11" y="28"/>
                        </a:cubicBezTo>
                        <a:cubicBezTo>
                          <a:pt x="13" y="29"/>
                          <a:pt x="16" y="28"/>
                          <a:pt x="17" y="27"/>
                        </a:cubicBezTo>
                        <a:cubicBezTo>
                          <a:pt x="18" y="26"/>
                          <a:pt x="19" y="25"/>
                          <a:pt x="19" y="23"/>
                        </a:cubicBezTo>
                        <a:cubicBezTo>
                          <a:pt x="19" y="20"/>
                          <a:pt x="17" y="18"/>
                          <a:pt x="16" y="18"/>
                        </a:cubicBezTo>
                        <a:cubicBezTo>
                          <a:pt x="16" y="18"/>
                          <a:pt x="16" y="17"/>
                          <a:pt x="16" y="17"/>
                        </a:cubicBezTo>
                        <a:cubicBezTo>
                          <a:pt x="17" y="17"/>
                          <a:pt x="17" y="16"/>
                          <a:pt x="18" y="17"/>
                        </a:cubicBezTo>
                        <a:cubicBezTo>
                          <a:pt x="18" y="17"/>
                          <a:pt x="22" y="17"/>
                          <a:pt x="22" y="22"/>
                        </a:cubicBezTo>
                        <a:cubicBezTo>
                          <a:pt x="22" y="24"/>
                          <a:pt x="22" y="30"/>
                          <a:pt x="18" y="32"/>
                        </a:cubicBezTo>
                        <a:cubicBezTo>
                          <a:pt x="18" y="32"/>
                          <a:pt x="18" y="32"/>
                          <a:pt x="18" y="32"/>
                        </a:cubicBezTo>
                        <a:cubicBezTo>
                          <a:pt x="18" y="33"/>
                          <a:pt x="18" y="33"/>
                          <a:pt x="18" y="33"/>
                        </a:cubicBezTo>
                        <a:cubicBezTo>
                          <a:pt x="19" y="33"/>
                          <a:pt x="19" y="33"/>
                          <a:pt x="19" y="33"/>
                        </a:cubicBezTo>
                        <a:cubicBezTo>
                          <a:pt x="20" y="32"/>
                          <a:pt x="20" y="32"/>
                          <a:pt x="21" y="31"/>
                        </a:cubicBezTo>
                        <a:cubicBezTo>
                          <a:pt x="21" y="31"/>
                          <a:pt x="22" y="32"/>
                          <a:pt x="22" y="34"/>
                        </a:cubicBezTo>
                        <a:cubicBezTo>
                          <a:pt x="22" y="36"/>
                          <a:pt x="22" y="39"/>
                          <a:pt x="20" y="40"/>
                        </a:cubicBezTo>
                        <a:cubicBezTo>
                          <a:pt x="20" y="39"/>
                          <a:pt x="19" y="39"/>
                          <a:pt x="19" y="38"/>
                        </a:cubicBezTo>
                        <a:cubicBezTo>
                          <a:pt x="19" y="38"/>
                          <a:pt x="19" y="38"/>
                          <a:pt x="19" y="37"/>
                        </a:cubicBezTo>
                        <a:cubicBezTo>
                          <a:pt x="20" y="37"/>
                          <a:pt x="20" y="37"/>
                          <a:pt x="19" y="36"/>
                        </a:cubicBezTo>
                        <a:cubicBezTo>
                          <a:pt x="19" y="36"/>
                          <a:pt x="19" y="36"/>
                          <a:pt x="19" y="36"/>
                        </a:cubicBezTo>
                        <a:cubicBezTo>
                          <a:pt x="18" y="37"/>
                          <a:pt x="18" y="38"/>
                          <a:pt x="18" y="39"/>
                        </a:cubicBezTo>
                        <a:cubicBezTo>
                          <a:pt x="18" y="40"/>
                          <a:pt x="19" y="41"/>
                          <a:pt x="20" y="42"/>
                        </a:cubicBezTo>
                        <a:cubicBezTo>
                          <a:pt x="21" y="42"/>
                          <a:pt x="21" y="42"/>
                          <a:pt x="22" y="44"/>
                        </a:cubicBezTo>
                        <a:cubicBezTo>
                          <a:pt x="22" y="45"/>
                          <a:pt x="21" y="46"/>
                          <a:pt x="21" y="47"/>
                        </a:cubicBezTo>
                        <a:cubicBezTo>
                          <a:pt x="20" y="47"/>
                          <a:pt x="19" y="47"/>
                          <a:pt x="17" y="47"/>
                        </a:cubicBezTo>
                        <a:cubicBezTo>
                          <a:pt x="14" y="46"/>
                          <a:pt x="12" y="43"/>
                          <a:pt x="12" y="42"/>
                        </a:cubicBezTo>
                        <a:cubicBezTo>
                          <a:pt x="12" y="42"/>
                          <a:pt x="12" y="42"/>
                          <a:pt x="12" y="42"/>
                        </a:cubicBezTo>
                        <a:cubicBezTo>
                          <a:pt x="11" y="42"/>
                          <a:pt x="11" y="43"/>
                          <a:pt x="11" y="43"/>
                        </a:cubicBezTo>
                        <a:cubicBezTo>
                          <a:pt x="11" y="43"/>
                          <a:pt x="12" y="46"/>
                          <a:pt x="15" y="48"/>
                        </a:cubicBezTo>
                        <a:cubicBezTo>
                          <a:pt x="15" y="49"/>
                          <a:pt x="15" y="49"/>
                          <a:pt x="15" y="49"/>
                        </a:cubicBezTo>
                        <a:cubicBezTo>
                          <a:pt x="15" y="49"/>
                          <a:pt x="15" y="49"/>
                          <a:pt x="14" y="50"/>
                        </a:cubicBezTo>
                        <a:cubicBezTo>
                          <a:pt x="12" y="51"/>
                          <a:pt x="10" y="51"/>
                          <a:pt x="7" y="46"/>
                        </a:cubicBezTo>
                        <a:cubicBezTo>
                          <a:pt x="5" y="43"/>
                          <a:pt x="5" y="40"/>
                          <a:pt x="6" y="38"/>
                        </a:cubicBezTo>
                        <a:moveTo>
                          <a:pt x="4" y="38"/>
                        </a:moveTo>
                        <a:cubicBezTo>
                          <a:pt x="4" y="39"/>
                          <a:pt x="4" y="39"/>
                          <a:pt x="4" y="40"/>
                        </a:cubicBezTo>
                        <a:cubicBezTo>
                          <a:pt x="4" y="40"/>
                          <a:pt x="3" y="39"/>
                          <a:pt x="3" y="39"/>
                        </a:cubicBezTo>
                        <a:cubicBezTo>
                          <a:pt x="2" y="38"/>
                          <a:pt x="2" y="35"/>
                          <a:pt x="2" y="34"/>
                        </a:cubicBezTo>
                        <a:cubicBezTo>
                          <a:pt x="3" y="32"/>
                          <a:pt x="3" y="31"/>
                          <a:pt x="4" y="30"/>
                        </a:cubicBezTo>
                        <a:cubicBezTo>
                          <a:pt x="6" y="31"/>
                          <a:pt x="7" y="32"/>
                          <a:pt x="9" y="33"/>
                        </a:cubicBezTo>
                        <a:cubicBezTo>
                          <a:pt x="7" y="33"/>
                          <a:pt x="5" y="35"/>
                          <a:pt x="4" y="38"/>
                        </a:cubicBezTo>
                        <a:moveTo>
                          <a:pt x="21" y="50"/>
                        </a:moveTo>
                        <a:cubicBezTo>
                          <a:pt x="20" y="52"/>
                          <a:pt x="17" y="53"/>
                          <a:pt x="15" y="52"/>
                        </a:cubicBezTo>
                        <a:cubicBezTo>
                          <a:pt x="14" y="52"/>
                          <a:pt x="14" y="52"/>
                          <a:pt x="14" y="52"/>
                        </a:cubicBezTo>
                        <a:cubicBezTo>
                          <a:pt x="14" y="51"/>
                          <a:pt x="15" y="51"/>
                          <a:pt x="15" y="51"/>
                        </a:cubicBezTo>
                        <a:cubicBezTo>
                          <a:pt x="16" y="51"/>
                          <a:pt x="16" y="50"/>
                          <a:pt x="16" y="49"/>
                        </a:cubicBezTo>
                        <a:cubicBezTo>
                          <a:pt x="17" y="49"/>
                          <a:pt x="17" y="49"/>
                          <a:pt x="17" y="49"/>
                        </a:cubicBezTo>
                        <a:cubicBezTo>
                          <a:pt x="17" y="49"/>
                          <a:pt x="17" y="49"/>
                          <a:pt x="17" y="49"/>
                        </a:cubicBezTo>
                        <a:cubicBezTo>
                          <a:pt x="17" y="49"/>
                          <a:pt x="18" y="49"/>
                          <a:pt x="19" y="49"/>
                        </a:cubicBezTo>
                        <a:cubicBezTo>
                          <a:pt x="20" y="49"/>
                          <a:pt x="20" y="49"/>
                          <a:pt x="21" y="48"/>
                        </a:cubicBezTo>
                        <a:lnTo>
                          <a:pt x="21" y="50"/>
                        </a:lnTo>
                        <a:close/>
                        <a:moveTo>
                          <a:pt x="26" y="50"/>
                        </a:moveTo>
                        <a:cubicBezTo>
                          <a:pt x="25" y="49"/>
                          <a:pt x="25" y="48"/>
                          <a:pt x="25" y="48"/>
                        </a:cubicBezTo>
                        <a:cubicBezTo>
                          <a:pt x="26" y="49"/>
                          <a:pt x="27" y="49"/>
                          <a:pt x="28" y="49"/>
                        </a:cubicBezTo>
                        <a:cubicBezTo>
                          <a:pt x="29" y="49"/>
                          <a:pt x="29" y="49"/>
                          <a:pt x="30" y="49"/>
                        </a:cubicBezTo>
                        <a:cubicBezTo>
                          <a:pt x="30" y="49"/>
                          <a:pt x="30" y="49"/>
                          <a:pt x="30" y="49"/>
                        </a:cubicBezTo>
                        <a:cubicBezTo>
                          <a:pt x="30" y="49"/>
                          <a:pt x="30" y="49"/>
                          <a:pt x="30" y="49"/>
                        </a:cubicBezTo>
                        <a:cubicBezTo>
                          <a:pt x="30" y="50"/>
                          <a:pt x="31" y="51"/>
                          <a:pt x="32" y="51"/>
                        </a:cubicBezTo>
                        <a:cubicBezTo>
                          <a:pt x="32" y="51"/>
                          <a:pt x="32" y="51"/>
                          <a:pt x="33" y="52"/>
                        </a:cubicBezTo>
                        <a:cubicBezTo>
                          <a:pt x="32" y="52"/>
                          <a:pt x="32" y="52"/>
                          <a:pt x="32" y="52"/>
                        </a:cubicBezTo>
                        <a:cubicBezTo>
                          <a:pt x="29" y="53"/>
                          <a:pt x="26" y="52"/>
                          <a:pt x="26" y="50"/>
                        </a:cubicBezTo>
                        <a:moveTo>
                          <a:pt x="44" y="39"/>
                        </a:moveTo>
                        <a:cubicBezTo>
                          <a:pt x="43" y="39"/>
                          <a:pt x="43" y="40"/>
                          <a:pt x="43" y="40"/>
                        </a:cubicBezTo>
                        <a:cubicBezTo>
                          <a:pt x="43" y="39"/>
                          <a:pt x="43" y="39"/>
                          <a:pt x="43" y="38"/>
                        </a:cubicBezTo>
                        <a:cubicBezTo>
                          <a:pt x="42" y="35"/>
                          <a:pt x="40" y="33"/>
                          <a:pt x="38" y="33"/>
                        </a:cubicBezTo>
                        <a:cubicBezTo>
                          <a:pt x="40" y="32"/>
                          <a:pt x="41" y="31"/>
                          <a:pt x="42" y="30"/>
                        </a:cubicBezTo>
                        <a:cubicBezTo>
                          <a:pt x="44" y="31"/>
                          <a:pt x="45" y="32"/>
                          <a:pt x="45" y="34"/>
                        </a:cubicBezTo>
                        <a:cubicBezTo>
                          <a:pt x="45" y="35"/>
                          <a:pt x="45" y="38"/>
                          <a:pt x="44" y="39"/>
                        </a:cubicBezTo>
                        <a:moveTo>
                          <a:pt x="47" y="33"/>
                        </a:moveTo>
                        <a:cubicBezTo>
                          <a:pt x="46" y="32"/>
                          <a:pt x="46" y="30"/>
                          <a:pt x="45" y="29"/>
                        </a:cubicBezTo>
                        <a:cubicBezTo>
                          <a:pt x="46" y="27"/>
                          <a:pt x="46" y="26"/>
                          <a:pt x="47" y="24"/>
                        </a:cubicBezTo>
                        <a:cubicBezTo>
                          <a:pt x="47" y="22"/>
                          <a:pt x="46" y="20"/>
                          <a:pt x="46" y="20"/>
                        </a:cubicBezTo>
                        <a:cubicBezTo>
                          <a:pt x="45" y="18"/>
                          <a:pt x="44" y="17"/>
                          <a:pt x="43" y="17"/>
                        </a:cubicBezTo>
                        <a:cubicBezTo>
                          <a:pt x="43" y="15"/>
                          <a:pt x="43" y="13"/>
                          <a:pt x="42" y="11"/>
                        </a:cubicBezTo>
                        <a:cubicBezTo>
                          <a:pt x="41" y="10"/>
                          <a:pt x="40" y="10"/>
                          <a:pt x="40" y="9"/>
                        </a:cubicBezTo>
                        <a:cubicBezTo>
                          <a:pt x="39" y="7"/>
                          <a:pt x="38" y="6"/>
                          <a:pt x="36" y="5"/>
                        </a:cubicBezTo>
                        <a:cubicBezTo>
                          <a:pt x="36" y="5"/>
                          <a:pt x="36" y="4"/>
                          <a:pt x="36" y="4"/>
                        </a:cubicBezTo>
                        <a:cubicBezTo>
                          <a:pt x="34" y="1"/>
                          <a:pt x="31" y="0"/>
                          <a:pt x="30" y="0"/>
                        </a:cubicBezTo>
                        <a:cubicBezTo>
                          <a:pt x="29" y="0"/>
                          <a:pt x="29" y="0"/>
                          <a:pt x="29" y="0"/>
                        </a:cubicBezTo>
                        <a:cubicBezTo>
                          <a:pt x="27" y="1"/>
                          <a:pt x="25" y="2"/>
                          <a:pt x="24" y="5"/>
                        </a:cubicBezTo>
                        <a:cubicBezTo>
                          <a:pt x="22" y="2"/>
                          <a:pt x="20" y="1"/>
                          <a:pt x="18" y="0"/>
                        </a:cubicBezTo>
                        <a:cubicBezTo>
                          <a:pt x="17" y="0"/>
                          <a:pt x="17" y="0"/>
                          <a:pt x="17" y="0"/>
                        </a:cubicBezTo>
                        <a:cubicBezTo>
                          <a:pt x="16" y="0"/>
                          <a:pt x="13" y="1"/>
                          <a:pt x="11" y="4"/>
                        </a:cubicBezTo>
                        <a:cubicBezTo>
                          <a:pt x="11" y="4"/>
                          <a:pt x="11" y="5"/>
                          <a:pt x="11" y="5"/>
                        </a:cubicBezTo>
                        <a:cubicBezTo>
                          <a:pt x="9" y="6"/>
                          <a:pt x="8" y="7"/>
                          <a:pt x="7" y="9"/>
                        </a:cubicBezTo>
                        <a:cubicBezTo>
                          <a:pt x="6" y="10"/>
                          <a:pt x="6" y="10"/>
                          <a:pt x="5" y="11"/>
                        </a:cubicBezTo>
                        <a:cubicBezTo>
                          <a:pt x="4" y="13"/>
                          <a:pt x="4" y="15"/>
                          <a:pt x="4" y="17"/>
                        </a:cubicBezTo>
                        <a:cubicBezTo>
                          <a:pt x="3" y="17"/>
                          <a:pt x="2" y="18"/>
                          <a:pt x="1" y="20"/>
                        </a:cubicBezTo>
                        <a:cubicBezTo>
                          <a:pt x="1" y="20"/>
                          <a:pt x="0" y="22"/>
                          <a:pt x="0" y="24"/>
                        </a:cubicBezTo>
                        <a:cubicBezTo>
                          <a:pt x="0" y="26"/>
                          <a:pt x="1" y="27"/>
                          <a:pt x="2" y="29"/>
                        </a:cubicBezTo>
                        <a:cubicBezTo>
                          <a:pt x="1" y="30"/>
                          <a:pt x="0" y="32"/>
                          <a:pt x="0" y="33"/>
                        </a:cubicBezTo>
                        <a:cubicBezTo>
                          <a:pt x="0" y="35"/>
                          <a:pt x="0" y="39"/>
                          <a:pt x="1" y="41"/>
                        </a:cubicBezTo>
                        <a:cubicBezTo>
                          <a:pt x="2" y="41"/>
                          <a:pt x="3" y="42"/>
                          <a:pt x="3" y="42"/>
                        </a:cubicBezTo>
                        <a:cubicBezTo>
                          <a:pt x="3" y="44"/>
                          <a:pt x="4" y="46"/>
                          <a:pt x="5" y="47"/>
                        </a:cubicBezTo>
                        <a:cubicBezTo>
                          <a:pt x="7" y="50"/>
                          <a:pt x="8" y="52"/>
                          <a:pt x="10" y="53"/>
                        </a:cubicBezTo>
                        <a:cubicBezTo>
                          <a:pt x="11" y="53"/>
                          <a:pt x="12" y="54"/>
                          <a:pt x="14" y="54"/>
                        </a:cubicBezTo>
                        <a:cubicBezTo>
                          <a:pt x="15" y="54"/>
                          <a:pt x="16" y="55"/>
                          <a:pt x="17" y="55"/>
                        </a:cubicBezTo>
                        <a:cubicBezTo>
                          <a:pt x="19" y="55"/>
                          <a:pt x="22" y="54"/>
                          <a:pt x="23" y="51"/>
                        </a:cubicBezTo>
                        <a:cubicBezTo>
                          <a:pt x="24" y="50"/>
                          <a:pt x="24" y="50"/>
                          <a:pt x="24" y="50"/>
                        </a:cubicBezTo>
                        <a:cubicBezTo>
                          <a:pt x="24" y="51"/>
                          <a:pt x="24" y="51"/>
                          <a:pt x="24" y="51"/>
                        </a:cubicBezTo>
                        <a:cubicBezTo>
                          <a:pt x="24" y="54"/>
                          <a:pt x="28" y="55"/>
                          <a:pt x="30" y="55"/>
                        </a:cubicBezTo>
                        <a:cubicBezTo>
                          <a:pt x="31" y="55"/>
                          <a:pt x="32" y="54"/>
                          <a:pt x="33" y="54"/>
                        </a:cubicBezTo>
                        <a:cubicBezTo>
                          <a:pt x="35" y="54"/>
                          <a:pt x="40" y="50"/>
                          <a:pt x="42" y="47"/>
                        </a:cubicBezTo>
                        <a:cubicBezTo>
                          <a:pt x="43" y="46"/>
                          <a:pt x="44" y="44"/>
                          <a:pt x="44" y="42"/>
                        </a:cubicBezTo>
                        <a:cubicBezTo>
                          <a:pt x="45" y="42"/>
                          <a:pt x="45" y="41"/>
                          <a:pt x="46" y="41"/>
                        </a:cubicBezTo>
                        <a:cubicBezTo>
                          <a:pt x="47" y="39"/>
                          <a:pt x="47" y="35"/>
                          <a:pt x="47" y="33"/>
                        </a:cubicBezTo>
                      </a:path>
                    </a:pathLst>
                  </a:custGeom>
                  <a:solidFill>
                    <a:srgbClr val="0202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grpSp>
            <p:grpSp>
              <p:nvGrpSpPr>
                <p:cNvPr id="26" name="Group 25">
                  <a:extLst>
                    <a:ext uri="{FF2B5EF4-FFF2-40B4-BE49-F238E27FC236}">
                      <a16:creationId xmlns:a16="http://schemas.microsoft.com/office/drawing/2014/main" id="{A148B074-C399-4106-BB7E-FEE05B6E8634}"/>
                    </a:ext>
                  </a:extLst>
                </p:cNvPr>
                <p:cNvGrpSpPr/>
                <p:nvPr/>
              </p:nvGrpSpPr>
              <p:grpSpPr>
                <a:xfrm>
                  <a:off x="7335549" y="4510653"/>
                  <a:ext cx="335236" cy="358852"/>
                  <a:chOff x="2336800" y="4370388"/>
                  <a:chExt cx="212725" cy="254000"/>
                </a:xfrm>
              </p:grpSpPr>
              <p:sp>
                <p:nvSpPr>
                  <p:cNvPr id="119" name="Freeform 34">
                    <a:extLst>
                      <a:ext uri="{FF2B5EF4-FFF2-40B4-BE49-F238E27FC236}">
                        <a16:creationId xmlns:a16="http://schemas.microsoft.com/office/drawing/2014/main" id="{CB344105-73D7-4254-86C3-AE7D6E145447}"/>
                      </a:ext>
                    </a:extLst>
                  </p:cNvPr>
                  <p:cNvSpPr>
                    <a:spLocks/>
                  </p:cNvSpPr>
                  <p:nvPr/>
                </p:nvSpPr>
                <p:spPr bwMode="auto">
                  <a:xfrm>
                    <a:off x="2336800" y="4370388"/>
                    <a:ext cx="212725" cy="254000"/>
                  </a:xfrm>
                  <a:custGeom>
                    <a:avLst/>
                    <a:gdLst>
                      <a:gd name="T0" fmla="*/ 29 w 57"/>
                      <a:gd name="T1" fmla="*/ 68 h 68"/>
                      <a:gd name="T2" fmla="*/ 0 w 57"/>
                      <a:gd name="T3" fmla="*/ 40 h 68"/>
                      <a:gd name="T4" fmla="*/ 0 w 57"/>
                      <a:gd name="T5" fmla="*/ 29 h 68"/>
                      <a:gd name="T6" fmla="*/ 29 w 57"/>
                      <a:gd name="T7" fmla="*/ 0 h 68"/>
                      <a:gd name="T8" fmla="*/ 57 w 57"/>
                      <a:gd name="T9" fmla="*/ 29 h 68"/>
                      <a:gd name="T10" fmla="*/ 57 w 57"/>
                      <a:gd name="T11" fmla="*/ 40 h 68"/>
                      <a:gd name="T12" fmla="*/ 29 w 57"/>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57" h="68">
                        <a:moveTo>
                          <a:pt x="29" y="68"/>
                        </a:moveTo>
                        <a:cubicBezTo>
                          <a:pt x="13" y="68"/>
                          <a:pt x="0" y="55"/>
                          <a:pt x="0" y="40"/>
                        </a:cubicBezTo>
                        <a:cubicBezTo>
                          <a:pt x="0" y="29"/>
                          <a:pt x="0" y="29"/>
                          <a:pt x="0" y="29"/>
                        </a:cubicBezTo>
                        <a:cubicBezTo>
                          <a:pt x="0" y="13"/>
                          <a:pt x="13" y="0"/>
                          <a:pt x="29" y="0"/>
                        </a:cubicBezTo>
                        <a:cubicBezTo>
                          <a:pt x="44" y="0"/>
                          <a:pt x="57" y="13"/>
                          <a:pt x="57" y="29"/>
                        </a:cubicBezTo>
                        <a:cubicBezTo>
                          <a:pt x="57" y="40"/>
                          <a:pt x="57" y="40"/>
                          <a:pt x="57" y="40"/>
                        </a:cubicBezTo>
                        <a:cubicBezTo>
                          <a:pt x="57" y="55"/>
                          <a:pt x="44" y="68"/>
                          <a:pt x="29" y="68"/>
                        </a:cubicBezTo>
                      </a:path>
                    </a:pathLst>
                  </a:custGeom>
                  <a:solidFill>
                    <a:srgbClr val="0202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20" name="Freeform 35">
                    <a:extLst>
                      <a:ext uri="{FF2B5EF4-FFF2-40B4-BE49-F238E27FC236}">
                        <a16:creationId xmlns:a16="http://schemas.microsoft.com/office/drawing/2014/main" id="{25A3BE36-E2CD-4F5B-9752-0E0F3DFEEA15}"/>
                      </a:ext>
                    </a:extLst>
                  </p:cNvPr>
                  <p:cNvSpPr>
                    <a:spLocks/>
                  </p:cNvSpPr>
                  <p:nvPr/>
                </p:nvSpPr>
                <p:spPr bwMode="auto">
                  <a:xfrm>
                    <a:off x="2347913" y="4378326"/>
                    <a:ext cx="190500" cy="238125"/>
                  </a:xfrm>
                  <a:custGeom>
                    <a:avLst/>
                    <a:gdLst>
                      <a:gd name="T0" fmla="*/ 26 w 51"/>
                      <a:gd name="T1" fmla="*/ 0 h 64"/>
                      <a:gd name="T2" fmla="*/ 0 w 51"/>
                      <a:gd name="T3" fmla="*/ 27 h 64"/>
                      <a:gd name="T4" fmla="*/ 0 w 51"/>
                      <a:gd name="T5" fmla="*/ 38 h 64"/>
                      <a:gd name="T6" fmla="*/ 26 w 51"/>
                      <a:gd name="T7" fmla="*/ 64 h 64"/>
                      <a:gd name="T8" fmla="*/ 51 w 51"/>
                      <a:gd name="T9" fmla="*/ 38 h 64"/>
                      <a:gd name="T10" fmla="*/ 51 w 51"/>
                      <a:gd name="T11" fmla="*/ 27 h 64"/>
                      <a:gd name="T12" fmla="*/ 26 w 5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26" y="0"/>
                        </a:moveTo>
                        <a:cubicBezTo>
                          <a:pt x="11" y="0"/>
                          <a:pt x="0" y="12"/>
                          <a:pt x="0" y="27"/>
                        </a:cubicBezTo>
                        <a:cubicBezTo>
                          <a:pt x="0" y="38"/>
                          <a:pt x="0" y="38"/>
                          <a:pt x="0" y="38"/>
                        </a:cubicBezTo>
                        <a:cubicBezTo>
                          <a:pt x="0" y="52"/>
                          <a:pt x="11" y="64"/>
                          <a:pt x="26" y="64"/>
                        </a:cubicBezTo>
                        <a:cubicBezTo>
                          <a:pt x="40" y="64"/>
                          <a:pt x="51" y="52"/>
                          <a:pt x="51" y="38"/>
                        </a:cubicBezTo>
                        <a:cubicBezTo>
                          <a:pt x="51" y="27"/>
                          <a:pt x="51" y="27"/>
                          <a:pt x="51" y="27"/>
                        </a:cubicBezTo>
                        <a:cubicBezTo>
                          <a:pt x="51" y="12"/>
                          <a:pt x="40" y="0"/>
                          <a:pt x="2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21" name="Freeform 36">
                    <a:extLst>
                      <a:ext uri="{FF2B5EF4-FFF2-40B4-BE49-F238E27FC236}">
                        <a16:creationId xmlns:a16="http://schemas.microsoft.com/office/drawing/2014/main" id="{3833E0D5-45BD-4CD9-AEB3-91F0F48025F9}"/>
                      </a:ext>
                    </a:extLst>
                  </p:cNvPr>
                  <p:cNvSpPr>
                    <a:spLocks/>
                  </p:cNvSpPr>
                  <p:nvPr/>
                </p:nvSpPr>
                <p:spPr bwMode="auto">
                  <a:xfrm>
                    <a:off x="2355850" y="4389438"/>
                    <a:ext cx="174625" cy="220663"/>
                  </a:xfrm>
                  <a:custGeom>
                    <a:avLst/>
                    <a:gdLst>
                      <a:gd name="T0" fmla="*/ 24 w 47"/>
                      <a:gd name="T1" fmla="*/ 59 h 59"/>
                      <a:gd name="T2" fmla="*/ 0 w 47"/>
                      <a:gd name="T3" fmla="*/ 35 h 59"/>
                      <a:gd name="T4" fmla="*/ 0 w 47"/>
                      <a:gd name="T5" fmla="*/ 24 h 59"/>
                      <a:gd name="T6" fmla="*/ 24 w 47"/>
                      <a:gd name="T7" fmla="*/ 0 h 59"/>
                      <a:gd name="T8" fmla="*/ 47 w 47"/>
                      <a:gd name="T9" fmla="*/ 24 h 59"/>
                      <a:gd name="T10" fmla="*/ 47 w 47"/>
                      <a:gd name="T11" fmla="*/ 35 h 59"/>
                      <a:gd name="T12" fmla="*/ 24 w 47"/>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47" h="59">
                        <a:moveTo>
                          <a:pt x="24" y="59"/>
                        </a:moveTo>
                        <a:cubicBezTo>
                          <a:pt x="11" y="59"/>
                          <a:pt x="0" y="48"/>
                          <a:pt x="0" y="35"/>
                        </a:cubicBezTo>
                        <a:cubicBezTo>
                          <a:pt x="0" y="24"/>
                          <a:pt x="0" y="24"/>
                          <a:pt x="0" y="24"/>
                        </a:cubicBezTo>
                        <a:cubicBezTo>
                          <a:pt x="0" y="11"/>
                          <a:pt x="11" y="0"/>
                          <a:pt x="24" y="0"/>
                        </a:cubicBezTo>
                        <a:cubicBezTo>
                          <a:pt x="36" y="0"/>
                          <a:pt x="47" y="11"/>
                          <a:pt x="47" y="24"/>
                        </a:cubicBezTo>
                        <a:cubicBezTo>
                          <a:pt x="47" y="35"/>
                          <a:pt x="47" y="35"/>
                          <a:pt x="47" y="35"/>
                        </a:cubicBezTo>
                        <a:cubicBezTo>
                          <a:pt x="47" y="48"/>
                          <a:pt x="36" y="59"/>
                          <a:pt x="24" y="59"/>
                        </a:cubicBezTo>
                      </a:path>
                    </a:pathLst>
                  </a:custGeom>
                  <a:solidFill>
                    <a:srgbClr val="6465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22" name="Freeform 37">
                    <a:extLst>
                      <a:ext uri="{FF2B5EF4-FFF2-40B4-BE49-F238E27FC236}">
                        <a16:creationId xmlns:a16="http://schemas.microsoft.com/office/drawing/2014/main" id="{FAFA7767-D8D9-4064-A8E0-9A64CC47A868}"/>
                      </a:ext>
                    </a:extLst>
                  </p:cNvPr>
                  <p:cNvSpPr>
                    <a:spLocks/>
                  </p:cNvSpPr>
                  <p:nvPr/>
                </p:nvSpPr>
                <p:spPr bwMode="auto">
                  <a:xfrm>
                    <a:off x="2355850" y="4397376"/>
                    <a:ext cx="174625" cy="196850"/>
                  </a:xfrm>
                  <a:custGeom>
                    <a:avLst/>
                    <a:gdLst>
                      <a:gd name="T0" fmla="*/ 30 w 47"/>
                      <a:gd name="T1" fmla="*/ 53 h 53"/>
                      <a:gd name="T2" fmla="*/ 24 w 47"/>
                      <a:gd name="T3" fmla="*/ 50 h 53"/>
                      <a:gd name="T4" fmla="*/ 24 w 47"/>
                      <a:gd name="T5" fmla="*/ 49 h 53"/>
                      <a:gd name="T6" fmla="*/ 23 w 47"/>
                      <a:gd name="T7" fmla="*/ 49 h 53"/>
                      <a:gd name="T8" fmla="*/ 23 w 47"/>
                      <a:gd name="T9" fmla="*/ 50 h 53"/>
                      <a:gd name="T10" fmla="*/ 17 w 47"/>
                      <a:gd name="T11" fmla="*/ 53 h 53"/>
                      <a:gd name="T12" fmla="*/ 14 w 47"/>
                      <a:gd name="T13" fmla="*/ 53 h 53"/>
                      <a:gd name="T14" fmla="*/ 11 w 47"/>
                      <a:gd name="T15" fmla="*/ 51 h 53"/>
                      <a:gd name="T16" fmla="*/ 11 w 47"/>
                      <a:gd name="T17" fmla="*/ 51 h 53"/>
                      <a:gd name="T18" fmla="*/ 6 w 47"/>
                      <a:gd name="T19" fmla="*/ 46 h 53"/>
                      <a:gd name="T20" fmla="*/ 4 w 47"/>
                      <a:gd name="T21" fmla="*/ 41 h 53"/>
                      <a:gd name="T22" fmla="*/ 3 w 47"/>
                      <a:gd name="T23" fmla="*/ 41 h 53"/>
                      <a:gd name="T24" fmla="*/ 2 w 47"/>
                      <a:gd name="T25" fmla="*/ 39 h 53"/>
                      <a:gd name="T26" fmla="*/ 1 w 47"/>
                      <a:gd name="T27" fmla="*/ 32 h 53"/>
                      <a:gd name="T28" fmla="*/ 2 w 47"/>
                      <a:gd name="T29" fmla="*/ 29 h 53"/>
                      <a:gd name="T30" fmla="*/ 3 w 47"/>
                      <a:gd name="T31" fmla="*/ 28 h 53"/>
                      <a:gd name="T32" fmla="*/ 2 w 47"/>
                      <a:gd name="T33" fmla="*/ 28 h 53"/>
                      <a:gd name="T34" fmla="*/ 1 w 47"/>
                      <a:gd name="T35" fmla="*/ 23 h 53"/>
                      <a:gd name="T36" fmla="*/ 1 w 47"/>
                      <a:gd name="T37" fmla="*/ 19 h 53"/>
                      <a:gd name="T38" fmla="*/ 4 w 47"/>
                      <a:gd name="T39" fmla="*/ 16 h 53"/>
                      <a:gd name="T40" fmla="*/ 4 w 47"/>
                      <a:gd name="T41" fmla="*/ 16 h 53"/>
                      <a:gd name="T42" fmla="*/ 4 w 47"/>
                      <a:gd name="T43" fmla="*/ 16 h 53"/>
                      <a:gd name="T44" fmla="*/ 6 w 47"/>
                      <a:gd name="T45" fmla="*/ 10 h 53"/>
                      <a:gd name="T46" fmla="*/ 7 w 47"/>
                      <a:gd name="T47" fmla="*/ 9 h 53"/>
                      <a:gd name="T48" fmla="*/ 8 w 47"/>
                      <a:gd name="T49" fmla="*/ 9 h 53"/>
                      <a:gd name="T50" fmla="*/ 11 w 47"/>
                      <a:gd name="T51" fmla="*/ 5 h 53"/>
                      <a:gd name="T52" fmla="*/ 11 w 47"/>
                      <a:gd name="T53" fmla="*/ 4 h 53"/>
                      <a:gd name="T54" fmla="*/ 12 w 47"/>
                      <a:gd name="T55" fmla="*/ 3 h 53"/>
                      <a:gd name="T56" fmla="*/ 17 w 47"/>
                      <a:gd name="T57" fmla="*/ 0 h 53"/>
                      <a:gd name="T58" fmla="*/ 18 w 47"/>
                      <a:gd name="T59" fmla="*/ 0 h 53"/>
                      <a:gd name="T60" fmla="*/ 23 w 47"/>
                      <a:gd name="T61" fmla="*/ 4 h 53"/>
                      <a:gd name="T62" fmla="*/ 24 w 47"/>
                      <a:gd name="T63" fmla="*/ 5 h 53"/>
                      <a:gd name="T64" fmla="*/ 24 w 47"/>
                      <a:gd name="T65" fmla="*/ 4 h 53"/>
                      <a:gd name="T66" fmla="*/ 29 w 47"/>
                      <a:gd name="T67" fmla="*/ 0 h 53"/>
                      <a:gd name="T68" fmla="*/ 30 w 47"/>
                      <a:gd name="T69" fmla="*/ 0 h 53"/>
                      <a:gd name="T70" fmla="*/ 35 w 47"/>
                      <a:gd name="T71" fmla="*/ 3 h 53"/>
                      <a:gd name="T72" fmla="*/ 36 w 47"/>
                      <a:gd name="T73" fmla="*/ 4 h 53"/>
                      <a:gd name="T74" fmla="*/ 36 w 47"/>
                      <a:gd name="T75" fmla="*/ 5 h 53"/>
                      <a:gd name="T76" fmla="*/ 36 w 47"/>
                      <a:gd name="T77" fmla="*/ 5 h 53"/>
                      <a:gd name="T78" fmla="*/ 39 w 47"/>
                      <a:gd name="T79" fmla="*/ 9 h 53"/>
                      <a:gd name="T80" fmla="*/ 40 w 47"/>
                      <a:gd name="T81" fmla="*/ 9 h 53"/>
                      <a:gd name="T82" fmla="*/ 41 w 47"/>
                      <a:gd name="T83" fmla="*/ 10 h 53"/>
                      <a:gd name="T84" fmla="*/ 42 w 47"/>
                      <a:gd name="T85" fmla="*/ 16 h 53"/>
                      <a:gd name="T86" fmla="*/ 42 w 47"/>
                      <a:gd name="T87" fmla="*/ 16 h 53"/>
                      <a:gd name="T88" fmla="*/ 43 w 47"/>
                      <a:gd name="T89" fmla="*/ 16 h 53"/>
                      <a:gd name="T90" fmla="*/ 45 w 47"/>
                      <a:gd name="T91" fmla="*/ 19 h 53"/>
                      <a:gd name="T92" fmla="*/ 46 w 47"/>
                      <a:gd name="T93" fmla="*/ 23 h 53"/>
                      <a:gd name="T94" fmla="*/ 45 w 47"/>
                      <a:gd name="T95" fmla="*/ 28 h 53"/>
                      <a:gd name="T96" fmla="*/ 44 w 47"/>
                      <a:gd name="T97" fmla="*/ 28 h 53"/>
                      <a:gd name="T98" fmla="*/ 45 w 47"/>
                      <a:gd name="T99" fmla="*/ 29 h 53"/>
                      <a:gd name="T100" fmla="*/ 46 w 47"/>
                      <a:gd name="T101" fmla="*/ 32 h 53"/>
                      <a:gd name="T102" fmla="*/ 45 w 47"/>
                      <a:gd name="T103" fmla="*/ 39 h 53"/>
                      <a:gd name="T104" fmla="*/ 44 w 47"/>
                      <a:gd name="T105" fmla="*/ 41 h 53"/>
                      <a:gd name="T106" fmla="*/ 43 w 47"/>
                      <a:gd name="T107" fmla="*/ 41 h 53"/>
                      <a:gd name="T108" fmla="*/ 43 w 47"/>
                      <a:gd name="T109" fmla="*/ 41 h 53"/>
                      <a:gd name="T110" fmla="*/ 41 w 47"/>
                      <a:gd name="T111" fmla="*/ 46 h 53"/>
                      <a:gd name="T112" fmla="*/ 32 w 47"/>
                      <a:gd name="T113" fmla="*/ 53 h 53"/>
                      <a:gd name="T114" fmla="*/ 30 w 47"/>
                      <a:gd name="T11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 h="53">
                        <a:moveTo>
                          <a:pt x="30" y="53"/>
                        </a:moveTo>
                        <a:cubicBezTo>
                          <a:pt x="28" y="53"/>
                          <a:pt x="25" y="52"/>
                          <a:pt x="24" y="50"/>
                        </a:cubicBezTo>
                        <a:cubicBezTo>
                          <a:pt x="24" y="49"/>
                          <a:pt x="24" y="49"/>
                          <a:pt x="24" y="49"/>
                        </a:cubicBezTo>
                        <a:cubicBezTo>
                          <a:pt x="23" y="49"/>
                          <a:pt x="23" y="49"/>
                          <a:pt x="23" y="49"/>
                        </a:cubicBezTo>
                        <a:cubicBezTo>
                          <a:pt x="23" y="50"/>
                          <a:pt x="23" y="50"/>
                          <a:pt x="23" y="50"/>
                        </a:cubicBezTo>
                        <a:cubicBezTo>
                          <a:pt x="22" y="52"/>
                          <a:pt x="19" y="53"/>
                          <a:pt x="17" y="53"/>
                        </a:cubicBezTo>
                        <a:cubicBezTo>
                          <a:pt x="16" y="53"/>
                          <a:pt x="15" y="53"/>
                          <a:pt x="14" y="53"/>
                        </a:cubicBezTo>
                        <a:cubicBezTo>
                          <a:pt x="12" y="52"/>
                          <a:pt x="11" y="52"/>
                          <a:pt x="11" y="51"/>
                        </a:cubicBezTo>
                        <a:cubicBezTo>
                          <a:pt x="11" y="51"/>
                          <a:pt x="11" y="51"/>
                          <a:pt x="11" y="51"/>
                        </a:cubicBezTo>
                        <a:cubicBezTo>
                          <a:pt x="9" y="50"/>
                          <a:pt x="7" y="49"/>
                          <a:pt x="6" y="46"/>
                        </a:cubicBezTo>
                        <a:cubicBezTo>
                          <a:pt x="4" y="45"/>
                          <a:pt x="4" y="43"/>
                          <a:pt x="4" y="41"/>
                        </a:cubicBezTo>
                        <a:cubicBezTo>
                          <a:pt x="3" y="41"/>
                          <a:pt x="3" y="41"/>
                          <a:pt x="3" y="41"/>
                        </a:cubicBezTo>
                        <a:cubicBezTo>
                          <a:pt x="3" y="40"/>
                          <a:pt x="2" y="40"/>
                          <a:pt x="2" y="39"/>
                        </a:cubicBezTo>
                        <a:cubicBezTo>
                          <a:pt x="1" y="37"/>
                          <a:pt x="0" y="34"/>
                          <a:pt x="1" y="32"/>
                        </a:cubicBezTo>
                        <a:cubicBezTo>
                          <a:pt x="1" y="31"/>
                          <a:pt x="1" y="29"/>
                          <a:pt x="2" y="29"/>
                        </a:cubicBezTo>
                        <a:cubicBezTo>
                          <a:pt x="3" y="28"/>
                          <a:pt x="3" y="28"/>
                          <a:pt x="3" y="28"/>
                        </a:cubicBezTo>
                        <a:cubicBezTo>
                          <a:pt x="2" y="28"/>
                          <a:pt x="2" y="28"/>
                          <a:pt x="2" y="28"/>
                        </a:cubicBezTo>
                        <a:cubicBezTo>
                          <a:pt x="1" y="26"/>
                          <a:pt x="1" y="24"/>
                          <a:pt x="1" y="23"/>
                        </a:cubicBezTo>
                        <a:cubicBezTo>
                          <a:pt x="1" y="21"/>
                          <a:pt x="1" y="20"/>
                          <a:pt x="1" y="19"/>
                        </a:cubicBezTo>
                        <a:cubicBezTo>
                          <a:pt x="2" y="18"/>
                          <a:pt x="3" y="17"/>
                          <a:pt x="4" y="16"/>
                        </a:cubicBezTo>
                        <a:cubicBezTo>
                          <a:pt x="4" y="16"/>
                          <a:pt x="4" y="16"/>
                          <a:pt x="4" y="16"/>
                        </a:cubicBezTo>
                        <a:cubicBezTo>
                          <a:pt x="4" y="16"/>
                          <a:pt x="4" y="16"/>
                          <a:pt x="4" y="16"/>
                        </a:cubicBezTo>
                        <a:cubicBezTo>
                          <a:pt x="4" y="14"/>
                          <a:pt x="4" y="12"/>
                          <a:pt x="6" y="10"/>
                        </a:cubicBezTo>
                        <a:cubicBezTo>
                          <a:pt x="6" y="10"/>
                          <a:pt x="7" y="9"/>
                          <a:pt x="7" y="9"/>
                        </a:cubicBezTo>
                        <a:cubicBezTo>
                          <a:pt x="8" y="9"/>
                          <a:pt x="8" y="9"/>
                          <a:pt x="8" y="9"/>
                        </a:cubicBezTo>
                        <a:cubicBezTo>
                          <a:pt x="8" y="7"/>
                          <a:pt x="9" y="5"/>
                          <a:pt x="11" y="5"/>
                        </a:cubicBezTo>
                        <a:cubicBezTo>
                          <a:pt x="11" y="4"/>
                          <a:pt x="11" y="4"/>
                          <a:pt x="11" y="4"/>
                        </a:cubicBezTo>
                        <a:cubicBezTo>
                          <a:pt x="11" y="4"/>
                          <a:pt x="11" y="4"/>
                          <a:pt x="12" y="3"/>
                        </a:cubicBezTo>
                        <a:cubicBezTo>
                          <a:pt x="13" y="0"/>
                          <a:pt x="16" y="0"/>
                          <a:pt x="17" y="0"/>
                        </a:cubicBezTo>
                        <a:cubicBezTo>
                          <a:pt x="18" y="0"/>
                          <a:pt x="18" y="0"/>
                          <a:pt x="18" y="0"/>
                        </a:cubicBezTo>
                        <a:cubicBezTo>
                          <a:pt x="19" y="0"/>
                          <a:pt x="22" y="1"/>
                          <a:pt x="23" y="4"/>
                        </a:cubicBezTo>
                        <a:cubicBezTo>
                          <a:pt x="24" y="5"/>
                          <a:pt x="24" y="5"/>
                          <a:pt x="24" y="5"/>
                        </a:cubicBezTo>
                        <a:cubicBezTo>
                          <a:pt x="24" y="4"/>
                          <a:pt x="24" y="4"/>
                          <a:pt x="24" y="4"/>
                        </a:cubicBezTo>
                        <a:cubicBezTo>
                          <a:pt x="25" y="1"/>
                          <a:pt x="27" y="0"/>
                          <a:pt x="29" y="0"/>
                        </a:cubicBezTo>
                        <a:cubicBezTo>
                          <a:pt x="30" y="0"/>
                          <a:pt x="30" y="0"/>
                          <a:pt x="30" y="0"/>
                        </a:cubicBezTo>
                        <a:cubicBezTo>
                          <a:pt x="31" y="0"/>
                          <a:pt x="33" y="0"/>
                          <a:pt x="35" y="3"/>
                        </a:cubicBezTo>
                        <a:cubicBezTo>
                          <a:pt x="35" y="4"/>
                          <a:pt x="35" y="4"/>
                          <a:pt x="36" y="4"/>
                        </a:cubicBezTo>
                        <a:cubicBezTo>
                          <a:pt x="36" y="5"/>
                          <a:pt x="36" y="5"/>
                          <a:pt x="36" y="5"/>
                        </a:cubicBezTo>
                        <a:cubicBezTo>
                          <a:pt x="36" y="5"/>
                          <a:pt x="36" y="5"/>
                          <a:pt x="36" y="5"/>
                        </a:cubicBezTo>
                        <a:cubicBezTo>
                          <a:pt x="37" y="5"/>
                          <a:pt x="38" y="7"/>
                          <a:pt x="39" y="9"/>
                        </a:cubicBezTo>
                        <a:cubicBezTo>
                          <a:pt x="40" y="9"/>
                          <a:pt x="40" y="9"/>
                          <a:pt x="40" y="9"/>
                        </a:cubicBezTo>
                        <a:cubicBezTo>
                          <a:pt x="40" y="9"/>
                          <a:pt x="41" y="10"/>
                          <a:pt x="41" y="10"/>
                        </a:cubicBezTo>
                        <a:cubicBezTo>
                          <a:pt x="43" y="12"/>
                          <a:pt x="43" y="14"/>
                          <a:pt x="42" y="16"/>
                        </a:cubicBezTo>
                        <a:cubicBezTo>
                          <a:pt x="42" y="16"/>
                          <a:pt x="42" y="16"/>
                          <a:pt x="42" y="16"/>
                        </a:cubicBezTo>
                        <a:cubicBezTo>
                          <a:pt x="43" y="16"/>
                          <a:pt x="43" y="16"/>
                          <a:pt x="43" y="16"/>
                        </a:cubicBezTo>
                        <a:cubicBezTo>
                          <a:pt x="44" y="17"/>
                          <a:pt x="45" y="18"/>
                          <a:pt x="45" y="19"/>
                        </a:cubicBezTo>
                        <a:cubicBezTo>
                          <a:pt x="46" y="20"/>
                          <a:pt x="46" y="21"/>
                          <a:pt x="46" y="23"/>
                        </a:cubicBezTo>
                        <a:cubicBezTo>
                          <a:pt x="46" y="24"/>
                          <a:pt x="46" y="26"/>
                          <a:pt x="45" y="28"/>
                        </a:cubicBezTo>
                        <a:cubicBezTo>
                          <a:pt x="44" y="28"/>
                          <a:pt x="44" y="28"/>
                          <a:pt x="44" y="28"/>
                        </a:cubicBezTo>
                        <a:cubicBezTo>
                          <a:pt x="45" y="29"/>
                          <a:pt x="45" y="29"/>
                          <a:pt x="45" y="29"/>
                        </a:cubicBezTo>
                        <a:cubicBezTo>
                          <a:pt x="45" y="29"/>
                          <a:pt x="46" y="31"/>
                          <a:pt x="46" y="32"/>
                        </a:cubicBezTo>
                        <a:cubicBezTo>
                          <a:pt x="47" y="34"/>
                          <a:pt x="46" y="37"/>
                          <a:pt x="45" y="39"/>
                        </a:cubicBezTo>
                        <a:cubicBezTo>
                          <a:pt x="45" y="40"/>
                          <a:pt x="44" y="40"/>
                          <a:pt x="44" y="41"/>
                        </a:cubicBezTo>
                        <a:cubicBezTo>
                          <a:pt x="43" y="41"/>
                          <a:pt x="43" y="41"/>
                          <a:pt x="43" y="41"/>
                        </a:cubicBezTo>
                        <a:cubicBezTo>
                          <a:pt x="43" y="41"/>
                          <a:pt x="43" y="41"/>
                          <a:pt x="43" y="41"/>
                        </a:cubicBezTo>
                        <a:cubicBezTo>
                          <a:pt x="43" y="43"/>
                          <a:pt x="42" y="45"/>
                          <a:pt x="41" y="46"/>
                        </a:cubicBezTo>
                        <a:cubicBezTo>
                          <a:pt x="40" y="48"/>
                          <a:pt x="35" y="52"/>
                          <a:pt x="32" y="53"/>
                        </a:cubicBezTo>
                        <a:cubicBezTo>
                          <a:pt x="32" y="53"/>
                          <a:pt x="31" y="53"/>
                          <a:pt x="30" y="5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123" name="Freeform 38">
                    <a:extLst>
                      <a:ext uri="{FF2B5EF4-FFF2-40B4-BE49-F238E27FC236}">
                        <a16:creationId xmlns:a16="http://schemas.microsoft.com/office/drawing/2014/main" id="{57BD7296-DE3F-4FD0-B146-430FE9F65EA4}"/>
                      </a:ext>
                    </a:extLst>
                  </p:cNvPr>
                  <p:cNvSpPr>
                    <a:spLocks noEditPoints="1"/>
                  </p:cNvSpPr>
                  <p:nvPr/>
                </p:nvSpPr>
                <p:spPr bwMode="auto">
                  <a:xfrm>
                    <a:off x="2355850" y="4392613"/>
                    <a:ext cx="174625" cy="206375"/>
                  </a:xfrm>
                  <a:custGeom>
                    <a:avLst/>
                    <a:gdLst>
                      <a:gd name="T0" fmla="*/ 24 w 47"/>
                      <a:gd name="T1" fmla="*/ 42 h 55"/>
                      <a:gd name="T2" fmla="*/ 23 w 47"/>
                      <a:gd name="T3" fmla="*/ 30 h 55"/>
                      <a:gd name="T4" fmla="*/ 24 w 47"/>
                      <a:gd name="T5" fmla="*/ 11 h 55"/>
                      <a:gd name="T6" fmla="*/ 32 w 47"/>
                      <a:gd name="T7" fmla="*/ 50 h 55"/>
                      <a:gd name="T8" fmla="*/ 35 w 47"/>
                      <a:gd name="T9" fmla="*/ 42 h 55"/>
                      <a:gd name="T10" fmla="*/ 27 w 47"/>
                      <a:gd name="T11" fmla="*/ 42 h 55"/>
                      <a:gd name="T12" fmla="*/ 28 w 47"/>
                      <a:gd name="T13" fmla="*/ 38 h 55"/>
                      <a:gd name="T14" fmla="*/ 28 w 47"/>
                      <a:gd name="T15" fmla="*/ 33 h 55"/>
                      <a:gd name="T16" fmla="*/ 31 w 47"/>
                      <a:gd name="T17" fmla="*/ 17 h 55"/>
                      <a:gd name="T18" fmla="*/ 39 w 47"/>
                      <a:gd name="T19" fmla="*/ 25 h 55"/>
                      <a:gd name="T20" fmla="*/ 41 w 47"/>
                      <a:gd name="T21" fmla="*/ 22 h 55"/>
                      <a:gd name="T22" fmla="*/ 29 w 47"/>
                      <a:gd name="T23" fmla="*/ 23 h 55"/>
                      <a:gd name="T24" fmla="*/ 34 w 47"/>
                      <a:gd name="T25" fmla="*/ 18 h 55"/>
                      <a:gd name="T26" fmla="*/ 25 w 47"/>
                      <a:gd name="T27" fmla="*/ 15 h 55"/>
                      <a:gd name="T28" fmla="*/ 33 w 47"/>
                      <a:gd name="T29" fmla="*/ 22 h 55"/>
                      <a:gd name="T30" fmla="*/ 35 w 47"/>
                      <a:gd name="T31" fmla="*/ 13 h 55"/>
                      <a:gd name="T32" fmla="*/ 38 w 47"/>
                      <a:gd name="T33" fmla="*/ 18 h 55"/>
                      <a:gd name="T34" fmla="*/ 44 w 47"/>
                      <a:gd name="T35" fmla="*/ 26 h 55"/>
                      <a:gd name="T36" fmla="*/ 30 w 47"/>
                      <a:gd name="T37" fmla="*/ 34 h 55"/>
                      <a:gd name="T38" fmla="*/ 38 w 47"/>
                      <a:gd name="T39" fmla="*/ 34 h 55"/>
                      <a:gd name="T40" fmla="*/ 34 w 47"/>
                      <a:gd name="T41" fmla="*/ 7 h 55"/>
                      <a:gd name="T42" fmla="*/ 32 w 47"/>
                      <a:gd name="T43" fmla="*/ 8 h 55"/>
                      <a:gd name="T44" fmla="*/ 30 w 47"/>
                      <a:gd name="T45" fmla="*/ 10 h 55"/>
                      <a:gd name="T46" fmla="*/ 34 w 47"/>
                      <a:gd name="T47" fmla="*/ 5 h 55"/>
                      <a:gd name="T48" fmla="*/ 24 w 47"/>
                      <a:gd name="T49" fmla="*/ 19 h 55"/>
                      <a:gd name="T50" fmla="*/ 19 w 47"/>
                      <a:gd name="T51" fmla="*/ 8 h 55"/>
                      <a:gd name="T52" fmla="*/ 13 w 47"/>
                      <a:gd name="T53" fmla="*/ 5 h 55"/>
                      <a:gd name="T54" fmla="*/ 17 w 47"/>
                      <a:gd name="T55" fmla="*/ 10 h 55"/>
                      <a:gd name="T56" fmla="*/ 6 w 47"/>
                      <a:gd name="T57" fmla="*/ 38 h 55"/>
                      <a:gd name="T58" fmla="*/ 15 w 47"/>
                      <a:gd name="T59" fmla="*/ 34 h 55"/>
                      <a:gd name="T60" fmla="*/ 12 w 47"/>
                      <a:gd name="T61" fmla="*/ 32 h 55"/>
                      <a:gd name="T62" fmla="*/ 9 w 47"/>
                      <a:gd name="T63" fmla="*/ 19 h 55"/>
                      <a:gd name="T64" fmla="*/ 9 w 47"/>
                      <a:gd name="T65" fmla="*/ 11 h 55"/>
                      <a:gd name="T66" fmla="*/ 14 w 47"/>
                      <a:gd name="T67" fmla="*/ 23 h 55"/>
                      <a:gd name="T68" fmla="*/ 19 w 47"/>
                      <a:gd name="T69" fmla="*/ 11 h 55"/>
                      <a:gd name="T70" fmla="*/ 18 w 47"/>
                      <a:gd name="T71" fmla="*/ 15 h 55"/>
                      <a:gd name="T72" fmla="*/ 13 w 47"/>
                      <a:gd name="T73" fmla="*/ 20 h 55"/>
                      <a:gd name="T74" fmla="*/ 12 w 47"/>
                      <a:gd name="T75" fmla="*/ 26 h 55"/>
                      <a:gd name="T76" fmla="*/ 5 w 47"/>
                      <a:gd name="T77" fmla="*/ 24 h 55"/>
                      <a:gd name="T78" fmla="*/ 17 w 47"/>
                      <a:gd name="T79" fmla="*/ 27 h 55"/>
                      <a:gd name="T80" fmla="*/ 22 w 47"/>
                      <a:gd name="T81" fmla="*/ 22 h 55"/>
                      <a:gd name="T82" fmla="*/ 21 w 47"/>
                      <a:gd name="T83" fmla="*/ 31 h 55"/>
                      <a:gd name="T84" fmla="*/ 19 w 47"/>
                      <a:gd name="T85" fmla="*/ 36 h 55"/>
                      <a:gd name="T86" fmla="*/ 21 w 47"/>
                      <a:gd name="T87" fmla="*/ 47 h 55"/>
                      <a:gd name="T88" fmla="*/ 15 w 47"/>
                      <a:gd name="T89" fmla="*/ 48 h 55"/>
                      <a:gd name="T90" fmla="*/ 4 w 47"/>
                      <a:gd name="T91" fmla="*/ 38 h 55"/>
                      <a:gd name="T92" fmla="*/ 9 w 47"/>
                      <a:gd name="T93" fmla="*/ 33 h 55"/>
                      <a:gd name="T94" fmla="*/ 15 w 47"/>
                      <a:gd name="T95" fmla="*/ 51 h 55"/>
                      <a:gd name="T96" fmla="*/ 21 w 47"/>
                      <a:gd name="T97" fmla="*/ 48 h 55"/>
                      <a:gd name="T98" fmla="*/ 30 w 47"/>
                      <a:gd name="T99" fmla="*/ 49 h 55"/>
                      <a:gd name="T100" fmla="*/ 32 w 47"/>
                      <a:gd name="T101" fmla="*/ 52 h 55"/>
                      <a:gd name="T102" fmla="*/ 38 w 47"/>
                      <a:gd name="T103" fmla="*/ 33 h 55"/>
                      <a:gd name="T104" fmla="*/ 45 w 47"/>
                      <a:gd name="T105" fmla="*/ 29 h 55"/>
                      <a:gd name="T106" fmla="*/ 40 w 47"/>
                      <a:gd name="T107" fmla="*/ 9 h 55"/>
                      <a:gd name="T108" fmla="*/ 24 w 47"/>
                      <a:gd name="T109" fmla="*/ 5 h 55"/>
                      <a:gd name="T110" fmla="*/ 7 w 47"/>
                      <a:gd name="T111" fmla="*/ 9 h 55"/>
                      <a:gd name="T112" fmla="*/ 2 w 47"/>
                      <a:gd name="T113" fmla="*/ 29 h 55"/>
                      <a:gd name="T114" fmla="*/ 10 w 47"/>
                      <a:gd name="T115" fmla="*/ 53 h 55"/>
                      <a:gd name="T116" fmla="*/ 24 w 47"/>
                      <a:gd name="T117" fmla="*/ 51 h 55"/>
                      <a:gd name="T118" fmla="*/ 46 w 47"/>
                      <a:gd name="T119"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55">
                        <a:moveTo>
                          <a:pt x="24" y="42"/>
                        </a:moveTo>
                        <a:cubicBezTo>
                          <a:pt x="23" y="41"/>
                          <a:pt x="23" y="41"/>
                          <a:pt x="23" y="41"/>
                        </a:cubicBezTo>
                        <a:cubicBezTo>
                          <a:pt x="23" y="41"/>
                          <a:pt x="23" y="40"/>
                          <a:pt x="24" y="40"/>
                        </a:cubicBezTo>
                        <a:cubicBezTo>
                          <a:pt x="24" y="40"/>
                          <a:pt x="24" y="41"/>
                          <a:pt x="24" y="41"/>
                        </a:cubicBezTo>
                        <a:cubicBezTo>
                          <a:pt x="24" y="41"/>
                          <a:pt x="24" y="41"/>
                          <a:pt x="24" y="42"/>
                        </a:cubicBezTo>
                        <a:moveTo>
                          <a:pt x="24" y="47"/>
                        </a:moveTo>
                        <a:cubicBezTo>
                          <a:pt x="24" y="47"/>
                          <a:pt x="23" y="47"/>
                          <a:pt x="23" y="47"/>
                        </a:cubicBezTo>
                        <a:cubicBezTo>
                          <a:pt x="23" y="47"/>
                          <a:pt x="24" y="47"/>
                          <a:pt x="24" y="46"/>
                        </a:cubicBezTo>
                        <a:cubicBezTo>
                          <a:pt x="24" y="47"/>
                          <a:pt x="24" y="47"/>
                          <a:pt x="24" y="47"/>
                        </a:cubicBezTo>
                        <a:close/>
                        <a:moveTo>
                          <a:pt x="23" y="30"/>
                        </a:moveTo>
                        <a:cubicBezTo>
                          <a:pt x="23" y="29"/>
                          <a:pt x="23" y="29"/>
                          <a:pt x="24" y="29"/>
                        </a:cubicBezTo>
                        <a:cubicBezTo>
                          <a:pt x="24" y="29"/>
                          <a:pt x="24" y="29"/>
                          <a:pt x="24" y="30"/>
                        </a:cubicBezTo>
                        <a:cubicBezTo>
                          <a:pt x="24" y="30"/>
                          <a:pt x="24" y="30"/>
                          <a:pt x="24" y="30"/>
                        </a:cubicBezTo>
                        <a:cubicBezTo>
                          <a:pt x="23" y="30"/>
                          <a:pt x="23" y="30"/>
                          <a:pt x="23" y="30"/>
                        </a:cubicBezTo>
                        <a:moveTo>
                          <a:pt x="24" y="11"/>
                        </a:moveTo>
                        <a:cubicBezTo>
                          <a:pt x="24" y="11"/>
                          <a:pt x="24" y="12"/>
                          <a:pt x="24" y="12"/>
                        </a:cubicBezTo>
                        <a:cubicBezTo>
                          <a:pt x="23" y="12"/>
                          <a:pt x="23" y="11"/>
                          <a:pt x="23" y="11"/>
                        </a:cubicBezTo>
                        <a:cubicBezTo>
                          <a:pt x="23" y="11"/>
                          <a:pt x="23" y="11"/>
                          <a:pt x="24" y="10"/>
                        </a:cubicBezTo>
                        <a:cubicBezTo>
                          <a:pt x="24" y="11"/>
                          <a:pt x="24" y="11"/>
                          <a:pt x="24" y="11"/>
                        </a:cubicBezTo>
                        <a:moveTo>
                          <a:pt x="32" y="50"/>
                        </a:moveTo>
                        <a:cubicBezTo>
                          <a:pt x="32" y="49"/>
                          <a:pt x="32" y="49"/>
                          <a:pt x="32" y="49"/>
                        </a:cubicBezTo>
                        <a:cubicBezTo>
                          <a:pt x="32" y="48"/>
                          <a:pt x="32" y="48"/>
                          <a:pt x="32" y="48"/>
                        </a:cubicBezTo>
                        <a:cubicBezTo>
                          <a:pt x="32" y="48"/>
                          <a:pt x="32" y="48"/>
                          <a:pt x="32" y="48"/>
                        </a:cubicBezTo>
                        <a:cubicBezTo>
                          <a:pt x="35" y="46"/>
                          <a:pt x="35" y="43"/>
                          <a:pt x="35" y="43"/>
                        </a:cubicBezTo>
                        <a:cubicBezTo>
                          <a:pt x="36" y="43"/>
                          <a:pt x="35" y="42"/>
                          <a:pt x="35" y="42"/>
                        </a:cubicBezTo>
                        <a:cubicBezTo>
                          <a:pt x="35" y="42"/>
                          <a:pt x="35" y="42"/>
                          <a:pt x="34" y="42"/>
                        </a:cubicBezTo>
                        <a:cubicBezTo>
                          <a:pt x="34" y="42"/>
                          <a:pt x="33" y="46"/>
                          <a:pt x="30" y="47"/>
                        </a:cubicBezTo>
                        <a:cubicBezTo>
                          <a:pt x="28" y="47"/>
                          <a:pt x="27" y="47"/>
                          <a:pt x="26" y="47"/>
                        </a:cubicBezTo>
                        <a:cubicBezTo>
                          <a:pt x="25" y="46"/>
                          <a:pt x="25" y="45"/>
                          <a:pt x="25" y="44"/>
                        </a:cubicBezTo>
                        <a:cubicBezTo>
                          <a:pt x="25" y="42"/>
                          <a:pt x="26" y="42"/>
                          <a:pt x="27" y="42"/>
                        </a:cubicBezTo>
                        <a:cubicBezTo>
                          <a:pt x="27" y="41"/>
                          <a:pt x="28" y="40"/>
                          <a:pt x="29" y="39"/>
                        </a:cubicBezTo>
                        <a:cubicBezTo>
                          <a:pt x="29" y="38"/>
                          <a:pt x="29" y="37"/>
                          <a:pt x="28" y="36"/>
                        </a:cubicBezTo>
                        <a:cubicBezTo>
                          <a:pt x="28" y="36"/>
                          <a:pt x="28" y="36"/>
                          <a:pt x="27" y="36"/>
                        </a:cubicBezTo>
                        <a:cubicBezTo>
                          <a:pt x="27" y="37"/>
                          <a:pt x="27" y="37"/>
                          <a:pt x="27" y="37"/>
                        </a:cubicBezTo>
                        <a:cubicBezTo>
                          <a:pt x="28" y="38"/>
                          <a:pt x="28" y="38"/>
                          <a:pt x="28" y="38"/>
                        </a:cubicBezTo>
                        <a:cubicBezTo>
                          <a:pt x="27" y="39"/>
                          <a:pt x="27" y="39"/>
                          <a:pt x="27" y="40"/>
                        </a:cubicBezTo>
                        <a:cubicBezTo>
                          <a:pt x="25" y="39"/>
                          <a:pt x="25" y="36"/>
                          <a:pt x="25" y="34"/>
                        </a:cubicBezTo>
                        <a:cubicBezTo>
                          <a:pt x="25" y="32"/>
                          <a:pt x="25" y="31"/>
                          <a:pt x="26" y="31"/>
                        </a:cubicBezTo>
                        <a:cubicBezTo>
                          <a:pt x="27" y="32"/>
                          <a:pt x="27" y="32"/>
                          <a:pt x="28" y="33"/>
                        </a:cubicBezTo>
                        <a:cubicBezTo>
                          <a:pt x="28" y="33"/>
                          <a:pt x="28" y="33"/>
                          <a:pt x="28" y="33"/>
                        </a:cubicBezTo>
                        <a:cubicBezTo>
                          <a:pt x="29" y="33"/>
                          <a:pt x="29" y="33"/>
                          <a:pt x="29" y="32"/>
                        </a:cubicBezTo>
                        <a:cubicBezTo>
                          <a:pt x="29" y="32"/>
                          <a:pt x="29" y="32"/>
                          <a:pt x="29" y="32"/>
                        </a:cubicBezTo>
                        <a:cubicBezTo>
                          <a:pt x="25" y="30"/>
                          <a:pt x="25" y="24"/>
                          <a:pt x="25" y="22"/>
                        </a:cubicBezTo>
                        <a:cubicBezTo>
                          <a:pt x="25" y="17"/>
                          <a:pt x="29" y="17"/>
                          <a:pt x="29" y="17"/>
                        </a:cubicBezTo>
                        <a:cubicBezTo>
                          <a:pt x="30" y="16"/>
                          <a:pt x="30" y="17"/>
                          <a:pt x="31" y="17"/>
                        </a:cubicBezTo>
                        <a:cubicBezTo>
                          <a:pt x="31" y="17"/>
                          <a:pt x="31" y="18"/>
                          <a:pt x="31" y="18"/>
                        </a:cubicBezTo>
                        <a:cubicBezTo>
                          <a:pt x="30" y="18"/>
                          <a:pt x="28" y="20"/>
                          <a:pt x="28" y="23"/>
                        </a:cubicBezTo>
                        <a:cubicBezTo>
                          <a:pt x="28" y="25"/>
                          <a:pt x="28" y="26"/>
                          <a:pt x="30" y="27"/>
                        </a:cubicBezTo>
                        <a:cubicBezTo>
                          <a:pt x="31" y="28"/>
                          <a:pt x="33" y="29"/>
                          <a:pt x="36" y="28"/>
                        </a:cubicBezTo>
                        <a:cubicBezTo>
                          <a:pt x="37" y="27"/>
                          <a:pt x="38" y="27"/>
                          <a:pt x="39" y="25"/>
                        </a:cubicBezTo>
                        <a:cubicBezTo>
                          <a:pt x="39" y="25"/>
                          <a:pt x="41" y="24"/>
                          <a:pt x="41" y="25"/>
                        </a:cubicBezTo>
                        <a:cubicBezTo>
                          <a:pt x="42" y="25"/>
                          <a:pt x="42" y="25"/>
                          <a:pt x="42" y="24"/>
                        </a:cubicBezTo>
                        <a:cubicBezTo>
                          <a:pt x="43" y="24"/>
                          <a:pt x="42" y="24"/>
                          <a:pt x="42" y="24"/>
                        </a:cubicBezTo>
                        <a:cubicBezTo>
                          <a:pt x="41" y="24"/>
                          <a:pt x="41" y="23"/>
                          <a:pt x="41" y="24"/>
                        </a:cubicBezTo>
                        <a:cubicBezTo>
                          <a:pt x="41" y="22"/>
                          <a:pt x="41" y="22"/>
                          <a:pt x="41" y="22"/>
                        </a:cubicBezTo>
                        <a:cubicBezTo>
                          <a:pt x="41" y="21"/>
                          <a:pt x="40" y="21"/>
                          <a:pt x="40" y="21"/>
                        </a:cubicBezTo>
                        <a:cubicBezTo>
                          <a:pt x="40" y="21"/>
                          <a:pt x="40" y="21"/>
                          <a:pt x="40" y="22"/>
                        </a:cubicBezTo>
                        <a:cubicBezTo>
                          <a:pt x="40" y="24"/>
                          <a:pt x="38" y="25"/>
                          <a:pt x="35" y="26"/>
                        </a:cubicBezTo>
                        <a:cubicBezTo>
                          <a:pt x="33" y="27"/>
                          <a:pt x="32" y="27"/>
                          <a:pt x="30" y="26"/>
                        </a:cubicBezTo>
                        <a:cubicBezTo>
                          <a:pt x="30" y="25"/>
                          <a:pt x="29" y="24"/>
                          <a:pt x="29" y="23"/>
                        </a:cubicBezTo>
                        <a:cubicBezTo>
                          <a:pt x="29" y="20"/>
                          <a:pt x="32" y="20"/>
                          <a:pt x="32" y="20"/>
                        </a:cubicBezTo>
                        <a:cubicBezTo>
                          <a:pt x="32" y="19"/>
                          <a:pt x="33" y="19"/>
                          <a:pt x="33" y="20"/>
                        </a:cubicBezTo>
                        <a:cubicBezTo>
                          <a:pt x="33" y="20"/>
                          <a:pt x="33" y="20"/>
                          <a:pt x="33" y="20"/>
                        </a:cubicBezTo>
                        <a:cubicBezTo>
                          <a:pt x="34" y="20"/>
                          <a:pt x="34" y="20"/>
                          <a:pt x="34" y="20"/>
                        </a:cubicBezTo>
                        <a:cubicBezTo>
                          <a:pt x="34" y="19"/>
                          <a:pt x="34" y="19"/>
                          <a:pt x="34" y="18"/>
                        </a:cubicBezTo>
                        <a:cubicBezTo>
                          <a:pt x="33" y="18"/>
                          <a:pt x="33" y="18"/>
                          <a:pt x="32" y="18"/>
                        </a:cubicBezTo>
                        <a:cubicBezTo>
                          <a:pt x="32" y="17"/>
                          <a:pt x="32" y="16"/>
                          <a:pt x="32" y="16"/>
                        </a:cubicBezTo>
                        <a:cubicBezTo>
                          <a:pt x="31" y="15"/>
                          <a:pt x="30" y="15"/>
                          <a:pt x="29" y="15"/>
                        </a:cubicBezTo>
                        <a:cubicBezTo>
                          <a:pt x="29" y="15"/>
                          <a:pt x="27" y="15"/>
                          <a:pt x="25" y="17"/>
                        </a:cubicBezTo>
                        <a:cubicBezTo>
                          <a:pt x="25" y="16"/>
                          <a:pt x="25" y="15"/>
                          <a:pt x="25" y="15"/>
                        </a:cubicBezTo>
                        <a:cubicBezTo>
                          <a:pt x="25" y="12"/>
                          <a:pt x="28" y="12"/>
                          <a:pt x="28" y="11"/>
                        </a:cubicBezTo>
                        <a:cubicBezTo>
                          <a:pt x="29" y="11"/>
                          <a:pt x="29" y="11"/>
                          <a:pt x="29" y="11"/>
                        </a:cubicBezTo>
                        <a:cubicBezTo>
                          <a:pt x="30" y="11"/>
                          <a:pt x="30" y="11"/>
                          <a:pt x="30" y="11"/>
                        </a:cubicBezTo>
                        <a:cubicBezTo>
                          <a:pt x="33" y="11"/>
                          <a:pt x="35" y="14"/>
                          <a:pt x="35" y="16"/>
                        </a:cubicBezTo>
                        <a:cubicBezTo>
                          <a:pt x="35" y="18"/>
                          <a:pt x="35" y="20"/>
                          <a:pt x="33" y="22"/>
                        </a:cubicBezTo>
                        <a:cubicBezTo>
                          <a:pt x="33" y="22"/>
                          <a:pt x="33" y="22"/>
                          <a:pt x="33" y="23"/>
                        </a:cubicBezTo>
                        <a:cubicBezTo>
                          <a:pt x="33" y="23"/>
                          <a:pt x="33" y="23"/>
                          <a:pt x="33" y="23"/>
                        </a:cubicBezTo>
                        <a:cubicBezTo>
                          <a:pt x="34" y="23"/>
                          <a:pt x="34" y="23"/>
                          <a:pt x="34" y="23"/>
                        </a:cubicBezTo>
                        <a:cubicBezTo>
                          <a:pt x="36" y="22"/>
                          <a:pt x="37" y="18"/>
                          <a:pt x="36" y="15"/>
                        </a:cubicBezTo>
                        <a:cubicBezTo>
                          <a:pt x="36" y="15"/>
                          <a:pt x="36" y="14"/>
                          <a:pt x="35" y="13"/>
                        </a:cubicBezTo>
                        <a:cubicBezTo>
                          <a:pt x="36" y="12"/>
                          <a:pt x="37" y="11"/>
                          <a:pt x="38" y="11"/>
                        </a:cubicBezTo>
                        <a:cubicBezTo>
                          <a:pt x="39" y="11"/>
                          <a:pt x="40" y="12"/>
                          <a:pt x="40" y="13"/>
                        </a:cubicBezTo>
                        <a:cubicBezTo>
                          <a:pt x="41" y="15"/>
                          <a:pt x="40" y="17"/>
                          <a:pt x="40" y="17"/>
                        </a:cubicBezTo>
                        <a:cubicBezTo>
                          <a:pt x="40" y="17"/>
                          <a:pt x="40" y="17"/>
                          <a:pt x="40" y="17"/>
                        </a:cubicBezTo>
                        <a:cubicBezTo>
                          <a:pt x="40" y="17"/>
                          <a:pt x="39" y="18"/>
                          <a:pt x="38" y="18"/>
                        </a:cubicBezTo>
                        <a:cubicBezTo>
                          <a:pt x="38" y="18"/>
                          <a:pt x="38" y="19"/>
                          <a:pt x="38" y="19"/>
                        </a:cubicBezTo>
                        <a:cubicBezTo>
                          <a:pt x="38" y="20"/>
                          <a:pt x="38" y="20"/>
                          <a:pt x="39" y="20"/>
                        </a:cubicBezTo>
                        <a:cubicBezTo>
                          <a:pt x="40" y="19"/>
                          <a:pt x="40" y="19"/>
                          <a:pt x="41" y="19"/>
                        </a:cubicBezTo>
                        <a:cubicBezTo>
                          <a:pt x="43" y="19"/>
                          <a:pt x="43" y="20"/>
                          <a:pt x="44" y="21"/>
                        </a:cubicBezTo>
                        <a:cubicBezTo>
                          <a:pt x="44" y="22"/>
                          <a:pt x="45" y="24"/>
                          <a:pt x="44" y="26"/>
                        </a:cubicBezTo>
                        <a:cubicBezTo>
                          <a:pt x="43" y="29"/>
                          <a:pt x="40" y="31"/>
                          <a:pt x="35" y="32"/>
                        </a:cubicBezTo>
                        <a:cubicBezTo>
                          <a:pt x="35" y="32"/>
                          <a:pt x="35" y="32"/>
                          <a:pt x="35" y="32"/>
                        </a:cubicBezTo>
                        <a:cubicBezTo>
                          <a:pt x="34" y="32"/>
                          <a:pt x="32" y="33"/>
                          <a:pt x="31" y="32"/>
                        </a:cubicBezTo>
                        <a:cubicBezTo>
                          <a:pt x="31" y="32"/>
                          <a:pt x="30" y="32"/>
                          <a:pt x="30" y="33"/>
                        </a:cubicBezTo>
                        <a:cubicBezTo>
                          <a:pt x="30" y="33"/>
                          <a:pt x="30" y="34"/>
                          <a:pt x="30" y="34"/>
                        </a:cubicBezTo>
                        <a:cubicBezTo>
                          <a:pt x="31" y="34"/>
                          <a:pt x="31" y="34"/>
                          <a:pt x="32" y="34"/>
                        </a:cubicBezTo>
                        <a:cubicBezTo>
                          <a:pt x="31" y="34"/>
                          <a:pt x="31" y="35"/>
                          <a:pt x="30" y="36"/>
                        </a:cubicBezTo>
                        <a:cubicBezTo>
                          <a:pt x="30" y="36"/>
                          <a:pt x="30" y="37"/>
                          <a:pt x="30" y="37"/>
                        </a:cubicBezTo>
                        <a:cubicBezTo>
                          <a:pt x="31" y="37"/>
                          <a:pt x="31" y="37"/>
                          <a:pt x="31" y="37"/>
                        </a:cubicBezTo>
                        <a:cubicBezTo>
                          <a:pt x="33" y="34"/>
                          <a:pt x="36" y="34"/>
                          <a:pt x="38" y="34"/>
                        </a:cubicBezTo>
                        <a:cubicBezTo>
                          <a:pt x="39" y="34"/>
                          <a:pt x="41" y="36"/>
                          <a:pt x="41" y="38"/>
                        </a:cubicBezTo>
                        <a:cubicBezTo>
                          <a:pt x="42" y="40"/>
                          <a:pt x="42" y="43"/>
                          <a:pt x="40" y="46"/>
                        </a:cubicBezTo>
                        <a:cubicBezTo>
                          <a:pt x="37" y="51"/>
                          <a:pt x="34" y="51"/>
                          <a:pt x="32" y="50"/>
                        </a:cubicBezTo>
                        <a:moveTo>
                          <a:pt x="34" y="5"/>
                        </a:moveTo>
                        <a:cubicBezTo>
                          <a:pt x="34" y="6"/>
                          <a:pt x="34" y="6"/>
                          <a:pt x="34" y="7"/>
                        </a:cubicBezTo>
                        <a:cubicBezTo>
                          <a:pt x="33" y="7"/>
                          <a:pt x="33" y="7"/>
                          <a:pt x="32" y="7"/>
                        </a:cubicBezTo>
                        <a:cubicBezTo>
                          <a:pt x="29" y="5"/>
                          <a:pt x="28" y="6"/>
                          <a:pt x="27" y="7"/>
                        </a:cubicBezTo>
                        <a:cubicBezTo>
                          <a:pt x="27" y="8"/>
                          <a:pt x="27" y="8"/>
                          <a:pt x="27" y="8"/>
                        </a:cubicBezTo>
                        <a:cubicBezTo>
                          <a:pt x="28" y="9"/>
                          <a:pt x="28" y="8"/>
                          <a:pt x="28" y="8"/>
                        </a:cubicBezTo>
                        <a:cubicBezTo>
                          <a:pt x="29" y="7"/>
                          <a:pt x="30" y="8"/>
                          <a:pt x="32" y="8"/>
                        </a:cubicBezTo>
                        <a:cubicBezTo>
                          <a:pt x="33" y="9"/>
                          <a:pt x="34" y="9"/>
                          <a:pt x="35" y="8"/>
                        </a:cubicBezTo>
                        <a:cubicBezTo>
                          <a:pt x="35" y="8"/>
                          <a:pt x="35" y="8"/>
                          <a:pt x="35" y="8"/>
                        </a:cubicBezTo>
                        <a:cubicBezTo>
                          <a:pt x="36" y="8"/>
                          <a:pt x="37" y="9"/>
                          <a:pt x="38" y="10"/>
                        </a:cubicBezTo>
                        <a:cubicBezTo>
                          <a:pt x="36" y="10"/>
                          <a:pt x="36" y="11"/>
                          <a:pt x="35" y="12"/>
                        </a:cubicBezTo>
                        <a:cubicBezTo>
                          <a:pt x="34" y="11"/>
                          <a:pt x="32" y="10"/>
                          <a:pt x="30" y="10"/>
                        </a:cubicBezTo>
                        <a:cubicBezTo>
                          <a:pt x="29" y="10"/>
                          <a:pt x="29" y="10"/>
                          <a:pt x="29" y="10"/>
                        </a:cubicBezTo>
                        <a:cubicBezTo>
                          <a:pt x="28" y="10"/>
                          <a:pt x="27" y="10"/>
                          <a:pt x="26" y="10"/>
                        </a:cubicBezTo>
                        <a:cubicBezTo>
                          <a:pt x="25" y="9"/>
                          <a:pt x="25" y="9"/>
                          <a:pt x="25" y="8"/>
                        </a:cubicBezTo>
                        <a:cubicBezTo>
                          <a:pt x="25" y="3"/>
                          <a:pt x="29" y="3"/>
                          <a:pt x="29" y="3"/>
                        </a:cubicBezTo>
                        <a:cubicBezTo>
                          <a:pt x="29" y="3"/>
                          <a:pt x="32" y="3"/>
                          <a:pt x="34" y="5"/>
                        </a:cubicBezTo>
                        <a:moveTo>
                          <a:pt x="23" y="18"/>
                        </a:moveTo>
                        <a:cubicBezTo>
                          <a:pt x="24" y="18"/>
                          <a:pt x="24" y="18"/>
                          <a:pt x="24" y="18"/>
                        </a:cubicBezTo>
                        <a:cubicBezTo>
                          <a:pt x="24" y="18"/>
                          <a:pt x="24" y="18"/>
                          <a:pt x="24" y="18"/>
                        </a:cubicBezTo>
                        <a:cubicBezTo>
                          <a:pt x="24" y="18"/>
                          <a:pt x="24" y="18"/>
                          <a:pt x="24" y="18"/>
                        </a:cubicBezTo>
                        <a:cubicBezTo>
                          <a:pt x="24" y="19"/>
                          <a:pt x="24" y="19"/>
                          <a:pt x="24" y="19"/>
                        </a:cubicBezTo>
                        <a:lnTo>
                          <a:pt x="23" y="18"/>
                        </a:lnTo>
                        <a:close/>
                        <a:moveTo>
                          <a:pt x="12" y="8"/>
                        </a:moveTo>
                        <a:cubicBezTo>
                          <a:pt x="12" y="8"/>
                          <a:pt x="12" y="8"/>
                          <a:pt x="12" y="8"/>
                        </a:cubicBezTo>
                        <a:cubicBezTo>
                          <a:pt x="13" y="9"/>
                          <a:pt x="14" y="9"/>
                          <a:pt x="15" y="8"/>
                        </a:cubicBezTo>
                        <a:cubicBezTo>
                          <a:pt x="16" y="8"/>
                          <a:pt x="18" y="7"/>
                          <a:pt x="19" y="8"/>
                        </a:cubicBezTo>
                        <a:cubicBezTo>
                          <a:pt x="19" y="8"/>
                          <a:pt x="19" y="9"/>
                          <a:pt x="19" y="8"/>
                        </a:cubicBezTo>
                        <a:cubicBezTo>
                          <a:pt x="20" y="8"/>
                          <a:pt x="20" y="8"/>
                          <a:pt x="20" y="7"/>
                        </a:cubicBezTo>
                        <a:cubicBezTo>
                          <a:pt x="19" y="6"/>
                          <a:pt x="18" y="5"/>
                          <a:pt x="15" y="7"/>
                        </a:cubicBezTo>
                        <a:cubicBezTo>
                          <a:pt x="14" y="7"/>
                          <a:pt x="13" y="7"/>
                          <a:pt x="13" y="7"/>
                        </a:cubicBezTo>
                        <a:cubicBezTo>
                          <a:pt x="13" y="6"/>
                          <a:pt x="13" y="6"/>
                          <a:pt x="13" y="5"/>
                        </a:cubicBezTo>
                        <a:cubicBezTo>
                          <a:pt x="15" y="3"/>
                          <a:pt x="18" y="3"/>
                          <a:pt x="18" y="3"/>
                        </a:cubicBezTo>
                        <a:cubicBezTo>
                          <a:pt x="18" y="3"/>
                          <a:pt x="22" y="3"/>
                          <a:pt x="22" y="8"/>
                        </a:cubicBezTo>
                        <a:cubicBezTo>
                          <a:pt x="22" y="9"/>
                          <a:pt x="22" y="9"/>
                          <a:pt x="21" y="10"/>
                        </a:cubicBezTo>
                        <a:cubicBezTo>
                          <a:pt x="20" y="10"/>
                          <a:pt x="19" y="10"/>
                          <a:pt x="18" y="10"/>
                        </a:cubicBezTo>
                        <a:cubicBezTo>
                          <a:pt x="17" y="10"/>
                          <a:pt x="17" y="10"/>
                          <a:pt x="17" y="10"/>
                        </a:cubicBezTo>
                        <a:cubicBezTo>
                          <a:pt x="17" y="10"/>
                          <a:pt x="17" y="10"/>
                          <a:pt x="17" y="10"/>
                        </a:cubicBezTo>
                        <a:cubicBezTo>
                          <a:pt x="15" y="10"/>
                          <a:pt x="13" y="11"/>
                          <a:pt x="12" y="12"/>
                        </a:cubicBezTo>
                        <a:cubicBezTo>
                          <a:pt x="11" y="11"/>
                          <a:pt x="10" y="10"/>
                          <a:pt x="9" y="10"/>
                        </a:cubicBezTo>
                        <a:cubicBezTo>
                          <a:pt x="10" y="9"/>
                          <a:pt x="11" y="8"/>
                          <a:pt x="12" y="8"/>
                        </a:cubicBezTo>
                        <a:moveTo>
                          <a:pt x="6" y="38"/>
                        </a:moveTo>
                        <a:cubicBezTo>
                          <a:pt x="6" y="36"/>
                          <a:pt x="8" y="34"/>
                          <a:pt x="9" y="34"/>
                        </a:cubicBezTo>
                        <a:cubicBezTo>
                          <a:pt x="11" y="34"/>
                          <a:pt x="14" y="34"/>
                          <a:pt x="16" y="37"/>
                        </a:cubicBezTo>
                        <a:cubicBezTo>
                          <a:pt x="16" y="37"/>
                          <a:pt x="16" y="37"/>
                          <a:pt x="16" y="37"/>
                        </a:cubicBezTo>
                        <a:cubicBezTo>
                          <a:pt x="17" y="37"/>
                          <a:pt x="17" y="36"/>
                          <a:pt x="17" y="36"/>
                        </a:cubicBezTo>
                        <a:cubicBezTo>
                          <a:pt x="16" y="35"/>
                          <a:pt x="16" y="34"/>
                          <a:pt x="15" y="34"/>
                        </a:cubicBezTo>
                        <a:cubicBezTo>
                          <a:pt x="16" y="34"/>
                          <a:pt x="16" y="34"/>
                          <a:pt x="16" y="34"/>
                        </a:cubicBezTo>
                        <a:cubicBezTo>
                          <a:pt x="17" y="34"/>
                          <a:pt x="17" y="33"/>
                          <a:pt x="17" y="33"/>
                        </a:cubicBezTo>
                        <a:cubicBezTo>
                          <a:pt x="16" y="32"/>
                          <a:pt x="16" y="32"/>
                          <a:pt x="16" y="32"/>
                        </a:cubicBezTo>
                        <a:cubicBezTo>
                          <a:pt x="15" y="33"/>
                          <a:pt x="13" y="32"/>
                          <a:pt x="12" y="32"/>
                        </a:cubicBezTo>
                        <a:cubicBezTo>
                          <a:pt x="12" y="32"/>
                          <a:pt x="12" y="32"/>
                          <a:pt x="12" y="32"/>
                        </a:cubicBezTo>
                        <a:cubicBezTo>
                          <a:pt x="7" y="31"/>
                          <a:pt x="4" y="29"/>
                          <a:pt x="3" y="26"/>
                        </a:cubicBezTo>
                        <a:cubicBezTo>
                          <a:pt x="2" y="24"/>
                          <a:pt x="3" y="22"/>
                          <a:pt x="3" y="21"/>
                        </a:cubicBezTo>
                        <a:cubicBezTo>
                          <a:pt x="3" y="20"/>
                          <a:pt x="4" y="19"/>
                          <a:pt x="5" y="19"/>
                        </a:cubicBezTo>
                        <a:cubicBezTo>
                          <a:pt x="6" y="19"/>
                          <a:pt x="8" y="19"/>
                          <a:pt x="8" y="20"/>
                        </a:cubicBezTo>
                        <a:cubicBezTo>
                          <a:pt x="8" y="20"/>
                          <a:pt x="9" y="20"/>
                          <a:pt x="9" y="19"/>
                        </a:cubicBezTo>
                        <a:cubicBezTo>
                          <a:pt x="9" y="19"/>
                          <a:pt x="9" y="18"/>
                          <a:pt x="9" y="18"/>
                        </a:cubicBezTo>
                        <a:cubicBezTo>
                          <a:pt x="8" y="18"/>
                          <a:pt x="7" y="17"/>
                          <a:pt x="6" y="17"/>
                        </a:cubicBezTo>
                        <a:cubicBezTo>
                          <a:pt x="6" y="17"/>
                          <a:pt x="6" y="17"/>
                          <a:pt x="6" y="17"/>
                        </a:cubicBezTo>
                        <a:cubicBezTo>
                          <a:pt x="6" y="17"/>
                          <a:pt x="5" y="15"/>
                          <a:pt x="7" y="13"/>
                        </a:cubicBezTo>
                        <a:cubicBezTo>
                          <a:pt x="8" y="12"/>
                          <a:pt x="8" y="11"/>
                          <a:pt x="9" y="11"/>
                        </a:cubicBezTo>
                        <a:cubicBezTo>
                          <a:pt x="9" y="11"/>
                          <a:pt x="10" y="12"/>
                          <a:pt x="11" y="13"/>
                        </a:cubicBezTo>
                        <a:cubicBezTo>
                          <a:pt x="11" y="14"/>
                          <a:pt x="11" y="15"/>
                          <a:pt x="11" y="15"/>
                        </a:cubicBezTo>
                        <a:cubicBezTo>
                          <a:pt x="10" y="18"/>
                          <a:pt x="11" y="22"/>
                          <a:pt x="13" y="23"/>
                        </a:cubicBezTo>
                        <a:cubicBezTo>
                          <a:pt x="13" y="23"/>
                          <a:pt x="13" y="23"/>
                          <a:pt x="13" y="23"/>
                        </a:cubicBezTo>
                        <a:cubicBezTo>
                          <a:pt x="14" y="23"/>
                          <a:pt x="14" y="23"/>
                          <a:pt x="14" y="23"/>
                        </a:cubicBezTo>
                        <a:cubicBezTo>
                          <a:pt x="14" y="22"/>
                          <a:pt x="14" y="22"/>
                          <a:pt x="14" y="22"/>
                        </a:cubicBezTo>
                        <a:cubicBezTo>
                          <a:pt x="12" y="20"/>
                          <a:pt x="11" y="18"/>
                          <a:pt x="12" y="16"/>
                        </a:cubicBezTo>
                        <a:cubicBezTo>
                          <a:pt x="12" y="14"/>
                          <a:pt x="14" y="11"/>
                          <a:pt x="17" y="11"/>
                        </a:cubicBezTo>
                        <a:cubicBezTo>
                          <a:pt x="18" y="11"/>
                          <a:pt x="18" y="11"/>
                          <a:pt x="18" y="11"/>
                        </a:cubicBezTo>
                        <a:cubicBezTo>
                          <a:pt x="19" y="11"/>
                          <a:pt x="19" y="11"/>
                          <a:pt x="19" y="11"/>
                        </a:cubicBezTo>
                        <a:cubicBezTo>
                          <a:pt x="19" y="11"/>
                          <a:pt x="19" y="11"/>
                          <a:pt x="19" y="11"/>
                        </a:cubicBezTo>
                        <a:cubicBezTo>
                          <a:pt x="19" y="12"/>
                          <a:pt x="21" y="12"/>
                          <a:pt x="22" y="15"/>
                        </a:cubicBezTo>
                        <a:cubicBezTo>
                          <a:pt x="22" y="15"/>
                          <a:pt x="22" y="16"/>
                          <a:pt x="22" y="17"/>
                        </a:cubicBezTo>
                        <a:cubicBezTo>
                          <a:pt x="21" y="17"/>
                          <a:pt x="21" y="17"/>
                          <a:pt x="21" y="17"/>
                        </a:cubicBezTo>
                        <a:cubicBezTo>
                          <a:pt x="20" y="15"/>
                          <a:pt x="18" y="15"/>
                          <a:pt x="18" y="15"/>
                        </a:cubicBezTo>
                        <a:cubicBezTo>
                          <a:pt x="17" y="15"/>
                          <a:pt x="16" y="15"/>
                          <a:pt x="15" y="16"/>
                        </a:cubicBezTo>
                        <a:cubicBezTo>
                          <a:pt x="15" y="16"/>
                          <a:pt x="14" y="17"/>
                          <a:pt x="14" y="18"/>
                        </a:cubicBezTo>
                        <a:cubicBezTo>
                          <a:pt x="14" y="18"/>
                          <a:pt x="13" y="18"/>
                          <a:pt x="13" y="18"/>
                        </a:cubicBezTo>
                        <a:cubicBezTo>
                          <a:pt x="12" y="19"/>
                          <a:pt x="12" y="19"/>
                          <a:pt x="13" y="20"/>
                        </a:cubicBezTo>
                        <a:cubicBezTo>
                          <a:pt x="13" y="20"/>
                          <a:pt x="13" y="20"/>
                          <a:pt x="13" y="20"/>
                        </a:cubicBezTo>
                        <a:cubicBezTo>
                          <a:pt x="14" y="20"/>
                          <a:pt x="14" y="20"/>
                          <a:pt x="14" y="20"/>
                        </a:cubicBezTo>
                        <a:cubicBezTo>
                          <a:pt x="14" y="19"/>
                          <a:pt x="15" y="19"/>
                          <a:pt x="15" y="20"/>
                        </a:cubicBezTo>
                        <a:cubicBezTo>
                          <a:pt x="15" y="20"/>
                          <a:pt x="18" y="20"/>
                          <a:pt x="17" y="23"/>
                        </a:cubicBezTo>
                        <a:cubicBezTo>
                          <a:pt x="17" y="24"/>
                          <a:pt x="17" y="25"/>
                          <a:pt x="16" y="26"/>
                        </a:cubicBezTo>
                        <a:cubicBezTo>
                          <a:pt x="15" y="27"/>
                          <a:pt x="13" y="27"/>
                          <a:pt x="12" y="26"/>
                        </a:cubicBezTo>
                        <a:cubicBezTo>
                          <a:pt x="9" y="25"/>
                          <a:pt x="7" y="24"/>
                          <a:pt x="8" y="22"/>
                        </a:cubicBezTo>
                        <a:cubicBezTo>
                          <a:pt x="8" y="21"/>
                          <a:pt x="7" y="21"/>
                          <a:pt x="7" y="21"/>
                        </a:cubicBezTo>
                        <a:cubicBezTo>
                          <a:pt x="6" y="21"/>
                          <a:pt x="6" y="21"/>
                          <a:pt x="6" y="22"/>
                        </a:cubicBezTo>
                        <a:cubicBezTo>
                          <a:pt x="6" y="22"/>
                          <a:pt x="6" y="23"/>
                          <a:pt x="6" y="24"/>
                        </a:cubicBezTo>
                        <a:cubicBezTo>
                          <a:pt x="6" y="23"/>
                          <a:pt x="5" y="24"/>
                          <a:pt x="5" y="24"/>
                        </a:cubicBezTo>
                        <a:cubicBezTo>
                          <a:pt x="4" y="24"/>
                          <a:pt x="4" y="24"/>
                          <a:pt x="4" y="24"/>
                        </a:cubicBezTo>
                        <a:cubicBezTo>
                          <a:pt x="4" y="25"/>
                          <a:pt x="5" y="25"/>
                          <a:pt x="5" y="25"/>
                        </a:cubicBezTo>
                        <a:cubicBezTo>
                          <a:pt x="6" y="24"/>
                          <a:pt x="8" y="25"/>
                          <a:pt x="8" y="25"/>
                        </a:cubicBezTo>
                        <a:cubicBezTo>
                          <a:pt x="9" y="27"/>
                          <a:pt x="10" y="27"/>
                          <a:pt x="11" y="28"/>
                        </a:cubicBezTo>
                        <a:cubicBezTo>
                          <a:pt x="13" y="29"/>
                          <a:pt x="16" y="28"/>
                          <a:pt x="17" y="27"/>
                        </a:cubicBezTo>
                        <a:cubicBezTo>
                          <a:pt x="18" y="26"/>
                          <a:pt x="19" y="25"/>
                          <a:pt x="19" y="23"/>
                        </a:cubicBezTo>
                        <a:cubicBezTo>
                          <a:pt x="19" y="20"/>
                          <a:pt x="17" y="18"/>
                          <a:pt x="16" y="18"/>
                        </a:cubicBezTo>
                        <a:cubicBezTo>
                          <a:pt x="16" y="18"/>
                          <a:pt x="16" y="17"/>
                          <a:pt x="16" y="17"/>
                        </a:cubicBezTo>
                        <a:cubicBezTo>
                          <a:pt x="17" y="17"/>
                          <a:pt x="17" y="16"/>
                          <a:pt x="18" y="17"/>
                        </a:cubicBezTo>
                        <a:cubicBezTo>
                          <a:pt x="18" y="17"/>
                          <a:pt x="22" y="17"/>
                          <a:pt x="22" y="22"/>
                        </a:cubicBezTo>
                        <a:cubicBezTo>
                          <a:pt x="22" y="24"/>
                          <a:pt x="22" y="30"/>
                          <a:pt x="18" y="32"/>
                        </a:cubicBezTo>
                        <a:cubicBezTo>
                          <a:pt x="18" y="32"/>
                          <a:pt x="18" y="32"/>
                          <a:pt x="18" y="32"/>
                        </a:cubicBezTo>
                        <a:cubicBezTo>
                          <a:pt x="18" y="33"/>
                          <a:pt x="18" y="33"/>
                          <a:pt x="18" y="33"/>
                        </a:cubicBezTo>
                        <a:cubicBezTo>
                          <a:pt x="19" y="33"/>
                          <a:pt x="19" y="33"/>
                          <a:pt x="19" y="33"/>
                        </a:cubicBezTo>
                        <a:cubicBezTo>
                          <a:pt x="20" y="32"/>
                          <a:pt x="20" y="32"/>
                          <a:pt x="21" y="31"/>
                        </a:cubicBezTo>
                        <a:cubicBezTo>
                          <a:pt x="21" y="31"/>
                          <a:pt x="22" y="32"/>
                          <a:pt x="22" y="34"/>
                        </a:cubicBezTo>
                        <a:cubicBezTo>
                          <a:pt x="22" y="36"/>
                          <a:pt x="22" y="39"/>
                          <a:pt x="20" y="40"/>
                        </a:cubicBezTo>
                        <a:cubicBezTo>
                          <a:pt x="20" y="39"/>
                          <a:pt x="19" y="39"/>
                          <a:pt x="19" y="38"/>
                        </a:cubicBezTo>
                        <a:cubicBezTo>
                          <a:pt x="19" y="38"/>
                          <a:pt x="19" y="38"/>
                          <a:pt x="19" y="37"/>
                        </a:cubicBezTo>
                        <a:cubicBezTo>
                          <a:pt x="20" y="37"/>
                          <a:pt x="20" y="37"/>
                          <a:pt x="19" y="36"/>
                        </a:cubicBezTo>
                        <a:cubicBezTo>
                          <a:pt x="19" y="36"/>
                          <a:pt x="19" y="36"/>
                          <a:pt x="19" y="36"/>
                        </a:cubicBezTo>
                        <a:cubicBezTo>
                          <a:pt x="18" y="37"/>
                          <a:pt x="18" y="38"/>
                          <a:pt x="18" y="39"/>
                        </a:cubicBezTo>
                        <a:cubicBezTo>
                          <a:pt x="18" y="40"/>
                          <a:pt x="19" y="41"/>
                          <a:pt x="20" y="42"/>
                        </a:cubicBezTo>
                        <a:cubicBezTo>
                          <a:pt x="21" y="42"/>
                          <a:pt x="21" y="42"/>
                          <a:pt x="22" y="44"/>
                        </a:cubicBezTo>
                        <a:cubicBezTo>
                          <a:pt x="22" y="45"/>
                          <a:pt x="21" y="46"/>
                          <a:pt x="21" y="47"/>
                        </a:cubicBezTo>
                        <a:cubicBezTo>
                          <a:pt x="20" y="47"/>
                          <a:pt x="19" y="47"/>
                          <a:pt x="17" y="47"/>
                        </a:cubicBezTo>
                        <a:cubicBezTo>
                          <a:pt x="14" y="46"/>
                          <a:pt x="12" y="43"/>
                          <a:pt x="12" y="42"/>
                        </a:cubicBezTo>
                        <a:cubicBezTo>
                          <a:pt x="12" y="42"/>
                          <a:pt x="12" y="42"/>
                          <a:pt x="12" y="42"/>
                        </a:cubicBezTo>
                        <a:cubicBezTo>
                          <a:pt x="11" y="42"/>
                          <a:pt x="11" y="43"/>
                          <a:pt x="11" y="43"/>
                        </a:cubicBezTo>
                        <a:cubicBezTo>
                          <a:pt x="11" y="43"/>
                          <a:pt x="12" y="46"/>
                          <a:pt x="15" y="48"/>
                        </a:cubicBezTo>
                        <a:cubicBezTo>
                          <a:pt x="15" y="49"/>
                          <a:pt x="15" y="49"/>
                          <a:pt x="15" y="49"/>
                        </a:cubicBezTo>
                        <a:cubicBezTo>
                          <a:pt x="15" y="49"/>
                          <a:pt x="15" y="49"/>
                          <a:pt x="14" y="50"/>
                        </a:cubicBezTo>
                        <a:cubicBezTo>
                          <a:pt x="12" y="51"/>
                          <a:pt x="10" y="51"/>
                          <a:pt x="7" y="46"/>
                        </a:cubicBezTo>
                        <a:cubicBezTo>
                          <a:pt x="5" y="43"/>
                          <a:pt x="5" y="40"/>
                          <a:pt x="6" y="38"/>
                        </a:cubicBezTo>
                        <a:moveTo>
                          <a:pt x="4" y="38"/>
                        </a:moveTo>
                        <a:cubicBezTo>
                          <a:pt x="4" y="39"/>
                          <a:pt x="4" y="39"/>
                          <a:pt x="4" y="40"/>
                        </a:cubicBezTo>
                        <a:cubicBezTo>
                          <a:pt x="4" y="40"/>
                          <a:pt x="3" y="39"/>
                          <a:pt x="3" y="39"/>
                        </a:cubicBezTo>
                        <a:cubicBezTo>
                          <a:pt x="2" y="38"/>
                          <a:pt x="2" y="35"/>
                          <a:pt x="2" y="34"/>
                        </a:cubicBezTo>
                        <a:cubicBezTo>
                          <a:pt x="3" y="32"/>
                          <a:pt x="3" y="31"/>
                          <a:pt x="4" y="30"/>
                        </a:cubicBezTo>
                        <a:cubicBezTo>
                          <a:pt x="6" y="31"/>
                          <a:pt x="7" y="32"/>
                          <a:pt x="9" y="33"/>
                        </a:cubicBezTo>
                        <a:cubicBezTo>
                          <a:pt x="7" y="33"/>
                          <a:pt x="5" y="35"/>
                          <a:pt x="4" y="38"/>
                        </a:cubicBezTo>
                        <a:moveTo>
                          <a:pt x="21" y="50"/>
                        </a:moveTo>
                        <a:cubicBezTo>
                          <a:pt x="20" y="52"/>
                          <a:pt x="17" y="53"/>
                          <a:pt x="15" y="52"/>
                        </a:cubicBezTo>
                        <a:cubicBezTo>
                          <a:pt x="14" y="52"/>
                          <a:pt x="14" y="52"/>
                          <a:pt x="14" y="52"/>
                        </a:cubicBezTo>
                        <a:cubicBezTo>
                          <a:pt x="14" y="51"/>
                          <a:pt x="15" y="51"/>
                          <a:pt x="15" y="51"/>
                        </a:cubicBezTo>
                        <a:cubicBezTo>
                          <a:pt x="16" y="51"/>
                          <a:pt x="16" y="50"/>
                          <a:pt x="16" y="49"/>
                        </a:cubicBezTo>
                        <a:cubicBezTo>
                          <a:pt x="17" y="49"/>
                          <a:pt x="17" y="49"/>
                          <a:pt x="17" y="49"/>
                        </a:cubicBezTo>
                        <a:cubicBezTo>
                          <a:pt x="17" y="49"/>
                          <a:pt x="17" y="49"/>
                          <a:pt x="17" y="49"/>
                        </a:cubicBezTo>
                        <a:cubicBezTo>
                          <a:pt x="17" y="49"/>
                          <a:pt x="18" y="49"/>
                          <a:pt x="19" y="49"/>
                        </a:cubicBezTo>
                        <a:cubicBezTo>
                          <a:pt x="20" y="49"/>
                          <a:pt x="20" y="49"/>
                          <a:pt x="21" y="48"/>
                        </a:cubicBezTo>
                        <a:lnTo>
                          <a:pt x="21" y="50"/>
                        </a:lnTo>
                        <a:close/>
                        <a:moveTo>
                          <a:pt x="26" y="50"/>
                        </a:moveTo>
                        <a:cubicBezTo>
                          <a:pt x="25" y="49"/>
                          <a:pt x="25" y="48"/>
                          <a:pt x="25" y="48"/>
                        </a:cubicBezTo>
                        <a:cubicBezTo>
                          <a:pt x="26" y="49"/>
                          <a:pt x="27" y="49"/>
                          <a:pt x="28" y="49"/>
                        </a:cubicBezTo>
                        <a:cubicBezTo>
                          <a:pt x="29" y="49"/>
                          <a:pt x="29" y="49"/>
                          <a:pt x="30" y="49"/>
                        </a:cubicBezTo>
                        <a:cubicBezTo>
                          <a:pt x="30" y="49"/>
                          <a:pt x="30" y="49"/>
                          <a:pt x="30" y="49"/>
                        </a:cubicBezTo>
                        <a:cubicBezTo>
                          <a:pt x="30" y="49"/>
                          <a:pt x="30" y="49"/>
                          <a:pt x="30" y="49"/>
                        </a:cubicBezTo>
                        <a:cubicBezTo>
                          <a:pt x="30" y="50"/>
                          <a:pt x="31" y="51"/>
                          <a:pt x="32" y="51"/>
                        </a:cubicBezTo>
                        <a:cubicBezTo>
                          <a:pt x="32" y="51"/>
                          <a:pt x="32" y="51"/>
                          <a:pt x="33" y="52"/>
                        </a:cubicBezTo>
                        <a:cubicBezTo>
                          <a:pt x="32" y="52"/>
                          <a:pt x="32" y="52"/>
                          <a:pt x="32" y="52"/>
                        </a:cubicBezTo>
                        <a:cubicBezTo>
                          <a:pt x="29" y="53"/>
                          <a:pt x="26" y="52"/>
                          <a:pt x="26" y="50"/>
                        </a:cubicBezTo>
                        <a:moveTo>
                          <a:pt x="44" y="39"/>
                        </a:moveTo>
                        <a:cubicBezTo>
                          <a:pt x="43" y="39"/>
                          <a:pt x="43" y="40"/>
                          <a:pt x="43" y="40"/>
                        </a:cubicBezTo>
                        <a:cubicBezTo>
                          <a:pt x="43" y="39"/>
                          <a:pt x="43" y="39"/>
                          <a:pt x="43" y="38"/>
                        </a:cubicBezTo>
                        <a:cubicBezTo>
                          <a:pt x="42" y="35"/>
                          <a:pt x="40" y="33"/>
                          <a:pt x="38" y="33"/>
                        </a:cubicBezTo>
                        <a:cubicBezTo>
                          <a:pt x="40" y="32"/>
                          <a:pt x="41" y="31"/>
                          <a:pt x="42" y="30"/>
                        </a:cubicBezTo>
                        <a:cubicBezTo>
                          <a:pt x="44" y="31"/>
                          <a:pt x="45" y="32"/>
                          <a:pt x="45" y="34"/>
                        </a:cubicBezTo>
                        <a:cubicBezTo>
                          <a:pt x="45" y="35"/>
                          <a:pt x="45" y="38"/>
                          <a:pt x="44" y="39"/>
                        </a:cubicBezTo>
                        <a:moveTo>
                          <a:pt x="47" y="33"/>
                        </a:moveTo>
                        <a:cubicBezTo>
                          <a:pt x="46" y="32"/>
                          <a:pt x="46" y="30"/>
                          <a:pt x="45" y="29"/>
                        </a:cubicBezTo>
                        <a:cubicBezTo>
                          <a:pt x="46" y="27"/>
                          <a:pt x="46" y="26"/>
                          <a:pt x="47" y="24"/>
                        </a:cubicBezTo>
                        <a:cubicBezTo>
                          <a:pt x="47" y="22"/>
                          <a:pt x="46" y="20"/>
                          <a:pt x="46" y="20"/>
                        </a:cubicBezTo>
                        <a:cubicBezTo>
                          <a:pt x="45" y="18"/>
                          <a:pt x="44" y="17"/>
                          <a:pt x="43" y="17"/>
                        </a:cubicBezTo>
                        <a:cubicBezTo>
                          <a:pt x="43" y="15"/>
                          <a:pt x="43" y="13"/>
                          <a:pt x="42" y="11"/>
                        </a:cubicBezTo>
                        <a:cubicBezTo>
                          <a:pt x="41" y="10"/>
                          <a:pt x="40" y="10"/>
                          <a:pt x="40" y="9"/>
                        </a:cubicBezTo>
                        <a:cubicBezTo>
                          <a:pt x="39" y="7"/>
                          <a:pt x="38" y="6"/>
                          <a:pt x="36" y="5"/>
                        </a:cubicBezTo>
                        <a:cubicBezTo>
                          <a:pt x="36" y="5"/>
                          <a:pt x="36" y="4"/>
                          <a:pt x="36" y="4"/>
                        </a:cubicBezTo>
                        <a:cubicBezTo>
                          <a:pt x="34" y="1"/>
                          <a:pt x="31" y="0"/>
                          <a:pt x="30" y="0"/>
                        </a:cubicBezTo>
                        <a:cubicBezTo>
                          <a:pt x="29" y="0"/>
                          <a:pt x="29" y="0"/>
                          <a:pt x="29" y="0"/>
                        </a:cubicBezTo>
                        <a:cubicBezTo>
                          <a:pt x="27" y="1"/>
                          <a:pt x="25" y="2"/>
                          <a:pt x="24" y="5"/>
                        </a:cubicBezTo>
                        <a:cubicBezTo>
                          <a:pt x="22" y="2"/>
                          <a:pt x="20" y="1"/>
                          <a:pt x="18" y="0"/>
                        </a:cubicBezTo>
                        <a:cubicBezTo>
                          <a:pt x="17" y="0"/>
                          <a:pt x="17" y="0"/>
                          <a:pt x="17" y="0"/>
                        </a:cubicBezTo>
                        <a:cubicBezTo>
                          <a:pt x="16" y="0"/>
                          <a:pt x="13" y="1"/>
                          <a:pt x="11" y="4"/>
                        </a:cubicBezTo>
                        <a:cubicBezTo>
                          <a:pt x="11" y="4"/>
                          <a:pt x="11" y="5"/>
                          <a:pt x="11" y="5"/>
                        </a:cubicBezTo>
                        <a:cubicBezTo>
                          <a:pt x="9" y="6"/>
                          <a:pt x="8" y="7"/>
                          <a:pt x="7" y="9"/>
                        </a:cubicBezTo>
                        <a:cubicBezTo>
                          <a:pt x="6" y="10"/>
                          <a:pt x="6" y="10"/>
                          <a:pt x="5" y="11"/>
                        </a:cubicBezTo>
                        <a:cubicBezTo>
                          <a:pt x="4" y="13"/>
                          <a:pt x="4" y="15"/>
                          <a:pt x="4" y="17"/>
                        </a:cubicBezTo>
                        <a:cubicBezTo>
                          <a:pt x="3" y="17"/>
                          <a:pt x="2" y="18"/>
                          <a:pt x="1" y="20"/>
                        </a:cubicBezTo>
                        <a:cubicBezTo>
                          <a:pt x="1" y="20"/>
                          <a:pt x="0" y="22"/>
                          <a:pt x="0" y="24"/>
                        </a:cubicBezTo>
                        <a:cubicBezTo>
                          <a:pt x="0" y="26"/>
                          <a:pt x="1" y="27"/>
                          <a:pt x="2" y="29"/>
                        </a:cubicBezTo>
                        <a:cubicBezTo>
                          <a:pt x="1" y="30"/>
                          <a:pt x="0" y="32"/>
                          <a:pt x="0" y="33"/>
                        </a:cubicBezTo>
                        <a:cubicBezTo>
                          <a:pt x="0" y="35"/>
                          <a:pt x="0" y="39"/>
                          <a:pt x="1" y="41"/>
                        </a:cubicBezTo>
                        <a:cubicBezTo>
                          <a:pt x="2" y="41"/>
                          <a:pt x="3" y="42"/>
                          <a:pt x="3" y="42"/>
                        </a:cubicBezTo>
                        <a:cubicBezTo>
                          <a:pt x="3" y="44"/>
                          <a:pt x="4" y="46"/>
                          <a:pt x="5" y="47"/>
                        </a:cubicBezTo>
                        <a:cubicBezTo>
                          <a:pt x="7" y="50"/>
                          <a:pt x="8" y="52"/>
                          <a:pt x="10" y="53"/>
                        </a:cubicBezTo>
                        <a:cubicBezTo>
                          <a:pt x="11" y="53"/>
                          <a:pt x="12" y="54"/>
                          <a:pt x="14" y="54"/>
                        </a:cubicBezTo>
                        <a:cubicBezTo>
                          <a:pt x="15" y="54"/>
                          <a:pt x="16" y="55"/>
                          <a:pt x="17" y="55"/>
                        </a:cubicBezTo>
                        <a:cubicBezTo>
                          <a:pt x="19" y="55"/>
                          <a:pt x="22" y="54"/>
                          <a:pt x="23" y="51"/>
                        </a:cubicBezTo>
                        <a:cubicBezTo>
                          <a:pt x="24" y="50"/>
                          <a:pt x="24" y="50"/>
                          <a:pt x="24" y="50"/>
                        </a:cubicBezTo>
                        <a:cubicBezTo>
                          <a:pt x="24" y="51"/>
                          <a:pt x="24" y="51"/>
                          <a:pt x="24" y="51"/>
                        </a:cubicBezTo>
                        <a:cubicBezTo>
                          <a:pt x="24" y="54"/>
                          <a:pt x="28" y="55"/>
                          <a:pt x="30" y="55"/>
                        </a:cubicBezTo>
                        <a:cubicBezTo>
                          <a:pt x="31" y="55"/>
                          <a:pt x="32" y="54"/>
                          <a:pt x="33" y="54"/>
                        </a:cubicBezTo>
                        <a:cubicBezTo>
                          <a:pt x="35" y="54"/>
                          <a:pt x="40" y="50"/>
                          <a:pt x="42" y="47"/>
                        </a:cubicBezTo>
                        <a:cubicBezTo>
                          <a:pt x="43" y="46"/>
                          <a:pt x="44" y="44"/>
                          <a:pt x="44" y="42"/>
                        </a:cubicBezTo>
                        <a:cubicBezTo>
                          <a:pt x="45" y="42"/>
                          <a:pt x="45" y="41"/>
                          <a:pt x="46" y="41"/>
                        </a:cubicBezTo>
                        <a:cubicBezTo>
                          <a:pt x="47" y="39"/>
                          <a:pt x="47" y="35"/>
                          <a:pt x="47" y="33"/>
                        </a:cubicBezTo>
                      </a:path>
                    </a:pathLst>
                  </a:custGeom>
                  <a:solidFill>
                    <a:srgbClr val="0202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grpSp>
            <p:grpSp>
              <p:nvGrpSpPr>
                <p:cNvPr id="27" name="Group 26">
                  <a:extLst>
                    <a:ext uri="{FF2B5EF4-FFF2-40B4-BE49-F238E27FC236}">
                      <a16:creationId xmlns:a16="http://schemas.microsoft.com/office/drawing/2014/main" id="{8158F8AC-FA1B-4E71-9CC9-5E5F0272D945}"/>
                    </a:ext>
                  </a:extLst>
                </p:cNvPr>
                <p:cNvGrpSpPr/>
                <p:nvPr/>
              </p:nvGrpSpPr>
              <p:grpSpPr>
                <a:xfrm rot="1583562">
                  <a:off x="10849657" y="4947757"/>
                  <a:ext cx="75430" cy="315081"/>
                  <a:chOff x="10269456" y="4247399"/>
                  <a:chExt cx="120929" cy="519110"/>
                </a:xfrm>
              </p:grpSpPr>
              <p:grpSp>
                <p:nvGrpSpPr>
                  <p:cNvPr id="115" name="Group 114">
                    <a:extLst>
                      <a:ext uri="{FF2B5EF4-FFF2-40B4-BE49-F238E27FC236}">
                        <a16:creationId xmlns:a16="http://schemas.microsoft.com/office/drawing/2014/main" id="{A105F908-F998-4AF1-B3A2-581CCC80AFEA}"/>
                      </a:ext>
                    </a:extLst>
                  </p:cNvPr>
                  <p:cNvGrpSpPr/>
                  <p:nvPr/>
                </p:nvGrpSpPr>
                <p:grpSpPr>
                  <a:xfrm>
                    <a:off x="10269456" y="4247399"/>
                    <a:ext cx="120929" cy="519110"/>
                    <a:chOff x="4545009" y="2738438"/>
                    <a:chExt cx="144463" cy="673100"/>
                  </a:xfrm>
                  <a:solidFill>
                    <a:schemeClr val="tx1"/>
                  </a:solidFill>
                </p:grpSpPr>
                <p:sp>
                  <p:nvSpPr>
                    <p:cNvPr id="117" name="Freeform 13">
                      <a:extLst>
                        <a:ext uri="{FF2B5EF4-FFF2-40B4-BE49-F238E27FC236}">
                          <a16:creationId xmlns:a16="http://schemas.microsoft.com/office/drawing/2014/main" id="{D7CE1CAA-1A4C-4C54-A26F-D3E3160612C7}"/>
                        </a:ext>
                      </a:extLst>
                    </p:cNvPr>
                    <p:cNvSpPr>
                      <a:spLocks/>
                    </p:cNvSpPr>
                    <p:nvPr/>
                  </p:nvSpPr>
                  <p:spPr bwMode="auto">
                    <a:xfrm>
                      <a:off x="4598988" y="3335338"/>
                      <a:ext cx="34925" cy="76200"/>
                    </a:xfrm>
                    <a:custGeom>
                      <a:avLst/>
                      <a:gdLst>
                        <a:gd name="T0" fmla="*/ 0 w 22"/>
                        <a:gd name="T1" fmla="*/ 0 h 48"/>
                        <a:gd name="T2" fmla="*/ 8 w 22"/>
                        <a:gd name="T3" fmla="*/ 48 h 48"/>
                        <a:gd name="T4" fmla="*/ 15 w 22"/>
                        <a:gd name="T5" fmla="*/ 48 h 48"/>
                        <a:gd name="T6" fmla="*/ 22 w 22"/>
                        <a:gd name="T7" fmla="*/ 0 h 48"/>
                        <a:gd name="T8" fmla="*/ 0 w 22"/>
                        <a:gd name="T9" fmla="*/ 0 h 48"/>
                      </a:gdLst>
                      <a:ahLst/>
                      <a:cxnLst>
                        <a:cxn ang="0">
                          <a:pos x="T0" y="T1"/>
                        </a:cxn>
                        <a:cxn ang="0">
                          <a:pos x="T2" y="T3"/>
                        </a:cxn>
                        <a:cxn ang="0">
                          <a:pos x="T4" y="T5"/>
                        </a:cxn>
                        <a:cxn ang="0">
                          <a:pos x="T6" y="T7"/>
                        </a:cxn>
                        <a:cxn ang="0">
                          <a:pos x="T8" y="T9"/>
                        </a:cxn>
                      </a:cxnLst>
                      <a:rect l="0" t="0" r="r" b="b"/>
                      <a:pathLst>
                        <a:path w="22" h="48">
                          <a:moveTo>
                            <a:pt x="0" y="0"/>
                          </a:moveTo>
                          <a:lnTo>
                            <a:pt x="8" y="48"/>
                          </a:lnTo>
                          <a:lnTo>
                            <a:pt x="15" y="48"/>
                          </a:lnTo>
                          <a:lnTo>
                            <a:pt x="22"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sp>
                  <p:nvSpPr>
                    <p:cNvPr id="118" name="Freeform 14">
                      <a:extLst>
                        <a:ext uri="{FF2B5EF4-FFF2-40B4-BE49-F238E27FC236}">
                          <a16:creationId xmlns:a16="http://schemas.microsoft.com/office/drawing/2014/main" id="{92763D61-CD78-4670-A9BB-F72C7A9D2F23}"/>
                        </a:ext>
                      </a:extLst>
                    </p:cNvPr>
                    <p:cNvSpPr>
                      <a:spLocks noEditPoints="1"/>
                    </p:cNvSpPr>
                    <p:nvPr/>
                  </p:nvSpPr>
                  <p:spPr bwMode="auto">
                    <a:xfrm>
                      <a:off x="4545009" y="2738438"/>
                      <a:ext cx="144463" cy="585788"/>
                    </a:xfrm>
                    <a:custGeom>
                      <a:avLst/>
                      <a:gdLst>
                        <a:gd name="T0" fmla="*/ 71 w 91"/>
                        <a:gd name="T1" fmla="*/ 48 h 369"/>
                        <a:gd name="T2" fmla="*/ 71 w 91"/>
                        <a:gd name="T3" fmla="*/ 71 h 369"/>
                        <a:gd name="T4" fmla="*/ 22 w 91"/>
                        <a:gd name="T5" fmla="*/ 71 h 369"/>
                        <a:gd name="T6" fmla="*/ 22 w 91"/>
                        <a:gd name="T7" fmla="*/ 48 h 369"/>
                        <a:gd name="T8" fmla="*/ 71 w 91"/>
                        <a:gd name="T9" fmla="*/ 48 h 369"/>
                        <a:gd name="T10" fmla="*/ 69 w 91"/>
                        <a:gd name="T11" fmla="*/ 19 h 369"/>
                        <a:gd name="T12" fmla="*/ 69 w 91"/>
                        <a:gd name="T13" fmla="*/ 7 h 369"/>
                        <a:gd name="T14" fmla="*/ 84 w 91"/>
                        <a:gd name="T15" fmla="*/ 7 h 369"/>
                        <a:gd name="T16" fmla="*/ 84 w 91"/>
                        <a:gd name="T17" fmla="*/ 0 h 369"/>
                        <a:gd name="T18" fmla="*/ 69 w 91"/>
                        <a:gd name="T19" fmla="*/ 0 h 369"/>
                        <a:gd name="T20" fmla="*/ 22 w 91"/>
                        <a:gd name="T21" fmla="*/ 0 h 369"/>
                        <a:gd name="T22" fmla="*/ 7 w 91"/>
                        <a:gd name="T23" fmla="*/ 0 h 369"/>
                        <a:gd name="T24" fmla="*/ 7 w 91"/>
                        <a:gd name="T25" fmla="*/ 7 h 369"/>
                        <a:gd name="T26" fmla="*/ 22 w 91"/>
                        <a:gd name="T27" fmla="*/ 7 h 369"/>
                        <a:gd name="T28" fmla="*/ 22 w 91"/>
                        <a:gd name="T29" fmla="*/ 19 h 369"/>
                        <a:gd name="T30" fmla="*/ 0 w 91"/>
                        <a:gd name="T31" fmla="*/ 19 h 369"/>
                        <a:gd name="T32" fmla="*/ 0 w 91"/>
                        <a:gd name="T33" fmla="*/ 32 h 369"/>
                        <a:gd name="T34" fmla="*/ 22 w 91"/>
                        <a:gd name="T35" fmla="*/ 32 h 369"/>
                        <a:gd name="T36" fmla="*/ 22 w 91"/>
                        <a:gd name="T37" fmla="*/ 41 h 369"/>
                        <a:gd name="T38" fmla="*/ 14 w 91"/>
                        <a:gd name="T39" fmla="*/ 41 h 369"/>
                        <a:gd name="T40" fmla="*/ 14 w 91"/>
                        <a:gd name="T41" fmla="*/ 369 h 369"/>
                        <a:gd name="T42" fmla="*/ 36 w 91"/>
                        <a:gd name="T43" fmla="*/ 369 h 369"/>
                        <a:gd name="T44" fmla="*/ 56 w 91"/>
                        <a:gd name="T45" fmla="*/ 369 h 369"/>
                        <a:gd name="T46" fmla="*/ 76 w 91"/>
                        <a:gd name="T47" fmla="*/ 369 h 369"/>
                        <a:gd name="T48" fmla="*/ 76 w 91"/>
                        <a:gd name="T49" fmla="*/ 41 h 369"/>
                        <a:gd name="T50" fmla="*/ 69 w 91"/>
                        <a:gd name="T51" fmla="*/ 41 h 369"/>
                        <a:gd name="T52" fmla="*/ 69 w 91"/>
                        <a:gd name="T53" fmla="*/ 32 h 369"/>
                        <a:gd name="T54" fmla="*/ 91 w 91"/>
                        <a:gd name="T55" fmla="*/ 32 h 369"/>
                        <a:gd name="T56" fmla="*/ 91 w 91"/>
                        <a:gd name="T57" fmla="*/ 19 h 369"/>
                        <a:gd name="T58" fmla="*/ 69 w 91"/>
                        <a:gd name="T59" fmla="*/ 1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369">
                          <a:moveTo>
                            <a:pt x="71" y="48"/>
                          </a:moveTo>
                          <a:lnTo>
                            <a:pt x="71" y="71"/>
                          </a:lnTo>
                          <a:lnTo>
                            <a:pt x="22" y="71"/>
                          </a:lnTo>
                          <a:lnTo>
                            <a:pt x="22" y="48"/>
                          </a:lnTo>
                          <a:lnTo>
                            <a:pt x="71" y="48"/>
                          </a:lnTo>
                          <a:close/>
                          <a:moveTo>
                            <a:pt x="69" y="19"/>
                          </a:moveTo>
                          <a:lnTo>
                            <a:pt x="69" y="7"/>
                          </a:lnTo>
                          <a:lnTo>
                            <a:pt x="84" y="7"/>
                          </a:lnTo>
                          <a:lnTo>
                            <a:pt x="84" y="0"/>
                          </a:lnTo>
                          <a:lnTo>
                            <a:pt x="69" y="0"/>
                          </a:lnTo>
                          <a:lnTo>
                            <a:pt x="22" y="0"/>
                          </a:lnTo>
                          <a:lnTo>
                            <a:pt x="7" y="0"/>
                          </a:lnTo>
                          <a:lnTo>
                            <a:pt x="7" y="7"/>
                          </a:lnTo>
                          <a:lnTo>
                            <a:pt x="22" y="7"/>
                          </a:lnTo>
                          <a:lnTo>
                            <a:pt x="22" y="19"/>
                          </a:lnTo>
                          <a:lnTo>
                            <a:pt x="0" y="19"/>
                          </a:lnTo>
                          <a:lnTo>
                            <a:pt x="0" y="32"/>
                          </a:lnTo>
                          <a:lnTo>
                            <a:pt x="22" y="32"/>
                          </a:lnTo>
                          <a:lnTo>
                            <a:pt x="22" y="41"/>
                          </a:lnTo>
                          <a:lnTo>
                            <a:pt x="14" y="41"/>
                          </a:lnTo>
                          <a:lnTo>
                            <a:pt x="14" y="369"/>
                          </a:lnTo>
                          <a:lnTo>
                            <a:pt x="36" y="369"/>
                          </a:lnTo>
                          <a:lnTo>
                            <a:pt x="56" y="369"/>
                          </a:lnTo>
                          <a:lnTo>
                            <a:pt x="76" y="369"/>
                          </a:lnTo>
                          <a:lnTo>
                            <a:pt x="76" y="41"/>
                          </a:lnTo>
                          <a:lnTo>
                            <a:pt x="69" y="41"/>
                          </a:lnTo>
                          <a:lnTo>
                            <a:pt x="69" y="32"/>
                          </a:lnTo>
                          <a:lnTo>
                            <a:pt x="91" y="32"/>
                          </a:lnTo>
                          <a:lnTo>
                            <a:pt x="91" y="19"/>
                          </a:lnTo>
                          <a:lnTo>
                            <a:pt x="6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grpSp>
              <p:sp>
                <p:nvSpPr>
                  <p:cNvPr id="116" name="Rectangle 115">
                    <a:extLst>
                      <a:ext uri="{FF2B5EF4-FFF2-40B4-BE49-F238E27FC236}">
                        <a16:creationId xmlns:a16="http://schemas.microsoft.com/office/drawing/2014/main" id="{44D04EEC-D5F0-45F9-8CE0-F57954ED9D0D}"/>
                      </a:ext>
                    </a:extLst>
                  </p:cNvPr>
                  <p:cNvSpPr/>
                  <p:nvPr/>
                </p:nvSpPr>
                <p:spPr>
                  <a:xfrm>
                    <a:off x="10306397" y="4349325"/>
                    <a:ext cx="45720" cy="330624"/>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640D83DC-F18F-4962-9A62-000BE03692BE}"/>
                    </a:ext>
                  </a:extLst>
                </p:cNvPr>
                <p:cNvGrpSpPr/>
                <p:nvPr/>
              </p:nvGrpSpPr>
              <p:grpSpPr>
                <a:xfrm rot="1583562">
                  <a:off x="9241575" y="4947757"/>
                  <a:ext cx="75430" cy="315081"/>
                  <a:chOff x="10269456" y="4247399"/>
                  <a:chExt cx="120929" cy="519110"/>
                </a:xfrm>
              </p:grpSpPr>
              <p:grpSp>
                <p:nvGrpSpPr>
                  <p:cNvPr id="111" name="Group 110">
                    <a:extLst>
                      <a:ext uri="{FF2B5EF4-FFF2-40B4-BE49-F238E27FC236}">
                        <a16:creationId xmlns:a16="http://schemas.microsoft.com/office/drawing/2014/main" id="{258260B9-1DC2-413B-A00A-41EBCDD9D5EC}"/>
                      </a:ext>
                    </a:extLst>
                  </p:cNvPr>
                  <p:cNvGrpSpPr/>
                  <p:nvPr/>
                </p:nvGrpSpPr>
                <p:grpSpPr>
                  <a:xfrm>
                    <a:off x="10269456" y="4247399"/>
                    <a:ext cx="120929" cy="519110"/>
                    <a:chOff x="4545009" y="2738438"/>
                    <a:chExt cx="144463" cy="673100"/>
                  </a:xfrm>
                  <a:solidFill>
                    <a:schemeClr val="tx1"/>
                  </a:solidFill>
                </p:grpSpPr>
                <p:sp>
                  <p:nvSpPr>
                    <p:cNvPr id="113" name="Freeform 13">
                      <a:extLst>
                        <a:ext uri="{FF2B5EF4-FFF2-40B4-BE49-F238E27FC236}">
                          <a16:creationId xmlns:a16="http://schemas.microsoft.com/office/drawing/2014/main" id="{395F449A-B378-4FC2-AB1D-DEA51629ED88}"/>
                        </a:ext>
                      </a:extLst>
                    </p:cNvPr>
                    <p:cNvSpPr>
                      <a:spLocks/>
                    </p:cNvSpPr>
                    <p:nvPr/>
                  </p:nvSpPr>
                  <p:spPr bwMode="auto">
                    <a:xfrm>
                      <a:off x="4598988" y="3335338"/>
                      <a:ext cx="34925" cy="76200"/>
                    </a:xfrm>
                    <a:custGeom>
                      <a:avLst/>
                      <a:gdLst>
                        <a:gd name="T0" fmla="*/ 0 w 22"/>
                        <a:gd name="T1" fmla="*/ 0 h 48"/>
                        <a:gd name="T2" fmla="*/ 8 w 22"/>
                        <a:gd name="T3" fmla="*/ 48 h 48"/>
                        <a:gd name="T4" fmla="*/ 15 w 22"/>
                        <a:gd name="T5" fmla="*/ 48 h 48"/>
                        <a:gd name="T6" fmla="*/ 22 w 22"/>
                        <a:gd name="T7" fmla="*/ 0 h 48"/>
                        <a:gd name="T8" fmla="*/ 0 w 22"/>
                        <a:gd name="T9" fmla="*/ 0 h 48"/>
                      </a:gdLst>
                      <a:ahLst/>
                      <a:cxnLst>
                        <a:cxn ang="0">
                          <a:pos x="T0" y="T1"/>
                        </a:cxn>
                        <a:cxn ang="0">
                          <a:pos x="T2" y="T3"/>
                        </a:cxn>
                        <a:cxn ang="0">
                          <a:pos x="T4" y="T5"/>
                        </a:cxn>
                        <a:cxn ang="0">
                          <a:pos x="T6" y="T7"/>
                        </a:cxn>
                        <a:cxn ang="0">
                          <a:pos x="T8" y="T9"/>
                        </a:cxn>
                      </a:cxnLst>
                      <a:rect l="0" t="0" r="r" b="b"/>
                      <a:pathLst>
                        <a:path w="22" h="48">
                          <a:moveTo>
                            <a:pt x="0" y="0"/>
                          </a:moveTo>
                          <a:lnTo>
                            <a:pt x="8" y="48"/>
                          </a:lnTo>
                          <a:lnTo>
                            <a:pt x="15" y="48"/>
                          </a:lnTo>
                          <a:lnTo>
                            <a:pt x="22"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sp>
                  <p:nvSpPr>
                    <p:cNvPr id="114" name="Freeform 14">
                      <a:extLst>
                        <a:ext uri="{FF2B5EF4-FFF2-40B4-BE49-F238E27FC236}">
                          <a16:creationId xmlns:a16="http://schemas.microsoft.com/office/drawing/2014/main" id="{1313972E-992B-4A7E-820A-2230B8F68627}"/>
                        </a:ext>
                      </a:extLst>
                    </p:cNvPr>
                    <p:cNvSpPr>
                      <a:spLocks noEditPoints="1"/>
                    </p:cNvSpPr>
                    <p:nvPr/>
                  </p:nvSpPr>
                  <p:spPr bwMode="auto">
                    <a:xfrm>
                      <a:off x="4545009" y="2738438"/>
                      <a:ext cx="144463" cy="585788"/>
                    </a:xfrm>
                    <a:custGeom>
                      <a:avLst/>
                      <a:gdLst>
                        <a:gd name="T0" fmla="*/ 71 w 91"/>
                        <a:gd name="T1" fmla="*/ 48 h 369"/>
                        <a:gd name="T2" fmla="*/ 71 w 91"/>
                        <a:gd name="T3" fmla="*/ 71 h 369"/>
                        <a:gd name="T4" fmla="*/ 22 w 91"/>
                        <a:gd name="T5" fmla="*/ 71 h 369"/>
                        <a:gd name="T6" fmla="*/ 22 w 91"/>
                        <a:gd name="T7" fmla="*/ 48 h 369"/>
                        <a:gd name="T8" fmla="*/ 71 w 91"/>
                        <a:gd name="T9" fmla="*/ 48 h 369"/>
                        <a:gd name="T10" fmla="*/ 69 w 91"/>
                        <a:gd name="T11" fmla="*/ 19 h 369"/>
                        <a:gd name="T12" fmla="*/ 69 w 91"/>
                        <a:gd name="T13" fmla="*/ 7 h 369"/>
                        <a:gd name="T14" fmla="*/ 84 w 91"/>
                        <a:gd name="T15" fmla="*/ 7 h 369"/>
                        <a:gd name="T16" fmla="*/ 84 w 91"/>
                        <a:gd name="T17" fmla="*/ 0 h 369"/>
                        <a:gd name="T18" fmla="*/ 69 w 91"/>
                        <a:gd name="T19" fmla="*/ 0 h 369"/>
                        <a:gd name="T20" fmla="*/ 22 w 91"/>
                        <a:gd name="T21" fmla="*/ 0 h 369"/>
                        <a:gd name="T22" fmla="*/ 7 w 91"/>
                        <a:gd name="T23" fmla="*/ 0 h 369"/>
                        <a:gd name="T24" fmla="*/ 7 w 91"/>
                        <a:gd name="T25" fmla="*/ 7 h 369"/>
                        <a:gd name="T26" fmla="*/ 22 w 91"/>
                        <a:gd name="T27" fmla="*/ 7 h 369"/>
                        <a:gd name="T28" fmla="*/ 22 w 91"/>
                        <a:gd name="T29" fmla="*/ 19 h 369"/>
                        <a:gd name="T30" fmla="*/ 0 w 91"/>
                        <a:gd name="T31" fmla="*/ 19 h 369"/>
                        <a:gd name="T32" fmla="*/ 0 w 91"/>
                        <a:gd name="T33" fmla="*/ 32 h 369"/>
                        <a:gd name="T34" fmla="*/ 22 w 91"/>
                        <a:gd name="T35" fmla="*/ 32 h 369"/>
                        <a:gd name="T36" fmla="*/ 22 w 91"/>
                        <a:gd name="T37" fmla="*/ 41 h 369"/>
                        <a:gd name="T38" fmla="*/ 14 w 91"/>
                        <a:gd name="T39" fmla="*/ 41 h 369"/>
                        <a:gd name="T40" fmla="*/ 14 w 91"/>
                        <a:gd name="T41" fmla="*/ 369 h 369"/>
                        <a:gd name="T42" fmla="*/ 36 w 91"/>
                        <a:gd name="T43" fmla="*/ 369 h 369"/>
                        <a:gd name="T44" fmla="*/ 56 w 91"/>
                        <a:gd name="T45" fmla="*/ 369 h 369"/>
                        <a:gd name="T46" fmla="*/ 76 w 91"/>
                        <a:gd name="T47" fmla="*/ 369 h 369"/>
                        <a:gd name="T48" fmla="*/ 76 w 91"/>
                        <a:gd name="T49" fmla="*/ 41 h 369"/>
                        <a:gd name="T50" fmla="*/ 69 w 91"/>
                        <a:gd name="T51" fmla="*/ 41 h 369"/>
                        <a:gd name="T52" fmla="*/ 69 w 91"/>
                        <a:gd name="T53" fmla="*/ 32 h 369"/>
                        <a:gd name="T54" fmla="*/ 91 w 91"/>
                        <a:gd name="T55" fmla="*/ 32 h 369"/>
                        <a:gd name="T56" fmla="*/ 91 w 91"/>
                        <a:gd name="T57" fmla="*/ 19 h 369"/>
                        <a:gd name="T58" fmla="*/ 69 w 91"/>
                        <a:gd name="T59" fmla="*/ 1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369">
                          <a:moveTo>
                            <a:pt x="71" y="48"/>
                          </a:moveTo>
                          <a:lnTo>
                            <a:pt x="71" y="71"/>
                          </a:lnTo>
                          <a:lnTo>
                            <a:pt x="22" y="71"/>
                          </a:lnTo>
                          <a:lnTo>
                            <a:pt x="22" y="48"/>
                          </a:lnTo>
                          <a:lnTo>
                            <a:pt x="71" y="48"/>
                          </a:lnTo>
                          <a:close/>
                          <a:moveTo>
                            <a:pt x="69" y="19"/>
                          </a:moveTo>
                          <a:lnTo>
                            <a:pt x="69" y="7"/>
                          </a:lnTo>
                          <a:lnTo>
                            <a:pt x="84" y="7"/>
                          </a:lnTo>
                          <a:lnTo>
                            <a:pt x="84" y="0"/>
                          </a:lnTo>
                          <a:lnTo>
                            <a:pt x="69" y="0"/>
                          </a:lnTo>
                          <a:lnTo>
                            <a:pt x="22" y="0"/>
                          </a:lnTo>
                          <a:lnTo>
                            <a:pt x="7" y="0"/>
                          </a:lnTo>
                          <a:lnTo>
                            <a:pt x="7" y="7"/>
                          </a:lnTo>
                          <a:lnTo>
                            <a:pt x="22" y="7"/>
                          </a:lnTo>
                          <a:lnTo>
                            <a:pt x="22" y="19"/>
                          </a:lnTo>
                          <a:lnTo>
                            <a:pt x="0" y="19"/>
                          </a:lnTo>
                          <a:lnTo>
                            <a:pt x="0" y="32"/>
                          </a:lnTo>
                          <a:lnTo>
                            <a:pt x="22" y="32"/>
                          </a:lnTo>
                          <a:lnTo>
                            <a:pt x="22" y="41"/>
                          </a:lnTo>
                          <a:lnTo>
                            <a:pt x="14" y="41"/>
                          </a:lnTo>
                          <a:lnTo>
                            <a:pt x="14" y="369"/>
                          </a:lnTo>
                          <a:lnTo>
                            <a:pt x="36" y="369"/>
                          </a:lnTo>
                          <a:lnTo>
                            <a:pt x="56" y="369"/>
                          </a:lnTo>
                          <a:lnTo>
                            <a:pt x="76" y="369"/>
                          </a:lnTo>
                          <a:lnTo>
                            <a:pt x="76" y="41"/>
                          </a:lnTo>
                          <a:lnTo>
                            <a:pt x="69" y="41"/>
                          </a:lnTo>
                          <a:lnTo>
                            <a:pt x="69" y="32"/>
                          </a:lnTo>
                          <a:lnTo>
                            <a:pt x="91" y="32"/>
                          </a:lnTo>
                          <a:lnTo>
                            <a:pt x="91" y="19"/>
                          </a:lnTo>
                          <a:lnTo>
                            <a:pt x="6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grpSp>
              <p:sp>
                <p:nvSpPr>
                  <p:cNvPr id="112" name="Rectangle 111">
                    <a:extLst>
                      <a:ext uri="{FF2B5EF4-FFF2-40B4-BE49-F238E27FC236}">
                        <a16:creationId xmlns:a16="http://schemas.microsoft.com/office/drawing/2014/main" id="{D03A6DCC-C14F-4250-9E2D-BE8643F0828E}"/>
                      </a:ext>
                    </a:extLst>
                  </p:cNvPr>
                  <p:cNvSpPr/>
                  <p:nvPr/>
                </p:nvSpPr>
                <p:spPr>
                  <a:xfrm>
                    <a:off x="10306397" y="4349325"/>
                    <a:ext cx="45720" cy="330624"/>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613D14C-20E5-4F69-9629-30606D2E38FB}"/>
                    </a:ext>
                  </a:extLst>
                </p:cNvPr>
                <p:cNvGrpSpPr/>
                <p:nvPr/>
              </p:nvGrpSpPr>
              <p:grpSpPr>
                <a:xfrm rot="1583562">
                  <a:off x="7467954" y="4947757"/>
                  <a:ext cx="75430" cy="315081"/>
                  <a:chOff x="10269456" y="4247399"/>
                  <a:chExt cx="120929" cy="519110"/>
                </a:xfrm>
              </p:grpSpPr>
              <p:grpSp>
                <p:nvGrpSpPr>
                  <p:cNvPr id="107" name="Group 106">
                    <a:extLst>
                      <a:ext uri="{FF2B5EF4-FFF2-40B4-BE49-F238E27FC236}">
                        <a16:creationId xmlns:a16="http://schemas.microsoft.com/office/drawing/2014/main" id="{AF73B5B8-F96A-4C23-8588-CE050DC73B14}"/>
                      </a:ext>
                    </a:extLst>
                  </p:cNvPr>
                  <p:cNvGrpSpPr/>
                  <p:nvPr/>
                </p:nvGrpSpPr>
                <p:grpSpPr>
                  <a:xfrm>
                    <a:off x="10269456" y="4247399"/>
                    <a:ext cx="120929" cy="519110"/>
                    <a:chOff x="4545009" y="2738438"/>
                    <a:chExt cx="144463" cy="673100"/>
                  </a:xfrm>
                  <a:solidFill>
                    <a:schemeClr val="tx1"/>
                  </a:solidFill>
                </p:grpSpPr>
                <p:sp>
                  <p:nvSpPr>
                    <p:cNvPr id="109" name="Freeform 13">
                      <a:extLst>
                        <a:ext uri="{FF2B5EF4-FFF2-40B4-BE49-F238E27FC236}">
                          <a16:creationId xmlns:a16="http://schemas.microsoft.com/office/drawing/2014/main" id="{2E12D428-E2CF-4083-A9BA-4BBDB9F7C0FB}"/>
                        </a:ext>
                      </a:extLst>
                    </p:cNvPr>
                    <p:cNvSpPr>
                      <a:spLocks/>
                    </p:cNvSpPr>
                    <p:nvPr/>
                  </p:nvSpPr>
                  <p:spPr bwMode="auto">
                    <a:xfrm>
                      <a:off x="4598988" y="3335338"/>
                      <a:ext cx="34925" cy="76200"/>
                    </a:xfrm>
                    <a:custGeom>
                      <a:avLst/>
                      <a:gdLst>
                        <a:gd name="T0" fmla="*/ 0 w 22"/>
                        <a:gd name="T1" fmla="*/ 0 h 48"/>
                        <a:gd name="T2" fmla="*/ 8 w 22"/>
                        <a:gd name="T3" fmla="*/ 48 h 48"/>
                        <a:gd name="T4" fmla="*/ 15 w 22"/>
                        <a:gd name="T5" fmla="*/ 48 h 48"/>
                        <a:gd name="T6" fmla="*/ 22 w 22"/>
                        <a:gd name="T7" fmla="*/ 0 h 48"/>
                        <a:gd name="T8" fmla="*/ 0 w 22"/>
                        <a:gd name="T9" fmla="*/ 0 h 48"/>
                      </a:gdLst>
                      <a:ahLst/>
                      <a:cxnLst>
                        <a:cxn ang="0">
                          <a:pos x="T0" y="T1"/>
                        </a:cxn>
                        <a:cxn ang="0">
                          <a:pos x="T2" y="T3"/>
                        </a:cxn>
                        <a:cxn ang="0">
                          <a:pos x="T4" y="T5"/>
                        </a:cxn>
                        <a:cxn ang="0">
                          <a:pos x="T6" y="T7"/>
                        </a:cxn>
                        <a:cxn ang="0">
                          <a:pos x="T8" y="T9"/>
                        </a:cxn>
                      </a:cxnLst>
                      <a:rect l="0" t="0" r="r" b="b"/>
                      <a:pathLst>
                        <a:path w="22" h="48">
                          <a:moveTo>
                            <a:pt x="0" y="0"/>
                          </a:moveTo>
                          <a:lnTo>
                            <a:pt x="8" y="48"/>
                          </a:lnTo>
                          <a:lnTo>
                            <a:pt x="15" y="48"/>
                          </a:lnTo>
                          <a:lnTo>
                            <a:pt x="22"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sp>
                  <p:nvSpPr>
                    <p:cNvPr id="110" name="Freeform 14">
                      <a:extLst>
                        <a:ext uri="{FF2B5EF4-FFF2-40B4-BE49-F238E27FC236}">
                          <a16:creationId xmlns:a16="http://schemas.microsoft.com/office/drawing/2014/main" id="{1DF10382-45E8-4C85-AFA7-A4F0B29BFDD9}"/>
                        </a:ext>
                      </a:extLst>
                    </p:cNvPr>
                    <p:cNvSpPr>
                      <a:spLocks noEditPoints="1"/>
                    </p:cNvSpPr>
                    <p:nvPr/>
                  </p:nvSpPr>
                  <p:spPr bwMode="auto">
                    <a:xfrm>
                      <a:off x="4545009" y="2738438"/>
                      <a:ext cx="144463" cy="585788"/>
                    </a:xfrm>
                    <a:custGeom>
                      <a:avLst/>
                      <a:gdLst>
                        <a:gd name="T0" fmla="*/ 71 w 91"/>
                        <a:gd name="T1" fmla="*/ 48 h 369"/>
                        <a:gd name="T2" fmla="*/ 71 w 91"/>
                        <a:gd name="T3" fmla="*/ 71 h 369"/>
                        <a:gd name="T4" fmla="*/ 22 w 91"/>
                        <a:gd name="T5" fmla="*/ 71 h 369"/>
                        <a:gd name="T6" fmla="*/ 22 w 91"/>
                        <a:gd name="T7" fmla="*/ 48 h 369"/>
                        <a:gd name="T8" fmla="*/ 71 w 91"/>
                        <a:gd name="T9" fmla="*/ 48 h 369"/>
                        <a:gd name="T10" fmla="*/ 69 w 91"/>
                        <a:gd name="T11" fmla="*/ 19 h 369"/>
                        <a:gd name="T12" fmla="*/ 69 w 91"/>
                        <a:gd name="T13" fmla="*/ 7 h 369"/>
                        <a:gd name="T14" fmla="*/ 84 w 91"/>
                        <a:gd name="T15" fmla="*/ 7 h 369"/>
                        <a:gd name="T16" fmla="*/ 84 w 91"/>
                        <a:gd name="T17" fmla="*/ 0 h 369"/>
                        <a:gd name="T18" fmla="*/ 69 w 91"/>
                        <a:gd name="T19" fmla="*/ 0 h 369"/>
                        <a:gd name="T20" fmla="*/ 22 w 91"/>
                        <a:gd name="T21" fmla="*/ 0 h 369"/>
                        <a:gd name="T22" fmla="*/ 7 w 91"/>
                        <a:gd name="T23" fmla="*/ 0 h 369"/>
                        <a:gd name="T24" fmla="*/ 7 w 91"/>
                        <a:gd name="T25" fmla="*/ 7 h 369"/>
                        <a:gd name="T26" fmla="*/ 22 w 91"/>
                        <a:gd name="T27" fmla="*/ 7 h 369"/>
                        <a:gd name="T28" fmla="*/ 22 w 91"/>
                        <a:gd name="T29" fmla="*/ 19 h 369"/>
                        <a:gd name="T30" fmla="*/ 0 w 91"/>
                        <a:gd name="T31" fmla="*/ 19 h 369"/>
                        <a:gd name="T32" fmla="*/ 0 w 91"/>
                        <a:gd name="T33" fmla="*/ 32 h 369"/>
                        <a:gd name="T34" fmla="*/ 22 w 91"/>
                        <a:gd name="T35" fmla="*/ 32 h 369"/>
                        <a:gd name="T36" fmla="*/ 22 w 91"/>
                        <a:gd name="T37" fmla="*/ 41 h 369"/>
                        <a:gd name="T38" fmla="*/ 14 w 91"/>
                        <a:gd name="T39" fmla="*/ 41 h 369"/>
                        <a:gd name="T40" fmla="*/ 14 w 91"/>
                        <a:gd name="T41" fmla="*/ 369 h 369"/>
                        <a:gd name="T42" fmla="*/ 36 w 91"/>
                        <a:gd name="T43" fmla="*/ 369 h 369"/>
                        <a:gd name="T44" fmla="*/ 56 w 91"/>
                        <a:gd name="T45" fmla="*/ 369 h 369"/>
                        <a:gd name="T46" fmla="*/ 76 w 91"/>
                        <a:gd name="T47" fmla="*/ 369 h 369"/>
                        <a:gd name="T48" fmla="*/ 76 w 91"/>
                        <a:gd name="T49" fmla="*/ 41 h 369"/>
                        <a:gd name="T50" fmla="*/ 69 w 91"/>
                        <a:gd name="T51" fmla="*/ 41 h 369"/>
                        <a:gd name="T52" fmla="*/ 69 w 91"/>
                        <a:gd name="T53" fmla="*/ 32 h 369"/>
                        <a:gd name="T54" fmla="*/ 91 w 91"/>
                        <a:gd name="T55" fmla="*/ 32 h 369"/>
                        <a:gd name="T56" fmla="*/ 91 w 91"/>
                        <a:gd name="T57" fmla="*/ 19 h 369"/>
                        <a:gd name="T58" fmla="*/ 69 w 91"/>
                        <a:gd name="T59" fmla="*/ 1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369">
                          <a:moveTo>
                            <a:pt x="71" y="48"/>
                          </a:moveTo>
                          <a:lnTo>
                            <a:pt x="71" y="71"/>
                          </a:lnTo>
                          <a:lnTo>
                            <a:pt x="22" y="71"/>
                          </a:lnTo>
                          <a:lnTo>
                            <a:pt x="22" y="48"/>
                          </a:lnTo>
                          <a:lnTo>
                            <a:pt x="71" y="48"/>
                          </a:lnTo>
                          <a:close/>
                          <a:moveTo>
                            <a:pt x="69" y="19"/>
                          </a:moveTo>
                          <a:lnTo>
                            <a:pt x="69" y="7"/>
                          </a:lnTo>
                          <a:lnTo>
                            <a:pt x="84" y="7"/>
                          </a:lnTo>
                          <a:lnTo>
                            <a:pt x="84" y="0"/>
                          </a:lnTo>
                          <a:lnTo>
                            <a:pt x="69" y="0"/>
                          </a:lnTo>
                          <a:lnTo>
                            <a:pt x="22" y="0"/>
                          </a:lnTo>
                          <a:lnTo>
                            <a:pt x="7" y="0"/>
                          </a:lnTo>
                          <a:lnTo>
                            <a:pt x="7" y="7"/>
                          </a:lnTo>
                          <a:lnTo>
                            <a:pt x="22" y="7"/>
                          </a:lnTo>
                          <a:lnTo>
                            <a:pt x="22" y="19"/>
                          </a:lnTo>
                          <a:lnTo>
                            <a:pt x="0" y="19"/>
                          </a:lnTo>
                          <a:lnTo>
                            <a:pt x="0" y="32"/>
                          </a:lnTo>
                          <a:lnTo>
                            <a:pt x="22" y="32"/>
                          </a:lnTo>
                          <a:lnTo>
                            <a:pt x="22" y="41"/>
                          </a:lnTo>
                          <a:lnTo>
                            <a:pt x="14" y="41"/>
                          </a:lnTo>
                          <a:lnTo>
                            <a:pt x="14" y="369"/>
                          </a:lnTo>
                          <a:lnTo>
                            <a:pt x="36" y="369"/>
                          </a:lnTo>
                          <a:lnTo>
                            <a:pt x="56" y="369"/>
                          </a:lnTo>
                          <a:lnTo>
                            <a:pt x="76" y="369"/>
                          </a:lnTo>
                          <a:lnTo>
                            <a:pt x="76" y="41"/>
                          </a:lnTo>
                          <a:lnTo>
                            <a:pt x="69" y="41"/>
                          </a:lnTo>
                          <a:lnTo>
                            <a:pt x="69" y="32"/>
                          </a:lnTo>
                          <a:lnTo>
                            <a:pt x="91" y="32"/>
                          </a:lnTo>
                          <a:lnTo>
                            <a:pt x="91" y="19"/>
                          </a:lnTo>
                          <a:lnTo>
                            <a:pt x="6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grpSp>
              <p:sp>
                <p:nvSpPr>
                  <p:cNvPr id="108" name="Rectangle 107">
                    <a:extLst>
                      <a:ext uri="{FF2B5EF4-FFF2-40B4-BE49-F238E27FC236}">
                        <a16:creationId xmlns:a16="http://schemas.microsoft.com/office/drawing/2014/main" id="{EE1A4A92-CD69-4D0D-8AA4-14C7783BF72E}"/>
                      </a:ext>
                    </a:extLst>
                  </p:cNvPr>
                  <p:cNvSpPr/>
                  <p:nvPr/>
                </p:nvSpPr>
                <p:spPr>
                  <a:xfrm>
                    <a:off x="10306398" y="4349326"/>
                    <a:ext cx="45719" cy="330624"/>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3CD5DE-CE94-415F-A7E7-20994564EC85}"/>
                    </a:ext>
                  </a:extLst>
                </p:cNvPr>
                <p:cNvGrpSpPr/>
                <p:nvPr/>
              </p:nvGrpSpPr>
              <p:grpSpPr>
                <a:xfrm rot="1583562">
                  <a:off x="5985995" y="4947757"/>
                  <a:ext cx="75430" cy="315081"/>
                  <a:chOff x="10269456" y="4247399"/>
                  <a:chExt cx="120929" cy="519110"/>
                </a:xfrm>
              </p:grpSpPr>
              <p:grpSp>
                <p:nvGrpSpPr>
                  <p:cNvPr id="103" name="Group 102">
                    <a:extLst>
                      <a:ext uri="{FF2B5EF4-FFF2-40B4-BE49-F238E27FC236}">
                        <a16:creationId xmlns:a16="http://schemas.microsoft.com/office/drawing/2014/main" id="{718BFB20-E6FE-47BF-9302-C188745BD4AE}"/>
                      </a:ext>
                    </a:extLst>
                  </p:cNvPr>
                  <p:cNvGrpSpPr/>
                  <p:nvPr/>
                </p:nvGrpSpPr>
                <p:grpSpPr>
                  <a:xfrm>
                    <a:off x="10269456" y="4247399"/>
                    <a:ext cx="120929" cy="519110"/>
                    <a:chOff x="4545009" y="2738438"/>
                    <a:chExt cx="144463" cy="673100"/>
                  </a:xfrm>
                  <a:solidFill>
                    <a:schemeClr val="tx1"/>
                  </a:solidFill>
                </p:grpSpPr>
                <p:sp>
                  <p:nvSpPr>
                    <p:cNvPr id="105" name="Freeform 13">
                      <a:extLst>
                        <a:ext uri="{FF2B5EF4-FFF2-40B4-BE49-F238E27FC236}">
                          <a16:creationId xmlns:a16="http://schemas.microsoft.com/office/drawing/2014/main" id="{E243E94B-D711-43C9-8D0C-0ED6516DF420}"/>
                        </a:ext>
                      </a:extLst>
                    </p:cNvPr>
                    <p:cNvSpPr>
                      <a:spLocks/>
                    </p:cNvSpPr>
                    <p:nvPr/>
                  </p:nvSpPr>
                  <p:spPr bwMode="auto">
                    <a:xfrm>
                      <a:off x="4598988" y="3335338"/>
                      <a:ext cx="34925" cy="76200"/>
                    </a:xfrm>
                    <a:custGeom>
                      <a:avLst/>
                      <a:gdLst>
                        <a:gd name="T0" fmla="*/ 0 w 22"/>
                        <a:gd name="T1" fmla="*/ 0 h 48"/>
                        <a:gd name="T2" fmla="*/ 8 w 22"/>
                        <a:gd name="T3" fmla="*/ 48 h 48"/>
                        <a:gd name="T4" fmla="*/ 15 w 22"/>
                        <a:gd name="T5" fmla="*/ 48 h 48"/>
                        <a:gd name="T6" fmla="*/ 22 w 22"/>
                        <a:gd name="T7" fmla="*/ 0 h 48"/>
                        <a:gd name="T8" fmla="*/ 0 w 22"/>
                        <a:gd name="T9" fmla="*/ 0 h 48"/>
                      </a:gdLst>
                      <a:ahLst/>
                      <a:cxnLst>
                        <a:cxn ang="0">
                          <a:pos x="T0" y="T1"/>
                        </a:cxn>
                        <a:cxn ang="0">
                          <a:pos x="T2" y="T3"/>
                        </a:cxn>
                        <a:cxn ang="0">
                          <a:pos x="T4" y="T5"/>
                        </a:cxn>
                        <a:cxn ang="0">
                          <a:pos x="T6" y="T7"/>
                        </a:cxn>
                        <a:cxn ang="0">
                          <a:pos x="T8" y="T9"/>
                        </a:cxn>
                      </a:cxnLst>
                      <a:rect l="0" t="0" r="r" b="b"/>
                      <a:pathLst>
                        <a:path w="22" h="48">
                          <a:moveTo>
                            <a:pt x="0" y="0"/>
                          </a:moveTo>
                          <a:lnTo>
                            <a:pt x="8" y="48"/>
                          </a:lnTo>
                          <a:lnTo>
                            <a:pt x="15" y="48"/>
                          </a:lnTo>
                          <a:lnTo>
                            <a:pt x="22"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sp>
                  <p:nvSpPr>
                    <p:cNvPr id="106" name="Freeform 14">
                      <a:extLst>
                        <a:ext uri="{FF2B5EF4-FFF2-40B4-BE49-F238E27FC236}">
                          <a16:creationId xmlns:a16="http://schemas.microsoft.com/office/drawing/2014/main" id="{C6DD9A78-3BEB-4533-B08D-7A94A76D9608}"/>
                        </a:ext>
                      </a:extLst>
                    </p:cNvPr>
                    <p:cNvSpPr>
                      <a:spLocks noEditPoints="1"/>
                    </p:cNvSpPr>
                    <p:nvPr/>
                  </p:nvSpPr>
                  <p:spPr bwMode="auto">
                    <a:xfrm>
                      <a:off x="4545009" y="2738438"/>
                      <a:ext cx="144463" cy="585788"/>
                    </a:xfrm>
                    <a:custGeom>
                      <a:avLst/>
                      <a:gdLst>
                        <a:gd name="T0" fmla="*/ 71 w 91"/>
                        <a:gd name="T1" fmla="*/ 48 h 369"/>
                        <a:gd name="T2" fmla="*/ 71 w 91"/>
                        <a:gd name="T3" fmla="*/ 71 h 369"/>
                        <a:gd name="T4" fmla="*/ 22 w 91"/>
                        <a:gd name="T5" fmla="*/ 71 h 369"/>
                        <a:gd name="T6" fmla="*/ 22 w 91"/>
                        <a:gd name="T7" fmla="*/ 48 h 369"/>
                        <a:gd name="T8" fmla="*/ 71 w 91"/>
                        <a:gd name="T9" fmla="*/ 48 h 369"/>
                        <a:gd name="T10" fmla="*/ 69 w 91"/>
                        <a:gd name="T11" fmla="*/ 19 h 369"/>
                        <a:gd name="T12" fmla="*/ 69 w 91"/>
                        <a:gd name="T13" fmla="*/ 7 h 369"/>
                        <a:gd name="T14" fmla="*/ 84 w 91"/>
                        <a:gd name="T15" fmla="*/ 7 h 369"/>
                        <a:gd name="T16" fmla="*/ 84 w 91"/>
                        <a:gd name="T17" fmla="*/ 0 h 369"/>
                        <a:gd name="T18" fmla="*/ 69 w 91"/>
                        <a:gd name="T19" fmla="*/ 0 h 369"/>
                        <a:gd name="T20" fmla="*/ 22 w 91"/>
                        <a:gd name="T21" fmla="*/ 0 h 369"/>
                        <a:gd name="T22" fmla="*/ 7 w 91"/>
                        <a:gd name="T23" fmla="*/ 0 h 369"/>
                        <a:gd name="T24" fmla="*/ 7 w 91"/>
                        <a:gd name="T25" fmla="*/ 7 h 369"/>
                        <a:gd name="T26" fmla="*/ 22 w 91"/>
                        <a:gd name="T27" fmla="*/ 7 h 369"/>
                        <a:gd name="T28" fmla="*/ 22 w 91"/>
                        <a:gd name="T29" fmla="*/ 19 h 369"/>
                        <a:gd name="T30" fmla="*/ 0 w 91"/>
                        <a:gd name="T31" fmla="*/ 19 h 369"/>
                        <a:gd name="T32" fmla="*/ 0 w 91"/>
                        <a:gd name="T33" fmla="*/ 32 h 369"/>
                        <a:gd name="T34" fmla="*/ 22 w 91"/>
                        <a:gd name="T35" fmla="*/ 32 h 369"/>
                        <a:gd name="T36" fmla="*/ 22 w 91"/>
                        <a:gd name="T37" fmla="*/ 41 h 369"/>
                        <a:gd name="T38" fmla="*/ 14 w 91"/>
                        <a:gd name="T39" fmla="*/ 41 h 369"/>
                        <a:gd name="T40" fmla="*/ 14 w 91"/>
                        <a:gd name="T41" fmla="*/ 369 h 369"/>
                        <a:gd name="T42" fmla="*/ 36 w 91"/>
                        <a:gd name="T43" fmla="*/ 369 h 369"/>
                        <a:gd name="T44" fmla="*/ 56 w 91"/>
                        <a:gd name="T45" fmla="*/ 369 h 369"/>
                        <a:gd name="T46" fmla="*/ 76 w 91"/>
                        <a:gd name="T47" fmla="*/ 369 h 369"/>
                        <a:gd name="T48" fmla="*/ 76 w 91"/>
                        <a:gd name="T49" fmla="*/ 41 h 369"/>
                        <a:gd name="T50" fmla="*/ 69 w 91"/>
                        <a:gd name="T51" fmla="*/ 41 h 369"/>
                        <a:gd name="T52" fmla="*/ 69 w 91"/>
                        <a:gd name="T53" fmla="*/ 32 h 369"/>
                        <a:gd name="T54" fmla="*/ 91 w 91"/>
                        <a:gd name="T55" fmla="*/ 32 h 369"/>
                        <a:gd name="T56" fmla="*/ 91 w 91"/>
                        <a:gd name="T57" fmla="*/ 19 h 369"/>
                        <a:gd name="T58" fmla="*/ 69 w 91"/>
                        <a:gd name="T59" fmla="*/ 1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369">
                          <a:moveTo>
                            <a:pt x="71" y="48"/>
                          </a:moveTo>
                          <a:lnTo>
                            <a:pt x="71" y="71"/>
                          </a:lnTo>
                          <a:lnTo>
                            <a:pt x="22" y="71"/>
                          </a:lnTo>
                          <a:lnTo>
                            <a:pt x="22" y="48"/>
                          </a:lnTo>
                          <a:lnTo>
                            <a:pt x="71" y="48"/>
                          </a:lnTo>
                          <a:close/>
                          <a:moveTo>
                            <a:pt x="69" y="19"/>
                          </a:moveTo>
                          <a:lnTo>
                            <a:pt x="69" y="7"/>
                          </a:lnTo>
                          <a:lnTo>
                            <a:pt x="84" y="7"/>
                          </a:lnTo>
                          <a:lnTo>
                            <a:pt x="84" y="0"/>
                          </a:lnTo>
                          <a:lnTo>
                            <a:pt x="69" y="0"/>
                          </a:lnTo>
                          <a:lnTo>
                            <a:pt x="22" y="0"/>
                          </a:lnTo>
                          <a:lnTo>
                            <a:pt x="7" y="0"/>
                          </a:lnTo>
                          <a:lnTo>
                            <a:pt x="7" y="7"/>
                          </a:lnTo>
                          <a:lnTo>
                            <a:pt x="22" y="7"/>
                          </a:lnTo>
                          <a:lnTo>
                            <a:pt x="22" y="19"/>
                          </a:lnTo>
                          <a:lnTo>
                            <a:pt x="0" y="19"/>
                          </a:lnTo>
                          <a:lnTo>
                            <a:pt x="0" y="32"/>
                          </a:lnTo>
                          <a:lnTo>
                            <a:pt x="22" y="32"/>
                          </a:lnTo>
                          <a:lnTo>
                            <a:pt x="22" y="41"/>
                          </a:lnTo>
                          <a:lnTo>
                            <a:pt x="14" y="41"/>
                          </a:lnTo>
                          <a:lnTo>
                            <a:pt x="14" y="369"/>
                          </a:lnTo>
                          <a:lnTo>
                            <a:pt x="36" y="369"/>
                          </a:lnTo>
                          <a:lnTo>
                            <a:pt x="56" y="369"/>
                          </a:lnTo>
                          <a:lnTo>
                            <a:pt x="76" y="369"/>
                          </a:lnTo>
                          <a:lnTo>
                            <a:pt x="76" y="41"/>
                          </a:lnTo>
                          <a:lnTo>
                            <a:pt x="69" y="41"/>
                          </a:lnTo>
                          <a:lnTo>
                            <a:pt x="69" y="32"/>
                          </a:lnTo>
                          <a:lnTo>
                            <a:pt x="91" y="32"/>
                          </a:lnTo>
                          <a:lnTo>
                            <a:pt x="91" y="19"/>
                          </a:lnTo>
                          <a:lnTo>
                            <a:pt x="6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grpSp>
              <p:sp>
                <p:nvSpPr>
                  <p:cNvPr id="104" name="Rectangle 103">
                    <a:extLst>
                      <a:ext uri="{FF2B5EF4-FFF2-40B4-BE49-F238E27FC236}">
                        <a16:creationId xmlns:a16="http://schemas.microsoft.com/office/drawing/2014/main" id="{76F4307C-42C7-47CD-A1C1-237664237663}"/>
                      </a:ext>
                    </a:extLst>
                  </p:cNvPr>
                  <p:cNvSpPr/>
                  <p:nvPr/>
                </p:nvSpPr>
                <p:spPr>
                  <a:xfrm>
                    <a:off x="10306397" y="4349325"/>
                    <a:ext cx="45720" cy="330624"/>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D80A47B-45BC-4FAD-B588-6ADA8C74E312}"/>
                    </a:ext>
                  </a:extLst>
                </p:cNvPr>
                <p:cNvGrpSpPr/>
                <p:nvPr/>
              </p:nvGrpSpPr>
              <p:grpSpPr>
                <a:xfrm rot="1583562">
                  <a:off x="4708988" y="4947757"/>
                  <a:ext cx="75430" cy="315081"/>
                  <a:chOff x="10269456" y="4247399"/>
                  <a:chExt cx="120929" cy="519110"/>
                </a:xfrm>
              </p:grpSpPr>
              <p:grpSp>
                <p:nvGrpSpPr>
                  <p:cNvPr id="99" name="Group 98">
                    <a:extLst>
                      <a:ext uri="{FF2B5EF4-FFF2-40B4-BE49-F238E27FC236}">
                        <a16:creationId xmlns:a16="http://schemas.microsoft.com/office/drawing/2014/main" id="{C49CE236-7EA6-42E8-A4B9-36D422E8E4C6}"/>
                      </a:ext>
                    </a:extLst>
                  </p:cNvPr>
                  <p:cNvGrpSpPr/>
                  <p:nvPr/>
                </p:nvGrpSpPr>
                <p:grpSpPr>
                  <a:xfrm>
                    <a:off x="10269456" y="4247399"/>
                    <a:ext cx="120929" cy="519110"/>
                    <a:chOff x="4545009" y="2738438"/>
                    <a:chExt cx="144463" cy="673100"/>
                  </a:xfrm>
                  <a:solidFill>
                    <a:schemeClr val="tx1"/>
                  </a:solidFill>
                </p:grpSpPr>
                <p:sp>
                  <p:nvSpPr>
                    <p:cNvPr id="101" name="Freeform 13">
                      <a:extLst>
                        <a:ext uri="{FF2B5EF4-FFF2-40B4-BE49-F238E27FC236}">
                          <a16:creationId xmlns:a16="http://schemas.microsoft.com/office/drawing/2014/main" id="{98B438C0-BBBE-40CD-B659-40F63A948794}"/>
                        </a:ext>
                      </a:extLst>
                    </p:cNvPr>
                    <p:cNvSpPr>
                      <a:spLocks/>
                    </p:cNvSpPr>
                    <p:nvPr/>
                  </p:nvSpPr>
                  <p:spPr bwMode="auto">
                    <a:xfrm>
                      <a:off x="4598988" y="3335338"/>
                      <a:ext cx="34925" cy="76200"/>
                    </a:xfrm>
                    <a:custGeom>
                      <a:avLst/>
                      <a:gdLst>
                        <a:gd name="T0" fmla="*/ 0 w 22"/>
                        <a:gd name="T1" fmla="*/ 0 h 48"/>
                        <a:gd name="T2" fmla="*/ 8 w 22"/>
                        <a:gd name="T3" fmla="*/ 48 h 48"/>
                        <a:gd name="T4" fmla="*/ 15 w 22"/>
                        <a:gd name="T5" fmla="*/ 48 h 48"/>
                        <a:gd name="T6" fmla="*/ 22 w 22"/>
                        <a:gd name="T7" fmla="*/ 0 h 48"/>
                        <a:gd name="T8" fmla="*/ 0 w 22"/>
                        <a:gd name="T9" fmla="*/ 0 h 48"/>
                      </a:gdLst>
                      <a:ahLst/>
                      <a:cxnLst>
                        <a:cxn ang="0">
                          <a:pos x="T0" y="T1"/>
                        </a:cxn>
                        <a:cxn ang="0">
                          <a:pos x="T2" y="T3"/>
                        </a:cxn>
                        <a:cxn ang="0">
                          <a:pos x="T4" y="T5"/>
                        </a:cxn>
                        <a:cxn ang="0">
                          <a:pos x="T6" y="T7"/>
                        </a:cxn>
                        <a:cxn ang="0">
                          <a:pos x="T8" y="T9"/>
                        </a:cxn>
                      </a:cxnLst>
                      <a:rect l="0" t="0" r="r" b="b"/>
                      <a:pathLst>
                        <a:path w="22" h="48">
                          <a:moveTo>
                            <a:pt x="0" y="0"/>
                          </a:moveTo>
                          <a:lnTo>
                            <a:pt x="8" y="48"/>
                          </a:lnTo>
                          <a:lnTo>
                            <a:pt x="15" y="48"/>
                          </a:lnTo>
                          <a:lnTo>
                            <a:pt x="22"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sp>
                  <p:nvSpPr>
                    <p:cNvPr id="102" name="Freeform 14">
                      <a:extLst>
                        <a:ext uri="{FF2B5EF4-FFF2-40B4-BE49-F238E27FC236}">
                          <a16:creationId xmlns:a16="http://schemas.microsoft.com/office/drawing/2014/main" id="{C699E1FD-C03B-48C2-8017-93393450BE6E}"/>
                        </a:ext>
                      </a:extLst>
                    </p:cNvPr>
                    <p:cNvSpPr>
                      <a:spLocks noEditPoints="1"/>
                    </p:cNvSpPr>
                    <p:nvPr/>
                  </p:nvSpPr>
                  <p:spPr bwMode="auto">
                    <a:xfrm>
                      <a:off x="4545009" y="2738438"/>
                      <a:ext cx="144463" cy="585788"/>
                    </a:xfrm>
                    <a:custGeom>
                      <a:avLst/>
                      <a:gdLst>
                        <a:gd name="T0" fmla="*/ 71 w 91"/>
                        <a:gd name="T1" fmla="*/ 48 h 369"/>
                        <a:gd name="T2" fmla="*/ 71 w 91"/>
                        <a:gd name="T3" fmla="*/ 71 h 369"/>
                        <a:gd name="T4" fmla="*/ 22 w 91"/>
                        <a:gd name="T5" fmla="*/ 71 h 369"/>
                        <a:gd name="T6" fmla="*/ 22 w 91"/>
                        <a:gd name="T7" fmla="*/ 48 h 369"/>
                        <a:gd name="T8" fmla="*/ 71 w 91"/>
                        <a:gd name="T9" fmla="*/ 48 h 369"/>
                        <a:gd name="T10" fmla="*/ 69 w 91"/>
                        <a:gd name="T11" fmla="*/ 19 h 369"/>
                        <a:gd name="T12" fmla="*/ 69 w 91"/>
                        <a:gd name="T13" fmla="*/ 7 h 369"/>
                        <a:gd name="T14" fmla="*/ 84 w 91"/>
                        <a:gd name="T15" fmla="*/ 7 h 369"/>
                        <a:gd name="T16" fmla="*/ 84 w 91"/>
                        <a:gd name="T17" fmla="*/ 0 h 369"/>
                        <a:gd name="T18" fmla="*/ 69 w 91"/>
                        <a:gd name="T19" fmla="*/ 0 h 369"/>
                        <a:gd name="T20" fmla="*/ 22 w 91"/>
                        <a:gd name="T21" fmla="*/ 0 h 369"/>
                        <a:gd name="T22" fmla="*/ 7 w 91"/>
                        <a:gd name="T23" fmla="*/ 0 h 369"/>
                        <a:gd name="T24" fmla="*/ 7 w 91"/>
                        <a:gd name="T25" fmla="*/ 7 h 369"/>
                        <a:gd name="T26" fmla="*/ 22 w 91"/>
                        <a:gd name="T27" fmla="*/ 7 h 369"/>
                        <a:gd name="T28" fmla="*/ 22 w 91"/>
                        <a:gd name="T29" fmla="*/ 19 h 369"/>
                        <a:gd name="T30" fmla="*/ 0 w 91"/>
                        <a:gd name="T31" fmla="*/ 19 h 369"/>
                        <a:gd name="T32" fmla="*/ 0 w 91"/>
                        <a:gd name="T33" fmla="*/ 32 h 369"/>
                        <a:gd name="T34" fmla="*/ 22 w 91"/>
                        <a:gd name="T35" fmla="*/ 32 h 369"/>
                        <a:gd name="T36" fmla="*/ 22 w 91"/>
                        <a:gd name="T37" fmla="*/ 41 h 369"/>
                        <a:gd name="T38" fmla="*/ 14 w 91"/>
                        <a:gd name="T39" fmla="*/ 41 h 369"/>
                        <a:gd name="T40" fmla="*/ 14 w 91"/>
                        <a:gd name="T41" fmla="*/ 369 h 369"/>
                        <a:gd name="T42" fmla="*/ 36 w 91"/>
                        <a:gd name="T43" fmla="*/ 369 h 369"/>
                        <a:gd name="T44" fmla="*/ 56 w 91"/>
                        <a:gd name="T45" fmla="*/ 369 h 369"/>
                        <a:gd name="T46" fmla="*/ 76 w 91"/>
                        <a:gd name="T47" fmla="*/ 369 h 369"/>
                        <a:gd name="T48" fmla="*/ 76 w 91"/>
                        <a:gd name="T49" fmla="*/ 41 h 369"/>
                        <a:gd name="T50" fmla="*/ 69 w 91"/>
                        <a:gd name="T51" fmla="*/ 41 h 369"/>
                        <a:gd name="T52" fmla="*/ 69 w 91"/>
                        <a:gd name="T53" fmla="*/ 32 h 369"/>
                        <a:gd name="T54" fmla="*/ 91 w 91"/>
                        <a:gd name="T55" fmla="*/ 32 h 369"/>
                        <a:gd name="T56" fmla="*/ 91 w 91"/>
                        <a:gd name="T57" fmla="*/ 19 h 369"/>
                        <a:gd name="T58" fmla="*/ 69 w 91"/>
                        <a:gd name="T59" fmla="*/ 1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369">
                          <a:moveTo>
                            <a:pt x="71" y="48"/>
                          </a:moveTo>
                          <a:lnTo>
                            <a:pt x="71" y="71"/>
                          </a:lnTo>
                          <a:lnTo>
                            <a:pt x="22" y="71"/>
                          </a:lnTo>
                          <a:lnTo>
                            <a:pt x="22" y="48"/>
                          </a:lnTo>
                          <a:lnTo>
                            <a:pt x="71" y="48"/>
                          </a:lnTo>
                          <a:close/>
                          <a:moveTo>
                            <a:pt x="69" y="19"/>
                          </a:moveTo>
                          <a:lnTo>
                            <a:pt x="69" y="7"/>
                          </a:lnTo>
                          <a:lnTo>
                            <a:pt x="84" y="7"/>
                          </a:lnTo>
                          <a:lnTo>
                            <a:pt x="84" y="0"/>
                          </a:lnTo>
                          <a:lnTo>
                            <a:pt x="69" y="0"/>
                          </a:lnTo>
                          <a:lnTo>
                            <a:pt x="22" y="0"/>
                          </a:lnTo>
                          <a:lnTo>
                            <a:pt x="7" y="0"/>
                          </a:lnTo>
                          <a:lnTo>
                            <a:pt x="7" y="7"/>
                          </a:lnTo>
                          <a:lnTo>
                            <a:pt x="22" y="7"/>
                          </a:lnTo>
                          <a:lnTo>
                            <a:pt x="22" y="19"/>
                          </a:lnTo>
                          <a:lnTo>
                            <a:pt x="0" y="19"/>
                          </a:lnTo>
                          <a:lnTo>
                            <a:pt x="0" y="32"/>
                          </a:lnTo>
                          <a:lnTo>
                            <a:pt x="22" y="32"/>
                          </a:lnTo>
                          <a:lnTo>
                            <a:pt x="22" y="41"/>
                          </a:lnTo>
                          <a:lnTo>
                            <a:pt x="14" y="41"/>
                          </a:lnTo>
                          <a:lnTo>
                            <a:pt x="14" y="369"/>
                          </a:lnTo>
                          <a:lnTo>
                            <a:pt x="36" y="369"/>
                          </a:lnTo>
                          <a:lnTo>
                            <a:pt x="56" y="369"/>
                          </a:lnTo>
                          <a:lnTo>
                            <a:pt x="76" y="369"/>
                          </a:lnTo>
                          <a:lnTo>
                            <a:pt x="76" y="41"/>
                          </a:lnTo>
                          <a:lnTo>
                            <a:pt x="69" y="41"/>
                          </a:lnTo>
                          <a:lnTo>
                            <a:pt x="69" y="32"/>
                          </a:lnTo>
                          <a:lnTo>
                            <a:pt x="91" y="32"/>
                          </a:lnTo>
                          <a:lnTo>
                            <a:pt x="91" y="19"/>
                          </a:lnTo>
                          <a:lnTo>
                            <a:pt x="6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grpSp>
              <p:sp>
                <p:nvSpPr>
                  <p:cNvPr id="100" name="Rectangle 99">
                    <a:extLst>
                      <a:ext uri="{FF2B5EF4-FFF2-40B4-BE49-F238E27FC236}">
                        <a16:creationId xmlns:a16="http://schemas.microsoft.com/office/drawing/2014/main" id="{399DA80E-25B1-46B2-9812-9F792093FC42}"/>
                      </a:ext>
                    </a:extLst>
                  </p:cNvPr>
                  <p:cNvSpPr/>
                  <p:nvPr/>
                </p:nvSpPr>
                <p:spPr>
                  <a:xfrm>
                    <a:off x="10306397" y="4349325"/>
                    <a:ext cx="45720" cy="330624"/>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4132D176-B044-4C7F-A41E-1581C98D4359}"/>
                    </a:ext>
                  </a:extLst>
                </p:cNvPr>
                <p:cNvGrpSpPr/>
                <p:nvPr/>
              </p:nvGrpSpPr>
              <p:grpSpPr>
                <a:xfrm rot="1583562">
                  <a:off x="4243903" y="4947758"/>
                  <a:ext cx="75430" cy="315081"/>
                  <a:chOff x="10269456" y="4247399"/>
                  <a:chExt cx="120929" cy="519110"/>
                </a:xfrm>
              </p:grpSpPr>
              <p:grpSp>
                <p:nvGrpSpPr>
                  <p:cNvPr id="95" name="Group 94">
                    <a:extLst>
                      <a:ext uri="{FF2B5EF4-FFF2-40B4-BE49-F238E27FC236}">
                        <a16:creationId xmlns:a16="http://schemas.microsoft.com/office/drawing/2014/main" id="{652CE74D-2B07-4213-85C0-B46985E7EE90}"/>
                      </a:ext>
                    </a:extLst>
                  </p:cNvPr>
                  <p:cNvGrpSpPr/>
                  <p:nvPr/>
                </p:nvGrpSpPr>
                <p:grpSpPr>
                  <a:xfrm>
                    <a:off x="10269456" y="4247399"/>
                    <a:ext cx="120929" cy="519110"/>
                    <a:chOff x="4545009" y="2738438"/>
                    <a:chExt cx="144463" cy="673100"/>
                  </a:xfrm>
                  <a:solidFill>
                    <a:schemeClr val="tx1"/>
                  </a:solidFill>
                </p:grpSpPr>
                <p:sp>
                  <p:nvSpPr>
                    <p:cNvPr id="97" name="Freeform 13">
                      <a:extLst>
                        <a:ext uri="{FF2B5EF4-FFF2-40B4-BE49-F238E27FC236}">
                          <a16:creationId xmlns:a16="http://schemas.microsoft.com/office/drawing/2014/main" id="{153E1B6A-0D27-42D7-B04D-9A7B8F034006}"/>
                        </a:ext>
                      </a:extLst>
                    </p:cNvPr>
                    <p:cNvSpPr>
                      <a:spLocks/>
                    </p:cNvSpPr>
                    <p:nvPr/>
                  </p:nvSpPr>
                  <p:spPr bwMode="auto">
                    <a:xfrm>
                      <a:off x="4598988" y="3335338"/>
                      <a:ext cx="34925" cy="76200"/>
                    </a:xfrm>
                    <a:custGeom>
                      <a:avLst/>
                      <a:gdLst>
                        <a:gd name="T0" fmla="*/ 0 w 22"/>
                        <a:gd name="T1" fmla="*/ 0 h 48"/>
                        <a:gd name="T2" fmla="*/ 8 w 22"/>
                        <a:gd name="T3" fmla="*/ 48 h 48"/>
                        <a:gd name="T4" fmla="*/ 15 w 22"/>
                        <a:gd name="T5" fmla="*/ 48 h 48"/>
                        <a:gd name="T6" fmla="*/ 22 w 22"/>
                        <a:gd name="T7" fmla="*/ 0 h 48"/>
                        <a:gd name="T8" fmla="*/ 0 w 22"/>
                        <a:gd name="T9" fmla="*/ 0 h 48"/>
                      </a:gdLst>
                      <a:ahLst/>
                      <a:cxnLst>
                        <a:cxn ang="0">
                          <a:pos x="T0" y="T1"/>
                        </a:cxn>
                        <a:cxn ang="0">
                          <a:pos x="T2" y="T3"/>
                        </a:cxn>
                        <a:cxn ang="0">
                          <a:pos x="T4" y="T5"/>
                        </a:cxn>
                        <a:cxn ang="0">
                          <a:pos x="T6" y="T7"/>
                        </a:cxn>
                        <a:cxn ang="0">
                          <a:pos x="T8" y="T9"/>
                        </a:cxn>
                      </a:cxnLst>
                      <a:rect l="0" t="0" r="r" b="b"/>
                      <a:pathLst>
                        <a:path w="22" h="48">
                          <a:moveTo>
                            <a:pt x="0" y="0"/>
                          </a:moveTo>
                          <a:lnTo>
                            <a:pt x="8" y="48"/>
                          </a:lnTo>
                          <a:lnTo>
                            <a:pt x="15" y="48"/>
                          </a:lnTo>
                          <a:lnTo>
                            <a:pt x="22"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sp>
                  <p:nvSpPr>
                    <p:cNvPr id="98" name="Freeform 14">
                      <a:extLst>
                        <a:ext uri="{FF2B5EF4-FFF2-40B4-BE49-F238E27FC236}">
                          <a16:creationId xmlns:a16="http://schemas.microsoft.com/office/drawing/2014/main" id="{D12F8F8E-7690-4BD2-9D9E-6A3F7719CED2}"/>
                        </a:ext>
                      </a:extLst>
                    </p:cNvPr>
                    <p:cNvSpPr>
                      <a:spLocks noEditPoints="1"/>
                    </p:cNvSpPr>
                    <p:nvPr/>
                  </p:nvSpPr>
                  <p:spPr bwMode="auto">
                    <a:xfrm>
                      <a:off x="4545009" y="2738438"/>
                      <a:ext cx="144463" cy="585788"/>
                    </a:xfrm>
                    <a:custGeom>
                      <a:avLst/>
                      <a:gdLst>
                        <a:gd name="T0" fmla="*/ 71 w 91"/>
                        <a:gd name="T1" fmla="*/ 48 h 369"/>
                        <a:gd name="T2" fmla="*/ 71 w 91"/>
                        <a:gd name="T3" fmla="*/ 71 h 369"/>
                        <a:gd name="T4" fmla="*/ 22 w 91"/>
                        <a:gd name="T5" fmla="*/ 71 h 369"/>
                        <a:gd name="T6" fmla="*/ 22 w 91"/>
                        <a:gd name="T7" fmla="*/ 48 h 369"/>
                        <a:gd name="T8" fmla="*/ 71 w 91"/>
                        <a:gd name="T9" fmla="*/ 48 h 369"/>
                        <a:gd name="T10" fmla="*/ 69 w 91"/>
                        <a:gd name="T11" fmla="*/ 19 h 369"/>
                        <a:gd name="T12" fmla="*/ 69 w 91"/>
                        <a:gd name="T13" fmla="*/ 7 h 369"/>
                        <a:gd name="T14" fmla="*/ 84 w 91"/>
                        <a:gd name="T15" fmla="*/ 7 h 369"/>
                        <a:gd name="T16" fmla="*/ 84 w 91"/>
                        <a:gd name="T17" fmla="*/ 0 h 369"/>
                        <a:gd name="T18" fmla="*/ 69 w 91"/>
                        <a:gd name="T19" fmla="*/ 0 h 369"/>
                        <a:gd name="T20" fmla="*/ 22 w 91"/>
                        <a:gd name="T21" fmla="*/ 0 h 369"/>
                        <a:gd name="T22" fmla="*/ 7 w 91"/>
                        <a:gd name="T23" fmla="*/ 0 h 369"/>
                        <a:gd name="T24" fmla="*/ 7 w 91"/>
                        <a:gd name="T25" fmla="*/ 7 h 369"/>
                        <a:gd name="T26" fmla="*/ 22 w 91"/>
                        <a:gd name="T27" fmla="*/ 7 h 369"/>
                        <a:gd name="T28" fmla="*/ 22 w 91"/>
                        <a:gd name="T29" fmla="*/ 19 h 369"/>
                        <a:gd name="T30" fmla="*/ 0 w 91"/>
                        <a:gd name="T31" fmla="*/ 19 h 369"/>
                        <a:gd name="T32" fmla="*/ 0 w 91"/>
                        <a:gd name="T33" fmla="*/ 32 h 369"/>
                        <a:gd name="T34" fmla="*/ 22 w 91"/>
                        <a:gd name="T35" fmla="*/ 32 h 369"/>
                        <a:gd name="T36" fmla="*/ 22 w 91"/>
                        <a:gd name="T37" fmla="*/ 41 h 369"/>
                        <a:gd name="T38" fmla="*/ 14 w 91"/>
                        <a:gd name="T39" fmla="*/ 41 h 369"/>
                        <a:gd name="T40" fmla="*/ 14 w 91"/>
                        <a:gd name="T41" fmla="*/ 369 h 369"/>
                        <a:gd name="T42" fmla="*/ 36 w 91"/>
                        <a:gd name="T43" fmla="*/ 369 h 369"/>
                        <a:gd name="T44" fmla="*/ 56 w 91"/>
                        <a:gd name="T45" fmla="*/ 369 h 369"/>
                        <a:gd name="T46" fmla="*/ 76 w 91"/>
                        <a:gd name="T47" fmla="*/ 369 h 369"/>
                        <a:gd name="T48" fmla="*/ 76 w 91"/>
                        <a:gd name="T49" fmla="*/ 41 h 369"/>
                        <a:gd name="T50" fmla="*/ 69 w 91"/>
                        <a:gd name="T51" fmla="*/ 41 h 369"/>
                        <a:gd name="T52" fmla="*/ 69 w 91"/>
                        <a:gd name="T53" fmla="*/ 32 h 369"/>
                        <a:gd name="T54" fmla="*/ 91 w 91"/>
                        <a:gd name="T55" fmla="*/ 32 h 369"/>
                        <a:gd name="T56" fmla="*/ 91 w 91"/>
                        <a:gd name="T57" fmla="*/ 19 h 369"/>
                        <a:gd name="T58" fmla="*/ 69 w 91"/>
                        <a:gd name="T59" fmla="*/ 1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369">
                          <a:moveTo>
                            <a:pt x="71" y="48"/>
                          </a:moveTo>
                          <a:lnTo>
                            <a:pt x="71" y="71"/>
                          </a:lnTo>
                          <a:lnTo>
                            <a:pt x="22" y="71"/>
                          </a:lnTo>
                          <a:lnTo>
                            <a:pt x="22" y="48"/>
                          </a:lnTo>
                          <a:lnTo>
                            <a:pt x="71" y="48"/>
                          </a:lnTo>
                          <a:close/>
                          <a:moveTo>
                            <a:pt x="69" y="19"/>
                          </a:moveTo>
                          <a:lnTo>
                            <a:pt x="69" y="7"/>
                          </a:lnTo>
                          <a:lnTo>
                            <a:pt x="84" y="7"/>
                          </a:lnTo>
                          <a:lnTo>
                            <a:pt x="84" y="0"/>
                          </a:lnTo>
                          <a:lnTo>
                            <a:pt x="69" y="0"/>
                          </a:lnTo>
                          <a:lnTo>
                            <a:pt x="22" y="0"/>
                          </a:lnTo>
                          <a:lnTo>
                            <a:pt x="7" y="0"/>
                          </a:lnTo>
                          <a:lnTo>
                            <a:pt x="7" y="7"/>
                          </a:lnTo>
                          <a:lnTo>
                            <a:pt x="22" y="7"/>
                          </a:lnTo>
                          <a:lnTo>
                            <a:pt x="22" y="19"/>
                          </a:lnTo>
                          <a:lnTo>
                            <a:pt x="0" y="19"/>
                          </a:lnTo>
                          <a:lnTo>
                            <a:pt x="0" y="32"/>
                          </a:lnTo>
                          <a:lnTo>
                            <a:pt x="22" y="32"/>
                          </a:lnTo>
                          <a:lnTo>
                            <a:pt x="22" y="41"/>
                          </a:lnTo>
                          <a:lnTo>
                            <a:pt x="14" y="41"/>
                          </a:lnTo>
                          <a:lnTo>
                            <a:pt x="14" y="369"/>
                          </a:lnTo>
                          <a:lnTo>
                            <a:pt x="36" y="369"/>
                          </a:lnTo>
                          <a:lnTo>
                            <a:pt x="56" y="369"/>
                          </a:lnTo>
                          <a:lnTo>
                            <a:pt x="76" y="369"/>
                          </a:lnTo>
                          <a:lnTo>
                            <a:pt x="76" y="41"/>
                          </a:lnTo>
                          <a:lnTo>
                            <a:pt x="69" y="41"/>
                          </a:lnTo>
                          <a:lnTo>
                            <a:pt x="69" y="32"/>
                          </a:lnTo>
                          <a:lnTo>
                            <a:pt x="91" y="32"/>
                          </a:lnTo>
                          <a:lnTo>
                            <a:pt x="91" y="19"/>
                          </a:lnTo>
                          <a:lnTo>
                            <a:pt x="6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grpSp>
              <p:sp>
                <p:nvSpPr>
                  <p:cNvPr id="96" name="Rectangle 95">
                    <a:extLst>
                      <a:ext uri="{FF2B5EF4-FFF2-40B4-BE49-F238E27FC236}">
                        <a16:creationId xmlns:a16="http://schemas.microsoft.com/office/drawing/2014/main" id="{07E7D9A5-B0AF-411F-80F1-10FABA970105}"/>
                      </a:ext>
                    </a:extLst>
                  </p:cNvPr>
                  <p:cNvSpPr/>
                  <p:nvPr/>
                </p:nvSpPr>
                <p:spPr>
                  <a:xfrm>
                    <a:off x="10306397" y="4349325"/>
                    <a:ext cx="45720" cy="330624"/>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F76790FF-D5B1-4669-9D57-96302E2AB561}"/>
                    </a:ext>
                  </a:extLst>
                </p:cNvPr>
                <p:cNvGrpSpPr/>
                <p:nvPr/>
              </p:nvGrpSpPr>
              <p:grpSpPr>
                <a:xfrm rot="1583562">
                  <a:off x="3818235" y="4947759"/>
                  <a:ext cx="75430" cy="315081"/>
                  <a:chOff x="10269456" y="4247399"/>
                  <a:chExt cx="120929" cy="519110"/>
                </a:xfrm>
              </p:grpSpPr>
              <p:grpSp>
                <p:nvGrpSpPr>
                  <p:cNvPr id="91" name="Group 90">
                    <a:extLst>
                      <a:ext uri="{FF2B5EF4-FFF2-40B4-BE49-F238E27FC236}">
                        <a16:creationId xmlns:a16="http://schemas.microsoft.com/office/drawing/2014/main" id="{2B4B2531-1A24-46B1-8716-1553DA36E16E}"/>
                      </a:ext>
                    </a:extLst>
                  </p:cNvPr>
                  <p:cNvGrpSpPr/>
                  <p:nvPr/>
                </p:nvGrpSpPr>
                <p:grpSpPr>
                  <a:xfrm>
                    <a:off x="10269456" y="4247399"/>
                    <a:ext cx="120929" cy="519110"/>
                    <a:chOff x="4545009" y="2738438"/>
                    <a:chExt cx="144463" cy="673100"/>
                  </a:xfrm>
                  <a:solidFill>
                    <a:schemeClr val="tx1"/>
                  </a:solidFill>
                </p:grpSpPr>
                <p:sp>
                  <p:nvSpPr>
                    <p:cNvPr id="93" name="Freeform 13">
                      <a:extLst>
                        <a:ext uri="{FF2B5EF4-FFF2-40B4-BE49-F238E27FC236}">
                          <a16:creationId xmlns:a16="http://schemas.microsoft.com/office/drawing/2014/main" id="{1D226FE6-7D3B-4CED-A9A9-83DFD9ADEB73}"/>
                        </a:ext>
                      </a:extLst>
                    </p:cNvPr>
                    <p:cNvSpPr>
                      <a:spLocks/>
                    </p:cNvSpPr>
                    <p:nvPr/>
                  </p:nvSpPr>
                  <p:spPr bwMode="auto">
                    <a:xfrm>
                      <a:off x="4598988" y="3335338"/>
                      <a:ext cx="34925" cy="76200"/>
                    </a:xfrm>
                    <a:custGeom>
                      <a:avLst/>
                      <a:gdLst>
                        <a:gd name="T0" fmla="*/ 0 w 22"/>
                        <a:gd name="T1" fmla="*/ 0 h 48"/>
                        <a:gd name="T2" fmla="*/ 8 w 22"/>
                        <a:gd name="T3" fmla="*/ 48 h 48"/>
                        <a:gd name="T4" fmla="*/ 15 w 22"/>
                        <a:gd name="T5" fmla="*/ 48 h 48"/>
                        <a:gd name="T6" fmla="*/ 22 w 22"/>
                        <a:gd name="T7" fmla="*/ 0 h 48"/>
                        <a:gd name="T8" fmla="*/ 0 w 22"/>
                        <a:gd name="T9" fmla="*/ 0 h 48"/>
                      </a:gdLst>
                      <a:ahLst/>
                      <a:cxnLst>
                        <a:cxn ang="0">
                          <a:pos x="T0" y="T1"/>
                        </a:cxn>
                        <a:cxn ang="0">
                          <a:pos x="T2" y="T3"/>
                        </a:cxn>
                        <a:cxn ang="0">
                          <a:pos x="T4" y="T5"/>
                        </a:cxn>
                        <a:cxn ang="0">
                          <a:pos x="T6" y="T7"/>
                        </a:cxn>
                        <a:cxn ang="0">
                          <a:pos x="T8" y="T9"/>
                        </a:cxn>
                      </a:cxnLst>
                      <a:rect l="0" t="0" r="r" b="b"/>
                      <a:pathLst>
                        <a:path w="22" h="48">
                          <a:moveTo>
                            <a:pt x="0" y="0"/>
                          </a:moveTo>
                          <a:lnTo>
                            <a:pt x="8" y="48"/>
                          </a:lnTo>
                          <a:lnTo>
                            <a:pt x="15" y="48"/>
                          </a:lnTo>
                          <a:lnTo>
                            <a:pt x="22"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sp>
                  <p:nvSpPr>
                    <p:cNvPr id="94" name="Freeform 14">
                      <a:extLst>
                        <a:ext uri="{FF2B5EF4-FFF2-40B4-BE49-F238E27FC236}">
                          <a16:creationId xmlns:a16="http://schemas.microsoft.com/office/drawing/2014/main" id="{9CA5BF7F-5E2C-4847-B0DE-034ECFDD52B6}"/>
                        </a:ext>
                      </a:extLst>
                    </p:cNvPr>
                    <p:cNvSpPr>
                      <a:spLocks noEditPoints="1"/>
                    </p:cNvSpPr>
                    <p:nvPr/>
                  </p:nvSpPr>
                  <p:spPr bwMode="auto">
                    <a:xfrm>
                      <a:off x="4545009" y="2738438"/>
                      <a:ext cx="144463" cy="585788"/>
                    </a:xfrm>
                    <a:custGeom>
                      <a:avLst/>
                      <a:gdLst>
                        <a:gd name="T0" fmla="*/ 71 w 91"/>
                        <a:gd name="T1" fmla="*/ 48 h 369"/>
                        <a:gd name="T2" fmla="*/ 71 w 91"/>
                        <a:gd name="T3" fmla="*/ 71 h 369"/>
                        <a:gd name="T4" fmla="*/ 22 w 91"/>
                        <a:gd name="T5" fmla="*/ 71 h 369"/>
                        <a:gd name="T6" fmla="*/ 22 w 91"/>
                        <a:gd name="T7" fmla="*/ 48 h 369"/>
                        <a:gd name="T8" fmla="*/ 71 w 91"/>
                        <a:gd name="T9" fmla="*/ 48 h 369"/>
                        <a:gd name="T10" fmla="*/ 69 w 91"/>
                        <a:gd name="T11" fmla="*/ 19 h 369"/>
                        <a:gd name="T12" fmla="*/ 69 w 91"/>
                        <a:gd name="T13" fmla="*/ 7 h 369"/>
                        <a:gd name="T14" fmla="*/ 84 w 91"/>
                        <a:gd name="T15" fmla="*/ 7 h 369"/>
                        <a:gd name="T16" fmla="*/ 84 w 91"/>
                        <a:gd name="T17" fmla="*/ 0 h 369"/>
                        <a:gd name="T18" fmla="*/ 69 w 91"/>
                        <a:gd name="T19" fmla="*/ 0 h 369"/>
                        <a:gd name="T20" fmla="*/ 22 w 91"/>
                        <a:gd name="T21" fmla="*/ 0 h 369"/>
                        <a:gd name="T22" fmla="*/ 7 w 91"/>
                        <a:gd name="T23" fmla="*/ 0 h 369"/>
                        <a:gd name="T24" fmla="*/ 7 w 91"/>
                        <a:gd name="T25" fmla="*/ 7 h 369"/>
                        <a:gd name="T26" fmla="*/ 22 w 91"/>
                        <a:gd name="T27" fmla="*/ 7 h 369"/>
                        <a:gd name="T28" fmla="*/ 22 w 91"/>
                        <a:gd name="T29" fmla="*/ 19 h 369"/>
                        <a:gd name="T30" fmla="*/ 0 w 91"/>
                        <a:gd name="T31" fmla="*/ 19 h 369"/>
                        <a:gd name="T32" fmla="*/ 0 w 91"/>
                        <a:gd name="T33" fmla="*/ 32 h 369"/>
                        <a:gd name="T34" fmla="*/ 22 w 91"/>
                        <a:gd name="T35" fmla="*/ 32 h 369"/>
                        <a:gd name="T36" fmla="*/ 22 w 91"/>
                        <a:gd name="T37" fmla="*/ 41 h 369"/>
                        <a:gd name="T38" fmla="*/ 14 w 91"/>
                        <a:gd name="T39" fmla="*/ 41 h 369"/>
                        <a:gd name="T40" fmla="*/ 14 w 91"/>
                        <a:gd name="T41" fmla="*/ 369 h 369"/>
                        <a:gd name="T42" fmla="*/ 36 w 91"/>
                        <a:gd name="T43" fmla="*/ 369 h 369"/>
                        <a:gd name="T44" fmla="*/ 56 w 91"/>
                        <a:gd name="T45" fmla="*/ 369 h 369"/>
                        <a:gd name="T46" fmla="*/ 76 w 91"/>
                        <a:gd name="T47" fmla="*/ 369 h 369"/>
                        <a:gd name="T48" fmla="*/ 76 w 91"/>
                        <a:gd name="T49" fmla="*/ 41 h 369"/>
                        <a:gd name="T50" fmla="*/ 69 w 91"/>
                        <a:gd name="T51" fmla="*/ 41 h 369"/>
                        <a:gd name="T52" fmla="*/ 69 w 91"/>
                        <a:gd name="T53" fmla="*/ 32 h 369"/>
                        <a:gd name="T54" fmla="*/ 91 w 91"/>
                        <a:gd name="T55" fmla="*/ 32 h 369"/>
                        <a:gd name="T56" fmla="*/ 91 w 91"/>
                        <a:gd name="T57" fmla="*/ 19 h 369"/>
                        <a:gd name="T58" fmla="*/ 69 w 91"/>
                        <a:gd name="T59" fmla="*/ 1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369">
                          <a:moveTo>
                            <a:pt x="71" y="48"/>
                          </a:moveTo>
                          <a:lnTo>
                            <a:pt x="71" y="71"/>
                          </a:lnTo>
                          <a:lnTo>
                            <a:pt x="22" y="71"/>
                          </a:lnTo>
                          <a:lnTo>
                            <a:pt x="22" y="48"/>
                          </a:lnTo>
                          <a:lnTo>
                            <a:pt x="71" y="48"/>
                          </a:lnTo>
                          <a:close/>
                          <a:moveTo>
                            <a:pt x="69" y="19"/>
                          </a:moveTo>
                          <a:lnTo>
                            <a:pt x="69" y="7"/>
                          </a:lnTo>
                          <a:lnTo>
                            <a:pt x="84" y="7"/>
                          </a:lnTo>
                          <a:lnTo>
                            <a:pt x="84" y="0"/>
                          </a:lnTo>
                          <a:lnTo>
                            <a:pt x="69" y="0"/>
                          </a:lnTo>
                          <a:lnTo>
                            <a:pt x="22" y="0"/>
                          </a:lnTo>
                          <a:lnTo>
                            <a:pt x="7" y="0"/>
                          </a:lnTo>
                          <a:lnTo>
                            <a:pt x="7" y="7"/>
                          </a:lnTo>
                          <a:lnTo>
                            <a:pt x="22" y="7"/>
                          </a:lnTo>
                          <a:lnTo>
                            <a:pt x="22" y="19"/>
                          </a:lnTo>
                          <a:lnTo>
                            <a:pt x="0" y="19"/>
                          </a:lnTo>
                          <a:lnTo>
                            <a:pt x="0" y="32"/>
                          </a:lnTo>
                          <a:lnTo>
                            <a:pt x="22" y="32"/>
                          </a:lnTo>
                          <a:lnTo>
                            <a:pt x="22" y="41"/>
                          </a:lnTo>
                          <a:lnTo>
                            <a:pt x="14" y="41"/>
                          </a:lnTo>
                          <a:lnTo>
                            <a:pt x="14" y="369"/>
                          </a:lnTo>
                          <a:lnTo>
                            <a:pt x="36" y="369"/>
                          </a:lnTo>
                          <a:lnTo>
                            <a:pt x="56" y="369"/>
                          </a:lnTo>
                          <a:lnTo>
                            <a:pt x="76" y="369"/>
                          </a:lnTo>
                          <a:lnTo>
                            <a:pt x="76" y="41"/>
                          </a:lnTo>
                          <a:lnTo>
                            <a:pt x="69" y="41"/>
                          </a:lnTo>
                          <a:lnTo>
                            <a:pt x="69" y="32"/>
                          </a:lnTo>
                          <a:lnTo>
                            <a:pt x="91" y="32"/>
                          </a:lnTo>
                          <a:lnTo>
                            <a:pt x="91" y="19"/>
                          </a:lnTo>
                          <a:lnTo>
                            <a:pt x="6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grpSp>
              <p:sp>
                <p:nvSpPr>
                  <p:cNvPr id="92" name="Rectangle 91">
                    <a:extLst>
                      <a:ext uri="{FF2B5EF4-FFF2-40B4-BE49-F238E27FC236}">
                        <a16:creationId xmlns:a16="http://schemas.microsoft.com/office/drawing/2014/main" id="{DC819423-CCF4-491C-991F-251AB3997A96}"/>
                      </a:ext>
                    </a:extLst>
                  </p:cNvPr>
                  <p:cNvSpPr/>
                  <p:nvPr/>
                </p:nvSpPr>
                <p:spPr>
                  <a:xfrm>
                    <a:off x="10306397" y="4349325"/>
                    <a:ext cx="45720" cy="330624"/>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8766E6D4-2380-42C0-A49E-ACD9DCE9D4CF}"/>
                    </a:ext>
                  </a:extLst>
                </p:cNvPr>
                <p:cNvGrpSpPr/>
                <p:nvPr/>
              </p:nvGrpSpPr>
              <p:grpSpPr>
                <a:xfrm rot="1583562">
                  <a:off x="3116671" y="4947759"/>
                  <a:ext cx="75430" cy="315081"/>
                  <a:chOff x="10269456" y="4247399"/>
                  <a:chExt cx="120929" cy="519110"/>
                </a:xfrm>
              </p:grpSpPr>
              <p:grpSp>
                <p:nvGrpSpPr>
                  <p:cNvPr id="87" name="Group 86">
                    <a:extLst>
                      <a:ext uri="{FF2B5EF4-FFF2-40B4-BE49-F238E27FC236}">
                        <a16:creationId xmlns:a16="http://schemas.microsoft.com/office/drawing/2014/main" id="{98937C95-DFF4-4458-A9E2-DF89D3994AF6}"/>
                      </a:ext>
                    </a:extLst>
                  </p:cNvPr>
                  <p:cNvGrpSpPr/>
                  <p:nvPr/>
                </p:nvGrpSpPr>
                <p:grpSpPr>
                  <a:xfrm>
                    <a:off x="10269456" y="4247399"/>
                    <a:ext cx="120929" cy="519110"/>
                    <a:chOff x="4545009" y="2738438"/>
                    <a:chExt cx="144463" cy="673100"/>
                  </a:xfrm>
                  <a:solidFill>
                    <a:schemeClr val="tx1"/>
                  </a:solidFill>
                </p:grpSpPr>
                <p:sp>
                  <p:nvSpPr>
                    <p:cNvPr id="89" name="Freeform 13">
                      <a:extLst>
                        <a:ext uri="{FF2B5EF4-FFF2-40B4-BE49-F238E27FC236}">
                          <a16:creationId xmlns:a16="http://schemas.microsoft.com/office/drawing/2014/main" id="{A0D0619F-196C-4F67-9502-430F56AF0B29}"/>
                        </a:ext>
                      </a:extLst>
                    </p:cNvPr>
                    <p:cNvSpPr>
                      <a:spLocks/>
                    </p:cNvSpPr>
                    <p:nvPr/>
                  </p:nvSpPr>
                  <p:spPr bwMode="auto">
                    <a:xfrm>
                      <a:off x="4598988" y="3335338"/>
                      <a:ext cx="34925" cy="76200"/>
                    </a:xfrm>
                    <a:custGeom>
                      <a:avLst/>
                      <a:gdLst>
                        <a:gd name="T0" fmla="*/ 0 w 22"/>
                        <a:gd name="T1" fmla="*/ 0 h 48"/>
                        <a:gd name="T2" fmla="*/ 8 w 22"/>
                        <a:gd name="T3" fmla="*/ 48 h 48"/>
                        <a:gd name="T4" fmla="*/ 15 w 22"/>
                        <a:gd name="T5" fmla="*/ 48 h 48"/>
                        <a:gd name="T6" fmla="*/ 22 w 22"/>
                        <a:gd name="T7" fmla="*/ 0 h 48"/>
                        <a:gd name="T8" fmla="*/ 0 w 22"/>
                        <a:gd name="T9" fmla="*/ 0 h 48"/>
                      </a:gdLst>
                      <a:ahLst/>
                      <a:cxnLst>
                        <a:cxn ang="0">
                          <a:pos x="T0" y="T1"/>
                        </a:cxn>
                        <a:cxn ang="0">
                          <a:pos x="T2" y="T3"/>
                        </a:cxn>
                        <a:cxn ang="0">
                          <a:pos x="T4" y="T5"/>
                        </a:cxn>
                        <a:cxn ang="0">
                          <a:pos x="T6" y="T7"/>
                        </a:cxn>
                        <a:cxn ang="0">
                          <a:pos x="T8" y="T9"/>
                        </a:cxn>
                      </a:cxnLst>
                      <a:rect l="0" t="0" r="r" b="b"/>
                      <a:pathLst>
                        <a:path w="22" h="48">
                          <a:moveTo>
                            <a:pt x="0" y="0"/>
                          </a:moveTo>
                          <a:lnTo>
                            <a:pt x="8" y="48"/>
                          </a:lnTo>
                          <a:lnTo>
                            <a:pt x="15" y="48"/>
                          </a:lnTo>
                          <a:lnTo>
                            <a:pt x="22"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sp>
                  <p:nvSpPr>
                    <p:cNvPr id="90" name="Freeform 14">
                      <a:extLst>
                        <a:ext uri="{FF2B5EF4-FFF2-40B4-BE49-F238E27FC236}">
                          <a16:creationId xmlns:a16="http://schemas.microsoft.com/office/drawing/2014/main" id="{B66368D4-47F2-452B-AF89-62D385EB9E15}"/>
                        </a:ext>
                      </a:extLst>
                    </p:cNvPr>
                    <p:cNvSpPr>
                      <a:spLocks noEditPoints="1"/>
                    </p:cNvSpPr>
                    <p:nvPr/>
                  </p:nvSpPr>
                  <p:spPr bwMode="auto">
                    <a:xfrm>
                      <a:off x="4545009" y="2738438"/>
                      <a:ext cx="144463" cy="585788"/>
                    </a:xfrm>
                    <a:custGeom>
                      <a:avLst/>
                      <a:gdLst>
                        <a:gd name="T0" fmla="*/ 71 w 91"/>
                        <a:gd name="T1" fmla="*/ 48 h 369"/>
                        <a:gd name="T2" fmla="*/ 71 w 91"/>
                        <a:gd name="T3" fmla="*/ 71 h 369"/>
                        <a:gd name="T4" fmla="*/ 22 w 91"/>
                        <a:gd name="T5" fmla="*/ 71 h 369"/>
                        <a:gd name="T6" fmla="*/ 22 w 91"/>
                        <a:gd name="T7" fmla="*/ 48 h 369"/>
                        <a:gd name="T8" fmla="*/ 71 w 91"/>
                        <a:gd name="T9" fmla="*/ 48 h 369"/>
                        <a:gd name="T10" fmla="*/ 69 w 91"/>
                        <a:gd name="T11" fmla="*/ 19 h 369"/>
                        <a:gd name="T12" fmla="*/ 69 w 91"/>
                        <a:gd name="T13" fmla="*/ 7 h 369"/>
                        <a:gd name="T14" fmla="*/ 84 w 91"/>
                        <a:gd name="T15" fmla="*/ 7 h 369"/>
                        <a:gd name="T16" fmla="*/ 84 w 91"/>
                        <a:gd name="T17" fmla="*/ 0 h 369"/>
                        <a:gd name="T18" fmla="*/ 69 w 91"/>
                        <a:gd name="T19" fmla="*/ 0 h 369"/>
                        <a:gd name="T20" fmla="*/ 22 w 91"/>
                        <a:gd name="T21" fmla="*/ 0 h 369"/>
                        <a:gd name="T22" fmla="*/ 7 w 91"/>
                        <a:gd name="T23" fmla="*/ 0 h 369"/>
                        <a:gd name="T24" fmla="*/ 7 w 91"/>
                        <a:gd name="T25" fmla="*/ 7 h 369"/>
                        <a:gd name="T26" fmla="*/ 22 w 91"/>
                        <a:gd name="T27" fmla="*/ 7 h 369"/>
                        <a:gd name="T28" fmla="*/ 22 w 91"/>
                        <a:gd name="T29" fmla="*/ 19 h 369"/>
                        <a:gd name="T30" fmla="*/ 0 w 91"/>
                        <a:gd name="T31" fmla="*/ 19 h 369"/>
                        <a:gd name="T32" fmla="*/ 0 w 91"/>
                        <a:gd name="T33" fmla="*/ 32 h 369"/>
                        <a:gd name="T34" fmla="*/ 22 w 91"/>
                        <a:gd name="T35" fmla="*/ 32 h 369"/>
                        <a:gd name="T36" fmla="*/ 22 w 91"/>
                        <a:gd name="T37" fmla="*/ 41 h 369"/>
                        <a:gd name="T38" fmla="*/ 14 w 91"/>
                        <a:gd name="T39" fmla="*/ 41 h 369"/>
                        <a:gd name="T40" fmla="*/ 14 w 91"/>
                        <a:gd name="T41" fmla="*/ 369 h 369"/>
                        <a:gd name="T42" fmla="*/ 36 w 91"/>
                        <a:gd name="T43" fmla="*/ 369 h 369"/>
                        <a:gd name="T44" fmla="*/ 56 w 91"/>
                        <a:gd name="T45" fmla="*/ 369 h 369"/>
                        <a:gd name="T46" fmla="*/ 76 w 91"/>
                        <a:gd name="T47" fmla="*/ 369 h 369"/>
                        <a:gd name="T48" fmla="*/ 76 w 91"/>
                        <a:gd name="T49" fmla="*/ 41 h 369"/>
                        <a:gd name="T50" fmla="*/ 69 w 91"/>
                        <a:gd name="T51" fmla="*/ 41 h 369"/>
                        <a:gd name="T52" fmla="*/ 69 w 91"/>
                        <a:gd name="T53" fmla="*/ 32 h 369"/>
                        <a:gd name="T54" fmla="*/ 91 w 91"/>
                        <a:gd name="T55" fmla="*/ 32 h 369"/>
                        <a:gd name="T56" fmla="*/ 91 w 91"/>
                        <a:gd name="T57" fmla="*/ 19 h 369"/>
                        <a:gd name="T58" fmla="*/ 69 w 91"/>
                        <a:gd name="T59" fmla="*/ 1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369">
                          <a:moveTo>
                            <a:pt x="71" y="48"/>
                          </a:moveTo>
                          <a:lnTo>
                            <a:pt x="71" y="71"/>
                          </a:lnTo>
                          <a:lnTo>
                            <a:pt x="22" y="71"/>
                          </a:lnTo>
                          <a:lnTo>
                            <a:pt x="22" y="48"/>
                          </a:lnTo>
                          <a:lnTo>
                            <a:pt x="71" y="48"/>
                          </a:lnTo>
                          <a:close/>
                          <a:moveTo>
                            <a:pt x="69" y="19"/>
                          </a:moveTo>
                          <a:lnTo>
                            <a:pt x="69" y="7"/>
                          </a:lnTo>
                          <a:lnTo>
                            <a:pt x="84" y="7"/>
                          </a:lnTo>
                          <a:lnTo>
                            <a:pt x="84" y="0"/>
                          </a:lnTo>
                          <a:lnTo>
                            <a:pt x="69" y="0"/>
                          </a:lnTo>
                          <a:lnTo>
                            <a:pt x="22" y="0"/>
                          </a:lnTo>
                          <a:lnTo>
                            <a:pt x="7" y="0"/>
                          </a:lnTo>
                          <a:lnTo>
                            <a:pt x="7" y="7"/>
                          </a:lnTo>
                          <a:lnTo>
                            <a:pt x="22" y="7"/>
                          </a:lnTo>
                          <a:lnTo>
                            <a:pt x="22" y="19"/>
                          </a:lnTo>
                          <a:lnTo>
                            <a:pt x="0" y="19"/>
                          </a:lnTo>
                          <a:lnTo>
                            <a:pt x="0" y="32"/>
                          </a:lnTo>
                          <a:lnTo>
                            <a:pt x="22" y="32"/>
                          </a:lnTo>
                          <a:lnTo>
                            <a:pt x="22" y="41"/>
                          </a:lnTo>
                          <a:lnTo>
                            <a:pt x="14" y="41"/>
                          </a:lnTo>
                          <a:lnTo>
                            <a:pt x="14" y="369"/>
                          </a:lnTo>
                          <a:lnTo>
                            <a:pt x="36" y="369"/>
                          </a:lnTo>
                          <a:lnTo>
                            <a:pt x="56" y="369"/>
                          </a:lnTo>
                          <a:lnTo>
                            <a:pt x="76" y="369"/>
                          </a:lnTo>
                          <a:lnTo>
                            <a:pt x="76" y="41"/>
                          </a:lnTo>
                          <a:lnTo>
                            <a:pt x="69" y="41"/>
                          </a:lnTo>
                          <a:lnTo>
                            <a:pt x="69" y="32"/>
                          </a:lnTo>
                          <a:lnTo>
                            <a:pt x="91" y="32"/>
                          </a:lnTo>
                          <a:lnTo>
                            <a:pt x="91" y="19"/>
                          </a:lnTo>
                          <a:lnTo>
                            <a:pt x="6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grpSp>
              <p:sp>
                <p:nvSpPr>
                  <p:cNvPr id="88" name="Rectangle 87">
                    <a:extLst>
                      <a:ext uri="{FF2B5EF4-FFF2-40B4-BE49-F238E27FC236}">
                        <a16:creationId xmlns:a16="http://schemas.microsoft.com/office/drawing/2014/main" id="{B36AE126-FD14-4311-BAF2-0D01ECBB5130}"/>
                      </a:ext>
                    </a:extLst>
                  </p:cNvPr>
                  <p:cNvSpPr/>
                  <p:nvPr/>
                </p:nvSpPr>
                <p:spPr>
                  <a:xfrm>
                    <a:off x="10306397" y="4349325"/>
                    <a:ext cx="45720" cy="330624"/>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853D56A-FC40-4FD8-B795-6D2E41ABC138}"/>
                    </a:ext>
                  </a:extLst>
                </p:cNvPr>
                <p:cNvSpPr txBox="1"/>
                <p:nvPr/>
              </p:nvSpPr>
              <p:spPr>
                <a:xfrm>
                  <a:off x="2348295" y="4922750"/>
                  <a:ext cx="443690" cy="257019"/>
                </a:xfrm>
                <a:prstGeom prst="rect">
                  <a:avLst/>
                </a:prstGeom>
                <a:noFill/>
              </p:spPr>
              <p:txBody>
                <a:bodyPr wrap="none" lIns="0" tIns="0" rIns="0" bIns="0" rtlCol="0">
                  <a:noAutofit/>
                </a:bodyPr>
                <a:lstStyle/>
                <a:p>
                  <a:pPr algn="r">
                    <a:defRPr/>
                  </a:pPr>
                  <a:r>
                    <a:rPr lang="en-GB" sz="1200" b="1" kern="0" dirty="0">
                      <a:solidFill>
                        <a:srgbClr val="1F1D21"/>
                      </a:solidFill>
                    </a:rPr>
                    <a:t>Blood</a:t>
                  </a:r>
                  <a:br>
                    <a:rPr lang="en-GB" sz="1200" b="1" kern="0" dirty="0">
                      <a:solidFill>
                        <a:srgbClr val="1F1D21"/>
                      </a:solidFill>
                    </a:rPr>
                  </a:br>
                  <a:r>
                    <a:rPr lang="en-GB" sz="1200" b="1" kern="0" dirty="0">
                      <a:solidFill>
                        <a:srgbClr val="1F1D21"/>
                      </a:solidFill>
                    </a:rPr>
                    <a:t>draw</a:t>
                  </a:r>
                </a:p>
              </p:txBody>
            </p:sp>
            <p:sp>
              <p:nvSpPr>
                <p:cNvPr id="36" name="TextBox 35">
                  <a:extLst>
                    <a:ext uri="{FF2B5EF4-FFF2-40B4-BE49-F238E27FC236}">
                      <a16:creationId xmlns:a16="http://schemas.microsoft.com/office/drawing/2014/main" id="{1BD5A519-B7A9-48DA-BEF6-6935E0D0E2CE}"/>
                    </a:ext>
                  </a:extLst>
                </p:cNvPr>
                <p:cNvSpPr txBox="1"/>
                <p:nvPr/>
              </p:nvSpPr>
              <p:spPr>
                <a:xfrm>
                  <a:off x="1336141" y="4077970"/>
                  <a:ext cx="1455845" cy="363269"/>
                </a:xfrm>
                <a:prstGeom prst="rect">
                  <a:avLst/>
                </a:prstGeom>
                <a:noFill/>
              </p:spPr>
              <p:txBody>
                <a:bodyPr wrap="none" lIns="0" tIns="0" rIns="0" bIns="0" rtlCol="0">
                  <a:noAutofit/>
                </a:bodyPr>
                <a:lstStyle/>
                <a:p>
                  <a:pPr algn="r">
                    <a:defRPr/>
                  </a:pPr>
                  <a:r>
                    <a:rPr lang="en-GB" sz="1200" b="1" kern="0" dirty="0">
                      <a:solidFill>
                        <a:srgbClr val="1F1D21"/>
                      </a:solidFill>
                    </a:rPr>
                    <a:t>History and</a:t>
                  </a:r>
                  <a:br>
                    <a:rPr lang="en-GB" sz="1200" b="1" kern="0" dirty="0">
                      <a:solidFill>
                        <a:srgbClr val="1F1D21"/>
                      </a:solidFill>
                    </a:rPr>
                  </a:br>
                  <a:r>
                    <a:rPr lang="en-GB" sz="1200" b="1" kern="0" dirty="0">
                      <a:solidFill>
                        <a:srgbClr val="1F1D21"/>
                      </a:solidFill>
                    </a:rPr>
                    <a:t>physical examination</a:t>
                  </a:r>
                </a:p>
              </p:txBody>
            </p:sp>
            <p:sp>
              <p:nvSpPr>
                <p:cNvPr id="37" name="Isosceles Triangle 130">
                  <a:extLst>
                    <a:ext uri="{FF2B5EF4-FFF2-40B4-BE49-F238E27FC236}">
                      <a16:creationId xmlns:a16="http://schemas.microsoft.com/office/drawing/2014/main" id="{8AA6AA4F-E72A-41DD-8DCC-E33C79CA60A2}"/>
                    </a:ext>
                  </a:extLst>
                </p:cNvPr>
                <p:cNvSpPr>
                  <a:spLocks noChangeAspect="1"/>
                </p:cNvSpPr>
                <p:nvPr/>
              </p:nvSpPr>
              <p:spPr>
                <a:xfrm>
                  <a:off x="9142600" y="4141942"/>
                  <a:ext cx="292027" cy="239705"/>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dirty="0">
                    <a:solidFill>
                      <a:prstClr val="white"/>
                    </a:solidFill>
                  </a:endParaRPr>
                </a:p>
              </p:txBody>
            </p:sp>
            <p:sp>
              <p:nvSpPr>
                <p:cNvPr id="38" name="Isosceles Triangle 130">
                  <a:extLst>
                    <a:ext uri="{FF2B5EF4-FFF2-40B4-BE49-F238E27FC236}">
                      <a16:creationId xmlns:a16="http://schemas.microsoft.com/office/drawing/2014/main" id="{B6D5804A-3D26-4EFE-9ECD-716568472CAE}"/>
                    </a:ext>
                  </a:extLst>
                </p:cNvPr>
                <p:cNvSpPr>
                  <a:spLocks noChangeAspect="1"/>
                </p:cNvSpPr>
                <p:nvPr/>
              </p:nvSpPr>
              <p:spPr>
                <a:xfrm>
                  <a:off x="10750683" y="4141942"/>
                  <a:ext cx="292027" cy="239705"/>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dirty="0">
                    <a:solidFill>
                      <a:prstClr val="white"/>
                    </a:solidFill>
                  </a:endParaRPr>
                </a:p>
              </p:txBody>
            </p:sp>
            <p:sp>
              <p:nvSpPr>
                <p:cNvPr id="39" name="Freeform 30">
                  <a:extLst>
                    <a:ext uri="{FF2B5EF4-FFF2-40B4-BE49-F238E27FC236}">
                      <a16:creationId xmlns:a16="http://schemas.microsoft.com/office/drawing/2014/main" id="{170EA10C-E93E-4F40-93A3-7651156FC013}"/>
                    </a:ext>
                  </a:extLst>
                </p:cNvPr>
                <p:cNvSpPr/>
                <p:nvPr/>
              </p:nvSpPr>
              <p:spPr>
                <a:xfrm flipH="1">
                  <a:off x="10857214" y="2515455"/>
                  <a:ext cx="45719" cy="1459709"/>
                </a:xfrm>
                <a:custGeom>
                  <a:avLst/>
                  <a:gdLst>
                    <a:gd name="connsiteX0" fmla="*/ 0 w 0"/>
                    <a:gd name="connsiteY0" fmla="*/ 0 h 1458310"/>
                    <a:gd name="connsiteX1" fmla="*/ 0 w 0"/>
                    <a:gd name="connsiteY1" fmla="*/ 1458310 h 1458310"/>
                  </a:gdLst>
                  <a:ahLst/>
                  <a:cxnLst>
                    <a:cxn ang="0">
                      <a:pos x="connsiteX0" y="connsiteY0"/>
                    </a:cxn>
                    <a:cxn ang="0">
                      <a:pos x="connsiteX1" y="connsiteY1"/>
                    </a:cxn>
                  </a:cxnLst>
                  <a:rect l="l" t="t" r="r" b="b"/>
                  <a:pathLst>
                    <a:path h="1458310">
                      <a:moveTo>
                        <a:pt x="0" y="0"/>
                      </a:moveTo>
                      <a:lnTo>
                        <a:pt x="0" y="1458310"/>
                      </a:lnTo>
                    </a:path>
                  </a:pathLst>
                </a:custGeom>
                <a:noFill/>
                <a:ln w="44450">
                  <a:solidFill>
                    <a:srgbClr val="196FBA"/>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23">
                  <a:extLst>
                    <a:ext uri="{FF2B5EF4-FFF2-40B4-BE49-F238E27FC236}">
                      <a16:creationId xmlns:a16="http://schemas.microsoft.com/office/drawing/2014/main" id="{169B403F-4746-4DA0-B5BA-F958A9884C95}"/>
                    </a:ext>
                  </a:extLst>
                </p:cNvPr>
                <p:cNvSpPr/>
                <p:nvPr/>
              </p:nvSpPr>
              <p:spPr>
                <a:xfrm flipH="1">
                  <a:off x="4754212" y="2546138"/>
                  <a:ext cx="45719" cy="1459709"/>
                </a:xfrm>
                <a:custGeom>
                  <a:avLst/>
                  <a:gdLst>
                    <a:gd name="connsiteX0" fmla="*/ 0 w 0"/>
                    <a:gd name="connsiteY0" fmla="*/ 0 h 1458310"/>
                    <a:gd name="connsiteX1" fmla="*/ 0 w 0"/>
                    <a:gd name="connsiteY1" fmla="*/ 1458310 h 1458310"/>
                  </a:gdLst>
                  <a:ahLst/>
                  <a:cxnLst>
                    <a:cxn ang="0">
                      <a:pos x="connsiteX0" y="connsiteY0"/>
                    </a:cxn>
                    <a:cxn ang="0">
                      <a:pos x="connsiteX1" y="connsiteY1"/>
                    </a:cxn>
                  </a:cxnLst>
                  <a:rect l="l" t="t" r="r" b="b"/>
                  <a:pathLst>
                    <a:path h="1458310">
                      <a:moveTo>
                        <a:pt x="0" y="0"/>
                      </a:moveTo>
                      <a:lnTo>
                        <a:pt x="0" y="1458310"/>
                      </a:lnTo>
                    </a:path>
                  </a:pathLst>
                </a:custGeom>
                <a:noFill/>
                <a:ln w="44450">
                  <a:solidFill>
                    <a:srgbClr val="196FBA"/>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9">
                  <a:extLst>
                    <a:ext uri="{FF2B5EF4-FFF2-40B4-BE49-F238E27FC236}">
                      <a16:creationId xmlns:a16="http://schemas.microsoft.com/office/drawing/2014/main" id="{4839441D-87FD-4DC9-B6AE-CDF9A70ABE3D}"/>
                    </a:ext>
                  </a:extLst>
                </p:cNvPr>
                <p:cNvSpPr/>
                <p:nvPr/>
              </p:nvSpPr>
              <p:spPr>
                <a:xfrm>
                  <a:off x="6108504" y="3690024"/>
                  <a:ext cx="1250803" cy="140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25 to 48 weeks</a:t>
                  </a:r>
                </a:p>
              </p:txBody>
            </p:sp>
            <p:sp>
              <p:nvSpPr>
                <p:cNvPr id="42" name="Rectangle: Rounded Corners 9">
                  <a:extLst>
                    <a:ext uri="{FF2B5EF4-FFF2-40B4-BE49-F238E27FC236}">
                      <a16:creationId xmlns:a16="http://schemas.microsoft.com/office/drawing/2014/main" id="{D8BE14A3-82FA-403F-BFB9-B5B26CC7645F}"/>
                    </a:ext>
                  </a:extLst>
                </p:cNvPr>
                <p:cNvSpPr/>
                <p:nvPr/>
              </p:nvSpPr>
              <p:spPr>
                <a:xfrm>
                  <a:off x="7692629" y="3690024"/>
                  <a:ext cx="1250803" cy="140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49 to 72 weeks</a:t>
                  </a:r>
                </a:p>
              </p:txBody>
            </p:sp>
            <p:sp>
              <p:nvSpPr>
                <p:cNvPr id="43" name="Rectangle: Rounded Corners 9">
                  <a:extLst>
                    <a:ext uri="{FF2B5EF4-FFF2-40B4-BE49-F238E27FC236}">
                      <a16:creationId xmlns:a16="http://schemas.microsoft.com/office/drawing/2014/main" id="{04E18B46-0BF6-454B-BE94-1314E691E1FF}"/>
                    </a:ext>
                  </a:extLst>
                </p:cNvPr>
                <p:cNvSpPr/>
                <p:nvPr/>
              </p:nvSpPr>
              <p:spPr>
                <a:xfrm>
                  <a:off x="9357780" y="3690024"/>
                  <a:ext cx="1250803" cy="140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73 to 96 weeks</a:t>
                  </a:r>
                </a:p>
              </p:txBody>
            </p:sp>
            <p:grpSp>
              <p:nvGrpSpPr>
                <p:cNvPr id="44" name="Group 43">
                  <a:extLst>
                    <a:ext uri="{FF2B5EF4-FFF2-40B4-BE49-F238E27FC236}">
                      <a16:creationId xmlns:a16="http://schemas.microsoft.com/office/drawing/2014/main" id="{18A0D809-FEE3-47AD-9775-BFA3A632DB41}"/>
                    </a:ext>
                  </a:extLst>
                </p:cNvPr>
                <p:cNvGrpSpPr/>
                <p:nvPr/>
              </p:nvGrpSpPr>
              <p:grpSpPr>
                <a:xfrm>
                  <a:off x="10724784" y="4510653"/>
                  <a:ext cx="335236" cy="358852"/>
                  <a:chOff x="2336800" y="4370388"/>
                  <a:chExt cx="212725" cy="254000"/>
                </a:xfrm>
              </p:grpSpPr>
              <p:sp>
                <p:nvSpPr>
                  <p:cNvPr id="82" name="Freeform 34">
                    <a:extLst>
                      <a:ext uri="{FF2B5EF4-FFF2-40B4-BE49-F238E27FC236}">
                        <a16:creationId xmlns:a16="http://schemas.microsoft.com/office/drawing/2014/main" id="{705215A5-BB96-400F-9AE0-489D957B7F24}"/>
                      </a:ext>
                    </a:extLst>
                  </p:cNvPr>
                  <p:cNvSpPr>
                    <a:spLocks/>
                  </p:cNvSpPr>
                  <p:nvPr/>
                </p:nvSpPr>
                <p:spPr bwMode="auto">
                  <a:xfrm>
                    <a:off x="2336800" y="4370388"/>
                    <a:ext cx="212725" cy="254000"/>
                  </a:xfrm>
                  <a:custGeom>
                    <a:avLst/>
                    <a:gdLst>
                      <a:gd name="T0" fmla="*/ 29 w 57"/>
                      <a:gd name="T1" fmla="*/ 68 h 68"/>
                      <a:gd name="T2" fmla="*/ 0 w 57"/>
                      <a:gd name="T3" fmla="*/ 40 h 68"/>
                      <a:gd name="T4" fmla="*/ 0 w 57"/>
                      <a:gd name="T5" fmla="*/ 29 h 68"/>
                      <a:gd name="T6" fmla="*/ 29 w 57"/>
                      <a:gd name="T7" fmla="*/ 0 h 68"/>
                      <a:gd name="T8" fmla="*/ 57 w 57"/>
                      <a:gd name="T9" fmla="*/ 29 h 68"/>
                      <a:gd name="T10" fmla="*/ 57 w 57"/>
                      <a:gd name="T11" fmla="*/ 40 h 68"/>
                      <a:gd name="T12" fmla="*/ 29 w 57"/>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57" h="68">
                        <a:moveTo>
                          <a:pt x="29" y="68"/>
                        </a:moveTo>
                        <a:cubicBezTo>
                          <a:pt x="13" y="68"/>
                          <a:pt x="0" y="55"/>
                          <a:pt x="0" y="40"/>
                        </a:cubicBezTo>
                        <a:cubicBezTo>
                          <a:pt x="0" y="29"/>
                          <a:pt x="0" y="29"/>
                          <a:pt x="0" y="29"/>
                        </a:cubicBezTo>
                        <a:cubicBezTo>
                          <a:pt x="0" y="13"/>
                          <a:pt x="13" y="0"/>
                          <a:pt x="29" y="0"/>
                        </a:cubicBezTo>
                        <a:cubicBezTo>
                          <a:pt x="44" y="0"/>
                          <a:pt x="57" y="13"/>
                          <a:pt x="57" y="29"/>
                        </a:cubicBezTo>
                        <a:cubicBezTo>
                          <a:pt x="57" y="40"/>
                          <a:pt x="57" y="40"/>
                          <a:pt x="57" y="40"/>
                        </a:cubicBezTo>
                        <a:cubicBezTo>
                          <a:pt x="57" y="55"/>
                          <a:pt x="44" y="68"/>
                          <a:pt x="29" y="68"/>
                        </a:cubicBezTo>
                      </a:path>
                    </a:pathLst>
                  </a:custGeom>
                  <a:solidFill>
                    <a:srgbClr val="0202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83" name="Freeform 35">
                    <a:extLst>
                      <a:ext uri="{FF2B5EF4-FFF2-40B4-BE49-F238E27FC236}">
                        <a16:creationId xmlns:a16="http://schemas.microsoft.com/office/drawing/2014/main" id="{862C3325-FD4F-4B4D-A7CF-B8362B88A999}"/>
                      </a:ext>
                    </a:extLst>
                  </p:cNvPr>
                  <p:cNvSpPr>
                    <a:spLocks/>
                  </p:cNvSpPr>
                  <p:nvPr/>
                </p:nvSpPr>
                <p:spPr bwMode="auto">
                  <a:xfrm>
                    <a:off x="2347913" y="4378326"/>
                    <a:ext cx="190500" cy="238125"/>
                  </a:xfrm>
                  <a:custGeom>
                    <a:avLst/>
                    <a:gdLst>
                      <a:gd name="T0" fmla="*/ 26 w 51"/>
                      <a:gd name="T1" fmla="*/ 0 h 64"/>
                      <a:gd name="T2" fmla="*/ 0 w 51"/>
                      <a:gd name="T3" fmla="*/ 27 h 64"/>
                      <a:gd name="T4" fmla="*/ 0 w 51"/>
                      <a:gd name="T5" fmla="*/ 38 h 64"/>
                      <a:gd name="T6" fmla="*/ 26 w 51"/>
                      <a:gd name="T7" fmla="*/ 64 h 64"/>
                      <a:gd name="T8" fmla="*/ 51 w 51"/>
                      <a:gd name="T9" fmla="*/ 38 h 64"/>
                      <a:gd name="T10" fmla="*/ 51 w 51"/>
                      <a:gd name="T11" fmla="*/ 27 h 64"/>
                      <a:gd name="T12" fmla="*/ 26 w 5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26" y="0"/>
                        </a:moveTo>
                        <a:cubicBezTo>
                          <a:pt x="11" y="0"/>
                          <a:pt x="0" y="12"/>
                          <a:pt x="0" y="27"/>
                        </a:cubicBezTo>
                        <a:cubicBezTo>
                          <a:pt x="0" y="38"/>
                          <a:pt x="0" y="38"/>
                          <a:pt x="0" y="38"/>
                        </a:cubicBezTo>
                        <a:cubicBezTo>
                          <a:pt x="0" y="52"/>
                          <a:pt x="11" y="64"/>
                          <a:pt x="26" y="64"/>
                        </a:cubicBezTo>
                        <a:cubicBezTo>
                          <a:pt x="40" y="64"/>
                          <a:pt x="51" y="52"/>
                          <a:pt x="51" y="38"/>
                        </a:cubicBezTo>
                        <a:cubicBezTo>
                          <a:pt x="51" y="27"/>
                          <a:pt x="51" y="27"/>
                          <a:pt x="51" y="27"/>
                        </a:cubicBezTo>
                        <a:cubicBezTo>
                          <a:pt x="51" y="12"/>
                          <a:pt x="40" y="0"/>
                          <a:pt x="2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84" name="Freeform 36">
                    <a:extLst>
                      <a:ext uri="{FF2B5EF4-FFF2-40B4-BE49-F238E27FC236}">
                        <a16:creationId xmlns:a16="http://schemas.microsoft.com/office/drawing/2014/main" id="{A0889AFA-80C8-49BB-90BF-0DE1805D6ABE}"/>
                      </a:ext>
                    </a:extLst>
                  </p:cNvPr>
                  <p:cNvSpPr>
                    <a:spLocks/>
                  </p:cNvSpPr>
                  <p:nvPr/>
                </p:nvSpPr>
                <p:spPr bwMode="auto">
                  <a:xfrm>
                    <a:off x="2355850" y="4389438"/>
                    <a:ext cx="174625" cy="220663"/>
                  </a:xfrm>
                  <a:custGeom>
                    <a:avLst/>
                    <a:gdLst>
                      <a:gd name="T0" fmla="*/ 24 w 47"/>
                      <a:gd name="T1" fmla="*/ 59 h 59"/>
                      <a:gd name="T2" fmla="*/ 0 w 47"/>
                      <a:gd name="T3" fmla="*/ 35 h 59"/>
                      <a:gd name="T4" fmla="*/ 0 w 47"/>
                      <a:gd name="T5" fmla="*/ 24 h 59"/>
                      <a:gd name="T6" fmla="*/ 24 w 47"/>
                      <a:gd name="T7" fmla="*/ 0 h 59"/>
                      <a:gd name="T8" fmla="*/ 47 w 47"/>
                      <a:gd name="T9" fmla="*/ 24 h 59"/>
                      <a:gd name="T10" fmla="*/ 47 w 47"/>
                      <a:gd name="T11" fmla="*/ 35 h 59"/>
                      <a:gd name="T12" fmla="*/ 24 w 47"/>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47" h="59">
                        <a:moveTo>
                          <a:pt x="24" y="59"/>
                        </a:moveTo>
                        <a:cubicBezTo>
                          <a:pt x="11" y="59"/>
                          <a:pt x="0" y="48"/>
                          <a:pt x="0" y="35"/>
                        </a:cubicBezTo>
                        <a:cubicBezTo>
                          <a:pt x="0" y="24"/>
                          <a:pt x="0" y="24"/>
                          <a:pt x="0" y="24"/>
                        </a:cubicBezTo>
                        <a:cubicBezTo>
                          <a:pt x="0" y="11"/>
                          <a:pt x="11" y="0"/>
                          <a:pt x="24" y="0"/>
                        </a:cubicBezTo>
                        <a:cubicBezTo>
                          <a:pt x="36" y="0"/>
                          <a:pt x="47" y="11"/>
                          <a:pt x="47" y="24"/>
                        </a:cubicBezTo>
                        <a:cubicBezTo>
                          <a:pt x="47" y="35"/>
                          <a:pt x="47" y="35"/>
                          <a:pt x="47" y="35"/>
                        </a:cubicBezTo>
                        <a:cubicBezTo>
                          <a:pt x="47" y="48"/>
                          <a:pt x="36" y="59"/>
                          <a:pt x="24" y="59"/>
                        </a:cubicBezTo>
                      </a:path>
                    </a:pathLst>
                  </a:custGeom>
                  <a:solidFill>
                    <a:srgbClr val="6465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85" name="Freeform 37">
                    <a:extLst>
                      <a:ext uri="{FF2B5EF4-FFF2-40B4-BE49-F238E27FC236}">
                        <a16:creationId xmlns:a16="http://schemas.microsoft.com/office/drawing/2014/main" id="{B3112C41-408A-4CE0-B1B7-1452197634F0}"/>
                      </a:ext>
                    </a:extLst>
                  </p:cNvPr>
                  <p:cNvSpPr>
                    <a:spLocks/>
                  </p:cNvSpPr>
                  <p:nvPr/>
                </p:nvSpPr>
                <p:spPr bwMode="auto">
                  <a:xfrm>
                    <a:off x="2355850" y="4397376"/>
                    <a:ext cx="174625" cy="196850"/>
                  </a:xfrm>
                  <a:custGeom>
                    <a:avLst/>
                    <a:gdLst>
                      <a:gd name="T0" fmla="*/ 30 w 47"/>
                      <a:gd name="T1" fmla="*/ 53 h 53"/>
                      <a:gd name="T2" fmla="*/ 24 w 47"/>
                      <a:gd name="T3" fmla="*/ 50 h 53"/>
                      <a:gd name="T4" fmla="*/ 24 w 47"/>
                      <a:gd name="T5" fmla="*/ 49 h 53"/>
                      <a:gd name="T6" fmla="*/ 23 w 47"/>
                      <a:gd name="T7" fmla="*/ 49 h 53"/>
                      <a:gd name="T8" fmla="*/ 23 w 47"/>
                      <a:gd name="T9" fmla="*/ 50 h 53"/>
                      <a:gd name="T10" fmla="*/ 17 w 47"/>
                      <a:gd name="T11" fmla="*/ 53 h 53"/>
                      <a:gd name="T12" fmla="*/ 14 w 47"/>
                      <a:gd name="T13" fmla="*/ 53 h 53"/>
                      <a:gd name="T14" fmla="*/ 11 w 47"/>
                      <a:gd name="T15" fmla="*/ 51 h 53"/>
                      <a:gd name="T16" fmla="*/ 11 w 47"/>
                      <a:gd name="T17" fmla="*/ 51 h 53"/>
                      <a:gd name="T18" fmla="*/ 6 w 47"/>
                      <a:gd name="T19" fmla="*/ 46 h 53"/>
                      <a:gd name="T20" fmla="*/ 4 w 47"/>
                      <a:gd name="T21" fmla="*/ 41 h 53"/>
                      <a:gd name="T22" fmla="*/ 3 w 47"/>
                      <a:gd name="T23" fmla="*/ 41 h 53"/>
                      <a:gd name="T24" fmla="*/ 2 w 47"/>
                      <a:gd name="T25" fmla="*/ 39 h 53"/>
                      <a:gd name="T26" fmla="*/ 1 w 47"/>
                      <a:gd name="T27" fmla="*/ 32 h 53"/>
                      <a:gd name="T28" fmla="*/ 2 w 47"/>
                      <a:gd name="T29" fmla="*/ 29 h 53"/>
                      <a:gd name="T30" fmla="*/ 3 w 47"/>
                      <a:gd name="T31" fmla="*/ 28 h 53"/>
                      <a:gd name="T32" fmla="*/ 2 w 47"/>
                      <a:gd name="T33" fmla="*/ 28 h 53"/>
                      <a:gd name="T34" fmla="*/ 1 w 47"/>
                      <a:gd name="T35" fmla="*/ 23 h 53"/>
                      <a:gd name="T36" fmla="*/ 1 w 47"/>
                      <a:gd name="T37" fmla="*/ 19 h 53"/>
                      <a:gd name="T38" fmla="*/ 4 w 47"/>
                      <a:gd name="T39" fmla="*/ 16 h 53"/>
                      <a:gd name="T40" fmla="*/ 4 w 47"/>
                      <a:gd name="T41" fmla="*/ 16 h 53"/>
                      <a:gd name="T42" fmla="*/ 4 w 47"/>
                      <a:gd name="T43" fmla="*/ 16 h 53"/>
                      <a:gd name="T44" fmla="*/ 6 w 47"/>
                      <a:gd name="T45" fmla="*/ 10 h 53"/>
                      <a:gd name="T46" fmla="*/ 7 w 47"/>
                      <a:gd name="T47" fmla="*/ 9 h 53"/>
                      <a:gd name="T48" fmla="*/ 8 w 47"/>
                      <a:gd name="T49" fmla="*/ 9 h 53"/>
                      <a:gd name="T50" fmla="*/ 11 w 47"/>
                      <a:gd name="T51" fmla="*/ 5 h 53"/>
                      <a:gd name="T52" fmla="*/ 11 w 47"/>
                      <a:gd name="T53" fmla="*/ 4 h 53"/>
                      <a:gd name="T54" fmla="*/ 12 w 47"/>
                      <a:gd name="T55" fmla="*/ 3 h 53"/>
                      <a:gd name="T56" fmla="*/ 17 w 47"/>
                      <a:gd name="T57" fmla="*/ 0 h 53"/>
                      <a:gd name="T58" fmla="*/ 18 w 47"/>
                      <a:gd name="T59" fmla="*/ 0 h 53"/>
                      <a:gd name="T60" fmla="*/ 23 w 47"/>
                      <a:gd name="T61" fmla="*/ 4 h 53"/>
                      <a:gd name="T62" fmla="*/ 24 w 47"/>
                      <a:gd name="T63" fmla="*/ 5 h 53"/>
                      <a:gd name="T64" fmla="*/ 24 w 47"/>
                      <a:gd name="T65" fmla="*/ 4 h 53"/>
                      <a:gd name="T66" fmla="*/ 29 w 47"/>
                      <a:gd name="T67" fmla="*/ 0 h 53"/>
                      <a:gd name="T68" fmla="*/ 30 w 47"/>
                      <a:gd name="T69" fmla="*/ 0 h 53"/>
                      <a:gd name="T70" fmla="*/ 35 w 47"/>
                      <a:gd name="T71" fmla="*/ 3 h 53"/>
                      <a:gd name="T72" fmla="*/ 36 w 47"/>
                      <a:gd name="T73" fmla="*/ 4 h 53"/>
                      <a:gd name="T74" fmla="*/ 36 w 47"/>
                      <a:gd name="T75" fmla="*/ 5 h 53"/>
                      <a:gd name="T76" fmla="*/ 36 w 47"/>
                      <a:gd name="T77" fmla="*/ 5 h 53"/>
                      <a:gd name="T78" fmla="*/ 39 w 47"/>
                      <a:gd name="T79" fmla="*/ 9 h 53"/>
                      <a:gd name="T80" fmla="*/ 40 w 47"/>
                      <a:gd name="T81" fmla="*/ 9 h 53"/>
                      <a:gd name="T82" fmla="*/ 41 w 47"/>
                      <a:gd name="T83" fmla="*/ 10 h 53"/>
                      <a:gd name="T84" fmla="*/ 42 w 47"/>
                      <a:gd name="T85" fmla="*/ 16 h 53"/>
                      <a:gd name="T86" fmla="*/ 42 w 47"/>
                      <a:gd name="T87" fmla="*/ 16 h 53"/>
                      <a:gd name="T88" fmla="*/ 43 w 47"/>
                      <a:gd name="T89" fmla="*/ 16 h 53"/>
                      <a:gd name="T90" fmla="*/ 45 w 47"/>
                      <a:gd name="T91" fmla="*/ 19 h 53"/>
                      <a:gd name="T92" fmla="*/ 46 w 47"/>
                      <a:gd name="T93" fmla="*/ 23 h 53"/>
                      <a:gd name="T94" fmla="*/ 45 w 47"/>
                      <a:gd name="T95" fmla="*/ 28 h 53"/>
                      <a:gd name="T96" fmla="*/ 44 w 47"/>
                      <a:gd name="T97" fmla="*/ 28 h 53"/>
                      <a:gd name="T98" fmla="*/ 45 w 47"/>
                      <a:gd name="T99" fmla="*/ 29 h 53"/>
                      <a:gd name="T100" fmla="*/ 46 w 47"/>
                      <a:gd name="T101" fmla="*/ 32 h 53"/>
                      <a:gd name="T102" fmla="*/ 45 w 47"/>
                      <a:gd name="T103" fmla="*/ 39 h 53"/>
                      <a:gd name="T104" fmla="*/ 44 w 47"/>
                      <a:gd name="T105" fmla="*/ 41 h 53"/>
                      <a:gd name="T106" fmla="*/ 43 w 47"/>
                      <a:gd name="T107" fmla="*/ 41 h 53"/>
                      <a:gd name="T108" fmla="*/ 43 w 47"/>
                      <a:gd name="T109" fmla="*/ 41 h 53"/>
                      <a:gd name="T110" fmla="*/ 41 w 47"/>
                      <a:gd name="T111" fmla="*/ 46 h 53"/>
                      <a:gd name="T112" fmla="*/ 32 w 47"/>
                      <a:gd name="T113" fmla="*/ 53 h 53"/>
                      <a:gd name="T114" fmla="*/ 30 w 47"/>
                      <a:gd name="T11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 h="53">
                        <a:moveTo>
                          <a:pt x="30" y="53"/>
                        </a:moveTo>
                        <a:cubicBezTo>
                          <a:pt x="28" y="53"/>
                          <a:pt x="25" y="52"/>
                          <a:pt x="24" y="50"/>
                        </a:cubicBezTo>
                        <a:cubicBezTo>
                          <a:pt x="24" y="49"/>
                          <a:pt x="24" y="49"/>
                          <a:pt x="24" y="49"/>
                        </a:cubicBezTo>
                        <a:cubicBezTo>
                          <a:pt x="23" y="49"/>
                          <a:pt x="23" y="49"/>
                          <a:pt x="23" y="49"/>
                        </a:cubicBezTo>
                        <a:cubicBezTo>
                          <a:pt x="23" y="50"/>
                          <a:pt x="23" y="50"/>
                          <a:pt x="23" y="50"/>
                        </a:cubicBezTo>
                        <a:cubicBezTo>
                          <a:pt x="22" y="52"/>
                          <a:pt x="19" y="53"/>
                          <a:pt x="17" y="53"/>
                        </a:cubicBezTo>
                        <a:cubicBezTo>
                          <a:pt x="16" y="53"/>
                          <a:pt x="15" y="53"/>
                          <a:pt x="14" y="53"/>
                        </a:cubicBezTo>
                        <a:cubicBezTo>
                          <a:pt x="12" y="52"/>
                          <a:pt x="11" y="52"/>
                          <a:pt x="11" y="51"/>
                        </a:cubicBezTo>
                        <a:cubicBezTo>
                          <a:pt x="11" y="51"/>
                          <a:pt x="11" y="51"/>
                          <a:pt x="11" y="51"/>
                        </a:cubicBezTo>
                        <a:cubicBezTo>
                          <a:pt x="9" y="50"/>
                          <a:pt x="7" y="49"/>
                          <a:pt x="6" y="46"/>
                        </a:cubicBezTo>
                        <a:cubicBezTo>
                          <a:pt x="4" y="45"/>
                          <a:pt x="4" y="43"/>
                          <a:pt x="4" y="41"/>
                        </a:cubicBezTo>
                        <a:cubicBezTo>
                          <a:pt x="3" y="41"/>
                          <a:pt x="3" y="41"/>
                          <a:pt x="3" y="41"/>
                        </a:cubicBezTo>
                        <a:cubicBezTo>
                          <a:pt x="3" y="40"/>
                          <a:pt x="2" y="40"/>
                          <a:pt x="2" y="39"/>
                        </a:cubicBezTo>
                        <a:cubicBezTo>
                          <a:pt x="1" y="37"/>
                          <a:pt x="0" y="34"/>
                          <a:pt x="1" y="32"/>
                        </a:cubicBezTo>
                        <a:cubicBezTo>
                          <a:pt x="1" y="31"/>
                          <a:pt x="1" y="29"/>
                          <a:pt x="2" y="29"/>
                        </a:cubicBezTo>
                        <a:cubicBezTo>
                          <a:pt x="3" y="28"/>
                          <a:pt x="3" y="28"/>
                          <a:pt x="3" y="28"/>
                        </a:cubicBezTo>
                        <a:cubicBezTo>
                          <a:pt x="2" y="28"/>
                          <a:pt x="2" y="28"/>
                          <a:pt x="2" y="28"/>
                        </a:cubicBezTo>
                        <a:cubicBezTo>
                          <a:pt x="1" y="26"/>
                          <a:pt x="1" y="24"/>
                          <a:pt x="1" y="23"/>
                        </a:cubicBezTo>
                        <a:cubicBezTo>
                          <a:pt x="1" y="21"/>
                          <a:pt x="1" y="20"/>
                          <a:pt x="1" y="19"/>
                        </a:cubicBezTo>
                        <a:cubicBezTo>
                          <a:pt x="2" y="18"/>
                          <a:pt x="3" y="17"/>
                          <a:pt x="4" y="16"/>
                        </a:cubicBezTo>
                        <a:cubicBezTo>
                          <a:pt x="4" y="16"/>
                          <a:pt x="4" y="16"/>
                          <a:pt x="4" y="16"/>
                        </a:cubicBezTo>
                        <a:cubicBezTo>
                          <a:pt x="4" y="16"/>
                          <a:pt x="4" y="16"/>
                          <a:pt x="4" y="16"/>
                        </a:cubicBezTo>
                        <a:cubicBezTo>
                          <a:pt x="4" y="14"/>
                          <a:pt x="4" y="12"/>
                          <a:pt x="6" y="10"/>
                        </a:cubicBezTo>
                        <a:cubicBezTo>
                          <a:pt x="6" y="10"/>
                          <a:pt x="7" y="9"/>
                          <a:pt x="7" y="9"/>
                        </a:cubicBezTo>
                        <a:cubicBezTo>
                          <a:pt x="8" y="9"/>
                          <a:pt x="8" y="9"/>
                          <a:pt x="8" y="9"/>
                        </a:cubicBezTo>
                        <a:cubicBezTo>
                          <a:pt x="8" y="7"/>
                          <a:pt x="9" y="5"/>
                          <a:pt x="11" y="5"/>
                        </a:cubicBezTo>
                        <a:cubicBezTo>
                          <a:pt x="11" y="4"/>
                          <a:pt x="11" y="4"/>
                          <a:pt x="11" y="4"/>
                        </a:cubicBezTo>
                        <a:cubicBezTo>
                          <a:pt x="11" y="4"/>
                          <a:pt x="11" y="4"/>
                          <a:pt x="12" y="3"/>
                        </a:cubicBezTo>
                        <a:cubicBezTo>
                          <a:pt x="13" y="0"/>
                          <a:pt x="16" y="0"/>
                          <a:pt x="17" y="0"/>
                        </a:cubicBezTo>
                        <a:cubicBezTo>
                          <a:pt x="18" y="0"/>
                          <a:pt x="18" y="0"/>
                          <a:pt x="18" y="0"/>
                        </a:cubicBezTo>
                        <a:cubicBezTo>
                          <a:pt x="19" y="0"/>
                          <a:pt x="22" y="1"/>
                          <a:pt x="23" y="4"/>
                        </a:cubicBezTo>
                        <a:cubicBezTo>
                          <a:pt x="24" y="5"/>
                          <a:pt x="24" y="5"/>
                          <a:pt x="24" y="5"/>
                        </a:cubicBezTo>
                        <a:cubicBezTo>
                          <a:pt x="24" y="4"/>
                          <a:pt x="24" y="4"/>
                          <a:pt x="24" y="4"/>
                        </a:cubicBezTo>
                        <a:cubicBezTo>
                          <a:pt x="25" y="1"/>
                          <a:pt x="27" y="0"/>
                          <a:pt x="29" y="0"/>
                        </a:cubicBezTo>
                        <a:cubicBezTo>
                          <a:pt x="30" y="0"/>
                          <a:pt x="30" y="0"/>
                          <a:pt x="30" y="0"/>
                        </a:cubicBezTo>
                        <a:cubicBezTo>
                          <a:pt x="31" y="0"/>
                          <a:pt x="33" y="0"/>
                          <a:pt x="35" y="3"/>
                        </a:cubicBezTo>
                        <a:cubicBezTo>
                          <a:pt x="35" y="4"/>
                          <a:pt x="35" y="4"/>
                          <a:pt x="36" y="4"/>
                        </a:cubicBezTo>
                        <a:cubicBezTo>
                          <a:pt x="36" y="5"/>
                          <a:pt x="36" y="5"/>
                          <a:pt x="36" y="5"/>
                        </a:cubicBezTo>
                        <a:cubicBezTo>
                          <a:pt x="36" y="5"/>
                          <a:pt x="36" y="5"/>
                          <a:pt x="36" y="5"/>
                        </a:cubicBezTo>
                        <a:cubicBezTo>
                          <a:pt x="37" y="5"/>
                          <a:pt x="38" y="7"/>
                          <a:pt x="39" y="9"/>
                        </a:cubicBezTo>
                        <a:cubicBezTo>
                          <a:pt x="40" y="9"/>
                          <a:pt x="40" y="9"/>
                          <a:pt x="40" y="9"/>
                        </a:cubicBezTo>
                        <a:cubicBezTo>
                          <a:pt x="40" y="9"/>
                          <a:pt x="41" y="10"/>
                          <a:pt x="41" y="10"/>
                        </a:cubicBezTo>
                        <a:cubicBezTo>
                          <a:pt x="43" y="12"/>
                          <a:pt x="43" y="14"/>
                          <a:pt x="42" y="16"/>
                        </a:cubicBezTo>
                        <a:cubicBezTo>
                          <a:pt x="42" y="16"/>
                          <a:pt x="42" y="16"/>
                          <a:pt x="42" y="16"/>
                        </a:cubicBezTo>
                        <a:cubicBezTo>
                          <a:pt x="43" y="16"/>
                          <a:pt x="43" y="16"/>
                          <a:pt x="43" y="16"/>
                        </a:cubicBezTo>
                        <a:cubicBezTo>
                          <a:pt x="44" y="17"/>
                          <a:pt x="45" y="18"/>
                          <a:pt x="45" y="19"/>
                        </a:cubicBezTo>
                        <a:cubicBezTo>
                          <a:pt x="46" y="20"/>
                          <a:pt x="46" y="21"/>
                          <a:pt x="46" y="23"/>
                        </a:cubicBezTo>
                        <a:cubicBezTo>
                          <a:pt x="46" y="24"/>
                          <a:pt x="46" y="26"/>
                          <a:pt x="45" y="28"/>
                        </a:cubicBezTo>
                        <a:cubicBezTo>
                          <a:pt x="44" y="28"/>
                          <a:pt x="44" y="28"/>
                          <a:pt x="44" y="28"/>
                        </a:cubicBezTo>
                        <a:cubicBezTo>
                          <a:pt x="45" y="29"/>
                          <a:pt x="45" y="29"/>
                          <a:pt x="45" y="29"/>
                        </a:cubicBezTo>
                        <a:cubicBezTo>
                          <a:pt x="45" y="29"/>
                          <a:pt x="46" y="31"/>
                          <a:pt x="46" y="32"/>
                        </a:cubicBezTo>
                        <a:cubicBezTo>
                          <a:pt x="47" y="34"/>
                          <a:pt x="46" y="37"/>
                          <a:pt x="45" y="39"/>
                        </a:cubicBezTo>
                        <a:cubicBezTo>
                          <a:pt x="45" y="40"/>
                          <a:pt x="44" y="40"/>
                          <a:pt x="44" y="41"/>
                        </a:cubicBezTo>
                        <a:cubicBezTo>
                          <a:pt x="43" y="41"/>
                          <a:pt x="43" y="41"/>
                          <a:pt x="43" y="41"/>
                        </a:cubicBezTo>
                        <a:cubicBezTo>
                          <a:pt x="43" y="41"/>
                          <a:pt x="43" y="41"/>
                          <a:pt x="43" y="41"/>
                        </a:cubicBezTo>
                        <a:cubicBezTo>
                          <a:pt x="43" y="43"/>
                          <a:pt x="42" y="45"/>
                          <a:pt x="41" y="46"/>
                        </a:cubicBezTo>
                        <a:cubicBezTo>
                          <a:pt x="40" y="48"/>
                          <a:pt x="35" y="52"/>
                          <a:pt x="32" y="53"/>
                        </a:cubicBezTo>
                        <a:cubicBezTo>
                          <a:pt x="32" y="53"/>
                          <a:pt x="31" y="53"/>
                          <a:pt x="30" y="5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sp>
                <p:nvSpPr>
                  <p:cNvPr id="86" name="Freeform 38">
                    <a:extLst>
                      <a:ext uri="{FF2B5EF4-FFF2-40B4-BE49-F238E27FC236}">
                        <a16:creationId xmlns:a16="http://schemas.microsoft.com/office/drawing/2014/main" id="{4C6DC67D-3553-491F-9B51-3B169DE43EEC}"/>
                      </a:ext>
                    </a:extLst>
                  </p:cNvPr>
                  <p:cNvSpPr>
                    <a:spLocks noEditPoints="1"/>
                  </p:cNvSpPr>
                  <p:nvPr/>
                </p:nvSpPr>
                <p:spPr bwMode="auto">
                  <a:xfrm>
                    <a:off x="2355850" y="4392613"/>
                    <a:ext cx="174625" cy="206375"/>
                  </a:xfrm>
                  <a:custGeom>
                    <a:avLst/>
                    <a:gdLst>
                      <a:gd name="T0" fmla="*/ 24 w 47"/>
                      <a:gd name="T1" fmla="*/ 42 h 55"/>
                      <a:gd name="T2" fmla="*/ 23 w 47"/>
                      <a:gd name="T3" fmla="*/ 30 h 55"/>
                      <a:gd name="T4" fmla="*/ 24 w 47"/>
                      <a:gd name="T5" fmla="*/ 11 h 55"/>
                      <a:gd name="T6" fmla="*/ 32 w 47"/>
                      <a:gd name="T7" fmla="*/ 50 h 55"/>
                      <a:gd name="T8" fmla="*/ 35 w 47"/>
                      <a:gd name="T9" fmla="*/ 42 h 55"/>
                      <a:gd name="T10" fmla="*/ 27 w 47"/>
                      <a:gd name="T11" fmla="*/ 42 h 55"/>
                      <a:gd name="T12" fmla="*/ 28 w 47"/>
                      <a:gd name="T13" fmla="*/ 38 h 55"/>
                      <a:gd name="T14" fmla="*/ 28 w 47"/>
                      <a:gd name="T15" fmla="*/ 33 h 55"/>
                      <a:gd name="T16" fmla="*/ 31 w 47"/>
                      <a:gd name="T17" fmla="*/ 17 h 55"/>
                      <a:gd name="T18" fmla="*/ 39 w 47"/>
                      <a:gd name="T19" fmla="*/ 25 h 55"/>
                      <a:gd name="T20" fmla="*/ 41 w 47"/>
                      <a:gd name="T21" fmla="*/ 22 h 55"/>
                      <a:gd name="T22" fmla="*/ 29 w 47"/>
                      <a:gd name="T23" fmla="*/ 23 h 55"/>
                      <a:gd name="T24" fmla="*/ 34 w 47"/>
                      <a:gd name="T25" fmla="*/ 18 h 55"/>
                      <a:gd name="T26" fmla="*/ 25 w 47"/>
                      <a:gd name="T27" fmla="*/ 15 h 55"/>
                      <a:gd name="T28" fmla="*/ 33 w 47"/>
                      <a:gd name="T29" fmla="*/ 22 h 55"/>
                      <a:gd name="T30" fmla="*/ 35 w 47"/>
                      <a:gd name="T31" fmla="*/ 13 h 55"/>
                      <a:gd name="T32" fmla="*/ 38 w 47"/>
                      <a:gd name="T33" fmla="*/ 18 h 55"/>
                      <a:gd name="T34" fmla="*/ 44 w 47"/>
                      <a:gd name="T35" fmla="*/ 26 h 55"/>
                      <a:gd name="T36" fmla="*/ 30 w 47"/>
                      <a:gd name="T37" fmla="*/ 34 h 55"/>
                      <a:gd name="T38" fmla="*/ 38 w 47"/>
                      <a:gd name="T39" fmla="*/ 34 h 55"/>
                      <a:gd name="T40" fmla="*/ 34 w 47"/>
                      <a:gd name="T41" fmla="*/ 7 h 55"/>
                      <a:gd name="T42" fmla="*/ 32 w 47"/>
                      <a:gd name="T43" fmla="*/ 8 h 55"/>
                      <a:gd name="T44" fmla="*/ 30 w 47"/>
                      <a:gd name="T45" fmla="*/ 10 h 55"/>
                      <a:gd name="T46" fmla="*/ 34 w 47"/>
                      <a:gd name="T47" fmla="*/ 5 h 55"/>
                      <a:gd name="T48" fmla="*/ 24 w 47"/>
                      <a:gd name="T49" fmla="*/ 19 h 55"/>
                      <a:gd name="T50" fmla="*/ 19 w 47"/>
                      <a:gd name="T51" fmla="*/ 8 h 55"/>
                      <a:gd name="T52" fmla="*/ 13 w 47"/>
                      <a:gd name="T53" fmla="*/ 5 h 55"/>
                      <a:gd name="T54" fmla="*/ 17 w 47"/>
                      <a:gd name="T55" fmla="*/ 10 h 55"/>
                      <a:gd name="T56" fmla="*/ 6 w 47"/>
                      <a:gd name="T57" fmla="*/ 38 h 55"/>
                      <a:gd name="T58" fmla="*/ 15 w 47"/>
                      <a:gd name="T59" fmla="*/ 34 h 55"/>
                      <a:gd name="T60" fmla="*/ 12 w 47"/>
                      <a:gd name="T61" fmla="*/ 32 h 55"/>
                      <a:gd name="T62" fmla="*/ 9 w 47"/>
                      <a:gd name="T63" fmla="*/ 19 h 55"/>
                      <a:gd name="T64" fmla="*/ 9 w 47"/>
                      <a:gd name="T65" fmla="*/ 11 h 55"/>
                      <a:gd name="T66" fmla="*/ 14 w 47"/>
                      <a:gd name="T67" fmla="*/ 23 h 55"/>
                      <a:gd name="T68" fmla="*/ 19 w 47"/>
                      <a:gd name="T69" fmla="*/ 11 h 55"/>
                      <a:gd name="T70" fmla="*/ 18 w 47"/>
                      <a:gd name="T71" fmla="*/ 15 h 55"/>
                      <a:gd name="T72" fmla="*/ 13 w 47"/>
                      <a:gd name="T73" fmla="*/ 20 h 55"/>
                      <a:gd name="T74" fmla="*/ 12 w 47"/>
                      <a:gd name="T75" fmla="*/ 26 h 55"/>
                      <a:gd name="T76" fmla="*/ 5 w 47"/>
                      <a:gd name="T77" fmla="*/ 24 h 55"/>
                      <a:gd name="T78" fmla="*/ 17 w 47"/>
                      <a:gd name="T79" fmla="*/ 27 h 55"/>
                      <a:gd name="T80" fmla="*/ 22 w 47"/>
                      <a:gd name="T81" fmla="*/ 22 h 55"/>
                      <a:gd name="T82" fmla="*/ 21 w 47"/>
                      <a:gd name="T83" fmla="*/ 31 h 55"/>
                      <a:gd name="T84" fmla="*/ 19 w 47"/>
                      <a:gd name="T85" fmla="*/ 36 h 55"/>
                      <a:gd name="T86" fmla="*/ 21 w 47"/>
                      <a:gd name="T87" fmla="*/ 47 h 55"/>
                      <a:gd name="T88" fmla="*/ 15 w 47"/>
                      <a:gd name="T89" fmla="*/ 48 h 55"/>
                      <a:gd name="T90" fmla="*/ 4 w 47"/>
                      <a:gd name="T91" fmla="*/ 38 h 55"/>
                      <a:gd name="T92" fmla="*/ 9 w 47"/>
                      <a:gd name="T93" fmla="*/ 33 h 55"/>
                      <a:gd name="T94" fmla="*/ 15 w 47"/>
                      <a:gd name="T95" fmla="*/ 51 h 55"/>
                      <a:gd name="T96" fmla="*/ 21 w 47"/>
                      <a:gd name="T97" fmla="*/ 48 h 55"/>
                      <a:gd name="T98" fmla="*/ 30 w 47"/>
                      <a:gd name="T99" fmla="*/ 49 h 55"/>
                      <a:gd name="T100" fmla="*/ 32 w 47"/>
                      <a:gd name="T101" fmla="*/ 52 h 55"/>
                      <a:gd name="T102" fmla="*/ 38 w 47"/>
                      <a:gd name="T103" fmla="*/ 33 h 55"/>
                      <a:gd name="T104" fmla="*/ 45 w 47"/>
                      <a:gd name="T105" fmla="*/ 29 h 55"/>
                      <a:gd name="T106" fmla="*/ 40 w 47"/>
                      <a:gd name="T107" fmla="*/ 9 h 55"/>
                      <a:gd name="T108" fmla="*/ 24 w 47"/>
                      <a:gd name="T109" fmla="*/ 5 h 55"/>
                      <a:gd name="T110" fmla="*/ 7 w 47"/>
                      <a:gd name="T111" fmla="*/ 9 h 55"/>
                      <a:gd name="T112" fmla="*/ 2 w 47"/>
                      <a:gd name="T113" fmla="*/ 29 h 55"/>
                      <a:gd name="T114" fmla="*/ 10 w 47"/>
                      <a:gd name="T115" fmla="*/ 53 h 55"/>
                      <a:gd name="T116" fmla="*/ 24 w 47"/>
                      <a:gd name="T117" fmla="*/ 51 h 55"/>
                      <a:gd name="T118" fmla="*/ 46 w 47"/>
                      <a:gd name="T119"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55">
                        <a:moveTo>
                          <a:pt x="24" y="42"/>
                        </a:moveTo>
                        <a:cubicBezTo>
                          <a:pt x="23" y="41"/>
                          <a:pt x="23" y="41"/>
                          <a:pt x="23" y="41"/>
                        </a:cubicBezTo>
                        <a:cubicBezTo>
                          <a:pt x="23" y="41"/>
                          <a:pt x="23" y="40"/>
                          <a:pt x="24" y="40"/>
                        </a:cubicBezTo>
                        <a:cubicBezTo>
                          <a:pt x="24" y="40"/>
                          <a:pt x="24" y="41"/>
                          <a:pt x="24" y="41"/>
                        </a:cubicBezTo>
                        <a:cubicBezTo>
                          <a:pt x="24" y="41"/>
                          <a:pt x="24" y="41"/>
                          <a:pt x="24" y="42"/>
                        </a:cubicBezTo>
                        <a:moveTo>
                          <a:pt x="24" y="47"/>
                        </a:moveTo>
                        <a:cubicBezTo>
                          <a:pt x="24" y="47"/>
                          <a:pt x="23" y="47"/>
                          <a:pt x="23" y="47"/>
                        </a:cubicBezTo>
                        <a:cubicBezTo>
                          <a:pt x="23" y="47"/>
                          <a:pt x="24" y="47"/>
                          <a:pt x="24" y="46"/>
                        </a:cubicBezTo>
                        <a:cubicBezTo>
                          <a:pt x="24" y="47"/>
                          <a:pt x="24" y="47"/>
                          <a:pt x="24" y="47"/>
                        </a:cubicBezTo>
                        <a:close/>
                        <a:moveTo>
                          <a:pt x="23" y="30"/>
                        </a:moveTo>
                        <a:cubicBezTo>
                          <a:pt x="23" y="29"/>
                          <a:pt x="23" y="29"/>
                          <a:pt x="24" y="29"/>
                        </a:cubicBezTo>
                        <a:cubicBezTo>
                          <a:pt x="24" y="29"/>
                          <a:pt x="24" y="29"/>
                          <a:pt x="24" y="30"/>
                        </a:cubicBezTo>
                        <a:cubicBezTo>
                          <a:pt x="24" y="30"/>
                          <a:pt x="24" y="30"/>
                          <a:pt x="24" y="30"/>
                        </a:cubicBezTo>
                        <a:cubicBezTo>
                          <a:pt x="23" y="30"/>
                          <a:pt x="23" y="30"/>
                          <a:pt x="23" y="30"/>
                        </a:cubicBezTo>
                        <a:moveTo>
                          <a:pt x="24" y="11"/>
                        </a:moveTo>
                        <a:cubicBezTo>
                          <a:pt x="24" y="11"/>
                          <a:pt x="24" y="12"/>
                          <a:pt x="24" y="12"/>
                        </a:cubicBezTo>
                        <a:cubicBezTo>
                          <a:pt x="23" y="12"/>
                          <a:pt x="23" y="11"/>
                          <a:pt x="23" y="11"/>
                        </a:cubicBezTo>
                        <a:cubicBezTo>
                          <a:pt x="23" y="11"/>
                          <a:pt x="23" y="11"/>
                          <a:pt x="24" y="10"/>
                        </a:cubicBezTo>
                        <a:cubicBezTo>
                          <a:pt x="24" y="11"/>
                          <a:pt x="24" y="11"/>
                          <a:pt x="24" y="11"/>
                        </a:cubicBezTo>
                        <a:moveTo>
                          <a:pt x="32" y="50"/>
                        </a:moveTo>
                        <a:cubicBezTo>
                          <a:pt x="32" y="49"/>
                          <a:pt x="32" y="49"/>
                          <a:pt x="32" y="49"/>
                        </a:cubicBezTo>
                        <a:cubicBezTo>
                          <a:pt x="32" y="48"/>
                          <a:pt x="32" y="48"/>
                          <a:pt x="32" y="48"/>
                        </a:cubicBezTo>
                        <a:cubicBezTo>
                          <a:pt x="32" y="48"/>
                          <a:pt x="32" y="48"/>
                          <a:pt x="32" y="48"/>
                        </a:cubicBezTo>
                        <a:cubicBezTo>
                          <a:pt x="35" y="46"/>
                          <a:pt x="35" y="43"/>
                          <a:pt x="35" y="43"/>
                        </a:cubicBezTo>
                        <a:cubicBezTo>
                          <a:pt x="36" y="43"/>
                          <a:pt x="35" y="42"/>
                          <a:pt x="35" y="42"/>
                        </a:cubicBezTo>
                        <a:cubicBezTo>
                          <a:pt x="35" y="42"/>
                          <a:pt x="35" y="42"/>
                          <a:pt x="34" y="42"/>
                        </a:cubicBezTo>
                        <a:cubicBezTo>
                          <a:pt x="34" y="42"/>
                          <a:pt x="33" y="46"/>
                          <a:pt x="30" y="47"/>
                        </a:cubicBezTo>
                        <a:cubicBezTo>
                          <a:pt x="28" y="47"/>
                          <a:pt x="27" y="47"/>
                          <a:pt x="26" y="47"/>
                        </a:cubicBezTo>
                        <a:cubicBezTo>
                          <a:pt x="25" y="46"/>
                          <a:pt x="25" y="45"/>
                          <a:pt x="25" y="44"/>
                        </a:cubicBezTo>
                        <a:cubicBezTo>
                          <a:pt x="25" y="42"/>
                          <a:pt x="26" y="42"/>
                          <a:pt x="27" y="42"/>
                        </a:cubicBezTo>
                        <a:cubicBezTo>
                          <a:pt x="27" y="41"/>
                          <a:pt x="28" y="40"/>
                          <a:pt x="29" y="39"/>
                        </a:cubicBezTo>
                        <a:cubicBezTo>
                          <a:pt x="29" y="38"/>
                          <a:pt x="29" y="37"/>
                          <a:pt x="28" y="36"/>
                        </a:cubicBezTo>
                        <a:cubicBezTo>
                          <a:pt x="28" y="36"/>
                          <a:pt x="28" y="36"/>
                          <a:pt x="27" y="36"/>
                        </a:cubicBezTo>
                        <a:cubicBezTo>
                          <a:pt x="27" y="37"/>
                          <a:pt x="27" y="37"/>
                          <a:pt x="27" y="37"/>
                        </a:cubicBezTo>
                        <a:cubicBezTo>
                          <a:pt x="28" y="38"/>
                          <a:pt x="28" y="38"/>
                          <a:pt x="28" y="38"/>
                        </a:cubicBezTo>
                        <a:cubicBezTo>
                          <a:pt x="27" y="39"/>
                          <a:pt x="27" y="39"/>
                          <a:pt x="27" y="40"/>
                        </a:cubicBezTo>
                        <a:cubicBezTo>
                          <a:pt x="25" y="39"/>
                          <a:pt x="25" y="36"/>
                          <a:pt x="25" y="34"/>
                        </a:cubicBezTo>
                        <a:cubicBezTo>
                          <a:pt x="25" y="32"/>
                          <a:pt x="25" y="31"/>
                          <a:pt x="26" y="31"/>
                        </a:cubicBezTo>
                        <a:cubicBezTo>
                          <a:pt x="27" y="32"/>
                          <a:pt x="27" y="32"/>
                          <a:pt x="28" y="33"/>
                        </a:cubicBezTo>
                        <a:cubicBezTo>
                          <a:pt x="28" y="33"/>
                          <a:pt x="28" y="33"/>
                          <a:pt x="28" y="33"/>
                        </a:cubicBezTo>
                        <a:cubicBezTo>
                          <a:pt x="29" y="33"/>
                          <a:pt x="29" y="33"/>
                          <a:pt x="29" y="32"/>
                        </a:cubicBezTo>
                        <a:cubicBezTo>
                          <a:pt x="29" y="32"/>
                          <a:pt x="29" y="32"/>
                          <a:pt x="29" y="32"/>
                        </a:cubicBezTo>
                        <a:cubicBezTo>
                          <a:pt x="25" y="30"/>
                          <a:pt x="25" y="24"/>
                          <a:pt x="25" y="22"/>
                        </a:cubicBezTo>
                        <a:cubicBezTo>
                          <a:pt x="25" y="17"/>
                          <a:pt x="29" y="17"/>
                          <a:pt x="29" y="17"/>
                        </a:cubicBezTo>
                        <a:cubicBezTo>
                          <a:pt x="30" y="16"/>
                          <a:pt x="30" y="17"/>
                          <a:pt x="31" y="17"/>
                        </a:cubicBezTo>
                        <a:cubicBezTo>
                          <a:pt x="31" y="17"/>
                          <a:pt x="31" y="18"/>
                          <a:pt x="31" y="18"/>
                        </a:cubicBezTo>
                        <a:cubicBezTo>
                          <a:pt x="30" y="18"/>
                          <a:pt x="28" y="20"/>
                          <a:pt x="28" y="23"/>
                        </a:cubicBezTo>
                        <a:cubicBezTo>
                          <a:pt x="28" y="25"/>
                          <a:pt x="28" y="26"/>
                          <a:pt x="30" y="27"/>
                        </a:cubicBezTo>
                        <a:cubicBezTo>
                          <a:pt x="31" y="28"/>
                          <a:pt x="33" y="29"/>
                          <a:pt x="36" y="28"/>
                        </a:cubicBezTo>
                        <a:cubicBezTo>
                          <a:pt x="37" y="27"/>
                          <a:pt x="38" y="27"/>
                          <a:pt x="39" y="25"/>
                        </a:cubicBezTo>
                        <a:cubicBezTo>
                          <a:pt x="39" y="25"/>
                          <a:pt x="41" y="24"/>
                          <a:pt x="41" y="25"/>
                        </a:cubicBezTo>
                        <a:cubicBezTo>
                          <a:pt x="42" y="25"/>
                          <a:pt x="42" y="25"/>
                          <a:pt x="42" y="24"/>
                        </a:cubicBezTo>
                        <a:cubicBezTo>
                          <a:pt x="43" y="24"/>
                          <a:pt x="42" y="24"/>
                          <a:pt x="42" y="24"/>
                        </a:cubicBezTo>
                        <a:cubicBezTo>
                          <a:pt x="41" y="24"/>
                          <a:pt x="41" y="23"/>
                          <a:pt x="41" y="24"/>
                        </a:cubicBezTo>
                        <a:cubicBezTo>
                          <a:pt x="41" y="22"/>
                          <a:pt x="41" y="22"/>
                          <a:pt x="41" y="22"/>
                        </a:cubicBezTo>
                        <a:cubicBezTo>
                          <a:pt x="41" y="21"/>
                          <a:pt x="40" y="21"/>
                          <a:pt x="40" y="21"/>
                        </a:cubicBezTo>
                        <a:cubicBezTo>
                          <a:pt x="40" y="21"/>
                          <a:pt x="40" y="21"/>
                          <a:pt x="40" y="22"/>
                        </a:cubicBezTo>
                        <a:cubicBezTo>
                          <a:pt x="40" y="24"/>
                          <a:pt x="38" y="25"/>
                          <a:pt x="35" y="26"/>
                        </a:cubicBezTo>
                        <a:cubicBezTo>
                          <a:pt x="33" y="27"/>
                          <a:pt x="32" y="27"/>
                          <a:pt x="30" y="26"/>
                        </a:cubicBezTo>
                        <a:cubicBezTo>
                          <a:pt x="30" y="25"/>
                          <a:pt x="29" y="24"/>
                          <a:pt x="29" y="23"/>
                        </a:cubicBezTo>
                        <a:cubicBezTo>
                          <a:pt x="29" y="20"/>
                          <a:pt x="32" y="20"/>
                          <a:pt x="32" y="20"/>
                        </a:cubicBezTo>
                        <a:cubicBezTo>
                          <a:pt x="32" y="19"/>
                          <a:pt x="33" y="19"/>
                          <a:pt x="33" y="20"/>
                        </a:cubicBezTo>
                        <a:cubicBezTo>
                          <a:pt x="33" y="20"/>
                          <a:pt x="33" y="20"/>
                          <a:pt x="33" y="20"/>
                        </a:cubicBezTo>
                        <a:cubicBezTo>
                          <a:pt x="34" y="20"/>
                          <a:pt x="34" y="20"/>
                          <a:pt x="34" y="20"/>
                        </a:cubicBezTo>
                        <a:cubicBezTo>
                          <a:pt x="34" y="19"/>
                          <a:pt x="34" y="19"/>
                          <a:pt x="34" y="18"/>
                        </a:cubicBezTo>
                        <a:cubicBezTo>
                          <a:pt x="33" y="18"/>
                          <a:pt x="33" y="18"/>
                          <a:pt x="32" y="18"/>
                        </a:cubicBezTo>
                        <a:cubicBezTo>
                          <a:pt x="32" y="17"/>
                          <a:pt x="32" y="16"/>
                          <a:pt x="32" y="16"/>
                        </a:cubicBezTo>
                        <a:cubicBezTo>
                          <a:pt x="31" y="15"/>
                          <a:pt x="30" y="15"/>
                          <a:pt x="29" y="15"/>
                        </a:cubicBezTo>
                        <a:cubicBezTo>
                          <a:pt x="29" y="15"/>
                          <a:pt x="27" y="15"/>
                          <a:pt x="25" y="17"/>
                        </a:cubicBezTo>
                        <a:cubicBezTo>
                          <a:pt x="25" y="16"/>
                          <a:pt x="25" y="15"/>
                          <a:pt x="25" y="15"/>
                        </a:cubicBezTo>
                        <a:cubicBezTo>
                          <a:pt x="25" y="12"/>
                          <a:pt x="28" y="12"/>
                          <a:pt x="28" y="11"/>
                        </a:cubicBezTo>
                        <a:cubicBezTo>
                          <a:pt x="29" y="11"/>
                          <a:pt x="29" y="11"/>
                          <a:pt x="29" y="11"/>
                        </a:cubicBezTo>
                        <a:cubicBezTo>
                          <a:pt x="30" y="11"/>
                          <a:pt x="30" y="11"/>
                          <a:pt x="30" y="11"/>
                        </a:cubicBezTo>
                        <a:cubicBezTo>
                          <a:pt x="33" y="11"/>
                          <a:pt x="35" y="14"/>
                          <a:pt x="35" y="16"/>
                        </a:cubicBezTo>
                        <a:cubicBezTo>
                          <a:pt x="35" y="18"/>
                          <a:pt x="35" y="20"/>
                          <a:pt x="33" y="22"/>
                        </a:cubicBezTo>
                        <a:cubicBezTo>
                          <a:pt x="33" y="22"/>
                          <a:pt x="33" y="22"/>
                          <a:pt x="33" y="23"/>
                        </a:cubicBezTo>
                        <a:cubicBezTo>
                          <a:pt x="33" y="23"/>
                          <a:pt x="33" y="23"/>
                          <a:pt x="33" y="23"/>
                        </a:cubicBezTo>
                        <a:cubicBezTo>
                          <a:pt x="34" y="23"/>
                          <a:pt x="34" y="23"/>
                          <a:pt x="34" y="23"/>
                        </a:cubicBezTo>
                        <a:cubicBezTo>
                          <a:pt x="36" y="22"/>
                          <a:pt x="37" y="18"/>
                          <a:pt x="36" y="15"/>
                        </a:cubicBezTo>
                        <a:cubicBezTo>
                          <a:pt x="36" y="15"/>
                          <a:pt x="36" y="14"/>
                          <a:pt x="35" y="13"/>
                        </a:cubicBezTo>
                        <a:cubicBezTo>
                          <a:pt x="36" y="12"/>
                          <a:pt x="37" y="11"/>
                          <a:pt x="38" y="11"/>
                        </a:cubicBezTo>
                        <a:cubicBezTo>
                          <a:pt x="39" y="11"/>
                          <a:pt x="40" y="12"/>
                          <a:pt x="40" y="13"/>
                        </a:cubicBezTo>
                        <a:cubicBezTo>
                          <a:pt x="41" y="15"/>
                          <a:pt x="40" y="17"/>
                          <a:pt x="40" y="17"/>
                        </a:cubicBezTo>
                        <a:cubicBezTo>
                          <a:pt x="40" y="17"/>
                          <a:pt x="40" y="17"/>
                          <a:pt x="40" y="17"/>
                        </a:cubicBezTo>
                        <a:cubicBezTo>
                          <a:pt x="40" y="17"/>
                          <a:pt x="39" y="18"/>
                          <a:pt x="38" y="18"/>
                        </a:cubicBezTo>
                        <a:cubicBezTo>
                          <a:pt x="38" y="18"/>
                          <a:pt x="38" y="19"/>
                          <a:pt x="38" y="19"/>
                        </a:cubicBezTo>
                        <a:cubicBezTo>
                          <a:pt x="38" y="20"/>
                          <a:pt x="38" y="20"/>
                          <a:pt x="39" y="20"/>
                        </a:cubicBezTo>
                        <a:cubicBezTo>
                          <a:pt x="40" y="19"/>
                          <a:pt x="40" y="19"/>
                          <a:pt x="41" y="19"/>
                        </a:cubicBezTo>
                        <a:cubicBezTo>
                          <a:pt x="43" y="19"/>
                          <a:pt x="43" y="20"/>
                          <a:pt x="44" y="21"/>
                        </a:cubicBezTo>
                        <a:cubicBezTo>
                          <a:pt x="44" y="22"/>
                          <a:pt x="45" y="24"/>
                          <a:pt x="44" y="26"/>
                        </a:cubicBezTo>
                        <a:cubicBezTo>
                          <a:pt x="43" y="29"/>
                          <a:pt x="40" y="31"/>
                          <a:pt x="35" y="32"/>
                        </a:cubicBezTo>
                        <a:cubicBezTo>
                          <a:pt x="35" y="32"/>
                          <a:pt x="35" y="32"/>
                          <a:pt x="35" y="32"/>
                        </a:cubicBezTo>
                        <a:cubicBezTo>
                          <a:pt x="34" y="32"/>
                          <a:pt x="32" y="33"/>
                          <a:pt x="31" y="32"/>
                        </a:cubicBezTo>
                        <a:cubicBezTo>
                          <a:pt x="31" y="32"/>
                          <a:pt x="30" y="32"/>
                          <a:pt x="30" y="33"/>
                        </a:cubicBezTo>
                        <a:cubicBezTo>
                          <a:pt x="30" y="33"/>
                          <a:pt x="30" y="34"/>
                          <a:pt x="30" y="34"/>
                        </a:cubicBezTo>
                        <a:cubicBezTo>
                          <a:pt x="31" y="34"/>
                          <a:pt x="31" y="34"/>
                          <a:pt x="32" y="34"/>
                        </a:cubicBezTo>
                        <a:cubicBezTo>
                          <a:pt x="31" y="34"/>
                          <a:pt x="31" y="35"/>
                          <a:pt x="30" y="36"/>
                        </a:cubicBezTo>
                        <a:cubicBezTo>
                          <a:pt x="30" y="36"/>
                          <a:pt x="30" y="37"/>
                          <a:pt x="30" y="37"/>
                        </a:cubicBezTo>
                        <a:cubicBezTo>
                          <a:pt x="31" y="37"/>
                          <a:pt x="31" y="37"/>
                          <a:pt x="31" y="37"/>
                        </a:cubicBezTo>
                        <a:cubicBezTo>
                          <a:pt x="33" y="34"/>
                          <a:pt x="36" y="34"/>
                          <a:pt x="38" y="34"/>
                        </a:cubicBezTo>
                        <a:cubicBezTo>
                          <a:pt x="39" y="34"/>
                          <a:pt x="41" y="36"/>
                          <a:pt x="41" y="38"/>
                        </a:cubicBezTo>
                        <a:cubicBezTo>
                          <a:pt x="42" y="40"/>
                          <a:pt x="42" y="43"/>
                          <a:pt x="40" y="46"/>
                        </a:cubicBezTo>
                        <a:cubicBezTo>
                          <a:pt x="37" y="51"/>
                          <a:pt x="34" y="51"/>
                          <a:pt x="32" y="50"/>
                        </a:cubicBezTo>
                        <a:moveTo>
                          <a:pt x="34" y="5"/>
                        </a:moveTo>
                        <a:cubicBezTo>
                          <a:pt x="34" y="6"/>
                          <a:pt x="34" y="6"/>
                          <a:pt x="34" y="7"/>
                        </a:cubicBezTo>
                        <a:cubicBezTo>
                          <a:pt x="33" y="7"/>
                          <a:pt x="33" y="7"/>
                          <a:pt x="32" y="7"/>
                        </a:cubicBezTo>
                        <a:cubicBezTo>
                          <a:pt x="29" y="5"/>
                          <a:pt x="28" y="6"/>
                          <a:pt x="27" y="7"/>
                        </a:cubicBezTo>
                        <a:cubicBezTo>
                          <a:pt x="27" y="8"/>
                          <a:pt x="27" y="8"/>
                          <a:pt x="27" y="8"/>
                        </a:cubicBezTo>
                        <a:cubicBezTo>
                          <a:pt x="28" y="9"/>
                          <a:pt x="28" y="8"/>
                          <a:pt x="28" y="8"/>
                        </a:cubicBezTo>
                        <a:cubicBezTo>
                          <a:pt x="29" y="7"/>
                          <a:pt x="30" y="8"/>
                          <a:pt x="32" y="8"/>
                        </a:cubicBezTo>
                        <a:cubicBezTo>
                          <a:pt x="33" y="9"/>
                          <a:pt x="34" y="9"/>
                          <a:pt x="35" y="8"/>
                        </a:cubicBezTo>
                        <a:cubicBezTo>
                          <a:pt x="35" y="8"/>
                          <a:pt x="35" y="8"/>
                          <a:pt x="35" y="8"/>
                        </a:cubicBezTo>
                        <a:cubicBezTo>
                          <a:pt x="36" y="8"/>
                          <a:pt x="37" y="9"/>
                          <a:pt x="38" y="10"/>
                        </a:cubicBezTo>
                        <a:cubicBezTo>
                          <a:pt x="36" y="10"/>
                          <a:pt x="36" y="11"/>
                          <a:pt x="35" y="12"/>
                        </a:cubicBezTo>
                        <a:cubicBezTo>
                          <a:pt x="34" y="11"/>
                          <a:pt x="32" y="10"/>
                          <a:pt x="30" y="10"/>
                        </a:cubicBezTo>
                        <a:cubicBezTo>
                          <a:pt x="29" y="10"/>
                          <a:pt x="29" y="10"/>
                          <a:pt x="29" y="10"/>
                        </a:cubicBezTo>
                        <a:cubicBezTo>
                          <a:pt x="28" y="10"/>
                          <a:pt x="27" y="10"/>
                          <a:pt x="26" y="10"/>
                        </a:cubicBezTo>
                        <a:cubicBezTo>
                          <a:pt x="25" y="9"/>
                          <a:pt x="25" y="9"/>
                          <a:pt x="25" y="8"/>
                        </a:cubicBezTo>
                        <a:cubicBezTo>
                          <a:pt x="25" y="3"/>
                          <a:pt x="29" y="3"/>
                          <a:pt x="29" y="3"/>
                        </a:cubicBezTo>
                        <a:cubicBezTo>
                          <a:pt x="29" y="3"/>
                          <a:pt x="32" y="3"/>
                          <a:pt x="34" y="5"/>
                        </a:cubicBezTo>
                        <a:moveTo>
                          <a:pt x="23" y="18"/>
                        </a:moveTo>
                        <a:cubicBezTo>
                          <a:pt x="24" y="18"/>
                          <a:pt x="24" y="18"/>
                          <a:pt x="24" y="18"/>
                        </a:cubicBezTo>
                        <a:cubicBezTo>
                          <a:pt x="24" y="18"/>
                          <a:pt x="24" y="18"/>
                          <a:pt x="24" y="18"/>
                        </a:cubicBezTo>
                        <a:cubicBezTo>
                          <a:pt x="24" y="18"/>
                          <a:pt x="24" y="18"/>
                          <a:pt x="24" y="18"/>
                        </a:cubicBezTo>
                        <a:cubicBezTo>
                          <a:pt x="24" y="19"/>
                          <a:pt x="24" y="19"/>
                          <a:pt x="24" y="19"/>
                        </a:cubicBezTo>
                        <a:lnTo>
                          <a:pt x="23" y="18"/>
                        </a:lnTo>
                        <a:close/>
                        <a:moveTo>
                          <a:pt x="12" y="8"/>
                        </a:moveTo>
                        <a:cubicBezTo>
                          <a:pt x="12" y="8"/>
                          <a:pt x="12" y="8"/>
                          <a:pt x="12" y="8"/>
                        </a:cubicBezTo>
                        <a:cubicBezTo>
                          <a:pt x="13" y="9"/>
                          <a:pt x="14" y="9"/>
                          <a:pt x="15" y="8"/>
                        </a:cubicBezTo>
                        <a:cubicBezTo>
                          <a:pt x="16" y="8"/>
                          <a:pt x="18" y="7"/>
                          <a:pt x="19" y="8"/>
                        </a:cubicBezTo>
                        <a:cubicBezTo>
                          <a:pt x="19" y="8"/>
                          <a:pt x="19" y="9"/>
                          <a:pt x="19" y="8"/>
                        </a:cubicBezTo>
                        <a:cubicBezTo>
                          <a:pt x="20" y="8"/>
                          <a:pt x="20" y="8"/>
                          <a:pt x="20" y="7"/>
                        </a:cubicBezTo>
                        <a:cubicBezTo>
                          <a:pt x="19" y="6"/>
                          <a:pt x="18" y="5"/>
                          <a:pt x="15" y="7"/>
                        </a:cubicBezTo>
                        <a:cubicBezTo>
                          <a:pt x="14" y="7"/>
                          <a:pt x="13" y="7"/>
                          <a:pt x="13" y="7"/>
                        </a:cubicBezTo>
                        <a:cubicBezTo>
                          <a:pt x="13" y="6"/>
                          <a:pt x="13" y="6"/>
                          <a:pt x="13" y="5"/>
                        </a:cubicBezTo>
                        <a:cubicBezTo>
                          <a:pt x="15" y="3"/>
                          <a:pt x="18" y="3"/>
                          <a:pt x="18" y="3"/>
                        </a:cubicBezTo>
                        <a:cubicBezTo>
                          <a:pt x="18" y="3"/>
                          <a:pt x="22" y="3"/>
                          <a:pt x="22" y="8"/>
                        </a:cubicBezTo>
                        <a:cubicBezTo>
                          <a:pt x="22" y="9"/>
                          <a:pt x="22" y="9"/>
                          <a:pt x="21" y="10"/>
                        </a:cubicBezTo>
                        <a:cubicBezTo>
                          <a:pt x="20" y="10"/>
                          <a:pt x="19" y="10"/>
                          <a:pt x="18" y="10"/>
                        </a:cubicBezTo>
                        <a:cubicBezTo>
                          <a:pt x="17" y="10"/>
                          <a:pt x="17" y="10"/>
                          <a:pt x="17" y="10"/>
                        </a:cubicBezTo>
                        <a:cubicBezTo>
                          <a:pt x="17" y="10"/>
                          <a:pt x="17" y="10"/>
                          <a:pt x="17" y="10"/>
                        </a:cubicBezTo>
                        <a:cubicBezTo>
                          <a:pt x="15" y="10"/>
                          <a:pt x="13" y="11"/>
                          <a:pt x="12" y="12"/>
                        </a:cubicBezTo>
                        <a:cubicBezTo>
                          <a:pt x="11" y="11"/>
                          <a:pt x="10" y="10"/>
                          <a:pt x="9" y="10"/>
                        </a:cubicBezTo>
                        <a:cubicBezTo>
                          <a:pt x="10" y="9"/>
                          <a:pt x="11" y="8"/>
                          <a:pt x="12" y="8"/>
                        </a:cubicBezTo>
                        <a:moveTo>
                          <a:pt x="6" y="38"/>
                        </a:moveTo>
                        <a:cubicBezTo>
                          <a:pt x="6" y="36"/>
                          <a:pt x="8" y="34"/>
                          <a:pt x="9" y="34"/>
                        </a:cubicBezTo>
                        <a:cubicBezTo>
                          <a:pt x="11" y="34"/>
                          <a:pt x="14" y="34"/>
                          <a:pt x="16" y="37"/>
                        </a:cubicBezTo>
                        <a:cubicBezTo>
                          <a:pt x="16" y="37"/>
                          <a:pt x="16" y="37"/>
                          <a:pt x="16" y="37"/>
                        </a:cubicBezTo>
                        <a:cubicBezTo>
                          <a:pt x="17" y="37"/>
                          <a:pt x="17" y="36"/>
                          <a:pt x="17" y="36"/>
                        </a:cubicBezTo>
                        <a:cubicBezTo>
                          <a:pt x="16" y="35"/>
                          <a:pt x="16" y="34"/>
                          <a:pt x="15" y="34"/>
                        </a:cubicBezTo>
                        <a:cubicBezTo>
                          <a:pt x="16" y="34"/>
                          <a:pt x="16" y="34"/>
                          <a:pt x="16" y="34"/>
                        </a:cubicBezTo>
                        <a:cubicBezTo>
                          <a:pt x="17" y="34"/>
                          <a:pt x="17" y="33"/>
                          <a:pt x="17" y="33"/>
                        </a:cubicBezTo>
                        <a:cubicBezTo>
                          <a:pt x="16" y="32"/>
                          <a:pt x="16" y="32"/>
                          <a:pt x="16" y="32"/>
                        </a:cubicBezTo>
                        <a:cubicBezTo>
                          <a:pt x="15" y="33"/>
                          <a:pt x="13" y="32"/>
                          <a:pt x="12" y="32"/>
                        </a:cubicBezTo>
                        <a:cubicBezTo>
                          <a:pt x="12" y="32"/>
                          <a:pt x="12" y="32"/>
                          <a:pt x="12" y="32"/>
                        </a:cubicBezTo>
                        <a:cubicBezTo>
                          <a:pt x="7" y="31"/>
                          <a:pt x="4" y="29"/>
                          <a:pt x="3" y="26"/>
                        </a:cubicBezTo>
                        <a:cubicBezTo>
                          <a:pt x="2" y="24"/>
                          <a:pt x="3" y="22"/>
                          <a:pt x="3" y="21"/>
                        </a:cubicBezTo>
                        <a:cubicBezTo>
                          <a:pt x="3" y="20"/>
                          <a:pt x="4" y="19"/>
                          <a:pt x="5" y="19"/>
                        </a:cubicBezTo>
                        <a:cubicBezTo>
                          <a:pt x="6" y="19"/>
                          <a:pt x="8" y="19"/>
                          <a:pt x="8" y="20"/>
                        </a:cubicBezTo>
                        <a:cubicBezTo>
                          <a:pt x="8" y="20"/>
                          <a:pt x="9" y="20"/>
                          <a:pt x="9" y="19"/>
                        </a:cubicBezTo>
                        <a:cubicBezTo>
                          <a:pt x="9" y="19"/>
                          <a:pt x="9" y="18"/>
                          <a:pt x="9" y="18"/>
                        </a:cubicBezTo>
                        <a:cubicBezTo>
                          <a:pt x="8" y="18"/>
                          <a:pt x="7" y="17"/>
                          <a:pt x="6" y="17"/>
                        </a:cubicBezTo>
                        <a:cubicBezTo>
                          <a:pt x="6" y="17"/>
                          <a:pt x="6" y="17"/>
                          <a:pt x="6" y="17"/>
                        </a:cubicBezTo>
                        <a:cubicBezTo>
                          <a:pt x="6" y="17"/>
                          <a:pt x="5" y="15"/>
                          <a:pt x="7" y="13"/>
                        </a:cubicBezTo>
                        <a:cubicBezTo>
                          <a:pt x="8" y="12"/>
                          <a:pt x="8" y="11"/>
                          <a:pt x="9" y="11"/>
                        </a:cubicBezTo>
                        <a:cubicBezTo>
                          <a:pt x="9" y="11"/>
                          <a:pt x="10" y="12"/>
                          <a:pt x="11" y="13"/>
                        </a:cubicBezTo>
                        <a:cubicBezTo>
                          <a:pt x="11" y="14"/>
                          <a:pt x="11" y="15"/>
                          <a:pt x="11" y="15"/>
                        </a:cubicBezTo>
                        <a:cubicBezTo>
                          <a:pt x="10" y="18"/>
                          <a:pt x="11" y="22"/>
                          <a:pt x="13" y="23"/>
                        </a:cubicBezTo>
                        <a:cubicBezTo>
                          <a:pt x="13" y="23"/>
                          <a:pt x="13" y="23"/>
                          <a:pt x="13" y="23"/>
                        </a:cubicBezTo>
                        <a:cubicBezTo>
                          <a:pt x="14" y="23"/>
                          <a:pt x="14" y="23"/>
                          <a:pt x="14" y="23"/>
                        </a:cubicBezTo>
                        <a:cubicBezTo>
                          <a:pt x="14" y="22"/>
                          <a:pt x="14" y="22"/>
                          <a:pt x="14" y="22"/>
                        </a:cubicBezTo>
                        <a:cubicBezTo>
                          <a:pt x="12" y="20"/>
                          <a:pt x="11" y="18"/>
                          <a:pt x="12" y="16"/>
                        </a:cubicBezTo>
                        <a:cubicBezTo>
                          <a:pt x="12" y="14"/>
                          <a:pt x="14" y="11"/>
                          <a:pt x="17" y="11"/>
                        </a:cubicBezTo>
                        <a:cubicBezTo>
                          <a:pt x="18" y="11"/>
                          <a:pt x="18" y="11"/>
                          <a:pt x="18" y="11"/>
                        </a:cubicBezTo>
                        <a:cubicBezTo>
                          <a:pt x="19" y="11"/>
                          <a:pt x="19" y="11"/>
                          <a:pt x="19" y="11"/>
                        </a:cubicBezTo>
                        <a:cubicBezTo>
                          <a:pt x="19" y="11"/>
                          <a:pt x="19" y="11"/>
                          <a:pt x="19" y="11"/>
                        </a:cubicBezTo>
                        <a:cubicBezTo>
                          <a:pt x="19" y="12"/>
                          <a:pt x="21" y="12"/>
                          <a:pt x="22" y="15"/>
                        </a:cubicBezTo>
                        <a:cubicBezTo>
                          <a:pt x="22" y="15"/>
                          <a:pt x="22" y="16"/>
                          <a:pt x="22" y="17"/>
                        </a:cubicBezTo>
                        <a:cubicBezTo>
                          <a:pt x="21" y="17"/>
                          <a:pt x="21" y="17"/>
                          <a:pt x="21" y="17"/>
                        </a:cubicBezTo>
                        <a:cubicBezTo>
                          <a:pt x="20" y="15"/>
                          <a:pt x="18" y="15"/>
                          <a:pt x="18" y="15"/>
                        </a:cubicBezTo>
                        <a:cubicBezTo>
                          <a:pt x="17" y="15"/>
                          <a:pt x="16" y="15"/>
                          <a:pt x="15" y="16"/>
                        </a:cubicBezTo>
                        <a:cubicBezTo>
                          <a:pt x="15" y="16"/>
                          <a:pt x="14" y="17"/>
                          <a:pt x="14" y="18"/>
                        </a:cubicBezTo>
                        <a:cubicBezTo>
                          <a:pt x="14" y="18"/>
                          <a:pt x="13" y="18"/>
                          <a:pt x="13" y="18"/>
                        </a:cubicBezTo>
                        <a:cubicBezTo>
                          <a:pt x="12" y="19"/>
                          <a:pt x="12" y="19"/>
                          <a:pt x="13" y="20"/>
                        </a:cubicBezTo>
                        <a:cubicBezTo>
                          <a:pt x="13" y="20"/>
                          <a:pt x="13" y="20"/>
                          <a:pt x="13" y="20"/>
                        </a:cubicBezTo>
                        <a:cubicBezTo>
                          <a:pt x="14" y="20"/>
                          <a:pt x="14" y="20"/>
                          <a:pt x="14" y="20"/>
                        </a:cubicBezTo>
                        <a:cubicBezTo>
                          <a:pt x="14" y="19"/>
                          <a:pt x="15" y="19"/>
                          <a:pt x="15" y="20"/>
                        </a:cubicBezTo>
                        <a:cubicBezTo>
                          <a:pt x="15" y="20"/>
                          <a:pt x="18" y="20"/>
                          <a:pt x="17" y="23"/>
                        </a:cubicBezTo>
                        <a:cubicBezTo>
                          <a:pt x="17" y="24"/>
                          <a:pt x="17" y="25"/>
                          <a:pt x="16" y="26"/>
                        </a:cubicBezTo>
                        <a:cubicBezTo>
                          <a:pt x="15" y="27"/>
                          <a:pt x="13" y="27"/>
                          <a:pt x="12" y="26"/>
                        </a:cubicBezTo>
                        <a:cubicBezTo>
                          <a:pt x="9" y="25"/>
                          <a:pt x="7" y="24"/>
                          <a:pt x="8" y="22"/>
                        </a:cubicBezTo>
                        <a:cubicBezTo>
                          <a:pt x="8" y="21"/>
                          <a:pt x="7" y="21"/>
                          <a:pt x="7" y="21"/>
                        </a:cubicBezTo>
                        <a:cubicBezTo>
                          <a:pt x="6" y="21"/>
                          <a:pt x="6" y="21"/>
                          <a:pt x="6" y="22"/>
                        </a:cubicBezTo>
                        <a:cubicBezTo>
                          <a:pt x="6" y="22"/>
                          <a:pt x="6" y="23"/>
                          <a:pt x="6" y="24"/>
                        </a:cubicBezTo>
                        <a:cubicBezTo>
                          <a:pt x="6" y="23"/>
                          <a:pt x="5" y="24"/>
                          <a:pt x="5" y="24"/>
                        </a:cubicBezTo>
                        <a:cubicBezTo>
                          <a:pt x="4" y="24"/>
                          <a:pt x="4" y="24"/>
                          <a:pt x="4" y="24"/>
                        </a:cubicBezTo>
                        <a:cubicBezTo>
                          <a:pt x="4" y="25"/>
                          <a:pt x="5" y="25"/>
                          <a:pt x="5" y="25"/>
                        </a:cubicBezTo>
                        <a:cubicBezTo>
                          <a:pt x="6" y="24"/>
                          <a:pt x="8" y="25"/>
                          <a:pt x="8" y="25"/>
                        </a:cubicBezTo>
                        <a:cubicBezTo>
                          <a:pt x="9" y="27"/>
                          <a:pt x="10" y="27"/>
                          <a:pt x="11" y="28"/>
                        </a:cubicBezTo>
                        <a:cubicBezTo>
                          <a:pt x="13" y="29"/>
                          <a:pt x="16" y="28"/>
                          <a:pt x="17" y="27"/>
                        </a:cubicBezTo>
                        <a:cubicBezTo>
                          <a:pt x="18" y="26"/>
                          <a:pt x="19" y="25"/>
                          <a:pt x="19" y="23"/>
                        </a:cubicBezTo>
                        <a:cubicBezTo>
                          <a:pt x="19" y="20"/>
                          <a:pt x="17" y="18"/>
                          <a:pt x="16" y="18"/>
                        </a:cubicBezTo>
                        <a:cubicBezTo>
                          <a:pt x="16" y="18"/>
                          <a:pt x="16" y="17"/>
                          <a:pt x="16" y="17"/>
                        </a:cubicBezTo>
                        <a:cubicBezTo>
                          <a:pt x="17" y="17"/>
                          <a:pt x="17" y="16"/>
                          <a:pt x="18" y="17"/>
                        </a:cubicBezTo>
                        <a:cubicBezTo>
                          <a:pt x="18" y="17"/>
                          <a:pt x="22" y="17"/>
                          <a:pt x="22" y="22"/>
                        </a:cubicBezTo>
                        <a:cubicBezTo>
                          <a:pt x="22" y="24"/>
                          <a:pt x="22" y="30"/>
                          <a:pt x="18" y="32"/>
                        </a:cubicBezTo>
                        <a:cubicBezTo>
                          <a:pt x="18" y="32"/>
                          <a:pt x="18" y="32"/>
                          <a:pt x="18" y="32"/>
                        </a:cubicBezTo>
                        <a:cubicBezTo>
                          <a:pt x="18" y="33"/>
                          <a:pt x="18" y="33"/>
                          <a:pt x="18" y="33"/>
                        </a:cubicBezTo>
                        <a:cubicBezTo>
                          <a:pt x="19" y="33"/>
                          <a:pt x="19" y="33"/>
                          <a:pt x="19" y="33"/>
                        </a:cubicBezTo>
                        <a:cubicBezTo>
                          <a:pt x="20" y="32"/>
                          <a:pt x="20" y="32"/>
                          <a:pt x="21" y="31"/>
                        </a:cubicBezTo>
                        <a:cubicBezTo>
                          <a:pt x="21" y="31"/>
                          <a:pt x="22" y="32"/>
                          <a:pt x="22" y="34"/>
                        </a:cubicBezTo>
                        <a:cubicBezTo>
                          <a:pt x="22" y="36"/>
                          <a:pt x="22" y="39"/>
                          <a:pt x="20" y="40"/>
                        </a:cubicBezTo>
                        <a:cubicBezTo>
                          <a:pt x="20" y="39"/>
                          <a:pt x="19" y="39"/>
                          <a:pt x="19" y="38"/>
                        </a:cubicBezTo>
                        <a:cubicBezTo>
                          <a:pt x="19" y="38"/>
                          <a:pt x="19" y="38"/>
                          <a:pt x="19" y="37"/>
                        </a:cubicBezTo>
                        <a:cubicBezTo>
                          <a:pt x="20" y="37"/>
                          <a:pt x="20" y="37"/>
                          <a:pt x="19" y="36"/>
                        </a:cubicBezTo>
                        <a:cubicBezTo>
                          <a:pt x="19" y="36"/>
                          <a:pt x="19" y="36"/>
                          <a:pt x="19" y="36"/>
                        </a:cubicBezTo>
                        <a:cubicBezTo>
                          <a:pt x="18" y="37"/>
                          <a:pt x="18" y="38"/>
                          <a:pt x="18" y="39"/>
                        </a:cubicBezTo>
                        <a:cubicBezTo>
                          <a:pt x="18" y="40"/>
                          <a:pt x="19" y="41"/>
                          <a:pt x="20" y="42"/>
                        </a:cubicBezTo>
                        <a:cubicBezTo>
                          <a:pt x="21" y="42"/>
                          <a:pt x="21" y="42"/>
                          <a:pt x="22" y="44"/>
                        </a:cubicBezTo>
                        <a:cubicBezTo>
                          <a:pt x="22" y="45"/>
                          <a:pt x="21" y="46"/>
                          <a:pt x="21" y="47"/>
                        </a:cubicBezTo>
                        <a:cubicBezTo>
                          <a:pt x="20" y="47"/>
                          <a:pt x="19" y="47"/>
                          <a:pt x="17" y="47"/>
                        </a:cubicBezTo>
                        <a:cubicBezTo>
                          <a:pt x="14" y="46"/>
                          <a:pt x="12" y="43"/>
                          <a:pt x="12" y="42"/>
                        </a:cubicBezTo>
                        <a:cubicBezTo>
                          <a:pt x="12" y="42"/>
                          <a:pt x="12" y="42"/>
                          <a:pt x="12" y="42"/>
                        </a:cubicBezTo>
                        <a:cubicBezTo>
                          <a:pt x="11" y="42"/>
                          <a:pt x="11" y="43"/>
                          <a:pt x="11" y="43"/>
                        </a:cubicBezTo>
                        <a:cubicBezTo>
                          <a:pt x="11" y="43"/>
                          <a:pt x="12" y="46"/>
                          <a:pt x="15" y="48"/>
                        </a:cubicBezTo>
                        <a:cubicBezTo>
                          <a:pt x="15" y="49"/>
                          <a:pt x="15" y="49"/>
                          <a:pt x="15" y="49"/>
                        </a:cubicBezTo>
                        <a:cubicBezTo>
                          <a:pt x="15" y="49"/>
                          <a:pt x="15" y="49"/>
                          <a:pt x="14" y="50"/>
                        </a:cubicBezTo>
                        <a:cubicBezTo>
                          <a:pt x="12" y="51"/>
                          <a:pt x="10" y="51"/>
                          <a:pt x="7" y="46"/>
                        </a:cubicBezTo>
                        <a:cubicBezTo>
                          <a:pt x="5" y="43"/>
                          <a:pt x="5" y="40"/>
                          <a:pt x="6" y="38"/>
                        </a:cubicBezTo>
                        <a:moveTo>
                          <a:pt x="4" y="38"/>
                        </a:moveTo>
                        <a:cubicBezTo>
                          <a:pt x="4" y="39"/>
                          <a:pt x="4" y="39"/>
                          <a:pt x="4" y="40"/>
                        </a:cubicBezTo>
                        <a:cubicBezTo>
                          <a:pt x="4" y="40"/>
                          <a:pt x="3" y="39"/>
                          <a:pt x="3" y="39"/>
                        </a:cubicBezTo>
                        <a:cubicBezTo>
                          <a:pt x="2" y="38"/>
                          <a:pt x="2" y="35"/>
                          <a:pt x="2" y="34"/>
                        </a:cubicBezTo>
                        <a:cubicBezTo>
                          <a:pt x="3" y="32"/>
                          <a:pt x="3" y="31"/>
                          <a:pt x="4" y="30"/>
                        </a:cubicBezTo>
                        <a:cubicBezTo>
                          <a:pt x="6" y="31"/>
                          <a:pt x="7" y="32"/>
                          <a:pt x="9" y="33"/>
                        </a:cubicBezTo>
                        <a:cubicBezTo>
                          <a:pt x="7" y="33"/>
                          <a:pt x="5" y="35"/>
                          <a:pt x="4" y="38"/>
                        </a:cubicBezTo>
                        <a:moveTo>
                          <a:pt x="21" y="50"/>
                        </a:moveTo>
                        <a:cubicBezTo>
                          <a:pt x="20" y="52"/>
                          <a:pt x="17" y="53"/>
                          <a:pt x="15" y="52"/>
                        </a:cubicBezTo>
                        <a:cubicBezTo>
                          <a:pt x="14" y="52"/>
                          <a:pt x="14" y="52"/>
                          <a:pt x="14" y="52"/>
                        </a:cubicBezTo>
                        <a:cubicBezTo>
                          <a:pt x="14" y="51"/>
                          <a:pt x="15" y="51"/>
                          <a:pt x="15" y="51"/>
                        </a:cubicBezTo>
                        <a:cubicBezTo>
                          <a:pt x="16" y="51"/>
                          <a:pt x="16" y="50"/>
                          <a:pt x="16" y="49"/>
                        </a:cubicBezTo>
                        <a:cubicBezTo>
                          <a:pt x="17" y="49"/>
                          <a:pt x="17" y="49"/>
                          <a:pt x="17" y="49"/>
                        </a:cubicBezTo>
                        <a:cubicBezTo>
                          <a:pt x="17" y="49"/>
                          <a:pt x="17" y="49"/>
                          <a:pt x="17" y="49"/>
                        </a:cubicBezTo>
                        <a:cubicBezTo>
                          <a:pt x="17" y="49"/>
                          <a:pt x="18" y="49"/>
                          <a:pt x="19" y="49"/>
                        </a:cubicBezTo>
                        <a:cubicBezTo>
                          <a:pt x="20" y="49"/>
                          <a:pt x="20" y="49"/>
                          <a:pt x="21" y="48"/>
                        </a:cubicBezTo>
                        <a:lnTo>
                          <a:pt x="21" y="50"/>
                        </a:lnTo>
                        <a:close/>
                        <a:moveTo>
                          <a:pt x="26" y="50"/>
                        </a:moveTo>
                        <a:cubicBezTo>
                          <a:pt x="25" y="49"/>
                          <a:pt x="25" y="48"/>
                          <a:pt x="25" y="48"/>
                        </a:cubicBezTo>
                        <a:cubicBezTo>
                          <a:pt x="26" y="49"/>
                          <a:pt x="27" y="49"/>
                          <a:pt x="28" y="49"/>
                        </a:cubicBezTo>
                        <a:cubicBezTo>
                          <a:pt x="29" y="49"/>
                          <a:pt x="29" y="49"/>
                          <a:pt x="30" y="49"/>
                        </a:cubicBezTo>
                        <a:cubicBezTo>
                          <a:pt x="30" y="49"/>
                          <a:pt x="30" y="49"/>
                          <a:pt x="30" y="49"/>
                        </a:cubicBezTo>
                        <a:cubicBezTo>
                          <a:pt x="30" y="49"/>
                          <a:pt x="30" y="49"/>
                          <a:pt x="30" y="49"/>
                        </a:cubicBezTo>
                        <a:cubicBezTo>
                          <a:pt x="30" y="50"/>
                          <a:pt x="31" y="51"/>
                          <a:pt x="32" y="51"/>
                        </a:cubicBezTo>
                        <a:cubicBezTo>
                          <a:pt x="32" y="51"/>
                          <a:pt x="32" y="51"/>
                          <a:pt x="33" y="52"/>
                        </a:cubicBezTo>
                        <a:cubicBezTo>
                          <a:pt x="32" y="52"/>
                          <a:pt x="32" y="52"/>
                          <a:pt x="32" y="52"/>
                        </a:cubicBezTo>
                        <a:cubicBezTo>
                          <a:pt x="29" y="53"/>
                          <a:pt x="26" y="52"/>
                          <a:pt x="26" y="50"/>
                        </a:cubicBezTo>
                        <a:moveTo>
                          <a:pt x="44" y="39"/>
                        </a:moveTo>
                        <a:cubicBezTo>
                          <a:pt x="43" y="39"/>
                          <a:pt x="43" y="40"/>
                          <a:pt x="43" y="40"/>
                        </a:cubicBezTo>
                        <a:cubicBezTo>
                          <a:pt x="43" y="39"/>
                          <a:pt x="43" y="39"/>
                          <a:pt x="43" y="38"/>
                        </a:cubicBezTo>
                        <a:cubicBezTo>
                          <a:pt x="42" y="35"/>
                          <a:pt x="40" y="33"/>
                          <a:pt x="38" y="33"/>
                        </a:cubicBezTo>
                        <a:cubicBezTo>
                          <a:pt x="40" y="32"/>
                          <a:pt x="41" y="31"/>
                          <a:pt x="42" y="30"/>
                        </a:cubicBezTo>
                        <a:cubicBezTo>
                          <a:pt x="44" y="31"/>
                          <a:pt x="45" y="32"/>
                          <a:pt x="45" y="34"/>
                        </a:cubicBezTo>
                        <a:cubicBezTo>
                          <a:pt x="45" y="35"/>
                          <a:pt x="45" y="38"/>
                          <a:pt x="44" y="39"/>
                        </a:cubicBezTo>
                        <a:moveTo>
                          <a:pt x="47" y="33"/>
                        </a:moveTo>
                        <a:cubicBezTo>
                          <a:pt x="46" y="32"/>
                          <a:pt x="46" y="30"/>
                          <a:pt x="45" y="29"/>
                        </a:cubicBezTo>
                        <a:cubicBezTo>
                          <a:pt x="46" y="27"/>
                          <a:pt x="46" y="26"/>
                          <a:pt x="47" y="24"/>
                        </a:cubicBezTo>
                        <a:cubicBezTo>
                          <a:pt x="47" y="22"/>
                          <a:pt x="46" y="20"/>
                          <a:pt x="46" y="20"/>
                        </a:cubicBezTo>
                        <a:cubicBezTo>
                          <a:pt x="45" y="18"/>
                          <a:pt x="44" y="17"/>
                          <a:pt x="43" y="17"/>
                        </a:cubicBezTo>
                        <a:cubicBezTo>
                          <a:pt x="43" y="15"/>
                          <a:pt x="43" y="13"/>
                          <a:pt x="42" y="11"/>
                        </a:cubicBezTo>
                        <a:cubicBezTo>
                          <a:pt x="41" y="10"/>
                          <a:pt x="40" y="10"/>
                          <a:pt x="40" y="9"/>
                        </a:cubicBezTo>
                        <a:cubicBezTo>
                          <a:pt x="39" y="7"/>
                          <a:pt x="38" y="6"/>
                          <a:pt x="36" y="5"/>
                        </a:cubicBezTo>
                        <a:cubicBezTo>
                          <a:pt x="36" y="5"/>
                          <a:pt x="36" y="4"/>
                          <a:pt x="36" y="4"/>
                        </a:cubicBezTo>
                        <a:cubicBezTo>
                          <a:pt x="34" y="1"/>
                          <a:pt x="31" y="0"/>
                          <a:pt x="30" y="0"/>
                        </a:cubicBezTo>
                        <a:cubicBezTo>
                          <a:pt x="29" y="0"/>
                          <a:pt x="29" y="0"/>
                          <a:pt x="29" y="0"/>
                        </a:cubicBezTo>
                        <a:cubicBezTo>
                          <a:pt x="27" y="1"/>
                          <a:pt x="25" y="2"/>
                          <a:pt x="24" y="5"/>
                        </a:cubicBezTo>
                        <a:cubicBezTo>
                          <a:pt x="22" y="2"/>
                          <a:pt x="20" y="1"/>
                          <a:pt x="18" y="0"/>
                        </a:cubicBezTo>
                        <a:cubicBezTo>
                          <a:pt x="17" y="0"/>
                          <a:pt x="17" y="0"/>
                          <a:pt x="17" y="0"/>
                        </a:cubicBezTo>
                        <a:cubicBezTo>
                          <a:pt x="16" y="0"/>
                          <a:pt x="13" y="1"/>
                          <a:pt x="11" y="4"/>
                        </a:cubicBezTo>
                        <a:cubicBezTo>
                          <a:pt x="11" y="4"/>
                          <a:pt x="11" y="5"/>
                          <a:pt x="11" y="5"/>
                        </a:cubicBezTo>
                        <a:cubicBezTo>
                          <a:pt x="9" y="6"/>
                          <a:pt x="8" y="7"/>
                          <a:pt x="7" y="9"/>
                        </a:cubicBezTo>
                        <a:cubicBezTo>
                          <a:pt x="6" y="10"/>
                          <a:pt x="6" y="10"/>
                          <a:pt x="5" y="11"/>
                        </a:cubicBezTo>
                        <a:cubicBezTo>
                          <a:pt x="4" y="13"/>
                          <a:pt x="4" y="15"/>
                          <a:pt x="4" y="17"/>
                        </a:cubicBezTo>
                        <a:cubicBezTo>
                          <a:pt x="3" y="17"/>
                          <a:pt x="2" y="18"/>
                          <a:pt x="1" y="20"/>
                        </a:cubicBezTo>
                        <a:cubicBezTo>
                          <a:pt x="1" y="20"/>
                          <a:pt x="0" y="22"/>
                          <a:pt x="0" y="24"/>
                        </a:cubicBezTo>
                        <a:cubicBezTo>
                          <a:pt x="0" y="26"/>
                          <a:pt x="1" y="27"/>
                          <a:pt x="2" y="29"/>
                        </a:cubicBezTo>
                        <a:cubicBezTo>
                          <a:pt x="1" y="30"/>
                          <a:pt x="0" y="32"/>
                          <a:pt x="0" y="33"/>
                        </a:cubicBezTo>
                        <a:cubicBezTo>
                          <a:pt x="0" y="35"/>
                          <a:pt x="0" y="39"/>
                          <a:pt x="1" y="41"/>
                        </a:cubicBezTo>
                        <a:cubicBezTo>
                          <a:pt x="2" y="41"/>
                          <a:pt x="3" y="42"/>
                          <a:pt x="3" y="42"/>
                        </a:cubicBezTo>
                        <a:cubicBezTo>
                          <a:pt x="3" y="44"/>
                          <a:pt x="4" y="46"/>
                          <a:pt x="5" y="47"/>
                        </a:cubicBezTo>
                        <a:cubicBezTo>
                          <a:pt x="7" y="50"/>
                          <a:pt x="8" y="52"/>
                          <a:pt x="10" y="53"/>
                        </a:cubicBezTo>
                        <a:cubicBezTo>
                          <a:pt x="11" y="53"/>
                          <a:pt x="12" y="54"/>
                          <a:pt x="14" y="54"/>
                        </a:cubicBezTo>
                        <a:cubicBezTo>
                          <a:pt x="15" y="54"/>
                          <a:pt x="16" y="55"/>
                          <a:pt x="17" y="55"/>
                        </a:cubicBezTo>
                        <a:cubicBezTo>
                          <a:pt x="19" y="55"/>
                          <a:pt x="22" y="54"/>
                          <a:pt x="23" y="51"/>
                        </a:cubicBezTo>
                        <a:cubicBezTo>
                          <a:pt x="24" y="50"/>
                          <a:pt x="24" y="50"/>
                          <a:pt x="24" y="50"/>
                        </a:cubicBezTo>
                        <a:cubicBezTo>
                          <a:pt x="24" y="51"/>
                          <a:pt x="24" y="51"/>
                          <a:pt x="24" y="51"/>
                        </a:cubicBezTo>
                        <a:cubicBezTo>
                          <a:pt x="24" y="54"/>
                          <a:pt x="28" y="55"/>
                          <a:pt x="30" y="55"/>
                        </a:cubicBezTo>
                        <a:cubicBezTo>
                          <a:pt x="31" y="55"/>
                          <a:pt x="32" y="54"/>
                          <a:pt x="33" y="54"/>
                        </a:cubicBezTo>
                        <a:cubicBezTo>
                          <a:pt x="35" y="54"/>
                          <a:pt x="40" y="50"/>
                          <a:pt x="42" y="47"/>
                        </a:cubicBezTo>
                        <a:cubicBezTo>
                          <a:pt x="43" y="46"/>
                          <a:pt x="44" y="44"/>
                          <a:pt x="44" y="42"/>
                        </a:cubicBezTo>
                        <a:cubicBezTo>
                          <a:pt x="45" y="42"/>
                          <a:pt x="45" y="41"/>
                          <a:pt x="46" y="41"/>
                        </a:cubicBezTo>
                        <a:cubicBezTo>
                          <a:pt x="47" y="39"/>
                          <a:pt x="47" y="35"/>
                          <a:pt x="47" y="33"/>
                        </a:cubicBezTo>
                      </a:path>
                    </a:pathLst>
                  </a:custGeom>
                  <a:solidFill>
                    <a:srgbClr val="0202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200" kern="0" dirty="0">
                      <a:solidFill>
                        <a:srgbClr val="1F1D21"/>
                      </a:solidFill>
                    </a:endParaRPr>
                  </a:p>
                </p:txBody>
              </p:sp>
            </p:grpSp>
            <p:sp>
              <p:nvSpPr>
                <p:cNvPr id="45" name="Rectangle 44">
                  <a:extLst>
                    <a:ext uri="{FF2B5EF4-FFF2-40B4-BE49-F238E27FC236}">
                      <a16:creationId xmlns:a16="http://schemas.microsoft.com/office/drawing/2014/main" id="{3252A479-1FE3-4428-A624-D7813CA6C29B}"/>
                    </a:ext>
                  </a:extLst>
                </p:cNvPr>
                <p:cNvSpPr/>
                <p:nvPr/>
              </p:nvSpPr>
              <p:spPr>
                <a:xfrm>
                  <a:off x="4503677" y="3683874"/>
                  <a:ext cx="598213" cy="161606"/>
                </a:xfrm>
                <a:prstGeom prst="rect">
                  <a:avLst/>
                </a:prstGeom>
                <a:solidFill>
                  <a:srgbClr val="E7EAF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9">
                  <a:extLst>
                    <a:ext uri="{FF2B5EF4-FFF2-40B4-BE49-F238E27FC236}">
                      <a16:creationId xmlns:a16="http://schemas.microsoft.com/office/drawing/2014/main" id="{9938642B-37AE-49BE-B5B2-7F768F4FDEDB}"/>
                    </a:ext>
                  </a:extLst>
                </p:cNvPr>
                <p:cNvSpPr/>
                <p:nvPr/>
              </p:nvSpPr>
              <p:spPr>
                <a:xfrm>
                  <a:off x="4350162" y="3678875"/>
                  <a:ext cx="1017740" cy="161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0 to 24 weeks</a:t>
                  </a:r>
                </a:p>
              </p:txBody>
            </p:sp>
            <p:sp>
              <p:nvSpPr>
                <p:cNvPr id="47" name="Freeform 133">
                  <a:extLst>
                    <a:ext uri="{FF2B5EF4-FFF2-40B4-BE49-F238E27FC236}">
                      <a16:creationId xmlns:a16="http://schemas.microsoft.com/office/drawing/2014/main" id="{4F8C0A01-DAD4-47E2-97A0-391B5C2AE832}"/>
                    </a:ext>
                  </a:extLst>
                </p:cNvPr>
                <p:cNvSpPr/>
                <p:nvPr/>
              </p:nvSpPr>
              <p:spPr>
                <a:xfrm rot="16200000" flipH="1">
                  <a:off x="5483739" y="-15894"/>
                  <a:ext cx="77119" cy="3686543"/>
                </a:xfrm>
                <a:custGeom>
                  <a:avLst/>
                  <a:gdLst>
                    <a:gd name="connsiteX0" fmla="*/ 0 w 0"/>
                    <a:gd name="connsiteY0" fmla="*/ 0 h 1458310"/>
                    <a:gd name="connsiteX1" fmla="*/ 0 w 0"/>
                    <a:gd name="connsiteY1" fmla="*/ 1458310 h 1458310"/>
                  </a:gdLst>
                  <a:ahLst/>
                  <a:cxnLst>
                    <a:cxn ang="0">
                      <a:pos x="connsiteX0" y="connsiteY0"/>
                    </a:cxn>
                    <a:cxn ang="0">
                      <a:pos x="connsiteX1" y="connsiteY1"/>
                    </a:cxn>
                  </a:cxnLst>
                  <a:rect l="l" t="t" r="r" b="b"/>
                  <a:pathLst>
                    <a:path h="1458310">
                      <a:moveTo>
                        <a:pt x="0" y="0"/>
                      </a:moveTo>
                      <a:lnTo>
                        <a:pt x="0" y="1458310"/>
                      </a:lnTo>
                    </a:path>
                  </a:pathLst>
                </a:custGeom>
                <a:noFill/>
                <a:ln w="44450">
                  <a:solidFill>
                    <a:srgbClr val="073366"/>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9">
                  <a:extLst>
                    <a:ext uri="{FF2B5EF4-FFF2-40B4-BE49-F238E27FC236}">
                      <a16:creationId xmlns:a16="http://schemas.microsoft.com/office/drawing/2014/main" id="{1DA697CD-EBA9-49BE-A9A3-0A5C60EB9391}"/>
                    </a:ext>
                  </a:extLst>
                </p:cNvPr>
                <p:cNvSpPr/>
                <p:nvPr/>
              </p:nvSpPr>
              <p:spPr>
                <a:xfrm rot="16200000" flipH="1">
                  <a:off x="9438371" y="-50490"/>
                  <a:ext cx="44488" cy="3698387"/>
                </a:xfrm>
                <a:custGeom>
                  <a:avLst/>
                  <a:gdLst>
                    <a:gd name="connsiteX0" fmla="*/ 0 w 0"/>
                    <a:gd name="connsiteY0" fmla="*/ 0 h 1458310"/>
                    <a:gd name="connsiteX1" fmla="*/ 0 w 0"/>
                    <a:gd name="connsiteY1" fmla="*/ 1458310 h 1458310"/>
                  </a:gdLst>
                  <a:ahLst/>
                  <a:cxnLst>
                    <a:cxn ang="0">
                      <a:pos x="connsiteX0" y="connsiteY0"/>
                    </a:cxn>
                    <a:cxn ang="0">
                      <a:pos x="connsiteX1" y="connsiteY1"/>
                    </a:cxn>
                  </a:cxnLst>
                  <a:rect l="l" t="t" r="r" b="b"/>
                  <a:pathLst>
                    <a:path h="1458310">
                      <a:moveTo>
                        <a:pt x="0" y="0"/>
                      </a:moveTo>
                      <a:lnTo>
                        <a:pt x="0" y="1458310"/>
                      </a:lnTo>
                    </a:path>
                  </a:pathLst>
                </a:custGeom>
                <a:noFill/>
                <a:ln w="44450">
                  <a:solidFill>
                    <a:srgbClr val="073366"/>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9">
                  <a:extLst>
                    <a:ext uri="{FF2B5EF4-FFF2-40B4-BE49-F238E27FC236}">
                      <a16:creationId xmlns:a16="http://schemas.microsoft.com/office/drawing/2014/main" id="{C7EFFF66-C650-4881-AF18-D931C6A31730}"/>
                    </a:ext>
                  </a:extLst>
                </p:cNvPr>
                <p:cNvSpPr/>
                <p:nvPr/>
              </p:nvSpPr>
              <p:spPr>
                <a:xfrm>
                  <a:off x="7981894" y="1329863"/>
                  <a:ext cx="2938104" cy="386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2nd year: extension</a:t>
                  </a:r>
                </a:p>
              </p:txBody>
            </p:sp>
            <p:sp>
              <p:nvSpPr>
                <p:cNvPr id="50" name="Rectangle: Rounded Corners 9">
                  <a:extLst>
                    <a:ext uri="{FF2B5EF4-FFF2-40B4-BE49-F238E27FC236}">
                      <a16:creationId xmlns:a16="http://schemas.microsoft.com/office/drawing/2014/main" id="{6CBB6FB8-7337-419D-A00F-F3BAFB067366}"/>
                    </a:ext>
                  </a:extLst>
                </p:cNvPr>
                <p:cNvSpPr/>
                <p:nvPr/>
              </p:nvSpPr>
              <p:spPr>
                <a:xfrm>
                  <a:off x="4486684" y="1433464"/>
                  <a:ext cx="2261985" cy="210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1st year: study</a:t>
                  </a:r>
                </a:p>
              </p:txBody>
            </p:sp>
            <p:sp>
              <p:nvSpPr>
                <p:cNvPr id="51" name="Rectangle 1764">
                  <a:extLst>
                    <a:ext uri="{FF2B5EF4-FFF2-40B4-BE49-F238E27FC236}">
                      <a16:creationId xmlns:a16="http://schemas.microsoft.com/office/drawing/2014/main" id="{353555C5-8AAE-499A-BA0A-A7CEC4DC2A16}"/>
                    </a:ext>
                  </a:extLst>
                </p:cNvPr>
                <p:cNvSpPr>
                  <a:spLocks noChangeArrowheads="1"/>
                </p:cNvSpPr>
                <p:nvPr/>
              </p:nvSpPr>
              <p:spPr bwMode="auto">
                <a:xfrm>
                  <a:off x="447913" y="1937114"/>
                  <a:ext cx="1936339" cy="1524365"/>
                </a:xfrm>
                <a:prstGeom prst="roundRect">
                  <a:avLst/>
                </a:pr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1F1D21"/>
                    </a:solidFill>
                    <a:effectLst/>
                    <a:uLnTx/>
                    <a:uFillTx/>
                    <a:latin typeface="Imago"/>
                  </a:endParaRPr>
                </a:p>
              </p:txBody>
            </p:sp>
            <p:sp>
              <p:nvSpPr>
                <p:cNvPr id="52" name="Rectangle 1767">
                  <a:extLst>
                    <a:ext uri="{FF2B5EF4-FFF2-40B4-BE49-F238E27FC236}">
                      <a16:creationId xmlns:a16="http://schemas.microsoft.com/office/drawing/2014/main" id="{1D83022B-96BB-4C41-A761-F2657717DFE9}"/>
                    </a:ext>
                  </a:extLst>
                </p:cNvPr>
                <p:cNvSpPr>
                  <a:spLocks noChangeArrowheads="1"/>
                </p:cNvSpPr>
                <p:nvPr/>
              </p:nvSpPr>
              <p:spPr bwMode="auto">
                <a:xfrm>
                  <a:off x="870740" y="2098707"/>
                  <a:ext cx="790281" cy="14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1F1D21"/>
                      </a:solidFill>
                      <a:effectLst/>
                      <a:uLnTx/>
                      <a:uFillTx/>
                      <a:latin typeface="+mn-lt"/>
                    </a:rPr>
                    <a:t>OCR infusion</a:t>
                  </a:r>
                  <a:endParaRPr kumimoji="0" lang="en-US" altLang="en-US" b="0" i="0" u="none" strike="noStrike" kern="0" cap="none" spc="0" normalizeH="0" baseline="0" noProof="0" dirty="0">
                    <a:ln>
                      <a:noFill/>
                    </a:ln>
                    <a:solidFill>
                      <a:srgbClr val="1F1D21"/>
                    </a:solidFill>
                    <a:effectLst/>
                    <a:uLnTx/>
                    <a:uFillTx/>
                    <a:latin typeface="+mn-lt"/>
                  </a:endParaRPr>
                </a:p>
              </p:txBody>
            </p:sp>
            <p:sp>
              <p:nvSpPr>
                <p:cNvPr id="53" name="Rectangle 1769">
                  <a:extLst>
                    <a:ext uri="{FF2B5EF4-FFF2-40B4-BE49-F238E27FC236}">
                      <a16:creationId xmlns:a16="http://schemas.microsoft.com/office/drawing/2014/main" id="{FC1070F4-9F48-46E1-969B-BAA354FD8393}"/>
                    </a:ext>
                  </a:extLst>
                </p:cNvPr>
                <p:cNvSpPr>
                  <a:spLocks noChangeArrowheads="1"/>
                </p:cNvSpPr>
                <p:nvPr/>
              </p:nvSpPr>
              <p:spPr bwMode="auto">
                <a:xfrm>
                  <a:off x="870740" y="2782282"/>
                  <a:ext cx="710131" cy="14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mn-lt"/>
                    </a:rPr>
                    <a:t>Blood draw</a:t>
                  </a:r>
                  <a:endParaRPr kumimoji="0" lang="en-US" altLang="en-US" b="0" i="0" u="none" strike="noStrike" kern="0" cap="none" spc="0" normalizeH="0" baseline="0" noProof="0" dirty="0">
                    <a:ln>
                      <a:noFill/>
                    </a:ln>
                    <a:solidFill>
                      <a:srgbClr val="1F1D21"/>
                    </a:solidFill>
                    <a:effectLst/>
                    <a:uLnTx/>
                    <a:uFillTx/>
                    <a:latin typeface="+mn-lt"/>
                  </a:endParaRPr>
                </a:p>
              </p:txBody>
            </p:sp>
            <p:sp>
              <p:nvSpPr>
                <p:cNvPr id="54" name="Rectangle 1770">
                  <a:extLst>
                    <a:ext uri="{FF2B5EF4-FFF2-40B4-BE49-F238E27FC236}">
                      <a16:creationId xmlns:a16="http://schemas.microsoft.com/office/drawing/2014/main" id="{793D7D7A-F4C8-4BAB-BBBF-A94E6EB917A5}"/>
                    </a:ext>
                  </a:extLst>
                </p:cNvPr>
                <p:cNvSpPr>
                  <a:spLocks noChangeArrowheads="1"/>
                </p:cNvSpPr>
                <p:nvPr/>
              </p:nvSpPr>
              <p:spPr bwMode="auto">
                <a:xfrm>
                  <a:off x="870740" y="2352684"/>
                  <a:ext cx="1393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1F1D21"/>
                      </a:solidFill>
                      <a:effectLst/>
                      <a:uLnTx/>
                      <a:uFillTx/>
                      <a:latin typeface="+mn-lt"/>
                    </a:rPr>
                    <a:t>History and physical </a:t>
                  </a:r>
                  <a:r>
                    <a:rPr lang="en-US" altLang="en-US" sz="1000" kern="0" dirty="0">
                      <a:solidFill>
                        <a:srgbClr val="1F1D21"/>
                      </a:solidFill>
                      <a:latin typeface="+mn-lt"/>
                    </a:rPr>
                    <a:t>e</a:t>
                  </a:r>
                  <a:r>
                    <a:rPr kumimoji="0" lang="en-US" altLang="en-US" sz="1000" b="0" i="0" u="none" strike="noStrike" kern="0" cap="none" spc="0" normalizeH="0" baseline="0" noProof="0" dirty="0" err="1">
                      <a:ln>
                        <a:noFill/>
                      </a:ln>
                      <a:solidFill>
                        <a:srgbClr val="1F1D21"/>
                      </a:solidFill>
                      <a:effectLst/>
                      <a:uLnTx/>
                      <a:uFillTx/>
                      <a:latin typeface="+mn-lt"/>
                    </a:rPr>
                    <a:t>xamination</a:t>
                  </a:r>
                  <a:endParaRPr kumimoji="0" lang="en-US" altLang="en-US" b="0" i="0" u="none" strike="noStrike" kern="0" cap="none" spc="0" normalizeH="0" baseline="0" noProof="0" dirty="0">
                    <a:ln>
                      <a:noFill/>
                    </a:ln>
                    <a:solidFill>
                      <a:srgbClr val="1F1D21"/>
                    </a:solidFill>
                    <a:effectLst/>
                    <a:uLnTx/>
                    <a:uFillTx/>
                    <a:latin typeface="+mn-lt"/>
                  </a:endParaRPr>
                </a:p>
              </p:txBody>
            </p:sp>
            <p:grpSp>
              <p:nvGrpSpPr>
                <p:cNvPr id="55" name="Group 54">
                  <a:extLst>
                    <a:ext uri="{FF2B5EF4-FFF2-40B4-BE49-F238E27FC236}">
                      <a16:creationId xmlns:a16="http://schemas.microsoft.com/office/drawing/2014/main" id="{50361596-4A66-46F4-B467-6AEEAA230EC4}"/>
                    </a:ext>
                  </a:extLst>
                </p:cNvPr>
                <p:cNvGrpSpPr/>
                <p:nvPr/>
              </p:nvGrpSpPr>
              <p:grpSpPr>
                <a:xfrm>
                  <a:off x="535193" y="3092478"/>
                  <a:ext cx="275982" cy="291904"/>
                  <a:chOff x="-1091166" y="2330215"/>
                  <a:chExt cx="665574" cy="765411"/>
                </a:xfrm>
              </p:grpSpPr>
              <p:sp>
                <p:nvSpPr>
                  <p:cNvPr id="78" name="Oval 77">
                    <a:extLst>
                      <a:ext uri="{FF2B5EF4-FFF2-40B4-BE49-F238E27FC236}">
                        <a16:creationId xmlns:a16="http://schemas.microsoft.com/office/drawing/2014/main" id="{FBE4EA70-A4E7-4BF4-B273-603D6E22747D}"/>
                      </a:ext>
                    </a:extLst>
                  </p:cNvPr>
                  <p:cNvSpPr/>
                  <p:nvPr/>
                </p:nvSpPr>
                <p:spPr>
                  <a:xfrm>
                    <a:off x="-1091166" y="2344738"/>
                    <a:ext cx="665574" cy="744538"/>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Imago"/>
                      <a:ea typeface="+mn-ea"/>
                      <a:cs typeface="+mn-cs"/>
                    </a:endParaRPr>
                  </a:p>
                </p:txBody>
              </p:sp>
              <p:grpSp>
                <p:nvGrpSpPr>
                  <p:cNvPr id="79" name="Group 78">
                    <a:extLst>
                      <a:ext uri="{FF2B5EF4-FFF2-40B4-BE49-F238E27FC236}">
                        <a16:creationId xmlns:a16="http://schemas.microsoft.com/office/drawing/2014/main" id="{0C427C60-5FD7-4E1B-97D8-1AAFE82E6E1C}"/>
                      </a:ext>
                    </a:extLst>
                  </p:cNvPr>
                  <p:cNvGrpSpPr/>
                  <p:nvPr/>
                </p:nvGrpSpPr>
                <p:grpSpPr>
                  <a:xfrm>
                    <a:off x="-1091166" y="2330215"/>
                    <a:ext cx="665574" cy="765411"/>
                    <a:chOff x="3522109" y="3925094"/>
                    <a:chExt cx="167032" cy="192087"/>
                  </a:xfrm>
                </p:grpSpPr>
                <p:sp>
                  <p:nvSpPr>
                    <p:cNvPr id="80" name="Freeform 2465">
                      <a:extLst>
                        <a:ext uri="{FF2B5EF4-FFF2-40B4-BE49-F238E27FC236}">
                          <a16:creationId xmlns:a16="http://schemas.microsoft.com/office/drawing/2014/main" id="{562A650A-04EC-4D87-AEED-28F49F8E4DE7}"/>
                        </a:ext>
                      </a:extLst>
                    </p:cNvPr>
                    <p:cNvSpPr>
                      <a:spLocks noEditPoints="1"/>
                    </p:cNvSpPr>
                    <p:nvPr/>
                  </p:nvSpPr>
                  <p:spPr bwMode="auto">
                    <a:xfrm>
                      <a:off x="3522109" y="3925094"/>
                      <a:ext cx="167032" cy="192087"/>
                    </a:xfrm>
                    <a:custGeom>
                      <a:avLst/>
                      <a:gdLst>
                        <a:gd name="T0" fmla="*/ 90 w 180"/>
                        <a:gd name="T1" fmla="*/ 0 h 206"/>
                        <a:gd name="T2" fmla="*/ 0 w 180"/>
                        <a:gd name="T3" fmla="*/ 87 h 206"/>
                        <a:gd name="T4" fmla="*/ 0 w 180"/>
                        <a:gd name="T5" fmla="*/ 120 h 206"/>
                        <a:gd name="T6" fmla="*/ 90 w 180"/>
                        <a:gd name="T7" fmla="*/ 206 h 206"/>
                        <a:gd name="T8" fmla="*/ 180 w 180"/>
                        <a:gd name="T9" fmla="*/ 120 h 206"/>
                        <a:gd name="T10" fmla="*/ 180 w 180"/>
                        <a:gd name="T11" fmla="*/ 87 h 206"/>
                        <a:gd name="T12" fmla="*/ 90 w 180"/>
                        <a:gd name="T13" fmla="*/ 0 h 206"/>
                        <a:gd name="T14" fmla="*/ 172 w 180"/>
                        <a:gd name="T15" fmla="*/ 120 h 206"/>
                        <a:gd name="T16" fmla="*/ 90 w 180"/>
                        <a:gd name="T17" fmla="*/ 199 h 206"/>
                        <a:gd name="T18" fmla="*/ 7 w 180"/>
                        <a:gd name="T19" fmla="*/ 120 h 206"/>
                        <a:gd name="T20" fmla="*/ 7 w 180"/>
                        <a:gd name="T21" fmla="*/ 87 h 206"/>
                        <a:gd name="T22" fmla="*/ 90 w 180"/>
                        <a:gd name="T23" fmla="*/ 7 h 206"/>
                        <a:gd name="T24" fmla="*/ 172 w 180"/>
                        <a:gd name="T25" fmla="*/ 87 h 206"/>
                        <a:gd name="T26" fmla="*/ 172 w 180"/>
                        <a:gd name="T27" fmla="*/ 12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06">
                          <a:moveTo>
                            <a:pt x="90" y="0"/>
                          </a:moveTo>
                          <a:cubicBezTo>
                            <a:pt x="40" y="0"/>
                            <a:pt x="0" y="39"/>
                            <a:pt x="0" y="87"/>
                          </a:cubicBezTo>
                          <a:cubicBezTo>
                            <a:pt x="0" y="87"/>
                            <a:pt x="0" y="87"/>
                            <a:pt x="0" y="120"/>
                          </a:cubicBezTo>
                          <a:cubicBezTo>
                            <a:pt x="0" y="168"/>
                            <a:pt x="40" y="206"/>
                            <a:pt x="90" y="206"/>
                          </a:cubicBezTo>
                          <a:cubicBezTo>
                            <a:pt x="139" y="206"/>
                            <a:pt x="180" y="168"/>
                            <a:pt x="180" y="120"/>
                          </a:cubicBezTo>
                          <a:cubicBezTo>
                            <a:pt x="180" y="120"/>
                            <a:pt x="180" y="120"/>
                            <a:pt x="180" y="87"/>
                          </a:cubicBezTo>
                          <a:cubicBezTo>
                            <a:pt x="180" y="39"/>
                            <a:pt x="139" y="0"/>
                            <a:pt x="90" y="0"/>
                          </a:cubicBezTo>
                          <a:close/>
                          <a:moveTo>
                            <a:pt x="172" y="120"/>
                          </a:moveTo>
                          <a:cubicBezTo>
                            <a:pt x="172" y="163"/>
                            <a:pt x="135" y="199"/>
                            <a:pt x="90" y="199"/>
                          </a:cubicBezTo>
                          <a:cubicBezTo>
                            <a:pt x="44" y="199"/>
                            <a:pt x="7" y="163"/>
                            <a:pt x="7" y="120"/>
                          </a:cubicBezTo>
                          <a:cubicBezTo>
                            <a:pt x="7" y="120"/>
                            <a:pt x="7" y="120"/>
                            <a:pt x="7" y="87"/>
                          </a:cubicBezTo>
                          <a:cubicBezTo>
                            <a:pt x="7" y="42"/>
                            <a:pt x="44" y="7"/>
                            <a:pt x="90" y="7"/>
                          </a:cubicBezTo>
                          <a:cubicBezTo>
                            <a:pt x="135" y="7"/>
                            <a:pt x="172" y="42"/>
                            <a:pt x="172" y="87"/>
                          </a:cubicBezTo>
                          <a:cubicBezTo>
                            <a:pt x="172" y="87"/>
                            <a:pt x="172" y="87"/>
                            <a:pt x="172" y="1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1F1D21"/>
                        </a:solidFill>
                        <a:effectLst/>
                        <a:uLnTx/>
                        <a:uFillTx/>
                        <a:latin typeface="Imago"/>
                      </a:endParaRPr>
                    </a:p>
                  </p:txBody>
                </p:sp>
                <p:sp>
                  <p:nvSpPr>
                    <p:cNvPr id="81" name="Freeform 2466">
                      <a:extLst>
                        <a:ext uri="{FF2B5EF4-FFF2-40B4-BE49-F238E27FC236}">
                          <a16:creationId xmlns:a16="http://schemas.microsoft.com/office/drawing/2014/main" id="{62F54ABA-D193-40CC-AB8D-DD4218A59DF9}"/>
                        </a:ext>
                      </a:extLst>
                    </p:cNvPr>
                    <p:cNvSpPr>
                      <a:spLocks noEditPoints="1"/>
                    </p:cNvSpPr>
                    <p:nvPr/>
                  </p:nvSpPr>
                  <p:spPr bwMode="auto">
                    <a:xfrm>
                      <a:off x="3534391" y="3938358"/>
                      <a:ext cx="140995" cy="166050"/>
                    </a:xfrm>
                    <a:custGeom>
                      <a:avLst/>
                      <a:gdLst>
                        <a:gd name="T0" fmla="*/ 77 w 152"/>
                        <a:gd name="T1" fmla="*/ 178 h 178"/>
                        <a:gd name="T2" fmla="*/ 106 w 152"/>
                        <a:gd name="T3" fmla="*/ 161 h 178"/>
                        <a:gd name="T4" fmla="*/ 96 w 152"/>
                        <a:gd name="T5" fmla="*/ 151 h 178"/>
                        <a:gd name="T6" fmla="*/ 102 w 152"/>
                        <a:gd name="T7" fmla="*/ 153 h 178"/>
                        <a:gd name="T8" fmla="*/ 111 w 152"/>
                        <a:gd name="T9" fmla="*/ 133 h 178"/>
                        <a:gd name="T10" fmla="*/ 94 w 152"/>
                        <a:gd name="T11" fmla="*/ 121 h 178"/>
                        <a:gd name="T12" fmla="*/ 87 w 152"/>
                        <a:gd name="T13" fmla="*/ 124 h 178"/>
                        <a:gd name="T14" fmla="*/ 94 w 152"/>
                        <a:gd name="T15" fmla="*/ 102 h 178"/>
                        <a:gd name="T16" fmla="*/ 101 w 152"/>
                        <a:gd name="T17" fmla="*/ 59 h 178"/>
                        <a:gd name="T18" fmla="*/ 134 w 152"/>
                        <a:gd name="T19" fmla="*/ 79 h 178"/>
                        <a:gd name="T20" fmla="*/ 129 w 152"/>
                        <a:gd name="T21" fmla="*/ 67 h 178"/>
                        <a:gd name="T22" fmla="*/ 104 w 152"/>
                        <a:gd name="T23" fmla="*/ 63 h 178"/>
                        <a:gd name="T24" fmla="*/ 105 w 152"/>
                        <a:gd name="T25" fmla="*/ 59 h 178"/>
                        <a:gd name="T26" fmla="*/ 92 w 152"/>
                        <a:gd name="T27" fmla="*/ 39 h 178"/>
                        <a:gd name="T28" fmla="*/ 107 w 152"/>
                        <a:gd name="T29" fmla="*/ 73 h 178"/>
                        <a:gd name="T30" fmla="*/ 124 w 152"/>
                        <a:gd name="T31" fmla="*/ 39 h 178"/>
                        <a:gd name="T32" fmla="*/ 123 w 152"/>
                        <a:gd name="T33" fmla="*/ 62 h 178"/>
                        <a:gd name="T34" fmla="*/ 113 w 152"/>
                        <a:gd name="T35" fmla="*/ 101 h 178"/>
                        <a:gd name="T36" fmla="*/ 102 w 152"/>
                        <a:gd name="T37" fmla="*/ 107 h 178"/>
                        <a:gd name="T38" fmla="*/ 134 w 152"/>
                        <a:gd name="T39" fmla="*/ 120 h 178"/>
                        <a:gd name="T40" fmla="*/ 110 w 152"/>
                        <a:gd name="T41" fmla="*/ 25 h 178"/>
                        <a:gd name="T42" fmla="*/ 102 w 152"/>
                        <a:gd name="T43" fmla="*/ 29 h 178"/>
                        <a:gd name="T44" fmla="*/ 98 w 152"/>
                        <a:gd name="T45" fmla="*/ 34 h 178"/>
                        <a:gd name="T46" fmla="*/ 124 w 152"/>
                        <a:gd name="T47" fmla="*/ 103 h 178"/>
                        <a:gd name="T48" fmla="*/ 138 w 152"/>
                        <a:gd name="T49" fmla="*/ 118 h 178"/>
                        <a:gd name="T50" fmla="*/ 77 w 152"/>
                        <a:gd name="T51" fmla="*/ 146 h 178"/>
                        <a:gd name="T52" fmla="*/ 78 w 152"/>
                        <a:gd name="T53" fmla="*/ 127 h 178"/>
                        <a:gd name="T54" fmla="*/ 78 w 152"/>
                        <a:gd name="T55" fmla="*/ 94 h 178"/>
                        <a:gd name="T56" fmla="*/ 76 w 152"/>
                        <a:gd name="T57" fmla="*/ 60 h 178"/>
                        <a:gd name="T58" fmla="*/ 77 w 152"/>
                        <a:gd name="T59" fmla="*/ 41 h 178"/>
                        <a:gd name="T60" fmla="*/ 71 w 152"/>
                        <a:gd name="T61" fmla="*/ 136 h 178"/>
                        <a:gd name="T62" fmla="*/ 38 w 152"/>
                        <a:gd name="T63" fmla="*/ 135 h 178"/>
                        <a:gd name="T64" fmla="*/ 20 w 152"/>
                        <a:gd name="T65" fmla="*/ 120 h 178"/>
                        <a:gd name="T66" fmla="*/ 50 w 152"/>
                        <a:gd name="T67" fmla="*/ 107 h 178"/>
                        <a:gd name="T68" fmla="*/ 39 w 152"/>
                        <a:gd name="T69" fmla="*/ 101 h 178"/>
                        <a:gd name="T70" fmla="*/ 31 w 152"/>
                        <a:gd name="T71" fmla="*/ 62 h 178"/>
                        <a:gd name="T72" fmla="*/ 29 w 152"/>
                        <a:gd name="T73" fmla="*/ 39 h 178"/>
                        <a:gd name="T74" fmla="*/ 45 w 152"/>
                        <a:gd name="T75" fmla="*/ 73 h 178"/>
                        <a:gd name="T76" fmla="*/ 61 w 152"/>
                        <a:gd name="T77" fmla="*/ 39 h 178"/>
                        <a:gd name="T78" fmla="*/ 59 w 152"/>
                        <a:gd name="T79" fmla="*/ 49 h 178"/>
                        <a:gd name="T80" fmla="*/ 44 w 152"/>
                        <a:gd name="T81" fmla="*/ 64 h 178"/>
                        <a:gd name="T82" fmla="*/ 39 w 152"/>
                        <a:gd name="T83" fmla="*/ 83 h 178"/>
                        <a:gd name="T84" fmla="*/ 17 w 152"/>
                        <a:gd name="T85" fmla="*/ 75 h 178"/>
                        <a:gd name="T86" fmla="*/ 56 w 152"/>
                        <a:gd name="T87" fmla="*/ 86 h 178"/>
                        <a:gd name="T88" fmla="*/ 72 w 152"/>
                        <a:gd name="T89" fmla="*/ 71 h 178"/>
                        <a:gd name="T90" fmla="*/ 68 w 152"/>
                        <a:gd name="T91" fmla="*/ 97 h 178"/>
                        <a:gd name="T92" fmla="*/ 64 w 152"/>
                        <a:gd name="T93" fmla="*/ 114 h 178"/>
                        <a:gd name="T94" fmla="*/ 55 w 152"/>
                        <a:gd name="T95" fmla="*/ 151 h 178"/>
                        <a:gd name="T96" fmla="*/ 49 w 152"/>
                        <a:gd name="T97" fmla="*/ 161 h 178"/>
                        <a:gd name="T98" fmla="*/ 16 w 152"/>
                        <a:gd name="T99" fmla="*/ 96 h 178"/>
                        <a:gd name="T100" fmla="*/ 44 w 152"/>
                        <a:gd name="T101" fmla="*/ 20 h 178"/>
                        <a:gd name="T102" fmla="*/ 56 w 152"/>
                        <a:gd name="T103" fmla="*/ 34 h 178"/>
                        <a:gd name="T104" fmla="*/ 50 w 152"/>
                        <a:gd name="T105" fmla="*/ 2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 h="178">
                          <a:moveTo>
                            <a:pt x="77" y="0"/>
                          </a:moveTo>
                          <a:cubicBezTo>
                            <a:pt x="36" y="0"/>
                            <a:pt x="2" y="33"/>
                            <a:pt x="2" y="73"/>
                          </a:cubicBezTo>
                          <a:cubicBezTo>
                            <a:pt x="2" y="73"/>
                            <a:pt x="2" y="73"/>
                            <a:pt x="2" y="103"/>
                          </a:cubicBezTo>
                          <a:cubicBezTo>
                            <a:pt x="0" y="111"/>
                            <a:pt x="1" y="120"/>
                            <a:pt x="5" y="126"/>
                          </a:cubicBezTo>
                          <a:cubicBezTo>
                            <a:pt x="14" y="156"/>
                            <a:pt x="43" y="178"/>
                            <a:pt x="77" y="178"/>
                          </a:cubicBezTo>
                          <a:cubicBezTo>
                            <a:pt x="118" y="178"/>
                            <a:pt x="152" y="146"/>
                            <a:pt x="152" y="106"/>
                          </a:cubicBezTo>
                          <a:cubicBezTo>
                            <a:pt x="152" y="106"/>
                            <a:pt x="152" y="106"/>
                            <a:pt x="152" y="73"/>
                          </a:cubicBezTo>
                          <a:cubicBezTo>
                            <a:pt x="152" y="33"/>
                            <a:pt x="118" y="0"/>
                            <a:pt x="77" y="0"/>
                          </a:cubicBezTo>
                          <a:close/>
                          <a:moveTo>
                            <a:pt x="102" y="158"/>
                          </a:moveTo>
                          <a:cubicBezTo>
                            <a:pt x="104" y="160"/>
                            <a:pt x="105" y="160"/>
                            <a:pt x="106" y="161"/>
                          </a:cubicBezTo>
                          <a:cubicBezTo>
                            <a:pt x="106" y="161"/>
                            <a:pt x="105" y="161"/>
                            <a:pt x="104" y="161"/>
                          </a:cubicBezTo>
                          <a:cubicBezTo>
                            <a:pt x="95" y="163"/>
                            <a:pt x="85" y="161"/>
                            <a:pt x="84" y="155"/>
                          </a:cubicBezTo>
                          <a:cubicBezTo>
                            <a:pt x="83" y="153"/>
                            <a:pt x="83" y="150"/>
                            <a:pt x="83" y="149"/>
                          </a:cubicBezTo>
                          <a:cubicBezTo>
                            <a:pt x="85" y="151"/>
                            <a:pt x="89" y="153"/>
                            <a:pt x="92" y="153"/>
                          </a:cubicBezTo>
                          <a:cubicBezTo>
                            <a:pt x="94" y="153"/>
                            <a:pt x="95" y="153"/>
                            <a:pt x="96" y="151"/>
                          </a:cubicBezTo>
                          <a:cubicBezTo>
                            <a:pt x="98" y="151"/>
                            <a:pt x="98" y="151"/>
                            <a:pt x="99" y="151"/>
                          </a:cubicBezTo>
                          <a:cubicBezTo>
                            <a:pt x="99" y="151"/>
                            <a:pt x="99" y="153"/>
                            <a:pt x="99" y="154"/>
                          </a:cubicBezTo>
                          <a:cubicBezTo>
                            <a:pt x="99" y="156"/>
                            <a:pt x="101" y="157"/>
                            <a:pt x="102" y="158"/>
                          </a:cubicBezTo>
                          <a:close/>
                          <a:moveTo>
                            <a:pt x="105" y="155"/>
                          </a:moveTo>
                          <a:cubicBezTo>
                            <a:pt x="104" y="154"/>
                            <a:pt x="102" y="154"/>
                            <a:pt x="102" y="153"/>
                          </a:cubicBezTo>
                          <a:cubicBezTo>
                            <a:pt x="102" y="151"/>
                            <a:pt x="102" y="149"/>
                            <a:pt x="102" y="149"/>
                          </a:cubicBezTo>
                          <a:cubicBezTo>
                            <a:pt x="102" y="149"/>
                            <a:pt x="102" y="149"/>
                            <a:pt x="104" y="149"/>
                          </a:cubicBezTo>
                          <a:cubicBezTo>
                            <a:pt x="112" y="144"/>
                            <a:pt x="115" y="135"/>
                            <a:pt x="115" y="135"/>
                          </a:cubicBezTo>
                          <a:cubicBezTo>
                            <a:pt x="116" y="134"/>
                            <a:pt x="115" y="131"/>
                            <a:pt x="115" y="131"/>
                          </a:cubicBezTo>
                          <a:cubicBezTo>
                            <a:pt x="113" y="131"/>
                            <a:pt x="112" y="131"/>
                            <a:pt x="111" y="133"/>
                          </a:cubicBezTo>
                          <a:cubicBezTo>
                            <a:pt x="111" y="133"/>
                            <a:pt x="107" y="144"/>
                            <a:pt x="96" y="147"/>
                          </a:cubicBezTo>
                          <a:cubicBezTo>
                            <a:pt x="92" y="148"/>
                            <a:pt x="88" y="148"/>
                            <a:pt x="85" y="146"/>
                          </a:cubicBezTo>
                          <a:cubicBezTo>
                            <a:pt x="83" y="143"/>
                            <a:pt x="82" y="140"/>
                            <a:pt x="83" y="136"/>
                          </a:cubicBezTo>
                          <a:cubicBezTo>
                            <a:pt x="83" y="133"/>
                            <a:pt x="84" y="131"/>
                            <a:pt x="87" y="130"/>
                          </a:cubicBezTo>
                          <a:cubicBezTo>
                            <a:pt x="89" y="129"/>
                            <a:pt x="93" y="125"/>
                            <a:pt x="94" y="121"/>
                          </a:cubicBezTo>
                          <a:cubicBezTo>
                            <a:pt x="94" y="120"/>
                            <a:pt x="94" y="116"/>
                            <a:pt x="92" y="114"/>
                          </a:cubicBezTo>
                          <a:cubicBezTo>
                            <a:pt x="92" y="113"/>
                            <a:pt x="90" y="113"/>
                            <a:pt x="89" y="114"/>
                          </a:cubicBezTo>
                          <a:cubicBezTo>
                            <a:pt x="88" y="115"/>
                            <a:pt x="88" y="116"/>
                            <a:pt x="89" y="117"/>
                          </a:cubicBezTo>
                          <a:cubicBezTo>
                            <a:pt x="90" y="118"/>
                            <a:pt x="90" y="120"/>
                            <a:pt x="90" y="120"/>
                          </a:cubicBezTo>
                          <a:cubicBezTo>
                            <a:pt x="89" y="122"/>
                            <a:pt x="88" y="123"/>
                            <a:pt x="87" y="124"/>
                          </a:cubicBezTo>
                          <a:cubicBezTo>
                            <a:pt x="81" y="121"/>
                            <a:pt x="81" y="113"/>
                            <a:pt x="81" y="107"/>
                          </a:cubicBezTo>
                          <a:cubicBezTo>
                            <a:pt x="82" y="101"/>
                            <a:pt x="83" y="99"/>
                            <a:pt x="84" y="97"/>
                          </a:cubicBezTo>
                          <a:cubicBezTo>
                            <a:pt x="87" y="100"/>
                            <a:pt x="89" y="102"/>
                            <a:pt x="92" y="103"/>
                          </a:cubicBezTo>
                          <a:cubicBezTo>
                            <a:pt x="92" y="104"/>
                            <a:pt x="93" y="104"/>
                            <a:pt x="93" y="104"/>
                          </a:cubicBezTo>
                          <a:cubicBezTo>
                            <a:pt x="94" y="104"/>
                            <a:pt x="94" y="103"/>
                            <a:pt x="94" y="102"/>
                          </a:cubicBezTo>
                          <a:cubicBezTo>
                            <a:pt x="95" y="101"/>
                            <a:pt x="94" y="100"/>
                            <a:pt x="94" y="100"/>
                          </a:cubicBezTo>
                          <a:cubicBezTo>
                            <a:pt x="81" y="94"/>
                            <a:pt x="81" y="76"/>
                            <a:pt x="82" y="71"/>
                          </a:cubicBezTo>
                          <a:cubicBezTo>
                            <a:pt x="83" y="55"/>
                            <a:pt x="94" y="54"/>
                            <a:pt x="95" y="54"/>
                          </a:cubicBezTo>
                          <a:cubicBezTo>
                            <a:pt x="96" y="53"/>
                            <a:pt x="99" y="54"/>
                            <a:pt x="100" y="55"/>
                          </a:cubicBezTo>
                          <a:cubicBezTo>
                            <a:pt x="101" y="56"/>
                            <a:pt x="101" y="57"/>
                            <a:pt x="101" y="59"/>
                          </a:cubicBezTo>
                          <a:cubicBezTo>
                            <a:pt x="96" y="60"/>
                            <a:pt x="90" y="64"/>
                            <a:pt x="92" y="74"/>
                          </a:cubicBezTo>
                          <a:cubicBezTo>
                            <a:pt x="92" y="79"/>
                            <a:pt x="93" y="83"/>
                            <a:pt x="96" y="86"/>
                          </a:cubicBezTo>
                          <a:cubicBezTo>
                            <a:pt x="101" y="89"/>
                            <a:pt x="109" y="90"/>
                            <a:pt x="116" y="88"/>
                          </a:cubicBezTo>
                          <a:cubicBezTo>
                            <a:pt x="121" y="87"/>
                            <a:pt x="124" y="84"/>
                            <a:pt x="127" y="81"/>
                          </a:cubicBezTo>
                          <a:cubicBezTo>
                            <a:pt x="127" y="81"/>
                            <a:pt x="132" y="77"/>
                            <a:pt x="134" y="79"/>
                          </a:cubicBezTo>
                          <a:cubicBezTo>
                            <a:pt x="135" y="80"/>
                            <a:pt x="137" y="79"/>
                            <a:pt x="137" y="77"/>
                          </a:cubicBezTo>
                          <a:cubicBezTo>
                            <a:pt x="138" y="76"/>
                            <a:pt x="137" y="75"/>
                            <a:pt x="135" y="75"/>
                          </a:cubicBezTo>
                          <a:cubicBezTo>
                            <a:pt x="134" y="75"/>
                            <a:pt x="133" y="74"/>
                            <a:pt x="132" y="75"/>
                          </a:cubicBezTo>
                          <a:cubicBezTo>
                            <a:pt x="132" y="73"/>
                            <a:pt x="132" y="71"/>
                            <a:pt x="132" y="69"/>
                          </a:cubicBezTo>
                          <a:cubicBezTo>
                            <a:pt x="132" y="68"/>
                            <a:pt x="131" y="67"/>
                            <a:pt x="129" y="67"/>
                          </a:cubicBezTo>
                          <a:cubicBezTo>
                            <a:pt x="128" y="67"/>
                            <a:pt x="128" y="68"/>
                            <a:pt x="128" y="69"/>
                          </a:cubicBezTo>
                          <a:cubicBezTo>
                            <a:pt x="128" y="75"/>
                            <a:pt x="123" y="81"/>
                            <a:pt x="115" y="83"/>
                          </a:cubicBezTo>
                          <a:cubicBezTo>
                            <a:pt x="109" y="86"/>
                            <a:pt x="102" y="84"/>
                            <a:pt x="99" y="82"/>
                          </a:cubicBezTo>
                          <a:cubicBezTo>
                            <a:pt x="96" y="80"/>
                            <a:pt x="95" y="77"/>
                            <a:pt x="95" y="74"/>
                          </a:cubicBezTo>
                          <a:cubicBezTo>
                            <a:pt x="95" y="64"/>
                            <a:pt x="102" y="63"/>
                            <a:pt x="104" y="63"/>
                          </a:cubicBezTo>
                          <a:cubicBezTo>
                            <a:pt x="104" y="62"/>
                            <a:pt x="106" y="62"/>
                            <a:pt x="107" y="63"/>
                          </a:cubicBezTo>
                          <a:cubicBezTo>
                            <a:pt x="107" y="64"/>
                            <a:pt x="109" y="64"/>
                            <a:pt x="109" y="64"/>
                          </a:cubicBezTo>
                          <a:cubicBezTo>
                            <a:pt x="110" y="64"/>
                            <a:pt x="110" y="64"/>
                            <a:pt x="110" y="63"/>
                          </a:cubicBezTo>
                          <a:cubicBezTo>
                            <a:pt x="111" y="62"/>
                            <a:pt x="111" y="61"/>
                            <a:pt x="110" y="60"/>
                          </a:cubicBezTo>
                          <a:cubicBezTo>
                            <a:pt x="109" y="59"/>
                            <a:pt x="106" y="59"/>
                            <a:pt x="105" y="59"/>
                          </a:cubicBezTo>
                          <a:cubicBezTo>
                            <a:pt x="105" y="55"/>
                            <a:pt x="104" y="53"/>
                            <a:pt x="102" y="51"/>
                          </a:cubicBezTo>
                          <a:cubicBezTo>
                            <a:pt x="100" y="49"/>
                            <a:pt x="96" y="48"/>
                            <a:pt x="94" y="49"/>
                          </a:cubicBezTo>
                          <a:cubicBezTo>
                            <a:pt x="94" y="49"/>
                            <a:pt x="88" y="50"/>
                            <a:pt x="83" y="55"/>
                          </a:cubicBezTo>
                          <a:cubicBezTo>
                            <a:pt x="82" y="53"/>
                            <a:pt x="82" y="50"/>
                            <a:pt x="82" y="48"/>
                          </a:cubicBezTo>
                          <a:cubicBezTo>
                            <a:pt x="83" y="40"/>
                            <a:pt x="90" y="40"/>
                            <a:pt x="92" y="39"/>
                          </a:cubicBezTo>
                          <a:cubicBezTo>
                            <a:pt x="93" y="39"/>
                            <a:pt x="94" y="39"/>
                            <a:pt x="95" y="39"/>
                          </a:cubicBezTo>
                          <a:cubicBezTo>
                            <a:pt x="96" y="39"/>
                            <a:pt x="96" y="39"/>
                            <a:pt x="98" y="39"/>
                          </a:cubicBezTo>
                          <a:cubicBezTo>
                            <a:pt x="107" y="39"/>
                            <a:pt x="112" y="46"/>
                            <a:pt x="113" y="51"/>
                          </a:cubicBezTo>
                          <a:cubicBezTo>
                            <a:pt x="115" y="59"/>
                            <a:pt x="113" y="66"/>
                            <a:pt x="109" y="69"/>
                          </a:cubicBezTo>
                          <a:cubicBezTo>
                            <a:pt x="107" y="70"/>
                            <a:pt x="107" y="71"/>
                            <a:pt x="107" y="73"/>
                          </a:cubicBezTo>
                          <a:cubicBezTo>
                            <a:pt x="109" y="74"/>
                            <a:pt x="109" y="74"/>
                            <a:pt x="109" y="74"/>
                          </a:cubicBezTo>
                          <a:cubicBezTo>
                            <a:pt x="110" y="74"/>
                            <a:pt x="110" y="74"/>
                            <a:pt x="110" y="73"/>
                          </a:cubicBezTo>
                          <a:cubicBezTo>
                            <a:pt x="117" y="69"/>
                            <a:pt x="120" y="60"/>
                            <a:pt x="117" y="50"/>
                          </a:cubicBezTo>
                          <a:cubicBezTo>
                            <a:pt x="117" y="48"/>
                            <a:pt x="116" y="47"/>
                            <a:pt x="115" y="44"/>
                          </a:cubicBezTo>
                          <a:cubicBezTo>
                            <a:pt x="118" y="41"/>
                            <a:pt x="121" y="39"/>
                            <a:pt x="124" y="39"/>
                          </a:cubicBezTo>
                          <a:cubicBezTo>
                            <a:pt x="126" y="39"/>
                            <a:pt x="128" y="40"/>
                            <a:pt x="129" y="42"/>
                          </a:cubicBezTo>
                          <a:cubicBezTo>
                            <a:pt x="134" y="49"/>
                            <a:pt x="131" y="55"/>
                            <a:pt x="131" y="55"/>
                          </a:cubicBezTo>
                          <a:cubicBezTo>
                            <a:pt x="131" y="56"/>
                            <a:pt x="131" y="56"/>
                            <a:pt x="131" y="56"/>
                          </a:cubicBezTo>
                          <a:cubicBezTo>
                            <a:pt x="128" y="56"/>
                            <a:pt x="126" y="57"/>
                            <a:pt x="123" y="60"/>
                          </a:cubicBezTo>
                          <a:cubicBezTo>
                            <a:pt x="122" y="60"/>
                            <a:pt x="122" y="61"/>
                            <a:pt x="123" y="62"/>
                          </a:cubicBezTo>
                          <a:cubicBezTo>
                            <a:pt x="123" y="63"/>
                            <a:pt x="124" y="63"/>
                            <a:pt x="126" y="63"/>
                          </a:cubicBezTo>
                          <a:cubicBezTo>
                            <a:pt x="128" y="61"/>
                            <a:pt x="131" y="61"/>
                            <a:pt x="134" y="61"/>
                          </a:cubicBezTo>
                          <a:cubicBezTo>
                            <a:pt x="138" y="62"/>
                            <a:pt x="140" y="64"/>
                            <a:pt x="141" y="67"/>
                          </a:cubicBezTo>
                          <a:cubicBezTo>
                            <a:pt x="143" y="69"/>
                            <a:pt x="145" y="75"/>
                            <a:pt x="143" y="82"/>
                          </a:cubicBezTo>
                          <a:cubicBezTo>
                            <a:pt x="139" y="91"/>
                            <a:pt x="128" y="99"/>
                            <a:pt x="113" y="101"/>
                          </a:cubicBezTo>
                          <a:cubicBezTo>
                            <a:pt x="112" y="101"/>
                            <a:pt x="112" y="101"/>
                            <a:pt x="112" y="101"/>
                          </a:cubicBezTo>
                          <a:cubicBezTo>
                            <a:pt x="110" y="102"/>
                            <a:pt x="104" y="103"/>
                            <a:pt x="101" y="102"/>
                          </a:cubicBezTo>
                          <a:cubicBezTo>
                            <a:pt x="100" y="101"/>
                            <a:pt x="99" y="102"/>
                            <a:pt x="99" y="103"/>
                          </a:cubicBezTo>
                          <a:cubicBezTo>
                            <a:pt x="98" y="104"/>
                            <a:pt x="99" y="106"/>
                            <a:pt x="99" y="106"/>
                          </a:cubicBezTo>
                          <a:cubicBezTo>
                            <a:pt x="100" y="107"/>
                            <a:pt x="101" y="107"/>
                            <a:pt x="102" y="107"/>
                          </a:cubicBezTo>
                          <a:cubicBezTo>
                            <a:pt x="101" y="108"/>
                            <a:pt x="100" y="110"/>
                            <a:pt x="99" y="113"/>
                          </a:cubicBezTo>
                          <a:cubicBezTo>
                            <a:pt x="98" y="114"/>
                            <a:pt x="98" y="115"/>
                            <a:pt x="99" y="115"/>
                          </a:cubicBezTo>
                          <a:cubicBezTo>
                            <a:pt x="100" y="116"/>
                            <a:pt x="101" y="116"/>
                            <a:pt x="101" y="115"/>
                          </a:cubicBezTo>
                          <a:cubicBezTo>
                            <a:pt x="107" y="107"/>
                            <a:pt x="116" y="106"/>
                            <a:pt x="122" y="107"/>
                          </a:cubicBezTo>
                          <a:cubicBezTo>
                            <a:pt x="126" y="108"/>
                            <a:pt x="132" y="113"/>
                            <a:pt x="134" y="120"/>
                          </a:cubicBezTo>
                          <a:cubicBezTo>
                            <a:pt x="135" y="125"/>
                            <a:pt x="137" y="134"/>
                            <a:pt x="129" y="143"/>
                          </a:cubicBezTo>
                          <a:cubicBezTo>
                            <a:pt x="121" y="157"/>
                            <a:pt x="111" y="158"/>
                            <a:pt x="105" y="155"/>
                          </a:cubicBezTo>
                          <a:close/>
                          <a:moveTo>
                            <a:pt x="94" y="13"/>
                          </a:moveTo>
                          <a:cubicBezTo>
                            <a:pt x="94" y="13"/>
                            <a:pt x="104" y="12"/>
                            <a:pt x="110" y="20"/>
                          </a:cubicBezTo>
                          <a:cubicBezTo>
                            <a:pt x="111" y="21"/>
                            <a:pt x="111" y="23"/>
                            <a:pt x="110" y="25"/>
                          </a:cubicBezTo>
                          <a:cubicBezTo>
                            <a:pt x="109" y="26"/>
                            <a:pt x="107" y="26"/>
                            <a:pt x="104" y="25"/>
                          </a:cubicBezTo>
                          <a:cubicBezTo>
                            <a:pt x="94" y="20"/>
                            <a:pt x="90" y="23"/>
                            <a:pt x="89" y="26"/>
                          </a:cubicBezTo>
                          <a:cubicBezTo>
                            <a:pt x="88" y="27"/>
                            <a:pt x="88" y="29"/>
                            <a:pt x="89" y="29"/>
                          </a:cubicBezTo>
                          <a:cubicBezTo>
                            <a:pt x="90" y="30"/>
                            <a:pt x="92" y="29"/>
                            <a:pt x="92" y="29"/>
                          </a:cubicBezTo>
                          <a:cubicBezTo>
                            <a:pt x="94" y="25"/>
                            <a:pt x="99" y="27"/>
                            <a:pt x="102" y="29"/>
                          </a:cubicBezTo>
                          <a:cubicBezTo>
                            <a:pt x="106" y="32"/>
                            <a:pt x="111" y="30"/>
                            <a:pt x="112" y="27"/>
                          </a:cubicBezTo>
                          <a:cubicBezTo>
                            <a:pt x="113" y="27"/>
                            <a:pt x="113" y="27"/>
                            <a:pt x="113" y="27"/>
                          </a:cubicBezTo>
                          <a:cubicBezTo>
                            <a:pt x="118" y="28"/>
                            <a:pt x="121" y="32"/>
                            <a:pt x="122" y="34"/>
                          </a:cubicBezTo>
                          <a:cubicBezTo>
                            <a:pt x="118" y="35"/>
                            <a:pt x="116" y="37"/>
                            <a:pt x="112" y="41"/>
                          </a:cubicBezTo>
                          <a:cubicBezTo>
                            <a:pt x="110" y="36"/>
                            <a:pt x="105" y="34"/>
                            <a:pt x="98" y="34"/>
                          </a:cubicBezTo>
                          <a:cubicBezTo>
                            <a:pt x="96" y="34"/>
                            <a:pt x="95" y="34"/>
                            <a:pt x="94" y="34"/>
                          </a:cubicBezTo>
                          <a:cubicBezTo>
                            <a:pt x="92" y="34"/>
                            <a:pt x="87" y="35"/>
                            <a:pt x="84" y="33"/>
                          </a:cubicBezTo>
                          <a:cubicBezTo>
                            <a:pt x="83" y="32"/>
                            <a:pt x="82" y="30"/>
                            <a:pt x="82" y="27"/>
                          </a:cubicBezTo>
                          <a:cubicBezTo>
                            <a:pt x="82" y="14"/>
                            <a:pt x="94" y="13"/>
                            <a:pt x="94" y="13"/>
                          </a:cubicBezTo>
                          <a:close/>
                          <a:moveTo>
                            <a:pt x="124" y="103"/>
                          </a:moveTo>
                          <a:cubicBezTo>
                            <a:pt x="129" y="101"/>
                            <a:pt x="134" y="99"/>
                            <a:pt x="137" y="96"/>
                          </a:cubicBezTo>
                          <a:cubicBezTo>
                            <a:pt x="141" y="99"/>
                            <a:pt x="144" y="102"/>
                            <a:pt x="144" y="106"/>
                          </a:cubicBezTo>
                          <a:cubicBezTo>
                            <a:pt x="145" y="111"/>
                            <a:pt x="144" y="118"/>
                            <a:pt x="141" y="122"/>
                          </a:cubicBezTo>
                          <a:cubicBezTo>
                            <a:pt x="140" y="123"/>
                            <a:pt x="140" y="124"/>
                            <a:pt x="139" y="124"/>
                          </a:cubicBezTo>
                          <a:cubicBezTo>
                            <a:pt x="139" y="122"/>
                            <a:pt x="138" y="121"/>
                            <a:pt x="138" y="118"/>
                          </a:cubicBezTo>
                          <a:cubicBezTo>
                            <a:pt x="135" y="110"/>
                            <a:pt x="129" y="104"/>
                            <a:pt x="124" y="103"/>
                          </a:cubicBezTo>
                          <a:close/>
                          <a:moveTo>
                            <a:pt x="77" y="148"/>
                          </a:moveTo>
                          <a:cubicBezTo>
                            <a:pt x="77" y="147"/>
                            <a:pt x="76" y="147"/>
                            <a:pt x="76" y="146"/>
                          </a:cubicBezTo>
                          <a:cubicBezTo>
                            <a:pt x="76" y="146"/>
                            <a:pt x="77" y="146"/>
                            <a:pt x="77" y="144"/>
                          </a:cubicBezTo>
                          <a:cubicBezTo>
                            <a:pt x="77" y="146"/>
                            <a:pt x="77" y="146"/>
                            <a:pt x="77" y="146"/>
                          </a:cubicBezTo>
                          <a:cubicBezTo>
                            <a:pt x="77" y="147"/>
                            <a:pt x="77" y="147"/>
                            <a:pt x="77" y="148"/>
                          </a:cubicBezTo>
                          <a:close/>
                          <a:moveTo>
                            <a:pt x="77" y="130"/>
                          </a:moveTo>
                          <a:cubicBezTo>
                            <a:pt x="76" y="129"/>
                            <a:pt x="76" y="128"/>
                            <a:pt x="74" y="127"/>
                          </a:cubicBezTo>
                          <a:cubicBezTo>
                            <a:pt x="76" y="127"/>
                            <a:pt x="76" y="125"/>
                            <a:pt x="77" y="124"/>
                          </a:cubicBezTo>
                          <a:cubicBezTo>
                            <a:pt x="77" y="125"/>
                            <a:pt x="78" y="127"/>
                            <a:pt x="78" y="127"/>
                          </a:cubicBezTo>
                          <a:cubicBezTo>
                            <a:pt x="78" y="128"/>
                            <a:pt x="77" y="129"/>
                            <a:pt x="77" y="130"/>
                          </a:cubicBezTo>
                          <a:close/>
                          <a:moveTo>
                            <a:pt x="77" y="96"/>
                          </a:moveTo>
                          <a:cubicBezTo>
                            <a:pt x="76" y="95"/>
                            <a:pt x="76" y="94"/>
                            <a:pt x="74" y="94"/>
                          </a:cubicBezTo>
                          <a:cubicBezTo>
                            <a:pt x="76" y="93"/>
                            <a:pt x="76" y="91"/>
                            <a:pt x="77" y="90"/>
                          </a:cubicBezTo>
                          <a:cubicBezTo>
                            <a:pt x="77" y="91"/>
                            <a:pt x="77" y="93"/>
                            <a:pt x="78" y="94"/>
                          </a:cubicBezTo>
                          <a:cubicBezTo>
                            <a:pt x="77" y="94"/>
                            <a:pt x="77" y="95"/>
                            <a:pt x="77" y="96"/>
                          </a:cubicBezTo>
                          <a:close/>
                          <a:moveTo>
                            <a:pt x="76" y="60"/>
                          </a:moveTo>
                          <a:cubicBezTo>
                            <a:pt x="76" y="60"/>
                            <a:pt x="76" y="60"/>
                            <a:pt x="77" y="60"/>
                          </a:cubicBezTo>
                          <a:cubicBezTo>
                            <a:pt x="77" y="61"/>
                            <a:pt x="77" y="61"/>
                            <a:pt x="77" y="61"/>
                          </a:cubicBezTo>
                          <a:lnTo>
                            <a:pt x="76" y="60"/>
                          </a:lnTo>
                          <a:close/>
                          <a:moveTo>
                            <a:pt x="77" y="41"/>
                          </a:moveTo>
                          <a:cubicBezTo>
                            <a:pt x="76" y="40"/>
                            <a:pt x="76" y="39"/>
                            <a:pt x="74" y="39"/>
                          </a:cubicBezTo>
                          <a:cubicBezTo>
                            <a:pt x="76" y="37"/>
                            <a:pt x="76" y="36"/>
                            <a:pt x="77" y="35"/>
                          </a:cubicBezTo>
                          <a:cubicBezTo>
                            <a:pt x="77" y="36"/>
                            <a:pt x="77" y="37"/>
                            <a:pt x="78" y="39"/>
                          </a:cubicBezTo>
                          <a:cubicBezTo>
                            <a:pt x="78" y="39"/>
                            <a:pt x="77" y="40"/>
                            <a:pt x="77" y="41"/>
                          </a:cubicBezTo>
                          <a:close/>
                          <a:moveTo>
                            <a:pt x="64" y="114"/>
                          </a:moveTo>
                          <a:cubicBezTo>
                            <a:pt x="64" y="113"/>
                            <a:pt x="62" y="113"/>
                            <a:pt x="61" y="114"/>
                          </a:cubicBezTo>
                          <a:cubicBezTo>
                            <a:pt x="59" y="116"/>
                            <a:pt x="59" y="120"/>
                            <a:pt x="59" y="121"/>
                          </a:cubicBezTo>
                          <a:cubicBezTo>
                            <a:pt x="60" y="125"/>
                            <a:pt x="64" y="129"/>
                            <a:pt x="67" y="130"/>
                          </a:cubicBezTo>
                          <a:cubicBezTo>
                            <a:pt x="68" y="131"/>
                            <a:pt x="70" y="133"/>
                            <a:pt x="71" y="136"/>
                          </a:cubicBezTo>
                          <a:cubicBezTo>
                            <a:pt x="71" y="140"/>
                            <a:pt x="70" y="143"/>
                            <a:pt x="68" y="146"/>
                          </a:cubicBezTo>
                          <a:cubicBezTo>
                            <a:pt x="65" y="148"/>
                            <a:pt x="61" y="148"/>
                            <a:pt x="57" y="147"/>
                          </a:cubicBezTo>
                          <a:cubicBezTo>
                            <a:pt x="45" y="144"/>
                            <a:pt x="42" y="134"/>
                            <a:pt x="42" y="133"/>
                          </a:cubicBezTo>
                          <a:cubicBezTo>
                            <a:pt x="42" y="131"/>
                            <a:pt x="40" y="131"/>
                            <a:pt x="39" y="131"/>
                          </a:cubicBezTo>
                          <a:cubicBezTo>
                            <a:pt x="38" y="131"/>
                            <a:pt x="38" y="134"/>
                            <a:pt x="38" y="135"/>
                          </a:cubicBezTo>
                          <a:cubicBezTo>
                            <a:pt x="38" y="135"/>
                            <a:pt x="42" y="144"/>
                            <a:pt x="50" y="149"/>
                          </a:cubicBezTo>
                          <a:cubicBezTo>
                            <a:pt x="50" y="149"/>
                            <a:pt x="50" y="151"/>
                            <a:pt x="50" y="153"/>
                          </a:cubicBezTo>
                          <a:cubicBezTo>
                            <a:pt x="50" y="154"/>
                            <a:pt x="49" y="154"/>
                            <a:pt x="48" y="155"/>
                          </a:cubicBezTo>
                          <a:cubicBezTo>
                            <a:pt x="42" y="158"/>
                            <a:pt x="33" y="157"/>
                            <a:pt x="23" y="143"/>
                          </a:cubicBezTo>
                          <a:cubicBezTo>
                            <a:pt x="17" y="134"/>
                            <a:pt x="17" y="125"/>
                            <a:pt x="20" y="120"/>
                          </a:cubicBezTo>
                          <a:cubicBezTo>
                            <a:pt x="21" y="113"/>
                            <a:pt x="27" y="108"/>
                            <a:pt x="31" y="107"/>
                          </a:cubicBezTo>
                          <a:cubicBezTo>
                            <a:pt x="37" y="106"/>
                            <a:pt x="47" y="107"/>
                            <a:pt x="51" y="115"/>
                          </a:cubicBezTo>
                          <a:cubicBezTo>
                            <a:pt x="51" y="116"/>
                            <a:pt x="53" y="116"/>
                            <a:pt x="54" y="115"/>
                          </a:cubicBezTo>
                          <a:cubicBezTo>
                            <a:pt x="55" y="115"/>
                            <a:pt x="55" y="114"/>
                            <a:pt x="55" y="113"/>
                          </a:cubicBezTo>
                          <a:cubicBezTo>
                            <a:pt x="54" y="110"/>
                            <a:pt x="51" y="108"/>
                            <a:pt x="50" y="107"/>
                          </a:cubicBezTo>
                          <a:cubicBezTo>
                            <a:pt x="51" y="107"/>
                            <a:pt x="53" y="107"/>
                            <a:pt x="54" y="106"/>
                          </a:cubicBezTo>
                          <a:cubicBezTo>
                            <a:pt x="55" y="106"/>
                            <a:pt x="55" y="104"/>
                            <a:pt x="55" y="103"/>
                          </a:cubicBezTo>
                          <a:cubicBezTo>
                            <a:pt x="54" y="102"/>
                            <a:pt x="54" y="101"/>
                            <a:pt x="53" y="102"/>
                          </a:cubicBezTo>
                          <a:cubicBezTo>
                            <a:pt x="49" y="103"/>
                            <a:pt x="44" y="102"/>
                            <a:pt x="40" y="101"/>
                          </a:cubicBezTo>
                          <a:cubicBezTo>
                            <a:pt x="40" y="101"/>
                            <a:pt x="40" y="101"/>
                            <a:pt x="39" y="101"/>
                          </a:cubicBezTo>
                          <a:cubicBezTo>
                            <a:pt x="25" y="99"/>
                            <a:pt x="15" y="91"/>
                            <a:pt x="11" y="82"/>
                          </a:cubicBezTo>
                          <a:cubicBezTo>
                            <a:pt x="8" y="75"/>
                            <a:pt x="10" y="69"/>
                            <a:pt x="11" y="67"/>
                          </a:cubicBezTo>
                          <a:cubicBezTo>
                            <a:pt x="12" y="64"/>
                            <a:pt x="16" y="62"/>
                            <a:pt x="19" y="61"/>
                          </a:cubicBezTo>
                          <a:cubicBezTo>
                            <a:pt x="22" y="61"/>
                            <a:pt x="26" y="61"/>
                            <a:pt x="27" y="63"/>
                          </a:cubicBezTo>
                          <a:cubicBezTo>
                            <a:pt x="28" y="63"/>
                            <a:pt x="29" y="63"/>
                            <a:pt x="31" y="62"/>
                          </a:cubicBezTo>
                          <a:cubicBezTo>
                            <a:pt x="31" y="61"/>
                            <a:pt x="31" y="60"/>
                            <a:pt x="29" y="60"/>
                          </a:cubicBezTo>
                          <a:cubicBezTo>
                            <a:pt x="28" y="57"/>
                            <a:pt x="25" y="56"/>
                            <a:pt x="22" y="56"/>
                          </a:cubicBezTo>
                          <a:cubicBezTo>
                            <a:pt x="22" y="56"/>
                            <a:pt x="22" y="56"/>
                            <a:pt x="22" y="55"/>
                          </a:cubicBezTo>
                          <a:cubicBezTo>
                            <a:pt x="22" y="55"/>
                            <a:pt x="19" y="49"/>
                            <a:pt x="23" y="42"/>
                          </a:cubicBezTo>
                          <a:cubicBezTo>
                            <a:pt x="26" y="40"/>
                            <a:pt x="27" y="39"/>
                            <a:pt x="29" y="39"/>
                          </a:cubicBezTo>
                          <a:cubicBezTo>
                            <a:pt x="32" y="39"/>
                            <a:pt x="34" y="41"/>
                            <a:pt x="38" y="44"/>
                          </a:cubicBezTo>
                          <a:cubicBezTo>
                            <a:pt x="37" y="47"/>
                            <a:pt x="37" y="48"/>
                            <a:pt x="36" y="50"/>
                          </a:cubicBezTo>
                          <a:cubicBezTo>
                            <a:pt x="33" y="60"/>
                            <a:pt x="37" y="69"/>
                            <a:pt x="43" y="73"/>
                          </a:cubicBezTo>
                          <a:cubicBezTo>
                            <a:pt x="43" y="74"/>
                            <a:pt x="44" y="74"/>
                            <a:pt x="44" y="74"/>
                          </a:cubicBezTo>
                          <a:cubicBezTo>
                            <a:pt x="45" y="73"/>
                            <a:pt x="45" y="73"/>
                            <a:pt x="45" y="73"/>
                          </a:cubicBezTo>
                          <a:cubicBezTo>
                            <a:pt x="47" y="71"/>
                            <a:pt x="45" y="70"/>
                            <a:pt x="45" y="69"/>
                          </a:cubicBezTo>
                          <a:cubicBezTo>
                            <a:pt x="40" y="66"/>
                            <a:pt x="38" y="59"/>
                            <a:pt x="39" y="51"/>
                          </a:cubicBezTo>
                          <a:cubicBezTo>
                            <a:pt x="42" y="46"/>
                            <a:pt x="47" y="39"/>
                            <a:pt x="55" y="39"/>
                          </a:cubicBezTo>
                          <a:cubicBezTo>
                            <a:pt x="56" y="39"/>
                            <a:pt x="57" y="39"/>
                            <a:pt x="59" y="39"/>
                          </a:cubicBezTo>
                          <a:cubicBezTo>
                            <a:pt x="59" y="39"/>
                            <a:pt x="60" y="39"/>
                            <a:pt x="61" y="39"/>
                          </a:cubicBezTo>
                          <a:cubicBezTo>
                            <a:pt x="62" y="39"/>
                            <a:pt x="62" y="39"/>
                            <a:pt x="62" y="39"/>
                          </a:cubicBezTo>
                          <a:cubicBezTo>
                            <a:pt x="62" y="40"/>
                            <a:pt x="70" y="40"/>
                            <a:pt x="71" y="48"/>
                          </a:cubicBezTo>
                          <a:cubicBezTo>
                            <a:pt x="72" y="50"/>
                            <a:pt x="72" y="53"/>
                            <a:pt x="71" y="55"/>
                          </a:cubicBezTo>
                          <a:cubicBezTo>
                            <a:pt x="70" y="55"/>
                            <a:pt x="70" y="55"/>
                            <a:pt x="70" y="55"/>
                          </a:cubicBezTo>
                          <a:cubicBezTo>
                            <a:pt x="65" y="50"/>
                            <a:pt x="59" y="49"/>
                            <a:pt x="59" y="49"/>
                          </a:cubicBezTo>
                          <a:cubicBezTo>
                            <a:pt x="56" y="48"/>
                            <a:pt x="53" y="49"/>
                            <a:pt x="50" y="51"/>
                          </a:cubicBezTo>
                          <a:cubicBezTo>
                            <a:pt x="49" y="53"/>
                            <a:pt x="48" y="55"/>
                            <a:pt x="48" y="59"/>
                          </a:cubicBezTo>
                          <a:cubicBezTo>
                            <a:pt x="47" y="59"/>
                            <a:pt x="44" y="59"/>
                            <a:pt x="43" y="60"/>
                          </a:cubicBezTo>
                          <a:cubicBezTo>
                            <a:pt x="42" y="61"/>
                            <a:pt x="42" y="62"/>
                            <a:pt x="43" y="63"/>
                          </a:cubicBezTo>
                          <a:cubicBezTo>
                            <a:pt x="43" y="64"/>
                            <a:pt x="44" y="64"/>
                            <a:pt x="44" y="64"/>
                          </a:cubicBezTo>
                          <a:cubicBezTo>
                            <a:pt x="45" y="64"/>
                            <a:pt x="45" y="64"/>
                            <a:pt x="45" y="63"/>
                          </a:cubicBezTo>
                          <a:cubicBezTo>
                            <a:pt x="47" y="62"/>
                            <a:pt x="49" y="62"/>
                            <a:pt x="50" y="63"/>
                          </a:cubicBezTo>
                          <a:cubicBezTo>
                            <a:pt x="50" y="63"/>
                            <a:pt x="59" y="64"/>
                            <a:pt x="57" y="74"/>
                          </a:cubicBezTo>
                          <a:cubicBezTo>
                            <a:pt x="57" y="77"/>
                            <a:pt x="56" y="80"/>
                            <a:pt x="54" y="82"/>
                          </a:cubicBezTo>
                          <a:cubicBezTo>
                            <a:pt x="50" y="84"/>
                            <a:pt x="44" y="86"/>
                            <a:pt x="39" y="83"/>
                          </a:cubicBezTo>
                          <a:cubicBezTo>
                            <a:pt x="29" y="81"/>
                            <a:pt x="25" y="75"/>
                            <a:pt x="26" y="69"/>
                          </a:cubicBezTo>
                          <a:cubicBezTo>
                            <a:pt x="26" y="68"/>
                            <a:pt x="25" y="67"/>
                            <a:pt x="23" y="67"/>
                          </a:cubicBezTo>
                          <a:cubicBezTo>
                            <a:pt x="22" y="67"/>
                            <a:pt x="21" y="68"/>
                            <a:pt x="21" y="69"/>
                          </a:cubicBezTo>
                          <a:cubicBezTo>
                            <a:pt x="21" y="71"/>
                            <a:pt x="21" y="73"/>
                            <a:pt x="22" y="75"/>
                          </a:cubicBezTo>
                          <a:cubicBezTo>
                            <a:pt x="21" y="74"/>
                            <a:pt x="19" y="75"/>
                            <a:pt x="17" y="75"/>
                          </a:cubicBezTo>
                          <a:cubicBezTo>
                            <a:pt x="16" y="75"/>
                            <a:pt x="16" y="76"/>
                            <a:pt x="16" y="77"/>
                          </a:cubicBezTo>
                          <a:cubicBezTo>
                            <a:pt x="16" y="79"/>
                            <a:pt x="17" y="80"/>
                            <a:pt x="19" y="79"/>
                          </a:cubicBezTo>
                          <a:cubicBezTo>
                            <a:pt x="22" y="77"/>
                            <a:pt x="26" y="81"/>
                            <a:pt x="26" y="81"/>
                          </a:cubicBezTo>
                          <a:cubicBezTo>
                            <a:pt x="29" y="84"/>
                            <a:pt x="33" y="87"/>
                            <a:pt x="38" y="88"/>
                          </a:cubicBezTo>
                          <a:cubicBezTo>
                            <a:pt x="44" y="90"/>
                            <a:pt x="53" y="89"/>
                            <a:pt x="56" y="86"/>
                          </a:cubicBezTo>
                          <a:cubicBezTo>
                            <a:pt x="60" y="83"/>
                            <a:pt x="62" y="79"/>
                            <a:pt x="62" y="74"/>
                          </a:cubicBezTo>
                          <a:cubicBezTo>
                            <a:pt x="62" y="64"/>
                            <a:pt x="56" y="60"/>
                            <a:pt x="51" y="59"/>
                          </a:cubicBezTo>
                          <a:cubicBezTo>
                            <a:pt x="53" y="57"/>
                            <a:pt x="53" y="56"/>
                            <a:pt x="53" y="55"/>
                          </a:cubicBezTo>
                          <a:cubicBezTo>
                            <a:pt x="55" y="54"/>
                            <a:pt x="56" y="53"/>
                            <a:pt x="59" y="54"/>
                          </a:cubicBezTo>
                          <a:cubicBezTo>
                            <a:pt x="59" y="54"/>
                            <a:pt x="71" y="55"/>
                            <a:pt x="72" y="71"/>
                          </a:cubicBezTo>
                          <a:cubicBezTo>
                            <a:pt x="72" y="76"/>
                            <a:pt x="72" y="94"/>
                            <a:pt x="60" y="100"/>
                          </a:cubicBezTo>
                          <a:cubicBezTo>
                            <a:pt x="59" y="100"/>
                            <a:pt x="59" y="101"/>
                            <a:pt x="59" y="102"/>
                          </a:cubicBezTo>
                          <a:cubicBezTo>
                            <a:pt x="59" y="103"/>
                            <a:pt x="60" y="104"/>
                            <a:pt x="60" y="104"/>
                          </a:cubicBezTo>
                          <a:cubicBezTo>
                            <a:pt x="61" y="104"/>
                            <a:pt x="61" y="104"/>
                            <a:pt x="61" y="103"/>
                          </a:cubicBezTo>
                          <a:cubicBezTo>
                            <a:pt x="65" y="102"/>
                            <a:pt x="67" y="100"/>
                            <a:pt x="68" y="97"/>
                          </a:cubicBezTo>
                          <a:cubicBezTo>
                            <a:pt x="70" y="99"/>
                            <a:pt x="71" y="101"/>
                            <a:pt x="72" y="107"/>
                          </a:cubicBezTo>
                          <a:cubicBezTo>
                            <a:pt x="73" y="113"/>
                            <a:pt x="72" y="121"/>
                            <a:pt x="66" y="124"/>
                          </a:cubicBezTo>
                          <a:cubicBezTo>
                            <a:pt x="65" y="123"/>
                            <a:pt x="64" y="122"/>
                            <a:pt x="64" y="120"/>
                          </a:cubicBezTo>
                          <a:cubicBezTo>
                            <a:pt x="62" y="120"/>
                            <a:pt x="62" y="118"/>
                            <a:pt x="64" y="117"/>
                          </a:cubicBezTo>
                          <a:cubicBezTo>
                            <a:pt x="65" y="116"/>
                            <a:pt x="65" y="115"/>
                            <a:pt x="64" y="114"/>
                          </a:cubicBezTo>
                          <a:close/>
                          <a:moveTo>
                            <a:pt x="49" y="161"/>
                          </a:moveTo>
                          <a:cubicBezTo>
                            <a:pt x="48" y="161"/>
                            <a:pt x="48" y="161"/>
                            <a:pt x="47" y="161"/>
                          </a:cubicBezTo>
                          <a:cubicBezTo>
                            <a:pt x="48" y="160"/>
                            <a:pt x="49" y="160"/>
                            <a:pt x="50" y="158"/>
                          </a:cubicBezTo>
                          <a:cubicBezTo>
                            <a:pt x="53" y="157"/>
                            <a:pt x="54" y="156"/>
                            <a:pt x="54" y="154"/>
                          </a:cubicBezTo>
                          <a:cubicBezTo>
                            <a:pt x="55" y="153"/>
                            <a:pt x="55" y="151"/>
                            <a:pt x="55" y="151"/>
                          </a:cubicBezTo>
                          <a:cubicBezTo>
                            <a:pt x="56" y="151"/>
                            <a:pt x="56" y="151"/>
                            <a:pt x="56" y="151"/>
                          </a:cubicBezTo>
                          <a:cubicBezTo>
                            <a:pt x="57" y="153"/>
                            <a:pt x="60" y="153"/>
                            <a:pt x="61" y="153"/>
                          </a:cubicBezTo>
                          <a:cubicBezTo>
                            <a:pt x="65" y="153"/>
                            <a:pt x="67" y="151"/>
                            <a:pt x="70" y="149"/>
                          </a:cubicBezTo>
                          <a:cubicBezTo>
                            <a:pt x="70" y="150"/>
                            <a:pt x="70" y="153"/>
                            <a:pt x="70" y="155"/>
                          </a:cubicBezTo>
                          <a:cubicBezTo>
                            <a:pt x="67" y="161"/>
                            <a:pt x="57" y="163"/>
                            <a:pt x="49" y="161"/>
                          </a:cubicBezTo>
                          <a:close/>
                          <a:moveTo>
                            <a:pt x="15" y="118"/>
                          </a:moveTo>
                          <a:cubicBezTo>
                            <a:pt x="15" y="121"/>
                            <a:pt x="15" y="122"/>
                            <a:pt x="14" y="124"/>
                          </a:cubicBezTo>
                          <a:cubicBezTo>
                            <a:pt x="14" y="124"/>
                            <a:pt x="12" y="123"/>
                            <a:pt x="11" y="122"/>
                          </a:cubicBezTo>
                          <a:cubicBezTo>
                            <a:pt x="9" y="118"/>
                            <a:pt x="8" y="111"/>
                            <a:pt x="9" y="106"/>
                          </a:cubicBezTo>
                          <a:cubicBezTo>
                            <a:pt x="10" y="102"/>
                            <a:pt x="11" y="99"/>
                            <a:pt x="16" y="96"/>
                          </a:cubicBezTo>
                          <a:cubicBezTo>
                            <a:pt x="20" y="99"/>
                            <a:pt x="23" y="101"/>
                            <a:pt x="29" y="103"/>
                          </a:cubicBezTo>
                          <a:cubicBezTo>
                            <a:pt x="25" y="104"/>
                            <a:pt x="19" y="110"/>
                            <a:pt x="15" y="118"/>
                          </a:cubicBezTo>
                          <a:close/>
                          <a:moveTo>
                            <a:pt x="49" y="25"/>
                          </a:moveTo>
                          <a:cubicBezTo>
                            <a:pt x="47" y="26"/>
                            <a:pt x="44" y="26"/>
                            <a:pt x="43" y="25"/>
                          </a:cubicBezTo>
                          <a:cubicBezTo>
                            <a:pt x="43" y="23"/>
                            <a:pt x="43" y="21"/>
                            <a:pt x="44" y="20"/>
                          </a:cubicBezTo>
                          <a:cubicBezTo>
                            <a:pt x="49" y="12"/>
                            <a:pt x="59" y="13"/>
                            <a:pt x="59" y="13"/>
                          </a:cubicBezTo>
                          <a:cubicBezTo>
                            <a:pt x="60" y="13"/>
                            <a:pt x="71" y="14"/>
                            <a:pt x="71" y="27"/>
                          </a:cubicBezTo>
                          <a:cubicBezTo>
                            <a:pt x="71" y="30"/>
                            <a:pt x="71" y="32"/>
                            <a:pt x="70" y="33"/>
                          </a:cubicBezTo>
                          <a:cubicBezTo>
                            <a:pt x="67" y="35"/>
                            <a:pt x="62" y="34"/>
                            <a:pt x="59" y="34"/>
                          </a:cubicBezTo>
                          <a:cubicBezTo>
                            <a:pt x="57" y="34"/>
                            <a:pt x="56" y="34"/>
                            <a:pt x="56" y="34"/>
                          </a:cubicBezTo>
                          <a:cubicBezTo>
                            <a:pt x="55" y="34"/>
                            <a:pt x="55" y="34"/>
                            <a:pt x="55" y="34"/>
                          </a:cubicBezTo>
                          <a:cubicBezTo>
                            <a:pt x="49" y="34"/>
                            <a:pt x="44" y="36"/>
                            <a:pt x="40" y="41"/>
                          </a:cubicBezTo>
                          <a:cubicBezTo>
                            <a:pt x="37" y="37"/>
                            <a:pt x="34" y="35"/>
                            <a:pt x="32" y="34"/>
                          </a:cubicBezTo>
                          <a:cubicBezTo>
                            <a:pt x="33" y="32"/>
                            <a:pt x="36" y="28"/>
                            <a:pt x="40" y="27"/>
                          </a:cubicBezTo>
                          <a:cubicBezTo>
                            <a:pt x="43" y="30"/>
                            <a:pt x="47" y="32"/>
                            <a:pt x="50" y="29"/>
                          </a:cubicBezTo>
                          <a:cubicBezTo>
                            <a:pt x="54" y="27"/>
                            <a:pt x="59" y="25"/>
                            <a:pt x="61" y="29"/>
                          </a:cubicBezTo>
                          <a:cubicBezTo>
                            <a:pt x="61" y="29"/>
                            <a:pt x="62" y="30"/>
                            <a:pt x="64" y="29"/>
                          </a:cubicBezTo>
                          <a:cubicBezTo>
                            <a:pt x="65" y="29"/>
                            <a:pt x="65" y="27"/>
                            <a:pt x="65" y="26"/>
                          </a:cubicBezTo>
                          <a:cubicBezTo>
                            <a:pt x="64" y="23"/>
                            <a:pt x="59" y="20"/>
                            <a:pt x="49" y="2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1F1D21"/>
                        </a:solidFill>
                        <a:effectLst/>
                        <a:uLnTx/>
                        <a:uFillTx/>
                        <a:latin typeface="Imago"/>
                      </a:endParaRPr>
                    </a:p>
                  </p:txBody>
                </p:sp>
              </p:grpSp>
            </p:grpSp>
            <p:sp>
              <p:nvSpPr>
                <p:cNvPr id="56" name="Rectangle 1768">
                  <a:extLst>
                    <a:ext uri="{FF2B5EF4-FFF2-40B4-BE49-F238E27FC236}">
                      <a16:creationId xmlns:a16="http://schemas.microsoft.com/office/drawing/2014/main" id="{32076A77-8A31-4DBC-A2D6-77A59B53C5D0}"/>
                    </a:ext>
                  </a:extLst>
                </p:cNvPr>
                <p:cNvSpPr>
                  <a:spLocks noChangeArrowheads="1"/>
                </p:cNvSpPr>
                <p:nvPr/>
              </p:nvSpPr>
              <p:spPr bwMode="auto">
                <a:xfrm>
                  <a:off x="864559" y="3135741"/>
                  <a:ext cx="226024" cy="14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1F1D21"/>
                      </a:solidFill>
                      <a:effectLst/>
                      <a:uLnTx/>
                      <a:uFillTx/>
                      <a:latin typeface="+mn-lt"/>
                    </a:rPr>
                    <a:t>MRI</a:t>
                  </a:r>
                  <a:endParaRPr kumimoji="0" lang="en-US" altLang="en-US" b="0" i="0" u="none" strike="noStrike" kern="0" cap="none" spc="0" normalizeH="0" baseline="30000" noProof="0" dirty="0">
                    <a:ln>
                      <a:noFill/>
                    </a:ln>
                    <a:solidFill>
                      <a:srgbClr val="1F1D21"/>
                    </a:solidFill>
                    <a:effectLst/>
                    <a:uLnTx/>
                    <a:uFillTx/>
                    <a:latin typeface="+mn-lt"/>
                  </a:endParaRPr>
                </a:p>
              </p:txBody>
            </p:sp>
            <p:sp>
              <p:nvSpPr>
                <p:cNvPr id="57" name="Freeform 5">
                  <a:extLst>
                    <a:ext uri="{FF2B5EF4-FFF2-40B4-BE49-F238E27FC236}">
                      <a16:creationId xmlns:a16="http://schemas.microsoft.com/office/drawing/2014/main" id="{2C1F21D1-DBD4-472C-9701-E0B801FA389E}"/>
                    </a:ext>
                  </a:extLst>
                </p:cNvPr>
                <p:cNvSpPr>
                  <a:spLocks noEditPoints="1"/>
                </p:cNvSpPr>
                <p:nvPr/>
              </p:nvSpPr>
              <p:spPr bwMode="auto">
                <a:xfrm>
                  <a:off x="599725" y="2020562"/>
                  <a:ext cx="185387" cy="269716"/>
                </a:xfrm>
                <a:custGeom>
                  <a:avLst/>
                  <a:gdLst>
                    <a:gd name="T0" fmla="*/ 48 w 101"/>
                    <a:gd name="T1" fmla="*/ 21 h 175"/>
                    <a:gd name="T2" fmla="*/ 44 w 101"/>
                    <a:gd name="T3" fmla="*/ 24 h 175"/>
                    <a:gd name="T4" fmla="*/ 40 w 101"/>
                    <a:gd name="T5" fmla="*/ 21 h 175"/>
                    <a:gd name="T6" fmla="*/ 44 w 101"/>
                    <a:gd name="T7" fmla="*/ 16 h 175"/>
                    <a:gd name="T8" fmla="*/ 48 w 101"/>
                    <a:gd name="T9" fmla="*/ 21 h 175"/>
                    <a:gd name="T10" fmla="*/ 80 w 101"/>
                    <a:gd name="T11" fmla="*/ 40 h 175"/>
                    <a:gd name="T12" fmla="*/ 80 w 101"/>
                    <a:gd name="T13" fmla="*/ 53 h 175"/>
                    <a:gd name="T14" fmla="*/ 7 w 101"/>
                    <a:gd name="T15" fmla="*/ 53 h 175"/>
                    <a:gd name="T16" fmla="*/ 7 w 101"/>
                    <a:gd name="T17" fmla="*/ 40 h 175"/>
                    <a:gd name="T18" fmla="*/ 19 w 101"/>
                    <a:gd name="T19" fmla="*/ 28 h 175"/>
                    <a:gd name="T20" fmla="*/ 69 w 101"/>
                    <a:gd name="T21" fmla="*/ 28 h 175"/>
                    <a:gd name="T22" fmla="*/ 80 w 101"/>
                    <a:gd name="T23" fmla="*/ 40 h 175"/>
                    <a:gd name="T24" fmla="*/ 43 w 101"/>
                    <a:gd name="T25" fmla="*/ 0 h 175"/>
                    <a:gd name="T26" fmla="*/ 43 w 101"/>
                    <a:gd name="T27" fmla="*/ 10 h 175"/>
                    <a:gd name="T28" fmla="*/ 14 w 101"/>
                    <a:gd name="T29" fmla="*/ 10 h 175"/>
                    <a:gd name="T30" fmla="*/ 0 w 101"/>
                    <a:gd name="T31" fmla="*/ 24 h 175"/>
                    <a:gd name="T32" fmla="*/ 0 w 101"/>
                    <a:gd name="T33" fmla="*/ 63 h 175"/>
                    <a:gd name="T34" fmla="*/ 0 w 101"/>
                    <a:gd name="T35" fmla="*/ 107 h 175"/>
                    <a:gd name="T36" fmla="*/ 20 w 101"/>
                    <a:gd name="T37" fmla="*/ 144 h 175"/>
                    <a:gd name="T38" fmla="*/ 41 w 101"/>
                    <a:gd name="T39" fmla="*/ 153 h 175"/>
                    <a:gd name="T40" fmla="*/ 41 w 101"/>
                    <a:gd name="T41" fmla="*/ 157 h 175"/>
                    <a:gd name="T42" fmla="*/ 36 w 101"/>
                    <a:gd name="T43" fmla="*/ 157 h 175"/>
                    <a:gd name="T44" fmla="*/ 36 w 101"/>
                    <a:gd name="T45" fmla="*/ 160 h 175"/>
                    <a:gd name="T46" fmla="*/ 41 w 101"/>
                    <a:gd name="T47" fmla="*/ 160 h 175"/>
                    <a:gd name="T48" fmla="*/ 41 w 101"/>
                    <a:gd name="T49" fmla="*/ 167 h 175"/>
                    <a:gd name="T50" fmla="*/ 43 w 101"/>
                    <a:gd name="T51" fmla="*/ 167 h 175"/>
                    <a:gd name="T52" fmla="*/ 43 w 101"/>
                    <a:gd name="T53" fmla="*/ 175 h 175"/>
                    <a:gd name="T54" fmla="*/ 46 w 101"/>
                    <a:gd name="T55" fmla="*/ 175 h 175"/>
                    <a:gd name="T56" fmla="*/ 46 w 101"/>
                    <a:gd name="T57" fmla="*/ 167 h 175"/>
                    <a:gd name="T58" fmla="*/ 48 w 101"/>
                    <a:gd name="T59" fmla="*/ 167 h 175"/>
                    <a:gd name="T60" fmla="*/ 48 w 101"/>
                    <a:gd name="T61" fmla="*/ 160 h 175"/>
                    <a:gd name="T62" fmla="*/ 52 w 101"/>
                    <a:gd name="T63" fmla="*/ 160 h 175"/>
                    <a:gd name="T64" fmla="*/ 52 w 101"/>
                    <a:gd name="T65" fmla="*/ 157 h 175"/>
                    <a:gd name="T66" fmla="*/ 48 w 101"/>
                    <a:gd name="T67" fmla="*/ 157 h 175"/>
                    <a:gd name="T68" fmla="*/ 48 w 101"/>
                    <a:gd name="T69" fmla="*/ 153 h 175"/>
                    <a:gd name="T70" fmla="*/ 68 w 101"/>
                    <a:gd name="T71" fmla="*/ 144 h 175"/>
                    <a:gd name="T72" fmla="*/ 88 w 101"/>
                    <a:gd name="T73" fmla="*/ 107 h 175"/>
                    <a:gd name="T74" fmla="*/ 88 w 101"/>
                    <a:gd name="T75" fmla="*/ 63 h 175"/>
                    <a:gd name="T76" fmla="*/ 88 w 101"/>
                    <a:gd name="T77" fmla="*/ 24 h 175"/>
                    <a:gd name="T78" fmla="*/ 74 w 101"/>
                    <a:gd name="T79" fmla="*/ 10 h 175"/>
                    <a:gd name="T80" fmla="*/ 46 w 101"/>
                    <a:gd name="T81" fmla="*/ 10 h 175"/>
                    <a:gd name="T82" fmla="*/ 46 w 101"/>
                    <a:gd name="T83" fmla="*/ 3 h 175"/>
                    <a:gd name="T84" fmla="*/ 98 w 101"/>
                    <a:gd name="T85" fmla="*/ 3 h 175"/>
                    <a:gd name="T86" fmla="*/ 98 w 101"/>
                    <a:gd name="T87" fmla="*/ 175 h 175"/>
                    <a:gd name="T88" fmla="*/ 101 w 101"/>
                    <a:gd name="T89" fmla="*/ 175 h 175"/>
                    <a:gd name="T90" fmla="*/ 101 w 101"/>
                    <a:gd name="T91" fmla="*/ 0 h 175"/>
                    <a:gd name="T92" fmla="*/ 43 w 101"/>
                    <a:gd name="T9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75">
                      <a:moveTo>
                        <a:pt x="48" y="21"/>
                      </a:moveTo>
                      <a:cubicBezTo>
                        <a:pt x="48" y="22"/>
                        <a:pt x="46" y="24"/>
                        <a:pt x="44" y="24"/>
                      </a:cubicBezTo>
                      <a:cubicBezTo>
                        <a:pt x="42" y="24"/>
                        <a:pt x="40" y="22"/>
                        <a:pt x="40" y="21"/>
                      </a:cubicBezTo>
                      <a:cubicBezTo>
                        <a:pt x="40" y="18"/>
                        <a:pt x="42" y="16"/>
                        <a:pt x="44" y="16"/>
                      </a:cubicBezTo>
                      <a:cubicBezTo>
                        <a:pt x="46" y="16"/>
                        <a:pt x="48" y="18"/>
                        <a:pt x="48" y="21"/>
                      </a:cubicBezTo>
                      <a:close/>
                      <a:moveTo>
                        <a:pt x="80" y="40"/>
                      </a:moveTo>
                      <a:cubicBezTo>
                        <a:pt x="80" y="53"/>
                        <a:pt x="80" y="53"/>
                        <a:pt x="80" y="53"/>
                      </a:cubicBezTo>
                      <a:cubicBezTo>
                        <a:pt x="7" y="53"/>
                        <a:pt x="7" y="53"/>
                        <a:pt x="7" y="53"/>
                      </a:cubicBezTo>
                      <a:cubicBezTo>
                        <a:pt x="7" y="40"/>
                        <a:pt x="7" y="40"/>
                        <a:pt x="7" y="40"/>
                      </a:cubicBezTo>
                      <a:cubicBezTo>
                        <a:pt x="7" y="33"/>
                        <a:pt x="13" y="28"/>
                        <a:pt x="19" y="28"/>
                      </a:cubicBezTo>
                      <a:cubicBezTo>
                        <a:pt x="69" y="28"/>
                        <a:pt x="69" y="28"/>
                        <a:pt x="69" y="28"/>
                      </a:cubicBezTo>
                      <a:cubicBezTo>
                        <a:pt x="76" y="28"/>
                        <a:pt x="80" y="33"/>
                        <a:pt x="80" y="40"/>
                      </a:cubicBezTo>
                      <a:close/>
                      <a:moveTo>
                        <a:pt x="43" y="0"/>
                      </a:moveTo>
                      <a:cubicBezTo>
                        <a:pt x="43" y="10"/>
                        <a:pt x="43" y="10"/>
                        <a:pt x="43" y="10"/>
                      </a:cubicBezTo>
                      <a:cubicBezTo>
                        <a:pt x="14" y="10"/>
                        <a:pt x="14" y="10"/>
                        <a:pt x="14" y="10"/>
                      </a:cubicBezTo>
                      <a:cubicBezTo>
                        <a:pt x="6" y="10"/>
                        <a:pt x="0" y="16"/>
                        <a:pt x="0" y="24"/>
                      </a:cubicBezTo>
                      <a:cubicBezTo>
                        <a:pt x="0" y="63"/>
                        <a:pt x="0" y="63"/>
                        <a:pt x="0" y="63"/>
                      </a:cubicBezTo>
                      <a:cubicBezTo>
                        <a:pt x="0" y="107"/>
                        <a:pt x="0" y="107"/>
                        <a:pt x="0" y="107"/>
                      </a:cubicBezTo>
                      <a:cubicBezTo>
                        <a:pt x="0" y="107"/>
                        <a:pt x="0" y="133"/>
                        <a:pt x="20" y="144"/>
                      </a:cubicBezTo>
                      <a:cubicBezTo>
                        <a:pt x="22" y="145"/>
                        <a:pt x="35" y="150"/>
                        <a:pt x="41" y="153"/>
                      </a:cubicBezTo>
                      <a:cubicBezTo>
                        <a:pt x="41" y="157"/>
                        <a:pt x="41" y="157"/>
                        <a:pt x="41" y="157"/>
                      </a:cubicBezTo>
                      <a:cubicBezTo>
                        <a:pt x="36" y="157"/>
                        <a:pt x="36" y="157"/>
                        <a:pt x="36" y="157"/>
                      </a:cubicBezTo>
                      <a:cubicBezTo>
                        <a:pt x="36" y="160"/>
                        <a:pt x="36" y="160"/>
                        <a:pt x="36" y="160"/>
                      </a:cubicBezTo>
                      <a:cubicBezTo>
                        <a:pt x="41" y="160"/>
                        <a:pt x="41" y="160"/>
                        <a:pt x="41" y="160"/>
                      </a:cubicBezTo>
                      <a:cubicBezTo>
                        <a:pt x="41" y="167"/>
                        <a:pt x="41" y="167"/>
                        <a:pt x="41" y="167"/>
                      </a:cubicBezTo>
                      <a:cubicBezTo>
                        <a:pt x="43" y="167"/>
                        <a:pt x="43" y="167"/>
                        <a:pt x="43" y="167"/>
                      </a:cubicBezTo>
                      <a:cubicBezTo>
                        <a:pt x="43" y="175"/>
                        <a:pt x="43" y="175"/>
                        <a:pt x="43" y="175"/>
                      </a:cubicBezTo>
                      <a:cubicBezTo>
                        <a:pt x="46" y="175"/>
                        <a:pt x="46" y="175"/>
                        <a:pt x="46" y="175"/>
                      </a:cubicBezTo>
                      <a:cubicBezTo>
                        <a:pt x="46" y="167"/>
                        <a:pt x="46" y="167"/>
                        <a:pt x="46" y="167"/>
                      </a:cubicBezTo>
                      <a:cubicBezTo>
                        <a:pt x="48" y="167"/>
                        <a:pt x="48" y="167"/>
                        <a:pt x="48" y="167"/>
                      </a:cubicBezTo>
                      <a:cubicBezTo>
                        <a:pt x="48" y="160"/>
                        <a:pt x="48" y="160"/>
                        <a:pt x="48" y="160"/>
                      </a:cubicBezTo>
                      <a:cubicBezTo>
                        <a:pt x="52" y="160"/>
                        <a:pt x="52" y="160"/>
                        <a:pt x="52" y="160"/>
                      </a:cubicBezTo>
                      <a:cubicBezTo>
                        <a:pt x="52" y="157"/>
                        <a:pt x="52" y="157"/>
                        <a:pt x="52" y="157"/>
                      </a:cubicBezTo>
                      <a:cubicBezTo>
                        <a:pt x="48" y="157"/>
                        <a:pt x="48" y="157"/>
                        <a:pt x="48" y="157"/>
                      </a:cubicBezTo>
                      <a:cubicBezTo>
                        <a:pt x="48" y="153"/>
                        <a:pt x="48" y="153"/>
                        <a:pt x="48" y="153"/>
                      </a:cubicBezTo>
                      <a:cubicBezTo>
                        <a:pt x="54" y="150"/>
                        <a:pt x="66" y="145"/>
                        <a:pt x="68" y="144"/>
                      </a:cubicBezTo>
                      <a:cubicBezTo>
                        <a:pt x="88" y="133"/>
                        <a:pt x="88" y="107"/>
                        <a:pt x="88" y="107"/>
                      </a:cubicBezTo>
                      <a:cubicBezTo>
                        <a:pt x="88" y="63"/>
                        <a:pt x="88" y="63"/>
                        <a:pt x="88" y="63"/>
                      </a:cubicBezTo>
                      <a:cubicBezTo>
                        <a:pt x="88" y="24"/>
                        <a:pt x="88" y="24"/>
                        <a:pt x="88" y="24"/>
                      </a:cubicBezTo>
                      <a:cubicBezTo>
                        <a:pt x="88" y="16"/>
                        <a:pt x="82" y="10"/>
                        <a:pt x="74" y="10"/>
                      </a:cubicBezTo>
                      <a:cubicBezTo>
                        <a:pt x="46" y="10"/>
                        <a:pt x="46" y="10"/>
                        <a:pt x="46" y="10"/>
                      </a:cubicBezTo>
                      <a:cubicBezTo>
                        <a:pt x="46" y="3"/>
                        <a:pt x="46" y="3"/>
                        <a:pt x="46" y="3"/>
                      </a:cubicBezTo>
                      <a:cubicBezTo>
                        <a:pt x="98" y="3"/>
                        <a:pt x="98" y="3"/>
                        <a:pt x="98" y="3"/>
                      </a:cubicBezTo>
                      <a:cubicBezTo>
                        <a:pt x="98" y="175"/>
                        <a:pt x="98" y="175"/>
                        <a:pt x="98" y="175"/>
                      </a:cubicBezTo>
                      <a:cubicBezTo>
                        <a:pt x="101" y="175"/>
                        <a:pt x="101" y="175"/>
                        <a:pt x="101" y="175"/>
                      </a:cubicBezTo>
                      <a:cubicBezTo>
                        <a:pt x="101" y="0"/>
                        <a:pt x="101" y="0"/>
                        <a:pt x="101" y="0"/>
                      </a:cubicBezTo>
                      <a:lnTo>
                        <a:pt x="43" y="0"/>
                      </a:lnTo>
                      <a:close/>
                    </a:path>
                  </a:pathLst>
                </a:custGeom>
                <a:solidFill>
                  <a:srgbClr val="006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58" name="Isosceles Triangle 130">
                  <a:extLst>
                    <a:ext uri="{FF2B5EF4-FFF2-40B4-BE49-F238E27FC236}">
                      <a16:creationId xmlns:a16="http://schemas.microsoft.com/office/drawing/2014/main" id="{43D968F2-3DAD-4B51-AE87-DAF478ACEB91}"/>
                    </a:ext>
                  </a:extLst>
                </p:cNvPr>
                <p:cNvSpPr>
                  <a:spLocks noChangeAspect="1"/>
                </p:cNvSpPr>
                <p:nvPr/>
              </p:nvSpPr>
              <p:spPr>
                <a:xfrm>
                  <a:off x="605884" y="2415075"/>
                  <a:ext cx="153156" cy="125715"/>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dirty="0">
                    <a:solidFill>
                      <a:prstClr val="white"/>
                    </a:solidFill>
                  </a:endParaRPr>
                </a:p>
              </p:txBody>
            </p:sp>
            <p:grpSp>
              <p:nvGrpSpPr>
                <p:cNvPr id="59" name="Group 58">
                  <a:extLst>
                    <a:ext uri="{FF2B5EF4-FFF2-40B4-BE49-F238E27FC236}">
                      <a16:creationId xmlns:a16="http://schemas.microsoft.com/office/drawing/2014/main" id="{9228182F-A69E-4453-88AC-EED3C5CFC77D}"/>
                    </a:ext>
                  </a:extLst>
                </p:cNvPr>
                <p:cNvGrpSpPr/>
                <p:nvPr/>
              </p:nvGrpSpPr>
              <p:grpSpPr>
                <a:xfrm rot="1583562">
                  <a:off x="628775" y="2746744"/>
                  <a:ext cx="55587" cy="232194"/>
                  <a:chOff x="10269456" y="4247399"/>
                  <a:chExt cx="120929" cy="519110"/>
                </a:xfrm>
              </p:grpSpPr>
              <p:grpSp>
                <p:nvGrpSpPr>
                  <p:cNvPr id="74" name="Group 73">
                    <a:extLst>
                      <a:ext uri="{FF2B5EF4-FFF2-40B4-BE49-F238E27FC236}">
                        <a16:creationId xmlns:a16="http://schemas.microsoft.com/office/drawing/2014/main" id="{FDDCE3C3-3E98-47C3-AF2F-4F5E0F942CA6}"/>
                      </a:ext>
                    </a:extLst>
                  </p:cNvPr>
                  <p:cNvGrpSpPr/>
                  <p:nvPr/>
                </p:nvGrpSpPr>
                <p:grpSpPr>
                  <a:xfrm>
                    <a:off x="10269456" y="4247399"/>
                    <a:ext cx="120929" cy="519110"/>
                    <a:chOff x="4545009" y="2738438"/>
                    <a:chExt cx="144463" cy="673100"/>
                  </a:xfrm>
                  <a:solidFill>
                    <a:schemeClr val="tx1"/>
                  </a:solidFill>
                </p:grpSpPr>
                <p:sp>
                  <p:nvSpPr>
                    <p:cNvPr id="76" name="Freeform 13">
                      <a:extLst>
                        <a:ext uri="{FF2B5EF4-FFF2-40B4-BE49-F238E27FC236}">
                          <a16:creationId xmlns:a16="http://schemas.microsoft.com/office/drawing/2014/main" id="{D7E22B79-E46D-4008-8797-9A89DE68644B}"/>
                        </a:ext>
                      </a:extLst>
                    </p:cNvPr>
                    <p:cNvSpPr>
                      <a:spLocks/>
                    </p:cNvSpPr>
                    <p:nvPr/>
                  </p:nvSpPr>
                  <p:spPr bwMode="auto">
                    <a:xfrm>
                      <a:off x="4598988" y="3335338"/>
                      <a:ext cx="34925" cy="76200"/>
                    </a:xfrm>
                    <a:custGeom>
                      <a:avLst/>
                      <a:gdLst>
                        <a:gd name="T0" fmla="*/ 0 w 22"/>
                        <a:gd name="T1" fmla="*/ 0 h 48"/>
                        <a:gd name="T2" fmla="*/ 8 w 22"/>
                        <a:gd name="T3" fmla="*/ 48 h 48"/>
                        <a:gd name="T4" fmla="*/ 15 w 22"/>
                        <a:gd name="T5" fmla="*/ 48 h 48"/>
                        <a:gd name="T6" fmla="*/ 22 w 22"/>
                        <a:gd name="T7" fmla="*/ 0 h 48"/>
                        <a:gd name="T8" fmla="*/ 0 w 22"/>
                        <a:gd name="T9" fmla="*/ 0 h 48"/>
                      </a:gdLst>
                      <a:ahLst/>
                      <a:cxnLst>
                        <a:cxn ang="0">
                          <a:pos x="T0" y="T1"/>
                        </a:cxn>
                        <a:cxn ang="0">
                          <a:pos x="T2" y="T3"/>
                        </a:cxn>
                        <a:cxn ang="0">
                          <a:pos x="T4" y="T5"/>
                        </a:cxn>
                        <a:cxn ang="0">
                          <a:pos x="T6" y="T7"/>
                        </a:cxn>
                        <a:cxn ang="0">
                          <a:pos x="T8" y="T9"/>
                        </a:cxn>
                      </a:cxnLst>
                      <a:rect l="0" t="0" r="r" b="b"/>
                      <a:pathLst>
                        <a:path w="22" h="48">
                          <a:moveTo>
                            <a:pt x="0" y="0"/>
                          </a:moveTo>
                          <a:lnTo>
                            <a:pt x="8" y="48"/>
                          </a:lnTo>
                          <a:lnTo>
                            <a:pt x="15" y="48"/>
                          </a:lnTo>
                          <a:lnTo>
                            <a:pt x="22"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sp>
                  <p:nvSpPr>
                    <p:cNvPr id="77" name="Freeform 14">
                      <a:extLst>
                        <a:ext uri="{FF2B5EF4-FFF2-40B4-BE49-F238E27FC236}">
                          <a16:creationId xmlns:a16="http://schemas.microsoft.com/office/drawing/2014/main" id="{AC5DB6EB-54B2-4ED3-A692-AAAC24EF2996}"/>
                        </a:ext>
                      </a:extLst>
                    </p:cNvPr>
                    <p:cNvSpPr>
                      <a:spLocks noEditPoints="1"/>
                    </p:cNvSpPr>
                    <p:nvPr/>
                  </p:nvSpPr>
                  <p:spPr bwMode="auto">
                    <a:xfrm>
                      <a:off x="4545009" y="2738438"/>
                      <a:ext cx="144463" cy="585788"/>
                    </a:xfrm>
                    <a:custGeom>
                      <a:avLst/>
                      <a:gdLst>
                        <a:gd name="T0" fmla="*/ 71 w 91"/>
                        <a:gd name="T1" fmla="*/ 48 h 369"/>
                        <a:gd name="T2" fmla="*/ 71 w 91"/>
                        <a:gd name="T3" fmla="*/ 71 h 369"/>
                        <a:gd name="T4" fmla="*/ 22 w 91"/>
                        <a:gd name="T5" fmla="*/ 71 h 369"/>
                        <a:gd name="T6" fmla="*/ 22 w 91"/>
                        <a:gd name="T7" fmla="*/ 48 h 369"/>
                        <a:gd name="T8" fmla="*/ 71 w 91"/>
                        <a:gd name="T9" fmla="*/ 48 h 369"/>
                        <a:gd name="T10" fmla="*/ 69 w 91"/>
                        <a:gd name="T11" fmla="*/ 19 h 369"/>
                        <a:gd name="T12" fmla="*/ 69 w 91"/>
                        <a:gd name="T13" fmla="*/ 7 h 369"/>
                        <a:gd name="T14" fmla="*/ 84 w 91"/>
                        <a:gd name="T15" fmla="*/ 7 h 369"/>
                        <a:gd name="T16" fmla="*/ 84 w 91"/>
                        <a:gd name="T17" fmla="*/ 0 h 369"/>
                        <a:gd name="T18" fmla="*/ 69 w 91"/>
                        <a:gd name="T19" fmla="*/ 0 h 369"/>
                        <a:gd name="T20" fmla="*/ 22 w 91"/>
                        <a:gd name="T21" fmla="*/ 0 h 369"/>
                        <a:gd name="T22" fmla="*/ 7 w 91"/>
                        <a:gd name="T23" fmla="*/ 0 h 369"/>
                        <a:gd name="T24" fmla="*/ 7 w 91"/>
                        <a:gd name="T25" fmla="*/ 7 h 369"/>
                        <a:gd name="T26" fmla="*/ 22 w 91"/>
                        <a:gd name="T27" fmla="*/ 7 h 369"/>
                        <a:gd name="T28" fmla="*/ 22 w 91"/>
                        <a:gd name="T29" fmla="*/ 19 h 369"/>
                        <a:gd name="T30" fmla="*/ 0 w 91"/>
                        <a:gd name="T31" fmla="*/ 19 h 369"/>
                        <a:gd name="T32" fmla="*/ 0 w 91"/>
                        <a:gd name="T33" fmla="*/ 32 h 369"/>
                        <a:gd name="T34" fmla="*/ 22 w 91"/>
                        <a:gd name="T35" fmla="*/ 32 h 369"/>
                        <a:gd name="T36" fmla="*/ 22 w 91"/>
                        <a:gd name="T37" fmla="*/ 41 h 369"/>
                        <a:gd name="T38" fmla="*/ 14 w 91"/>
                        <a:gd name="T39" fmla="*/ 41 h 369"/>
                        <a:gd name="T40" fmla="*/ 14 w 91"/>
                        <a:gd name="T41" fmla="*/ 369 h 369"/>
                        <a:gd name="T42" fmla="*/ 36 w 91"/>
                        <a:gd name="T43" fmla="*/ 369 h 369"/>
                        <a:gd name="T44" fmla="*/ 56 w 91"/>
                        <a:gd name="T45" fmla="*/ 369 h 369"/>
                        <a:gd name="T46" fmla="*/ 76 w 91"/>
                        <a:gd name="T47" fmla="*/ 369 h 369"/>
                        <a:gd name="T48" fmla="*/ 76 w 91"/>
                        <a:gd name="T49" fmla="*/ 41 h 369"/>
                        <a:gd name="T50" fmla="*/ 69 w 91"/>
                        <a:gd name="T51" fmla="*/ 41 h 369"/>
                        <a:gd name="T52" fmla="*/ 69 w 91"/>
                        <a:gd name="T53" fmla="*/ 32 h 369"/>
                        <a:gd name="T54" fmla="*/ 91 w 91"/>
                        <a:gd name="T55" fmla="*/ 32 h 369"/>
                        <a:gd name="T56" fmla="*/ 91 w 91"/>
                        <a:gd name="T57" fmla="*/ 19 h 369"/>
                        <a:gd name="T58" fmla="*/ 69 w 91"/>
                        <a:gd name="T59" fmla="*/ 1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369">
                          <a:moveTo>
                            <a:pt x="71" y="48"/>
                          </a:moveTo>
                          <a:lnTo>
                            <a:pt x="71" y="71"/>
                          </a:lnTo>
                          <a:lnTo>
                            <a:pt x="22" y="71"/>
                          </a:lnTo>
                          <a:lnTo>
                            <a:pt x="22" y="48"/>
                          </a:lnTo>
                          <a:lnTo>
                            <a:pt x="71" y="48"/>
                          </a:lnTo>
                          <a:close/>
                          <a:moveTo>
                            <a:pt x="69" y="19"/>
                          </a:moveTo>
                          <a:lnTo>
                            <a:pt x="69" y="7"/>
                          </a:lnTo>
                          <a:lnTo>
                            <a:pt x="84" y="7"/>
                          </a:lnTo>
                          <a:lnTo>
                            <a:pt x="84" y="0"/>
                          </a:lnTo>
                          <a:lnTo>
                            <a:pt x="69" y="0"/>
                          </a:lnTo>
                          <a:lnTo>
                            <a:pt x="22" y="0"/>
                          </a:lnTo>
                          <a:lnTo>
                            <a:pt x="7" y="0"/>
                          </a:lnTo>
                          <a:lnTo>
                            <a:pt x="7" y="7"/>
                          </a:lnTo>
                          <a:lnTo>
                            <a:pt x="22" y="7"/>
                          </a:lnTo>
                          <a:lnTo>
                            <a:pt x="22" y="19"/>
                          </a:lnTo>
                          <a:lnTo>
                            <a:pt x="0" y="19"/>
                          </a:lnTo>
                          <a:lnTo>
                            <a:pt x="0" y="32"/>
                          </a:lnTo>
                          <a:lnTo>
                            <a:pt x="22" y="32"/>
                          </a:lnTo>
                          <a:lnTo>
                            <a:pt x="22" y="41"/>
                          </a:lnTo>
                          <a:lnTo>
                            <a:pt x="14" y="41"/>
                          </a:lnTo>
                          <a:lnTo>
                            <a:pt x="14" y="369"/>
                          </a:lnTo>
                          <a:lnTo>
                            <a:pt x="36" y="369"/>
                          </a:lnTo>
                          <a:lnTo>
                            <a:pt x="56" y="369"/>
                          </a:lnTo>
                          <a:lnTo>
                            <a:pt x="76" y="369"/>
                          </a:lnTo>
                          <a:lnTo>
                            <a:pt x="76" y="41"/>
                          </a:lnTo>
                          <a:lnTo>
                            <a:pt x="69" y="41"/>
                          </a:lnTo>
                          <a:lnTo>
                            <a:pt x="69" y="32"/>
                          </a:lnTo>
                          <a:lnTo>
                            <a:pt x="91" y="32"/>
                          </a:lnTo>
                          <a:lnTo>
                            <a:pt x="91" y="19"/>
                          </a:lnTo>
                          <a:lnTo>
                            <a:pt x="6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1F1D21"/>
                        </a:solidFill>
                      </a:endParaRPr>
                    </a:p>
                  </p:txBody>
                </p:sp>
              </p:grpSp>
              <p:sp>
                <p:nvSpPr>
                  <p:cNvPr id="75" name="Rectangle 74">
                    <a:extLst>
                      <a:ext uri="{FF2B5EF4-FFF2-40B4-BE49-F238E27FC236}">
                        <a16:creationId xmlns:a16="http://schemas.microsoft.com/office/drawing/2014/main" id="{41EA4C23-47EC-4A6E-A1F3-A7AF22F037DF}"/>
                      </a:ext>
                    </a:extLst>
                  </p:cNvPr>
                  <p:cNvSpPr/>
                  <p:nvPr/>
                </p:nvSpPr>
                <p:spPr>
                  <a:xfrm>
                    <a:off x="10306398" y="4349326"/>
                    <a:ext cx="45719" cy="330624"/>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1103210-9536-4E7F-BD96-14D1DA64F345}"/>
                    </a:ext>
                  </a:extLst>
                </p:cNvPr>
                <p:cNvSpPr txBox="1"/>
                <p:nvPr/>
              </p:nvSpPr>
              <p:spPr>
                <a:xfrm>
                  <a:off x="2434604" y="4606323"/>
                  <a:ext cx="357381" cy="200426"/>
                </a:xfrm>
                <a:prstGeom prst="rect">
                  <a:avLst/>
                </a:prstGeom>
                <a:noFill/>
              </p:spPr>
              <p:txBody>
                <a:bodyPr wrap="none" lIns="0" tIns="0" rIns="0" bIns="0" rtlCol="0">
                  <a:noAutofit/>
                </a:bodyPr>
                <a:lstStyle/>
                <a:p>
                  <a:pPr algn="r">
                    <a:defRPr/>
                  </a:pPr>
                  <a:r>
                    <a:rPr lang="en-GB" sz="1200" b="1" kern="0" dirty="0">
                      <a:solidFill>
                        <a:srgbClr val="1F1D21"/>
                      </a:solidFill>
                    </a:rPr>
                    <a:t>MRI</a:t>
                  </a:r>
                </a:p>
              </p:txBody>
            </p:sp>
            <p:sp>
              <p:nvSpPr>
                <p:cNvPr id="61" name="Rectangle 60">
                  <a:extLst>
                    <a:ext uri="{FF2B5EF4-FFF2-40B4-BE49-F238E27FC236}">
                      <a16:creationId xmlns:a16="http://schemas.microsoft.com/office/drawing/2014/main" id="{F929C684-01D7-42C4-88D7-835B2E86493C}"/>
                    </a:ext>
                  </a:extLst>
                </p:cNvPr>
                <p:cNvSpPr/>
                <p:nvPr/>
              </p:nvSpPr>
              <p:spPr>
                <a:xfrm>
                  <a:off x="2786138" y="2085915"/>
                  <a:ext cx="8882073" cy="304025"/>
                </a:xfrm>
                <a:prstGeom prst="rect">
                  <a:avLst/>
                </a:prstGeom>
                <a:solidFill>
                  <a:srgbClr val="196FB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9">
                  <a:extLst>
                    <a:ext uri="{FF2B5EF4-FFF2-40B4-BE49-F238E27FC236}">
                      <a16:creationId xmlns:a16="http://schemas.microsoft.com/office/drawing/2014/main" id="{6B93A614-D488-457C-BD23-E458EEC863AA}"/>
                    </a:ext>
                  </a:extLst>
                </p:cNvPr>
                <p:cNvSpPr/>
                <p:nvPr/>
              </p:nvSpPr>
              <p:spPr>
                <a:xfrm>
                  <a:off x="4387415" y="2146909"/>
                  <a:ext cx="830735" cy="162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12 weeks</a:t>
                  </a:r>
                </a:p>
              </p:txBody>
            </p:sp>
            <p:sp>
              <p:nvSpPr>
                <p:cNvPr id="63" name="Rectangle: Rounded Corners 9">
                  <a:extLst>
                    <a:ext uri="{FF2B5EF4-FFF2-40B4-BE49-F238E27FC236}">
                      <a16:creationId xmlns:a16="http://schemas.microsoft.com/office/drawing/2014/main" id="{6E17CC79-0A53-4B5F-BFDF-BC18CFB92A10}"/>
                    </a:ext>
                  </a:extLst>
                </p:cNvPr>
                <p:cNvSpPr/>
                <p:nvPr/>
              </p:nvSpPr>
              <p:spPr>
                <a:xfrm>
                  <a:off x="2773032" y="2158936"/>
                  <a:ext cx="830735" cy="162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Screening</a:t>
                  </a:r>
                </a:p>
              </p:txBody>
            </p:sp>
            <p:sp>
              <p:nvSpPr>
                <p:cNvPr id="64" name="Rectangle: Rounded Corners 9">
                  <a:extLst>
                    <a:ext uri="{FF2B5EF4-FFF2-40B4-BE49-F238E27FC236}">
                      <a16:creationId xmlns:a16="http://schemas.microsoft.com/office/drawing/2014/main" id="{97EA09F1-B717-4738-93A5-FC49041B26A4}"/>
                    </a:ext>
                  </a:extLst>
                </p:cNvPr>
                <p:cNvSpPr/>
                <p:nvPr/>
              </p:nvSpPr>
              <p:spPr>
                <a:xfrm>
                  <a:off x="5617676" y="2146909"/>
                  <a:ext cx="830735" cy="162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24 weeks</a:t>
                  </a:r>
                </a:p>
              </p:txBody>
            </p:sp>
            <p:sp>
              <p:nvSpPr>
                <p:cNvPr id="65" name="Rectangle: Rounded Corners 9">
                  <a:extLst>
                    <a:ext uri="{FF2B5EF4-FFF2-40B4-BE49-F238E27FC236}">
                      <a16:creationId xmlns:a16="http://schemas.microsoft.com/office/drawing/2014/main" id="{A886114A-4276-4E88-95E2-33179C1C6FFF}"/>
                    </a:ext>
                  </a:extLst>
                </p:cNvPr>
                <p:cNvSpPr/>
                <p:nvPr/>
              </p:nvSpPr>
              <p:spPr>
                <a:xfrm>
                  <a:off x="8873244" y="2146909"/>
                  <a:ext cx="830735" cy="162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72 weeks</a:t>
                  </a:r>
                </a:p>
              </p:txBody>
            </p:sp>
            <p:sp>
              <p:nvSpPr>
                <p:cNvPr id="66" name="Rectangle: Rounded Corners 9">
                  <a:extLst>
                    <a:ext uri="{FF2B5EF4-FFF2-40B4-BE49-F238E27FC236}">
                      <a16:creationId xmlns:a16="http://schemas.microsoft.com/office/drawing/2014/main" id="{AC1C7888-AE11-4452-BED7-AE7C837ACB16}"/>
                    </a:ext>
                  </a:extLst>
                </p:cNvPr>
                <p:cNvSpPr/>
                <p:nvPr/>
              </p:nvSpPr>
              <p:spPr>
                <a:xfrm>
                  <a:off x="10481327" y="2146909"/>
                  <a:ext cx="830735" cy="162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96 weeks</a:t>
                  </a:r>
                </a:p>
              </p:txBody>
            </p:sp>
            <p:sp>
              <p:nvSpPr>
                <p:cNvPr id="67" name="Rectangle: Rounded Corners 9">
                  <a:extLst>
                    <a:ext uri="{FF2B5EF4-FFF2-40B4-BE49-F238E27FC236}">
                      <a16:creationId xmlns:a16="http://schemas.microsoft.com/office/drawing/2014/main" id="{5EEB6995-6D40-4CBF-858F-6FA4B50D708B}"/>
                    </a:ext>
                  </a:extLst>
                </p:cNvPr>
                <p:cNvSpPr/>
                <p:nvPr/>
              </p:nvSpPr>
              <p:spPr>
                <a:xfrm>
                  <a:off x="7146409" y="2146909"/>
                  <a:ext cx="830735" cy="162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48 weeks</a:t>
                  </a:r>
                </a:p>
              </p:txBody>
            </p:sp>
            <p:cxnSp>
              <p:nvCxnSpPr>
                <p:cNvPr id="68" name="Straight Connector 67">
                  <a:extLst>
                    <a:ext uri="{FF2B5EF4-FFF2-40B4-BE49-F238E27FC236}">
                      <a16:creationId xmlns:a16="http://schemas.microsoft.com/office/drawing/2014/main" id="{F578B942-8E17-4B4F-98B2-41322A44D605}"/>
                    </a:ext>
                  </a:extLst>
                </p:cNvPr>
                <p:cNvCxnSpPr>
                  <a:cxnSpLocks/>
                </p:cNvCxnSpPr>
                <p:nvPr/>
              </p:nvCxnSpPr>
              <p:spPr>
                <a:xfrm>
                  <a:off x="7527219" y="2400245"/>
                  <a:ext cx="41295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35991C3-734B-46E3-B1FE-A9F78AD14090}"/>
                    </a:ext>
                  </a:extLst>
                </p:cNvPr>
                <p:cNvCxnSpPr>
                  <a:cxnSpLocks/>
                </p:cNvCxnSpPr>
                <p:nvPr/>
              </p:nvCxnSpPr>
              <p:spPr>
                <a:xfrm>
                  <a:off x="11668212" y="2395213"/>
                  <a:ext cx="11300" cy="29222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208446-A4D0-40C3-839C-A0D788E75B45}"/>
                    </a:ext>
                  </a:extLst>
                </p:cNvPr>
                <p:cNvCxnSpPr>
                  <a:cxnSpLocks/>
                </p:cNvCxnSpPr>
                <p:nvPr/>
              </p:nvCxnSpPr>
              <p:spPr>
                <a:xfrm flipV="1">
                  <a:off x="7923872" y="5317438"/>
                  <a:ext cx="3755640" cy="35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E60391-E06A-48AA-9662-DA71988EA0BD}"/>
                    </a:ext>
                  </a:extLst>
                </p:cNvPr>
                <p:cNvCxnSpPr>
                  <a:cxnSpLocks/>
                </p:cNvCxnSpPr>
                <p:nvPr/>
              </p:nvCxnSpPr>
              <p:spPr>
                <a:xfrm>
                  <a:off x="7919110" y="4095598"/>
                  <a:ext cx="4766" cy="12200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9FB025C-E883-4B2D-8100-F75EF296F90B}"/>
                    </a:ext>
                  </a:extLst>
                </p:cNvPr>
                <p:cNvCxnSpPr>
                  <a:cxnSpLocks/>
                </p:cNvCxnSpPr>
                <p:nvPr/>
              </p:nvCxnSpPr>
              <p:spPr>
                <a:xfrm flipH="1">
                  <a:off x="7527218" y="2404588"/>
                  <a:ext cx="7626" cy="1691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14465DC-DE61-47DA-B1DE-1CA8DAE2F485}"/>
                    </a:ext>
                  </a:extLst>
                </p:cNvPr>
                <p:cNvCxnSpPr>
                  <a:cxnSpLocks/>
                </p:cNvCxnSpPr>
                <p:nvPr/>
              </p:nvCxnSpPr>
              <p:spPr>
                <a:xfrm flipV="1">
                  <a:off x="7530078" y="4095598"/>
                  <a:ext cx="389032" cy="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C722C1BD-19E5-4CAE-8858-B22B71E59BED}"/>
                  </a:ext>
                </a:extLst>
              </p:cNvPr>
              <p:cNvSpPr txBox="1"/>
              <p:nvPr/>
            </p:nvSpPr>
            <p:spPr>
              <a:xfrm>
                <a:off x="1267089" y="5552790"/>
                <a:ext cx="10067675" cy="646986"/>
              </a:xfrm>
              <a:prstGeom prst="roundRect">
                <a:avLst/>
              </a:prstGeom>
              <a:solidFill>
                <a:schemeClr val="accent3"/>
              </a:solidFill>
              <a:ln w="19050">
                <a:noFill/>
              </a:ln>
            </p:spPr>
            <p:txBody>
              <a:bodyPr wrap="square" rtlCol="0">
                <a:spAutoFit/>
              </a:bodyPr>
              <a:lstStyle/>
              <a:p>
                <a:r>
                  <a:rPr lang="en-US" sz="1600" b="1" dirty="0">
                    <a:solidFill>
                      <a:schemeClr val="bg1"/>
                    </a:solidFill>
                  </a:rPr>
                  <a:t>Primary endpoint: </a:t>
                </a:r>
                <a:r>
                  <a:rPr lang="en-US" sz="1600" dirty="0">
                    <a:solidFill>
                      <a:schemeClr val="bg1"/>
                    </a:solidFill>
                  </a:rPr>
                  <a:t>disease activity, defined by the proportion of patients achieving no evidence of disease activity-3 (NEDA-3: clinical relapses, confirmed disability progression and MRI activity) at the end of Year 1</a:t>
                </a:r>
              </a:p>
            </p:txBody>
          </p:sp>
        </p:grpSp>
      </p:grpSp>
    </p:spTree>
    <p:extLst>
      <p:ext uri="{BB962C8B-B14F-4D97-AF65-F5344CB8AC3E}">
        <p14:creationId xmlns:p14="http://schemas.microsoft.com/office/powerpoint/2010/main" val="75534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5BA735-302B-4F29-8775-74051AEDBCEE}"/>
              </a:ext>
            </a:extLst>
          </p:cNvPr>
          <p:cNvGrpSpPr>
            <a:grpSpLocks noChangeAspect="1"/>
          </p:cNvGrpSpPr>
          <p:nvPr/>
        </p:nvGrpSpPr>
        <p:grpSpPr>
          <a:xfrm>
            <a:off x="903117" y="2203139"/>
            <a:ext cx="4766384" cy="2194922"/>
            <a:chOff x="1256361" y="1542871"/>
            <a:chExt cx="4837943" cy="2578279"/>
          </a:xfrm>
        </p:grpSpPr>
        <p:sp>
          <p:nvSpPr>
            <p:cNvPr id="1117" name="Rectangle: Rounded Corners 1116">
              <a:extLst>
                <a:ext uri="{FF2B5EF4-FFF2-40B4-BE49-F238E27FC236}">
                  <a16:creationId xmlns:a16="http://schemas.microsoft.com/office/drawing/2014/main" id="{8F3F2281-4BD3-4F0D-82EB-59BD1DFE5E51}"/>
                </a:ext>
              </a:extLst>
            </p:cNvPr>
            <p:cNvSpPr>
              <a:spLocks noChangeAspect="1"/>
            </p:cNvSpPr>
            <p:nvPr/>
          </p:nvSpPr>
          <p:spPr>
            <a:xfrm>
              <a:off x="1256361" y="1542871"/>
              <a:ext cx="4837943" cy="2578279"/>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6" name="Group 1115">
              <a:extLst>
                <a:ext uri="{FF2B5EF4-FFF2-40B4-BE49-F238E27FC236}">
                  <a16:creationId xmlns:a16="http://schemas.microsoft.com/office/drawing/2014/main" id="{758673F2-6F83-4D1C-A8E4-C1C1BA8F9810}"/>
                </a:ext>
              </a:extLst>
            </p:cNvPr>
            <p:cNvGrpSpPr>
              <a:grpSpLocks noChangeAspect="1"/>
            </p:cNvGrpSpPr>
            <p:nvPr/>
          </p:nvGrpSpPr>
          <p:grpSpPr>
            <a:xfrm>
              <a:off x="1279533" y="1652977"/>
              <a:ext cx="4729722" cy="2435136"/>
              <a:chOff x="1419286" y="2021277"/>
              <a:chExt cx="8526786" cy="4390085"/>
            </a:xfrm>
          </p:grpSpPr>
          <p:sp>
            <p:nvSpPr>
              <p:cNvPr id="6" name="Oval 5">
                <a:extLst>
                  <a:ext uri="{FF2B5EF4-FFF2-40B4-BE49-F238E27FC236}">
                    <a16:creationId xmlns:a16="http://schemas.microsoft.com/office/drawing/2014/main" id="{6A447AFC-EC89-4F0D-AFEC-A91B145C49BE}"/>
                  </a:ext>
                </a:extLst>
              </p:cNvPr>
              <p:cNvSpPr/>
              <p:nvPr/>
            </p:nvSpPr>
            <p:spPr>
              <a:xfrm>
                <a:off x="4237204" y="4296484"/>
                <a:ext cx="76184" cy="81400"/>
              </a:xfrm>
              <a:prstGeom prst="ellipse">
                <a:avLst/>
              </a:prstGeom>
              <a:solidFill>
                <a:sysClr val="window" lastClr="FFFFFF"/>
              </a:solidFill>
              <a:ln w="952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8" name="Freeform 615">
                <a:extLst>
                  <a:ext uri="{FF2B5EF4-FFF2-40B4-BE49-F238E27FC236}">
                    <a16:creationId xmlns:a16="http://schemas.microsoft.com/office/drawing/2014/main" id="{3E1EBFF5-4880-4B8F-983B-518136F53AFA}"/>
                  </a:ext>
                </a:extLst>
              </p:cNvPr>
              <p:cNvSpPr>
                <a:spLocks/>
              </p:cNvSpPr>
              <p:nvPr/>
            </p:nvSpPr>
            <p:spPr bwMode="auto">
              <a:xfrm>
                <a:off x="6925014" y="4967788"/>
                <a:ext cx="390525" cy="139700"/>
              </a:xfrm>
              <a:custGeom>
                <a:avLst/>
                <a:gdLst>
                  <a:gd name="T0" fmla="*/ 0 w 76"/>
                  <a:gd name="T1" fmla="*/ 0 h 27"/>
                  <a:gd name="T2" fmla="*/ 76 w 76"/>
                  <a:gd name="T3" fmla="*/ 0 h 27"/>
                  <a:gd name="T4" fmla="*/ 38 w 76"/>
                  <a:gd name="T5" fmla="*/ 27 h 27"/>
                  <a:gd name="T6" fmla="*/ 0 w 76"/>
                  <a:gd name="T7" fmla="*/ 0 h 27"/>
                </a:gdLst>
                <a:ahLst/>
                <a:cxnLst>
                  <a:cxn ang="0">
                    <a:pos x="T0" y="T1"/>
                  </a:cxn>
                  <a:cxn ang="0">
                    <a:pos x="T2" y="T3"/>
                  </a:cxn>
                  <a:cxn ang="0">
                    <a:pos x="T4" y="T5"/>
                  </a:cxn>
                  <a:cxn ang="0">
                    <a:pos x="T6" y="T7"/>
                  </a:cxn>
                </a:cxnLst>
                <a:rect l="0" t="0" r="r" b="b"/>
                <a:pathLst>
                  <a:path w="76" h="27">
                    <a:moveTo>
                      <a:pt x="0" y="0"/>
                    </a:moveTo>
                    <a:cubicBezTo>
                      <a:pt x="76" y="0"/>
                      <a:pt x="76" y="0"/>
                      <a:pt x="76" y="0"/>
                    </a:cubicBezTo>
                    <a:cubicBezTo>
                      <a:pt x="70" y="15"/>
                      <a:pt x="55" y="27"/>
                      <a:pt x="38" y="27"/>
                    </a:cubicBezTo>
                    <a:cubicBezTo>
                      <a:pt x="21" y="27"/>
                      <a:pt x="6" y="15"/>
                      <a:pt x="0" y="0"/>
                    </a:cubicBezTo>
                    <a:close/>
                  </a:path>
                </a:pathLst>
              </a:custGeom>
              <a:solidFill>
                <a:srgbClr val="3C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9" name="Freeform 616">
                <a:extLst>
                  <a:ext uri="{FF2B5EF4-FFF2-40B4-BE49-F238E27FC236}">
                    <a16:creationId xmlns:a16="http://schemas.microsoft.com/office/drawing/2014/main" id="{5857D904-6064-4475-A8AE-4FF798A55DA4}"/>
                  </a:ext>
                </a:extLst>
              </p:cNvPr>
              <p:cNvSpPr>
                <a:spLocks/>
              </p:cNvSpPr>
              <p:nvPr/>
            </p:nvSpPr>
            <p:spPr bwMode="auto">
              <a:xfrm>
                <a:off x="6925014" y="4689975"/>
                <a:ext cx="390525" cy="139700"/>
              </a:xfrm>
              <a:custGeom>
                <a:avLst/>
                <a:gdLst>
                  <a:gd name="T0" fmla="*/ 76 w 76"/>
                  <a:gd name="T1" fmla="*/ 27 h 27"/>
                  <a:gd name="T2" fmla="*/ 0 w 76"/>
                  <a:gd name="T3" fmla="*/ 27 h 27"/>
                  <a:gd name="T4" fmla="*/ 38 w 76"/>
                  <a:gd name="T5" fmla="*/ 0 h 27"/>
                  <a:gd name="T6" fmla="*/ 76 w 76"/>
                  <a:gd name="T7" fmla="*/ 27 h 27"/>
                </a:gdLst>
                <a:ahLst/>
                <a:cxnLst>
                  <a:cxn ang="0">
                    <a:pos x="T0" y="T1"/>
                  </a:cxn>
                  <a:cxn ang="0">
                    <a:pos x="T2" y="T3"/>
                  </a:cxn>
                  <a:cxn ang="0">
                    <a:pos x="T4" y="T5"/>
                  </a:cxn>
                  <a:cxn ang="0">
                    <a:pos x="T6" y="T7"/>
                  </a:cxn>
                </a:cxnLst>
                <a:rect l="0" t="0" r="r" b="b"/>
                <a:pathLst>
                  <a:path w="76" h="27">
                    <a:moveTo>
                      <a:pt x="76" y="27"/>
                    </a:moveTo>
                    <a:cubicBezTo>
                      <a:pt x="0" y="27"/>
                      <a:pt x="0" y="27"/>
                      <a:pt x="0" y="27"/>
                    </a:cubicBezTo>
                    <a:cubicBezTo>
                      <a:pt x="6" y="11"/>
                      <a:pt x="21" y="0"/>
                      <a:pt x="38" y="0"/>
                    </a:cubicBezTo>
                    <a:cubicBezTo>
                      <a:pt x="55" y="0"/>
                      <a:pt x="70" y="11"/>
                      <a:pt x="76"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10" name="Freeform 617">
                <a:extLst>
                  <a:ext uri="{FF2B5EF4-FFF2-40B4-BE49-F238E27FC236}">
                    <a16:creationId xmlns:a16="http://schemas.microsoft.com/office/drawing/2014/main" id="{A14B9019-AE96-49FD-9486-715F3528153A}"/>
                  </a:ext>
                </a:extLst>
              </p:cNvPr>
              <p:cNvSpPr>
                <a:spLocks/>
              </p:cNvSpPr>
              <p:nvPr/>
            </p:nvSpPr>
            <p:spPr bwMode="auto">
              <a:xfrm>
                <a:off x="6913902" y="4802688"/>
                <a:ext cx="412750" cy="185738"/>
              </a:xfrm>
              <a:custGeom>
                <a:avLst/>
                <a:gdLst>
                  <a:gd name="T0" fmla="*/ 4 w 80"/>
                  <a:gd name="T1" fmla="*/ 36 h 36"/>
                  <a:gd name="T2" fmla="*/ 76 w 80"/>
                  <a:gd name="T3" fmla="*/ 36 h 36"/>
                  <a:gd name="T4" fmla="*/ 80 w 80"/>
                  <a:gd name="T5" fmla="*/ 18 h 36"/>
                  <a:gd name="T6" fmla="*/ 76 w 80"/>
                  <a:gd name="T7" fmla="*/ 0 h 36"/>
                  <a:gd name="T8" fmla="*/ 4 w 80"/>
                  <a:gd name="T9" fmla="*/ 0 h 36"/>
                  <a:gd name="T10" fmla="*/ 0 w 80"/>
                  <a:gd name="T11" fmla="*/ 18 h 36"/>
                  <a:gd name="T12" fmla="*/ 4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4" y="36"/>
                    </a:moveTo>
                    <a:cubicBezTo>
                      <a:pt x="76" y="36"/>
                      <a:pt x="76" y="36"/>
                      <a:pt x="76" y="36"/>
                    </a:cubicBezTo>
                    <a:cubicBezTo>
                      <a:pt x="79" y="31"/>
                      <a:pt x="80" y="25"/>
                      <a:pt x="80" y="18"/>
                    </a:cubicBezTo>
                    <a:cubicBezTo>
                      <a:pt x="80" y="12"/>
                      <a:pt x="79" y="6"/>
                      <a:pt x="76" y="0"/>
                    </a:cubicBezTo>
                    <a:cubicBezTo>
                      <a:pt x="4" y="0"/>
                      <a:pt x="4" y="0"/>
                      <a:pt x="4" y="0"/>
                    </a:cubicBezTo>
                    <a:cubicBezTo>
                      <a:pt x="1" y="6"/>
                      <a:pt x="0" y="12"/>
                      <a:pt x="0" y="18"/>
                    </a:cubicBezTo>
                    <a:cubicBezTo>
                      <a:pt x="0" y="25"/>
                      <a:pt x="1" y="31"/>
                      <a:pt x="4" y="36"/>
                    </a:cubicBez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11" name="Freeform 618">
                <a:extLst>
                  <a:ext uri="{FF2B5EF4-FFF2-40B4-BE49-F238E27FC236}">
                    <a16:creationId xmlns:a16="http://schemas.microsoft.com/office/drawing/2014/main" id="{A37B17D3-794C-4B8B-9FB4-FAE2866BCC4D}"/>
                  </a:ext>
                </a:extLst>
              </p:cNvPr>
              <p:cNvSpPr>
                <a:spLocks/>
              </p:cNvSpPr>
              <p:nvPr/>
            </p:nvSpPr>
            <p:spPr bwMode="auto">
              <a:xfrm>
                <a:off x="6913902" y="4829675"/>
                <a:ext cx="412750" cy="138113"/>
              </a:xfrm>
              <a:custGeom>
                <a:avLst/>
                <a:gdLst>
                  <a:gd name="T0" fmla="*/ 2 w 80"/>
                  <a:gd name="T1" fmla="*/ 27 h 27"/>
                  <a:gd name="T2" fmla="*/ 78 w 80"/>
                  <a:gd name="T3" fmla="*/ 27 h 27"/>
                  <a:gd name="T4" fmla="*/ 80 w 80"/>
                  <a:gd name="T5" fmla="*/ 13 h 27"/>
                  <a:gd name="T6" fmla="*/ 78 w 80"/>
                  <a:gd name="T7" fmla="*/ 0 h 27"/>
                  <a:gd name="T8" fmla="*/ 2 w 80"/>
                  <a:gd name="T9" fmla="*/ 0 h 27"/>
                  <a:gd name="T10" fmla="*/ 0 w 80"/>
                  <a:gd name="T11" fmla="*/ 13 h 27"/>
                  <a:gd name="T12" fmla="*/ 2 w 8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80" h="27">
                    <a:moveTo>
                      <a:pt x="2" y="27"/>
                    </a:moveTo>
                    <a:cubicBezTo>
                      <a:pt x="78" y="27"/>
                      <a:pt x="78" y="27"/>
                      <a:pt x="78" y="27"/>
                    </a:cubicBezTo>
                    <a:cubicBezTo>
                      <a:pt x="79" y="23"/>
                      <a:pt x="80" y="18"/>
                      <a:pt x="80" y="13"/>
                    </a:cubicBezTo>
                    <a:cubicBezTo>
                      <a:pt x="80" y="9"/>
                      <a:pt x="79" y="4"/>
                      <a:pt x="78" y="0"/>
                    </a:cubicBezTo>
                    <a:cubicBezTo>
                      <a:pt x="2" y="0"/>
                      <a:pt x="2" y="0"/>
                      <a:pt x="2" y="0"/>
                    </a:cubicBezTo>
                    <a:cubicBezTo>
                      <a:pt x="1" y="4"/>
                      <a:pt x="0" y="9"/>
                      <a:pt x="0" y="13"/>
                    </a:cubicBezTo>
                    <a:cubicBezTo>
                      <a:pt x="0" y="18"/>
                      <a:pt x="1" y="23"/>
                      <a:pt x="2" y="27"/>
                    </a:cubicBezTo>
                    <a:close/>
                  </a:path>
                </a:pathLst>
              </a:custGeom>
              <a:solidFill>
                <a:srgbClr val="CC2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12" name="Freeform 619">
                <a:extLst>
                  <a:ext uri="{FF2B5EF4-FFF2-40B4-BE49-F238E27FC236}">
                    <a16:creationId xmlns:a16="http://schemas.microsoft.com/office/drawing/2014/main" id="{529E5590-813F-43A4-8279-E6CCF0F6D86D}"/>
                  </a:ext>
                </a:extLst>
              </p:cNvPr>
              <p:cNvSpPr>
                <a:spLocks/>
              </p:cNvSpPr>
              <p:nvPr/>
            </p:nvSpPr>
            <p:spPr bwMode="auto">
              <a:xfrm>
                <a:off x="7032964" y="4761413"/>
                <a:ext cx="165100" cy="273050"/>
              </a:xfrm>
              <a:custGeom>
                <a:avLst/>
                <a:gdLst>
                  <a:gd name="T0" fmla="*/ 32 w 32"/>
                  <a:gd name="T1" fmla="*/ 53 h 53"/>
                  <a:gd name="T2" fmla="*/ 30 w 32"/>
                  <a:gd name="T3" fmla="*/ 53 h 53"/>
                  <a:gd name="T4" fmla="*/ 4 w 32"/>
                  <a:gd name="T5" fmla="*/ 9 h 53"/>
                  <a:gd name="T6" fmla="*/ 1 w 32"/>
                  <a:gd name="T7" fmla="*/ 5 h 53"/>
                  <a:gd name="T8" fmla="*/ 0 w 32"/>
                  <a:gd name="T9" fmla="*/ 0 h 53"/>
                  <a:gd name="T10" fmla="*/ 4 w 32"/>
                  <a:gd name="T11" fmla="*/ 4 h 53"/>
                  <a:gd name="T12" fmla="*/ 6 w 32"/>
                  <a:gd name="T13" fmla="*/ 8 h 53"/>
                  <a:gd name="T14" fmla="*/ 32 w 32"/>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3">
                    <a:moveTo>
                      <a:pt x="32" y="53"/>
                    </a:moveTo>
                    <a:cubicBezTo>
                      <a:pt x="30" y="53"/>
                      <a:pt x="30" y="53"/>
                      <a:pt x="30" y="53"/>
                    </a:cubicBezTo>
                    <a:cubicBezTo>
                      <a:pt x="4" y="9"/>
                      <a:pt x="4" y="9"/>
                      <a:pt x="4" y="9"/>
                    </a:cubicBezTo>
                    <a:cubicBezTo>
                      <a:pt x="3" y="9"/>
                      <a:pt x="2" y="7"/>
                      <a:pt x="1" y="5"/>
                    </a:cubicBezTo>
                    <a:cubicBezTo>
                      <a:pt x="0" y="0"/>
                      <a:pt x="0" y="0"/>
                      <a:pt x="0" y="0"/>
                    </a:cubicBezTo>
                    <a:cubicBezTo>
                      <a:pt x="4" y="4"/>
                      <a:pt x="4" y="4"/>
                      <a:pt x="4" y="4"/>
                    </a:cubicBezTo>
                    <a:cubicBezTo>
                      <a:pt x="5" y="5"/>
                      <a:pt x="6" y="7"/>
                      <a:pt x="6" y="8"/>
                    </a:cubicBezTo>
                    <a:lnTo>
                      <a:pt x="32" y="53"/>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13" name="Freeform 620">
                <a:extLst>
                  <a:ext uri="{FF2B5EF4-FFF2-40B4-BE49-F238E27FC236}">
                    <a16:creationId xmlns:a16="http://schemas.microsoft.com/office/drawing/2014/main" id="{1E5DD11A-1305-4E7A-813E-2B8C70C32241}"/>
                  </a:ext>
                </a:extLst>
              </p:cNvPr>
              <p:cNvSpPr>
                <a:spLocks/>
              </p:cNvSpPr>
              <p:nvPr/>
            </p:nvSpPr>
            <p:spPr bwMode="auto">
              <a:xfrm>
                <a:off x="7042489" y="4756650"/>
                <a:ext cx="165100" cy="277813"/>
              </a:xfrm>
              <a:custGeom>
                <a:avLst/>
                <a:gdLst>
                  <a:gd name="T0" fmla="*/ 2 w 32"/>
                  <a:gd name="T1" fmla="*/ 54 h 54"/>
                  <a:gd name="T2" fmla="*/ 0 w 32"/>
                  <a:gd name="T3" fmla="*/ 53 h 54"/>
                  <a:gd name="T4" fmla="*/ 26 w 32"/>
                  <a:gd name="T5" fmla="*/ 9 h 54"/>
                  <a:gd name="T6" fmla="*/ 28 w 32"/>
                  <a:gd name="T7" fmla="*/ 5 h 54"/>
                  <a:gd name="T8" fmla="*/ 32 w 32"/>
                  <a:gd name="T9" fmla="*/ 0 h 54"/>
                  <a:gd name="T10" fmla="*/ 31 w 32"/>
                  <a:gd name="T11" fmla="*/ 6 h 54"/>
                  <a:gd name="T12" fmla="*/ 28 w 32"/>
                  <a:gd name="T13" fmla="*/ 10 h 54"/>
                  <a:gd name="T14" fmla="*/ 2 w 32"/>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4">
                    <a:moveTo>
                      <a:pt x="2" y="54"/>
                    </a:moveTo>
                    <a:cubicBezTo>
                      <a:pt x="0" y="53"/>
                      <a:pt x="0" y="53"/>
                      <a:pt x="0" y="53"/>
                    </a:cubicBezTo>
                    <a:cubicBezTo>
                      <a:pt x="26" y="9"/>
                      <a:pt x="26" y="9"/>
                      <a:pt x="26" y="9"/>
                    </a:cubicBezTo>
                    <a:cubicBezTo>
                      <a:pt x="26" y="8"/>
                      <a:pt x="27" y="6"/>
                      <a:pt x="28" y="5"/>
                    </a:cubicBezTo>
                    <a:cubicBezTo>
                      <a:pt x="32" y="0"/>
                      <a:pt x="32" y="0"/>
                      <a:pt x="32" y="0"/>
                    </a:cubicBezTo>
                    <a:cubicBezTo>
                      <a:pt x="31" y="6"/>
                      <a:pt x="31" y="6"/>
                      <a:pt x="31" y="6"/>
                    </a:cubicBezTo>
                    <a:cubicBezTo>
                      <a:pt x="30" y="8"/>
                      <a:pt x="29" y="10"/>
                      <a:pt x="28" y="10"/>
                    </a:cubicBezTo>
                    <a:lnTo>
                      <a:pt x="2" y="54"/>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14" name="Freeform 621">
                <a:extLst>
                  <a:ext uri="{FF2B5EF4-FFF2-40B4-BE49-F238E27FC236}">
                    <a16:creationId xmlns:a16="http://schemas.microsoft.com/office/drawing/2014/main" id="{124EC67E-0EA7-4D90-9D76-6E7BA2B803F4}"/>
                  </a:ext>
                </a:extLst>
              </p:cNvPr>
              <p:cNvSpPr>
                <a:spLocks/>
              </p:cNvSpPr>
              <p:nvPr/>
            </p:nvSpPr>
            <p:spPr bwMode="auto">
              <a:xfrm>
                <a:off x="7058364" y="4782050"/>
                <a:ext cx="123825" cy="252413"/>
              </a:xfrm>
              <a:custGeom>
                <a:avLst/>
                <a:gdLst>
                  <a:gd name="T0" fmla="*/ 12 w 24"/>
                  <a:gd name="T1" fmla="*/ 49 h 49"/>
                  <a:gd name="T2" fmla="*/ 0 w 24"/>
                  <a:gd name="T3" fmla="*/ 24 h 49"/>
                  <a:gd name="T4" fmla="*/ 12 w 24"/>
                  <a:gd name="T5" fmla="*/ 0 h 49"/>
                  <a:gd name="T6" fmla="*/ 24 w 24"/>
                  <a:gd name="T7" fmla="*/ 24 h 49"/>
                  <a:gd name="T8" fmla="*/ 12 w 24"/>
                  <a:gd name="T9" fmla="*/ 49 h 49"/>
                </a:gdLst>
                <a:ahLst/>
                <a:cxnLst>
                  <a:cxn ang="0">
                    <a:pos x="T0" y="T1"/>
                  </a:cxn>
                  <a:cxn ang="0">
                    <a:pos x="T2" y="T3"/>
                  </a:cxn>
                  <a:cxn ang="0">
                    <a:pos x="T4" y="T5"/>
                  </a:cxn>
                  <a:cxn ang="0">
                    <a:pos x="T6" y="T7"/>
                  </a:cxn>
                  <a:cxn ang="0">
                    <a:pos x="T8" y="T9"/>
                  </a:cxn>
                </a:cxnLst>
                <a:rect l="0" t="0" r="r" b="b"/>
                <a:pathLst>
                  <a:path w="24" h="49">
                    <a:moveTo>
                      <a:pt x="12" y="49"/>
                    </a:moveTo>
                    <a:cubicBezTo>
                      <a:pt x="5" y="46"/>
                      <a:pt x="0" y="36"/>
                      <a:pt x="0" y="24"/>
                    </a:cubicBezTo>
                    <a:cubicBezTo>
                      <a:pt x="0" y="13"/>
                      <a:pt x="5" y="3"/>
                      <a:pt x="12" y="0"/>
                    </a:cubicBezTo>
                    <a:cubicBezTo>
                      <a:pt x="19" y="3"/>
                      <a:pt x="24" y="13"/>
                      <a:pt x="24" y="24"/>
                    </a:cubicBezTo>
                    <a:cubicBezTo>
                      <a:pt x="24" y="36"/>
                      <a:pt x="19" y="46"/>
                      <a:pt x="12" y="49"/>
                    </a:cubicBezTo>
                    <a:close/>
                  </a:path>
                </a:pathLst>
              </a:custGeom>
              <a:solidFill>
                <a:srgbClr val="CC2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15" name="Freeform 622">
                <a:extLst>
                  <a:ext uri="{FF2B5EF4-FFF2-40B4-BE49-F238E27FC236}">
                    <a16:creationId xmlns:a16="http://schemas.microsoft.com/office/drawing/2014/main" id="{7AEA0B43-6412-4A7A-A6CB-B8553A59CDA1}"/>
                  </a:ext>
                </a:extLst>
              </p:cNvPr>
              <p:cNvSpPr>
                <a:spLocks/>
              </p:cNvSpPr>
              <p:nvPr/>
            </p:nvSpPr>
            <p:spPr bwMode="auto">
              <a:xfrm>
                <a:off x="7109164" y="4885238"/>
                <a:ext cx="20637" cy="41275"/>
              </a:xfrm>
              <a:custGeom>
                <a:avLst/>
                <a:gdLst>
                  <a:gd name="T0" fmla="*/ 0 w 4"/>
                  <a:gd name="T1" fmla="*/ 4 h 8"/>
                  <a:gd name="T2" fmla="*/ 4 w 4"/>
                  <a:gd name="T3" fmla="*/ 4 h 8"/>
                  <a:gd name="T4" fmla="*/ 0 w 4"/>
                  <a:gd name="T5" fmla="*/ 4 h 8"/>
                </a:gdLst>
                <a:ahLst/>
                <a:cxnLst>
                  <a:cxn ang="0">
                    <a:pos x="T0" y="T1"/>
                  </a:cxn>
                  <a:cxn ang="0">
                    <a:pos x="T2" y="T3"/>
                  </a:cxn>
                  <a:cxn ang="0">
                    <a:pos x="T4" y="T5"/>
                  </a:cxn>
                </a:cxnLst>
                <a:rect l="0" t="0" r="r" b="b"/>
                <a:pathLst>
                  <a:path w="4" h="8">
                    <a:moveTo>
                      <a:pt x="0" y="4"/>
                    </a:moveTo>
                    <a:cubicBezTo>
                      <a:pt x="0" y="0"/>
                      <a:pt x="4" y="0"/>
                      <a:pt x="4" y="4"/>
                    </a:cubicBezTo>
                    <a:cubicBezTo>
                      <a:pt x="4" y="8"/>
                      <a:pt x="0" y="8"/>
                      <a:pt x="0" y="4"/>
                    </a:cubicBez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16" name="Freeform 623">
                <a:extLst>
                  <a:ext uri="{FF2B5EF4-FFF2-40B4-BE49-F238E27FC236}">
                    <a16:creationId xmlns:a16="http://schemas.microsoft.com/office/drawing/2014/main" id="{44CEFBA1-D7D3-4077-A755-D94769391810}"/>
                  </a:ext>
                </a:extLst>
              </p:cNvPr>
              <p:cNvSpPr>
                <a:spLocks/>
              </p:cNvSpPr>
              <p:nvPr/>
            </p:nvSpPr>
            <p:spPr bwMode="auto">
              <a:xfrm>
                <a:off x="7104402" y="4782050"/>
                <a:ext cx="11112" cy="103188"/>
              </a:xfrm>
              <a:custGeom>
                <a:avLst/>
                <a:gdLst>
                  <a:gd name="T0" fmla="*/ 2 w 2"/>
                  <a:gd name="T1" fmla="*/ 20 h 20"/>
                  <a:gd name="T2" fmla="*/ 0 w 2"/>
                  <a:gd name="T3" fmla="*/ 10 h 20"/>
                  <a:gd name="T4" fmla="*/ 2 w 2"/>
                  <a:gd name="T5" fmla="*/ 0 h 20"/>
                  <a:gd name="T6" fmla="*/ 2 w 2"/>
                  <a:gd name="T7" fmla="*/ 20 h 20"/>
                </a:gdLst>
                <a:ahLst/>
                <a:cxnLst>
                  <a:cxn ang="0">
                    <a:pos x="T0" y="T1"/>
                  </a:cxn>
                  <a:cxn ang="0">
                    <a:pos x="T2" y="T3"/>
                  </a:cxn>
                  <a:cxn ang="0">
                    <a:pos x="T4" y="T5"/>
                  </a:cxn>
                  <a:cxn ang="0">
                    <a:pos x="T6" y="T7"/>
                  </a:cxn>
                </a:cxnLst>
                <a:rect l="0" t="0" r="r" b="b"/>
                <a:pathLst>
                  <a:path w="2" h="20">
                    <a:moveTo>
                      <a:pt x="2" y="20"/>
                    </a:moveTo>
                    <a:cubicBezTo>
                      <a:pt x="1" y="19"/>
                      <a:pt x="0" y="15"/>
                      <a:pt x="0" y="10"/>
                    </a:cubicBezTo>
                    <a:cubicBezTo>
                      <a:pt x="0" y="6"/>
                      <a:pt x="1" y="2"/>
                      <a:pt x="2" y="0"/>
                    </a:cubicBezTo>
                    <a:lnTo>
                      <a:pt x="2" y="20"/>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17" name="Freeform 624">
                <a:extLst>
                  <a:ext uri="{FF2B5EF4-FFF2-40B4-BE49-F238E27FC236}">
                    <a16:creationId xmlns:a16="http://schemas.microsoft.com/office/drawing/2014/main" id="{67D974B3-C7B5-489C-972E-FFD4976EC554}"/>
                  </a:ext>
                </a:extLst>
              </p:cNvPr>
              <p:cNvSpPr>
                <a:spLocks/>
              </p:cNvSpPr>
              <p:nvPr/>
            </p:nvSpPr>
            <p:spPr bwMode="auto">
              <a:xfrm>
                <a:off x="7120277" y="4782050"/>
                <a:ext cx="9525" cy="103188"/>
              </a:xfrm>
              <a:custGeom>
                <a:avLst/>
                <a:gdLst>
                  <a:gd name="T0" fmla="*/ 0 w 2"/>
                  <a:gd name="T1" fmla="*/ 20 h 20"/>
                  <a:gd name="T2" fmla="*/ 2 w 2"/>
                  <a:gd name="T3" fmla="*/ 10 h 20"/>
                  <a:gd name="T4" fmla="*/ 0 w 2"/>
                  <a:gd name="T5" fmla="*/ 0 h 20"/>
                  <a:gd name="T6" fmla="*/ 0 w 2"/>
                  <a:gd name="T7" fmla="*/ 20 h 20"/>
                </a:gdLst>
                <a:ahLst/>
                <a:cxnLst>
                  <a:cxn ang="0">
                    <a:pos x="T0" y="T1"/>
                  </a:cxn>
                  <a:cxn ang="0">
                    <a:pos x="T2" y="T3"/>
                  </a:cxn>
                  <a:cxn ang="0">
                    <a:pos x="T4" y="T5"/>
                  </a:cxn>
                  <a:cxn ang="0">
                    <a:pos x="T6" y="T7"/>
                  </a:cxn>
                </a:cxnLst>
                <a:rect l="0" t="0" r="r" b="b"/>
                <a:pathLst>
                  <a:path w="2" h="20">
                    <a:moveTo>
                      <a:pt x="0" y="20"/>
                    </a:moveTo>
                    <a:cubicBezTo>
                      <a:pt x="2" y="19"/>
                      <a:pt x="2" y="15"/>
                      <a:pt x="2" y="10"/>
                    </a:cubicBezTo>
                    <a:cubicBezTo>
                      <a:pt x="2" y="6"/>
                      <a:pt x="2" y="2"/>
                      <a:pt x="0" y="0"/>
                    </a:cubicBezTo>
                    <a:lnTo>
                      <a:pt x="0" y="20"/>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18" name="Freeform 625">
                <a:extLst>
                  <a:ext uri="{FF2B5EF4-FFF2-40B4-BE49-F238E27FC236}">
                    <a16:creationId xmlns:a16="http://schemas.microsoft.com/office/drawing/2014/main" id="{ADD96E5C-498D-44CF-9985-C81C790CFEC9}"/>
                  </a:ext>
                </a:extLst>
              </p:cNvPr>
              <p:cNvSpPr>
                <a:spLocks/>
              </p:cNvSpPr>
              <p:nvPr/>
            </p:nvSpPr>
            <p:spPr bwMode="auto">
              <a:xfrm>
                <a:off x="7109164" y="4926513"/>
                <a:ext cx="11112" cy="103188"/>
              </a:xfrm>
              <a:custGeom>
                <a:avLst/>
                <a:gdLst>
                  <a:gd name="T0" fmla="*/ 2 w 2"/>
                  <a:gd name="T1" fmla="*/ 0 h 20"/>
                  <a:gd name="T2" fmla="*/ 0 w 2"/>
                  <a:gd name="T3" fmla="*/ 10 h 20"/>
                  <a:gd name="T4" fmla="*/ 2 w 2"/>
                  <a:gd name="T5" fmla="*/ 20 h 20"/>
                  <a:gd name="T6" fmla="*/ 2 w 2"/>
                  <a:gd name="T7" fmla="*/ 0 h 20"/>
                </a:gdLst>
                <a:ahLst/>
                <a:cxnLst>
                  <a:cxn ang="0">
                    <a:pos x="T0" y="T1"/>
                  </a:cxn>
                  <a:cxn ang="0">
                    <a:pos x="T2" y="T3"/>
                  </a:cxn>
                  <a:cxn ang="0">
                    <a:pos x="T4" y="T5"/>
                  </a:cxn>
                  <a:cxn ang="0">
                    <a:pos x="T6" y="T7"/>
                  </a:cxn>
                </a:cxnLst>
                <a:rect l="0" t="0" r="r" b="b"/>
                <a:pathLst>
                  <a:path w="2" h="20">
                    <a:moveTo>
                      <a:pt x="2" y="0"/>
                    </a:moveTo>
                    <a:cubicBezTo>
                      <a:pt x="0" y="1"/>
                      <a:pt x="0" y="5"/>
                      <a:pt x="0" y="10"/>
                    </a:cubicBezTo>
                    <a:cubicBezTo>
                      <a:pt x="0" y="14"/>
                      <a:pt x="0" y="18"/>
                      <a:pt x="2" y="20"/>
                    </a:cubicBezTo>
                    <a:lnTo>
                      <a:pt x="2" y="0"/>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19" name="Freeform 626">
                <a:extLst>
                  <a:ext uri="{FF2B5EF4-FFF2-40B4-BE49-F238E27FC236}">
                    <a16:creationId xmlns:a16="http://schemas.microsoft.com/office/drawing/2014/main" id="{03D275D8-E558-440A-AF28-0D4E977FE862}"/>
                  </a:ext>
                </a:extLst>
              </p:cNvPr>
              <p:cNvSpPr>
                <a:spLocks/>
              </p:cNvSpPr>
              <p:nvPr/>
            </p:nvSpPr>
            <p:spPr bwMode="auto">
              <a:xfrm>
                <a:off x="7125039" y="4926513"/>
                <a:ext cx="11112" cy="103188"/>
              </a:xfrm>
              <a:custGeom>
                <a:avLst/>
                <a:gdLst>
                  <a:gd name="T0" fmla="*/ 0 w 2"/>
                  <a:gd name="T1" fmla="*/ 0 h 20"/>
                  <a:gd name="T2" fmla="*/ 2 w 2"/>
                  <a:gd name="T3" fmla="*/ 10 h 20"/>
                  <a:gd name="T4" fmla="*/ 0 w 2"/>
                  <a:gd name="T5" fmla="*/ 20 h 20"/>
                  <a:gd name="T6" fmla="*/ 0 w 2"/>
                  <a:gd name="T7" fmla="*/ 0 h 20"/>
                </a:gdLst>
                <a:ahLst/>
                <a:cxnLst>
                  <a:cxn ang="0">
                    <a:pos x="T0" y="T1"/>
                  </a:cxn>
                  <a:cxn ang="0">
                    <a:pos x="T2" y="T3"/>
                  </a:cxn>
                  <a:cxn ang="0">
                    <a:pos x="T4" y="T5"/>
                  </a:cxn>
                  <a:cxn ang="0">
                    <a:pos x="T6" y="T7"/>
                  </a:cxn>
                </a:cxnLst>
                <a:rect l="0" t="0" r="r" b="b"/>
                <a:pathLst>
                  <a:path w="2" h="20">
                    <a:moveTo>
                      <a:pt x="0" y="0"/>
                    </a:moveTo>
                    <a:cubicBezTo>
                      <a:pt x="1" y="1"/>
                      <a:pt x="2" y="5"/>
                      <a:pt x="2" y="10"/>
                    </a:cubicBezTo>
                    <a:cubicBezTo>
                      <a:pt x="2" y="14"/>
                      <a:pt x="1" y="18"/>
                      <a:pt x="0" y="20"/>
                    </a:cubicBezTo>
                    <a:lnTo>
                      <a:pt x="0" y="0"/>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20" name="Freeform 627">
                <a:extLst>
                  <a:ext uri="{FF2B5EF4-FFF2-40B4-BE49-F238E27FC236}">
                    <a16:creationId xmlns:a16="http://schemas.microsoft.com/office/drawing/2014/main" id="{23734B97-3582-4C08-A9BD-349DE8E6106C}"/>
                  </a:ext>
                </a:extLst>
              </p:cNvPr>
              <p:cNvSpPr>
                <a:spLocks/>
              </p:cNvSpPr>
              <p:nvPr/>
            </p:nvSpPr>
            <p:spPr bwMode="auto">
              <a:xfrm>
                <a:off x="7058364" y="4843963"/>
                <a:ext cx="25400" cy="123825"/>
              </a:xfrm>
              <a:custGeom>
                <a:avLst/>
                <a:gdLst>
                  <a:gd name="T0" fmla="*/ 2 w 5"/>
                  <a:gd name="T1" fmla="*/ 24 h 24"/>
                  <a:gd name="T2" fmla="*/ 0 w 5"/>
                  <a:gd name="T3" fmla="*/ 12 h 24"/>
                  <a:gd name="T4" fmla="*/ 2 w 5"/>
                  <a:gd name="T5" fmla="*/ 0 h 24"/>
                  <a:gd name="T6" fmla="*/ 5 w 5"/>
                  <a:gd name="T7" fmla="*/ 11 h 24"/>
                  <a:gd name="T8" fmla="*/ 2 w 5"/>
                  <a:gd name="T9" fmla="*/ 24 h 24"/>
                </a:gdLst>
                <a:ahLst/>
                <a:cxnLst>
                  <a:cxn ang="0">
                    <a:pos x="T0" y="T1"/>
                  </a:cxn>
                  <a:cxn ang="0">
                    <a:pos x="T2" y="T3"/>
                  </a:cxn>
                  <a:cxn ang="0">
                    <a:pos x="T4" y="T5"/>
                  </a:cxn>
                  <a:cxn ang="0">
                    <a:pos x="T6" y="T7"/>
                  </a:cxn>
                  <a:cxn ang="0">
                    <a:pos x="T8" y="T9"/>
                  </a:cxn>
                </a:cxnLst>
                <a:rect l="0" t="0" r="r" b="b"/>
                <a:pathLst>
                  <a:path w="5" h="24">
                    <a:moveTo>
                      <a:pt x="2" y="24"/>
                    </a:moveTo>
                    <a:cubicBezTo>
                      <a:pt x="0" y="20"/>
                      <a:pt x="0" y="17"/>
                      <a:pt x="0" y="12"/>
                    </a:cubicBezTo>
                    <a:cubicBezTo>
                      <a:pt x="0" y="8"/>
                      <a:pt x="1" y="3"/>
                      <a:pt x="2" y="0"/>
                    </a:cubicBezTo>
                    <a:cubicBezTo>
                      <a:pt x="4" y="3"/>
                      <a:pt x="5" y="7"/>
                      <a:pt x="5" y="11"/>
                    </a:cubicBezTo>
                    <a:cubicBezTo>
                      <a:pt x="5" y="16"/>
                      <a:pt x="3" y="21"/>
                      <a:pt x="2"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21" name="Freeform 628">
                <a:extLst>
                  <a:ext uri="{FF2B5EF4-FFF2-40B4-BE49-F238E27FC236}">
                    <a16:creationId xmlns:a16="http://schemas.microsoft.com/office/drawing/2014/main" id="{A734FAA6-BB9A-416A-A527-11429597E47F}"/>
                  </a:ext>
                </a:extLst>
              </p:cNvPr>
              <p:cNvSpPr>
                <a:spLocks/>
              </p:cNvSpPr>
              <p:nvPr/>
            </p:nvSpPr>
            <p:spPr bwMode="auto">
              <a:xfrm>
                <a:off x="7156789" y="4843963"/>
                <a:ext cx="25400" cy="123825"/>
              </a:xfrm>
              <a:custGeom>
                <a:avLst/>
                <a:gdLst>
                  <a:gd name="T0" fmla="*/ 3 w 5"/>
                  <a:gd name="T1" fmla="*/ 24 h 24"/>
                  <a:gd name="T2" fmla="*/ 5 w 5"/>
                  <a:gd name="T3" fmla="*/ 12 h 24"/>
                  <a:gd name="T4" fmla="*/ 3 w 5"/>
                  <a:gd name="T5" fmla="*/ 0 h 24"/>
                  <a:gd name="T6" fmla="*/ 0 w 5"/>
                  <a:gd name="T7" fmla="*/ 11 h 24"/>
                  <a:gd name="T8" fmla="*/ 3 w 5"/>
                  <a:gd name="T9" fmla="*/ 24 h 24"/>
                </a:gdLst>
                <a:ahLst/>
                <a:cxnLst>
                  <a:cxn ang="0">
                    <a:pos x="T0" y="T1"/>
                  </a:cxn>
                  <a:cxn ang="0">
                    <a:pos x="T2" y="T3"/>
                  </a:cxn>
                  <a:cxn ang="0">
                    <a:pos x="T4" y="T5"/>
                  </a:cxn>
                  <a:cxn ang="0">
                    <a:pos x="T6" y="T7"/>
                  </a:cxn>
                  <a:cxn ang="0">
                    <a:pos x="T8" y="T9"/>
                  </a:cxn>
                </a:cxnLst>
                <a:rect l="0" t="0" r="r" b="b"/>
                <a:pathLst>
                  <a:path w="5" h="24">
                    <a:moveTo>
                      <a:pt x="3" y="24"/>
                    </a:moveTo>
                    <a:cubicBezTo>
                      <a:pt x="5" y="20"/>
                      <a:pt x="5" y="17"/>
                      <a:pt x="5" y="12"/>
                    </a:cubicBezTo>
                    <a:cubicBezTo>
                      <a:pt x="5" y="8"/>
                      <a:pt x="5" y="3"/>
                      <a:pt x="3" y="0"/>
                    </a:cubicBezTo>
                    <a:cubicBezTo>
                      <a:pt x="1" y="3"/>
                      <a:pt x="0" y="7"/>
                      <a:pt x="0" y="11"/>
                    </a:cubicBezTo>
                    <a:cubicBezTo>
                      <a:pt x="0" y="16"/>
                      <a:pt x="2" y="21"/>
                      <a:pt x="3"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23" name="Oval 57">
                <a:extLst>
                  <a:ext uri="{FF2B5EF4-FFF2-40B4-BE49-F238E27FC236}">
                    <a16:creationId xmlns:a16="http://schemas.microsoft.com/office/drawing/2014/main" id="{20D129B9-0A68-4FF0-9D58-F4765CFA1DC3}"/>
                  </a:ext>
                </a:extLst>
              </p:cNvPr>
              <p:cNvSpPr>
                <a:spLocks noChangeArrowheads="1"/>
              </p:cNvSpPr>
              <p:nvPr/>
            </p:nvSpPr>
            <p:spPr bwMode="auto">
              <a:xfrm>
                <a:off x="2418981" y="3566497"/>
                <a:ext cx="412750" cy="411163"/>
              </a:xfrm>
              <a:prstGeom prst="ellipse">
                <a:avLst/>
              </a:pr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24" name="Freeform 58">
                <a:extLst>
                  <a:ext uri="{FF2B5EF4-FFF2-40B4-BE49-F238E27FC236}">
                    <a16:creationId xmlns:a16="http://schemas.microsoft.com/office/drawing/2014/main" id="{EE73D9A6-A850-4C6D-93AA-DC433E1DA9DF}"/>
                  </a:ext>
                </a:extLst>
              </p:cNvPr>
              <p:cNvSpPr>
                <a:spLocks/>
              </p:cNvSpPr>
              <p:nvPr/>
            </p:nvSpPr>
            <p:spPr bwMode="auto">
              <a:xfrm>
                <a:off x="2418981" y="3566497"/>
                <a:ext cx="190500" cy="220663"/>
              </a:xfrm>
              <a:custGeom>
                <a:avLst/>
                <a:gdLst>
                  <a:gd name="T0" fmla="*/ 37 w 37"/>
                  <a:gd name="T1" fmla="*/ 43 h 43"/>
                  <a:gd name="T2" fmla="*/ 37 w 37"/>
                  <a:gd name="T3" fmla="*/ 0 h 43"/>
                  <a:gd name="T4" fmla="*/ 0 w 37"/>
                  <a:gd name="T5" fmla="*/ 40 h 43"/>
                  <a:gd name="T6" fmla="*/ 0 w 37"/>
                  <a:gd name="T7" fmla="*/ 43 h 43"/>
                  <a:gd name="T8" fmla="*/ 37 w 37"/>
                  <a:gd name="T9" fmla="*/ 43 h 43"/>
                </a:gdLst>
                <a:ahLst/>
                <a:cxnLst>
                  <a:cxn ang="0">
                    <a:pos x="T0" y="T1"/>
                  </a:cxn>
                  <a:cxn ang="0">
                    <a:pos x="T2" y="T3"/>
                  </a:cxn>
                  <a:cxn ang="0">
                    <a:pos x="T4" y="T5"/>
                  </a:cxn>
                  <a:cxn ang="0">
                    <a:pos x="T6" y="T7"/>
                  </a:cxn>
                  <a:cxn ang="0">
                    <a:pos x="T8" y="T9"/>
                  </a:cxn>
                </a:cxnLst>
                <a:rect l="0" t="0" r="r" b="b"/>
                <a:pathLst>
                  <a:path w="37" h="43">
                    <a:moveTo>
                      <a:pt x="37" y="43"/>
                    </a:moveTo>
                    <a:cubicBezTo>
                      <a:pt x="37" y="0"/>
                      <a:pt x="37" y="0"/>
                      <a:pt x="37" y="0"/>
                    </a:cubicBezTo>
                    <a:cubicBezTo>
                      <a:pt x="16" y="1"/>
                      <a:pt x="0" y="19"/>
                      <a:pt x="0" y="40"/>
                    </a:cubicBezTo>
                    <a:cubicBezTo>
                      <a:pt x="0" y="41"/>
                      <a:pt x="0" y="42"/>
                      <a:pt x="0" y="43"/>
                    </a:cubicBezTo>
                    <a:lnTo>
                      <a:pt x="37" y="43"/>
                    </a:lnTo>
                    <a:close/>
                  </a:path>
                </a:pathLst>
              </a:custGeom>
              <a:solidFill>
                <a:srgbClr val="164A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25" name="Freeform 59">
                <a:extLst>
                  <a:ext uri="{FF2B5EF4-FFF2-40B4-BE49-F238E27FC236}">
                    <a16:creationId xmlns:a16="http://schemas.microsoft.com/office/drawing/2014/main" id="{6E25E4F2-B434-47D0-96F2-A44D43B50BE4}"/>
                  </a:ext>
                </a:extLst>
              </p:cNvPr>
              <p:cNvSpPr>
                <a:spLocks/>
              </p:cNvSpPr>
              <p:nvPr/>
            </p:nvSpPr>
            <p:spPr bwMode="auto">
              <a:xfrm>
                <a:off x="2609481" y="3628410"/>
                <a:ext cx="190500" cy="30163"/>
              </a:xfrm>
              <a:custGeom>
                <a:avLst/>
                <a:gdLst>
                  <a:gd name="T0" fmla="*/ 31 w 37"/>
                  <a:gd name="T1" fmla="*/ 0 h 6"/>
                  <a:gd name="T2" fmla="*/ 0 w 37"/>
                  <a:gd name="T3" fmla="*/ 0 h 6"/>
                  <a:gd name="T4" fmla="*/ 0 w 37"/>
                  <a:gd name="T5" fmla="*/ 6 h 6"/>
                  <a:gd name="T6" fmla="*/ 37 w 37"/>
                  <a:gd name="T7" fmla="*/ 6 h 6"/>
                  <a:gd name="T8" fmla="*/ 31 w 37"/>
                  <a:gd name="T9" fmla="*/ 0 h 6"/>
                </a:gdLst>
                <a:ahLst/>
                <a:cxnLst>
                  <a:cxn ang="0">
                    <a:pos x="T0" y="T1"/>
                  </a:cxn>
                  <a:cxn ang="0">
                    <a:pos x="T2" y="T3"/>
                  </a:cxn>
                  <a:cxn ang="0">
                    <a:pos x="T4" y="T5"/>
                  </a:cxn>
                  <a:cxn ang="0">
                    <a:pos x="T6" y="T7"/>
                  </a:cxn>
                  <a:cxn ang="0">
                    <a:pos x="T8" y="T9"/>
                  </a:cxn>
                </a:cxnLst>
                <a:rect l="0" t="0" r="r" b="b"/>
                <a:pathLst>
                  <a:path w="37" h="6">
                    <a:moveTo>
                      <a:pt x="31" y="0"/>
                    </a:moveTo>
                    <a:cubicBezTo>
                      <a:pt x="0" y="0"/>
                      <a:pt x="0" y="0"/>
                      <a:pt x="0" y="0"/>
                    </a:cubicBezTo>
                    <a:cubicBezTo>
                      <a:pt x="0" y="6"/>
                      <a:pt x="0" y="6"/>
                      <a:pt x="0" y="6"/>
                    </a:cubicBezTo>
                    <a:cubicBezTo>
                      <a:pt x="37" y="6"/>
                      <a:pt x="37" y="6"/>
                      <a:pt x="37" y="6"/>
                    </a:cubicBezTo>
                    <a:cubicBezTo>
                      <a:pt x="35" y="4"/>
                      <a:pt x="33" y="2"/>
                      <a:pt x="31" y="0"/>
                    </a:cubicBezTo>
                    <a:close/>
                  </a:path>
                </a:pathLst>
              </a:custGeom>
              <a:solidFill>
                <a:srgbClr val="D0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26" name="Freeform 60">
                <a:extLst>
                  <a:ext uri="{FF2B5EF4-FFF2-40B4-BE49-F238E27FC236}">
                    <a16:creationId xmlns:a16="http://schemas.microsoft.com/office/drawing/2014/main" id="{9F2BA084-2CCD-409A-B8AB-53D5ECB2D576}"/>
                  </a:ext>
                </a:extLst>
              </p:cNvPr>
              <p:cNvSpPr>
                <a:spLocks/>
              </p:cNvSpPr>
              <p:nvPr/>
            </p:nvSpPr>
            <p:spPr bwMode="auto">
              <a:xfrm>
                <a:off x="2609481" y="3690322"/>
                <a:ext cx="215900" cy="34925"/>
              </a:xfrm>
              <a:custGeom>
                <a:avLst/>
                <a:gdLst>
                  <a:gd name="T0" fmla="*/ 40 w 42"/>
                  <a:gd name="T1" fmla="*/ 0 h 7"/>
                  <a:gd name="T2" fmla="*/ 0 w 42"/>
                  <a:gd name="T3" fmla="*/ 0 h 7"/>
                  <a:gd name="T4" fmla="*/ 0 w 42"/>
                  <a:gd name="T5" fmla="*/ 7 h 7"/>
                  <a:gd name="T6" fmla="*/ 42 w 42"/>
                  <a:gd name="T7" fmla="*/ 7 h 7"/>
                  <a:gd name="T8" fmla="*/ 40 w 42"/>
                  <a:gd name="T9" fmla="*/ 0 h 7"/>
                </a:gdLst>
                <a:ahLst/>
                <a:cxnLst>
                  <a:cxn ang="0">
                    <a:pos x="T0" y="T1"/>
                  </a:cxn>
                  <a:cxn ang="0">
                    <a:pos x="T2" y="T3"/>
                  </a:cxn>
                  <a:cxn ang="0">
                    <a:pos x="T4" y="T5"/>
                  </a:cxn>
                  <a:cxn ang="0">
                    <a:pos x="T6" y="T7"/>
                  </a:cxn>
                  <a:cxn ang="0">
                    <a:pos x="T8" y="T9"/>
                  </a:cxn>
                </a:cxnLst>
                <a:rect l="0" t="0" r="r" b="b"/>
                <a:pathLst>
                  <a:path w="42" h="7">
                    <a:moveTo>
                      <a:pt x="40" y="0"/>
                    </a:moveTo>
                    <a:cubicBezTo>
                      <a:pt x="0" y="0"/>
                      <a:pt x="0" y="0"/>
                      <a:pt x="0" y="0"/>
                    </a:cubicBezTo>
                    <a:cubicBezTo>
                      <a:pt x="0" y="7"/>
                      <a:pt x="0" y="7"/>
                      <a:pt x="0" y="7"/>
                    </a:cubicBezTo>
                    <a:cubicBezTo>
                      <a:pt x="42" y="7"/>
                      <a:pt x="42" y="7"/>
                      <a:pt x="42" y="7"/>
                    </a:cubicBezTo>
                    <a:cubicBezTo>
                      <a:pt x="41" y="4"/>
                      <a:pt x="41" y="2"/>
                      <a:pt x="40" y="0"/>
                    </a:cubicBezTo>
                    <a:close/>
                  </a:path>
                </a:pathLst>
              </a:custGeom>
              <a:solidFill>
                <a:srgbClr val="D0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27" name="Freeform 61">
                <a:extLst>
                  <a:ext uri="{FF2B5EF4-FFF2-40B4-BE49-F238E27FC236}">
                    <a16:creationId xmlns:a16="http://schemas.microsoft.com/office/drawing/2014/main" id="{419F397E-DFD3-47BB-B7D0-564EABF4FA5F}"/>
                  </a:ext>
                </a:extLst>
              </p:cNvPr>
              <p:cNvSpPr>
                <a:spLocks/>
              </p:cNvSpPr>
              <p:nvPr/>
            </p:nvSpPr>
            <p:spPr bwMode="auto">
              <a:xfrm>
                <a:off x="2609481" y="3752235"/>
                <a:ext cx="222250" cy="34925"/>
              </a:xfrm>
              <a:custGeom>
                <a:avLst/>
                <a:gdLst>
                  <a:gd name="T0" fmla="*/ 43 w 43"/>
                  <a:gd name="T1" fmla="*/ 0 h 7"/>
                  <a:gd name="T2" fmla="*/ 0 w 43"/>
                  <a:gd name="T3" fmla="*/ 0 h 7"/>
                  <a:gd name="T4" fmla="*/ 0 w 43"/>
                  <a:gd name="T5" fmla="*/ 7 h 7"/>
                  <a:gd name="T6" fmla="*/ 43 w 43"/>
                  <a:gd name="T7" fmla="*/ 7 h 7"/>
                  <a:gd name="T8" fmla="*/ 43 w 43"/>
                  <a:gd name="T9" fmla="*/ 4 h 7"/>
                  <a:gd name="T10" fmla="*/ 43 w 43"/>
                  <a:gd name="T11" fmla="*/ 0 h 7"/>
                </a:gdLst>
                <a:ahLst/>
                <a:cxnLst>
                  <a:cxn ang="0">
                    <a:pos x="T0" y="T1"/>
                  </a:cxn>
                  <a:cxn ang="0">
                    <a:pos x="T2" y="T3"/>
                  </a:cxn>
                  <a:cxn ang="0">
                    <a:pos x="T4" y="T5"/>
                  </a:cxn>
                  <a:cxn ang="0">
                    <a:pos x="T6" y="T7"/>
                  </a:cxn>
                  <a:cxn ang="0">
                    <a:pos x="T8" y="T9"/>
                  </a:cxn>
                  <a:cxn ang="0">
                    <a:pos x="T10" y="T11"/>
                  </a:cxn>
                </a:cxnLst>
                <a:rect l="0" t="0" r="r" b="b"/>
                <a:pathLst>
                  <a:path w="43" h="7">
                    <a:moveTo>
                      <a:pt x="43" y="0"/>
                    </a:moveTo>
                    <a:cubicBezTo>
                      <a:pt x="0" y="0"/>
                      <a:pt x="0" y="0"/>
                      <a:pt x="0" y="0"/>
                    </a:cubicBezTo>
                    <a:cubicBezTo>
                      <a:pt x="0" y="7"/>
                      <a:pt x="0" y="7"/>
                      <a:pt x="0" y="7"/>
                    </a:cubicBezTo>
                    <a:cubicBezTo>
                      <a:pt x="43" y="7"/>
                      <a:pt x="43" y="7"/>
                      <a:pt x="43" y="7"/>
                    </a:cubicBezTo>
                    <a:cubicBezTo>
                      <a:pt x="43" y="6"/>
                      <a:pt x="43" y="5"/>
                      <a:pt x="43" y="4"/>
                    </a:cubicBezTo>
                    <a:cubicBezTo>
                      <a:pt x="43" y="3"/>
                      <a:pt x="43" y="2"/>
                      <a:pt x="43" y="0"/>
                    </a:cubicBezTo>
                    <a:close/>
                  </a:path>
                </a:pathLst>
              </a:custGeom>
              <a:solidFill>
                <a:srgbClr val="D0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28" name="Freeform 62">
                <a:extLst>
                  <a:ext uri="{FF2B5EF4-FFF2-40B4-BE49-F238E27FC236}">
                    <a16:creationId xmlns:a16="http://schemas.microsoft.com/office/drawing/2014/main" id="{36DBC64F-7C36-4AB8-90CC-6AD3EF36B99E}"/>
                  </a:ext>
                </a:extLst>
              </p:cNvPr>
              <p:cNvSpPr>
                <a:spLocks/>
              </p:cNvSpPr>
              <p:nvPr/>
            </p:nvSpPr>
            <p:spPr bwMode="auto">
              <a:xfrm>
                <a:off x="2609481" y="3566497"/>
                <a:ext cx="123825" cy="30163"/>
              </a:xfrm>
              <a:custGeom>
                <a:avLst/>
                <a:gdLst>
                  <a:gd name="T0" fmla="*/ 0 w 24"/>
                  <a:gd name="T1" fmla="*/ 0 h 6"/>
                  <a:gd name="T2" fmla="*/ 0 w 24"/>
                  <a:gd name="T3" fmla="*/ 6 h 6"/>
                  <a:gd name="T4" fmla="*/ 24 w 24"/>
                  <a:gd name="T5" fmla="*/ 6 h 6"/>
                  <a:gd name="T6" fmla="*/ 3 w 24"/>
                  <a:gd name="T7" fmla="*/ 0 h 6"/>
                  <a:gd name="T8" fmla="*/ 0 w 24"/>
                  <a:gd name="T9" fmla="*/ 0 h 6"/>
                </a:gdLst>
                <a:ahLst/>
                <a:cxnLst>
                  <a:cxn ang="0">
                    <a:pos x="T0" y="T1"/>
                  </a:cxn>
                  <a:cxn ang="0">
                    <a:pos x="T2" y="T3"/>
                  </a:cxn>
                  <a:cxn ang="0">
                    <a:pos x="T4" y="T5"/>
                  </a:cxn>
                  <a:cxn ang="0">
                    <a:pos x="T6" y="T7"/>
                  </a:cxn>
                  <a:cxn ang="0">
                    <a:pos x="T8" y="T9"/>
                  </a:cxn>
                </a:cxnLst>
                <a:rect l="0" t="0" r="r" b="b"/>
                <a:pathLst>
                  <a:path w="24" h="6">
                    <a:moveTo>
                      <a:pt x="0" y="0"/>
                    </a:moveTo>
                    <a:cubicBezTo>
                      <a:pt x="0" y="6"/>
                      <a:pt x="0" y="6"/>
                      <a:pt x="0" y="6"/>
                    </a:cubicBezTo>
                    <a:cubicBezTo>
                      <a:pt x="24" y="6"/>
                      <a:pt x="24" y="6"/>
                      <a:pt x="24" y="6"/>
                    </a:cubicBezTo>
                    <a:cubicBezTo>
                      <a:pt x="18" y="2"/>
                      <a:pt x="11" y="0"/>
                      <a:pt x="3" y="0"/>
                    </a:cubicBezTo>
                    <a:cubicBezTo>
                      <a:pt x="2" y="0"/>
                      <a:pt x="1" y="0"/>
                      <a:pt x="0" y="0"/>
                    </a:cubicBezTo>
                    <a:close/>
                  </a:path>
                </a:pathLst>
              </a:custGeom>
              <a:solidFill>
                <a:srgbClr val="D0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29" name="Freeform 63">
                <a:extLst>
                  <a:ext uri="{FF2B5EF4-FFF2-40B4-BE49-F238E27FC236}">
                    <a16:creationId xmlns:a16="http://schemas.microsoft.com/office/drawing/2014/main" id="{A2C8D579-211A-4FF1-8499-D07B2F1802A0}"/>
                  </a:ext>
                </a:extLst>
              </p:cNvPr>
              <p:cNvSpPr>
                <a:spLocks/>
              </p:cNvSpPr>
              <p:nvPr/>
            </p:nvSpPr>
            <p:spPr bwMode="auto">
              <a:xfrm>
                <a:off x="2423744" y="3818910"/>
                <a:ext cx="401637" cy="36513"/>
              </a:xfrm>
              <a:custGeom>
                <a:avLst/>
                <a:gdLst>
                  <a:gd name="T0" fmla="*/ 78 w 78"/>
                  <a:gd name="T1" fmla="*/ 0 h 7"/>
                  <a:gd name="T2" fmla="*/ 0 w 78"/>
                  <a:gd name="T3" fmla="*/ 0 h 7"/>
                  <a:gd name="T4" fmla="*/ 2 w 78"/>
                  <a:gd name="T5" fmla="*/ 7 h 7"/>
                  <a:gd name="T6" fmla="*/ 76 w 78"/>
                  <a:gd name="T7" fmla="*/ 7 h 7"/>
                  <a:gd name="T8" fmla="*/ 78 w 78"/>
                  <a:gd name="T9" fmla="*/ 0 h 7"/>
                </a:gdLst>
                <a:ahLst/>
                <a:cxnLst>
                  <a:cxn ang="0">
                    <a:pos x="T0" y="T1"/>
                  </a:cxn>
                  <a:cxn ang="0">
                    <a:pos x="T2" y="T3"/>
                  </a:cxn>
                  <a:cxn ang="0">
                    <a:pos x="T4" y="T5"/>
                  </a:cxn>
                  <a:cxn ang="0">
                    <a:pos x="T6" y="T7"/>
                  </a:cxn>
                  <a:cxn ang="0">
                    <a:pos x="T8" y="T9"/>
                  </a:cxn>
                </a:cxnLst>
                <a:rect l="0" t="0" r="r" b="b"/>
                <a:pathLst>
                  <a:path w="78" h="7">
                    <a:moveTo>
                      <a:pt x="78" y="0"/>
                    </a:moveTo>
                    <a:cubicBezTo>
                      <a:pt x="0" y="0"/>
                      <a:pt x="0" y="0"/>
                      <a:pt x="0" y="0"/>
                    </a:cubicBezTo>
                    <a:cubicBezTo>
                      <a:pt x="0" y="2"/>
                      <a:pt x="1" y="5"/>
                      <a:pt x="2" y="7"/>
                    </a:cubicBezTo>
                    <a:cubicBezTo>
                      <a:pt x="76" y="7"/>
                      <a:pt x="76" y="7"/>
                      <a:pt x="76" y="7"/>
                    </a:cubicBezTo>
                    <a:cubicBezTo>
                      <a:pt x="77" y="5"/>
                      <a:pt x="77" y="2"/>
                      <a:pt x="78" y="0"/>
                    </a:cubicBezTo>
                    <a:close/>
                  </a:path>
                </a:pathLst>
              </a:custGeom>
              <a:solidFill>
                <a:srgbClr val="D0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30" name="Freeform 64">
                <a:extLst>
                  <a:ext uri="{FF2B5EF4-FFF2-40B4-BE49-F238E27FC236}">
                    <a16:creationId xmlns:a16="http://schemas.microsoft.com/office/drawing/2014/main" id="{1E18B7F6-3392-4775-BA40-5FE7215BC279}"/>
                  </a:ext>
                </a:extLst>
              </p:cNvPr>
              <p:cNvSpPr>
                <a:spLocks/>
              </p:cNvSpPr>
              <p:nvPr/>
            </p:nvSpPr>
            <p:spPr bwMode="auto">
              <a:xfrm>
                <a:off x="2450731" y="3880822"/>
                <a:ext cx="349250" cy="34925"/>
              </a:xfrm>
              <a:custGeom>
                <a:avLst/>
                <a:gdLst>
                  <a:gd name="T0" fmla="*/ 68 w 68"/>
                  <a:gd name="T1" fmla="*/ 0 h 7"/>
                  <a:gd name="T2" fmla="*/ 0 w 68"/>
                  <a:gd name="T3" fmla="*/ 0 h 7"/>
                  <a:gd name="T4" fmla="*/ 5 w 68"/>
                  <a:gd name="T5" fmla="*/ 7 h 7"/>
                  <a:gd name="T6" fmla="*/ 62 w 68"/>
                  <a:gd name="T7" fmla="*/ 7 h 7"/>
                  <a:gd name="T8" fmla="*/ 68 w 68"/>
                  <a:gd name="T9" fmla="*/ 0 h 7"/>
                </a:gdLst>
                <a:ahLst/>
                <a:cxnLst>
                  <a:cxn ang="0">
                    <a:pos x="T0" y="T1"/>
                  </a:cxn>
                  <a:cxn ang="0">
                    <a:pos x="T2" y="T3"/>
                  </a:cxn>
                  <a:cxn ang="0">
                    <a:pos x="T4" y="T5"/>
                  </a:cxn>
                  <a:cxn ang="0">
                    <a:pos x="T6" y="T7"/>
                  </a:cxn>
                  <a:cxn ang="0">
                    <a:pos x="T8" y="T9"/>
                  </a:cxn>
                </a:cxnLst>
                <a:rect l="0" t="0" r="r" b="b"/>
                <a:pathLst>
                  <a:path w="68" h="7">
                    <a:moveTo>
                      <a:pt x="68" y="0"/>
                    </a:moveTo>
                    <a:cubicBezTo>
                      <a:pt x="0" y="0"/>
                      <a:pt x="0" y="0"/>
                      <a:pt x="0" y="0"/>
                    </a:cubicBezTo>
                    <a:cubicBezTo>
                      <a:pt x="2" y="3"/>
                      <a:pt x="3" y="5"/>
                      <a:pt x="5" y="7"/>
                    </a:cubicBezTo>
                    <a:cubicBezTo>
                      <a:pt x="62" y="7"/>
                      <a:pt x="62" y="7"/>
                      <a:pt x="62" y="7"/>
                    </a:cubicBezTo>
                    <a:cubicBezTo>
                      <a:pt x="64" y="5"/>
                      <a:pt x="66" y="3"/>
                      <a:pt x="68" y="0"/>
                    </a:cubicBezTo>
                    <a:close/>
                  </a:path>
                </a:pathLst>
              </a:custGeom>
              <a:solidFill>
                <a:srgbClr val="D0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31" name="Freeform 65">
                <a:extLst>
                  <a:ext uri="{FF2B5EF4-FFF2-40B4-BE49-F238E27FC236}">
                    <a16:creationId xmlns:a16="http://schemas.microsoft.com/office/drawing/2014/main" id="{AEF73469-CD21-4D84-9C05-3660837825C5}"/>
                  </a:ext>
                </a:extLst>
              </p:cNvPr>
              <p:cNvSpPr>
                <a:spLocks/>
              </p:cNvSpPr>
              <p:nvPr/>
            </p:nvSpPr>
            <p:spPr bwMode="auto">
              <a:xfrm>
                <a:off x="2517406" y="3947497"/>
                <a:ext cx="215900" cy="30163"/>
              </a:xfrm>
              <a:custGeom>
                <a:avLst/>
                <a:gdLst>
                  <a:gd name="T0" fmla="*/ 42 w 42"/>
                  <a:gd name="T1" fmla="*/ 0 h 6"/>
                  <a:gd name="T2" fmla="*/ 0 w 42"/>
                  <a:gd name="T3" fmla="*/ 0 h 6"/>
                  <a:gd name="T4" fmla="*/ 21 w 42"/>
                  <a:gd name="T5" fmla="*/ 6 h 6"/>
                  <a:gd name="T6" fmla="*/ 42 w 42"/>
                  <a:gd name="T7" fmla="*/ 0 h 6"/>
                </a:gdLst>
                <a:ahLst/>
                <a:cxnLst>
                  <a:cxn ang="0">
                    <a:pos x="T0" y="T1"/>
                  </a:cxn>
                  <a:cxn ang="0">
                    <a:pos x="T2" y="T3"/>
                  </a:cxn>
                  <a:cxn ang="0">
                    <a:pos x="T4" y="T5"/>
                  </a:cxn>
                  <a:cxn ang="0">
                    <a:pos x="T6" y="T7"/>
                  </a:cxn>
                </a:cxnLst>
                <a:rect l="0" t="0" r="r" b="b"/>
                <a:pathLst>
                  <a:path w="42" h="6">
                    <a:moveTo>
                      <a:pt x="42" y="0"/>
                    </a:moveTo>
                    <a:cubicBezTo>
                      <a:pt x="0" y="0"/>
                      <a:pt x="0" y="0"/>
                      <a:pt x="0" y="0"/>
                    </a:cubicBezTo>
                    <a:cubicBezTo>
                      <a:pt x="6" y="4"/>
                      <a:pt x="13" y="6"/>
                      <a:pt x="21" y="6"/>
                    </a:cubicBezTo>
                    <a:cubicBezTo>
                      <a:pt x="29" y="6"/>
                      <a:pt x="36" y="4"/>
                      <a:pt x="42" y="0"/>
                    </a:cubicBezTo>
                    <a:close/>
                  </a:path>
                </a:pathLst>
              </a:custGeom>
              <a:solidFill>
                <a:srgbClr val="D0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32" name="Freeform 66">
                <a:extLst>
                  <a:ext uri="{FF2B5EF4-FFF2-40B4-BE49-F238E27FC236}">
                    <a16:creationId xmlns:a16="http://schemas.microsoft.com/office/drawing/2014/main" id="{98AC8019-7739-40F9-8F00-34A3E4129548}"/>
                  </a:ext>
                </a:extLst>
              </p:cNvPr>
              <p:cNvSpPr>
                <a:spLocks/>
              </p:cNvSpPr>
              <p:nvPr/>
            </p:nvSpPr>
            <p:spPr bwMode="auto">
              <a:xfrm>
                <a:off x="2572969" y="3658572"/>
                <a:ext cx="26987" cy="31750"/>
              </a:xfrm>
              <a:custGeom>
                <a:avLst/>
                <a:gdLst>
                  <a:gd name="T0" fmla="*/ 4 w 17"/>
                  <a:gd name="T1" fmla="*/ 20 h 20"/>
                  <a:gd name="T2" fmla="*/ 4 w 17"/>
                  <a:gd name="T3" fmla="*/ 10 h 20"/>
                  <a:gd name="T4" fmla="*/ 0 w 17"/>
                  <a:gd name="T5" fmla="*/ 7 h 20"/>
                  <a:gd name="T6" fmla="*/ 7 w 17"/>
                  <a:gd name="T7" fmla="*/ 7 h 20"/>
                  <a:gd name="T8" fmla="*/ 7 w 17"/>
                  <a:gd name="T9" fmla="*/ 0 h 20"/>
                  <a:gd name="T10" fmla="*/ 10 w 17"/>
                  <a:gd name="T11" fmla="*/ 7 h 20"/>
                  <a:gd name="T12" fmla="*/ 17 w 17"/>
                  <a:gd name="T13" fmla="*/ 7 h 20"/>
                  <a:gd name="T14" fmla="*/ 10 w 17"/>
                  <a:gd name="T15" fmla="*/ 10 h 20"/>
                  <a:gd name="T16" fmla="*/ 13 w 17"/>
                  <a:gd name="T17" fmla="*/ 20 h 20"/>
                  <a:gd name="T18" fmla="*/ 7 w 17"/>
                  <a:gd name="T19" fmla="*/ 13 h 20"/>
                  <a:gd name="T20" fmla="*/ 4 w 17"/>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0">
                    <a:moveTo>
                      <a:pt x="4" y="20"/>
                    </a:moveTo>
                    <a:lnTo>
                      <a:pt x="4" y="10"/>
                    </a:lnTo>
                    <a:lnTo>
                      <a:pt x="0" y="7"/>
                    </a:lnTo>
                    <a:lnTo>
                      <a:pt x="7" y="7"/>
                    </a:lnTo>
                    <a:lnTo>
                      <a:pt x="7" y="0"/>
                    </a:lnTo>
                    <a:lnTo>
                      <a:pt x="10" y="7"/>
                    </a:lnTo>
                    <a:lnTo>
                      <a:pt x="17" y="7"/>
                    </a:lnTo>
                    <a:lnTo>
                      <a:pt x="10" y="10"/>
                    </a:lnTo>
                    <a:lnTo>
                      <a:pt x="13" y="20"/>
                    </a:lnTo>
                    <a:lnTo>
                      <a:pt x="7" y="13"/>
                    </a:lnTo>
                    <a:lnTo>
                      <a:pt x="4" y="20"/>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33" name="Freeform 67">
                <a:extLst>
                  <a:ext uri="{FF2B5EF4-FFF2-40B4-BE49-F238E27FC236}">
                    <a16:creationId xmlns:a16="http://schemas.microsoft.com/office/drawing/2014/main" id="{C8D4C212-53EA-4079-9F92-2E8E1C63AE7F}"/>
                  </a:ext>
                </a:extLst>
              </p:cNvPr>
              <p:cNvSpPr>
                <a:spLocks/>
              </p:cNvSpPr>
              <p:nvPr/>
            </p:nvSpPr>
            <p:spPr bwMode="auto">
              <a:xfrm>
                <a:off x="2572969" y="3704610"/>
                <a:ext cx="26987" cy="26988"/>
              </a:xfrm>
              <a:custGeom>
                <a:avLst/>
                <a:gdLst>
                  <a:gd name="T0" fmla="*/ 4 w 17"/>
                  <a:gd name="T1" fmla="*/ 17 h 17"/>
                  <a:gd name="T2" fmla="*/ 4 w 17"/>
                  <a:gd name="T3" fmla="*/ 10 h 17"/>
                  <a:gd name="T4" fmla="*/ 0 w 17"/>
                  <a:gd name="T5" fmla="*/ 7 h 17"/>
                  <a:gd name="T6" fmla="*/ 7 w 17"/>
                  <a:gd name="T7" fmla="*/ 7 h 17"/>
                  <a:gd name="T8" fmla="*/ 7 w 17"/>
                  <a:gd name="T9" fmla="*/ 0 h 17"/>
                  <a:gd name="T10" fmla="*/ 10 w 17"/>
                  <a:gd name="T11" fmla="*/ 7 h 17"/>
                  <a:gd name="T12" fmla="*/ 17 w 17"/>
                  <a:gd name="T13" fmla="*/ 7 h 17"/>
                  <a:gd name="T14" fmla="*/ 10 w 17"/>
                  <a:gd name="T15" fmla="*/ 10 h 17"/>
                  <a:gd name="T16" fmla="*/ 13 w 17"/>
                  <a:gd name="T17" fmla="*/ 17 h 17"/>
                  <a:gd name="T18" fmla="*/ 7 w 17"/>
                  <a:gd name="T19" fmla="*/ 13 h 17"/>
                  <a:gd name="T20" fmla="*/ 4 w 17"/>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4" y="17"/>
                    </a:moveTo>
                    <a:lnTo>
                      <a:pt x="4" y="10"/>
                    </a:lnTo>
                    <a:lnTo>
                      <a:pt x="0" y="7"/>
                    </a:lnTo>
                    <a:lnTo>
                      <a:pt x="7" y="7"/>
                    </a:lnTo>
                    <a:lnTo>
                      <a:pt x="7" y="0"/>
                    </a:lnTo>
                    <a:lnTo>
                      <a:pt x="10" y="7"/>
                    </a:lnTo>
                    <a:lnTo>
                      <a:pt x="17" y="7"/>
                    </a:lnTo>
                    <a:lnTo>
                      <a:pt x="10" y="10"/>
                    </a:lnTo>
                    <a:lnTo>
                      <a:pt x="13" y="17"/>
                    </a:lnTo>
                    <a:lnTo>
                      <a:pt x="7" y="13"/>
                    </a:lnTo>
                    <a:lnTo>
                      <a:pt x="4" y="17"/>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34" name="Freeform 68">
                <a:extLst>
                  <a:ext uri="{FF2B5EF4-FFF2-40B4-BE49-F238E27FC236}">
                    <a16:creationId xmlns:a16="http://schemas.microsoft.com/office/drawing/2014/main" id="{89F53AFE-04D1-40D4-8DFF-C880FC6E97CF}"/>
                  </a:ext>
                </a:extLst>
              </p:cNvPr>
              <p:cNvSpPr>
                <a:spLocks/>
              </p:cNvSpPr>
              <p:nvPr/>
            </p:nvSpPr>
            <p:spPr bwMode="auto">
              <a:xfrm>
                <a:off x="2572969" y="3752235"/>
                <a:ext cx="26987" cy="25400"/>
              </a:xfrm>
              <a:custGeom>
                <a:avLst/>
                <a:gdLst>
                  <a:gd name="T0" fmla="*/ 4 w 17"/>
                  <a:gd name="T1" fmla="*/ 16 h 16"/>
                  <a:gd name="T2" fmla="*/ 7 w 17"/>
                  <a:gd name="T3" fmla="*/ 9 h 16"/>
                  <a:gd name="T4" fmla="*/ 0 w 17"/>
                  <a:gd name="T5" fmla="*/ 6 h 16"/>
                  <a:gd name="T6" fmla="*/ 7 w 17"/>
                  <a:gd name="T7" fmla="*/ 6 h 16"/>
                  <a:gd name="T8" fmla="*/ 10 w 17"/>
                  <a:gd name="T9" fmla="*/ 0 h 16"/>
                  <a:gd name="T10" fmla="*/ 10 w 17"/>
                  <a:gd name="T11" fmla="*/ 6 h 16"/>
                  <a:gd name="T12" fmla="*/ 17 w 17"/>
                  <a:gd name="T13" fmla="*/ 6 h 16"/>
                  <a:gd name="T14" fmla="*/ 13 w 17"/>
                  <a:gd name="T15" fmla="*/ 9 h 16"/>
                  <a:gd name="T16" fmla="*/ 13 w 17"/>
                  <a:gd name="T17" fmla="*/ 16 h 16"/>
                  <a:gd name="T18" fmla="*/ 10 w 17"/>
                  <a:gd name="T19" fmla="*/ 13 h 16"/>
                  <a:gd name="T20" fmla="*/ 4 w 17"/>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4" y="16"/>
                    </a:moveTo>
                    <a:lnTo>
                      <a:pt x="7" y="9"/>
                    </a:lnTo>
                    <a:lnTo>
                      <a:pt x="0" y="6"/>
                    </a:lnTo>
                    <a:lnTo>
                      <a:pt x="7" y="6"/>
                    </a:lnTo>
                    <a:lnTo>
                      <a:pt x="10" y="0"/>
                    </a:lnTo>
                    <a:lnTo>
                      <a:pt x="10" y="6"/>
                    </a:lnTo>
                    <a:lnTo>
                      <a:pt x="17" y="6"/>
                    </a:lnTo>
                    <a:lnTo>
                      <a:pt x="13" y="9"/>
                    </a:lnTo>
                    <a:lnTo>
                      <a:pt x="13" y="16"/>
                    </a:lnTo>
                    <a:lnTo>
                      <a:pt x="10" y="13"/>
                    </a:lnTo>
                    <a:lnTo>
                      <a:pt x="4" y="16"/>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35" name="Freeform 69">
                <a:extLst>
                  <a:ext uri="{FF2B5EF4-FFF2-40B4-BE49-F238E27FC236}">
                    <a16:creationId xmlns:a16="http://schemas.microsoft.com/office/drawing/2014/main" id="{AB6CD1CE-FD57-4D16-A3B7-B8A8C2CA632C}"/>
                  </a:ext>
                </a:extLst>
              </p:cNvPr>
              <p:cNvSpPr>
                <a:spLocks/>
              </p:cNvSpPr>
              <p:nvPr/>
            </p:nvSpPr>
            <p:spPr bwMode="auto">
              <a:xfrm>
                <a:off x="2430094" y="3695085"/>
                <a:ext cx="14287" cy="15875"/>
              </a:xfrm>
              <a:custGeom>
                <a:avLst/>
                <a:gdLst>
                  <a:gd name="T0" fmla="*/ 1 w 3"/>
                  <a:gd name="T1" fmla="*/ 0 h 3"/>
                  <a:gd name="T2" fmla="*/ 1 w 3"/>
                  <a:gd name="T3" fmla="*/ 0 h 3"/>
                  <a:gd name="T4" fmla="*/ 3 w 3"/>
                  <a:gd name="T5" fmla="*/ 0 h 3"/>
                  <a:gd name="T6" fmla="*/ 1 w 3"/>
                  <a:gd name="T7" fmla="*/ 1 h 3"/>
                  <a:gd name="T8" fmla="*/ 2 w 3"/>
                  <a:gd name="T9" fmla="*/ 3 h 3"/>
                  <a:gd name="T10" fmla="*/ 0 w 3"/>
                  <a:gd name="T11" fmla="*/ 2 h 3"/>
                  <a:gd name="T12" fmla="*/ 0 w 3"/>
                  <a:gd name="T13" fmla="*/ 2 h 3"/>
                  <a:gd name="T14" fmla="*/ 1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0"/>
                    </a:moveTo>
                    <a:cubicBezTo>
                      <a:pt x="1" y="0"/>
                      <a:pt x="1" y="0"/>
                      <a:pt x="1" y="0"/>
                    </a:cubicBezTo>
                    <a:cubicBezTo>
                      <a:pt x="3" y="0"/>
                      <a:pt x="3" y="0"/>
                      <a:pt x="3" y="0"/>
                    </a:cubicBezTo>
                    <a:cubicBezTo>
                      <a:pt x="1" y="1"/>
                      <a:pt x="1" y="1"/>
                      <a:pt x="1" y="1"/>
                    </a:cubicBezTo>
                    <a:cubicBezTo>
                      <a:pt x="2" y="3"/>
                      <a:pt x="2" y="3"/>
                      <a:pt x="2" y="3"/>
                    </a:cubicBezTo>
                    <a:cubicBezTo>
                      <a:pt x="0" y="2"/>
                      <a:pt x="0" y="2"/>
                      <a:pt x="0" y="2"/>
                    </a:cubicBezTo>
                    <a:cubicBezTo>
                      <a:pt x="0" y="2"/>
                      <a:pt x="0" y="2"/>
                      <a:pt x="0" y="2"/>
                    </a:cubicBezTo>
                    <a:cubicBezTo>
                      <a:pt x="0" y="1"/>
                      <a:pt x="0" y="1"/>
                      <a:pt x="1" y="0"/>
                    </a:cubicBez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36" name="Freeform 70">
                <a:extLst>
                  <a:ext uri="{FF2B5EF4-FFF2-40B4-BE49-F238E27FC236}">
                    <a16:creationId xmlns:a16="http://schemas.microsoft.com/office/drawing/2014/main" id="{762C83F3-4608-420E-9741-096DB0B4807C}"/>
                  </a:ext>
                </a:extLst>
              </p:cNvPr>
              <p:cNvSpPr>
                <a:spLocks/>
              </p:cNvSpPr>
              <p:nvPr/>
            </p:nvSpPr>
            <p:spPr bwMode="auto">
              <a:xfrm>
                <a:off x="2418981" y="3731597"/>
                <a:ext cx="25400" cy="30163"/>
              </a:xfrm>
              <a:custGeom>
                <a:avLst/>
                <a:gdLst>
                  <a:gd name="T0" fmla="*/ 0 w 5"/>
                  <a:gd name="T1" fmla="*/ 6 h 6"/>
                  <a:gd name="T2" fmla="*/ 1 w 5"/>
                  <a:gd name="T3" fmla="*/ 3 h 6"/>
                  <a:gd name="T4" fmla="*/ 0 w 5"/>
                  <a:gd name="T5" fmla="*/ 3 h 6"/>
                  <a:gd name="T6" fmla="*/ 0 w 5"/>
                  <a:gd name="T7" fmla="*/ 2 h 6"/>
                  <a:gd name="T8" fmla="*/ 1 w 5"/>
                  <a:gd name="T9" fmla="*/ 2 h 6"/>
                  <a:gd name="T10" fmla="*/ 2 w 5"/>
                  <a:gd name="T11" fmla="*/ 0 h 6"/>
                  <a:gd name="T12" fmla="*/ 3 w 5"/>
                  <a:gd name="T13" fmla="*/ 2 h 6"/>
                  <a:gd name="T14" fmla="*/ 5 w 5"/>
                  <a:gd name="T15" fmla="*/ 2 h 6"/>
                  <a:gd name="T16" fmla="*/ 3 w 5"/>
                  <a:gd name="T17" fmla="*/ 3 h 6"/>
                  <a:gd name="T18" fmla="*/ 4 w 5"/>
                  <a:gd name="T19" fmla="*/ 6 h 6"/>
                  <a:gd name="T20" fmla="*/ 2 w 5"/>
                  <a:gd name="T21" fmla="*/ 4 h 6"/>
                  <a:gd name="T22" fmla="*/ 0 w 5"/>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0" y="6"/>
                    </a:moveTo>
                    <a:cubicBezTo>
                      <a:pt x="1" y="3"/>
                      <a:pt x="1" y="3"/>
                      <a:pt x="1" y="3"/>
                    </a:cubicBezTo>
                    <a:cubicBezTo>
                      <a:pt x="0" y="3"/>
                      <a:pt x="0" y="3"/>
                      <a:pt x="0" y="3"/>
                    </a:cubicBezTo>
                    <a:cubicBezTo>
                      <a:pt x="0" y="3"/>
                      <a:pt x="0" y="2"/>
                      <a:pt x="0" y="2"/>
                    </a:cubicBezTo>
                    <a:cubicBezTo>
                      <a:pt x="1" y="2"/>
                      <a:pt x="1" y="2"/>
                      <a:pt x="1" y="2"/>
                    </a:cubicBezTo>
                    <a:cubicBezTo>
                      <a:pt x="2" y="0"/>
                      <a:pt x="2" y="0"/>
                      <a:pt x="2" y="0"/>
                    </a:cubicBezTo>
                    <a:cubicBezTo>
                      <a:pt x="3" y="2"/>
                      <a:pt x="3" y="2"/>
                      <a:pt x="3" y="2"/>
                    </a:cubicBezTo>
                    <a:cubicBezTo>
                      <a:pt x="5" y="2"/>
                      <a:pt x="5" y="2"/>
                      <a:pt x="5" y="2"/>
                    </a:cubicBezTo>
                    <a:cubicBezTo>
                      <a:pt x="3" y="3"/>
                      <a:pt x="3" y="3"/>
                      <a:pt x="3" y="3"/>
                    </a:cubicBezTo>
                    <a:cubicBezTo>
                      <a:pt x="4" y="6"/>
                      <a:pt x="4" y="6"/>
                      <a:pt x="4" y="6"/>
                    </a:cubicBezTo>
                    <a:cubicBezTo>
                      <a:pt x="2" y="4"/>
                      <a:pt x="2" y="4"/>
                      <a:pt x="2" y="4"/>
                    </a:cubicBezTo>
                    <a:lnTo>
                      <a:pt x="0" y="6"/>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37" name="Freeform 71">
                <a:extLst>
                  <a:ext uri="{FF2B5EF4-FFF2-40B4-BE49-F238E27FC236}">
                    <a16:creationId xmlns:a16="http://schemas.microsoft.com/office/drawing/2014/main" id="{6CF9FEE5-71D0-4604-9975-5011CC985E3D}"/>
                  </a:ext>
                </a:extLst>
              </p:cNvPr>
              <p:cNvSpPr>
                <a:spLocks/>
              </p:cNvSpPr>
              <p:nvPr/>
            </p:nvSpPr>
            <p:spPr bwMode="auto">
              <a:xfrm>
                <a:off x="2465019" y="3633172"/>
                <a:ext cx="6350" cy="4763"/>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1"/>
                    </a:cubicBezTo>
                    <a:cubicBezTo>
                      <a:pt x="0" y="1"/>
                      <a:pt x="1" y="1"/>
                      <a:pt x="1" y="0"/>
                    </a:cubicBez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38" name="Freeform 72">
                <a:extLst>
                  <a:ext uri="{FF2B5EF4-FFF2-40B4-BE49-F238E27FC236}">
                    <a16:creationId xmlns:a16="http://schemas.microsoft.com/office/drawing/2014/main" id="{0FC559DC-3A61-4C06-9E03-06E5DBCDE5A4}"/>
                  </a:ext>
                </a:extLst>
              </p:cNvPr>
              <p:cNvSpPr>
                <a:spLocks/>
              </p:cNvSpPr>
              <p:nvPr/>
            </p:nvSpPr>
            <p:spPr bwMode="auto">
              <a:xfrm>
                <a:off x="2450731" y="3658572"/>
                <a:ext cx="25400" cy="25400"/>
              </a:xfrm>
              <a:custGeom>
                <a:avLst/>
                <a:gdLst>
                  <a:gd name="T0" fmla="*/ 3 w 16"/>
                  <a:gd name="T1" fmla="*/ 16 h 16"/>
                  <a:gd name="T2" fmla="*/ 3 w 16"/>
                  <a:gd name="T3" fmla="*/ 10 h 16"/>
                  <a:gd name="T4" fmla="*/ 0 w 16"/>
                  <a:gd name="T5" fmla="*/ 7 h 16"/>
                  <a:gd name="T6" fmla="*/ 6 w 16"/>
                  <a:gd name="T7" fmla="*/ 7 h 16"/>
                  <a:gd name="T8" fmla="*/ 6 w 16"/>
                  <a:gd name="T9" fmla="*/ 0 h 16"/>
                  <a:gd name="T10" fmla="*/ 9 w 16"/>
                  <a:gd name="T11" fmla="*/ 7 h 16"/>
                  <a:gd name="T12" fmla="*/ 16 w 16"/>
                  <a:gd name="T13" fmla="*/ 7 h 16"/>
                  <a:gd name="T14" fmla="*/ 9 w 16"/>
                  <a:gd name="T15" fmla="*/ 10 h 16"/>
                  <a:gd name="T16" fmla="*/ 13 w 16"/>
                  <a:gd name="T17" fmla="*/ 16 h 16"/>
                  <a:gd name="T18" fmla="*/ 6 w 16"/>
                  <a:gd name="T19" fmla="*/ 13 h 16"/>
                  <a:gd name="T20" fmla="*/ 3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3" y="16"/>
                    </a:moveTo>
                    <a:lnTo>
                      <a:pt x="3" y="10"/>
                    </a:lnTo>
                    <a:lnTo>
                      <a:pt x="0" y="7"/>
                    </a:lnTo>
                    <a:lnTo>
                      <a:pt x="6" y="7"/>
                    </a:lnTo>
                    <a:lnTo>
                      <a:pt x="6" y="0"/>
                    </a:lnTo>
                    <a:lnTo>
                      <a:pt x="9" y="7"/>
                    </a:lnTo>
                    <a:lnTo>
                      <a:pt x="16" y="7"/>
                    </a:lnTo>
                    <a:lnTo>
                      <a:pt x="9" y="10"/>
                    </a:lnTo>
                    <a:lnTo>
                      <a:pt x="13" y="16"/>
                    </a:lnTo>
                    <a:lnTo>
                      <a:pt x="6" y="13"/>
                    </a:lnTo>
                    <a:lnTo>
                      <a:pt x="3" y="16"/>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39" name="Freeform 73">
                <a:extLst>
                  <a:ext uri="{FF2B5EF4-FFF2-40B4-BE49-F238E27FC236}">
                    <a16:creationId xmlns:a16="http://schemas.microsoft.com/office/drawing/2014/main" id="{9025DE2A-C674-4002-B44B-DE10A60782B6}"/>
                  </a:ext>
                </a:extLst>
              </p:cNvPr>
              <p:cNvSpPr>
                <a:spLocks/>
              </p:cNvSpPr>
              <p:nvPr/>
            </p:nvSpPr>
            <p:spPr bwMode="auto">
              <a:xfrm>
                <a:off x="2450731" y="3704610"/>
                <a:ext cx="25400" cy="26988"/>
              </a:xfrm>
              <a:custGeom>
                <a:avLst/>
                <a:gdLst>
                  <a:gd name="T0" fmla="*/ 3 w 16"/>
                  <a:gd name="T1" fmla="*/ 17 h 17"/>
                  <a:gd name="T2" fmla="*/ 3 w 16"/>
                  <a:gd name="T3" fmla="*/ 10 h 17"/>
                  <a:gd name="T4" fmla="*/ 0 w 16"/>
                  <a:gd name="T5" fmla="*/ 7 h 17"/>
                  <a:gd name="T6" fmla="*/ 6 w 16"/>
                  <a:gd name="T7" fmla="*/ 7 h 17"/>
                  <a:gd name="T8" fmla="*/ 6 w 16"/>
                  <a:gd name="T9" fmla="*/ 0 h 17"/>
                  <a:gd name="T10" fmla="*/ 9 w 16"/>
                  <a:gd name="T11" fmla="*/ 7 h 17"/>
                  <a:gd name="T12" fmla="*/ 16 w 16"/>
                  <a:gd name="T13" fmla="*/ 7 h 17"/>
                  <a:gd name="T14" fmla="*/ 9 w 16"/>
                  <a:gd name="T15" fmla="*/ 10 h 17"/>
                  <a:gd name="T16" fmla="*/ 13 w 16"/>
                  <a:gd name="T17" fmla="*/ 17 h 17"/>
                  <a:gd name="T18" fmla="*/ 6 w 16"/>
                  <a:gd name="T19" fmla="*/ 13 h 17"/>
                  <a:gd name="T20" fmla="*/ 3 w 16"/>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3" y="17"/>
                    </a:moveTo>
                    <a:lnTo>
                      <a:pt x="3" y="10"/>
                    </a:lnTo>
                    <a:lnTo>
                      <a:pt x="0" y="7"/>
                    </a:lnTo>
                    <a:lnTo>
                      <a:pt x="6" y="7"/>
                    </a:lnTo>
                    <a:lnTo>
                      <a:pt x="6" y="0"/>
                    </a:lnTo>
                    <a:lnTo>
                      <a:pt x="9" y="7"/>
                    </a:lnTo>
                    <a:lnTo>
                      <a:pt x="16" y="7"/>
                    </a:lnTo>
                    <a:lnTo>
                      <a:pt x="9" y="10"/>
                    </a:lnTo>
                    <a:lnTo>
                      <a:pt x="13" y="17"/>
                    </a:lnTo>
                    <a:lnTo>
                      <a:pt x="6" y="13"/>
                    </a:lnTo>
                    <a:lnTo>
                      <a:pt x="3" y="17"/>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40" name="Freeform 74">
                <a:extLst>
                  <a:ext uri="{FF2B5EF4-FFF2-40B4-BE49-F238E27FC236}">
                    <a16:creationId xmlns:a16="http://schemas.microsoft.com/office/drawing/2014/main" id="{4C85258F-4197-4982-B61B-8B9FC589173C}"/>
                  </a:ext>
                </a:extLst>
              </p:cNvPr>
              <p:cNvSpPr>
                <a:spLocks/>
              </p:cNvSpPr>
              <p:nvPr/>
            </p:nvSpPr>
            <p:spPr bwMode="auto">
              <a:xfrm>
                <a:off x="2450731" y="3752235"/>
                <a:ext cx="25400" cy="25400"/>
              </a:xfrm>
              <a:custGeom>
                <a:avLst/>
                <a:gdLst>
                  <a:gd name="T0" fmla="*/ 3 w 16"/>
                  <a:gd name="T1" fmla="*/ 16 h 16"/>
                  <a:gd name="T2" fmla="*/ 3 w 16"/>
                  <a:gd name="T3" fmla="*/ 9 h 16"/>
                  <a:gd name="T4" fmla="*/ 0 w 16"/>
                  <a:gd name="T5" fmla="*/ 6 h 16"/>
                  <a:gd name="T6" fmla="*/ 6 w 16"/>
                  <a:gd name="T7" fmla="*/ 6 h 16"/>
                  <a:gd name="T8" fmla="*/ 9 w 16"/>
                  <a:gd name="T9" fmla="*/ 0 h 16"/>
                  <a:gd name="T10" fmla="*/ 9 w 16"/>
                  <a:gd name="T11" fmla="*/ 6 h 16"/>
                  <a:gd name="T12" fmla="*/ 16 w 16"/>
                  <a:gd name="T13" fmla="*/ 6 h 16"/>
                  <a:gd name="T14" fmla="*/ 13 w 16"/>
                  <a:gd name="T15" fmla="*/ 9 h 16"/>
                  <a:gd name="T16" fmla="*/ 13 w 16"/>
                  <a:gd name="T17" fmla="*/ 16 h 16"/>
                  <a:gd name="T18" fmla="*/ 9 w 16"/>
                  <a:gd name="T19" fmla="*/ 13 h 16"/>
                  <a:gd name="T20" fmla="*/ 3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3" y="16"/>
                    </a:moveTo>
                    <a:lnTo>
                      <a:pt x="3" y="9"/>
                    </a:lnTo>
                    <a:lnTo>
                      <a:pt x="0" y="6"/>
                    </a:lnTo>
                    <a:lnTo>
                      <a:pt x="6" y="6"/>
                    </a:lnTo>
                    <a:lnTo>
                      <a:pt x="9" y="0"/>
                    </a:lnTo>
                    <a:lnTo>
                      <a:pt x="9" y="6"/>
                    </a:lnTo>
                    <a:lnTo>
                      <a:pt x="16" y="6"/>
                    </a:lnTo>
                    <a:lnTo>
                      <a:pt x="13" y="9"/>
                    </a:lnTo>
                    <a:lnTo>
                      <a:pt x="13" y="16"/>
                    </a:lnTo>
                    <a:lnTo>
                      <a:pt x="9" y="13"/>
                    </a:lnTo>
                    <a:lnTo>
                      <a:pt x="3" y="16"/>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41" name="Freeform 75">
                <a:extLst>
                  <a:ext uri="{FF2B5EF4-FFF2-40B4-BE49-F238E27FC236}">
                    <a16:creationId xmlns:a16="http://schemas.microsoft.com/office/drawing/2014/main" id="{CABA8316-2C9C-4472-9F94-E495CEC58BA9}"/>
                  </a:ext>
                </a:extLst>
              </p:cNvPr>
              <p:cNvSpPr>
                <a:spLocks/>
              </p:cNvSpPr>
              <p:nvPr/>
            </p:nvSpPr>
            <p:spPr bwMode="auto">
              <a:xfrm>
                <a:off x="2492006" y="3603010"/>
                <a:ext cx="14287" cy="14288"/>
              </a:xfrm>
              <a:custGeom>
                <a:avLst/>
                <a:gdLst>
                  <a:gd name="T0" fmla="*/ 3 w 3"/>
                  <a:gd name="T1" fmla="*/ 0 h 3"/>
                  <a:gd name="T2" fmla="*/ 1 w 3"/>
                  <a:gd name="T3" fmla="*/ 1 h 3"/>
                  <a:gd name="T4" fmla="*/ 2 w 3"/>
                  <a:gd name="T5" fmla="*/ 3 h 3"/>
                  <a:gd name="T6" fmla="*/ 0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1" y="1"/>
                      <a:pt x="1" y="1"/>
                      <a:pt x="1" y="1"/>
                    </a:cubicBezTo>
                    <a:cubicBezTo>
                      <a:pt x="2" y="3"/>
                      <a:pt x="2" y="3"/>
                      <a:pt x="2" y="3"/>
                    </a:cubicBezTo>
                    <a:cubicBezTo>
                      <a:pt x="0" y="2"/>
                      <a:pt x="0" y="2"/>
                      <a:pt x="0" y="2"/>
                    </a:cubicBezTo>
                    <a:cubicBezTo>
                      <a:pt x="1" y="1"/>
                      <a:pt x="2" y="1"/>
                      <a:pt x="3" y="0"/>
                    </a:cubicBez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42" name="Freeform 76">
                <a:extLst>
                  <a:ext uri="{FF2B5EF4-FFF2-40B4-BE49-F238E27FC236}">
                    <a16:creationId xmlns:a16="http://schemas.microsoft.com/office/drawing/2014/main" id="{B3C8F845-3A70-4794-9AC7-9D07926F1272}"/>
                  </a:ext>
                </a:extLst>
              </p:cNvPr>
              <p:cNvSpPr>
                <a:spLocks/>
              </p:cNvSpPr>
              <p:nvPr/>
            </p:nvSpPr>
            <p:spPr bwMode="auto">
              <a:xfrm>
                <a:off x="2480894" y="3633172"/>
                <a:ext cx="25400" cy="30163"/>
              </a:xfrm>
              <a:custGeom>
                <a:avLst/>
                <a:gdLst>
                  <a:gd name="T0" fmla="*/ 3 w 16"/>
                  <a:gd name="T1" fmla="*/ 19 h 19"/>
                  <a:gd name="T2" fmla="*/ 3 w 16"/>
                  <a:gd name="T3" fmla="*/ 13 h 19"/>
                  <a:gd name="T4" fmla="*/ 0 w 16"/>
                  <a:gd name="T5" fmla="*/ 10 h 19"/>
                  <a:gd name="T6" fmla="*/ 7 w 16"/>
                  <a:gd name="T7" fmla="*/ 10 h 19"/>
                  <a:gd name="T8" fmla="*/ 7 w 16"/>
                  <a:gd name="T9" fmla="*/ 0 h 19"/>
                  <a:gd name="T10" fmla="*/ 10 w 16"/>
                  <a:gd name="T11" fmla="*/ 10 h 19"/>
                  <a:gd name="T12" fmla="*/ 16 w 16"/>
                  <a:gd name="T13" fmla="*/ 10 h 19"/>
                  <a:gd name="T14" fmla="*/ 13 w 16"/>
                  <a:gd name="T15" fmla="*/ 13 h 19"/>
                  <a:gd name="T16" fmla="*/ 13 w 16"/>
                  <a:gd name="T17" fmla="*/ 19 h 19"/>
                  <a:gd name="T18" fmla="*/ 7 w 16"/>
                  <a:gd name="T19" fmla="*/ 16 h 19"/>
                  <a:gd name="T20" fmla="*/ 3 w 16"/>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3" y="19"/>
                    </a:moveTo>
                    <a:lnTo>
                      <a:pt x="3" y="13"/>
                    </a:lnTo>
                    <a:lnTo>
                      <a:pt x="0" y="10"/>
                    </a:lnTo>
                    <a:lnTo>
                      <a:pt x="7" y="10"/>
                    </a:lnTo>
                    <a:lnTo>
                      <a:pt x="7" y="0"/>
                    </a:lnTo>
                    <a:lnTo>
                      <a:pt x="10" y="10"/>
                    </a:lnTo>
                    <a:lnTo>
                      <a:pt x="16" y="10"/>
                    </a:lnTo>
                    <a:lnTo>
                      <a:pt x="13" y="13"/>
                    </a:lnTo>
                    <a:lnTo>
                      <a:pt x="13" y="19"/>
                    </a:lnTo>
                    <a:lnTo>
                      <a:pt x="7" y="16"/>
                    </a:lnTo>
                    <a:lnTo>
                      <a:pt x="3" y="19"/>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43" name="Freeform 77">
                <a:extLst>
                  <a:ext uri="{FF2B5EF4-FFF2-40B4-BE49-F238E27FC236}">
                    <a16:creationId xmlns:a16="http://schemas.microsoft.com/office/drawing/2014/main" id="{02BAA487-1C0F-46EB-8052-331540A01C63}"/>
                  </a:ext>
                </a:extLst>
              </p:cNvPr>
              <p:cNvSpPr>
                <a:spLocks/>
              </p:cNvSpPr>
              <p:nvPr/>
            </p:nvSpPr>
            <p:spPr bwMode="auto">
              <a:xfrm>
                <a:off x="2480894" y="3683972"/>
                <a:ext cx="25400" cy="26988"/>
              </a:xfrm>
              <a:custGeom>
                <a:avLst/>
                <a:gdLst>
                  <a:gd name="T0" fmla="*/ 3 w 16"/>
                  <a:gd name="T1" fmla="*/ 17 h 17"/>
                  <a:gd name="T2" fmla="*/ 3 w 16"/>
                  <a:gd name="T3" fmla="*/ 10 h 17"/>
                  <a:gd name="T4" fmla="*/ 0 w 16"/>
                  <a:gd name="T5" fmla="*/ 7 h 17"/>
                  <a:gd name="T6" fmla="*/ 7 w 16"/>
                  <a:gd name="T7" fmla="*/ 7 h 17"/>
                  <a:gd name="T8" fmla="*/ 7 w 16"/>
                  <a:gd name="T9" fmla="*/ 0 h 17"/>
                  <a:gd name="T10" fmla="*/ 10 w 16"/>
                  <a:gd name="T11" fmla="*/ 7 h 17"/>
                  <a:gd name="T12" fmla="*/ 16 w 16"/>
                  <a:gd name="T13" fmla="*/ 7 h 17"/>
                  <a:gd name="T14" fmla="*/ 13 w 16"/>
                  <a:gd name="T15" fmla="*/ 10 h 17"/>
                  <a:gd name="T16" fmla="*/ 13 w 16"/>
                  <a:gd name="T17" fmla="*/ 17 h 17"/>
                  <a:gd name="T18" fmla="*/ 7 w 16"/>
                  <a:gd name="T19" fmla="*/ 13 h 17"/>
                  <a:gd name="T20" fmla="*/ 3 w 16"/>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3" y="17"/>
                    </a:moveTo>
                    <a:lnTo>
                      <a:pt x="3" y="10"/>
                    </a:lnTo>
                    <a:lnTo>
                      <a:pt x="0" y="7"/>
                    </a:lnTo>
                    <a:lnTo>
                      <a:pt x="7" y="7"/>
                    </a:lnTo>
                    <a:lnTo>
                      <a:pt x="7" y="0"/>
                    </a:lnTo>
                    <a:lnTo>
                      <a:pt x="10" y="7"/>
                    </a:lnTo>
                    <a:lnTo>
                      <a:pt x="16" y="7"/>
                    </a:lnTo>
                    <a:lnTo>
                      <a:pt x="13" y="10"/>
                    </a:lnTo>
                    <a:lnTo>
                      <a:pt x="13" y="17"/>
                    </a:lnTo>
                    <a:lnTo>
                      <a:pt x="7" y="13"/>
                    </a:lnTo>
                    <a:lnTo>
                      <a:pt x="3" y="17"/>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44" name="Freeform 78">
                <a:extLst>
                  <a:ext uri="{FF2B5EF4-FFF2-40B4-BE49-F238E27FC236}">
                    <a16:creationId xmlns:a16="http://schemas.microsoft.com/office/drawing/2014/main" id="{34B8D1BB-5847-4E06-80AF-BB00F063A79D}"/>
                  </a:ext>
                </a:extLst>
              </p:cNvPr>
              <p:cNvSpPr>
                <a:spLocks/>
              </p:cNvSpPr>
              <p:nvPr/>
            </p:nvSpPr>
            <p:spPr bwMode="auto">
              <a:xfrm>
                <a:off x="2476131" y="3731597"/>
                <a:ext cx="30162" cy="25400"/>
              </a:xfrm>
              <a:custGeom>
                <a:avLst/>
                <a:gdLst>
                  <a:gd name="T0" fmla="*/ 6 w 19"/>
                  <a:gd name="T1" fmla="*/ 16 h 16"/>
                  <a:gd name="T2" fmla="*/ 6 w 19"/>
                  <a:gd name="T3" fmla="*/ 9 h 16"/>
                  <a:gd name="T4" fmla="*/ 0 w 19"/>
                  <a:gd name="T5" fmla="*/ 6 h 16"/>
                  <a:gd name="T6" fmla="*/ 10 w 19"/>
                  <a:gd name="T7" fmla="*/ 6 h 16"/>
                  <a:gd name="T8" fmla="*/ 10 w 19"/>
                  <a:gd name="T9" fmla="*/ 0 h 16"/>
                  <a:gd name="T10" fmla="*/ 13 w 19"/>
                  <a:gd name="T11" fmla="*/ 6 h 16"/>
                  <a:gd name="T12" fmla="*/ 19 w 19"/>
                  <a:gd name="T13" fmla="*/ 6 h 16"/>
                  <a:gd name="T14" fmla="*/ 13 w 19"/>
                  <a:gd name="T15" fmla="*/ 9 h 16"/>
                  <a:gd name="T16" fmla="*/ 16 w 19"/>
                  <a:gd name="T17" fmla="*/ 16 h 16"/>
                  <a:gd name="T18" fmla="*/ 10 w 19"/>
                  <a:gd name="T19" fmla="*/ 13 h 16"/>
                  <a:gd name="T20" fmla="*/ 6 w 19"/>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6" y="16"/>
                    </a:moveTo>
                    <a:lnTo>
                      <a:pt x="6" y="9"/>
                    </a:lnTo>
                    <a:lnTo>
                      <a:pt x="0" y="6"/>
                    </a:lnTo>
                    <a:lnTo>
                      <a:pt x="10" y="6"/>
                    </a:lnTo>
                    <a:lnTo>
                      <a:pt x="10" y="0"/>
                    </a:lnTo>
                    <a:lnTo>
                      <a:pt x="13" y="6"/>
                    </a:lnTo>
                    <a:lnTo>
                      <a:pt x="19" y="6"/>
                    </a:lnTo>
                    <a:lnTo>
                      <a:pt x="13" y="9"/>
                    </a:lnTo>
                    <a:lnTo>
                      <a:pt x="16" y="16"/>
                    </a:lnTo>
                    <a:lnTo>
                      <a:pt x="10" y="13"/>
                    </a:lnTo>
                    <a:lnTo>
                      <a:pt x="6" y="16"/>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45" name="Freeform 79">
                <a:extLst>
                  <a:ext uri="{FF2B5EF4-FFF2-40B4-BE49-F238E27FC236}">
                    <a16:creationId xmlns:a16="http://schemas.microsoft.com/office/drawing/2014/main" id="{52AC03B1-235E-4F3D-B0F0-83A3B602D7F2}"/>
                  </a:ext>
                </a:extLst>
              </p:cNvPr>
              <p:cNvSpPr>
                <a:spLocks/>
              </p:cNvSpPr>
              <p:nvPr/>
            </p:nvSpPr>
            <p:spPr bwMode="auto">
              <a:xfrm>
                <a:off x="2568206" y="3566497"/>
                <a:ext cx="31750" cy="30163"/>
              </a:xfrm>
              <a:custGeom>
                <a:avLst/>
                <a:gdLst>
                  <a:gd name="T0" fmla="*/ 3 w 20"/>
                  <a:gd name="T1" fmla="*/ 19 h 19"/>
                  <a:gd name="T2" fmla="*/ 7 w 20"/>
                  <a:gd name="T3" fmla="*/ 13 h 19"/>
                  <a:gd name="T4" fmla="*/ 0 w 20"/>
                  <a:gd name="T5" fmla="*/ 6 h 19"/>
                  <a:gd name="T6" fmla="*/ 7 w 20"/>
                  <a:gd name="T7" fmla="*/ 6 h 19"/>
                  <a:gd name="T8" fmla="*/ 10 w 20"/>
                  <a:gd name="T9" fmla="*/ 3 h 19"/>
                  <a:gd name="T10" fmla="*/ 10 w 20"/>
                  <a:gd name="T11" fmla="*/ 0 h 19"/>
                  <a:gd name="T12" fmla="*/ 13 w 20"/>
                  <a:gd name="T13" fmla="*/ 6 h 19"/>
                  <a:gd name="T14" fmla="*/ 20 w 20"/>
                  <a:gd name="T15" fmla="*/ 6 h 19"/>
                  <a:gd name="T16" fmla="*/ 13 w 20"/>
                  <a:gd name="T17" fmla="*/ 13 h 19"/>
                  <a:gd name="T18" fmla="*/ 16 w 20"/>
                  <a:gd name="T19" fmla="*/ 19 h 19"/>
                  <a:gd name="T20" fmla="*/ 10 w 20"/>
                  <a:gd name="T21" fmla="*/ 13 h 19"/>
                  <a:gd name="T22" fmla="*/ 3 w 20"/>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9">
                    <a:moveTo>
                      <a:pt x="3" y="19"/>
                    </a:moveTo>
                    <a:lnTo>
                      <a:pt x="7" y="13"/>
                    </a:lnTo>
                    <a:lnTo>
                      <a:pt x="0" y="6"/>
                    </a:lnTo>
                    <a:lnTo>
                      <a:pt x="7" y="6"/>
                    </a:lnTo>
                    <a:lnTo>
                      <a:pt x="10" y="3"/>
                    </a:lnTo>
                    <a:lnTo>
                      <a:pt x="10" y="0"/>
                    </a:lnTo>
                    <a:lnTo>
                      <a:pt x="13" y="6"/>
                    </a:lnTo>
                    <a:lnTo>
                      <a:pt x="20" y="6"/>
                    </a:lnTo>
                    <a:lnTo>
                      <a:pt x="13" y="13"/>
                    </a:lnTo>
                    <a:lnTo>
                      <a:pt x="16" y="19"/>
                    </a:lnTo>
                    <a:lnTo>
                      <a:pt x="10" y="13"/>
                    </a:lnTo>
                    <a:lnTo>
                      <a:pt x="3" y="19"/>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46" name="Freeform 80">
                <a:extLst>
                  <a:ext uri="{FF2B5EF4-FFF2-40B4-BE49-F238E27FC236}">
                    <a16:creationId xmlns:a16="http://schemas.microsoft.com/office/drawing/2014/main" id="{D85FC678-8E16-4A22-8C98-C3850DEF24BA}"/>
                  </a:ext>
                </a:extLst>
              </p:cNvPr>
              <p:cNvSpPr>
                <a:spLocks/>
              </p:cNvSpPr>
              <p:nvPr/>
            </p:nvSpPr>
            <p:spPr bwMode="auto">
              <a:xfrm>
                <a:off x="2568206" y="3612535"/>
                <a:ext cx="31750" cy="31750"/>
              </a:xfrm>
              <a:custGeom>
                <a:avLst/>
                <a:gdLst>
                  <a:gd name="T0" fmla="*/ 3 w 20"/>
                  <a:gd name="T1" fmla="*/ 20 h 20"/>
                  <a:gd name="T2" fmla="*/ 7 w 20"/>
                  <a:gd name="T3" fmla="*/ 13 h 20"/>
                  <a:gd name="T4" fmla="*/ 0 w 20"/>
                  <a:gd name="T5" fmla="*/ 7 h 20"/>
                  <a:gd name="T6" fmla="*/ 10 w 20"/>
                  <a:gd name="T7" fmla="*/ 7 h 20"/>
                  <a:gd name="T8" fmla="*/ 10 w 20"/>
                  <a:gd name="T9" fmla="*/ 0 h 20"/>
                  <a:gd name="T10" fmla="*/ 13 w 20"/>
                  <a:gd name="T11" fmla="*/ 7 h 20"/>
                  <a:gd name="T12" fmla="*/ 20 w 20"/>
                  <a:gd name="T13" fmla="*/ 7 h 20"/>
                  <a:gd name="T14" fmla="*/ 13 w 20"/>
                  <a:gd name="T15" fmla="*/ 13 h 20"/>
                  <a:gd name="T16" fmla="*/ 16 w 20"/>
                  <a:gd name="T17" fmla="*/ 20 h 20"/>
                  <a:gd name="T18" fmla="*/ 10 w 20"/>
                  <a:gd name="T19" fmla="*/ 13 h 20"/>
                  <a:gd name="T20" fmla="*/ 3 w 20"/>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3" y="20"/>
                    </a:moveTo>
                    <a:lnTo>
                      <a:pt x="7" y="13"/>
                    </a:lnTo>
                    <a:lnTo>
                      <a:pt x="0" y="7"/>
                    </a:lnTo>
                    <a:lnTo>
                      <a:pt x="10" y="7"/>
                    </a:lnTo>
                    <a:lnTo>
                      <a:pt x="10" y="0"/>
                    </a:lnTo>
                    <a:lnTo>
                      <a:pt x="13" y="7"/>
                    </a:lnTo>
                    <a:lnTo>
                      <a:pt x="20" y="7"/>
                    </a:lnTo>
                    <a:lnTo>
                      <a:pt x="13" y="13"/>
                    </a:lnTo>
                    <a:lnTo>
                      <a:pt x="16" y="20"/>
                    </a:lnTo>
                    <a:lnTo>
                      <a:pt x="10" y="13"/>
                    </a:lnTo>
                    <a:lnTo>
                      <a:pt x="3" y="20"/>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47" name="Freeform 81">
                <a:extLst>
                  <a:ext uri="{FF2B5EF4-FFF2-40B4-BE49-F238E27FC236}">
                    <a16:creationId xmlns:a16="http://schemas.microsoft.com/office/drawing/2014/main" id="{B44E08A0-322F-46B1-B5B4-6E29A22F84EF}"/>
                  </a:ext>
                </a:extLst>
              </p:cNvPr>
              <p:cNvSpPr>
                <a:spLocks/>
              </p:cNvSpPr>
              <p:nvPr/>
            </p:nvSpPr>
            <p:spPr bwMode="auto">
              <a:xfrm>
                <a:off x="2526931" y="3587135"/>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0"/>
                      <a:pt x="0" y="0"/>
                      <a:pt x="0" y="0"/>
                    </a:cubicBezTo>
                    <a:cubicBezTo>
                      <a:pt x="0" y="0"/>
                      <a:pt x="1" y="0"/>
                      <a:pt x="1" y="0"/>
                    </a:cubicBez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48" name="Freeform 82">
                <a:extLst>
                  <a:ext uri="{FF2B5EF4-FFF2-40B4-BE49-F238E27FC236}">
                    <a16:creationId xmlns:a16="http://schemas.microsoft.com/office/drawing/2014/main" id="{25CDAA72-18D6-40F4-B7CE-5A42B483F228}"/>
                  </a:ext>
                </a:extLst>
              </p:cNvPr>
              <p:cNvSpPr>
                <a:spLocks/>
              </p:cNvSpPr>
              <p:nvPr/>
            </p:nvSpPr>
            <p:spPr bwMode="auto">
              <a:xfrm>
                <a:off x="2511056" y="3612535"/>
                <a:ext cx="31750" cy="25400"/>
              </a:xfrm>
              <a:custGeom>
                <a:avLst/>
                <a:gdLst>
                  <a:gd name="T0" fmla="*/ 4 w 20"/>
                  <a:gd name="T1" fmla="*/ 16 h 16"/>
                  <a:gd name="T2" fmla="*/ 7 w 20"/>
                  <a:gd name="T3" fmla="*/ 10 h 16"/>
                  <a:gd name="T4" fmla="*/ 0 w 20"/>
                  <a:gd name="T5" fmla="*/ 7 h 16"/>
                  <a:gd name="T6" fmla="*/ 7 w 20"/>
                  <a:gd name="T7" fmla="*/ 7 h 16"/>
                  <a:gd name="T8" fmla="*/ 10 w 20"/>
                  <a:gd name="T9" fmla="*/ 0 h 16"/>
                  <a:gd name="T10" fmla="*/ 10 w 20"/>
                  <a:gd name="T11" fmla="*/ 7 h 16"/>
                  <a:gd name="T12" fmla="*/ 20 w 20"/>
                  <a:gd name="T13" fmla="*/ 7 h 16"/>
                  <a:gd name="T14" fmla="*/ 13 w 20"/>
                  <a:gd name="T15" fmla="*/ 10 h 16"/>
                  <a:gd name="T16" fmla="*/ 13 w 20"/>
                  <a:gd name="T17" fmla="*/ 16 h 16"/>
                  <a:gd name="T18" fmla="*/ 10 w 20"/>
                  <a:gd name="T19" fmla="*/ 13 h 16"/>
                  <a:gd name="T20" fmla="*/ 4 w 20"/>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6">
                    <a:moveTo>
                      <a:pt x="4" y="16"/>
                    </a:moveTo>
                    <a:lnTo>
                      <a:pt x="7" y="10"/>
                    </a:lnTo>
                    <a:lnTo>
                      <a:pt x="0" y="7"/>
                    </a:lnTo>
                    <a:lnTo>
                      <a:pt x="7" y="7"/>
                    </a:lnTo>
                    <a:lnTo>
                      <a:pt x="10" y="0"/>
                    </a:lnTo>
                    <a:lnTo>
                      <a:pt x="10" y="7"/>
                    </a:lnTo>
                    <a:lnTo>
                      <a:pt x="20" y="7"/>
                    </a:lnTo>
                    <a:lnTo>
                      <a:pt x="13" y="10"/>
                    </a:lnTo>
                    <a:lnTo>
                      <a:pt x="13" y="16"/>
                    </a:lnTo>
                    <a:lnTo>
                      <a:pt x="10" y="13"/>
                    </a:lnTo>
                    <a:lnTo>
                      <a:pt x="4" y="16"/>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49" name="Freeform 83">
                <a:extLst>
                  <a:ext uri="{FF2B5EF4-FFF2-40B4-BE49-F238E27FC236}">
                    <a16:creationId xmlns:a16="http://schemas.microsoft.com/office/drawing/2014/main" id="{C1FF606D-64E8-4661-918A-6BD5F86FC678}"/>
                  </a:ext>
                </a:extLst>
              </p:cNvPr>
              <p:cNvSpPr>
                <a:spLocks/>
              </p:cNvSpPr>
              <p:nvPr/>
            </p:nvSpPr>
            <p:spPr bwMode="auto">
              <a:xfrm>
                <a:off x="2511056" y="3658572"/>
                <a:ext cx="31750" cy="25400"/>
              </a:xfrm>
              <a:custGeom>
                <a:avLst/>
                <a:gdLst>
                  <a:gd name="T0" fmla="*/ 4 w 20"/>
                  <a:gd name="T1" fmla="*/ 16 h 16"/>
                  <a:gd name="T2" fmla="*/ 7 w 20"/>
                  <a:gd name="T3" fmla="*/ 10 h 16"/>
                  <a:gd name="T4" fmla="*/ 0 w 20"/>
                  <a:gd name="T5" fmla="*/ 7 h 16"/>
                  <a:gd name="T6" fmla="*/ 7 w 20"/>
                  <a:gd name="T7" fmla="*/ 7 h 16"/>
                  <a:gd name="T8" fmla="*/ 10 w 20"/>
                  <a:gd name="T9" fmla="*/ 0 h 16"/>
                  <a:gd name="T10" fmla="*/ 10 w 20"/>
                  <a:gd name="T11" fmla="*/ 7 h 16"/>
                  <a:gd name="T12" fmla="*/ 20 w 20"/>
                  <a:gd name="T13" fmla="*/ 7 h 16"/>
                  <a:gd name="T14" fmla="*/ 13 w 20"/>
                  <a:gd name="T15" fmla="*/ 10 h 16"/>
                  <a:gd name="T16" fmla="*/ 17 w 20"/>
                  <a:gd name="T17" fmla="*/ 16 h 16"/>
                  <a:gd name="T18" fmla="*/ 10 w 20"/>
                  <a:gd name="T19" fmla="*/ 13 h 16"/>
                  <a:gd name="T20" fmla="*/ 4 w 20"/>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6">
                    <a:moveTo>
                      <a:pt x="4" y="16"/>
                    </a:moveTo>
                    <a:lnTo>
                      <a:pt x="7" y="10"/>
                    </a:lnTo>
                    <a:lnTo>
                      <a:pt x="0" y="7"/>
                    </a:lnTo>
                    <a:lnTo>
                      <a:pt x="7" y="7"/>
                    </a:lnTo>
                    <a:lnTo>
                      <a:pt x="10" y="0"/>
                    </a:lnTo>
                    <a:lnTo>
                      <a:pt x="10" y="7"/>
                    </a:lnTo>
                    <a:lnTo>
                      <a:pt x="20" y="7"/>
                    </a:lnTo>
                    <a:lnTo>
                      <a:pt x="13" y="10"/>
                    </a:lnTo>
                    <a:lnTo>
                      <a:pt x="17" y="16"/>
                    </a:lnTo>
                    <a:lnTo>
                      <a:pt x="10" y="13"/>
                    </a:lnTo>
                    <a:lnTo>
                      <a:pt x="4" y="16"/>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50" name="Freeform 84">
                <a:extLst>
                  <a:ext uri="{FF2B5EF4-FFF2-40B4-BE49-F238E27FC236}">
                    <a16:creationId xmlns:a16="http://schemas.microsoft.com/office/drawing/2014/main" id="{EFDF8B16-668D-46A6-B68B-B52469B3BC09}"/>
                  </a:ext>
                </a:extLst>
              </p:cNvPr>
              <p:cNvSpPr>
                <a:spLocks/>
              </p:cNvSpPr>
              <p:nvPr/>
            </p:nvSpPr>
            <p:spPr bwMode="auto">
              <a:xfrm>
                <a:off x="2511056" y="3704610"/>
                <a:ext cx="31750" cy="26988"/>
              </a:xfrm>
              <a:custGeom>
                <a:avLst/>
                <a:gdLst>
                  <a:gd name="T0" fmla="*/ 4 w 20"/>
                  <a:gd name="T1" fmla="*/ 17 h 17"/>
                  <a:gd name="T2" fmla="*/ 7 w 20"/>
                  <a:gd name="T3" fmla="*/ 10 h 17"/>
                  <a:gd name="T4" fmla="*/ 0 w 20"/>
                  <a:gd name="T5" fmla="*/ 7 h 17"/>
                  <a:gd name="T6" fmla="*/ 7 w 20"/>
                  <a:gd name="T7" fmla="*/ 7 h 17"/>
                  <a:gd name="T8" fmla="*/ 10 w 20"/>
                  <a:gd name="T9" fmla="*/ 0 h 17"/>
                  <a:gd name="T10" fmla="*/ 10 w 20"/>
                  <a:gd name="T11" fmla="*/ 7 h 17"/>
                  <a:gd name="T12" fmla="*/ 20 w 20"/>
                  <a:gd name="T13" fmla="*/ 7 h 17"/>
                  <a:gd name="T14" fmla="*/ 13 w 20"/>
                  <a:gd name="T15" fmla="*/ 10 h 17"/>
                  <a:gd name="T16" fmla="*/ 17 w 20"/>
                  <a:gd name="T17" fmla="*/ 17 h 17"/>
                  <a:gd name="T18" fmla="*/ 10 w 20"/>
                  <a:gd name="T19" fmla="*/ 13 h 17"/>
                  <a:gd name="T20" fmla="*/ 4 w 20"/>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7">
                    <a:moveTo>
                      <a:pt x="4" y="17"/>
                    </a:moveTo>
                    <a:lnTo>
                      <a:pt x="7" y="10"/>
                    </a:lnTo>
                    <a:lnTo>
                      <a:pt x="0" y="7"/>
                    </a:lnTo>
                    <a:lnTo>
                      <a:pt x="7" y="7"/>
                    </a:lnTo>
                    <a:lnTo>
                      <a:pt x="10" y="0"/>
                    </a:lnTo>
                    <a:lnTo>
                      <a:pt x="10" y="7"/>
                    </a:lnTo>
                    <a:lnTo>
                      <a:pt x="20" y="7"/>
                    </a:lnTo>
                    <a:lnTo>
                      <a:pt x="13" y="10"/>
                    </a:lnTo>
                    <a:lnTo>
                      <a:pt x="17" y="17"/>
                    </a:lnTo>
                    <a:lnTo>
                      <a:pt x="10" y="13"/>
                    </a:lnTo>
                    <a:lnTo>
                      <a:pt x="4" y="17"/>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51" name="Freeform 85">
                <a:extLst>
                  <a:ext uri="{FF2B5EF4-FFF2-40B4-BE49-F238E27FC236}">
                    <a16:creationId xmlns:a16="http://schemas.microsoft.com/office/drawing/2014/main" id="{4DBA5C16-0BC4-4E37-9808-D28A8C7A9FA1}"/>
                  </a:ext>
                </a:extLst>
              </p:cNvPr>
              <p:cNvSpPr>
                <a:spLocks/>
              </p:cNvSpPr>
              <p:nvPr/>
            </p:nvSpPr>
            <p:spPr bwMode="auto">
              <a:xfrm>
                <a:off x="2511056" y="3752235"/>
                <a:ext cx="31750" cy="25400"/>
              </a:xfrm>
              <a:custGeom>
                <a:avLst/>
                <a:gdLst>
                  <a:gd name="T0" fmla="*/ 4 w 20"/>
                  <a:gd name="T1" fmla="*/ 16 h 16"/>
                  <a:gd name="T2" fmla="*/ 7 w 20"/>
                  <a:gd name="T3" fmla="*/ 9 h 16"/>
                  <a:gd name="T4" fmla="*/ 0 w 20"/>
                  <a:gd name="T5" fmla="*/ 6 h 16"/>
                  <a:gd name="T6" fmla="*/ 7 w 20"/>
                  <a:gd name="T7" fmla="*/ 6 h 16"/>
                  <a:gd name="T8" fmla="*/ 10 w 20"/>
                  <a:gd name="T9" fmla="*/ 0 h 16"/>
                  <a:gd name="T10" fmla="*/ 13 w 20"/>
                  <a:gd name="T11" fmla="*/ 6 h 16"/>
                  <a:gd name="T12" fmla="*/ 20 w 20"/>
                  <a:gd name="T13" fmla="*/ 6 h 16"/>
                  <a:gd name="T14" fmla="*/ 13 w 20"/>
                  <a:gd name="T15" fmla="*/ 9 h 16"/>
                  <a:gd name="T16" fmla="*/ 17 w 20"/>
                  <a:gd name="T17" fmla="*/ 16 h 16"/>
                  <a:gd name="T18" fmla="*/ 10 w 20"/>
                  <a:gd name="T19" fmla="*/ 13 h 16"/>
                  <a:gd name="T20" fmla="*/ 4 w 20"/>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6">
                    <a:moveTo>
                      <a:pt x="4" y="16"/>
                    </a:moveTo>
                    <a:lnTo>
                      <a:pt x="7" y="9"/>
                    </a:lnTo>
                    <a:lnTo>
                      <a:pt x="0" y="6"/>
                    </a:lnTo>
                    <a:lnTo>
                      <a:pt x="7" y="6"/>
                    </a:lnTo>
                    <a:lnTo>
                      <a:pt x="10" y="0"/>
                    </a:lnTo>
                    <a:lnTo>
                      <a:pt x="13" y="6"/>
                    </a:lnTo>
                    <a:lnTo>
                      <a:pt x="20" y="6"/>
                    </a:lnTo>
                    <a:lnTo>
                      <a:pt x="13" y="9"/>
                    </a:lnTo>
                    <a:lnTo>
                      <a:pt x="17" y="16"/>
                    </a:lnTo>
                    <a:lnTo>
                      <a:pt x="10" y="13"/>
                    </a:lnTo>
                    <a:lnTo>
                      <a:pt x="4" y="16"/>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52" name="Freeform 86">
                <a:extLst>
                  <a:ext uri="{FF2B5EF4-FFF2-40B4-BE49-F238E27FC236}">
                    <a16:creationId xmlns:a16="http://schemas.microsoft.com/office/drawing/2014/main" id="{EA6F3920-4389-4976-BE09-F9E33FADCD00}"/>
                  </a:ext>
                </a:extLst>
              </p:cNvPr>
              <p:cNvSpPr>
                <a:spLocks/>
              </p:cNvSpPr>
              <p:nvPr/>
            </p:nvSpPr>
            <p:spPr bwMode="auto">
              <a:xfrm>
                <a:off x="2542806" y="3591897"/>
                <a:ext cx="30162" cy="25400"/>
              </a:xfrm>
              <a:custGeom>
                <a:avLst/>
                <a:gdLst>
                  <a:gd name="T0" fmla="*/ 3 w 19"/>
                  <a:gd name="T1" fmla="*/ 16 h 16"/>
                  <a:gd name="T2" fmla="*/ 6 w 19"/>
                  <a:gd name="T3" fmla="*/ 10 h 16"/>
                  <a:gd name="T4" fmla="*/ 0 w 19"/>
                  <a:gd name="T5" fmla="*/ 7 h 16"/>
                  <a:gd name="T6" fmla="*/ 6 w 19"/>
                  <a:gd name="T7" fmla="*/ 7 h 16"/>
                  <a:gd name="T8" fmla="*/ 10 w 19"/>
                  <a:gd name="T9" fmla="*/ 0 h 16"/>
                  <a:gd name="T10" fmla="*/ 10 w 19"/>
                  <a:gd name="T11" fmla="*/ 7 h 16"/>
                  <a:gd name="T12" fmla="*/ 19 w 19"/>
                  <a:gd name="T13" fmla="*/ 7 h 16"/>
                  <a:gd name="T14" fmla="*/ 13 w 19"/>
                  <a:gd name="T15" fmla="*/ 10 h 16"/>
                  <a:gd name="T16" fmla="*/ 13 w 19"/>
                  <a:gd name="T17" fmla="*/ 16 h 16"/>
                  <a:gd name="T18" fmla="*/ 10 w 19"/>
                  <a:gd name="T19" fmla="*/ 13 h 16"/>
                  <a:gd name="T20" fmla="*/ 3 w 19"/>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3" y="16"/>
                    </a:moveTo>
                    <a:lnTo>
                      <a:pt x="6" y="10"/>
                    </a:lnTo>
                    <a:lnTo>
                      <a:pt x="0" y="7"/>
                    </a:lnTo>
                    <a:lnTo>
                      <a:pt x="6" y="7"/>
                    </a:lnTo>
                    <a:lnTo>
                      <a:pt x="10" y="0"/>
                    </a:lnTo>
                    <a:lnTo>
                      <a:pt x="10" y="7"/>
                    </a:lnTo>
                    <a:lnTo>
                      <a:pt x="19" y="7"/>
                    </a:lnTo>
                    <a:lnTo>
                      <a:pt x="13" y="10"/>
                    </a:lnTo>
                    <a:lnTo>
                      <a:pt x="13" y="16"/>
                    </a:lnTo>
                    <a:lnTo>
                      <a:pt x="10" y="13"/>
                    </a:lnTo>
                    <a:lnTo>
                      <a:pt x="3" y="16"/>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53" name="Freeform 87">
                <a:extLst>
                  <a:ext uri="{FF2B5EF4-FFF2-40B4-BE49-F238E27FC236}">
                    <a16:creationId xmlns:a16="http://schemas.microsoft.com/office/drawing/2014/main" id="{EF340A8D-BA83-45AD-8BC1-937EC1036647}"/>
                  </a:ext>
                </a:extLst>
              </p:cNvPr>
              <p:cNvSpPr>
                <a:spLocks/>
              </p:cNvSpPr>
              <p:nvPr/>
            </p:nvSpPr>
            <p:spPr bwMode="auto">
              <a:xfrm>
                <a:off x="2542806" y="3633172"/>
                <a:ext cx="30162" cy="30163"/>
              </a:xfrm>
              <a:custGeom>
                <a:avLst/>
                <a:gdLst>
                  <a:gd name="T0" fmla="*/ 3 w 19"/>
                  <a:gd name="T1" fmla="*/ 19 h 19"/>
                  <a:gd name="T2" fmla="*/ 6 w 19"/>
                  <a:gd name="T3" fmla="*/ 13 h 19"/>
                  <a:gd name="T4" fmla="*/ 0 w 19"/>
                  <a:gd name="T5" fmla="*/ 7 h 19"/>
                  <a:gd name="T6" fmla="*/ 6 w 19"/>
                  <a:gd name="T7" fmla="*/ 7 h 19"/>
                  <a:gd name="T8" fmla="*/ 10 w 19"/>
                  <a:gd name="T9" fmla="*/ 0 h 19"/>
                  <a:gd name="T10" fmla="*/ 13 w 19"/>
                  <a:gd name="T11" fmla="*/ 7 h 19"/>
                  <a:gd name="T12" fmla="*/ 19 w 19"/>
                  <a:gd name="T13" fmla="*/ 7 h 19"/>
                  <a:gd name="T14" fmla="*/ 13 w 19"/>
                  <a:gd name="T15" fmla="*/ 13 h 19"/>
                  <a:gd name="T16" fmla="*/ 16 w 19"/>
                  <a:gd name="T17" fmla="*/ 19 h 19"/>
                  <a:gd name="T18" fmla="*/ 10 w 19"/>
                  <a:gd name="T19" fmla="*/ 13 h 19"/>
                  <a:gd name="T20" fmla="*/ 3 w 19"/>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3" y="19"/>
                    </a:moveTo>
                    <a:lnTo>
                      <a:pt x="6" y="13"/>
                    </a:lnTo>
                    <a:lnTo>
                      <a:pt x="0" y="7"/>
                    </a:lnTo>
                    <a:lnTo>
                      <a:pt x="6" y="7"/>
                    </a:lnTo>
                    <a:lnTo>
                      <a:pt x="10" y="0"/>
                    </a:lnTo>
                    <a:lnTo>
                      <a:pt x="13" y="7"/>
                    </a:lnTo>
                    <a:lnTo>
                      <a:pt x="19" y="7"/>
                    </a:lnTo>
                    <a:lnTo>
                      <a:pt x="13" y="13"/>
                    </a:lnTo>
                    <a:lnTo>
                      <a:pt x="16" y="19"/>
                    </a:lnTo>
                    <a:lnTo>
                      <a:pt x="10" y="13"/>
                    </a:lnTo>
                    <a:lnTo>
                      <a:pt x="3" y="19"/>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54" name="Freeform 88">
                <a:extLst>
                  <a:ext uri="{FF2B5EF4-FFF2-40B4-BE49-F238E27FC236}">
                    <a16:creationId xmlns:a16="http://schemas.microsoft.com/office/drawing/2014/main" id="{3062303C-A86A-48D1-BC5C-36ADEFB062B5}"/>
                  </a:ext>
                </a:extLst>
              </p:cNvPr>
              <p:cNvSpPr>
                <a:spLocks/>
              </p:cNvSpPr>
              <p:nvPr/>
            </p:nvSpPr>
            <p:spPr bwMode="auto">
              <a:xfrm>
                <a:off x="2542806" y="3683972"/>
                <a:ext cx="30162" cy="26988"/>
              </a:xfrm>
              <a:custGeom>
                <a:avLst/>
                <a:gdLst>
                  <a:gd name="T0" fmla="*/ 3 w 19"/>
                  <a:gd name="T1" fmla="*/ 17 h 17"/>
                  <a:gd name="T2" fmla="*/ 6 w 19"/>
                  <a:gd name="T3" fmla="*/ 10 h 17"/>
                  <a:gd name="T4" fmla="*/ 0 w 19"/>
                  <a:gd name="T5" fmla="*/ 7 h 17"/>
                  <a:gd name="T6" fmla="*/ 6 w 19"/>
                  <a:gd name="T7" fmla="*/ 7 h 17"/>
                  <a:gd name="T8" fmla="*/ 10 w 19"/>
                  <a:gd name="T9" fmla="*/ 0 h 17"/>
                  <a:gd name="T10" fmla="*/ 13 w 19"/>
                  <a:gd name="T11" fmla="*/ 7 h 17"/>
                  <a:gd name="T12" fmla="*/ 19 w 19"/>
                  <a:gd name="T13" fmla="*/ 7 h 17"/>
                  <a:gd name="T14" fmla="*/ 13 w 19"/>
                  <a:gd name="T15" fmla="*/ 10 h 17"/>
                  <a:gd name="T16" fmla="*/ 16 w 19"/>
                  <a:gd name="T17" fmla="*/ 17 h 17"/>
                  <a:gd name="T18" fmla="*/ 10 w 19"/>
                  <a:gd name="T19" fmla="*/ 13 h 17"/>
                  <a:gd name="T20" fmla="*/ 3 w 19"/>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7">
                    <a:moveTo>
                      <a:pt x="3" y="17"/>
                    </a:moveTo>
                    <a:lnTo>
                      <a:pt x="6" y="10"/>
                    </a:lnTo>
                    <a:lnTo>
                      <a:pt x="0" y="7"/>
                    </a:lnTo>
                    <a:lnTo>
                      <a:pt x="6" y="7"/>
                    </a:lnTo>
                    <a:lnTo>
                      <a:pt x="10" y="0"/>
                    </a:lnTo>
                    <a:lnTo>
                      <a:pt x="13" y="7"/>
                    </a:lnTo>
                    <a:lnTo>
                      <a:pt x="19" y="7"/>
                    </a:lnTo>
                    <a:lnTo>
                      <a:pt x="13" y="10"/>
                    </a:lnTo>
                    <a:lnTo>
                      <a:pt x="16" y="17"/>
                    </a:lnTo>
                    <a:lnTo>
                      <a:pt x="10" y="13"/>
                    </a:lnTo>
                    <a:lnTo>
                      <a:pt x="3" y="17"/>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55" name="Freeform 89">
                <a:extLst>
                  <a:ext uri="{FF2B5EF4-FFF2-40B4-BE49-F238E27FC236}">
                    <a16:creationId xmlns:a16="http://schemas.microsoft.com/office/drawing/2014/main" id="{1029AA8C-1D48-456A-8422-F5DC465E3842}"/>
                  </a:ext>
                </a:extLst>
              </p:cNvPr>
              <p:cNvSpPr>
                <a:spLocks/>
              </p:cNvSpPr>
              <p:nvPr/>
            </p:nvSpPr>
            <p:spPr bwMode="auto">
              <a:xfrm>
                <a:off x="2542806" y="3731597"/>
                <a:ext cx="30162" cy="25400"/>
              </a:xfrm>
              <a:custGeom>
                <a:avLst/>
                <a:gdLst>
                  <a:gd name="T0" fmla="*/ 3 w 19"/>
                  <a:gd name="T1" fmla="*/ 16 h 16"/>
                  <a:gd name="T2" fmla="*/ 6 w 19"/>
                  <a:gd name="T3" fmla="*/ 9 h 16"/>
                  <a:gd name="T4" fmla="*/ 0 w 19"/>
                  <a:gd name="T5" fmla="*/ 6 h 16"/>
                  <a:gd name="T6" fmla="*/ 6 w 19"/>
                  <a:gd name="T7" fmla="*/ 6 h 16"/>
                  <a:gd name="T8" fmla="*/ 10 w 19"/>
                  <a:gd name="T9" fmla="*/ 0 h 16"/>
                  <a:gd name="T10" fmla="*/ 10 w 19"/>
                  <a:gd name="T11" fmla="*/ 6 h 16"/>
                  <a:gd name="T12" fmla="*/ 19 w 19"/>
                  <a:gd name="T13" fmla="*/ 6 h 16"/>
                  <a:gd name="T14" fmla="*/ 13 w 19"/>
                  <a:gd name="T15" fmla="*/ 9 h 16"/>
                  <a:gd name="T16" fmla="*/ 13 w 19"/>
                  <a:gd name="T17" fmla="*/ 16 h 16"/>
                  <a:gd name="T18" fmla="*/ 10 w 19"/>
                  <a:gd name="T19" fmla="*/ 13 h 16"/>
                  <a:gd name="T20" fmla="*/ 3 w 19"/>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3" y="16"/>
                    </a:moveTo>
                    <a:lnTo>
                      <a:pt x="6" y="9"/>
                    </a:lnTo>
                    <a:lnTo>
                      <a:pt x="0" y="6"/>
                    </a:lnTo>
                    <a:lnTo>
                      <a:pt x="6" y="6"/>
                    </a:lnTo>
                    <a:lnTo>
                      <a:pt x="10" y="0"/>
                    </a:lnTo>
                    <a:lnTo>
                      <a:pt x="10" y="6"/>
                    </a:lnTo>
                    <a:lnTo>
                      <a:pt x="19" y="6"/>
                    </a:lnTo>
                    <a:lnTo>
                      <a:pt x="13" y="9"/>
                    </a:lnTo>
                    <a:lnTo>
                      <a:pt x="13" y="16"/>
                    </a:lnTo>
                    <a:lnTo>
                      <a:pt x="10" y="13"/>
                    </a:lnTo>
                    <a:lnTo>
                      <a:pt x="3" y="16"/>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57" name="Freeform 189">
                <a:extLst>
                  <a:ext uri="{FF2B5EF4-FFF2-40B4-BE49-F238E27FC236}">
                    <a16:creationId xmlns:a16="http://schemas.microsoft.com/office/drawing/2014/main" id="{7332FE94-4D36-49DB-BB27-66E63E4D303B}"/>
                  </a:ext>
                </a:extLst>
              </p:cNvPr>
              <p:cNvSpPr>
                <a:spLocks/>
              </p:cNvSpPr>
              <p:nvPr/>
            </p:nvSpPr>
            <p:spPr bwMode="auto">
              <a:xfrm>
                <a:off x="4418242" y="3857177"/>
                <a:ext cx="330200" cy="82550"/>
              </a:xfrm>
              <a:custGeom>
                <a:avLst/>
                <a:gdLst>
                  <a:gd name="T0" fmla="*/ 0 w 64"/>
                  <a:gd name="T1" fmla="*/ 16 h 16"/>
                  <a:gd name="T2" fmla="*/ 64 w 64"/>
                  <a:gd name="T3" fmla="*/ 16 h 16"/>
                  <a:gd name="T4" fmla="*/ 32 w 64"/>
                  <a:gd name="T5" fmla="*/ 0 h 16"/>
                  <a:gd name="T6" fmla="*/ 0 w 64"/>
                  <a:gd name="T7" fmla="*/ 16 h 16"/>
                </a:gdLst>
                <a:ahLst/>
                <a:cxnLst>
                  <a:cxn ang="0">
                    <a:pos x="T0" y="T1"/>
                  </a:cxn>
                  <a:cxn ang="0">
                    <a:pos x="T2" y="T3"/>
                  </a:cxn>
                  <a:cxn ang="0">
                    <a:pos x="T4" y="T5"/>
                  </a:cxn>
                  <a:cxn ang="0">
                    <a:pos x="T6" y="T7"/>
                  </a:cxn>
                </a:cxnLst>
                <a:rect l="0" t="0" r="r" b="b"/>
                <a:pathLst>
                  <a:path w="64" h="16">
                    <a:moveTo>
                      <a:pt x="0" y="16"/>
                    </a:moveTo>
                    <a:cubicBezTo>
                      <a:pt x="64" y="16"/>
                      <a:pt x="64" y="16"/>
                      <a:pt x="64" y="16"/>
                    </a:cubicBezTo>
                    <a:cubicBezTo>
                      <a:pt x="57" y="6"/>
                      <a:pt x="45" y="0"/>
                      <a:pt x="32" y="0"/>
                    </a:cubicBezTo>
                    <a:cubicBezTo>
                      <a:pt x="19" y="0"/>
                      <a:pt x="8" y="6"/>
                      <a:pt x="0" y="16"/>
                    </a:cubicBezTo>
                    <a:close/>
                  </a:path>
                </a:pathLst>
              </a:custGeom>
              <a:solidFill>
                <a:srgbClr val="CC2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58" name="Freeform 190">
                <a:extLst>
                  <a:ext uri="{FF2B5EF4-FFF2-40B4-BE49-F238E27FC236}">
                    <a16:creationId xmlns:a16="http://schemas.microsoft.com/office/drawing/2014/main" id="{1609D1BD-4FA1-497B-9D76-593FA31E661D}"/>
                  </a:ext>
                </a:extLst>
              </p:cNvPr>
              <p:cNvSpPr>
                <a:spLocks/>
              </p:cNvSpPr>
              <p:nvPr/>
            </p:nvSpPr>
            <p:spPr bwMode="auto">
              <a:xfrm>
                <a:off x="4376967" y="4022277"/>
                <a:ext cx="412750" cy="82550"/>
              </a:xfrm>
              <a:custGeom>
                <a:avLst/>
                <a:gdLst>
                  <a:gd name="T0" fmla="*/ 1 w 80"/>
                  <a:gd name="T1" fmla="*/ 16 h 16"/>
                  <a:gd name="T2" fmla="*/ 79 w 80"/>
                  <a:gd name="T3" fmla="*/ 16 h 16"/>
                  <a:gd name="T4" fmla="*/ 80 w 80"/>
                  <a:gd name="T5" fmla="*/ 8 h 16"/>
                  <a:gd name="T6" fmla="*/ 79 w 80"/>
                  <a:gd name="T7" fmla="*/ 0 h 16"/>
                  <a:gd name="T8" fmla="*/ 1 w 80"/>
                  <a:gd name="T9" fmla="*/ 0 h 16"/>
                  <a:gd name="T10" fmla="*/ 0 w 80"/>
                  <a:gd name="T11" fmla="*/ 8 h 16"/>
                  <a:gd name="T12" fmla="*/ 1 w 8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0" h="16">
                    <a:moveTo>
                      <a:pt x="1" y="16"/>
                    </a:moveTo>
                    <a:cubicBezTo>
                      <a:pt x="79" y="16"/>
                      <a:pt x="79" y="16"/>
                      <a:pt x="79" y="16"/>
                    </a:cubicBezTo>
                    <a:cubicBezTo>
                      <a:pt x="80" y="14"/>
                      <a:pt x="80" y="11"/>
                      <a:pt x="80" y="8"/>
                    </a:cubicBezTo>
                    <a:cubicBezTo>
                      <a:pt x="80" y="5"/>
                      <a:pt x="80" y="3"/>
                      <a:pt x="79" y="0"/>
                    </a:cubicBezTo>
                    <a:cubicBezTo>
                      <a:pt x="1" y="0"/>
                      <a:pt x="1" y="0"/>
                      <a:pt x="1" y="0"/>
                    </a:cubicBezTo>
                    <a:cubicBezTo>
                      <a:pt x="0" y="3"/>
                      <a:pt x="0" y="5"/>
                      <a:pt x="0" y="8"/>
                    </a:cubicBezTo>
                    <a:cubicBezTo>
                      <a:pt x="0" y="11"/>
                      <a:pt x="0" y="14"/>
                      <a:pt x="1" y="16"/>
                    </a:cubicBezTo>
                    <a:close/>
                  </a:path>
                </a:pathLst>
              </a:custGeom>
              <a:solidFill>
                <a:srgbClr val="CC2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59" name="Freeform 191">
                <a:extLst>
                  <a:ext uri="{FF2B5EF4-FFF2-40B4-BE49-F238E27FC236}">
                    <a16:creationId xmlns:a16="http://schemas.microsoft.com/office/drawing/2014/main" id="{075D559E-B6E6-4F78-9359-2A7864F0F8C1}"/>
                  </a:ext>
                </a:extLst>
              </p:cNvPr>
              <p:cNvSpPr>
                <a:spLocks/>
              </p:cNvSpPr>
              <p:nvPr/>
            </p:nvSpPr>
            <p:spPr bwMode="auto">
              <a:xfrm>
                <a:off x="4418242" y="4192140"/>
                <a:ext cx="330200" cy="77788"/>
              </a:xfrm>
              <a:custGeom>
                <a:avLst/>
                <a:gdLst>
                  <a:gd name="T0" fmla="*/ 64 w 64"/>
                  <a:gd name="T1" fmla="*/ 0 h 15"/>
                  <a:gd name="T2" fmla="*/ 0 w 64"/>
                  <a:gd name="T3" fmla="*/ 0 h 15"/>
                  <a:gd name="T4" fmla="*/ 32 w 64"/>
                  <a:gd name="T5" fmla="*/ 15 h 15"/>
                  <a:gd name="T6" fmla="*/ 64 w 64"/>
                  <a:gd name="T7" fmla="*/ 0 h 15"/>
                </a:gdLst>
                <a:ahLst/>
                <a:cxnLst>
                  <a:cxn ang="0">
                    <a:pos x="T0" y="T1"/>
                  </a:cxn>
                  <a:cxn ang="0">
                    <a:pos x="T2" y="T3"/>
                  </a:cxn>
                  <a:cxn ang="0">
                    <a:pos x="T4" y="T5"/>
                  </a:cxn>
                  <a:cxn ang="0">
                    <a:pos x="T6" y="T7"/>
                  </a:cxn>
                </a:cxnLst>
                <a:rect l="0" t="0" r="r" b="b"/>
                <a:pathLst>
                  <a:path w="64" h="15">
                    <a:moveTo>
                      <a:pt x="64" y="0"/>
                    </a:moveTo>
                    <a:cubicBezTo>
                      <a:pt x="0" y="0"/>
                      <a:pt x="0" y="0"/>
                      <a:pt x="0" y="0"/>
                    </a:cubicBezTo>
                    <a:cubicBezTo>
                      <a:pt x="8" y="9"/>
                      <a:pt x="19" y="15"/>
                      <a:pt x="32" y="15"/>
                    </a:cubicBezTo>
                    <a:cubicBezTo>
                      <a:pt x="45" y="15"/>
                      <a:pt x="57" y="9"/>
                      <a:pt x="64" y="0"/>
                    </a:cubicBezTo>
                    <a:close/>
                  </a:path>
                </a:pathLst>
              </a:custGeom>
              <a:solidFill>
                <a:srgbClr val="CC2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60" name="Freeform 192">
                <a:extLst>
                  <a:ext uri="{FF2B5EF4-FFF2-40B4-BE49-F238E27FC236}">
                    <a16:creationId xmlns:a16="http://schemas.microsoft.com/office/drawing/2014/main" id="{9A30516A-3B67-403C-816D-8965FB62A7F5}"/>
                  </a:ext>
                </a:extLst>
              </p:cNvPr>
              <p:cNvSpPr>
                <a:spLocks/>
              </p:cNvSpPr>
              <p:nvPr/>
            </p:nvSpPr>
            <p:spPr bwMode="auto">
              <a:xfrm>
                <a:off x="4381729" y="3939727"/>
                <a:ext cx="401637" cy="82550"/>
              </a:xfrm>
              <a:custGeom>
                <a:avLst/>
                <a:gdLst>
                  <a:gd name="T0" fmla="*/ 0 w 78"/>
                  <a:gd name="T1" fmla="*/ 16 h 16"/>
                  <a:gd name="T2" fmla="*/ 78 w 78"/>
                  <a:gd name="T3" fmla="*/ 16 h 16"/>
                  <a:gd name="T4" fmla="*/ 71 w 78"/>
                  <a:gd name="T5" fmla="*/ 0 h 16"/>
                  <a:gd name="T6" fmla="*/ 7 w 78"/>
                  <a:gd name="T7" fmla="*/ 0 h 16"/>
                  <a:gd name="T8" fmla="*/ 0 w 78"/>
                  <a:gd name="T9" fmla="*/ 16 h 16"/>
                </a:gdLst>
                <a:ahLst/>
                <a:cxnLst>
                  <a:cxn ang="0">
                    <a:pos x="T0" y="T1"/>
                  </a:cxn>
                  <a:cxn ang="0">
                    <a:pos x="T2" y="T3"/>
                  </a:cxn>
                  <a:cxn ang="0">
                    <a:pos x="T4" y="T5"/>
                  </a:cxn>
                  <a:cxn ang="0">
                    <a:pos x="T6" y="T7"/>
                  </a:cxn>
                  <a:cxn ang="0">
                    <a:pos x="T8" y="T9"/>
                  </a:cxn>
                </a:cxnLst>
                <a:rect l="0" t="0" r="r" b="b"/>
                <a:pathLst>
                  <a:path w="78" h="16">
                    <a:moveTo>
                      <a:pt x="0" y="16"/>
                    </a:moveTo>
                    <a:cubicBezTo>
                      <a:pt x="78" y="16"/>
                      <a:pt x="78" y="16"/>
                      <a:pt x="78" y="16"/>
                    </a:cubicBezTo>
                    <a:cubicBezTo>
                      <a:pt x="77" y="10"/>
                      <a:pt x="75" y="4"/>
                      <a:pt x="71" y="0"/>
                    </a:cubicBezTo>
                    <a:cubicBezTo>
                      <a:pt x="7" y="0"/>
                      <a:pt x="7" y="0"/>
                      <a:pt x="7" y="0"/>
                    </a:cubicBezTo>
                    <a:cubicBezTo>
                      <a:pt x="4" y="4"/>
                      <a:pt x="1" y="10"/>
                      <a:pt x="0" y="16"/>
                    </a:cubicBez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61" name="Freeform 193">
                <a:extLst>
                  <a:ext uri="{FF2B5EF4-FFF2-40B4-BE49-F238E27FC236}">
                    <a16:creationId xmlns:a16="http://schemas.microsoft.com/office/drawing/2014/main" id="{BD38B6B3-AAE1-4865-973E-72A828881539}"/>
                  </a:ext>
                </a:extLst>
              </p:cNvPr>
              <p:cNvSpPr>
                <a:spLocks/>
              </p:cNvSpPr>
              <p:nvPr/>
            </p:nvSpPr>
            <p:spPr bwMode="auto">
              <a:xfrm>
                <a:off x="4381729" y="4104827"/>
                <a:ext cx="401637" cy="87313"/>
              </a:xfrm>
              <a:custGeom>
                <a:avLst/>
                <a:gdLst>
                  <a:gd name="T0" fmla="*/ 7 w 78"/>
                  <a:gd name="T1" fmla="*/ 17 h 17"/>
                  <a:gd name="T2" fmla="*/ 71 w 78"/>
                  <a:gd name="T3" fmla="*/ 17 h 17"/>
                  <a:gd name="T4" fmla="*/ 78 w 78"/>
                  <a:gd name="T5" fmla="*/ 0 h 17"/>
                  <a:gd name="T6" fmla="*/ 0 w 78"/>
                  <a:gd name="T7" fmla="*/ 0 h 17"/>
                  <a:gd name="T8" fmla="*/ 7 w 78"/>
                  <a:gd name="T9" fmla="*/ 17 h 17"/>
                </a:gdLst>
                <a:ahLst/>
                <a:cxnLst>
                  <a:cxn ang="0">
                    <a:pos x="T0" y="T1"/>
                  </a:cxn>
                  <a:cxn ang="0">
                    <a:pos x="T2" y="T3"/>
                  </a:cxn>
                  <a:cxn ang="0">
                    <a:pos x="T4" y="T5"/>
                  </a:cxn>
                  <a:cxn ang="0">
                    <a:pos x="T6" y="T7"/>
                  </a:cxn>
                  <a:cxn ang="0">
                    <a:pos x="T8" y="T9"/>
                  </a:cxn>
                </a:cxnLst>
                <a:rect l="0" t="0" r="r" b="b"/>
                <a:pathLst>
                  <a:path w="78" h="17">
                    <a:moveTo>
                      <a:pt x="7" y="17"/>
                    </a:moveTo>
                    <a:cubicBezTo>
                      <a:pt x="71" y="17"/>
                      <a:pt x="71" y="17"/>
                      <a:pt x="71" y="17"/>
                    </a:cubicBezTo>
                    <a:cubicBezTo>
                      <a:pt x="75" y="12"/>
                      <a:pt x="77" y="6"/>
                      <a:pt x="78" y="0"/>
                    </a:cubicBezTo>
                    <a:cubicBezTo>
                      <a:pt x="0" y="0"/>
                      <a:pt x="0" y="0"/>
                      <a:pt x="0" y="0"/>
                    </a:cubicBezTo>
                    <a:cubicBezTo>
                      <a:pt x="1" y="6"/>
                      <a:pt x="4" y="12"/>
                      <a:pt x="7" y="17"/>
                    </a:cubicBez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62" name="Freeform 194">
                <a:extLst>
                  <a:ext uri="{FF2B5EF4-FFF2-40B4-BE49-F238E27FC236}">
                    <a16:creationId xmlns:a16="http://schemas.microsoft.com/office/drawing/2014/main" id="{755F5AE0-DBC7-4E48-A0F8-A796DEDFADC1}"/>
                  </a:ext>
                </a:extLst>
              </p:cNvPr>
              <p:cNvSpPr>
                <a:spLocks/>
              </p:cNvSpPr>
              <p:nvPr/>
            </p:nvSpPr>
            <p:spPr bwMode="auto">
              <a:xfrm>
                <a:off x="4376967" y="3919090"/>
                <a:ext cx="190500" cy="288925"/>
              </a:xfrm>
              <a:custGeom>
                <a:avLst/>
                <a:gdLst>
                  <a:gd name="T0" fmla="*/ 11 w 37"/>
                  <a:gd name="T1" fmla="*/ 56 h 56"/>
                  <a:gd name="T2" fmla="*/ 37 w 37"/>
                  <a:gd name="T3" fmla="*/ 28 h 56"/>
                  <a:gd name="T4" fmla="*/ 11 w 37"/>
                  <a:gd name="T5" fmla="*/ 0 h 56"/>
                  <a:gd name="T6" fmla="*/ 0 w 37"/>
                  <a:gd name="T7" fmla="*/ 28 h 56"/>
                  <a:gd name="T8" fmla="*/ 11 w 37"/>
                  <a:gd name="T9" fmla="*/ 56 h 56"/>
                </a:gdLst>
                <a:ahLst/>
                <a:cxnLst>
                  <a:cxn ang="0">
                    <a:pos x="T0" y="T1"/>
                  </a:cxn>
                  <a:cxn ang="0">
                    <a:pos x="T2" y="T3"/>
                  </a:cxn>
                  <a:cxn ang="0">
                    <a:pos x="T4" y="T5"/>
                  </a:cxn>
                  <a:cxn ang="0">
                    <a:pos x="T6" y="T7"/>
                  </a:cxn>
                  <a:cxn ang="0">
                    <a:pos x="T8" y="T9"/>
                  </a:cxn>
                </a:cxnLst>
                <a:rect l="0" t="0" r="r" b="b"/>
                <a:pathLst>
                  <a:path w="37" h="56">
                    <a:moveTo>
                      <a:pt x="11" y="56"/>
                    </a:moveTo>
                    <a:cubicBezTo>
                      <a:pt x="37" y="28"/>
                      <a:pt x="37" y="28"/>
                      <a:pt x="37" y="28"/>
                    </a:cubicBezTo>
                    <a:cubicBezTo>
                      <a:pt x="11" y="0"/>
                      <a:pt x="11" y="0"/>
                      <a:pt x="11" y="0"/>
                    </a:cubicBezTo>
                    <a:cubicBezTo>
                      <a:pt x="4" y="8"/>
                      <a:pt x="0" y="17"/>
                      <a:pt x="0" y="28"/>
                    </a:cubicBezTo>
                    <a:cubicBezTo>
                      <a:pt x="0" y="39"/>
                      <a:pt x="4" y="49"/>
                      <a:pt x="11" y="56"/>
                    </a:cubicBezTo>
                    <a:close/>
                  </a:path>
                </a:pathLst>
              </a:custGeom>
              <a:solidFill>
                <a:srgbClr val="12A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63" name="Freeform 195">
                <a:extLst>
                  <a:ext uri="{FF2B5EF4-FFF2-40B4-BE49-F238E27FC236}">
                    <a16:creationId xmlns:a16="http://schemas.microsoft.com/office/drawing/2014/main" id="{5F6FF095-EB27-48FA-97ED-FD8627AE3B34}"/>
                  </a:ext>
                </a:extLst>
              </p:cNvPr>
              <p:cNvSpPr>
                <a:spLocks/>
              </p:cNvSpPr>
              <p:nvPr/>
            </p:nvSpPr>
            <p:spPr bwMode="auto">
              <a:xfrm>
                <a:off x="4402367" y="4027040"/>
                <a:ext cx="82550" cy="77788"/>
              </a:xfrm>
              <a:custGeom>
                <a:avLst/>
                <a:gdLst>
                  <a:gd name="T0" fmla="*/ 16 w 52"/>
                  <a:gd name="T1" fmla="*/ 29 h 49"/>
                  <a:gd name="T2" fmla="*/ 10 w 52"/>
                  <a:gd name="T3" fmla="*/ 49 h 49"/>
                  <a:gd name="T4" fmla="*/ 26 w 52"/>
                  <a:gd name="T5" fmla="*/ 36 h 49"/>
                  <a:gd name="T6" fmla="*/ 42 w 52"/>
                  <a:gd name="T7" fmla="*/ 49 h 49"/>
                  <a:gd name="T8" fmla="*/ 36 w 52"/>
                  <a:gd name="T9" fmla="*/ 29 h 49"/>
                  <a:gd name="T10" fmla="*/ 52 w 52"/>
                  <a:gd name="T11" fmla="*/ 16 h 49"/>
                  <a:gd name="T12" fmla="*/ 33 w 52"/>
                  <a:gd name="T13" fmla="*/ 16 h 49"/>
                  <a:gd name="T14" fmla="*/ 26 w 52"/>
                  <a:gd name="T15" fmla="*/ 0 h 49"/>
                  <a:gd name="T16" fmla="*/ 20 w 52"/>
                  <a:gd name="T17" fmla="*/ 16 h 49"/>
                  <a:gd name="T18" fmla="*/ 0 w 52"/>
                  <a:gd name="T19" fmla="*/ 16 h 49"/>
                  <a:gd name="T20" fmla="*/ 16 w 52"/>
                  <a:gd name="T21"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9">
                    <a:moveTo>
                      <a:pt x="16" y="29"/>
                    </a:moveTo>
                    <a:lnTo>
                      <a:pt x="10" y="49"/>
                    </a:lnTo>
                    <a:lnTo>
                      <a:pt x="26" y="36"/>
                    </a:lnTo>
                    <a:lnTo>
                      <a:pt x="42" y="49"/>
                    </a:lnTo>
                    <a:lnTo>
                      <a:pt x="36" y="29"/>
                    </a:lnTo>
                    <a:lnTo>
                      <a:pt x="52" y="16"/>
                    </a:lnTo>
                    <a:lnTo>
                      <a:pt x="33" y="16"/>
                    </a:lnTo>
                    <a:lnTo>
                      <a:pt x="26" y="0"/>
                    </a:lnTo>
                    <a:lnTo>
                      <a:pt x="20" y="16"/>
                    </a:lnTo>
                    <a:lnTo>
                      <a:pt x="0" y="16"/>
                    </a:lnTo>
                    <a:lnTo>
                      <a:pt x="16" y="29"/>
                    </a:lnTo>
                    <a:close/>
                  </a:path>
                </a:pathLst>
              </a:custGeom>
              <a:solidFill>
                <a:srgbClr val="ED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F1D21"/>
                  </a:solidFill>
                  <a:latin typeface="Century Gothic"/>
                </a:endParaRPr>
              </a:p>
            </p:txBody>
          </p:sp>
          <p:sp>
            <p:nvSpPr>
              <p:cNvPr id="65" name="Freeform 4">
                <a:extLst>
                  <a:ext uri="{FF2B5EF4-FFF2-40B4-BE49-F238E27FC236}">
                    <a16:creationId xmlns:a16="http://schemas.microsoft.com/office/drawing/2014/main" id="{907EE3B7-A1CB-4700-82F0-50843312512A}"/>
                  </a:ext>
                </a:extLst>
              </p:cNvPr>
              <p:cNvSpPr>
                <a:spLocks noEditPoints="1"/>
              </p:cNvSpPr>
              <p:nvPr/>
            </p:nvSpPr>
            <p:spPr bwMode="gray">
              <a:xfrm>
                <a:off x="6089850" y="5326718"/>
                <a:ext cx="359609" cy="333874"/>
              </a:xfrm>
              <a:custGeom>
                <a:avLst/>
                <a:gdLst>
                  <a:gd name="T0" fmla="*/ 932 w 989"/>
                  <a:gd name="T1" fmla="*/ 330 h 830"/>
                  <a:gd name="T2" fmla="*/ 867 w 989"/>
                  <a:gd name="T3" fmla="*/ 293 h 830"/>
                  <a:gd name="T4" fmla="*/ 892 w 989"/>
                  <a:gd name="T5" fmla="*/ 236 h 830"/>
                  <a:gd name="T6" fmla="*/ 932 w 989"/>
                  <a:gd name="T7" fmla="*/ 232 h 830"/>
                  <a:gd name="T8" fmla="*/ 936 w 989"/>
                  <a:gd name="T9" fmla="*/ 147 h 830"/>
                  <a:gd name="T10" fmla="*/ 912 w 989"/>
                  <a:gd name="T11" fmla="*/ 69 h 830"/>
                  <a:gd name="T12" fmla="*/ 883 w 989"/>
                  <a:gd name="T13" fmla="*/ 12 h 830"/>
                  <a:gd name="T14" fmla="*/ 814 w 989"/>
                  <a:gd name="T15" fmla="*/ 4 h 830"/>
                  <a:gd name="T16" fmla="*/ 757 w 989"/>
                  <a:gd name="T17" fmla="*/ 4 h 830"/>
                  <a:gd name="T18" fmla="*/ 708 w 989"/>
                  <a:gd name="T19" fmla="*/ 33 h 830"/>
                  <a:gd name="T20" fmla="*/ 656 w 989"/>
                  <a:gd name="T21" fmla="*/ 82 h 830"/>
                  <a:gd name="T22" fmla="*/ 627 w 989"/>
                  <a:gd name="T23" fmla="*/ 130 h 830"/>
                  <a:gd name="T24" fmla="*/ 582 w 989"/>
                  <a:gd name="T25" fmla="*/ 163 h 830"/>
                  <a:gd name="T26" fmla="*/ 558 w 989"/>
                  <a:gd name="T27" fmla="*/ 200 h 830"/>
                  <a:gd name="T28" fmla="*/ 513 w 989"/>
                  <a:gd name="T29" fmla="*/ 228 h 830"/>
                  <a:gd name="T30" fmla="*/ 448 w 989"/>
                  <a:gd name="T31" fmla="*/ 220 h 830"/>
                  <a:gd name="T32" fmla="*/ 383 w 989"/>
                  <a:gd name="T33" fmla="*/ 224 h 830"/>
                  <a:gd name="T34" fmla="*/ 330 w 989"/>
                  <a:gd name="T35" fmla="*/ 289 h 830"/>
                  <a:gd name="T36" fmla="*/ 257 w 989"/>
                  <a:gd name="T37" fmla="*/ 305 h 830"/>
                  <a:gd name="T38" fmla="*/ 257 w 989"/>
                  <a:gd name="T39" fmla="*/ 228 h 830"/>
                  <a:gd name="T40" fmla="*/ 212 w 989"/>
                  <a:gd name="T41" fmla="*/ 285 h 830"/>
                  <a:gd name="T42" fmla="*/ 188 w 989"/>
                  <a:gd name="T43" fmla="*/ 411 h 830"/>
                  <a:gd name="T44" fmla="*/ 143 w 989"/>
                  <a:gd name="T45" fmla="*/ 431 h 830"/>
                  <a:gd name="T46" fmla="*/ 57 w 989"/>
                  <a:gd name="T47" fmla="*/ 423 h 830"/>
                  <a:gd name="T48" fmla="*/ 17 w 989"/>
                  <a:gd name="T49" fmla="*/ 403 h 830"/>
                  <a:gd name="T50" fmla="*/ 33 w 989"/>
                  <a:gd name="T51" fmla="*/ 472 h 830"/>
                  <a:gd name="T52" fmla="*/ 57 w 989"/>
                  <a:gd name="T53" fmla="*/ 541 h 830"/>
                  <a:gd name="T54" fmla="*/ 94 w 989"/>
                  <a:gd name="T55" fmla="*/ 606 h 830"/>
                  <a:gd name="T56" fmla="*/ 110 w 989"/>
                  <a:gd name="T57" fmla="*/ 684 h 830"/>
                  <a:gd name="T58" fmla="*/ 98 w 989"/>
                  <a:gd name="T59" fmla="*/ 724 h 830"/>
                  <a:gd name="T60" fmla="*/ 114 w 989"/>
                  <a:gd name="T61" fmla="*/ 790 h 830"/>
                  <a:gd name="T62" fmla="*/ 143 w 989"/>
                  <a:gd name="T63" fmla="*/ 794 h 830"/>
                  <a:gd name="T64" fmla="*/ 200 w 989"/>
                  <a:gd name="T65" fmla="*/ 826 h 830"/>
                  <a:gd name="T66" fmla="*/ 265 w 989"/>
                  <a:gd name="T67" fmla="*/ 806 h 830"/>
                  <a:gd name="T68" fmla="*/ 322 w 989"/>
                  <a:gd name="T69" fmla="*/ 802 h 830"/>
                  <a:gd name="T70" fmla="*/ 379 w 989"/>
                  <a:gd name="T71" fmla="*/ 777 h 830"/>
                  <a:gd name="T72" fmla="*/ 407 w 989"/>
                  <a:gd name="T73" fmla="*/ 781 h 830"/>
                  <a:gd name="T74" fmla="*/ 493 w 989"/>
                  <a:gd name="T75" fmla="*/ 785 h 830"/>
                  <a:gd name="T76" fmla="*/ 558 w 989"/>
                  <a:gd name="T77" fmla="*/ 777 h 830"/>
                  <a:gd name="T78" fmla="*/ 615 w 989"/>
                  <a:gd name="T79" fmla="*/ 753 h 830"/>
                  <a:gd name="T80" fmla="*/ 700 w 989"/>
                  <a:gd name="T81" fmla="*/ 700 h 830"/>
                  <a:gd name="T82" fmla="*/ 774 w 989"/>
                  <a:gd name="T83" fmla="*/ 631 h 830"/>
                  <a:gd name="T84" fmla="*/ 826 w 989"/>
                  <a:gd name="T85" fmla="*/ 578 h 830"/>
                  <a:gd name="T86" fmla="*/ 867 w 989"/>
                  <a:gd name="T87" fmla="*/ 521 h 830"/>
                  <a:gd name="T88" fmla="*/ 888 w 989"/>
                  <a:gd name="T89" fmla="*/ 480 h 830"/>
                  <a:gd name="T90" fmla="*/ 928 w 989"/>
                  <a:gd name="T91" fmla="*/ 436 h 830"/>
                  <a:gd name="T92" fmla="*/ 969 w 989"/>
                  <a:gd name="T93" fmla="*/ 395 h 830"/>
                  <a:gd name="T94" fmla="*/ 985 w 989"/>
                  <a:gd name="T95" fmla="*/ 322 h 830"/>
                  <a:gd name="T96" fmla="*/ 774 w 989"/>
                  <a:gd name="T97" fmla="*/ 480 h 830"/>
                  <a:gd name="T98" fmla="*/ 733 w 989"/>
                  <a:gd name="T99" fmla="*/ 513 h 830"/>
                  <a:gd name="T100" fmla="*/ 680 w 989"/>
                  <a:gd name="T101" fmla="*/ 545 h 830"/>
                  <a:gd name="T102" fmla="*/ 647 w 989"/>
                  <a:gd name="T103" fmla="*/ 505 h 830"/>
                  <a:gd name="T104" fmla="*/ 643 w 989"/>
                  <a:gd name="T105" fmla="*/ 476 h 830"/>
                  <a:gd name="T106" fmla="*/ 713 w 989"/>
                  <a:gd name="T107" fmla="*/ 419 h 830"/>
                  <a:gd name="T108" fmla="*/ 765 w 989"/>
                  <a:gd name="T109" fmla="*/ 44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830">
                    <a:moveTo>
                      <a:pt x="957" y="301"/>
                    </a:moveTo>
                    <a:lnTo>
                      <a:pt x="944" y="301"/>
                    </a:lnTo>
                    <a:lnTo>
                      <a:pt x="936" y="297"/>
                    </a:lnTo>
                    <a:lnTo>
                      <a:pt x="936" y="305"/>
                    </a:lnTo>
                    <a:lnTo>
                      <a:pt x="936" y="318"/>
                    </a:lnTo>
                    <a:lnTo>
                      <a:pt x="936" y="330"/>
                    </a:lnTo>
                    <a:lnTo>
                      <a:pt x="932" y="330"/>
                    </a:lnTo>
                    <a:lnTo>
                      <a:pt x="916" y="330"/>
                    </a:lnTo>
                    <a:lnTo>
                      <a:pt x="904" y="330"/>
                    </a:lnTo>
                    <a:lnTo>
                      <a:pt x="892" y="326"/>
                    </a:lnTo>
                    <a:lnTo>
                      <a:pt x="888" y="326"/>
                    </a:lnTo>
                    <a:lnTo>
                      <a:pt x="875" y="313"/>
                    </a:lnTo>
                    <a:lnTo>
                      <a:pt x="875" y="301"/>
                    </a:lnTo>
                    <a:lnTo>
                      <a:pt x="867" y="293"/>
                    </a:lnTo>
                    <a:lnTo>
                      <a:pt x="867" y="277"/>
                    </a:lnTo>
                    <a:lnTo>
                      <a:pt x="867" y="273"/>
                    </a:lnTo>
                    <a:lnTo>
                      <a:pt x="875" y="261"/>
                    </a:lnTo>
                    <a:lnTo>
                      <a:pt x="883" y="248"/>
                    </a:lnTo>
                    <a:lnTo>
                      <a:pt x="883" y="244"/>
                    </a:lnTo>
                    <a:lnTo>
                      <a:pt x="883" y="244"/>
                    </a:lnTo>
                    <a:lnTo>
                      <a:pt x="892" y="236"/>
                    </a:lnTo>
                    <a:lnTo>
                      <a:pt x="904" y="228"/>
                    </a:lnTo>
                    <a:lnTo>
                      <a:pt x="904" y="228"/>
                    </a:lnTo>
                    <a:lnTo>
                      <a:pt x="912" y="232"/>
                    </a:lnTo>
                    <a:lnTo>
                      <a:pt x="924" y="240"/>
                    </a:lnTo>
                    <a:lnTo>
                      <a:pt x="924" y="240"/>
                    </a:lnTo>
                    <a:lnTo>
                      <a:pt x="936" y="244"/>
                    </a:lnTo>
                    <a:lnTo>
                      <a:pt x="932" y="232"/>
                    </a:lnTo>
                    <a:lnTo>
                      <a:pt x="940" y="224"/>
                    </a:lnTo>
                    <a:lnTo>
                      <a:pt x="936" y="212"/>
                    </a:lnTo>
                    <a:lnTo>
                      <a:pt x="936" y="212"/>
                    </a:lnTo>
                    <a:lnTo>
                      <a:pt x="936" y="195"/>
                    </a:lnTo>
                    <a:lnTo>
                      <a:pt x="936" y="171"/>
                    </a:lnTo>
                    <a:lnTo>
                      <a:pt x="936" y="159"/>
                    </a:lnTo>
                    <a:lnTo>
                      <a:pt x="936" y="147"/>
                    </a:lnTo>
                    <a:lnTo>
                      <a:pt x="936" y="134"/>
                    </a:lnTo>
                    <a:lnTo>
                      <a:pt x="932" y="122"/>
                    </a:lnTo>
                    <a:lnTo>
                      <a:pt x="928" y="114"/>
                    </a:lnTo>
                    <a:lnTo>
                      <a:pt x="920" y="102"/>
                    </a:lnTo>
                    <a:lnTo>
                      <a:pt x="916" y="90"/>
                    </a:lnTo>
                    <a:lnTo>
                      <a:pt x="912" y="77"/>
                    </a:lnTo>
                    <a:lnTo>
                      <a:pt x="912" y="69"/>
                    </a:lnTo>
                    <a:lnTo>
                      <a:pt x="908" y="57"/>
                    </a:lnTo>
                    <a:lnTo>
                      <a:pt x="904" y="45"/>
                    </a:lnTo>
                    <a:lnTo>
                      <a:pt x="900" y="33"/>
                    </a:lnTo>
                    <a:lnTo>
                      <a:pt x="896" y="21"/>
                    </a:lnTo>
                    <a:lnTo>
                      <a:pt x="896" y="21"/>
                    </a:lnTo>
                    <a:lnTo>
                      <a:pt x="896" y="16"/>
                    </a:lnTo>
                    <a:lnTo>
                      <a:pt x="883" y="12"/>
                    </a:lnTo>
                    <a:lnTo>
                      <a:pt x="871" y="8"/>
                    </a:lnTo>
                    <a:lnTo>
                      <a:pt x="859" y="8"/>
                    </a:lnTo>
                    <a:lnTo>
                      <a:pt x="847" y="8"/>
                    </a:lnTo>
                    <a:lnTo>
                      <a:pt x="835" y="12"/>
                    </a:lnTo>
                    <a:lnTo>
                      <a:pt x="826" y="8"/>
                    </a:lnTo>
                    <a:lnTo>
                      <a:pt x="818" y="4"/>
                    </a:lnTo>
                    <a:lnTo>
                      <a:pt x="814" y="4"/>
                    </a:lnTo>
                    <a:lnTo>
                      <a:pt x="814" y="4"/>
                    </a:lnTo>
                    <a:lnTo>
                      <a:pt x="802" y="0"/>
                    </a:lnTo>
                    <a:lnTo>
                      <a:pt x="790" y="0"/>
                    </a:lnTo>
                    <a:lnTo>
                      <a:pt x="778" y="4"/>
                    </a:lnTo>
                    <a:lnTo>
                      <a:pt x="774" y="4"/>
                    </a:lnTo>
                    <a:lnTo>
                      <a:pt x="765" y="4"/>
                    </a:lnTo>
                    <a:lnTo>
                      <a:pt x="757" y="4"/>
                    </a:lnTo>
                    <a:lnTo>
                      <a:pt x="757" y="8"/>
                    </a:lnTo>
                    <a:lnTo>
                      <a:pt x="749" y="21"/>
                    </a:lnTo>
                    <a:lnTo>
                      <a:pt x="745" y="21"/>
                    </a:lnTo>
                    <a:lnTo>
                      <a:pt x="745" y="21"/>
                    </a:lnTo>
                    <a:lnTo>
                      <a:pt x="733" y="25"/>
                    </a:lnTo>
                    <a:lnTo>
                      <a:pt x="721" y="29"/>
                    </a:lnTo>
                    <a:lnTo>
                      <a:pt x="708" y="33"/>
                    </a:lnTo>
                    <a:lnTo>
                      <a:pt x="704" y="41"/>
                    </a:lnTo>
                    <a:lnTo>
                      <a:pt x="692" y="53"/>
                    </a:lnTo>
                    <a:lnTo>
                      <a:pt x="688" y="61"/>
                    </a:lnTo>
                    <a:lnTo>
                      <a:pt x="676" y="65"/>
                    </a:lnTo>
                    <a:lnTo>
                      <a:pt x="668" y="77"/>
                    </a:lnTo>
                    <a:lnTo>
                      <a:pt x="656" y="82"/>
                    </a:lnTo>
                    <a:lnTo>
                      <a:pt x="656" y="82"/>
                    </a:lnTo>
                    <a:lnTo>
                      <a:pt x="643" y="90"/>
                    </a:lnTo>
                    <a:lnTo>
                      <a:pt x="639" y="98"/>
                    </a:lnTo>
                    <a:lnTo>
                      <a:pt x="635" y="98"/>
                    </a:lnTo>
                    <a:lnTo>
                      <a:pt x="635" y="102"/>
                    </a:lnTo>
                    <a:lnTo>
                      <a:pt x="631" y="106"/>
                    </a:lnTo>
                    <a:lnTo>
                      <a:pt x="631" y="118"/>
                    </a:lnTo>
                    <a:lnTo>
                      <a:pt x="627" y="130"/>
                    </a:lnTo>
                    <a:lnTo>
                      <a:pt x="619" y="139"/>
                    </a:lnTo>
                    <a:lnTo>
                      <a:pt x="611" y="147"/>
                    </a:lnTo>
                    <a:lnTo>
                      <a:pt x="603" y="159"/>
                    </a:lnTo>
                    <a:lnTo>
                      <a:pt x="599" y="159"/>
                    </a:lnTo>
                    <a:lnTo>
                      <a:pt x="586" y="159"/>
                    </a:lnTo>
                    <a:lnTo>
                      <a:pt x="586" y="159"/>
                    </a:lnTo>
                    <a:lnTo>
                      <a:pt x="582" y="163"/>
                    </a:lnTo>
                    <a:lnTo>
                      <a:pt x="570" y="167"/>
                    </a:lnTo>
                    <a:lnTo>
                      <a:pt x="566" y="163"/>
                    </a:lnTo>
                    <a:lnTo>
                      <a:pt x="566" y="171"/>
                    </a:lnTo>
                    <a:lnTo>
                      <a:pt x="566" y="183"/>
                    </a:lnTo>
                    <a:lnTo>
                      <a:pt x="566" y="183"/>
                    </a:lnTo>
                    <a:lnTo>
                      <a:pt x="562" y="195"/>
                    </a:lnTo>
                    <a:lnTo>
                      <a:pt x="558" y="200"/>
                    </a:lnTo>
                    <a:lnTo>
                      <a:pt x="558" y="208"/>
                    </a:lnTo>
                    <a:lnTo>
                      <a:pt x="558" y="212"/>
                    </a:lnTo>
                    <a:lnTo>
                      <a:pt x="550" y="220"/>
                    </a:lnTo>
                    <a:lnTo>
                      <a:pt x="538" y="228"/>
                    </a:lnTo>
                    <a:lnTo>
                      <a:pt x="529" y="228"/>
                    </a:lnTo>
                    <a:lnTo>
                      <a:pt x="517" y="228"/>
                    </a:lnTo>
                    <a:lnTo>
                      <a:pt x="513" y="228"/>
                    </a:lnTo>
                    <a:lnTo>
                      <a:pt x="505" y="236"/>
                    </a:lnTo>
                    <a:lnTo>
                      <a:pt x="493" y="232"/>
                    </a:lnTo>
                    <a:lnTo>
                      <a:pt x="485" y="228"/>
                    </a:lnTo>
                    <a:lnTo>
                      <a:pt x="485" y="228"/>
                    </a:lnTo>
                    <a:lnTo>
                      <a:pt x="472" y="228"/>
                    </a:lnTo>
                    <a:lnTo>
                      <a:pt x="460" y="224"/>
                    </a:lnTo>
                    <a:lnTo>
                      <a:pt x="448" y="220"/>
                    </a:lnTo>
                    <a:lnTo>
                      <a:pt x="436" y="212"/>
                    </a:lnTo>
                    <a:lnTo>
                      <a:pt x="424" y="204"/>
                    </a:lnTo>
                    <a:lnTo>
                      <a:pt x="411" y="200"/>
                    </a:lnTo>
                    <a:lnTo>
                      <a:pt x="399" y="200"/>
                    </a:lnTo>
                    <a:lnTo>
                      <a:pt x="395" y="200"/>
                    </a:lnTo>
                    <a:lnTo>
                      <a:pt x="387" y="212"/>
                    </a:lnTo>
                    <a:lnTo>
                      <a:pt x="383" y="224"/>
                    </a:lnTo>
                    <a:lnTo>
                      <a:pt x="379" y="236"/>
                    </a:lnTo>
                    <a:lnTo>
                      <a:pt x="375" y="248"/>
                    </a:lnTo>
                    <a:lnTo>
                      <a:pt x="371" y="252"/>
                    </a:lnTo>
                    <a:lnTo>
                      <a:pt x="359" y="261"/>
                    </a:lnTo>
                    <a:lnTo>
                      <a:pt x="346" y="269"/>
                    </a:lnTo>
                    <a:lnTo>
                      <a:pt x="342" y="281"/>
                    </a:lnTo>
                    <a:lnTo>
                      <a:pt x="330" y="289"/>
                    </a:lnTo>
                    <a:lnTo>
                      <a:pt x="318" y="297"/>
                    </a:lnTo>
                    <a:lnTo>
                      <a:pt x="306" y="301"/>
                    </a:lnTo>
                    <a:lnTo>
                      <a:pt x="297" y="297"/>
                    </a:lnTo>
                    <a:lnTo>
                      <a:pt x="289" y="301"/>
                    </a:lnTo>
                    <a:lnTo>
                      <a:pt x="277" y="301"/>
                    </a:lnTo>
                    <a:lnTo>
                      <a:pt x="265" y="297"/>
                    </a:lnTo>
                    <a:lnTo>
                      <a:pt x="257" y="305"/>
                    </a:lnTo>
                    <a:lnTo>
                      <a:pt x="257" y="301"/>
                    </a:lnTo>
                    <a:lnTo>
                      <a:pt x="249" y="289"/>
                    </a:lnTo>
                    <a:lnTo>
                      <a:pt x="249" y="273"/>
                    </a:lnTo>
                    <a:lnTo>
                      <a:pt x="261" y="265"/>
                    </a:lnTo>
                    <a:lnTo>
                      <a:pt x="265" y="252"/>
                    </a:lnTo>
                    <a:lnTo>
                      <a:pt x="261" y="240"/>
                    </a:lnTo>
                    <a:lnTo>
                      <a:pt x="257" y="228"/>
                    </a:lnTo>
                    <a:lnTo>
                      <a:pt x="253" y="216"/>
                    </a:lnTo>
                    <a:lnTo>
                      <a:pt x="249" y="204"/>
                    </a:lnTo>
                    <a:lnTo>
                      <a:pt x="241" y="195"/>
                    </a:lnTo>
                    <a:lnTo>
                      <a:pt x="232" y="183"/>
                    </a:lnTo>
                    <a:lnTo>
                      <a:pt x="224" y="175"/>
                    </a:lnTo>
                    <a:lnTo>
                      <a:pt x="212" y="167"/>
                    </a:lnTo>
                    <a:lnTo>
                      <a:pt x="212" y="285"/>
                    </a:lnTo>
                    <a:lnTo>
                      <a:pt x="212" y="293"/>
                    </a:lnTo>
                    <a:lnTo>
                      <a:pt x="212" y="305"/>
                    </a:lnTo>
                    <a:lnTo>
                      <a:pt x="212" y="318"/>
                    </a:lnTo>
                    <a:lnTo>
                      <a:pt x="212" y="334"/>
                    </a:lnTo>
                    <a:lnTo>
                      <a:pt x="212" y="403"/>
                    </a:lnTo>
                    <a:lnTo>
                      <a:pt x="200" y="407"/>
                    </a:lnTo>
                    <a:lnTo>
                      <a:pt x="188" y="411"/>
                    </a:lnTo>
                    <a:lnTo>
                      <a:pt x="188" y="411"/>
                    </a:lnTo>
                    <a:lnTo>
                      <a:pt x="179" y="423"/>
                    </a:lnTo>
                    <a:lnTo>
                      <a:pt x="171" y="423"/>
                    </a:lnTo>
                    <a:lnTo>
                      <a:pt x="171" y="436"/>
                    </a:lnTo>
                    <a:lnTo>
                      <a:pt x="167" y="436"/>
                    </a:lnTo>
                    <a:lnTo>
                      <a:pt x="155" y="436"/>
                    </a:lnTo>
                    <a:lnTo>
                      <a:pt x="143" y="431"/>
                    </a:lnTo>
                    <a:lnTo>
                      <a:pt x="131" y="431"/>
                    </a:lnTo>
                    <a:lnTo>
                      <a:pt x="118" y="436"/>
                    </a:lnTo>
                    <a:lnTo>
                      <a:pt x="106" y="436"/>
                    </a:lnTo>
                    <a:lnTo>
                      <a:pt x="94" y="431"/>
                    </a:lnTo>
                    <a:lnTo>
                      <a:pt x="82" y="427"/>
                    </a:lnTo>
                    <a:lnTo>
                      <a:pt x="74" y="427"/>
                    </a:lnTo>
                    <a:lnTo>
                      <a:pt x="57" y="423"/>
                    </a:lnTo>
                    <a:lnTo>
                      <a:pt x="53" y="411"/>
                    </a:lnTo>
                    <a:lnTo>
                      <a:pt x="57" y="399"/>
                    </a:lnTo>
                    <a:lnTo>
                      <a:pt x="45" y="391"/>
                    </a:lnTo>
                    <a:lnTo>
                      <a:pt x="41" y="383"/>
                    </a:lnTo>
                    <a:lnTo>
                      <a:pt x="33" y="379"/>
                    </a:lnTo>
                    <a:lnTo>
                      <a:pt x="21" y="391"/>
                    </a:lnTo>
                    <a:lnTo>
                      <a:pt x="17" y="403"/>
                    </a:lnTo>
                    <a:lnTo>
                      <a:pt x="9" y="411"/>
                    </a:lnTo>
                    <a:lnTo>
                      <a:pt x="0" y="415"/>
                    </a:lnTo>
                    <a:lnTo>
                      <a:pt x="9" y="427"/>
                    </a:lnTo>
                    <a:lnTo>
                      <a:pt x="13" y="436"/>
                    </a:lnTo>
                    <a:lnTo>
                      <a:pt x="21" y="448"/>
                    </a:lnTo>
                    <a:lnTo>
                      <a:pt x="25" y="460"/>
                    </a:lnTo>
                    <a:lnTo>
                      <a:pt x="33" y="472"/>
                    </a:lnTo>
                    <a:lnTo>
                      <a:pt x="33" y="484"/>
                    </a:lnTo>
                    <a:lnTo>
                      <a:pt x="37" y="484"/>
                    </a:lnTo>
                    <a:lnTo>
                      <a:pt x="37" y="497"/>
                    </a:lnTo>
                    <a:lnTo>
                      <a:pt x="41" y="509"/>
                    </a:lnTo>
                    <a:lnTo>
                      <a:pt x="45" y="521"/>
                    </a:lnTo>
                    <a:lnTo>
                      <a:pt x="49" y="529"/>
                    </a:lnTo>
                    <a:lnTo>
                      <a:pt x="57" y="541"/>
                    </a:lnTo>
                    <a:lnTo>
                      <a:pt x="61" y="554"/>
                    </a:lnTo>
                    <a:lnTo>
                      <a:pt x="66" y="566"/>
                    </a:lnTo>
                    <a:lnTo>
                      <a:pt x="70" y="566"/>
                    </a:lnTo>
                    <a:lnTo>
                      <a:pt x="74" y="578"/>
                    </a:lnTo>
                    <a:lnTo>
                      <a:pt x="78" y="582"/>
                    </a:lnTo>
                    <a:lnTo>
                      <a:pt x="86" y="594"/>
                    </a:lnTo>
                    <a:lnTo>
                      <a:pt x="94" y="606"/>
                    </a:lnTo>
                    <a:lnTo>
                      <a:pt x="102" y="619"/>
                    </a:lnTo>
                    <a:lnTo>
                      <a:pt x="110" y="631"/>
                    </a:lnTo>
                    <a:lnTo>
                      <a:pt x="110" y="639"/>
                    </a:lnTo>
                    <a:lnTo>
                      <a:pt x="110" y="651"/>
                    </a:lnTo>
                    <a:lnTo>
                      <a:pt x="114" y="659"/>
                    </a:lnTo>
                    <a:lnTo>
                      <a:pt x="114" y="672"/>
                    </a:lnTo>
                    <a:lnTo>
                      <a:pt x="110" y="684"/>
                    </a:lnTo>
                    <a:lnTo>
                      <a:pt x="102" y="692"/>
                    </a:lnTo>
                    <a:lnTo>
                      <a:pt x="90" y="688"/>
                    </a:lnTo>
                    <a:lnTo>
                      <a:pt x="86" y="700"/>
                    </a:lnTo>
                    <a:lnTo>
                      <a:pt x="86" y="700"/>
                    </a:lnTo>
                    <a:lnTo>
                      <a:pt x="94" y="708"/>
                    </a:lnTo>
                    <a:lnTo>
                      <a:pt x="102" y="720"/>
                    </a:lnTo>
                    <a:lnTo>
                      <a:pt x="98" y="724"/>
                    </a:lnTo>
                    <a:lnTo>
                      <a:pt x="110" y="737"/>
                    </a:lnTo>
                    <a:lnTo>
                      <a:pt x="114" y="749"/>
                    </a:lnTo>
                    <a:lnTo>
                      <a:pt x="118" y="757"/>
                    </a:lnTo>
                    <a:lnTo>
                      <a:pt x="114" y="769"/>
                    </a:lnTo>
                    <a:lnTo>
                      <a:pt x="114" y="773"/>
                    </a:lnTo>
                    <a:lnTo>
                      <a:pt x="114" y="777"/>
                    </a:lnTo>
                    <a:lnTo>
                      <a:pt x="114" y="790"/>
                    </a:lnTo>
                    <a:lnTo>
                      <a:pt x="123" y="798"/>
                    </a:lnTo>
                    <a:lnTo>
                      <a:pt x="118" y="785"/>
                    </a:lnTo>
                    <a:lnTo>
                      <a:pt x="123" y="781"/>
                    </a:lnTo>
                    <a:lnTo>
                      <a:pt x="127" y="781"/>
                    </a:lnTo>
                    <a:lnTo>
                      <a:pt x="135" y="781"/>
                    </a:lnTo>
                    <a:lnTo>
                      <a:pt x="143" y="781"/>
                    </a:lnTo>
                    <a:lnTo>
                      <a:pt x="143" y="794"/>
                    </a:lnTo>
                    <a:lnTo>
                      <a:pt x="147" y="798"/>
                    </a:lnTo>
                    <a:lnTo>
                      <a:pt x="159" y="798"/>
                    </a:lnTo>
                    <a:lnTo>
                      <a:pt x="171" y="802"/>
                    </a:lnTo>
                    <a:lnTo>
                      <a:pt x="171" y="814"/>
                    </a:lnTo>
                    <a:lnTo>
                      <a:pt x="179" y="814"/>
                    </a:lnTo>
                    <a:lnTo>
                      <a:pt x="188" y="826"/>
                    </a:lnTo>
                    <a:lnTo>
                      <a:pt x="200" y="826"/>
                    </a:lnTo>
                    <a:lnTo>
                      <a:pt x="212" y="830"/>
                    </a:lnTo>
                    <a:lnTo>
                      <a:pt x="212" y="830"/>
                    </a:lnTo>
                    <a:lnTo>
                      <a:pt x="224" y="822"/>
                    </a:lnTo>
                    <a:lnTo>
                      <a:pt x="236" y="814"/>
                    </a:lnTo>
                    <a:lnTo>
                      <a:pt x="249" y="806"/>
                    </a:lnTo>
                    <a:lnTo>
                      <a:pt x="253" y="806"/>
                    </a:lnTo>
                    <a:lnTo>
                      <a:pt x="265" y="806"/>
                    </a:lnTo>
                    <a:lnTo>
                      <a:pt x="261" y="802"/>
                    </a:lnTo>
                    <a:lnTo>
                      <a:pt x="273" y="798"/>
                    </a:lnTo>
                    <a:lnTo>
                      <a:pt x="273" y="798"/>
                    </a:lnTo>
                    <a:lnTo>
                      <a:pt x="285" y="802"/>
                    </a:lnTo>
                    <a:lnTo>
                      <a:pt x="297" y="802"/>
                    </a:lnTo>
                    <a:lnTo>
                      <a:pt x="310" y="802"/>
                    </a:lnTo>
                    <a:lnTo>
                      <a:pt x="322" y="802"/>
                    </a:lnTo>
                    <a:lnTo>
                      <a:pt x="326" y="798"/>
                    </a:lnTo>
                    <a:lnTo>
                      <a:pt x="338" y="790"/>
                    </a:lnTo>
                    <a:lnTo>
                      <a:pt x="350" y="781"/>
                    </a:lnTo>
                    <a:lnTo>
                      <a:pt x="359" y="781"/>
                    </a:lnTo>
                    <a:lnTo>
                      <a:pt x="371" y="773"/>
                    </a:lnTo>
                    <a:lnTo>
                      <a:pt x="375" y="777"/>
                    </a:lnTo>
                    <a:lnTo>
                      <a:pt x="379" y="777"/>
                    </a:lnTo>
                    <a:lnTo>
                      <a:pt x="379" y="773"/>
                    </a:lnTo>
                    <a:lnTo>
                      <a:pt x="383" y="777"/>
                    </a:lnTo>
                    <a:lnTo>
                      <a:pt x="383" y="777"/>
                    </a:lnTo>
                    <a:lnTo>
                      <a:pt x="395" y="781"/>
                    </a:lnTo>
                    <a:lnTo>
                      <a:pt x="395" y="777"/>
                    </a:lnTo>
                    <a:lnTo>
                      <a:pt x="395" y="777"/>
                    </a:lnTo>
                    <a:lnTo>
                      <a:pt x="407" y="781"/>
                    </a:lnTo>
                    <a:lnTo>
                      <a:pt x="420" y="777"/>
                    </a:lnTo>
                    <a:lnTo>
                      <a:pt x="432" y="773"/>
                    </a:lnTo>
                    <a:lnTo>
                      <a:pt x="432" y="773"/>
                    </a:lnTo>
                    <a:lnTo>
                      <a:pt x="456" y="777"/>
                    </a:lnTo>
                    <a:lnTo>
                      <a:pt x="468" y="781"/>
                    </a:lnTo>
                    <a:lnTo>
                      <a:pt x="481" y="785"/>
                    </a:lnTo>
                    <a:lnTo>
                      <a:pt x="493" y="785"/>
                    </a:lnTo>
                    <a:lnTo>
                      <a:pt x="505" y="790"/>
                    </a:lnTo>
                    <a:lnTo>
                      <a:pt x="509" y="777"/>
                    </a:lnTo>
                    <a:lnTo>
                      <a:pt x="513" y="773"/>
                    </a:lnTo>
                    <a:lnTo>
                      <a:pt x="529" y="773"/>
                    </a:lnTo>
                    <a:lnTo>
                      <a:pt x="542" y="777"/>
                    </a:lnTo>
                    <a:lnTo>
                      <a:pt x="550" y="777"/>
                    </a:lnTo>
                    <a:lnTo>
                      <a:pt x="558" y="777"/>
                    </a:lnTo>
                    <a:lnTo>
                      <a:pt x="554" y="765"/>
                    </a:lnTo>
                    <a:lnTo>
                      <a:pt x="566" y="757"/>
                    </a:lnTo>
                    <a:lnTo>
                      <a:pt x="566" y="757"/>
                    </a:lnTo>
                    <a:lnTo>
                      <a:pt x="578" y="753"/>
                    </a:lnTo>
                    <a:lnTo>
                      <a:pt x="603" y="761"/>
                    </a:lnTo>
                    <a:lnTo>
                      <a:pt x="615" y="753"/>
                    </a:lnTo>
                    <a:lnTo>
                      <a:pt x="615" y="753"/>
                    </a:lnTo>
                    <a:lnTo>
                      <a:pt x="627" y="749"/>
                    </a:lnTo>
                    <a:lnTo>
                      <a:pt x="639" y="745"/>
                    </a:lnTo>
                    <a:lnTo>
                      <a:pt x="643" y="741"/>
                    </a:lnTo>
                    <a:lnTo>
                      <a:pt x="668" y="724"/>
                    </a:lnTo>
                    <a:lnTo>
                      <a:pt x="676" y="720"/>
                    </a:lnTo>
                    <a:lnTo>
                      <a:pt x="688" y="712"/>
                    </a:lnTo>
                    <a:lnTo>
                      <a:pt x="700" y="700"/>
                    </a:lnTo>
                    <a:lnTo>
                      <a:pt x="704" y="692"/>
                    </a:lnTo>
                    <a:lnTo>
                      <a:pt x="717" y="688"/>
                    </a:lnTo>
                    <a:lnTo>
                      <a:pt x="717" y="684"/>
                    </a:lnTo>
                    <a:lnTo>
                      <a:pt x="729" y="676"/>
                    </a:lnTo>
                    <a:lnTo>
                      <a:pt x="741" y="663"/>
                    </a:lnTo>
                    <a:lnTo>
                      <a:pt x="765" y="643"/>
                    </a:lnTo>
                    <a:lnTo>
                      <a:pt x="774" y="631"/>
                    </a:lnTo>
                    <a:lnTo>
                      <a:pt x="786" y="619"/>
                    </a:lnTo>
                    <a:lnTo>
                      <a:pt x="790" y="615"/>
                    </a:lnTo>
                    <a:lnTo>
                      <a:pt x="802" y="602"/>
                    </a:lnTo>
                    <a:lnTo>
                      <a:pt x="814" y="598"/>
                    </a:lnTo>
                    <a:lnTo>
                      <a:pt x="818" y="594"/>
                    </a:lnTo>
                    <a:lnTo>
                      <a:pt x="826" y="582"/>
                    </a:lnTo>
                    <a:lnTo>
                      <a:pt x="826" y="578"/>
                    </a:lnTo>
                    <a:lnTo>
                      <a:pt x="839" y="566"/>
                    </a:lnTo>
                    <a:lnTo>
                      <a:pt x="847" y="554"/>
                    </a:lnTo>
                    <a:lnTo>
                      <a:pt x="851" y="545"/>
                    </a:lnTo>
                    <a:lnTo>
                      <a:pt x="851" y="545"/>
                    </a:lnTo>
                    <a:lnTo>
                      <a:pt x="855" y="541"/>
                    </a:lnTo>
                    <a:lnTo>
                      <a:pt x="863" y="529"/>
                    </a:lnTo>
                    <a:lnTo>
                      <a:pt x="867" y="521"/>
                    </a:lnTo>
                    <a:lnTo>
                      <a:pt x="867" y="521"/>
                    </a:lnTo>
                    <a:lnTo>
                      <a:pt x="867" y="517"/>
                    </a:lnTo>
                    <a:lnTo>
                      <a:pt x="875" y="509"/>
                    </a:lnTo>
                    <a:lnTo>
                      <a:pt x="879" y="501"/>
                    </a:lnTo>
                    <a:lnTo>
                      <a:pt x="879" y="497"/>
                    </a:lnTo>
                    <a:lnTo>
                      <a:pt x="883" y="492"/>
                    </a:lnTo>
                    <a:lnTo>
                      <a:pt x="888" y="480"/>
                    </a:lnTo>
                    <a:lnTo>
                      <a:pt x="896" y="468"/>
                    </a:lnTo>
                    <a:lnTo>
                      <a:pt x="908" y="456"/>
                    </a:lnTo>
                    <a:lnTo>
                      <a:pt x="908" y="456"/>
                    </a:lnTo>
                    <a:lnTo>
                      <a:pt x="908" y="452"/>
                    </a:lnTo>
                    <a:lnTo>
                      <a:pt x="916" y="444"/>
                    </a:lnTo>
                    <a:lnTo>
                      <a:pt x="924" y="436"/>
                    </a:lnTo>
                    <a:lnTo>
                      <a:pt x="928" y="436"/>
                    </a:lnTo>
                    <a:lnTo>
                      <a:pt x="940" y="431"/>
                    </a:lnTo>
                    <a:lnTo>
                      <a:pt x="936" y="427"/>
                    </a:lnTo>
                    <a:lnTo>
                      <a:pt x="949" y="423"/>
                    </a:lnTo>
                    <a:lnTo>
                      <a:pt x="961" y="411"/>
                    </a:lnTo>
                    <a:lnTo>
                      <a:pt x="961" y="403"/>
                    </a:lnTo>
                    <a:lnTo>
                      <a:pt x="961" y="399"/>
                    </a:lnTo>
                    <a:lnTo>
                      <a:pt x="969" y="395"/>
                    </a:lnTo>
                    <a:lnTo>
                      <a:pt x="973" y="383"/>
                    </a:lnTo>
                    <a:lnTo>
                      <a:pt x="973" y="370"/>
                    </a:lnTo>
                    <a:lnTo>
                      <a:pt x="977" y="358"/>
                    </a:lnTo>
                    <a:lnTo>
                      <a:pt x="977" y="346"/>
                    </a:lnTo>
                    <a:lnTo>
                      <a:pt x="981" y="334"/>
                    </a:lnTo>
                    <a:lnTo>
                      <a:pt x="981" y="334"/>
                    </a:lnTo>
                    <a:lnTo>
                      <a:pt x="985" y="322"/>
                    </a:lnTo>
                    <a:lnTo>
                      <a:pt x="989" y="309"/>
                    </a:lnTo>
                    <a:lnTo>
                      <a:pt x="989" y="301"/>
                    </a:lnTo>
                    <a:lnTo>
                      <a:pt x="981" y="301"/>
                    </a:lnTo>
                    <a:lnTo>
                      <a:pt x="957" y="301"/>
                    </a:lnTo>
                    <a:close/>
                    <a:moveTo>
                      <a:pt x="782" y="468"/>
                    </a:moveTo>
                    <a:lnTo>
                      <a:pt x="774" y="476"/>
                    </a:lnTo>
                    <a:lnTo>
                      <a:pt x="774" y="480"/>
                    </a:lnTo>
                    <a:lnTo>
                      <a:pt x="765" y="488"/>
                    </a:lnTo>
                    <a:lnTo>
                      <a:pt x="765" y="501"/>
                    </a:lnTo>
                    <a:lnTo>
                      <a:pt x="757" y="505"/>
                    </a:lnTo>
                    <a:lnTo>
                      <a:pt x="757" y="509"/>
                    </a:lnTo>
                    <a:lnTo>
                      <a:pt x="749" y="513"/>
                    </a:lnTo>
                    <a:lnTo>
                      <a:pt x="737" y="513"/>
                    </a:lnTo>
                    <a:lnTo>
                      <a:pt x="733" y="513"/>
                    </a:lnTo>
                    <a:lnTo>
                      <a:pt x="721" y="517"/>
                    </a:lnTo>
                    <a:lnTo>
                      <a:pt x="713" y="529"/>
                    </a:lnTo>
                    <a:lnTo>
                      <a:pt x="713" y="529"/>
                    </a:lnTo>
                    <a:lnTo>
                      <a:pt x="704" y="537"/>
                    </a:lnTo>
                    <a:lnTo>
                      <a:pt x="704" y="549"/>
                    </a:lnTo>
                    <a:lnTo>
                      <a:pt x="692" y="549"/>
                    </a:lnTo>
                    <a:lnTo>
                      <a:pt x="680" y="545"/>
                    </a:lnTo>
                    <a:lnTo>
                      <a:pt x="672" y="537"/>
                    </a:lnTo>
                    <a:lnTo>
                      <a:pt x="668" y="533"/>
                    </a:lnTo>
                    <a:lnTo>
                      <a:pt x="660" y="529"/>
                    </a:lnTo>
                    <a:lnTo>
                      <a:pt x="660" y="517"/>
                    </a:lnTo>
                    <a:lnTo>
                      <a:pt x="652" y="509"/>
                    </a:lnTo>
                    <a:lnTo>
                      <a:pt x="647" y="505"/>
                    </a:lnTo>
                    <a:lnTo>
                      <a:pt x="647" y="505"/>
                    </a:lnTo>
                    <a:lnTo>
                      <a:pt x="643" y="492"/>
                    </a:lnTo>
                    <a:lnTo>
                      <a:pt x="635" y="484"/>
                    </a:lnTo>
                    <a:lnTo>
                      <a:pt x="639" y="480"/>
                    </a:lnTo>
                    <a:lnTo>
                      <a:pt x="639" y="480"/>
                    </a:lnTo>
                    <a:lnTo>
                      <a:pt x="643" y="480"/>
                    </a:lnTo>
                    <a:lnTo>
                      <a:pt x="643" y="480"/>
                    </a:lnTo>
                    <a:lnTo>
                      <a:pt x="643" y="476"/>
                    </a:lnTo>
                    <a:lnTo>
                      <a:pt x="656" y="472"/>
                    </a:lnTo>
                    <a:lnTo>
                      <a:pt x="664" y="460"/>
                    </a:lnTo>
                    <a:lnTo>
                      <a:pt x="672" y="448"/>
                    </a:lnTo>
                    <a:lnTo>
                      <a:pt x="680" y="436"/>
                    </a:lnTo>
                    <a:lnTo>
                      <a:pt x="692" y="431"/>
                    </a:lnTo>
                    <a:lnTo>
                      <a:pt x="704" y="427"/>
                    </a:lnTo>
                    <a:lnTo>
                      <a:pt x="713" y="419"/>
                    </a:lnTo>
                    <a:lnTo>
                      <a:pt x="713" y="423"/>
                    </a:lnTo>
                    <a:lnTo>
                      <a:pt x="725" y="415"/>
                    </a:lnTo>
                    <a:lnTo>
                      <a:pt x="733" y="415"/>
                    </a:lnTo>
                    <a:lnTo>
                      <a:pt x="737" y="415"/>
                    </a:lnTo>
                    <a:lnTo>
                      <a:pt x="749" y="427"/>
                    </a:lnTo>
                    <a:lnTo>
                      <a:pt x="753" y="431"/>
                    </a:lnTo>
                    <a:lnTo>
                      <a:pt x="765" y="440"/>
                    </a:lnTo>
                    <a:lnTo>
                      <a:pt x="774" y="448"/>
                    </a:lnTo>
                    <a:lnTo>
                      <a:pt x="778" y="452"/>
                    </a:lnTo>
                    <a:lnTo>
                      <a:pt x="786" y="464"/>
                    </a:lnTo>
                    <a:lnTo>
                      <a:pt x="782" y="46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 name="Freeform 5">
                <a:extLst>
                  <a:ext uri="{FF2B5EF4-FFF2-40B4-BE49-F238E27FC236}">
                    <a16:creationId xmlns:a16="http://schemas.microsoft.com/office/drawing/2014/main" id="{3BC43A2C-773C-4BB3-8777-4197F6ACBA88}"/>
                  </a:ext>
                </a:extLst>
              </p:cNvPr>
              <p:cNvSpPr>
                <a:spLocks/>
              </p:cNvSpPr>
              <p:nvPr/>
            </p:nvSpPr>
            <p:spPr bwMode="gray">
              <a:xfrm>
                <a:off x="6320742" y="5493655"/>
                <a:ext cx="54905" cy="53903"/>
              </a:xfrm>
              <a:custGeom>
                <a:avLst/>
                <a:gdLst>
                  <a:gd name="T0" fmla="*/ 139 w 151"/>
                  <a:gd name="T1" fmla="*/ 33 h 134"/>
                  <a:gd name="T2" fmla="*/ 130 w 151"/>
                  <a:gd name="T3" fmla="*/ 25 h 134"/>
                  <a:gd name="T4" fmla="*/ 118 w 151"/>
                  <a:gd name="T5" fmla="*/ 16 h 134"/>
                  <a:gd name="T6" fmla="*/ 114 w 151"/>
                  <a:gd name="T7" fmla="*/ 12 h 134"/>
                  <a:gd name="T8" fmla="*/ 102 w 151"/>
                  <a:gd name="T9" fmla="*/ 0 h 134"/>
                  <a:gd name="T10" fmla="*/ 98 w 151"/>
                  <a:gd name="T11" fmla="*/ 0 h 134"/>
                  <a:gd name="T12" fmla="*/ 90 w 151"/>
                  <a:gd name="T13" fmla="*/ 0 h 134"/>
                  <a:gd name="T14" fmla="*/ 78 w 151"/>
                  <a:gd name="T15" fmla="*/ 8 h 134"/>
                  <a:gd name="T16" fmla="*/ 78 w 151"/>
                  <a:gd name="T17" fmla="*/ 4 h 134"/>
                  <a:gd name="T18" fmla="*/ 69 w 151"/>
                  <a:gd name="T19" fmla="*/ 12 h 134"/>
                  <a:gd name="T20" fmla="*/ 57 w 151"/>
                  <a:gd name="T21" fmla="*/ 16 h 134"/>
                  <a:gd name="T22" fmla="*/ 45 w 151"/>
                  <a:gd name="T23" fmla="*/ 21 h 134"/>
                  <a:gd name="T24" fmla="*/ 37 w 151"/>
                  <a:gd name="T25" fmla="*/ 33 h 134"/>
                  <a:gd name="T26" fmla="*/ 29 w 151"/>
                  <a:gd name="T27" fmla="*/ 45 h 134"/>
                  <a:gd name="T28" fmla="*/ 21 w 151"/>
                  <a:gd name="T29" fmla="*/ 57 h 134"/>
                  <a:gd name="T30" fmla="*/ 8 w 151"/>
                  <a:gd name="T31" fmla="*/ 61 h 134"/>
                  <a:gd name="T32" fmla="*/ 8 w 151"/>
                  <a:gd name="T33" fmla="*/ 65 h 134"/>
                  <a:gd name="T34" fmla="*/ 8 w 151"/>
                  <a:gd name="T35" fmla="*/ 65 h 134"/>
                  <a:gd name="T36" fmla="*/ 4 w 151"/>
                  <a:gd name="T37" fmla="*/ 65 h 134"/>
                  <a:gd name="T38" fmla="*/ 4 w 151"/>
                  <a:gd name="T39" fmla="*/ 65 h 134"/>
                  <a:gd name="T40" fmla="*/ 0 w 151"/>
                  <a:gd name="T41" fmla="*/ 69 h 134"/>
                  <a:gd name="T42" fmla="*/ 8 w 151"/>
                  <a:gd name="T43" fmla="*/ 77 h 134"/>
                  <a:gd name="T44" fmla="*/ 12 w 151"/>
                  <a:gd name="T45" fmla="*/ 90 h 134"/>
                  <a:gd name="T46" fmla="*/ 12 w 151"/>
                  <a:gd name="T47" fmla="*/ 90 h 134"/>
                  <a:gd name="T48" fmla="*/ 17 w 151"/>
                  <a:gd name="T49" fmla="*/ 94 h 134"/>
                  <a:gd name="T50" fmla="*/ 25 w 151"/>
                  <a:gd name="T51" fmla="*/ 102 h 134"/>
                  <a:gd name="T52" fmla="*/ 25 w 151"/>
                  <a:gd name="T53" fmla="*/ 114 h 134"/>
                  <a:gd name="T54" fmla="*/ 33 w 151"/>
                  <a:gd name="T55" fmla="*/ 118 h 134"/>
                  <a:gd name="T56" fmla="*/ 37 w 151"/>
                  <a:gd name="T57" fmla="*/ 122 h 134"/>
                  <a:gd name="T58" fmla="*/ 45 w 151"/>
                  <a:gd name="T59" fmla="*/ 130 h 134"/>
                  <a:gd name="T60" fmla="*/ 57 w 151"/>
                  <a:gd name="T61" fmla="*/ 134 h 134"/>
                  <a:gd name="T62" fmla="*/ 69 w 151"/>
                  <a:gd name="T63" fmla="*/ 134 h 134"/>
                  <a:gd name="T64" fmla="*/ 69 w 151"/>
                  <a:gd name="T65" fmla="*/ 122 h 134"/>
                  <a:gd name="T66" fmla="*/ 78 w 151"/>
                  <a:gd name="T67" fmla="*/ 114 h 134"/>
                  <a:gd name="T68" fmla="*/ 78 w 151"/>
                  <a:gd name="T69" fmla="*/ 114 h 134"/>
                  <a:gd name="T70" fmla="*/ 86 w 151"/>
                  <a:gd name="T71" fmla="*/ 102 h 134"/>
                  <a:gd name="T72" fmla="*/ 98 w 151"/>
                  <a:gd name="T73" fmla="*/ 98 h 134"/>
                  <a:gd name="T74" fmla="*/ 102 w 151"/>
                  <a:gd name="T75" fmla="*/ 98 h 134"/>
                  <a:gd name="T76" fmla="*/ 114 w 151"/>
                  <a:gd name="T77" fmla="*/ 98 h 134"/>
                  <a:gd name="T78" fmla="*/ 122 w 151"/>
                  <a:gd name="T79" fmla="*/ 94 h 134"/>
                  <a:gd name="T80" fmla="*/ 122 w 151"/>
                  <a:gd name="T81" fmla="*/ 90 h 134"/>
                  <a:gd name="T82" fmla="*/ 130 w 151"/>
                  <a:gd name="T83" fmla="*/ 86 h 134"/>
                  <a:gd name="T84" fmla="*/ 130 w 151"/>
                  <a:gd name="T85" fmla="*/ 73 h 134"/>
                  <a:gd name="T86" fmla="*/ 139 w 151"/>
                  <a:gd name="T87" fmla="*/ 65 h 134"/>
                  <a:gd name="T88" fmla="*/ 139 w 151"/>
                  <a:gd name="T89" fmla="*/ 61 h 134"/>
                  <a:gd name="T90" fmla="*/ 147 w 151"/>
                  <a:gd name="T91" fmla="*/ 53 h 134"/>
                  <a:gd name="T92" fmla="*/ 151 w 151"/>
                  <a:gd name="T93" fmla="*/ 49 h 134"/>
                  <a:gd name="T94" fmla="*/ 143 w 151"/>
                  <a:gd name="T95" fmla="*/ 37 h 134"/>
                  <a:gd name="T96" fmla="*/ 139 w 151"/>
                  <a:gd name="T97"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134">
                    <a:moveTo>
                      <a:pt x="139" y="33"/>
                    </a:moveTo>
                    <a:lnTo>
                      <a:pt x="130" y="25"/>
                    </a:lnTo>
                    <a:lnTo>
                      <a:pt x="118" y="16"/>
                    </a:lnTo>
                    <a:lnTo>
                      <a:pt x="114" y="12"/>
                    </a:lnTo>
                    <a:lnTo>
                      <a:pt x="102" y="0"/>
                    </a:lnTo>
                    <a:lnTo>
                      <a:pt x="98" y="0"/>
                    </a:lnTo>
                    <a:lnTo>
                      <a:pt x="90" y="0"/>
                    </a:lnTo>
                    <a:lnTo>
                      <a:pt x="78" y="8"/>
                    </a:lnTo>
                    <a:lnTo>
                      <a:pt x="78" y="4"/>
                    </a:lnTo>
                    <a:lnTo>
                      <a:pt x="69" y="12"/>
                    </a:lnTo>
                    <a:lnTo>
                      <a:pt x="57" y="16"/>
                    </a:lnTo>
                    <a:lnTo>
                      <a:pt x="45" y="21"/>
                    </a:lnTo>
                    <a:lnTo>
                      <a:pt x="37" y="33"/>
                    </a:lnTo>
                    <a:lnTo>
                      <a:pt x="29" y="45"/>
                    </a:lnTo>
                    <a:lnTo>
                      <a:pt x="21" y="57"/>
                    </a:lnTo>
                    <a:lnTo>
                      <a:pt x="8" y="61"/>
                    </a:lnTo>
                    <a:lnTo>
                      <a:pt x="8" y="65"/>
                    </a:lnTo>
                    <a:lnTo>
                      <a:pt x="8" y="65"/>
                    </a:lnTo>
                    <a:lnTo>
                      <a:pt x="4" y="65"/>
                    </a:lnTo>
                    <a:lnTo>
                      <a:pt x="4" y="65"/>
                    </a:lnTo>
                    <a:lnTo>
                      <a:pt x="0" y="69"/>
                    </a:lnTo>
                    <a:lnTo>
                      <a:pt x="8" y="77"/>
                    </a:lnTo>
                    <a:lnTo>
                      <a:pt x="12" y="90"/>
                    </a:lnTo>
                    <a:lnTo>
                      <a:pt x="12" y="90"/>
                    </a:lnTo>
                    <a:lnTo>
                      <a:pt x="17" y="94"/>
                    </a:lnTo>
                    <a:lnTo>
                      <a:pt x="25" y="102"/>
                    </a:lnTo>
                    <a:lnTo>
                      <a:pt x="25" y="114"/>
                    </a:lnTo>
                    <a:lnTo>
                      <a:pt x="33" y="118"/>
                    </a:lnTo>
                    <a:lnTo>
                      <a:pt x="37" y="122"/>
                    </a:lnTo>
                    <a:lnTo>
                      <a:pt x="45" y="130"/>
                    </a:lnTo>
                    <a:lnTo>
                      <a:pt x="57" y="134"/>
                    </a:lnTo>
                    <a:lnTo>
                      <a:pt x="69" y="134"/>
                    </a:lnTo>
                    <a:lnTo>
                      <a:pt x="69" y="122"/>
                    </a:lnTo>
                    <a:lnTo>
                      <a:pt x="78" y="114"/>
                    </a:lnTo>
                    <a:lnTo>
                      <a:pt x="78" y="114"/>
                    </a:lnTo>
                    <a:lnTo>
                      <a:pt x="86" y="102"/>
                    </a:lnTo>
                    <a:lnTo>
                      <a:pt x="98" y="98"/>
                    </a:lnTo>
                    <a:lnTo>
                      <a:pt x="102" y="98"/>
                    </a:lnTo>
                    <a:lnTo>
                      <a:pt x="114" y="98"/>
                    </a:lnTo>
                    <a:lnTo>
                      <a:pt x="122" y="94"/>
                    </a:lnTo>
                    <a:lnTo>
                      <a:pt x="122" y="90"/>
                    </a:lnTo>
                    <a:lnTo>
                      <a:pt x="130" y="86"/>
                    </a:lnTo>
                    <a:lnTo>
                      <a:pt x="130" y="73"/>
                    </a:lnTo>
                    <a:lnTo>
                      <a:pt x="139" y="65"/>
                    </a:lnTo>
                    <a:lnTo>
                      <a:pt x="139" y="61"/>
                    </a:lnTo>
                    <a:lnTo>
                      <a:pt x="147" y="53"/>
                    </a:lnTo>
                    <a:lnTo>
                      <a:pt x="151" y="49"/>
                    </a:lnTo>
                    <a:lnTo>
                      <a:pt x="143" y="37"/>
                    </a:lnTo>
                    <a:lnTo>
                      <a:pt x="139" y="33"/>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 name="Freeform 6">
                <a:extLst>
                  <a:ext uri="{FF2B5EF4-FFF2-40B4-BE49-F238E27FC236}">
                    <a16:creationId xmlns:a16="http://schemas.microsoft.com/office/drawing/2014/main" id="{195ECBD3-67C2-466D-9D8E-C6AD842B9658}"/>
                  </a:ext>
                </a:extLst>
              </p:cNvPr>
              <p:cNvSpPr>
                <a:spLocks/>
              </p:cNvSpPr>
              <p:nvPr/>
            </p:nvSpPr>
            <p:spPr bwMode="gray">
              <a:xfrm>
                <a:off x="6211295" y="4979972"/>
                <a:ext cx="255981" cy="243768"/>
              </a:xfrm>
              <a:custGeom>
                <a:avLst/>
                <a:gdLst>
                  <a:gd name="T0" fmla="*/ 509 w 704"/>
                  <a:gd name="T1" fmla="*/ 12 h 606"/>
                  <a:gd name="T2" fmla="*/ 472 w 704"/>
                  <a:gd name="T3" fmla="*/ 8 h 606"/>
                  <a:gd name="T4" fmla="*/ 423 w 704"/>
                  <a:gd name="T5" fmla="*/ 16 h 606"/>
                  <a:gd name="T6" fmla="*/ 403 w 704"/>
                  <a:gd name="T7" fmla="*/ 52 h 606"/>
                  <a:gd name="T8" fmla="*/ 399 w 704"/>
                  <a:gd name="T9" fmla="*/ 85 h 606"/>
                  <a:gd name="T10" fmla="*/ 403 w 704"/>
                  <a:gd name="T11" fmla="*/ 150 h 606"/>
                  <a:gd name="T12" fmla="*/ 387 w 704"/>
                  <a:gd name="T13" fmla="*/ 187 h 606"/>
                  <a:gd name="T14" fmla="*/ 395 w 704"/>
                  <a:gd name="T15" fmla="*/ 223 h 606"/>
                  <a:gd name="T16" fmla="*/ 431 w 704"/>
                  <a:gd name="T17" fmla="*/ 256 h 606"/>
                  <a:gd name="T18" fmla="*/ 460 w 704"/>
                  <a:gd name="T19" fmla="*/ 244 h 606"/>
                  <a:gd name="T20" fmla="*/ 472 w 704"/>
                  <a:gd name="T21" fmla="*/ 280 h 606"/>
                  <a:gd name="T22" fmla="*/ 436 w 704"/>
                  <a:gd name="T23" fmla="*/ 317 h 606"/>
                  <a:gd name="T24" fmla="*/ 399 w 704"/>
                  <a:gd name="T25" fmla="*/ 280 h 606"/>
                  <a:gd name="T26" fmla="*/ 370 w 704"/>
                  <a:gd name="T27" fmla="*/ 256 h 606"/>
                  <a:gd name="T28" fmla="*/ 330 w 704"/>
                  <a:gd name="T29" fmla="*/ 231 h 606"/>
                  <a:gd name="T30" fmla="*/ 297 w 704"/>
                  <a:gd name="T31" fmla="*/ 227 h 606"/>
                  <a:gd name="T32" fmla="*/ 256 w 704"/>
                  <a:gd name="T33" fmla="*/ 227 h 606"/>
                  <a:gd name="T34" fmla="*/ 212 w 704"/>
                  <a:gd name="T35" fmla="*/ 211 h 606"/>
                  <a:gd name="T36" fmla="*/ 179 w 704"/>
                  <a:gd name="T37" fmla="*/ 187 h 606"/>
                  <a:gd name="T38" fmla="*/ 147 w 704"/>
                  <a:gd name="T39" fmla="*/ 183 h 606"/>
                  <a:gd name="T40" fmla="*/ 122 w 704"/>
                  <a:gd name="T41" fmla="*/ 175 h 606"/>
                  <a:gd name="T42" fmla="*/ 122 w 704"/>
                  <a:gd name="T43" fmla="*/ 203 h 606"/>
                  <a:gd name="T44" fmla="*/ 122 w 704"/>
                  <a:gd name="T45" fmla="*/ 248 h 606"/>
                  <a:gd name="T46" fmla="*/ 106 w 704"/>
                  <a:gd name="T47" fmla="*/ 293 h 606"/>
                  <a:gd name="T48" fmla="*/ 0 w 704"/>
                  <a:gd name="T49" fmla="*/ 354 h 606"/>
                  <a:gd name="T50" fmla="*/ 16 w 704"/>
                  <a:gd name="T51" fmla="*/ 512 h 606"/>
                  <a:gd name="T52" fmla="*/ 65 w 704"/>
                  <a:gd name="T53" fmla="*/ 561 h 606"/>
                  <a:gd name="T54" fmla="*/ 110 w 704"/>
                  <a:gd name="T55" fmla="*/ 573 h 606"/>
                  <a:gd name="T56" fmla="*/ 151 w 704"/>
                  <a:gd name="T57" fmla="*/ 569 h 606"/>
                  <a:gd name="T58" fmla="*/ 179 w 704"/>
                  <a:gd name="T59" fmla="*/ 573 h 606"/>
                  <a:gd name="T60" fmla="*/ 212 w 704"/>
                  <a:gd name="T61" fmla="*/ 590 h 606"/>
                  <a:gd name="T62" fmla="*/ 244 w 704"/>
                  <a:gd name="T63" fmla="*/ 602 h 606"/>
                  <a:gd name="T64" fmla="*/ 285 w 704"/>
                  <a:gd name="T65" fmla="*/ 606 h 606"/>
                  <a:gd name="T66" fmla="*/ 313 w 704"/>
                  <a:gd name="T67" fmla="*/ 585 h 606"/>
                  <a:gd name="T68" fmla="*/ 362 w 704"/>
                  <a:gd name="T69" fmla="*/ 533 h 606"/>
                  <a:gd name="T70" fmla="*/ 403 w 704"/>
                  <a:gd name="T71" fmla="*/ 512 h 606"/>
                  <a:gd name="T72" fmla="*/ 415 w 704"/>
                  <a:gd name="T73" fmla="*/ 480 h 606"/>
                  <a:gd name="T74" fmla="*/ 464 w 704"/>
                  <a:gd name="T75" fmla="*/ 455 h 606"/>
                  <a:gd name="T76" fmla="*/ 509 w 704"/>
                  <a:gd name="T77" fmla="*/ 455 h 606"/>
                  <a:gd name="T78" fmla="*/ 497 w 704"/>
                  <a:gd name="T79" fmla="*/ 415 h 606"/>
                  <a:gd name="T80" fmla="*/ 529 w 704"/>
                  <a:gd name="T81" fmla="*/ 402 h 606"/>
                  <a:gd name="T82" fmla="*/ 586 w 704"/>
                  <a:gd name="T83" fmla="*/ 386 h 606"/>
                  <a:gd name="T84" fmla="*/ 627 w 704"/>
                  <a:gd name="T85" fmla="*/ 370 h 606"/>
                  <a:gd name="T86" fmla="*/ 680 w 704"/>
                  <a:gd name="T87" fmla="*/ 354 h 606"/>
                  <a:gd name="T88" fmla="*/ 651 w 704"/>
                  <a:gd name="T89" fmla="*/ 337 h 606"/>
                  <a:gd name="T90" fmla="*/ 663 w 704"/>
                  <a:gd name="T91" fmla="*/ 288 h 606"/>
                  <a:gd name="T92" fmla="*/ 696 w 704"/>
                  <a:gd name="T93" fmla="*/ 256 h 606"/>
                  <a:gd name="T94" fmla="*/ 684 w 704"/>
                  <a:gd name="T95" fmla="*/ 219 h 606"/>
                  <a:gd name="T96" fmla="*/ 684 w 704"/>
                  <a:gd name="T97" fmla="*/ 170 h 606"/>
                  <a:gd name="T98" fmla="*/ 696 w 704"/>
                  <a:gd name="T99" fmla="*/ 130 h 606"/>
                  <a:gd name="T100" fmla="*/ 680 w 704"/>
                  <a:gd name="T101" fmla="*/ 89 h 606"/>
                  <a:gd name="T102" fmla="*/ 659 w 704"/>
                  <a:gd name="T103" fmla="*/ 73 h 606"/>
                  <a:gd name="T104" fmla="*/ 647 w 704"/>
                  <a:gd name="T105" fmla="*/ 65 h 606"/>
                  <a:gd name="T106" fmla="*/ 602 w 704"/>
                  <a:gd name="T107" fmla="*/ 52 h 606"/>
                  <a:gd name="T108" fmla="*/ 578 w 704"/>
                  <a:gd name="T109" fmla="*/ 28 h 606"/>
                  <a:gd name="T110" fmla="*/ 549 w 704"/>
                  <a:gd name="T111" fmla="*/ 3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606">
                    <a:moveTo>
                      <a:pt x="537" y="24"/>
                    </a:moveTo>
                    <a:lnTo>
                      <a:pt x="525" y="20"/>
                    </a:lnTo>
                    <a:lnTo>
                      <a:pt x="517" y="24"/>
                    </a:lnTo>
                    <a:lnTo>
                      <a:pt x="509" y="12"/>
                    </a:lnTo>
                    <a:lnTo>
                      <a:pt x="517" y="0"/>
                    </a:lnTo>
                    <a:lnTo>
                      <a:pt x="492" y="4"/>
                    </a:lnTo>
                    <a:lnTo>
                      <a:pt x="484" y="8"/>
                    </a:lnTo>
                    <a:lnTo>
                      <a:pt x="472" y="8"/>
                    </a:lnTo>
                    <a:lnTo>
                      <a:pt x="460" y="8"/>
                    </a:lnTo>
                    <a:lnTo>
                      <a:pt x="456" y="8"/>
                    </a:lnTo>
                    <a:lnTo>
                      <a:pt x="436" y="16"/>
                    </a:lnTo>
                    <a:lnTo>
                      <a:pt x="423" y="16"/>
                    </a:lnTo>
                    <a:lnTo>
                      <a:pt x="415" y="16"/>
                    </a:lnTo>
                    <a:lnTo>
                      <a:pt x="419" y="28"/>
                    </a:lnTo>
                    <a:lnTo>
                      <a:pt x="411" y="40"/>
                    </a:lnTo>
                    <a:lnTo>
                      <a:pt x="403" y="52"/>
                    </a:lnTo>
                    <a:lnTo>
                      <a:pt x="391" y="61"/>
                    </a:lnTo>
                    <a:lnTo>
                      <a:pt x="395" y="69"/>
                    </a:lnTo>
                    <a:lnTo>
                      <a:pt x="395" y="73"/>
                    </a:lnTo>
                    <a:lnTo>
                      <a:pt x="399" y="85"/>
                    </a:lnTo>
                    <a:lnTo>
                      <a:pt x="403" y="97"/>
                    </a:lnTo>
                    <a:lnTo>
                      <a:pt x="399" y="109"/>
                    </a:lnTo>
                    <a:lnTo>
                      <a:pt x="399" y="138"/>
                    </a:lnTo>
                    <a:lnTo>
                      <a:pt x="403" y="150"/>
                    </a:lnTo>
                    <a:lnTo>
                      <a:pt x="395" y="162"/>
                    </a:lnTo>
                    <a:lnTo>
                      <a:pt x="391" y="175"/>
                    </a:lnTo>
                    <a:lnTo>
                      <a:pt x="387" y="187"/>
                    </a:lnTo>
                    <a:lnTo>
                      <a:pt x="387" y="187"/>
                    </a:lnTo>
                    <a:lnTo>
                      <a:pt x="383" y="195"/>
                    </a:lnTo>
                    <a:lnTo>
                      <a:pt x="383" y="199"/>
                    </a:lnTo>
                    <a:lnTo>
                      <a:pt x="387" y="211"/>
                    </a:lnTo>
                    <a:lnTo>
                      <a:pt x="395" y="223"/>
                    </a:lnTo>
                    <a:lnTo>
                      <a:pt x="407" y="231"/>
                    </a:lnTo>
                    <a:lnTo>
                      <a:pt x="407" y="231"/>
                    </a:lnTo>
                    <a:lnTo>
                      <a:pt x="419" y="244"/>
                    </a:lnTo>
                    <a:lnTo>
                      <a:pt x="431" y="256"/>
                    </a:lnTo>
                    <a:lnTo>
                      <a:pt x="444" y="256"/>
                    </a:lnTo>
                    <a:lnTo>
                      <a:pt x="456" y="256"/>
                    </a:lnTo>
                    <a:lnTo>
                      <a:pt x="456" y="244"/>
                    </a:lnTo>
                    <a:lnTo>
                      <a:pt x="460" y="244"/>
                    </a:lnTo>
                    <a:lnTo>
                      <a:pt x="472" y="240"/>
                    </a:lnTo>
                    <a:lnTo>
                      <a:pt x="472" y="240"/>
                    </a:lnTo>
                    <a:lnTo>
                      <a:pt x="472" y="272"/>
                    </a:lnTo>
                    <a:lnTo>
                      <a:pt x="472" y="280"/>
                    </a:lnTo>
                    <a:lnTo>
                      <a:pt x="472" y="317"/>
                    </a:lnTo>
                    <a:lnTo>
                      <a:pt x="460" y="309"/>
                    </a:lnTo>
                    <a:lnTo>
                      <a:pt x="448" y="313"/>
                    </a:lnTo>
                    <a:lnTo>
                      <a:pt x="436" y="317"/>
                    </a:lnTo>
                    <a:lnTo>
                      <a:pt x="427" y="317"/>
                    </a:lnTo>
                    <a:lnTo>
                      <a:pt x="419" y="305"/>
                    </a:lnTo>
                    <a:lnTo>
                      <a:pt x="411" y="293"/>
                    </a:lnTo>
                    <a:lnTo>
                      <a:pt x="399" y="280"/>
                    </a:lnTo>
                    <a:lnTo>
                      <a:pt x="395" y="272"/>
                    </a:lnTo>
                    <a:lnTo>
                      <a:pt x="387" y="260"/>
                    </a:lnTo>
                    <a:lnTo>
                      <a:pt x="383" y="256"/>
                    </a:lnTo>
                    <a:lnTo>
                      <a:pt x="370" y="256"/>
                    </a:lnTo>
                    <a:lnTo>
                      <a:pt x="358" y="248"/>
                    </a:lnTo>
                    <a:lnTo>
                      <a:pt x="350" y="248"/>
                    </a:lnTo>
                    <a:lnTo>
                      <a:pt x="338" y="244"/>
                    </a:lnTo>
                    <a:lnTo>
                      <a:pt x="330" y="231"/>
                    </a:lnTo>
                    <a:lnTo>
                      <a:pt x="322" y="219"/>
                    </a:lnTo>
                    <a:lnTo>
                      <a:pt x="313" y="203"/>
                    </a:lnTo>
                    <a:lnTo>
                      <a:pt x="301" y="215"/>
                    </a:lnTo>
                    <a:lnTo>
                      <a:pt x="297" y="227"/>
                    </a:lnTo>
                    <a:lnTo>
                      <a:pt x="285" y="231"/>
                    </a:lnTo>
                    <a:lnTo>
                      <a:pt x="277" y="227"/>
                    </a:lnTo>
                    <a:lnTo>
                      <a:pt x="269" y="227"/>
                    </a:lnTo>
                    <a:lnTo>
                      <a:pt x="256" y="227"/>
                    </a:lnTo>
                    <a:lnTo>
                      <a:pt x="244" y="223"/>
                    </a:lnTo>
                    <a:lnTo>
                      <a:pt x="232" y="219"/>
                    </a:lnTo>
                    <a:lnTo>
                      <a:pt x="224" y="215"/>
                    </a:lnTo>
                    <a:lnTo>
                      <a:pt x="212" y="211"/>
                    </a:lnTo>
                    <a:lnTo>
                      <a:pt x="199" y="199"/>
                    </a:lnTo>
                    <a:lnTo>
                      <a:pt x="199" y="187"/>
                    </a:lnTo>
                    <a:lnTo>
                      <a:pt x="187" y="187"/>
                    </a:lnTo>
                    <a:lnTo>
                      <a:pt x="179" y="187"/>
                    </a:lnTo>
                    <a:lnTo>
                      <a:pt x="171" y="191"/>
                    </a:lnTo>
                    <a:lnTo>
                      <a:pt x="159" y="195"/>
                    </a:lnTo>
                    <a:lnTo>
                      <a:pt x="147" y="195"/>
                    </a:lnTo>
                    <a:lnTo>
                      <a:pt x="147" y="183"/>
                    </a:lnTo>
                    <a:lnTo>
                      <a:pt x="134" y="170"/>
                    </a:lnTo>
                    <a:lnTo>
                      <a:pt x="122" y="162"/>
                    </a:lnTo>
                    <a:lnTo>
                      <a:pt x="122" y="162"/>
                    </a:lnTo>
                    <a:lnTo>
                      <a:pt x="122" y="175"/>
                    </a:lnTo>
                    <a:lnTo>
                      <a:pt x="122" y="179"/>
                    </a:lnTo>
                    <a:lnTo>
                      <a:pt x="122" y="179"/>
                    </a:lnTo>
                    <a:lnTo>
                      <a:pt x="122" y="191"/>
                    </a:lnTo>
                    <a:lnTo>
                      <a:pt x="122" y="203"/>
                    </a:lnTo>
                    <a:lnTo>
                      <a:pt x="122" y="211"/>
                    </a:lnTo>
                    <a:lnTo>
                      <a:pt x="122" y="223"/>
                    </a:lnTo>
                    <a:lnTo>
                      <a:pt x="118" y="236"/>
                    </a:lnTo>
                    <a:lnTo>
                      <a:pt x="122" y="248"/>
                    </a:lnTo>
                    <a:lnTo>
                      <a:pt x="122" y="260"/>
                    </a:lnTo>
                    <a:lnTo>
                      <a:pt x="114" y="272"/>
                    </a:lnTo>
                    <a:lnTo>
                      <a:pt x="118" y="284"/>
                    </a:lnTo>
                    <a:lnTo>
                      <a:pt x="106" y="293"/>
                    </a:lnTo>
                    <a:lnTo>
                      <a:pt x="0" y="293"/>
                    </a:lnTo>
                    <a:lnTo>
                      <a:pt x="0" y="305"/>
                    </a:lnTo>
                    <a:lnTo>
                      <a:pt x="0" y="341"/>
                    </a:lnTo>
                    <a:lnTo>
                      <a:pt x="0" y="354"/>
                    </a:lnTo>
                    <a:lnTo>
                      <a:pt x="0" y="488"/>
                    </a:lnTo>
                    <a:lnTo>
                      <a:pt x="4" y="492"/>
                    </a:lnTo>
                    <a:lnTo>
                      <a:pt x="8" y="504"/>
                    </a:lnTo>
                    <a:lnTo>
                      <a:pt x="16" y="512"/>
                    </a:lnTo>
                    <a:lnTo>
                      <a:pt x="29" y="524"/>
                    </a:lnTo>
                    <a:lnTo>
                      <a:pt x="41" y="537"/>
                    </a:lnTo>
                    <a:lnTo>
                      <a:pt x="53" y="549"/>
                    </a:lnTo>
                    <a:lnTo>
                      <a:pt x="65" y="561"/>
                    </a:lnTo>
                    <a:lnTo>
                      <a:pt x="77" y="573"/>
                    </a:lnTo>
                    <a:lnTo>
                      <a:pt x="90" y="577"/>
                    </a:lnTo>
                    <a:lnTo>
                      <a:pt x="98" y="577"/>
                    </a:lnTo>
                    <a:lnTo>
                      <a:pt x="110" y="573"/>
                    </a:lnTo>
                    <a:lnTo>
                      <a:pt x="122" y="569"/>
                    </a:lnTo>
                    <a:lnTo>
                      <a:pt x="134" y="569"/>
                    </a:lnTo>
                    <a:lnTo>
                      <a:pt x="138" y="569"/>
                    </a:lnTo>
                    <a:lnTo>
                      <a:pt x="151" y="569"/>
                    </a:lnTo>
                    <a:lnTo>
                      <a:pt x="163" y="569"/>
                    </a:lnTo>
                    <a:lnTo>
                      <a:pt x="163" y="569"/>
                    </a:lnTo>
                    <a:lnTo>
                      <a:pt x="175" y="573"/>
                    </a:lnTo>
                    <a:lnTo>
                      <a:pt x="179" y="573"/>
                    </a:lnTo>
                    <a:lnTo>
                      <a:pt x="179" y="573"/>
                    </a:lnTo>
                    <a:lnTo>
                      <a:pt x="191" y="585"/>
                    </a:lnTo>
                    <a:lnTo>
                      <a:pt x="199" y="590"/>
                    </a:lnTo>
                    <a:lnTo>
                      <a:pt x="212" y="590"/>
                    </a:lnTo>
                    <a:lnTo>
                      <a:pt x="224" y="590"/>
                    </a:lnTo>
                    <a:lnTo>
                      <a:pt x="232" y="598"/>
                    </a:lnTo>
                    <a:lnTo>
                      <a:pt x="232" y="598"/>
                    </a:lnTo>
                    <a:lnTo>
                      <a:pt x="244" y="602"/>
                    </a:lnTo>
                    <a:lnTo>
                      <a:pt x="256" y="594"/>
                    </a:lnTo>
                    <a:lnTo>
                      <a:pt x="265" y="598"/>
                    </a:lnTo>
                    <a:lnTo>
                      <a:pt x="277" y="602"/>
                    </a:lnTo>
                    <a:lnTo>
                      <a:pt x="285" y="606"/>
                    </a:lnTo>
                    <a:lnTo>
                      <a:pt x="297" y="602"/>
                    </a:lnTo>
                    <a:lnTo>
                      <a:pt x="297" y="602"/>
                    </a:lnTo>
                    <a:lnTo>
                      <a:pt x="301" y="598"/>
                    </a:lnTo>
                    <a:lnTo>
                      <a:pt x="313" y="585"/>
                    </a:lnTo>
                    <a:lnTo>
                      <a:pt x="334" y="565"/>
                    </a:lnTo>
                    <a:lnTo>
                      <a:pt x="342" y="553"/>
                    </a:lnTo>
                    <a:lnTo>
                      <a:pt x="350" y="541"/>
                    </a:lnTo>
                    <a:lnTo>
                      <a:pt x="362" y="533"/>
                    </a:lnTo>
                    <a:lnTo>
                      <a:pt x="362" y="533"/>
                    </a:lnTo>
                    <a:lnTo>
                      <a:pt x="379" y="524"/>
                    </a:lnTo>
                    <a:lnTo>
                      <a:pt x="387" y="516"/>
                    </a:lnTo>
                    <a:lnTo>
                      <a:pt x="403" y="512"/>
                    </a:lnTo>
                    <a:lnTo>
                      <a:pt x="407" y="508"/>
                    </a:lnTo>
                    <a:lnTo>
                      <a:pt x="411" y="496"/>
                    </a:lnTo>
                    <a:lnTo>
                      <a:pt x="415" y="484"/>
                    </a:lnTo>
                    <a:lnTo>
                      <a:pt x="415" y="480"/>
                    </a:lnTo>
                    <a:lnTo>
                      <a:pt x="419" y="476"/>
                    </a:lnTo>
                    <a:lnTo>
                      <a:pt x="431" y="467"/>
                    </a:lnTo>
                    <a:lnTo>
                      <a:pt x="444" y="459"/>
                    </a:lnTo>
                    <a:lnTo>
                      <a:pt x="464" y="455"/>
                    </a:lnTo>
                    <a:lnTo>
                      <a:pt x="480" y="455"/>
                    </a:lnTo>
                    <a:lnTo>
                      <a:pt x="484" y="455"/>
                    </a:lnTo>
                    <a:lnTo>
                      <a:pt x="501" y="455"/>
                    </a:lnTo>
                    <a:lnTo>
                      <a:pt x="509" y="455"/>
                    </a:lnTo>
                    <a:lnTo>
                      <a:pt x="505" y="451"/>
                    </a:lnTo>
                    <a:lnTo>
                      <a:pt x="505" y="439"/>
                    </a:lnTo>
                    <a:lnTo>
                      <a:pt x="501" y="427"/>
                    </a:lnTo>
                    <a:lnTo>
                      <a:pt x="497" y="415"/>
                    </a:lnTo>
                    <a:lnTo>
                      <a:pt x="497" y="415"/>
                    </a:lnTo>
                    <a:lnTo>
                      <a:pt x="505" y="411"/>
                    </a:lnTo>
                    <a:lnTo>
                      <a:pt x="517" y="406"/>
                    </a:lnTo>
                    <a:lnTo>
                      <a:pt x="529" y="402"/>
                    </a:lnTo>
                    <a:lnTo>
                      <a:pt x="541" y="398"/>
                    </a:lnTo>
                    <a:lnTo>
                      <a:pt x="566" y="394"/>
                    </a:lnTo>
                    <a:lnTo>
                      <a:pt x="578" y="386"/>
                    </a:lnTo>
                    <a:lnTo>
                      <a:pt x="586" y="386"/>
                    </a:lnTo>
                    <a:lnTo>
                      <a:pt x="598" y="378"/>
                    </a:lnTo>
                    <a:lnTo>
                      <a:pt x="610" y="378"/>
                    </a:lnTo>
                    <a:lnTo>
                      <a:pt x="623" y="374"/>
                    </a:lnTo>
                    <a:lnTo>
                      <a:pt x="627" y="370"/>
                    </a:lnTo>
                    <a:lnTo>
                      <a:pt x="639" y="366"/>
                    </a:lnTo>
                    <a:lnTo>
                      <a:pt x="655" y="362"/>
                    </a:lnTo>
                    <a:lnTo>
                      <a:pt x="663" y="358"/>
                    </a:lnTo>
                    <a:lnTo>
                      <a:pt x="680" y="354"/>
                    </a:lnTo>
                    <a:lnTo>
                      <a:pt x="672" y="349"/>
                    </a:lnTo>
                    <a:lnTo>
                      <a:pt x="663" y="354"/>
                    </a:lnTo>
                    <a:lnTo>
                      <a:pt x="659" y="341"/>
                    </a:lnTo>
                    <a:lnTo>
                      <a:pt x="651" y="337"/>
                    </a:lnTo>
                    <a:lnTo>
                      <a:pt x="651" y="325"/>
                    </a:lnTo>
                    <a:lnTo>
                      <a:pt x="659" y="313"/>
                    </a:lnTo>
                    <a:lnTo>
                      <a:pt x="663" y="301"/>
                    </a:lnTo>
                    <a:lnTo>
                      <a:pt x="663" y="288"/>
                    </a:lnTo>
                    <a:lnTo>
                      <a:pt x="663" y="276"/>
                    </a:lnTo>
                    <a:lnTo>
                      <a:pt x="672" y="268"/>
                    </a:lnTo>
                    <a:lnTo>
                      <a:pt x="684" y="264"/>
                    </a:lnTo>
                    <a:lnTo>
                      <a:pt x="696" y="256"/>
                    </a:lnTo>
                    <a:lnTo>
                      <a:pt x="684" y="248"/>
                    </a:lnTo>
                    <a:lnTo>
                      <a:pt x="684" y="244"/>
                    </a:lnTo>
                    <a:lnTo>
                      <a:pt x="684" y="231"/>
                    </a:lnTo>
                    <a:lnTo>
                      <a:pt x="684" y="219"/>
                    </a:lnTo>
                    <a:lnTo>
                      <a:pt x="684" y="207"/>
                    </a:lnTo>
                    <a:lnTo>
                      <a:pt x="680" y="195"/>
                    </a:lnTo>
                    <a:lnTo>
                      <a:pt x="688" y="183"/>
                    </a:lnTo>
                    <a:lnTo>
                      <a:pt x="684" y="170"/>
                    </a:lnTo>
                    <a:lnTo>
                      <a:pt x="684" y="158"/>
                    </a:lnTo>
                    <a:lnTo>
                      <a:pt x="696" y="150"/>
                    </a:lnTo>
                    <a:lnTo>
                      <a:pt x="704" y="142"/>
                    </a:lnTo>
                    <a:lnTo>
                      <a:pt x="696" y="130"/>
                    </a:lnTo>
                    <a:lnTo>
                      <a:pt x="696" y="118"/>
                    </a:lnTo>
                    <a:lnTo>
                      <a:pt x="684" y="109"/>
                    </a:lnTo>
                    <a:lnTo>
                      <a:pt x="684" y="97"/>
                    </a:lnTo>
                    <a:lnTo>
                      <a:pt x="680" y="89"/>
                    </a:lnTo>
                    <a:lnTo>
                      <a:pt x="667" y="85"/>
                    </a:lnTo>
                    <a:lnTo>
                      <a:pt x="663" y="85"/>
                    </a:lnTo>
                    <a:lnTo>
                      <a:pt x="663" y="81"/>
                    </a:lnTo>
                    <a:lnTo>
                      <a:pt x="659" y="73"/>
                    </a:lnTo>
                    <a:lnTo>
                      <a:pt x="651" y="69"/>
                    </a:lnTo>
                    <a:lnTo>
                      <a:pt x="651" y="69"/>
                    </a:lnTo>
                    <a:lnTo>
                      <a:pt x="651" y="65"/>
                    </a:lnTo>
                    <a:lnTo>
                      <a:pt x="647" y="65"/>
                    </a:lnTo>
                    <a:lnTo>
                      <a:pt x="635" y="57"/>
                    </a:lnTo>
                    <a:lnTo>
                      <a:pt x="623" y="57"/>
                    </a:lnTo>
                    <a:lnTo>
                      <a:pt x="610" y="52"/>
                    </a:lnTo>
                    <a:lnTo>
                      <a:pt x="602" y="52"/>
                    </a:lnTo>
                    <a:lnTo>
                      <a:pt x="590" y="40"/>
                    </a:lnTo>
                    <a:lnTo>
                      <a:pt x="586" y="44"/>
                    </a:lnTo>
                    <a:lnTo>
                      <a:pt x="582" y="40"/>
                    </a:lnTo>
                    <a:lnTo>
                      <a:pt x="578" y="28"/>
                    </a:lnTo>
                    <a:lnTo>
                      <a:pt x="574" y="28"/>
                    </a:lnTo>
                    <a:lnTo>
                      <a:pt x="566" y="24"/>
                    </a:lnTo>
                    <a:lnTo>
                      <a:pt x="554" y="24"/>
                    </a:lnTo>
                    <a:lnTo>
                      <a:pt x="549" y="36"/>
                    </a:lnTo>
                    <a:lnTo>
                      <a:pt x="537" y="2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8" name="Freeform 7">
                <a:extLst>
                  <a:ext uri="{FF2B5EF4-FFF2-40B4-BE49-F238E27FC236}">
                    <a16:creationId xmlns:a16="http://schemas.microsoft.com/office/drawing/2014/main" id="{63A9B36E-012F-40E0-AFFC-161407773DD2}"/>
                  </a:ext>
                </a:extLst>
              </p:cNvPr>
              <p:cNvSpPr>
                <a:spLocks/>
              </p:cNvSpPr>
              <p:nvPr/>
            </p:nvSpPr>
            <p:spPr bwMode="gray">
              <a:xfrm>
                <a:off x="6283654" y="5162999"/>
                <a:ext cx="170169" cy="170155"/>
              </a:xfrm>
              <a:custGeom>
                <a:avLst/>
                <a:gdLst>
                  <a:gd name="T0" fmla="*/ 265 w 468"/>
                  <a:gd name="T1" fmla="*/ 0 h 423"/>
                  <a:gd name="T2" fmla="*/ 220 w 468"/>
                  <a:gd name="T3" fmla="*/ 21 h 423"/>
                  <a:gd name="T4" fmla="*/ 212 w 468"/>
                  <a:gd name="T5" fmla="*/ 41 h 423"/>
                  <a:gd name="T6" fmla="*/ 188 w 468"/>
                  <a:gd name="T7" fmla="*/ 61 h 423"/>
                  <a:gd name="T8" fmla="*/ 163 w 468"/>
                  <a:gd name="T9" fmla="*/ 78 h 423"/>
                  <a:gd name="T10" fmla="*/ 135 w 468"/>
                  <a:gd name="T11" fmla="*/ 110 h 423"/>
                  <a:gd name="T12" fmla="*/ 98 w 468"/>
                  <a:gd name="T13" fmla="*/ 147 h 423"/>
                  <a:gd name="T14" fmla="*/ 78 w 468"/>
                  <a:gd name="T15" fmla="*/ 147 h 423"/>
                  <a:gd name="T16" fmla="*/ 45 w 468"/>
                  <a:gd name="T17" fmla="*/ 147 h 423"/>
                  <a:gd name="T18" fmla="*/ 25 w 468"/>
                  <a:gd name="T19" fmla="*/ 135 h 423"/>
                  <a:gd name="T20" fmla="*/ 0 w 468"/>
                  <a:gd name="T21" fmla="*/ 147 h 423"/>
                  <a:gd name="T22" fmla="*/ 21 w 468"/>
                  <a:gd name="T23" fmla="*/ 179 h 423"/>
                  <a:gd name="T24" fmla="*/ 41 w 468"/>
                  <a:gd name="T25" fmla="*/ 208 h 423"/>
                  <a:gd name="T26" fmla="*/ 57 w 468"/>
                  <a:gd name="T27" fmla="*/ 244 h 423"/>
                  <a:gd name="T28" fmla="*/ 86 w 468"/>
                  <a:gd name="T29" fmla="*/ 265 h 423"/>
                  <a:gd name="T30" fmla="*/ 102 w 468"/>
                  <a:gd name="T31" fmla="*/ 273 h 423"/>
                  <a:gd name="T32" fmla="*/ 119 w 468"/>
                  <a:gd name="T33" fmla="*/ 301 h 423"/>
                  <a:gd name="T34" fmla="*/ 147 w 468"/>
                  <a:gd name="T35" fmla="*/ 301 h 423"/>
                  <a:gd name="T36" fmla="*/ 147 w 468"/>
                  <a:gd name="T37" fmla="*/ 330 h 423"/>
                  <a:gd name="T38" fmla="*/ 163 w 468"/>
                  <a:gd name="T39" fmla="*/ 366 h 423"/>
                  <a:gd name="T40" fmla="*/ 188 w 468"/>
                  <a:gd name="T41" fmla="*/ 375 h 423"/>
                  <a:gd name="T42" fmla="*/ 224 w 468"/>
                  <a:gd name="T43" fmla="*/ 383 h 423"/>
                  <a:gd name="T44" fmla="*/ 228 w 468"/>
                  <a:gd name="T45" fmla="*/ 399 h 423"/>
                  <a:gd name="T46" fmla="*/ 257 w 468"/>
                  <a:gd name="T47" fmla="*/ 407 h 423"/>
                  <a:gd name="T48" fmla="*/ 281 w 468"/>
                  <a:gd name="T49" fmla="*/ 411 h 423"/>
                  <a:gd name="T50" fmla="*/ 302 w 468"/>
                  <a:gd name="T51" fmla="*/ 419 h 423"/>
                  <a:gd name="T52" fmla="*/ 338 w 468"/>
                  <a:gd name="T53" fmla="*/ 415 h 423"/>
                  <a:gd name="T54" fmla="*/ 371 w 468"/>
                  <a:gd name="T55" fmla="*/ 415 h 423"/>
                  <a:gd name="T56" fmla="*/ 387 w 468"/>
                  <a:gd name="T57" fmla="*/ 399 h 423"/>
                  <a:gd name="T58" fmla="*/ 428 w 468"/>
                  <a:gd name="T59" fmla="*/ 354 h 423"/>
                  <a:gd name="T60" fmla="*/ 428 w 468"/>
                  <a:gd name="T61" fmla="*/ 342 h 423"/>
                  <a:gd name="T62" fmla="*/ 436 w 468"/>
                  <a:gd name="T63" fmla="*/ 310 h 423"/>
                  <a:gd name="T64" fmla="*/ 456 w 468"/>
                  <a:gd name="T65" fmla="*/ 289 h 423"/>
                  <a:gd name="T66" fmla="*/ 468 w 468"/>
                  <a:gd name="T67" fmla="*/ 261 h 423"/>
                  <a:gd name="T68" fmla="*/ 452 w 468"/>
                  <a:gd name="T69" fmla="*/ 232 h 423"/>
                  <a:gd name="T70" fmla="*/ 448 w 468"/>
                  <a:gd name="T71" fmla="*/ 204 h 423"/>
                  <a:gd name="T72" fmla="*/ 460 w 468"/>
                  <a:gd name="T73" fmla="*/ 183 h 423"/>
                  <a:gd name="T74" fmla="*/ 468 w 468"/>
                  <a:gd name="T75" fmla="*/ 167 h 423"/>
                  <a:gd name="T76" fmla="*/ 464 w 468"/>
                  <a:gd name="T77" fmla="*/ 139 h 423"/>
                  <a:gd name="T78" fmla="*/ 468 w 468"/>
                  <a:gd name="T79" fmla="*/ 106 h 423"/>
                  <a:gd name="T80" fmla="*/ 456 w 468"/>
                  <a:gd name="T81" fmla="*/ 82 h 423"/>
                  <a:gd name="T82" fmla="*/ 452 w 468"/>
                  <a:gd name="T83" fmla="*/ 65 h 423"/>
                  <a:gd name="T84" fmla="*/ 424 w 468"/>
                  <a:gd name="T85" fmla="*/ 49 h 423"/>
                  <a:gd name="T86" fmla="*/ 387 w 468"/>
                  <a:gd name="T87" fmla="*/ 33 h 423"/>
                  <a:gd name="T88" fmla="*/ 350 w 468"/>
                  <a:gd name="T89" fmla="*/ 21 h 423"/>
                  <a:gd name="T90" fmla="*/ 310 w 468"/>
                  <a:gd name="T91"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8" h="423">
                    <a:moveTo>
                      <a:pt x="285" y="0"/>
                    </a:moveTo>
                    <a:lnTo>
                      <a:pt x="281" y="0"/>
                    </a:lnTo>
                    <a:lnTo>
                      <a:pt x="265" y="0"/>
                    </a:lnTo>
                    <a:lnTo>
                      <a:pt x="245" y="4"/>
                    </a:lnTo>
                    <a:lnTo>
                      <a:pt x="232" y="12"/>
                    </a:lnTo>
                    <a:lnTo>
                      <a:pt x="220" y="21"/>
                    </a:lnTo>
                    <a:lnTo>
                      <a:pt x="216" y="25"/>
                    </a:lnTo>
                    <a:lnTo>
                      <a:pt x="216" y="29"/>
                    </a:lnTo>
                    <a:lnTo>
                      <a:pt x="212" y="41"/>
                    </a:lnTo>
                    <a:lnTo>
                      <a:pt x="208" y="53"/>
                    </a:lnTo>
                    <a:lnTo>
                      <a:pt x="204" y="57"/>
                    </a:lnTo>
                    <a:lnTo>
                      <a:pt x="188" y="61"/>
                    </a:lnTo>
                    <a:lnTo>
                      <a:pt x="180" y="69"/>
                    </a:lnTo>
                    <a:lnTo>
                      <a:pt x="163" y="78"/>
                    </a:lnTo>
                    <a:lnTo>
                      <a:pt x="163" y="78"/>
                    </a:lnTo>
                    <a:lnTo>
                      <a:pt x="151" y="86"/>
                    </a:lnTo>
                    <a:lnTo>
                      <a:pt x="143" y="98"/>
                    </a:lnTo>
                    <a:lnTo>
                      <a:pt x="135" y="110"/>
                    </a:lnTo>
                    <a:lnTo>
                      <a:pt x="114" y="130"/>
                    </a:lnTo>
                    <a:lnTo>
                      <a:pt x="102" y="143"/>
                    </a:lnTo>
                    <a:lnTo>
                      <a:pt x="98" y="147"/>
                    </a:lnTo>
                    <a:lnTo>
                      <a:pt x="98" y="147"/>
                    </a:lnTo>
                    <a:lnTo>
                      <a:pt x="86" y="151"/>
                    </a:lnTo>
                    <a:lnTo>
                      <a:pt x="78" y="147"/>
                    </a:lnTo>
                    <a:lnTo>
                      <a:pt x="66" y="143"/>
                    </a:lnTo>
                    <a:lnTo>
                      <a:pt x="57" y="139"/>
                    </a:lnTo>
                    <a:lnTo>
                      <a:pt x="45" y="147"/>
                    </a:lnTo>
                    <a:lnTo>
                      <a:pt x="33" y="143"/>
                    </a:lnTo>
                    <a:lnTo>
                      <a:pt x="33" y="143"/>
                    </a:lnTo>
                    <a:lnTo>
                      <a:pt x="25" y="135"/>
                    </a:lnTo>
                    <a:lnTo>
                      <a:pt x="13" y="135"/>
                    </a:lnTo>
                    <a:lnTo>
                      <a:pt x="0" y="135"/>
                    </a:lnTo>
                    <a:lnTo>
                      <a:pt x="0" y="147"/>
                    </a:lnTo>
                    <a:lnTo>
                      <a:pt x="9" y="159"/>
                    </a:lnTo>
                    <a:lnTo>
                      <a:pt x="13" y="171"/>
                    </a:lnTo>
                    <a:lnTo>
                      <a:pt x="21" y="179"/>
                    </a:lnTo>
                    <a:lnTo>
                      <a:pt x="29" y="187"/>
                    </a:lnTo>
                    <a:lnTo>
                      <a:pt x="37" y="200"/>
                    </a:lnTo>
                    <a:lnTo>
                      <a:pt x="41" y="208"/>
                    </a:lnTo>
                    <a:lnTo>
                      <a:pt x="45" y="220"/>
                    </a:lnTo>
                    <a:lnTo>
                      <a:pt x="49" y="232"/>
                    </a:lnTo>
                    <a:lnTo>
                      <a:pt x="57" y="244"/>
                    </a:lnTo>
                    <a:lnTo>
                      <a:pt x="70" y="253"/>
                    </a:lnTo>
                    <a:lnTo>
                      <a:pt x="78" y="257"/>
                    </a:lnTo>
                    <a:lnTo>
                      <a:pt x="86" y="265"/>
                    </a:lnTo>
                    <a:lnTo>
                      <a:pt x="98" y="269"/>
                    </a:lnTo>
                    <a:lnTo>
                      <a:pt x="98" y="273"/>
                    </a:lnTo>
                    <a:lnTo>
                      <a:pt x="102" y="273"/>
                    </a:lnTo>
                    <a:lnTo>
                      <a:pt x="114" y="277"/>
                    </a:lnTo>
                    <a:lnTo>
                      <a:pt x="119" y="289"/>
                    </a:lnTo>
                    <a:lnTo>
                      <a:pt x="119" y="301"/>
                    </a:lnTo>
                    <a:lnTo>
                      <a:pt x="131" y="301"/>
                    </a:lnTo>
                    <a:lnTo>
                      <a:pt x="143" y="301"/>
                    </a:lnTo>
                    <a:lnTo>
                      <a:pt x="147" y="301"/>
                    </a:lnTo>
                    <a:lnTo>
                      <a:pt x="147" y="305"/>
                    </a:lnTo>
                    <a:lnTo>
                      <a:pt x="147" y="318"/>
                    </a:lnTo>
                    <a:lnTo>
                      <a:pt x="147" y="330"/>
                    </a:lnTo>
                    <a:lnTo>
                      <a:pt x="147" y="342"/>
                    </a:lnTo>
                    <a:lnTo>
                      <a:pt x="155" y="350"/>
                    </a:lnTo>
                    <a:lnTo>
                      <a:pt x="163" y="366"/>
                    </a:lnTo>
                    <a:lnTo>
                      <a:pt x="163" y="371"/>
                    </a:lnTo>
                    <a:lnTo>
                      <a:pt x="175" y="371"/>
                    </a:lnTo>
                    <a:lnTo>
                      <a:pt x="188" y="375"/>
                    </a:lnTo>
                    <a:lnTo>
                      <a:pt x="200" y="375"/>
                    </a:lnTo>
                    <a:lnTo>
                      <a:pt x="212" y="379"/>
                    </a:lnTo>
                    <a:lnTo>
                      <a:pt x="224" y="383"/>
                    </a:lnTo>
                    <a:lnTo>
                      <a:pt x="228" y="383"/>
                    </a:lnTo>
                    <a:lnTo>
                      <a:pt x="228" y="387"/>
                    </a:lnTo>
                    <a:lnTo>
                      <a:pt x="228" y="399"/>
                    </a:lnTo>
                    <a:lnTo>
                      <a:pt x="241" y="403"/>
                    </a:lnTo>
                    <a:lnTo>
                      <a:pt x="245" y="411"/>
                    </a:lnTo>
                    <a:lnTo>
                      <a:pt x="257" y="407"/>
                    </a:lnTo>
                    <a:lnTo>
                      <a:pt x="269" y="407"/>
                    </a:lnTo>
                    <a:lnTo>
                      <a:pt x="281" y="411"/>
                    </a:lnTo>
                    <a:lnTo>
                      <a:pt x="281" y="411"/>
                    </a:lnTo>
                    <a:lnTo>
                      <a:pt x="285" y="411"/>
                    </a:lnTo>
                    <a:lnTo>
                      <a:pt x="293" y="415"/>
                    </a:lnTo>
                    <a:lnTo>
                      <a:pt x="302" y="419"/>
                    </a:lnTo>
                    <a:lnTo>
                      <a:pt x="314" y="415"/>
                    </a:lnTo>
                    <a:lnTo>
                      <a:pt x="326" y="415"/>
                    </a:lnTo>
                    <a:lnTo>
                      <a:pt x="338" y="415"/>
                    </a:lnTo>
                    <a:lnTo>
                      <a:pt x="350" y="419"/>
                    </a:lnTo>
                    <a:lnTo>
                      <a:pt x="363" y="423"/>
                    </a:lnTo>
                    <a:lnTo>
                      <a:pt x="371" y="415"/>
                    </a:lnTo>
                    <a:lnTo>
                      <a:pt x="383" y="403"/>
                    </a:lnTo>
                    <a:lnTo>
                      <a:pt x="387" y="403"/>
                    </a:lnTo>
                    <a:lnTo>
                      <a:pt x="387" y="399"/>
                    </a:lnTo>
                    <a:lnTo>
                      <a:pt x="395" y="391"/>
                    </a:lnTo>
                    <a:lnTo>
                      <a:pt x="407" y="379"/>
                    </a:lnTo>
                    <a:lnTo>
                      <a:pt x="428" y="354"/>
                    </a:lnTo>
                    <a:lnTo>
                      <a:pt x="428" y="354"/>
                    </a:lnTo>
                    <a:lnTo>
                      <a:pt x="436" y="354"/>
                    </a:lnTo>
                    <a:lnTo>
                      <a:pt x="428" y="342"/>
                    </a:lnTo>
                    <a:lnTo>
                      <a:pt x="436" y="334"/>
                    </a:lnTo>
                    <a:lnTo>
                      <a:pt x="436" y="318"/>
                    </a:lnTo>
                    <a:lnTo>
                      <a:pt x="436" y="310"/>
                    </a:lnTo>
                    <a:lnTo>
                      <a:pt x="448" y="301"/>
                    </a:lnTo>
                    <a:lnTo>
                      <a:pt x="448" y="297"/>
                    </a:lnTo>
                    <a:lnTo>
                      <a:pt x="456" y="289"/>
                    </a:lnTo>
                    <a:lnTo>
                      <a:pt x="460" y="281"/>
                    </a:lnTo>
                    <a:lnTo>
                      <a:pt x="464" y="273"/>
                    </a:lnTo>
                    <a:lnTo>
                      <a:pt x="468" y="261"/>
                    </a:lnTo>
                    <a:lnTo>
                      <a:pt x="456" y="253"/>
                    </a:lnTo>
                    <a:lnTo>
                      <a:pt x="456" y="240"/>
                    </a:lnTo>
                    <a:lnTo>
                      <a:pt x="452" y="232"/>
                    </a:lnTo>
                    <a:lnTo>
                      <a:pt x="456" y="220"/>
                    </a:lnTo>
                    <a:lnTo>
                      <a:pt x="448" y="208"/>
                    </a:lnTo>
                    <a:lnTo>
                      <a:pt x="448" y="204"/>
                    </a:lnTo>
                    <a:lnTo>
                      <a:pt x="448" y="196"/>
                    </a:lnTo>
                    <a:lnTo>
                      <a:pt x="460" y="196"/>
                    </a:lnTo>
                    <a:lnTo>
                      <a:pt x="460" y="183"/>
                    </a:lnTo>
                    <a:lnTo>
                      <a:pt x="464" y="171"/>
                    </a:lnTo>
                    <a:lnTo>
                      <a:pt x="464" y="171"/>
                    </a:lnTo>
                    <a:lnTo>
                      <a:pt x="468" y="167"/>
                    </a:lnTo>
                    <a:lnTo>
                      <a:pt x="464" y="163"/>
                    </a:lnTo>
                    <a:lnTo>
                      <a:pt x="464" y="151"/>
                    </a:lnTo>
                    <a:lnTo>
                      <a:pt x="464" y="139"/>
                    </a:lnTo>
                    <a:lnTo>
                      <a:pt x="464" y="126"/>
                    </a:lnTo>
                    <a:lnTo>
                      <a:pt x="464" y="118"/>
                    </a:lnTo>
                    <a:lnTo>
                      <a:pt x="468" y="106"/>
                    </a:lnTo>
                    <a:lnTo>
                      <a:pt x="464" y="102"/>
                    </a:lnTo>
                    <a:lnTo>
                      <a:pt x="464" y="94"/>
                    </a:lnTo>
                    <a:lnTo>
                      <a:pt x="456" y="82"/>
                    </a:lnTo>
                    <a:lnTo>
                      <a:pt x="456" y="78"/>
                    </a:lnTo>
                    <a:lnTo>
                      <a:pt x="464" y="65"/>
                    </a:lnTo>
                    <a:lnTo>
                      <a:pt x="452" y="65"/>
                    </a:lnTo>
                    <a:lnTo>
                      <a:pt x="448" y="57"/>
                    </a:lnTo>
                    <a:lnTo>
                      <a:pt x="436" y="53"/>
                    </a:lnTo>
                    <a:lnTo>
                      <a:pt x="424" y="49"/>
                    </a:lnTo>
                    <a:lnTo>
                      <a:pt x="411" y="49"/>
                    </a:lnTo>
                    <a:lnTo>
                      <a:pt x="399" y="45"/>
                    </a:lnTo>
                    <a:lnTo>
                      <a:pt x="387" y="33"/>
                    </a:lnTo>
                    <a:lnTo>
                      <a:pt x="375" y="33"/>
                    </a:lnTo>
                    <a:lnTo>
                      <a:pt x="363" y="25"/>
                    </a:lnTo>
                    <a:lnTo>
                      <a:pt x="350" y="21"/>
                    </a:lnTo>
                    <a:lnTo>
                      <a:pt x="318" y="21"/>
                    </a:lnTo>
                    <a:lnTo>
                      <a:pt x="310" y="12"/>
                    </a:lnTo>
                    <a:lnTo>
                      <a:pt x="310" y="0"/>
                    </a:lnTo>
                    <a:lnTo>
                      <a:pt x="302" y="0"/>
                    </a:lnTo>
                    <a:lnTo>
                      <a:pt x="285"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9" name="Freeform 8">
                <a:extLst>
                  <a:ext uri="{FF2B5EF4-FFF2-40B4-BE49-F238E27FC236}">
                    <a16:creationId xmlns:a16="http://schemas.microsoft.com/office/drawing/2014/main" id="{458DE1BF-20DD-415A-9427-16D90D086E62}"/>
                  </a:ext>
                </a:extLst>
              </p:cNvPr>
              <p:cNvSpPr>
                <a:spLocks/>
              </p:cNvSpPr>
              <p:nvPr/>
            </p:nvSpPr>
            <p:spPr bwMode="gray">
              <a:xfrm>
                <a:off x="6166935" y="5217304"/>
                <a:ext cx="205803" cy="232103"/>
              </a:xfrm>
              <a:custGeom>
                <a:avLst/>
                <a:gdLst>
                  <a:gd name="T0" fmla="*/ 549 w 566"/>
                  <a:gd name="T1" fmla="*/ 248 h 577"/>
                  <a:gd name="T2" fmla="*/ 521 w 566"/>
                  <a:gd name="T3" fmla="*/ 240 h 577"/>
                  <a:gd name="T4" fmla="*/ 484 w 566"/>
                  <a:gd name="T5" fmla="*/ 236 h 577"/>
                  <a:gd name="T6" fmla="*/ 468 w 566"/>
                  <a:gd name="T7" fmla="*/ 207 h 577"/>
                  <a:gd name="T8" fmla="*/ 468 w 566"/>
                  <a:gd name="T9" fmla="*/ 170 h 577"/>
                  <a:gd name="T10" fmla="*/ 452 w 566"/>
                  <a:gd name="T11" fmla="*/ 166 h 577"/>
                  <a:gd name="T12" fmla="*/ 435 w 566"/>
                  <a:gd name="T13" fmla="*/ 142 h 577"/>
                  <a:gd name="T14" fmla="*/ 419 w 566"/>
                  <a:gd name="T15" fmla="*/ 134 h 577"/>
                  <a:gd name="T16" fmla="*/ 391 w 566"/>
                  <a:gd name="T17" fmla="*/ 118 h 577"/>
                  <a:gd name="T18" fmla="*/ 366 w 566"/>
                  <a:gd name="T19" fmla="*/ 85 h 577"/>
                  <a:gd name="T20" fmla="*/ 350 w 566"/>
                  <a:gd name="T21" fmla="*/ 52 h 577"/>
                  <a:gd name="T22" fmla="*/ 330 w 566"/>
                  <a:gd name="T23" fmla="*/ 24 h 577"/>
                  <a:gd name="T24" fmla="*/ 313 w 566"/>
                  <a:gd name="T25" fmla="*/ 0 h 577"/>
                  <a:gd name="T26" fmla="*/ 285 w 566"/>
                  <a:gd name="T27" fmla="*/ 4 h 577"/>
                  <a:gd name="T28" fmla="*/ 260 w 566"/>
                  <a:gd name="T29" fmla="*/ 12 h 577"/>
                  <a:gd name="T30" fmla="*/ 232 w 566"/>
                  <a:gd name="T31" fmla="*/ 32 h 577"/>
                  <a:gd name="T32" fmla="*/ 208 w 566"/>
                  <a:gd name="T33" fmla="*/ 24 h 577"/>
                  <a:gd name="T34" fmla="*/ 151 w 566"/>
                  <a:gd name="T35" fmla="*/ 20 h 577"/>
                  <a:gd name="T36" fmla="*/ 110 w 566"/>
                  <a:gd name="T37" fmla="*/ 28 h 577"/>
                  <a:gd name="T38" fmla="*/ 77 w 566"/>
                  <a:gd name="T39" fmla="*/ 32 h 577"/>
                  <a:gd name="T40" fmla="*/ 0 w 566"/>
                  <a:gd name="T41" fmla="*/ 260 h 577"/>
                  <a:gd name="T42" fmla="*/ 0 w 566"/>
                  <a:gd name="T43" fmla="*/ 358 h 577"/>
                  <a:gd name="T44" fmla="*/ 20 w 566"/>
                  <a:gd name="T45" fmla="*/ 455 h 577"/>
                  <a:gd name="T46" fmla="*/ 41 w 566"/>
                  <a:gd name="T47" fmla="*/ 488 h 577"/>
                  <a:gd name="T48" fmla="*/ 53 w 566"/>
                  <a:gd name="T49" fmla="*/ 524 h 577"/>
                  <a:gd name="T50" fmla="*/ 37 w 566"/>
                  <a:gd name="T51" fmla="*/ 561 h 577"/>
                  <a:gd name="T52" fmla="*/ 53 w 566"/>
                  <a:gd name="T53" fmla="*/ 569 h 577"/>
                  <a:gd name="T54" fmla="*/ 85 w 566"/>
                  <a:gd name="T55" fmla="*/ 569 h 577"/>
                  <a:gd name="T56" fmla="*/ 118 w 566"/>
                  <a:gd name="T57" fmla="*/ 561 h 577"/>
                  <a:gd name="T58" fmla="*/ 147 w 566"/>
                  <a:gd name="T59" fmla="*/ 533 h 577"/>
                  <a:gd name="T60" fmla="*/ 167 w 566"/>
                  <a:gd name="T61" fmla="*/ 508 h 577"/>
                  <a:gd name="T62" fmla="*/ 183 w 566"/>
                  <a:gd name="T63" fmla="*/ 472 h 577"/>
                  <a:gd name="T64" fmla="*/ 212 w 566"/>
                  <a:gd name="T65" fmla="*/ 476 h 577"/>
                  <a:gd name="T66" fmla="*/ 248 w 566"/>
                  <a:gd name="T67" fmla="*/ 496 h 577"/>
                  <a:gd name="T68" fmla="*/ 273 w 566"/>
                  <a:gd name="T69" fmla="*/ 500 h 577"/>
                  <a:gd name="T70" fmla="*/ 301 w 566"/>
                  <a:gd name="T71" fmla="*/ 500 h 577"/>
                  <a:gd name="T72" fmla="*/ 326 w 566"/>
                  <a:gd name="T73" fmla="*/ 500 h 577"/>
                  <a:gd name="T74" fmla="*/ 346 w 566"/>
                  <a:gd name="T75" fmla="*/ 480 h 577"/>
                  <a:gd name="T76" fmla="*/ 354 w 566"/>
                  <a:gd name="T77" fmla="*/ 455 h 577"/>
                  <a:gd name="T78" fmla="*/ 354 w 566"/>
                  <a:gd name="T79" fmla="*/ 435 h 577"/>
                  <a:gd name="T80" fmla="*/ 374 w 566"/>
                  <a:gd name="T81" fmla="*/ 431 h 577"/>
                  <a:gd name="T82" fmla="*/ 391 w 566"/>
                  <a:gd name="T83" fmla="*/ 431 h 577"/>
                  <a:gd name="T84" fmla="*/ 415 w 566"/>
                  <a:gd name="T85" fmla="*/ 402 h 577"/>
                  <a:gd name="T86" fmla="*/ 423 w 566"/>
                  <a:gd name="T87" fmla="*/ 374 h 577"/>
                  <a:gd name="T88" fmla="*/ 431 w 566"/>
                  <a:gd name="T89" fmla="*/ 362 h 577"/>
                  <a:gd name="T90" fmla="*/ 456 w 566"/>
                  <a:gd name="T91" fmla="*/ 349 h 577"/>
                  <a:gd name="T92" fmla="*/ 480 w 566"/>
                  <a:gd name="T93" fmla="*/ 325 h 577"/>
                  <a:gd name="T94" fmla="*/ 509 w 566"/>
                  <a:gd name="T95" fmla="*/ 301 h 577"/>
                  <a:gd name="T96" fmla="*/ 533 w 566"/>
                  <a:gd name="T97" fmla="*/ 293 h 577"/>
                  <a:gd name="T98" fmla="*/ 545 w 566"/>
                  <a:gd name="T99" fmla="*/ 276 h 577"/>
                  <a:gd name="T100" fmla="*/ 566 w 566"/>
                  <a:gd name="T101" fmla="*/ 276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6" h="577">
                    <a:moveTo>
                      <a:pt x="549" y="264"/>
                    </a:moveTo>
                    <a:lnTo>
                      <a:pt x="549" y="252"/>
                    </a:lnTo>
                    <a:lnTo>
                      <a:pt x="549" y="248"/>
                    </a:lnTo>
                    <a:lnTo>
                      <a:pt x="545" y="248"/>
                    </a:lnTo>
                    <a:lnTo>
                      <a:pt x="533" y="244"/>
                    </a:lnTo>
                    <a:lnTo>
                      <a:pt x="521" y="240"/>
                    </a:lnTo>
                    <a:lnTo>
                      <a:pt x="509" y="240"/>
                    </a:lnTo>
                    <a:lnTo>
                      <a:pt x="496" y="236"/>
                    </a:lnTo>
                    <a:lnTo>
                      <a:pt x="484" y="236"/>
                    </a:lnTo>
                    <a:lnTo>
                      <a:pt x="484" y="231"/>
                    </a:lnTo>
                    <a:lnTo>
                      <a:pt x="476" y="215"/>
                    </a:lnTo>
                    <a:lnTo>
                      <a:pt x="468" y="207"/>
                    </a:lnTo>
                    <a:lnTo>
                      <a:pt x="468" y="195"/>
                    </a:lnTo>
                    <a:lnTo>
                      <a:pt x="468" y="183"/>
                    </a:lnTo>
                    <a:lnTo>
                      <a:pt x="468" y="170"/>
                    </a:lnTo>
                    <a:lnTo>
                      <a:pt x="468" y="166"/>
                    </a:lnTo>
                    <a:lnTo>
                      <a:pt x="464" y="166"/>
                    </a:lnTo>
                    <a:lnTo>
                      <a:pt x="452" y="166"/>
                    </a:lnTo>
                    <a:lnTo>
                      <a:pt x="440" y="166"/>
                    </a:lnTo>
                    <a:lnTo>
                      <a:pt x="440" y="154"/>
                    </a:lnTo>
                    <a:lnTo>
                      <a:pt x="435" y="142"/>
                    </a:lnTo>
                    <a:lnTo>
                      <a:pt x="423" y="138"/>
                    </a:lnTo>
                    <a:lnTo>
                      <a:pt x="419" y="138"/>
                    </a:lnTo>
                    <a:lnTo>
                      <a:pt x="419" y="134"/>
                    </a:lnTo>
                    <a:lnTo>
                      <a:pt x="407" y="130"/>
                    </a:lnTo>
                    <a:lnTo>
                      <a:pt x="399" y="122"/>
                    </a:lnTo>
                    <a:lnTo>
                      <a:pt x="391" y="118"/>
                    </a:lnTo>
                    <a:lnTo>
                      <a:pt x="378" y="109"/>
                    </a:lnTo>
                    <a:lnTo>
                      <a:pt x="370" y="97"/>
                    </a:lnTo>
                    <a:lnTo>
                      <a:pt x="366" y="85"/>
                    </a:lnTo>
                    <a:lnTo>
                      <a:pt x="362" y="73"/>
                    </a:lnTo>
                    <a:lnTo>
                      <a:pt x="358" y="65"/>
                    </a:lnTo>
                    <a:lnTo>
                      <a:pt x="350" y="52"/>
                    </a:lnTo>
                    <a:lnTo>
                      <a:pt x="342" y="44"/>
                    </a:lnTo>
                    <a:lnTo>
                      <a:pt x="334" y="36"/>
                    </a:lnTo>
                    <a:lnTo>
                      <a:pt x="330" y="24"/>
                    </a:lnTo>
                    <a:lnTo>
                      <a:pt x="321" y="12"/>
                    </a:lnTo>
                    <a:lnTo>
                      <a:pt x="321" y="0"/>
                    </a:lnTo>
                    <a:lnTo>
                      <a:pt x="313" y="0"/>
                    </a:lnTo>
                    <a:lnTo>
                      <a:pt x="301" y="0"/>
                    </a:lnTo>
                    <a:lnTo>
                      <a:pt x="297" y="0"/>
                    </a:lnTo>
                    <a:lnTo>
                      <a:pt x="285" y="4"/>
                    </a:lnTo>
                    <a:lnTo>
                      <a:pt x="285" y="8"/>
                    </a:lnTo>
                    <a:lnTo>
                      <a:pt x="273" y="12"/>
                    </a:lnTo>
                    <a:lnTo>
                      <a:pt x="260" y="12"/>
                    </a:lnTo>
                    <a:lnTo>
                      <a:pt x="248" y="20"/>
                    </a:lnTo>
                    <a:lnTo>
                      <a:pt x="236" y="28"/>
                    </a:lnTo>
                    <a:lnTo>
                      <a:pt x="232" y="32"/>
                    </a:lnTo>
                    <a:lnTo>
                      <a:pt x="220" y="40"/>
                    </a:lnTo>
                    <a:lnTo>
                      <a:pt x="216" y="36"/>
                    </a:lnTo>
                    <a:lnTo>
                      <a:pt x="208" y="24"/>
                    </a:lnTo>
                    <a:lnTo>
                      <a:pt x="199" y="12"/>
                    </a:lnTo>
                    <a:lnTo>
                      <a:pt x="183" y="12"/>
                    </a:lnTo>
                    <a:lnTo>
                      <a:pt x="151" y="20"/>
                    </a:lnTo>
                    <a:lnTo>
                      <a:pt x="138" y="20"/>
                    </a:lnTo>
                    <a:lnTo>
                      <a:pt x="122" y="24"/>
                    </a:lnTo>
                    <a:lnTo>
                      <a:pt x="110" y="28"/>
                    </a:lnTo>
                    <a:lnTo>
                      <a:pt x="106" y="28"/>
                    </a:lnTo>
                    <a:lnTo>
                      <a:pt x="90" y="28"/>
                    </a:lnTo>
                    <a:lnTo>
                      <a:pt x="77" y="32"/>
                    </a:lnTo>
                    <a:lnTo>
                      <a:pt x="61" y="32"/>
                    </a:lnTo>
                    <a:lnTo>
                      <a:pt x="61" y="260"/>
                    </a:lnTo>
                    <a:lnTo>
                      <a:pt x="0" y="260"/>
                    </a:lnTo>
                    <a:lnTo>
                      <a:pt x="0" y="268"/>
                    </a:lnTo>
                    <a:lnTo>
                      <a:pt x="0" y="345"/>
                    </a:lnTo>
                    <a:lnTo>
                      <a:pt x="0" y="358"/>
                    </a:lnTo>
                    <a:lnTo>
                      <a:pt x="0" y="439"/>
                    </a:lnTo>
                    <a:lnTo>
                      <a:pt x="12" y="447"/>
                    </a:lnTo>
                    <a:lnTo>
                      <a:pt x="20" y="455"/>
                    </a:lnTo>
                    <a:lnTo>
                      <a:pt x="29" y="467"/>
                    </a:lnTo>
                    <a:lnTo>
                      <a:pt x="37" y="476"/>
                    </a:lnTo>
                    <a:lnTo>
                      <a:pt x="41" y="488"/>
                    </a:lnTo>
                    <a:lnTo>
                      <a:pt x="45" y="500"/>
                    </a:lnTo>
                    <a:lnTo>
                      <a:pt x="49" y="512"/>
                    </a:lnTo>
                    <a:lnTo>
                      <a:pt x="53" y="524"/>
                    </a:lnTo>
                    <a:lnTo>
                      <a:pt x="49" y="537"/>
                    </a:lnTo>
                    <a:lnTo>
                      <a:pt x="37" y="545"/>
                    </a:lnTo>
                    <a:lnTo>
                      <a:pt x="37" y="561"/>
                    </a:lnTo>
                    <a:lnTo>
                      <a:pt x="45" y="573"/>
                    </a:lnTo>
                    <a:lnTo>
                      <a:pt x="45" y="577"/>
                    </a:lnTo>
                    <a:lnTo>
                      <a:pt x="53" y="569"/>
                    </a:lnTo>
                    <a:lnTo>
                      <a:pt x="65" y="573"/>
                    </a:lnTo>
                    <a:lnTo>
                      <a:pt x="77" y="573"/>
                    </a:lnTo>
                    <a:lnTo>
                      <a:pt x="85" y="569"/>
                    </a:lnTo>
                    <a:lnTo>
                      <a:pt x="94" y="573"/>
                    </a:lnTo>
                    <a:lnTo>
                      <a:pt x="106" y="569"/>
                    </a:lnTo>
                    <a:lnTo>
                      <a:pt x="118" y="561"/>
                    </a:lnTo>
                    <a:lnTo>
                      <a:pt x="130" y="553"/>
                    </a:lnTo>
                    <a:lnTo>
                      <a:pt x="134" y="541"/>
                    </a:lnTo>
                    <a:lnTo>
                      <a:pt x="147" y="533"/>
                    </a:lnTo>
                    <a:lnTo>
                      <a:pt x="159" y="524"/>
                    </a:lnTo>
                    <a:lnTo>
                      <a:pt x="163" y="520"/>
                    </a:lnTo>
                    <a:lnTo>
                      <a:pt x="167" y="508"/>
                    </a:lnTo>
                    <a:lnTo>
                      <a:pt x="171" y="496"/>
                    </a:lnTo>
                    <a:lnTo>
                      <a:pt x="175" y="484"/>
                    </a:lnTo>
                    <a:lnTo>
                      <a:pt x="183" y="472"/>
                    </a:lnTo>
                    <a:lnTo>
                      <a:pt x="187" y="472"/>
                    </a:lnTo>
                    <a:lnTo>
                      <a:pt x="199" y="472"/>
                    </a:lnTo>
                    <a:lnTo>
                      <a:pt x="212" y="476"/>
                    </a:lnTo>
                    <a:lnTo>
                      <a:pt x="224" y="484"/>
                    </a:lnTo>
                    <a:lnTo>
                      <a:pt x="236" y="492"/>
                    </a:lnTo>
                    <a:lnTo>
                      <a:pt x="248" y="496"/>
                    </a:lnTo>
                    <a:lnTo>
                      <a:pt x="260" y="500"/>
                    </a:lnTo>
                    <a:lnTo>
                      <a:pt x="273" y="500"/>
                    </a:lnTo>
                    <a:lnTo>
                      <a:pt x="273" y="500"/>
                    </a:lnTo>
                    <a:lnTo>
                      <a:pt x="281" y="504"/>
                    </a:lnTo>
                    <a:lnTo>
                      <a:pt x="293" y="508"/>
                    </a:lnTo>
                    <a:lnTo>
                      <a:pt x="301" y="500"/>
                    </a:lnTo>
                    <a:lnTo>
                      <a:pt x="305" y="500"/>
                    </a:lnTo>
                    <a:lnTo>
                      <a:pt x="317" y="500"/>
                    </a:lnTo>
                    <a:lnTo>
                      <a:pt x="326" y="500"/>
                    </a:lnTo>
                    <a:lnTo>
                      <a:pt x="338" y="492"/>
                    </a:lnTo>
                    <a:lnTo>
                      <a:pt x="346" y="484"/>
                    </a:lnTo>
                    <a:lnTo>
                      <a:pt x="346" y="480"/>
                    </a:lnTo>
                    <a:lnTo>
                      <a:pt x="346" y="472"/>
                    </a:lnTo>
                    <a:lnTo>
                      <a:pt x="350" y="467"/>
                    </a:lnTo>
                    <a:lnTo>
                      <a:pt x="354" y="455"/>
                    </a:lnTo>
                    <a:lnTo>
                      <a:pt x="354" y="455"/>
                    </a:lnTo>
                    <a:lnTo>
                      <a:pt x="354" y="443"/>
                    </a:lnTo>
                    <a:lnTo>
                      <a:pt x="354" y="435"/>
                    </a:lnTo>
                    <a:lnTo>
                      <a:pt x="358" y="439"/>
                    </a:lnTo>
                    <a:lnTo>
                      <a:pt x="370" y="435"/>
                    </a:lnTo>
                    <a:lnTo>
                      <a:pt x="374" y="431"/>
                    </a:lnTo>
                    <a:lnTo>
                      <a:pt x="374" y="431"/>
                    </a:lnTo>
                    <a:lnTo>
                      <a:pt x="387" y="431"/>
                    </a:lnTo>
                    <a:lnTo>
                      <a:pt x="391" y="431"/>
                    </a:lnTo>
                    <a:lnTo>
                      <a:pt x="399" y="419"/>
                    </a:lnTo>
                    <a:lnTo>
                      <a:pt x="407" y="411"/>
                    </a:lnTo>
                    <a:lnTo>
                      <a:pt x="415" y="402"/>
                    </a:lnTo>
                    <a:lnTo>
                      <a:pt x="419" y="390"/>
                    </a:lnTo>
                    <a:lnTo>
                      <a:pt x="419" y="378"/>
                    </a:lnTo>
                    <a:lnTo>
                      <a:pt x="423" y="374"/>
                    </a:lnTo>
                    <a:lnTo>
                      <a:pt x="423" y="370"/>
                    </a:lnTo>
                    <a:lnTo>
                      <a:pt x="427" y="370"/>
                    </a:lnTo>
                    <a:lnTo>
                      <a:pt x="431" y="362"/>
                    </a:lnTo>
                    <a:lnTo>
                      <a:pt x="444" y="354"/>
                    </a:lnTo>
                    <a:lnTo>
                      <a:pt x="444" y="354"/>
                    </a:lnTo>
                    <a:lnTo>
                      <a:pt x="456" y="349"/>
                    </a:lnTo>
                    <a:lnTo>
                      <a:pt x="464" y="337"/>
                    </a:lnTo>
                    <a:lnTo>
                      <a:pt x="476" y="333"/>
                    </a:lnTo>
                    <a:lnTo>
                      <a:pt x="480" y="325"/>
                    </a:lnTo>
                    <a:lnTo>
                      <a:pt x="492" y="313"/>
                    </a:lnTo>
                    <a:lnTo>
                      <a:pt x="496" y="305"/>
                    </a:lnTo>
                    <a:lnTo>
                      <a:pt x="509" y="301"/>
                    </a:lnTo>
                    <a:lnTo>
                      <a:pt x="521" y="297"/>
                    </a:lnTo>
                    <a:lnTo>
                      <a:pt x="533" y="293"/>
                    </a:lnTo>
                    <a:lnTo>
                      <a:pt x="533" y="293"/>
                    </a:lnTo>
                    <a:lnTo>
                      <a:pt x="537" y="293"/>
                    </a:lnTo>
                    <a:lnTo>
                      <a:pt x="545" y="280"/>
                    </a:lnTo>
                    <a:lnTo>
                      <a:pt x="545" y="276"/>
                    </a:lnTo>
                    <a:lnTo>
                      <a:pt x="553" y="276"/>
                    </a:lnTo>
                    <a:lnTo>
                      <a:pt x="562" y="276"/>
                    </a:lnTo>
                    <a:lnTo>
                      <a:pt x="566" y="276"/>
                    </a:lnTo>
                    <a:lnTo>
                      <a:pt x="562" y="268"/>
                    </a:lnTo>
                    <a:lnTo>
                      <a:pt x="549" y="26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0" name="Freeform 9">
                <a:extLst>
                  <a:ext uri="{FF2B5EF4-FFF2-40B4-BE49-F238E27FC236}">
                    <a16:creationId xmlns:a16="http://schemas.microsoft.com/office/drawing/2014/main" id="{7F61160F-3726-45A9-8961-4218A72CD2FF}"/>
                  </a:ext>
                </a:extLst>
              </p:cNvPr>
              <p:cNvSpPr>
                <a:spLocks/>
              </p:cNvSpPr>
              <p:nvPr/>
            </p:nvSpPr>
            <p:spPr bwMode="gray">
              <a:xfrm>
                <a:off x="5986585" y="4922450"/>
                <a:ext cx="269071" cy="299682"/>
              </a:xfrm>
              <a:custGeom>
                <a:avLst/>
                <a:gdLst>
                  <a:gd name="T0" fmla="*/ 73 w 740"/>
                  <a:gd name="T1" fmla="*/ 684 h 745"/>
                  <a:gd name="T2" fmla="*/ 109 w 740"/>
                  <a:gd name="T3" fmla="*/ 692 h 745"/>
                  <a:gd name="T4" fmla="*/ 146 w 740"/>
                  <a:gd name="T5" fmla="*/ 704 h 745"/>
                  <a:gd name="T6" fmla="*/ 390 w 740"/>
                  <a:gd name="T7" fmla="*/ 708 h 745"/>
                  <a:gd name="T8" fmla="*/ 439 w 740"/>
                  <a:gd name="T9" fmla="*/ 733 h 745"/>
                  <a:gd name="T10" fmla="*/ 492 w 740"/>
                  <a:gd name="T11" fmla="*/ 737 h 745"/>
                  <a:gd name="T12" fmla="*/ 529 w 740"/>
                  <a:gd name="T13" fmla="*/ 741 h 745"/>
                  <a:gd name="T14" fmla="*/ 565 w 740"/>
                  <a:gd name="T15" fmla="*/ 741 h 745"/>
                  <a:gd name="T16" fmla="*/ 602 w 740"/>
                  <a:gd name="T17" fmla="*/ 741 h 745"/>
                  <a:gd name="T18" fmla="*/ 647 w 740"/>
                  <a:gd name="T19" fmla="*/ 733 h 745"/>
                  <a:gd name="T20" fmla="*/ 695 w 740"/>
                  <a:gd name="T21" fmla="*/ 724 h 745"/>
                  <a:gd name="T22" fmla="*/ 683 w 740"/>
                  <a:gd name="T23" fmla="*/ 704 h 745"/>
                  <a:gd name="T24" fmla="*/ 634 w 740"/>
                  <a:gd name="T25" fmla="*/ 655 h 745"/>
                  <a:gd name="T26" fmla="*/ 618 w 740"/>
                  <a:gd name="T27" fmla="*/ 497 h 745"/>
                  <a:gd name="T28" fmla="*/ 724 w 740"/>
                  <a:gd name="T29" fmla="*/ 436 h 745"/>
                  <a:gd name="T30" fmla="*/ 740 w 740"/>
                  <a:gd name="T31" fmla="*/ 391 h 745"/>
                  <a:gd name="T32" fmla="*/ 740 w 740"/>
                  <a:gd name="T33" fmla="*/ 346 h 745"/>
                  <a:gd name="T34" fmla="*/ 740 w 740"/>
                  <a:gd name="T35" fmla="*/ 318 h 745"/>
                  <a:gd name="T36" fmla="*/ 704 w 740"/>
                  <a:gd name="T37" fmla="*/ 309 h 745"/>
                  <a:gd name="T38" fmla="*/ 655 w 740"/>
                  <a:gd name="T39" fmla="*/ 313 h 745"/>
                  <a:gd name="T40" fmla="*/ 634 w 740"/>
                  <a:gd name="T41" fmla="*/ 326 h 745"/>
                  <a:gd name="T42" fmla="*/ 638 w 740"/>
                  <a:gd name="T43" fmla="*/ 293 h 745"/>
                  <a:gd name="T44" fmla="*/ 630 w 740"/>
                  <a:gd name="T45" fmla="*/ 252 h 745"/>
                  <a:gd name="T46" fmla="*/ 606 w 740"/>
                  <a:gd name="T47" fmla="*/ 216 h 745"/>
                  <a:gd name="T48" fmla="*/ 610 w 740"/>
                  <a:gd name="T49" fmla="*/ 175 h 745"/>
                  <a:gd name="T50" fmla="*/ 602 w 740"/>
                  <a:gd name="T51" fmla="*/ 126 h 745"/>
                  <a:gd name="T52" fmla="*/ 606 w 740"/>
                  <a:gd name="T53" fmla="*/ 86 h 745"/>
                  <a:gd name="T54" fmla="*/ 525 w 740"/>
                  <a:gd name="T55" fmla="*/ 65 h 745"/>
                  <a:gd name="T56" fmla="*/ 468 w 740"/>
                  <a:gd name="T57" fmla="*/ 86 h 745"/>
                  <a:gd name="T58" fmla="*/ 459 w 740"/>
                  <a:gd name="T59" fmla="*/ 122 h 745"/>
                  <a:gd name="T60" fmla="*/ 415 w 740"/>
                  <a:gd name="T61" fmla="*/ 126 h 745"/>
                  <a:gd name="T62" fmla="*/ 386 w 740"/>
                  <a:gd name="T63" fmla="*/ 138 h 745"/>
                  <a:gd name="T64" fmla="*/ 341 w 740"/>
                  <a:gd name="T65" fmla="*/ 122 h 745"/>
                  <a:gd name="T66" fmla="*/ 321 w 740"/>
                  <a:gd name="T67" fmla="*/ 94 h 745"/>
                  <a:gd name="T68" fmla="*/ 305 w 740"/>
                  <a:gd name="T69" fmla="*/ 49 h 745"/>
                  <a:gd name="T70" fmla="*/ 293 w 740"/>
                  <a:gd name="T71" fmla="*/ 8 h 745"/>
                  <a:gd name="T72" fmla="*/ 272 w 740"/>
                  <a:gd name="T73" fmla="*/ 0 h 745"/>
                  <a:gd name="T74" fmla="*/ 170 w 740"/>
                  <a:gd name="T75" fmla="*/ 4 h 745"/>
                  <a:gd name="T76" fmla="*/ 126 w 740"/>
                  <a:gd name="T77" fmla="*/ 0 h 745"/>
                  <a:gd name="T78" fmla="*/ 85 w 740"/>
                  <a:gd name="T79" fmla="*/ 0 h 745"/>
                  <a:gd name="T80" fmla="*/ 32 w 740"/>
                  <a:gd name="T81" fmla="*/ 16 h 745"/>
                  <a:gd name="T82" fmla="*/ 52 w 740"/>
                  <a:gd name="T83" fmla="*/ 53 h 745"/>
                  <a:gd name="T84" fmla="*/ 69 w 740"/>
                  <a:gd name="T85" fmla="*/ 90 h 745"/>
                  <a:gd name="T86" fmla="*/ 85 w 740"/>
                  <a:gd name="T87" fmla="*/ 130 h 745"/>
                  <a:gd name="T88" fmla="*/ 93 w 740"/>
                  <a:gd name="T89" fmla="*/ 175 h 745"/>
                  <a:gd name="T90" fmla="*/ 85 w 740"/>
                  <a:gd name="T91" fmla="*/ 212 h 745"/>
                  <a:gd name="T92" fmla="*/ 93 w 740"/>
                  <a:gd name="T93" fmla="*/ 252 h 745"/>
                  <a:gd name="T94" fmla="*/ 118 w 740"/>
                  <a:gd name="T95" fmla="*/ 289 h 745"/>
                  <a:gd name="T96" fmla="*/ 126 w 740"/>
                  <a:gd name="T97" fmla="*/ 330 h 745"/>
                  <a:gd name="T98" fmla="*/ 122 w 740"/>
                  <a:gd name="T99" fmla="*/ 370 h 745"/>
                  <a:gd name="T100" fmla="*/ 93 w 740"/>
                  <a:gd name="T101" fmla="*/ 407 h 745"/>
                  <a:gd name="T102" fmla="*/ 52 w 740"/>
                  <a:gd name="T103" fmla="*/ 452 h 745"/>
                  <a:gd name="T104" fmla="*/ 40 w 740"/>
                  <a:gd name="T105" fmla="*/ 492 h 745"/>
                  <a:gd name="T106" fmla="*/ 32 w 740"/>
                  <a:gd name="T107" fmla="*/ 541 h 745"/>
                  <a:gd name="T108" fmla="*/ 16 w 740"/>
                  <a:gd name="T109" fmla="*/ 582 h 745"/>
                  <a:gd name="T110" fmla="*/ 0 w 740"/>
                  <a:gd name="T111" fmla="*/ 627 h 745"/>
                  <a:gd name="T112" fmla="*/ 0 w 740"/>
                  <a:gd name="T113" fmla="*/ 676 h 745"/>
                  <a:gd name="T114" fmla="*/ 24 w 740"/>
                  <a:gd name="T115" fmla="*/ 6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745">
                    <a:moveTo>
                      <a:pt x="24" y="692"/>
                    </a:moveTo>
                    <a:lnTo>
                      <a:pt x="36" y="696"/>
                    </a:lnTo>
                    <a:lnTo>
                      <a:pt x="48" y="696"/>
                    </a:lnTo>
                    <a:lnTo>
                      <a:pt x="73" y="684"/>
                    </a:lnTo>
                    <a:lnTo>
                      <a:pt x="85" y="680"/>
                    </a:lnTo>
                    <a:lnTo>
                      <a:pt x="97" y="680"/>
                    </a:lnTo>
                    <a:lnTo>
                      <a:pt x="101" y="680"/>
                    </a:lnTo>
                    <a:lnTo>
                      <a:pt x="109" y="692"/>
                    </a:lnTo>
                    <a:lnTo>
                      <a:pt x="122" y="700"/>
                    </a:lnTo>
                    <a:lnTo>
                      <a:pt x="134" y="708"/>
                    </a:lnTo>
                    <a:lnTo>
                      <a:pt x="134" y="708"/>
                    </a:lnTo>
                    <a:lnTo>
                      <a:pt x="146" y="704"/>
                    </a:lnTo>
                    <a:lnTo>
                      <a:pt x="158" y="708"/>
                    </a:lnTo>
                    <a:lnTo>
                      <a:pt x="366" y="708"/>
                    </a:lnTo>
                    <a:lnTo>
                      <a:pt x="378" y="704"/>
                    </a:lnTo>
                    <a:lnTo>
                      <a:pt x="390" y="708"/>
                    </a:lnTo>
                    <a:lnTo>
                      <a:pt x="402" y="708"/>
                    </a:lnTo>
                    <a:lnTo>
                      <a:pt x="411" y="716"/>
                    </a:lnTo>
                    <a:lnTo>
                      <a:pt x="427" y="728"/>
                    </a:lnTo>
                    <a:lnTo>
                      <a:pt x="439" y="733"/>
                    </a:lnTo>
                    <a:lnTo>
                      <a:pt x="447" y="733"/>
                    </a:lnTo>
                    <a:lnTo>
                      <a:pt x="455" y="733"/>
                    </a:lnTo>
                    <a:lnTo>
                      <a:pt x="468" y="737"/>
                    </a:lnTo>
                    <a:lnTo>
                      <a:pt x="492" y="737"/>
                    </a:lnTo>
                    <a:lnTo>
                      <a:pt x="496" y="737"/>
                    </a:lnTo>
                    <a:lnTo>
                      <a:pt x="508" y="737"/>
                    </a:lnTo>
                    <a:lnTo>
                      <a:pt x="520" y="737"/>
                    </a:lnTo>
                    <a:lnTo>
                      <a:pt x="529" y="741"/>
                    </a:lnTo>
                    <a:lnTo>
                      <a:pt x="541" y="745"/>
                    </a:lnTo>
                    <a:lnTo>
                      <a:pt x="545" y="745"/>
                    </a:lnTo>
                    <a:lnTo>
                      <a:pt x="557" y="741"/>
                    </a:lnTo>
                    <a:lnTo>
                      <a:pt x="565" y="741"/>
                    </a:lnTo>
                    <a:lnTo>
                      <a:pt x="569" y="741"/>
                    </a:lnTo>
                    <a:lnTo>
                      <a:pt x="581" y="745"/>
                    </a:lnTo>
                    <a:lnTo>
                      <a:pt x="594" y="745"/>
                    </a:lnTo>
                    <a:lnTo>
                      <a:pt x="602" y="741"/>
                    </a:lnTo>
                    <a:lnTo>
                      <a:pt x="610" y="741"/>
                    </a:lnTo>
                    <a:lnTo>
                      <a:pt x="622" y="737"/>
                    </a:lnTo>
                    <a:lnTo>
                      <a:pt x="634" y="733"/>
                    </a:lnTo>
                    <a:lnTo>
                      <a:pt x="647" y="733"/>
                    </a:lnTo>
                    <a:lnTo>
                      <a:pt x="659" y="728"/>
                    </a:lnTo>
                    <a:lnTo>
                      <a:pt x="671" y="728"/>
                    </a:lnTo>
                    <a:lnTo>
                      <a:pt x="683" y="724"/>
                    </a:lnTo>
                    <a:lnTo>
                      <a:pt x="695" y="724"/>
                    </a:lnTo>
                    <a:lnTo>
                      <a:pt x="699" y="720"/>
                    </a:lnTo>
                    <a:lnTo>
                      <a:pt x="708" y="720"/>
                    </a:lnTo>
                    <a:lnTo>
                      <a:pt x="695" y="716"/>
                    </a:lnTo>
                    <a:lnTo>
                      <a:pt x="683" y="704"/>
                    </a:lnTo>
                    <a:lnTo>
                      <a:pt x="671" y="692"/>
                    </a:lnTo>
                    <a:lnTo>
                      <a:pt x="659" y="680"/>
                    </a:lnTo>
                    <a:lnTo>
                      <a:pt x="647" y="667"/>
                    </a:lnTo>
                    <a:lnTo>
                      <a:pt x="634" y="655"/>
                    </a:lnTo>
                    <a:lnTo>
                      <a:pt x="626" y="647"/>
                    </a:lnTo>
                    <a:lnTo>
                      <a:pt x="622" y="635"/>
                    </a:lnTo>
                    <a:lnTo>
                      <a:pt x="618" y="631"/>
                    </a:lnTo>
                    <a:lnTo>
                      <a:pt x="618" y="497"/>
                    </a:lnTo>
                    <a:lnTo>
                      <a:pt x="618" y="484"/>
                    </a:lnTo>
                    <a:lnTo>
                      <a:pt x="618" y="448"/>
                    </a:lnTo>
                    <a:lnTo>
                      <a:pt x="618" y="436"/>
                    </a:lnTo>
                    <a:lnTo>
                      <a:pt x="724" y="436"/>
                    </a:lnTo>
                    <a:lnTo>
                      <a:pt x="736" y="427"/>
                    </a:lnTo>
                    <a:lnTo>
                      <a:pt x="732" y="415"/>
                    </a:lnTo>
                    <a:lnTo>
                      <a:pt x="740" y="403"/>
                    </a:lnTo>
                    <a:lnTo>
                      <a:pt x="740" y="391"/>
                    </a:lnTo>
                    <a:lnTo>
                      <a:pt x="736" y="379"/>
                    </a:lnTo>
                    <a:lnTo>
                      <a:pt x="740" y="366"/>
                    </a:lnTo>
                    <a:lnTo>
                      <a:pt x="740" y="354"/>
                    </a:lnTo>
                    <a:lnTo>
                      <a:pt x="740" y="346"/>
                    </a:lnTo>
                    <a:lnTo>
                      <a:pt x="740" y="334"/>
                    </a:lnTo>
                    <a:lnTo>
                      <a:pt x="740" y="322"/>
                    </a:lnTo>
                    <a:lnTo>
                      <a:pt x="740" y="322"/>
                    </a:lnTo>
                    <a:lnTo>
                      <a:pt x="740" y="318"/>
                    </a:lnTo>
                    <a:lnTo>
                      <a:pt x="740" y="305"/>
                    </a:lnTo>
                    <a:lnTo>
                      <a:pt x="728" y="313"/>
                    </a:lnTo>
                    <a:lnTo>
                      <a:pt x="712" y="313"/>
                    </a:lnTo>
                    <a:lnTo>
                      <a:pt x="704" y="309"/>
                    </a:lnTo>
                    <a:lnTo>
                      <a:pt x="691" y="318"/>
                    </a:lnTo>
                    <a:lnTo>
                      <a:pt x="679" y="318"/>
                    </a:lnTo>
                    <a:lnTo>
                      <a:pt x="667" y="318"/>
                    </a:lnTo>
                    <a:lnTo>
                      <a:pt x="655" y="313"/>
                    </a:lnTo>
                    <a:lnTo>
                      <a:pt x="647" y="322"/>
                    </a:lnTo>
                    <a:lnTo>
                      <a:pt x="634" y="330"/>
                    </a:lnTo>
                    <a:lnTo>
                      <a:pt x="634" y="330"/>
                    </a:lnTo>
                    <a:lnTo>
                      <a:pt x="634" y="326"/>
                    </a:lnTo>
                    <a:lnTo>
                      <a:pt x="630" y="313"/>
                    </a:lnTo>
                    <a:lnTo>
                      <a:pt x="626" y="305"/>
                    </a:lnTo>
                    <a:lnTo>
                      <a:pt x="638" y="293"/>
                    </a:lnTo>
                    <a:lnTo>
                      <a:pt x="638" y="293"/>
                    </a:lnTo>
                    <a:lnTo>
                      <a:pt x="634" y="289"/>
                    </a:lnTo>
                    <a:lnTo>
                      <a:pt x="634" y="277"/>
                    </a:lnTo>
                    <a:lnTo>
                      <a:pt x="634" y="265"/>
                    </a:lnTo>
                    <a:lnTo>
                      <a:pt x="630" y="252"/>
                    </a:lnTo>
                    <a:lnTo>
                      <a:pt x="630" y="252"/>
                    </a:lnTo>
                    <a:lnTo>
                      <a:pt x="618" y="240"/>
                    </a:lnTo>
                    <a:lnTo>
                      <a:pt x="610" y="228"/>
                    </a:lnTo>
                    <a:lnTo>
                      <a:pt x="606" y="216"/>
                    </a:lnTo>
                    <a:lnTo>
                      <a:pt x="610" y="204"/>
                    </a:lnTo>
                    <a:lnTo>
                      <a:pt x="610" y="200"/>
                    </a:lnTo>
                    <a:lnTo>
                      <a:pt x="610" y="187"/>
                    </a:lnTo>
                    <a:lnTo>
                      <a:pt x="610" y="175"/>
                    </a:lnTo>
                    <a:lnTo>
                      <a:pt x="614" y="167"/>
                    </a:lnTo>
                    <a:lnTo>
                      <a:pt x="614" y="151"/>
                    </a:lnTo>
                    <a:lnTo>
                      <a:pt x="610" y="138"/>
                    </a:lnTo>
                    <a:lnTo>
                      <a:pt x="602" y="126"/>
                    </a:lnTo>
                    <a:lnTo>
                      <a:pt x="606" y="114"/>
                    </a:lnTo>
                    <a:lnTo>
                      <a:pt x="610" y="110"/>
                    </a:lnTo>
                    <a:lnTo>
                      <a:pt x="610" y="98"/>
                    </a:lnTo>
                    <a:lnTo>
                      <a:pt x="606" y="86"/>
                    </a:lnTo>
                    <a:lnTo>
                      <a:pt x="529" y="86"/>
                    </a:lnTo>
                    <a:lnTo>
                      <a:pt x="533" y="73"/>
                    </a:lnTo>
                    <a:lnTo>
                      <a:pt x="537" y="65"/>
                    </a:lnTo>
                    <a:lnTo>
                      <a:pt x="525" y="65"/>
                    </a:lnTo>
                    <a:lnTo>
                      <a:pt x="512" y="69"/>
                    </a:lnTo>
                    <a:lnTo>
                      <a:pt x="472" y="69"/>
                    </a:lnTo>
                    <a:lnTo>
                      <a:pt x="472" y="73"/>
                    </a:lnTo>
                    <a:lnTo>
                      <a:pt x="468" y="86"/>
                    </a:lnTo>
                    <a:lnTo>
                      <a:pt x="472" y="98"/>
                    </a:lnTo>
                    <a:lnTo>
                      <a:pt x="459" y="106"/>
                    </a:lnTo>
                    <a:lnTo>
                      <a:pt x="463" y="110"/>
                    </a:lnTo>
                    <a:lnTo>
                      <a:pt x="459" y="122"/>
                    </a:lnTo>
                    <a:lnTo>
                      <a:pt x="459" y="130"/>
                    </a:lnTo>
                    <a:lnTo>
                      <a:pt x="423" y="130"/>
                    </a:lnTo>
                    <a:lnTo>
                      <a:pt x="423" y="126"/>
                    </a:lnTo>
                    <a:lnTo>
                      <a:pt x="415" y="126"/>
                    </a:lnTo>
                    <a:lnTo>
                      <a:pt x="402" y="130"/>
                    </a:lnTo>
                    <a:lnTo>
                      <a:pt x="390" y="130"/>
                    </a:lnTo>
                    <a:lnTo>
                      <a:pt x="382" y="130"/>
                    </a:lnTo>
                    <a:lnTo>
                      <a:pt x="386" y="138"/>
                    </a:lnTo>
                    <a:lnTo>
                      <a:pt x="370" y="130"/>
                    </a:lnTo>
                    <a:lnTo>
                      <a:pt x="358" y="134"/>
                    </a:lnTo>
                    <a:lnTo>
                      <a:pt x="350" y="134"/>
                    </a:lnTo>
                    <a:lnTo>
                      <a:pt x="341" y="122"/>
                    </a:lnTo>
                    <a:lnTo>
                      <a:pt x="333" y="110"/>
                    </a:lnTo>
                    <a:lnTo>
                      <a:pt x="333" y="106"/>
                    </a:lnTo>
                    <a:lnTo>
                      <a:pt x="325" y="94"/>
                    </a:lnTo>
                    <a:lnTo>
                      <a:pt x="321" y="94"/>
                    </a:lnTo>
                    <a:lnTo>
                      <a:pt x="313" y="82"/>
                    </a:lnTo>
                    <a:lnTo>
                      <a:pt x="313" y="69"/>
                    </a:lnTo>
                    <a:lnTo>
                      <a:pt x="305" y="57"/>
                    </a:lnTo>
                    <a:lnTo>
                      <a:pt x="305" y="49"/>
                    </a:lnTo>
                    <a:lnTo>
                      <a:pt x="301" y="37"/>
                    </a:lnTo>
                    <a:lnTo>
                      <a:pt x="301" y="29"/>
                    </a:lnTo>
                    <a:lnTo>
                      <a:pt x="301" y="21"/>
                    </a:lnTo>
                    <a:lnTo>
                      <a:pt x="293" y="8"/>
                    </a:lnTo>
                    <a:lnTo>
                      <a:pt x="293" y="8"/>
                    </a:lnTo>
                    <a:lnTo>
                      <a:pt x="293" y="4"/>
                    </a:lnTo>
                    <a:lnTo>
                      <a:pt x="280" y="4"/>
                    </a:lnTo>
                    <a:lnTo>
                      <a:pt x="272" y="0"/>
                    </a:lnTo>
                    <a:lnTo>
                      <a:pt x="195" y="0"/>
                    </a:lnTo>
                    <a:lnTo>
                      <a:pt x="183" y="0"/>
                    </a:lnTo>
                    <a:lnTo>
                      <a:pt x="183" y="0"/>
                    </a:lnTo>
                    <a:lnTo>
                      <a:pt x="170" y="4"/>
                    </a:lnTo>
                    <a:lnTo>
                      <a:pt x="158" y="4"/>
                    </a:lnTo>
                    <a:lnTo>
                      <a:pt x="146" y="0"/>
                    </a:lnTo>
                    <a:lnTo>
                      <a:pt x="134" y="0"/>
                    </a:lnTo>
                    <a:lnTo>
                      <a:pt x="126" y="0"/>
                    </a:lnTo>
                    <a:lnTo>
                      <a:pt x="114" y="0"/>
                    </a:lnTo>
                    <a:lnTo>
                      <a:pt x="101" y="0"/>
                    </a:lnTo>
                    <a:lnTo>
                      <a:pt x="97" y="0"/>
                    </a:lnTo>
                    <a:lnTo>
                      <a:pt x="85" y="0"/>
                    </a:lnTo>
                    <a:lnTo>
                      <a:pt x="81" y="0"/>
                    </a:lnTo>
                    <a:lnTo>
                      <a:pt x="69" y="8"/>
                    </a:lnTo>
                    <a:lnTo>
                      <a:pt x="57" y="8"/>
                    </a:lnTo>
                    <a:lnTo>
                      <a:pt x="32" y="16"/>
                    </a:lnTo>
                    <a:lnTo>
                      <a:pt x="36" y="29"/>
                    </a:lnTo>
                    <a:lnTo>
                      <a:pt x="44" y="41"/>
                    </a:lnTo>
                    <a:lnTo>
                      <a:pt x="52" y="53"/>
                    </a:lnTo>
                    <a:lnTo>
                      <a:pt x="52" y="53"/>
                    </a:lnTo>
                    <a:lnTo>
                      <a:pt x="61" y="65"/>
                    </a:lnTo>
                    <a:lnTo>
                      <a:pt x="65" y="73"/>
                    </a:lnTo>
                    <a:lnTo>
                      <a:pt x="65" y="82"/>
                    </a:lnTo>
                    <a:lnTo>
                      <a:pt x="69" y="90"/>
                    </a:lnTo>
                    <a:lnTo>
                      <a:pt x="77" y="106"/>
                    </a:lnTo>
                    <a:lnTo>
                      <a:pt x="81" y="114"/>
                    </a:lnTo>
                    <a:lnTo>
                      <a:pt x="81" y="118"/>
                    </a:lnTo>
                    <a:lnTo>
                      <a:pt x="85" y="130"/>
                    </a:lnTo>
                    <a:lnTo>
                      <a:pt x="93" y="143"/>
                    </a:lnTo>
                    <a:lnTo>
                      <a:pt x="97" y="151"/>
                    </a:lnTo>
                    <a:lnTo>
                      <a:pt x="97" y="167"/>
                    </a:lnTo>
                    <a:lnTo>
                      <a:pt x="93" y="175"/>
                    </a:lnTo>
                    <a:lnTo>
                      <a:pt x="85" y="183"/>
                    </a:lnTo>
                    <a:lnTo>
                      <a:pt x="77" y="195"/>
                    </a:lnTo>
                    <a:lnTo>
                      <a:pt x="77" y="200"/>
                    </a:lnTo>
                    <a:lnTo>
                      <a:pt x="85" y="212"/>
                    </a:lnTo>
                    <a:lnTo>
                      <a:pt x="85" y="224"/>
                    </a:lnTo>
                    <a:lnTo>
                      <a:pt x="89" y="236"/>
                    </a:lnTo>
                    <a:lnTo>
                      <a:pt x="93" y="248"/>
                    </a:lnTo>
                    <a:lnTo>
                      <a:pt x="93" y="252"/>
                    </a:lnTo>
                    <a:lnTo>
                      <a:pt x="101" y="265"/>
                    </a:lnTo>
                    <a:lnTo>
                      <a:pt x="105" y="269"/>
                    </a:lnTo>
                    <a:lnTo>
                      <a:pt x="109" y="277"/>
                    </a:lnTo>
                    <a:lnTo>
                      <a:pt x="118" y="289"/>
                    </a:lnTo>
                    <a:lnTo>
                      <a:pt x="122" y="301"/>
                    </a:lnTo>
                    <a:lnTo>
                      <a:pt x="122" y="305"/>
                    </a:lnTo>
                    <a:lnTo>
                      <a:pt x="126" y="318"/>
                    </a:lnTo>
                    <a:lnTo>
                      <a:pt x="126" y="330"/>
                    </a:lnTo>
                    <a:lnTo>
                      <a:pt x="122" y="338"/>
                    </a:lnTo>
                    <a:lnTo>
                      <a:pt x="122" y="354"/>
                    </a:lnTo>
                    <a:lnTo>
                      <a:pt x="122" y="358"/>
                    </a:lnTo>
                    <a:lnTo>
                      <a:pt x="122" y="370"/>
                    </a:lnTo>
                    <a:lnTo>
                      <a:pt x="118" y="383"/>
                    </a:lnTo>
                    <a:lnTo>
                      <a:pt x="109" y="395"/>
                    </a:lnTo>
                    <a:lnTo>
                      <a:pt x="101" y="403"/>
                    </a:lnTo>
                    <a:lnTo>
                      <a:pt x="93" y="407"/>
                    </a:lnTo>
                    <a:lnTo>
                      <a:pt x="77" y="415"/>
                    </a:lnTo>
                    <a:lnTo>
                      <a:pt x="73" y="427"/>
                    </a:lnTo>
                    <a:lnTo>
                      <a:pt x="65" y="440"/>
                    </a:lnTo>
                    <a:lnTo>
                      <a:pt x="52" y="452"/>
                    </a:lnTo>
                    <a:lnTo>
                      <a:pt x="44" y="464"/>
                    </a:lnTo>
                    <a:lnTo>
                      <a:pt x="48" y="468"/>
                    </a:lnTo>
                    <a:lnTo>
                      <a:pt x="44" y="480"/>
                    </a:lnTo>
                    <a:lnTo>
                      <a:pt x="40" y="492"/>
                    </a:lnTo>
                    <a:lnTo>
                      <a:pt x="36" y="505"/>
                    </a:lnTo>
                    <a:lnTo>
                      <a:pt x="36" y="517"/>
                    </a:lnTo>
                    <a:lnTo>
                      <a:pt x="32" y="529"/>
                    </a:lnTo>
                    <a:lnTo>
                      <a:pt x="32" y="541"/>
                    </a:lnTo>
                    <a:lnTo>
                      <a:pt x="24" y="554"/>
                    </a:lnTo>
                    <a:lnTo>
                      <a:pt x="24" y="558"/>
                    </a:lnTo>
                    <a:lnTo>
                      <a:pt x="20" y="570"/>
                    </a:lnTo>
                    <a:lnTo>
                      <a:pt x="16" y="582"/>
                    </a:lnTo>
                    <a:lnTo>
                      <a:pt x="16" y="590"/>
                    </a:lnTo>
                    <a:lnTo>
                      <a:pt x="8" y="602"/>
                    </a:lnTo>
                    <a:lnTo>
                      <a:pt x="0" y="615"/>
                    </a:lnTo>
                    <a:lnTo>
                      <a:pt x="0" y="627"/>
                    </a:lnTo>
                    <a:lnTo>
                      <a:pt x="4" y="639"/>
                    </a:lnTo>
                    <a:lnTo>
                      <a:pt x="4" y="651"/>
                    </a:lnTo>
                    <a:lnTo>
                      <a:pt x="4" y="663"/>
                    </a:lnTo>
                    <a:lnTo>
                      <a:pt x="0" y="676"/>
                    </a:lnTo>
                    <a:lnTo>
                      <a:pt x="0" y="688"/>
                    </a:lnTo>
                    <a:lnTo>
                      <a:pt x="0" y="700"/>
                    </a:lnTo>
                    <a:lnTo>
                      <a:pt x="16" y="692"/>
                    </a:lnTo>
                    <a:lnTo>
                      <a:pt x="24" y="69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1" name="Freeform 10">
                <a:extLst>
                  <a:ext uri="{FF2B5EF4-FFF2-40B4-BE49-F238E27FC236}">
                    <a16:creationId xmlns:a16="http://schemas.microsoft.com/office/drawing/2014/main" id="{001085CD-235C-429D-B9B8-1964CBDF2277}"/>
                  </a:ext>
                </a:extLst>
              </p:cNvPr>
              <p:cNvSpPr>
                <a:spLocks/>
              </p:cNvSpPr>
              <p:nvPr/>
            </p:nvSpPr>
            <p:spPr bwMode="gray">
              <a:xfrm>
                <a:off x="5986585" y="5195985"/>
                <a:ext cx="297069" cy="306118"/>
              </a:xfrm>
              <a:custGeom>
                <a:avLst/>
                <a:gdLst>
                  <a:gd name="T0" fmla="*/ 317 w 817"/>
                  <a:gd name="T1" fmla="*/ 704 h 761"/>
                  <a:gd name="T2" fmla="*/ 341 w 817"/>
                  <a:gd name="T3" fmla="*/ 724 h 761"/>
                  <a:gd name="T4" fmla="*/ 358 w 817"/>
                  <a:gd name="T5" fmla="*/ 752 h 761"/>
                  <a:gd name="T6" fmla="*/ 390 w 817"/>
                  <a:gd name="T7" fmla="*/ 761 h 761"/>
                  <a:gd name="T8" fmla="*/ 427 w 817"/>
                  <a:gd name="T9" fmla="*/ 756 h 761"/>
                  <a:gd name="T10" fmla="*/ 455 w 817"/>
                  <a:gd name="T11" fmla="*/ 761 h 761"/>
                  <a:gd name="T12" fmla="*/ 472 w 817"/>
                  <a:gd name="T13" fmla="*/ 736 h 761"/>
                  <a:gd name="T14" fmla="*/ 496 w 817"/>
                  <a:gd name="T15" fmla="*/ 728 h 761"/>
                  <a:gd name="T16" fmla="*/ 496 w 817"/>
                  <a:gd name="T17" fmla="*/ 630 h 761"/>
                  <a:gd name="T18" fmla="*/ 496 w 817"/>
                  <a:gd name="T19" fmla="*/ 492 h 761"/>
                  <a:gd name="T20" fmla="*/ 496 w 817"/>
                  <a:gd name="T21" fmla="*/ 321 h 761"/>
                  <a:gd name="T22" fmla="*/ 557 w 817"/>
                  <a:gd name="T23" fmla="*/ 85 h 761"/>
                  <a:gd name="T24" fmla="*/ 602 w 817"/>
                  <a:gd name="T25" fmla="*/ 81 h 761"/>
                  <a:gd name="T26" fmla="*/ 634 w 817"/>
                  <a:gd name="T27" fmla="*/ 73 h 761"/>
                  <a:gd name="T28" fmla="*/ 695 w 817"/>
                  <a:gd name="T29" fmla="*/ 65 h 761"/>
                  <a:gd name="T30" fmla="*/ 716 w 817"/>
                  <a:gd name="T31" fmla="*/ 93 h 761"/>
                  <a:gd name="T32" fmla="*/ 744 w 817"/>
                  <a:gd name="T33" fmla="*/ 73 h 761"/>
                  <a:gd name="T34" fmla="*/ 781 w 817"/>
                  <a:gd name="T35" fmla="*/ 61 h 761"/>
                  <a:gd name="T36" fmla="*/ 797 w 817"/>
                  <a:gd name="T37" fmla="*/ 53 h 761"/>
                  <a:gd name="T38" fmla="*/ 809 w 817"/>
                  <a:gd name="T39" fmla="*/ 48 h 761"/>
                  <a:gd name="T40" fmla="*/ 793 w 817"/>
                  <a:gd name="T41" fmla="*/ 36 h 761"/>
                  <a:gd name="T42" fmla="*/ 769 w 817"/>
                  <a:gd name="T43" fmla="*/ 32 h 761"/>
                  <a:gd name="T44" fmla="*/ 740 w 817"/>
                  <a:gd name="T45" fmla="*/ 32 h 761"/>
                  <a:gd name="T46" fmla="*/ 708 w 817"/>
                  <a:gd name="T47" fmla="*/ 40 h 761"/>
                  <a:gd name="T48" fmla="*/ 683 w 817"/>
                  <a:gd name="T49" fmla="*/ 44 h 761"/>
                  <a:gd name="T50" fmla="*/ 647 w 817"/>
                  <a:gd name="T51" fmla="*/ 53 h 761"/>
                  <a:gd name="T52" fmla="*/ 610 w 817"/>
                  <a:gd name="T53" fmla="*/ 61 h 761"/>
                  <a:gd name="T54" fmla="*/ 581 w 817"/>
                  <a:gd name="T55" fmla="*/ 65 h 761"/>
                  <a:gd name="T56" fmla="*/ 557 w 817"/>
                  <a:gd name="T57" fmla="*/ 61 h 761"/>
                  <a:gd name="T58" fmla="*/ 529 w 817"/>
                  <a:gd name="T59" fmla="*/ 61 h 761"/>
                  <a:gd name="T60" fmla="*/ 496 w 817"/>
                  <a:gd name="T61" fmla="*/ 57 h 761"/>
                  <a:gd name="T62" fmla="*/ 455 w 817"/>
                  <a:gd name="T63" fmla="*/ 53 h 761"/>
                  <a:gd name="T64" fmla="*/ 427 w 817"/>
                  <a:gd name="T65" fmla="*/ 48 h 761"/>
                  <a:gd name="T66" fmla="*/ 390 w 817"/>
                  <a:gd name="T67" fmla="*/ 28 h 761"/>
                  <a:gd name="T68" fmla="*/ 158 w 817"/>
                  <a:gd name="T69" fmla="*/ 28 h 761"/>
                  <a:gd name="T70" fmla="*/ 134 w 817"/>
                  <a:gd name="T71" fmla="*/ 28 h 761"/>
                  <a:gd name="T72" fmla="*/ 101 w 817"/>
                  <a:gd name="T73" fmla="*/ 0 h 761"/>
                  <a:gd name="T74" fmla="*/ 73 w 817"/>
                  <a:gd name="T75" fmla="*/ 4 h 761"/>
                  <a:gd name="T76" fmla="*/ 24 w 817"/>
                  <a:gd name="T77" fmla="*/ 12 h 761"/>
                  <a:gd name="T78" fmla="*/ 0 w 817"/>
                  <a:gd name="T79" fmla="*/ 28 h 761"/>
                  <a:gd name="T80" fmla="*/ 0 w 817"/>
                  <a:gd name="T81" fmla="*/ 65 h 761"/>
                  <a:gd name="T82" fmla="*/ 24 w 817"/>
                  <a:gd name="T83" fmla="*/ 101 h 761"/>
                  <a:gd name="T84" fmla="*/ 48 w 817"/>
                  <a:gd name="T85" fmla="*/ 130 h 761"/>
                  <a:gd name="T86" fmla="*/ 57 w 817"/>
                  <a:gd name="T87" fmla="*/ 154 h 761"/>
                  <a:gd name="T88" fmla="*/ 77 w 817"/>
                  <a:gd name="T89" fmla="*/ 183 h 761"/>
                  <a:gd name="T90" fmla="*/ 89 w 817"/>
                  <a:gd name="T91" fmla="*/ 211 h 761"/>
                  <a:gd name="T92" fmla="*/ 101 w 817"/>
                  <a:gd name="T93" fmla="*/ 248 h 761"/>
                  <a:gd name="T94" fmla="*/ 122 w 817"/>
                  <a:gd name="T95" fmla="*/ 276 h 761"/>
                  <a:gd name="T96" fmla="*/ 138 w 817"/>
                  <a:gd name="T97" fmla="*/ 305 h 761"/>
                  <a:gd name="T98" fmla="*/ 158 w 817"/>
                  <a:gd name="T99" fmla="*/ 333 h 761"/>
                  <a:gd name="T100" fmla="*/ 166 w 817"/>
                  <a:gd name="T101" fmla="*/ 374 h 761"/>
                  <a:gd name="T102" fmla="*/ 166 w 817"/>
                  <a:gd name="T103" fmla="*/ 398 h 761"/>
                  <a:gd name="T104" fmla="*/ 166 w 817"/>
                  <a:gd name="T105" fmla="*/ 435 h 761"/>
                  <a:gd name="T106" fmla="*/ 170 w 817"/>
                  <a:gd name="T107" fmla="*/ 472 h 761"/>
                  <a:gd name="T108" fmla="*/ 187 w 817"/>
                  <a:gd name="T109" fmla="*/ 508 h 761"/>
                  <a:gd name="T110" fmla="*/ 187 w 817"/>
                  <a:gd name="T111" fmla="*/ 541 h 761"/>
                  <a:gd name="T112" fmla="*/ 195 w 817"/>
                  <a:gd name="T113" fmla="*/ 577 h 761"/>
                  <a:gd name="T114" fmla="*/ 203 w 817"/>
                  <a:gd name="T115" fmla="*/ 610 h 761"/>
                  <a:gd name="T116" fmla="*/ 211 w 817"/>
                  <a:gd name="T117" fmla="*/ 643 h 761"/>
                  <a:gd name="T118" fmla="*/ 227 w 817"/>
                  <a:gd name="T119" fmla="*/ 679 h 761"/>
                  <a:gd name="T120" fmla="*/ 252 w 817"/>
                  <a:gd name="T121" fmla="*/ 712 h 761"/>
                  <a:gd name="T122" fmla="*/ 284 w 817"/>
                  <a:gd name="T123" fmla="*/ 74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7" h="761">
                    <a:moveTo>
                      <a:pt x="301" y="728"/>
                    </a:moveTo>
                    <a:lnTo>
                      <a:pt x="305" y="716"/>
                    </a:lnTo>
                    <a:lnTo>
                      <a:pt x="317" y="704"/>
                    </a:lnTo>
                    <a:lnTo>
                      <a:pt x="325" y="708"/>
                    </a:lnTo>
                    <a:lnTo>
                      <a:pt x="329" y="716"/>
                    </a:lnTo>
                    <a:lnTo>
                      <a:pt x="341" y="724"/>
                    </a:lnTo>
                    <a:lnTo>
                      <a:pt x="337" y="736"/>
                    </a:lnTo>
                    <a:lnTo>
                      <a:pt x="341" y="748"/>
                    </a:lnTo>
                    <a:lnTo>
                      <a:pt x="358" y="752"/>
                    </a:lnTo>
                    <a:lnTo>
                      <a:pt x="366" y="752"/>
                    </a:lnTo>
                    <a:lnTo>
                      <a:pt x="378" y="756"/>
                    </a:lnTo>
                    <a:lnTo>
                      <a:pt x="390" y="761"/>
                    </a:lnTo>
                    <a:lnTo>
                      <a:pt x="402" y="761"/>
                    </a:lnTo>
                    <a:lnTo>
                      <a:pt x="415" y="756"/>
                    </a:lnTo>
                    <a:lnTo>
                      <a:pt x="427" y="756"/>
                    </a:lnTo>
                    <a:lnTo>
                      <a:pt x="439" y="761"/>
                    </a:lnTo>
                    <a:lnTo>
                      <a:pt x="451" y="761"/>
                    </a:lnTo>
                    <a:lnTo>
                      <a:pt x="455" y="761"/>
                    </a:lnTo>
                    <a:lnTo>
                      <a:pt x="455" y="748"/>
                    </a:lnTo>
                    <a:lnTo>
                      <a:pt x="463" y="748"/>
                    </a:lnTo>
                    <a:lnTo>
                      <a:pt x="472" y="736"/>
                    </a:lnTo>
                    <a:lnTo>
                      <a:pt x="472" y="736"/>
                    </a:lnTo>
                    <a:lnTo>
                      <a:pt x="484" y="732"/>
                    </a:lnTo>
                    <a:lnTo>
                      <a:pt x="496" y="728"/>
                    </a:lnTo>
                    <a:lnTo>
                      <a:pt x="496" y="659"/>
                    </a:lnTo>
                    <a:lnTo>
                      <a:pt x="496" y="643"/>
                    </a:lnTo>
                    <a:lnTo>
                      <a:pt x="496" y="630"/>
                    </a:lnTo>
                    <a:lnTo>
                      <a:pt x="496" y="618"/>
                    </a:lnTo>
                    <a:lnTo>
                      <a:pt x="496" y="610"/>
                    </a:lnTo>
                    <a:lnTo>
                      <a:pt x="496" y="492"/>
                    </a:lnTo>
                    <a:lnTo>
                      <a:pt x="496" y="411"/>
                    </a:lnTo>
                    <a:lnTo>
                      <a:pt x="496" y="398"/>
                    </a:lnTo>
                    <a:lnTo>
                      <a:pt x="496" y="321"/>
                    </a:lnTo>
                    <a:lnTo>
                      <a:pt x="496" y="313"/>
                    </a:lnTo>
                    <a:lnTo>
                      <a:pt x="557" y="313"/>
                    </a:lnTo>
                    <a:lnTo>
                      <a:pt x="557" y="85"/>
                    </a:lnTo>
                    <a:lnTo>
                      <a:pt x="573" y="85"/>
                    </a:lnTo>
                    <a:lnTo>
                      <a:pt x="586" y="81"/>
                    </a:lnTo>
                    <a:lnTo>
                      <a:pt x="602" y="81"/>
                    </a:lnTo>
                    <a:lnTo>
                      <a:pt x="606" y="81"/>
                    </a:lnTo>
                    <a:lnTo>
                      <a:pt x="618" y="77"/>
                    </a:lnTo>
                    <a:lnTo>
                      <a:pt x="634" y="73"/>
                    </a:lnTo>
                    <a:lnTo>
                      <a:pt x="647" y="73"/>
                    </a:lnTo>
                    <a:lnTo>
                      <a:pt x="679" y="65"/>
                    </a:lnTo>
                    <a:lnTo>
                      <a:pt x="695" y="65"/>
                    </a:lnTo>
                    <a:lnTo>
                      <a:pt x="704" y="77"/>
                    </a:lnTo>
                    <a:lnTo>
                      <a:pt x="712" y="89"/>
                    </a:lnTo>
                    <a:lnTo>
                      <a:pt x="716" y="93"/>
                    </a:lnTo>
                    <a:lnTo>
                      <a:pt x="728" y="85"/>
                    </a:lnTo>
                    <a:lnTo>
                      <a:pt x="732" y="81"/>
                    </a:lnTo>
                    <a:lnTo>
                      <a:pt x="744" y="73"/>
                    </a:lnTo>
                    <a:lnTo>
                      <a:pt x="756" y="65"/>
                    </a:lnTo>
                    <a:lnTo>
                      <a:pt x="769" y="65"/>
                    </a:lnTo>
                    <a:lnTo>
                      <a:pt x="781" y="61"/>
                    </a:lnTo>
                    <a:lnTo>
                      <a:pt x="781" y="57"/>
                    </a:lnTo>
                    <a:lnTo>
                      <a:pt x="793" y="53"/>
                    </a:lnTo>
                    <a:lnTo>
                      <a:pt x="797" y="53"/>
                    </a:lnTo>
                    <a:lnTo>
                      <a:pt x="809" y="53"/>
                    </a:lnTo>
                    <a:lnTo>
                      <a:pt x="817" y="53"/>
                    </a:lnTo>
                    <a:lnTo>
                      <a:pt x="809" y="48"/>
                    </a:lnTo>
                    <a:lnTo>
                      <a:pt x="797" y="36"/>
                    </a:lnTo>
                    <a:lnTo>
                      <a:pt x="797" y="36"/>
                    </a:lnTo>
                    <a:lnTo>
                      <a:pt x="793" y="36"/>
                    </a:lnTo>
                    <a:lnTo>
                      <a:pt x="781" y="32"/>
                    </a:lnTo>
                    <a:lnTo>
                      <a:pt x="781" y="32"/>
                    </a:lnTo>
                    <a:lnTo>
                      <a:pt x="769" y="32"/>
                    </a:lnTo>
                    <a:lnTo>
                      <a:pt x="756" y="32"/>
                    </a:lnTo>
                    <a:lnTo>
                      <a:pt x="752" y="32"/>
                    </a:lnTo>
                    <a:lnTo>
                      <a:pt x="740" y="32"/>
                    </a:lnTo>
                    <a:lnTo>
                      <a:pt x="728" y="36"/>
                    </a:lnTo>
                    <a:lnTo>
                      <a:pt x="716" y="40"/>
                    </a:lnTo>
                    <a:lnTo>
                      <a:pt x="708" y="40"/>
                    </a:lnTo>
                    <a:lnTo>
                      <a:pt x="699" y="40"/>
                    </a:lnTo>
                    <a:lnTo>
                      <a:pt x="695" y="44"/>
                    </a:lnTo>
                    <a:lnTo>
                      <a:pt x="683" y="44"/>
                    </a:lnTo>
                    <a:lnTo>
                      <a:pt x="671" y="48"/>
                    </a:lnTo>
                    <a:lnTo>
                      <a:pt x="659" y="48"/>
                    </a:lnTo>
                    <a:lnTo>
                      <a:pt x="647" y="53"/>
                    </a:lnTo>
                    <a:lnTo>
                      <a:pt x="634" y="53"/>
                    </a:lnTo>
                    <a:lnTo>
                      <a:pt x="622" y="57"/>
                    </a:lnTo>
                    <a:lnTo>
                      <a:pt x="610" y="61"/>
                    </a:lnTo>
                    <a:lnTo>
                      <a:pt x="602" y="61"/>
                    </a:lnTo>
                    <a:lnTo>
                      <a:pt x="594" y="65"/>
                    </a:lnTo>
                    <a:lnTo>
                      <a:pt x="581" y="65"/>
                    </a:lnTo>
                    <a:lnTo>
                      <a:pt x="569" y="61"/>
                    </a:lnTo>
                    <a:lnTo>
                      <a:pt x="565" y="61"/>
                    </a:lnTo>
                    <a:lnTo>
                      <a:pt x="557" y="61"/>
                    </a:lnTo>
                    <a:lnTo>
                      <a:pt x="545" y="65"/>
                    </a:lnTo>
                    <a:lnTo>
                      <a:pt x="541" y="65"/>
                    </a:lnTo>
                    <a:lnTo>
                      <a:pt x="529" y="61"/>
                    </a:lnTo>
                    <a:lnTo>
                      <a:pt x="520" y="57"/>
                    </a:lnTo>
                    <a:lnTo>
                      <a:pt x="508" y="57"/>
                    </a:lnTo>
                    <a:lnTo>
                      <a:pt x="496" y="57"/>
                    </a:lnTo>
                    <a:lnTo>
                      <a:pt x="492" y="57"/>
                    </a:lnTo>
                    <a:lnTo>
                      <a:pt x="468" y="57"/>
                    </a:lnTo>
                    <a:lnTo>
                      <a:pt x="455" y="53"/>
                    </a:lnTo>
                    <a:lnTo>
                      <a:pt x="447" y="53"/>
                    </a:lnTo>
                    <a:lnTo>
                      <a:pt x="439" y="53"/>
                    </a:lnTo>
                    <a:lnTo>
                      <a:pt x="427" y="48"/>
                    </a:lnTo>
                    <a:lnTo>
                      <a:pt x="411" y="36"/>
                    </a:lnTo>
                    <a:lnTo>
                      <a:pt x="402" y="28"/>
                    </a:lnTo>
                    <a:lnTo>
                      <a:pt x="390" y="28"/>
                    </a:lnTo>
                    <a:lnTo>
                      <a:pt x="378" y="24"/>
                    </a:lnTo>
                    <a:lnTo>
                      <a:pt x="366" y="28"/>
                    </a:lnTo>
                    <a:lnTo>
                      <a:pt x="158" y="28"/>
                    </a:lnTo>
                    <a:lnTo>
                      <a:pt x="146" y="24"/>
                    </a:lnTo>
                    <a:lnTo>
                      <a:pt x="134" y="28"/>
                    </a:lnTo>
                    <a:lnTo>
                      <a:pt x="134" y="28"/>
                    </a:lnTo>
                    <a:lnTo>
                      <a:pt x="122" y="20"/>
                    </a:lnTo>
                    <a:lnTo>
                      <a:pt x="109" y="12"/>
                    </a:lnTo>
                    <a:lnTo>
                      <a:pt x="101" y="0"/>
                    </a:lnTo>
                    <a:lnTo>
                      <a:pt x="97" y="0"/>
                    </a:lnTo>
                    <a:lnTo>
                      <a:pt x="85" y="0"/>
                    </a:lnTo>
                    <a:lnTo>
                      <a:pt x="73" y="4"/>
                    </a:lnTo>
                    <a:lnTo>
                      <a:pt x="48" y="16"/>
                    </a:lnTo>
                    <a:lnTo>
                      <a:pt x="36" y="16"/>
                    </a:lnTo>
                    <a:lnTo>
                      <a:pt x="24" y="12"/>
                    </a:lnTo>
                    <a:lnTo>
                      <a:pt x="16" y="12"/>
                    </a:lnTo>
                    <a:lnTo>
                      <a:pt x="0" y="20"/>
                    </a:lnTo>
                    <a:lnTo>
                      <a:pt x="0" y="28"/>
                    </a:lnTo>
                    <a:lnTo>
                      <a:pt x="0" y="40"/>
                    </a:lnTo>
                    <a:lnTo>
                      <a:pt x="0" y="53"/>
                    </a:lnTo>
                    <a:lnTo>
                      <a:pt x="0" y="65"/>
                    </a:lnTo>
                    <a:lnTo>
                      <a:pt x="8" y="77"/>
                    </a:lnTo>
                    <a:lnTo>
                      <a:pt x="16" y="89"/>
                    </a:lnTo>
                    <a:lnTo>
                      <a:pt x="24" y="101"/>
                    </a:lnTo>
                    <a:lnTo>
                      <a:pt x="36" y="114"/>
                    </a:lnTo>
                    <a:lnTo>
                      <a:pt x="40" y="122"/>
                    </a:lnTo>
                    <a:lnTo>
                      <a:pt x="48" y="130"/>
                    </a:lnTo>
                    <a:lnTo>
                      <a:pt x="52" y="142"/>
                    </a:lnTo>
                    <a:lnTo>
                      <a:pt x="57" y="154"/>
                    </a:lnTo>
                    <a:lnTo>
                      <a:pt x="57" y="154"/>
                    </a:lnTo>
                    <a:lnTo>
                      <a:pt x="61" y="158"/>
                    </a:lnTo>
                    <a:lnTo>
                      <a:pt x="69" y="171"/>
                    </a:lnTo>
                    <a:lnTo>
                      <a:pt x="77" y="183"/>
                    </a:lnTo>
                    <a:lnTo>
                      <a:pt x="77" y="191"/>
                    </a:lnTo>
                    <a:lnTo>
                      <a:pt x="85" y="199"/>
                    </a:lnTo>
                    <a:lnTo>
                      <a:pt x="89" y="211"/>
                    </a:lnTo>
                    <a:lnTo>
                      <a:pt x="93" y="223"/>
                    </a:lnTo>
                    <a:lnTo>
                      <a:pt x="97" y="236"/>
                    </a:lnTo>
                    <a:lnTo>
                      <a:pt x="101" y="248"/>
                    </a:lnTo>
                    <a:lnTo>
                      <a:pt x="109" y="260"/>
                    </a:lnTo>
                    <a:lnTo>
                      <a:pt x="114" y="264"/>
                    </a:lnTo>
                    <a:lnTo>
                      <a:pt x="122" y="276"/>
                    </a:lnTo>
                    <a:lnTo>
                      <a:pt x="126" y="289"/>
                    </a:lnTo>
                    <a:lnTo>
                      <a:pt x="130" y="293"/>
                    </a:lnTo>
                    <a:lnTo>
                      <a:pt x="138" y="305"/>
                    </a:lnTo>
                    <a:lnTo>
                      <a:pt x="146" y="317"/>
                    </a:lnTo>
                    <a:lnTo>
                      <a:pt x="150" y="321"/>
                    </a:lnTo>
                    <a:lnTo>
                      <a:pt x="158" y="333"/>
                    </a:lnTo>
                    <a:lnTo>
                      <a:pt x="162" y="346"/>
                    </a:lnTo>
                    <a:lnTo>
                      <a:pt x="166" y="358"/>
                    </a:lnTo>
                    <a:lnTo>
                      <a:pt x="166" y="374"/>
                    </a:lnTo>
                    <a:lnTo>
                      <a:pt x="162" y="382"/>
                    </a:lnTo>
                    <a:lnTo>
                      <a:pt x="162" y="390"/>
                    </a:lnTo>
                    <a:lnTo>
                      <a:pt x="166" y="398"/>
                    </a:lnTo>
                    <a:lnTo>
                      <a:pt x="162" y="411"/>
                    </a:lnTo>
                    <a:lnTo>
                      <a:pt x="166" y="423"/>
                    </a:lnTo>
                    <a:lnTo>
                      <a:pt x="166" y="435"/>
                    </a:lnTo>
                    <a:lnTo>
                      <a:pt x="162" y="447"/>
                    </a:lnTo>
                    <a:lnTo>
                      <a:pt x="166" y="459"/>
                    </a:lnTo>
                    <a:lnTo>
                      <a:pt x="170" y="472"/>
                    </a:lnTo>
                    <a:lnTo>
                      <a:pt x="175" y="484"/>
                    </a:lnTo>
                    <a:lnTo>
                      <a:pt x="183" y="496"/>
                    </a:lnTo>
                    <a:lnTo>
                      <a:pt x="187" y="508"/>
                    </a:lnTo>
                    <a:lnTo>
                      <a:pt x="187" y="520"/>
                    </a:lnTo>
                    <a:lnTo>
                      <a:pt x="183" y="529"/>
                    </a:lnTo>
                    <a:lnTo>
                      <a:pt x="187" y="541"/>
                    </a:lnTo>
                    <a:lnTo>
                      <a:pt x="187" y="553"/>
                    </a:lnTo>
                    <a:lnTo>
                      <a:pt x="191" y="565"/>
                    </a:lnTo>
                    <a:lnTo>
                      <a:pt x="195" y="577"/>
                    </a:lnTo>
                    <a:lnTo>
                      <a:pt x="195" y="590"/>
                    </a:lnTo>
                    <a:lnTo>
                      <a:pt x="203" y="598"/>
                    </a:lnTo>
                    <a:lnTo>
                      <a:pt x="203" y="610"/>
                    </a:lnTo>
                    <a:lnTo>
                      <a:pt x="203" y="622"/>
                    </a:lnTo>
                    <a:lnTo>
                      <a:pt x="211" y="630"/>
                    </a:lnTo>
                    <a:lnTo>
                      <a:pt x="211" y="643"/>
                    </a:lnTo>
                    <a:lnTo>
                      <a:pt x="215" y="655"/>
                    </a:lnTo>
                    <a:lnTo>
                      <a:pt x="223" y="667"/>
                    </a:lnTo>
                    <a:lnTo>
                      <a:pt x="227" y="679"/>
                    </a:lnTo>
                    <a:lnTo>
                      <a:pt x="236" y="691"/>
                    </a:lnTo>
                    <a:lnTo>
                      <a:pt x="240" y="704"/>
                    </a:lnTo>
                    <a:lnTo>
                      <a:pt x="252" y="712"/>
                    </a:lnTo>
                    <a:lnTo>
                      <a:pt x="268" y="728"/>
                    </a:lnTo>
                    <a:lnTo>
                      <a:pt x="280" y="740"/>
                    </a:lnTo>
                    <a:lnTo>
                      <a:pt x="284" y="740"/>
                    </a:lnTo>
                    <a:lnTo>
                      <a:pt x="293" y="736"/>
                    </a:lnTo>
                    <a:lnTo>
                      <a:pt x="301" y="72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2" name="Freeform 11">
                <a:extLst>
                  <a:ext uri="{FF2B5EF4-FFF2-40B4-BE49-F238E27FC236}">
                    <a16:creationId xmlns:a16="http://schemas.microsoft.com/office/drawing/2014/main" id="{DC7061E5-F2B3-42D3-AB46-11B02D80C89B}"/>
                  </a:ext>
                </a:extLst>
              </p:cNvPr>
              <p:cNvSpPr>
                <a:spLocks/>
              </p:cNvSpPr>
              <p:nvPr/>
            </p:nvSpPr>
            <p:spPr bwMode="gray">
              <a:xfrm>
                <a:off x="6392009" y="5035484"/>
                <a:ext cx="231983" cy="412314"/>
              </a:xfrm>
              <a:custGeom>
                <a:avLst/>
                <a:gdLst>
                  <a:gd name="T0" fmla="*/ 545 w 638"/>
                  <a:gd name="T1" fmla="*/ 41 h 1025"/>
                  <a:gd name="T2" fmla="*/ 488 w 638"/>
                  <a:gd name="T3" fmla="*/ 49 h 1025"/>
                  <a:gd name="T4" fmla="*/ 431 w 638"/>
                  <a:gd name="T5" fmla="*/ 73 h 1025"/>
                  <a:gd name="T6" fmla="*/ 358 w 638"/>
                  <a:gd name="T7" fmla="*/ 73 h 1025"/>
                  <a:gd name="T8" fmla="*/ 284 w 638"/>
                  <a:gd name="T9" fmla="*/ 77 h 1025"/>
                  <a:gd name="T10" fmla="*/ 272 w 638"/>
                  <a:gd name="T11" fmla="*/ 150 h 1025"/>
                  <a:gd name="T12" fmla="*/ 309 w 638"/>
                  <a:gd name="T13" fmla="*/ 216 h 1025"/>
                  <a:gd name="T14" fmla="*/ 341 w 638"/>
                  <a:gd name="T15" fmla="*/ 273 h 1025"/>
                  <a:gd name="T16" fmla="*/ 337 w 638"/>
                  <a:gd name="T17" fmla="*/ 317 h 1025"/>
                  <a:gd name="T18" fmla="*/ 305 w 638"/>
                  <a:gd name="T19" fmla="*/ 362 h 1025"/>
                  <a:gd name="T20" fmla="*/ 301 w 638"/>
                  <a:gd name="T21" fmla="*/ 411 h 1025"/>
                  <a:gd name="T22" fmla="*/ 252 w 638"/>
                  <a:gd name="T23" fmla="*/ 342 h 1025"/>
                  <a:gd name="T24" fmla="*/ 264 w 638"/>
                  <a:gd name="T25" fmla="*/ 281 h 1025"/>
                  <a:gd name="T26" fmla="*/ 223 w 638"/>
                  <a:gd name="T27" fmla="*/ 244 h 1025"/>
                  <a:gd name="T28" fmla="*/ 166 w 638"/>
                  <a:gd name="T29" fmla="*/ 220 h 1025"/>
                  <a:gd name="T30" fmla="*/ 101 w 638"/>
                  <a:gd name="T31" fmla="*/ 240 h 1025"/>
                  <a:gd name="T32" fmla="*/ 20 w 638"/>
                  <a:gd name="T33" fmla="*/ 268 h 1025"/>
                  <a:gd name="T34" fmla="*/ 8 w 638"/>
                  <a:gd name="T35" fmla="*/ 313 h 1025"/>
                  <a:gd name="T36" fmla="*/ 77 w 638"/>
                  <a:gd name="T37" fmla="*/ 350 h 1025"/>
                  <a:gd name="T38" fmla="*/ 150 w 638"/>
                  <a:gd name="T39" fmla="*/ 374 h 1025"/>
                  <a:gd name="T40" fmla="*/ 166 w 638"/>
                  <a:gd name="T41" fmla="*/ 419 h 1025"/>
                  <a:gd name="T42" fmla="*/ 166 w 638"/>
                  <a:gd name="T43" fmla="*/ 480 h 1025"/>
                  <a:gd name="T44" fmla="*/ 150 w 638"/>
                  <a:gd name="T45" fmla="*/ 513 h 1025"/>
                  <a:gd name="T46" fmla="*/ 158 w 638"/>
                  <a:gd name="T47" fmla="*/ 570 h 1025"/>
                  <a:gd name="T48" fmla="*/ 150 w 638"/>
                  <a:gd name="T49" fmla="*/ 618 h 1025"/>
                  <a:gd name="T50" fmla="*/ 130 w 638"/>
                  <a:gd name="T51" fmla="*/ 671 h 1025"/>
                  <a:gd name="T52" fmla="*/ 85 w 638"/>
                  <a:gd name="T53" fmla="*/ 720 h 1025"/>
                  <a:gd name="T54" fmla="*/ 73 w 638"/>
                  <a:gd name="T55" fmla="*/ 769 h 1025"/>
                  <a:gd name="T56" fmla="*/ 97 w 638"/>
                  <a:gd name="T57" fmla="*/ 838 h 1025"/>
                  <a:gd name="T58" fmla="*/ 105 w 638"/>
                  <a:gd name="T59" fmla="*/ 919 h 1025"/>
                  <a:gd name="T60" fmla="*/ 109 w 638"/>
                  <a:gd name="T61" fmla="*/ 968 h 1025"/>
                  <a:gd name="T62" fmla="*/ 113 w 638"/>
                  <a:gd name="T63" fmla="*/ 1013 h 1025"/>
                  <a:gd name="T64" fmla="*/ 162 w 638"/>
                  <a:gd name="T65" fmla="*/ 1001 h 1025"/>
                  <a:gd name="T66" fmla="*/ 134 w 638"/>
                  <a:gd name="T67" fmla="*/ 968 h 1025"/>
                  <a:gd name="T68" fmla="*/ 175 w 638"/>
                  <a:gd name="T69" fmla="*/ 928 h 1025"/>
                  <a:gd name="T70" fmla="*/ 223 w 638"/>
                  <a:gd name="T71" fmla="*/ 907 h 1025"/>
                  <a:gd name="T72" fmla="*/ 280 w 638"/>
                  <a:gd name="T73" fmla="*/ 887 h 1025"/>
                  <a:gd name="T74" fmla="*/ 321 w 638"/>
                  <a:gd name="T75" fmla="*/ 834 h 1025"/>
                  <a:gd name="T76" fmla="*/ 321 w 638"/>
                  <a:gd name="T77" fmla="*/ 781 h 1025"/>
                  <a:gd name="T78" fmla="*/ 317 w 638"/>
                  <a:gd name="T79" fmla="*/ 720 h 1025"/>
                  <a:gd name="T80" fmla="*/ 305 w 638"/>
                  <a:gd name="T81" fmla="*/ 704 h 1025"/>
                  <a:gd name="T82" fmla="*/ 293 w 638"/>
                  <a:gd name="T83" fmla="*/ 647 h 1025"/>
                  <a:gd name="T84" fmla="*/ 272 w 638"/>
                  <a:gd name="T85" fmla="*/ 590 h 1025"/>
                  <a:gd name="T86" fmla="*/ 288 w 638"/>
                  <a:gd name="T87" fmla="*/ 574 h 1025"/>
                  <a:gd name="T88" fmla="*/ 354 w 638"/>
                  <a:gd name="T89" fmla="*/ 513 h 1025"/>
                  <a:gd name="T90" fmla="*/ 378 w 638"/>
                  <a:gd name="T91" fmla="*/ 496 h 1025"/>
                  <a:gd name="T92" fmla="*/ 419 w 638"/>
                  <a:gd name="T93" fmla="*/ 447 h 1025"/>
                  <a:gd name="T94" fmla="*/ 468 w 638"/>
                  <a:gd name="T95" fmla="*/ 423 h 1025"/>
                  <a:gd name="T96" fmla="*/ 529 w 638"/>
                  <a:gd name="T97" fmla="*/ 399 h 1025"/>
                  <a:gd name="T98" fmla="*/ 590 w 638"/>
                  <a:gd name="T99" fmla="*/ 354 h 1025"/>
                  <a:gd name="T100" fmla="*/ 630 w 638"/>
                  <a:gd name="T101" fmla="*/ 293 h 1025"/>
                  <a:gd name="T102" fmla="*/ 630 w 638"/>
                  <a:gd name="T103" fmla="*/ 248 h 1025"/>
                  <a:gd name="T104" fmla="*/ 622 w 638"/>
                  <a:gd name="T105" fmla="*/ 187 h 1025"/>
                  <a:gd name="T106" fmla="*/ 622 w 638"/>
                  <a:gd name="T107" fmla="*/ 118 h 1025"/>
                  <a:gd name="T108" fmla="*/ 610 w 638"/>
                  <a:gd name="T109" fmla="*/ 53 h 1025"/>
                  <a:gd name="T110" fmla="*/ 602 w 638"/>
                  <a:gd name="T111" fmla="*/ 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8" h="1025">
                    <a:moveTo>
                      <a:pt x="602" y="8"/>
                    </a:moveTo>
                    <a:lnTo>
                      <a:pt x="590" y="20"/>
                    </a:lnTo>
                    <a:lnTo>
                      <a:pt x="581" y="24"/>
                    </a:lnTo>
                    <a:lnTo>
                      <a:pt x="569" y="28"/>
                    </a:lnTo>
                    <a:lnTo>
                      <a:pt x="557" y="32"/>
                    </a:lnTo>
                    <a:lnTo>
                      <a:pt x="545" y="41"/>
                    </a:lnTo>
                    <a:lnTo>
                      <a:pt x="537" y="41"/>
                    </a:lnTo>
                    <a:lnTo>
                      <a:pt x="520" y="41"/>
                    </a:lnTo>
                    <a:lnTo>
                      <a:pt x="508" y="49"/>
                    </a:lnTo>
                    <a:lnTo>
                      <a:pt x="500" y="57"/>
                    </a:lnTo>
                    <a:lnTo>
                      <a:pt x="500" y="57"/>
                    </a:lnTo>
                    <a:lnTo>
                      <a:pt x="488" y="49"/>
                    </a:lnTo>
                    <a:lnTo>
                      <a:pt x="476" y="49"/>
                    </a:lnTo>
                    <a:lnTo>
                      <a:pt x="468" y="49"/>
                    </a:lnTo>
                    <a:lnTo>
                      <a:pt x="459" y="57"/>
                    </a:lnTo>
                    <a:lnTo>
                      <a:pt x="447" y="69"/>
                    </a:lnTo>
                    <a:lnTo>
                      <a:pt x="435" y="77"/>
                    </a:lnTo>
                    <a:lnTo>
                      <a:pt x="431" y="73"/>
                    </a:lnTo>
                    <a:lnTo>
                      <a:pt x="419" y="73"/>
                    </a:lnTo>
                    <a:lnTo>
                      <a:pt x="406" y="69"/>
                    </a:lnTo>
                    <a:lnTo>
                      <a:pt x="394" y="73"/>
                    </a:lnTo>
                    <a:lnTo>
                      <a:pt x="382" y="77"/>
                    </a:lnTo>
                    <a:lnTo>
                      <a:pt x="370" y="73"/>
                    </a:lnTo>
                    <a:lnTo>
                      <a:pt x="358" y="73"/>
                    </a:lnTo>
                    <a:lnTo>
                      <a:pt x="350" y="65"/>
                    </a:lnTo>
                    <a:lnTo>
                      <a:pt x="337" y="57"/>
                    </a:lnTo>
                    <a:lnTo>
                      <a:pt x="325" y="69"/>
                    </a:lnTo>
                    <a:lnTo>
                      <a:pt x="313" y="65"/>
                    </a:lnTo>
                    <a:lnTo>
                      <a:pt x="284" y="65"/>
                    </a:lnTo>
                    <a:lnTo>
                      <a:pt x="284" y="77"/>
                    </a:lnTo>
                    <a:lnTo>
                      <a:pt x="280" y="89"/>
                    </a:lnTo>
                    <a:lnTo>
                      <a:pt x="272" y="102"/>
                    </a:lnTo>
                    <a:lnTo>
                      <a:pt x="268" y="114"/>
                    </a:lnTo>
                    <a:lnTo>
                      <a:pt x="272" y="126"/>
                    </a:lnTo>
                    <a:lnTo>
                      <a:pt x="276" y="134"/>
                    </a:lnTo>
                    <a:lnTo>
                      <a:pt x="272" y="150"/>
                    </a:lnTo>
                    <a:lnTo>
                      <a:pt x="276" y="159"/>
                    </a:lnTo>
                    <a:lnTo>
                      <a:pt x="276" y="175"/>
                    </a:lnTo>
                    <a:lnTo>
                      <a:pt x="280" y="187"/>
                    </a:lnTo>
                    <a:lnTo>
                      <a:pt x="280" y="187"/>
                    </a:lnTo>
                    <a:lnTo>
                      <a:pt x="301" y="203"/>
                    </a:lnTo>
                    <a:lnTo>
                      <a:pt x="309" y="216"/>
                    </a:lnTo>
                    <a:lnTo>
                      <a:pt x="321" y="228"/>
                    </a:lnTo>
                    <a:lnTo>
                      <a:pt x="325" y="240"/>
                    </a:lnTo>
                    <a:lnTo>
                      <a:pt x="337" y="252"/>
                    </a:lnTo>
                    <a:lnTo>
                      <a:pt x="341" y="256"/>
                    </a:lnTo>
                    <a:lnTo>
                      <a:pt x="341" y="264"/>
                    </a:lnTo>
                    <a:lnTo>
                      <a:pt x="341" y="273"/>
                    </a:lnTo>
                    <a:lnTo>
                      <a:pt x="341" y="277"/>
                    </a:lnTo>
                    <a:lnTo>
                      <a:pt x="337" y="289"/>
                    </a:lnTo>
                    <a:lnTo>
                      <a:pt x="337" y="297"/>
                    </a:lnTo>
                    <a:lnTo>
                      <a:pt x="337" y="301"/>
                    </a:lnTo>
                    <a:lnTo>
                      <a:pt x="341" y="305"/>
                    </a:lnTo>
                    <a:lnTo>
                      <a:pt x="337" y="317"/>
                    </a:lnTo>
                    <a:lnTo>
                      <a:pt x="337" y="329"/>
                    </a:lnTo>
                    <a:lnTo>
                      <a:pt x="337" y="342"/>
                    </a:lnTo>
                    <a:lnTo>
                      <a:pt x="333" y="342"/>
                    </a:lnTo>
                    <a:lnTo>
                      <a:pt x="321" y="346"/>
                    </a:lnTo>
                    <a:lnTo>
                      <a:pt x="309" y="350"/>
                    </a:lnTo>
                    <a:lnTo>
                      <a:pt x="305" y="362"/>
                    </a:lnTo>
                    <a:lnTo>
                      <a:pt x="297" y="374"/>
                    </a:lnTo>
                    <a:lnTo>
                      <a:pt x="297" y="374"/>
                    </a:lnTo>
                    <a:lnTo>
                      <a:pt x="305" y="386"/>
                    </a:lnTo>
                    <a:lnTo>
                      <a:pt x="305" y="399"/>
                    </a:lnTo>
                    <a:lnTo>
                      <a:pt x="305" y="411"/>
                    </a:lnTo>
                    <a:lnTo>
                      <a:pt x="301" y="411"/>
                    </a:lnTo>
                    <a:lnTo>
                      <a:pt x="297" y="399"/>
                    </a:lnTo>
                    <a:lnTo>
                      <a:pt x="288" y="386"/>
                    </a:lnTo>
                    <a:lnTo>
                      <a:pt x="276" y="374"/>
                    </a:lnTo>
                    <a:lnTo>
                      <a:pt x="264" y="366"/>
                    </a:lnTo>
                    <a:lnTo>
                      <a:pt x="252" y="354"/>
                    </a:lnTo>
                    <a:lnTo>
                      <a:pt x="252" y="342"/>
                    </a:lnTo>
                    <a:lnTo>
                      <a:pt x="244" y="329"/>
                    </a:lnTo>
                    <a:lnTo>
                      <a:pt x="252" y="317"/>
                    </a:lnTo>
                    <a:lnTo>
                      <a:pt x="252" y="313"/>
                    </a:lnTo>
                    <a:lnTo>
                      <a:pt x="260" y="301"/>
                    </a:lnTo>
                    <a:lnTo>
                      <a:pt x="264" y="289"/>
                    </a:lnTo>
                    <a:lnTo>
                      <a:pt x="264" y="281"/>
                    </a:lnTo>
                    <a:lnTo>
                      <a:pt x="264" y="277"/>
                    </a:lnTo>
                    <a:lnTo>
                      <a:pt x="260" y="264"/>
                    </a:lnTo>
                    <a:lnTo>
                      <a:pt x="260" y="252"/>
                    </a:lnTo>
                    <a:lnTo>
                      <a:pt x="252" y="240"/>
                    </a:lnTo>
                    <a:lnTo>
                      <a:pt x="248" y="240"/>
                    </a:lnTo>
                    <a:lnTo>
                      <a:pt x="223" y="244"/>
                    </a:lnTo>
                    <a:lnTo>
                      <a:pt x="211" y="244"/>
                    </a:lnTo>
                    <a:lnTo>
                      <a:pt x="199" y="244"/>
                    </a:lnTo>
                    <a:lnTo>
                      <a:pt x="191" y="228"/>
                    </a:lnTo>
                    <a:lnTo>
                      <a:pt x="183" y="220"/>
                    </a:lnTo>
                    <a:lnTo>
                      <a:pt x="183" y="216"/>
                    </a:lnTo>
                    <a:lnTo>
                      <a:pt x="166" y="220"/>
                    </a:lnTo>
                    <a:lnTo>
                      <a:pt x="158" y="224"/>
                    </a:lnTo>
                    <a:lnTo>
                      <a:pt x="142" y="228"/>
                    </a:lnTo>
                    <a:lnTo>
                      <a:pt x="130" y="232"/>
                    </a:lnTo>
                    <a:lnTo>
                      <a:pt x="126" y="236"/>
                    </a:lnTo>
                    <a:lnTo>
                      <a:pt x="113" y="240"/>
                    </a:lnTo>
                    <a:lnTo>
                      <a:pt x="101" y="240"/>
                    </a:lnTo>
                    <a:lnTo>
                      <a:pt x="89" y="248"/>
                    </a:lnTo>
                    <a:lnTo>
                      <a:pt x="81" y="248"/>
                    </a:lnTo>
                    <a:lnTo>
                      <a:pt x="69" y="256"/>
                    </a:lnTo>
                    <a:lnTo>
                      <a:pt x="44" y="260"/>
                    </a:lnTo>
                    <a:lnTo>
                      <a:pt x="32" y="264"/>
                    </a:lnTo>
                    <a:lnTo>
                      <a:pt x="20" y="268"/>
                    </a:lnTo>
                    <a:lnTo>
                      <a:pt x="8" y="273"/>
                    </a:lnTo>
                    <a:lnTo>
                      <a:pt x="0" y="277"/>
                    </a:lnTo>
                    <a:lnTo>
                      <a:pt x="0" y="277"/>
                    </a:lnTo>
                    <a:lnTo>
                      <a:pt x="4" y="289"/>
                    </a:lnTo>
                    <a:lnTo>
                      <a:pt x="8" y="301"/>
                    </a:lnTo>
                    <a:lnTo>
                      <a:pt x="8" y="313"/>
                    </a:lnTo>
                    <a:lnTo>
                      <a:pt x="12" y="317"/>
                    </a:lnTo>
                    <a:lnTo>
                      <a:pt x="12" y="329"/>
                    </a:lnTo>
                    <a:lnTo>
                      <a:pt x="20" y="338"/>
                    </a:lnTo>
                    <a:lnTo>
                      <a:pt x="52" y="338"/>
                    </a:lnTo>
                    <a:lnTo>
                      <a:pt x="65" y="342"/>
                    </a:lnTo>
                    <a:lnTo>
                      <a:pt x="77" y="350"/>
                    </a:lnTo>
                    <a:lnTo>
                      <a:pt x="89" y="350"/>
                    </a:lnTo>
                    <a:lnTo>
                      <a:pt x="101" y="362"/>
                    </a:lnTo>
                    <a:lnTo>
                      <a:pt x="113" y="366"/>
                    </a:lnTo>
                    <a:lnTo>
                      <a:pt x="126" y="366"/>
                    </a:lnTo>
                    <a:lnTo>
                      <a:pt x="138" y="370"/>
                    </a:lnTo>
                    <a:lnTo>
                      <a:pt x="150" y="374"/>
                    </a:lnTo>
                    <a:lnTo>
                      <a:pt x="154" y="382"/>
                    </a:lnTo>
                    <a:lnTo>
                      <a:pt x="166" y="382"/>
                    </a:lnTo>
                    <a:lnTo>
                      <a:pt x="158" y="395"/>
                    </a:lnTo>
                    <a:lnTo>
                      <a:pt x="158" y="399"/>
                    </a:lnTo>
                    <a:lnTo>
                      <a:pt x="166" y="411"/>
                    </a:lnTo>
                    <a:lnTo>
                      <a:pt x="166" y="419"/>
                    </a:lnTo>
                    <a:lnTo>
                      <a:pt x="170" y="423"/>
                    </a:lnTo>
                    <a:lnTo>
                      <a:pt x="166" y="435"/>
                    </a:lnTo>
                    <a:lnTo>
                      <a:pt x="166" y="443"/>
                    </a:lnTo>
                    <a:lnTo>
                      <a:pt x="166" y="456"/>
                    </a:lnTo>
                    <a:lnTo>
                      <a:pt x="166" y="468"/>
                    </a:lnTo>
                    <a:lnTo>
                      <a:pt x="166" y="480"/>
                    </a:lnTo>
                    <a:lnTo>
                      <a:pt x="170" y="484"/>
                    </a:lnTo>
                    <a:lnTo>
                      <a:pt x="166" y="488"/>
                    </a:lnTo>
                    <a:lnTo>
                      <a:pt x="166" y="488"/>
                    </a:lnTo>
                    <a:lnTo>
                      <a:pt x="162" y="500"/>
                    </a:lnTo>
                    <a:lnTo>
                      <a:pt x="162" y="513"/>
                    </a:lnTo>
                    <a:lnTo>
                      <a:pt x="150" y="513"/>
                    </a:lnTo>
                    <a:lnTo>
                      <a:pt x="150" y="521"/>
                    </a:lnTo>
                    <a:lnTo>
                      <a:pt x="150" y="525"/>
                    </a:lnTo>
                    <a:lnTo>
                      <a:pt x="158" y="537"/>
                    </a:lnTo>
                    <a:lnTo>
                      <a:pt x="154" y="549"/>
                    </a:lnTo>
                    <a:lnTo>
                      <a:pt x="158" y="557"/>
                    </a:lnTo>
                    <a:lnTo>
                      <a:pt x="158" y="570"/>
                    </a:lnTo>
                    <a:lnTo>
                      <a:pt x="170" y="578"/>
                    </a:lnTo>
                    <a:lnTo>
                      <a:pt x="166" y="590"/>
                    </a:lnTo>
                    <a:lnTo>
                      <a:pt x="162" y="598"/>
                    </a:lnTo>
                    <a:lnTo>
                      <a:pt x="158" y="606"/>
                    </a:lnTo>
                    <a:lnTo>
                      <a:pt x="150" y="614"/>
                    </a:lnTo>
                    <a:lnTo>
                      <a:pt x="150" y="618"/>
                    </a:lnTo>
                    <a:lnTo>
                      <a:pt x="138" y="627"/>
                    </a:lnTo>
                    <a:lnTo>
                      <a:pt x="138" y="635"/>
                    </a:lnTo>
                    <a:lnTo>
                      <a:pt x="138" y="651"/>
                    </a:lnTo>
                    <a:lnTo>
                      <a:pt x="130" y="659"/>
                    </a:lnTo>
                    <a:lnTo>
                      <a:pt x="138" y="671"/>
                    </a:lnTo>
                    <a:lnTo>
                      <a:pt x="130" y="671"/>
                    </a:lnTo>
                    <a:lnTo>
                      <a:pt x="130" y="671"/>
                    </a:lnTo>
                    <a:lnTo>
                      <a:pt x="109" y="696"/>
                    </a:lnTo>
                    <a:lnTo>
                      <a:pt x="97" y="708"/>
                    </a:lnTo>
                    <a:lnTo>
                      <a:pt x="89" y="716"/>
                    </a:lnTo>
                    <a:lnTo>
                      <a:pt x="89" y="720"/>
                    </a:lnTo>
                    <a:lnTo>
                      <a:pt x="85" y="720"/>
                    </a:lnTo>
                    <a:lnTo>
                      <a:pt x="73" y="732"/>
                    </a:lnTo>
                    <a:lnTo>
                      <a:pt x="65" y="740"/>
                    </a:lnTo>
                    <a:lnTo>
                      <a:pt x="65" y="745"/>
                    </a:lnTo>
                    <a:lnTo>
                      <a:pt x="65" y="745"/>
                    </a:lnTo>
                    <a:lnTo>
                      <a:pt x="69" y="757"/>
                    </a:lnTo>
                    <a:lnTo>
                      <a:pt x="73" y="769"/>
                    </a:lnTo>
                    <a:lnTo>
                      <a:pt x="77" y="781"/>
                    </a:lnTo>
                    <a:lnTo>
                      <a:pt x="81" y="793"/>
                    </a:lnTo>
                    <a:lnTo>
                      <a:pt x="81" y="801"/>
                    </a:lnTo>
                    <a:lnTo>
                      <a:pt x="85" y="814"/>
                    </a:lnTo>
                    <a:lnTo>
                      <a:pt x="89" y="826"/>
                    </a:lnTo>
                    <a:lnTo>
                      <a:pt x="97" y="838"/>
                    </a:lnTo>
                    <a:lnTo>
                      <a:pt x="101" y="846"/>
                    </a:lnTo>
                    <a:lnTo>
                      <a:pt x="105" y="858"/>
                    </a:lnTo>
                    <a:lnTo>
                      <a:pt x="105" y="871"/>
                    </a:lnTo>
                    <a:lnTo>
                      <a:pt x="105" y="883"/>
                    </a:lnTo>
                    <a:lnTo>
                      <a:pt x="105" y="895"/>
                    </a:lnTo>
                    <a:lnTo>
                      <a:pt x="105" y="919"/>
                    </a:lnTo>
                    <a:lnTo>
                      <a:pt x="105" y="936"/>
                    </a:lnTo>
                    <a:lnTo>
                      <a:pt x="105" y="936"/>
                    </a:lnTo>
                    <a:lnTo>
                      <a:pt x="109" y="948"/>
                    </a:lnTo>
                    <a:lnTo>
                      <a:pt x="101" y="956"/>
                    </a:lnTo>
                    <a:lnTo>
                      <a:pt x="105" y="968"/>
                    </a:lnTo>
                    <a:lnTo>
                      <a:pt x="109" y="968"/>
                    </a:lnTo>
                    <a:lnTo>
                      <a:pt x="109" y="968"/>
                    </a:lnTo>
                    <a:lnTo>
                      <a:pt x="113" y="980"/>
                    </a:lnTo>
                    <a:lnTo>
                      <a:pt x="113" y="985"/>
                    </a:lnTo>
                    <a:lnTo>
                      <a:pt x="109" y="989"/>
                    </a:lnTo>
                    <a:lnTo>
                      <a:pt x="113" y="1001"/>
                    </a:lnTo>
                    <a:lnTo>
                      <a:pt x="113" y="1013"/>
                    </a:lnTo>
                    <a:lnTo>
                      <a:pt x="113" y="1025"/>
                    </a:lnTo>
                    <a:lnTo>
                      <a:pt x="126" y="1025"/>
                    </a:lnTo>
                    <a:lnTo>
                      <a:pt x="150" y="1025"/>
                    </a:lnTo>
                    <a:lnTo>
                      <a:pt x="158" y="1025"/>
                    </a:lnTo>
                    <a:lnTo>
                      <a:pt x="162" y="1013"/>
                    </a:lnTo>
                    <a:lnTo>
                      <a:pt x="162" y="1001"/>
                    </a:lnTo>
                    <a:lnTo>
                      <a:pt x="162" y="989"/>
                    </a:lnTo>
                    <a:lnTo>
                      <a:pt x="166" y="976"/>
                    </a:lnTo>
                    <a:lnTo>
                      <a:pt x="158" y="989"/>
                    </a:lnTo>
                    <a:lnTo>
                      <a:pt x="150" y="980"/>
                    </a:lnTo>
                    <a:lnTo>
                      <a:pt x="138" y="968"/>
                    </a:lnTo>
                    <a:lnTo>
                      <a:pt x="134" y="968"/>
                    </a:lnTo>
                    <a:lnTo>
                      <a:pt x="146" y="964"/>
                    </a:lnTo>
                    <a:lnTo>
                      <a:pt x="150" y="956"/>
                    </a:lnTo>
                    <a:lnTo>
                      <a:pt x="154" y="944"/>
                    </a:lnTo>
                    <a:lnTo>
                      <a:pt x="166" y="936"/>
                    </a:lnTo>
                    <a:lnTo>
                      <a:pt x="175" y="932"/>
                    </a:lnTo>
                    <a:lnTo>
                      <a:pt x="175" y="928"/>
                    </a:lnTo>
                    <a:lnTo>
                      <a:pt x="179" y="924"/>
                    </a:lnTo>
                    <a:lnTo>
                      <a:pt x="183" y="924"/>
                    </a:lnTo>
                    <a:lnTo>
                      <a:pt x="195" y="919"/>
                    </a:lnTo>
                    <a:lnTo>
                      <a:pt x="199" y="919"/>
                    </a:lnTo>
                    <a:lnTo>
                      <a:pt x="211" y="911"/>
                    </a:lnTo>
                    <a:lnTo>
                      <a:pt x="223" y="907"/>
                    </a:lnTo>
                    <a:lnTo>
                      <a:pt x="232" y="907"/>
                    </a:lnTo>
                    <a:lnTo>
                      <a:pt x="244" y="899"/>
                    </a:lnTo>
                    <a:lnTo>
                      <a:pt x="252" y="899"/>
                    </a:lnTo>
                    <a:lnTo>
                      <a:pt x="256" y="895"/>
                    </a:lnTo>
                    <a:lnTo>
                      <a:pt x="268" y="891"/>
                    </a:lnTo>
                    <a:lnTo>
                      <a:pt x="280" y="887"/>
                    </a:lnTo>
                    <a:lnTo>
                      <a:pt x="293" y="883"/>
                    </a:lnTo>
                    <a:lnTo>
                      <a:pt x="301" y="871"/>
                    </a:lnTo>
                    <a:lnTo>
                      <a:pt x="313" y="858"/>
                    </a:lnTo>
                    <a:lnTo>
                      <a:pt x="317" y="846"/>
                    </a:lnTo>
                    <a:lnTo>
                      <a:pt x="317" y="842"/>
                    </a:lnTo>
                    <a:lnTo>
                      <a:pt x="321" y="834"/>
                    </a:lnTo>
                    <a:lnTo>
                      <a:pt x="309" y="838"/>
                    </a:lnTo>
                    <a:lnTo>
                      <a:pt x="309" y="826"/>
                    </a:lnTo>
                    <a:lnTo>
                      <a:pt x="313" y="814"/>
                    </a:lnTo>
                    <a:lnTo>
                      <a:pt x="313" y="806"/>
                    </a:lnTo>
                    <a:lnTo>
                      <a:pt x="317" y="793"/>
                    </a:lnTo>
                    <a:lnTo>
                      <a:pt x="321" y="781"/>
                    </a:lnTo>
                    <a:lnTo>
                      <a:pt x="325" y="773"/>
                    </a:lnTo>
                    <a:lnTo>
                      <a:pt x="317" y="761"/>
                    </a:lnTo>
                    <a:lnTo>
                      <a:pt x="317" y="749"/>
                    </a:lnTo>
                    <a:lnTo>
                      <a:pt x="321" y="736"/>
                    </a:lnTo>
                    <a:lnTo>
                      <a:pt x="321" y="732"/>
                    </a:lnTo>
                    <a:lnTo>
                      <a:pt x="317" y="720"/>
                    </a:lnTo>
                    <a:lnTo>
                      <a:pt x="313" y="732"/>
                    </a:lnTo>
                    <a:lnTo>
                      <a:pt x="313" y="745"/>
                    </a:lnTo>
                    <a:lnTo>
                      <a:pt x="305" y="732"/>
                    </a:lnTo>
                    <a:lnTo>
                      <a:pt x="309" y="720"/>
                    </a:lnTo>
                    <a:lnTo>
                      <a:pt x="309" y="712"/>
                    </a:lnTo>
                    <a:lnTo>
                      <a:pt x="305" y="704"/>
                    </a:lnTo>
                    <a:lnTo>
                      <a:pt x="305" y="692"/>
                    </a:lnTo>
                    <a:lnTo>
                      <a:pt x="297" y="675"/>
                    </a:lnTo>
                    <a:lnTo>
                      <a:pt x="297" y="667"/>
                    </a:lnTo>
                    <a:lnTo>
                      <a:pt x="293" y="655"/>
                    </a:lnTo>
                    <a:lnTo>
                      <a:pt x="297" y="651"/>
                    </a:lnTo>
                    <a:lnTo>
                      <a:pt x="293" y="647"/>
                    </a:lnTo>
                    <a:lnTo>
                      <a:pt x="288" y="635"/>
                    </a:lnTo>
                    <a:lnTo>
                      <a:pt x="276" y="627"/>
                    </a:lnTo>
                    <a:lnTo>
                      <a:pt x="268" y="614"/>
                    </a:lnTo>
                    <a:lnTo>
                      <a:pt x="268" y="602"/>
                    </a:lnTo>
                    <a:lnTo>
                      <a:pt x="272" y="590"/>
                    </a:lnTo>
                    <a:lnTo>
                      <a:pt x="272" y="590"/>
                    </a:lnTo>
                    <a:lnTo>
                      <a:pt x="268" y="582"/>
                    </a:lnTo>
                    <a:lnTo>
                      <a:pt x="268" y="570"/>
                    </a:lnTo>
                    <a:lnTo>
                      <a:pt x="260" y="565"/>
                    </a:lnTo>
                    <a:lnTo>
                      <a:pt x="272" y="570"/>
                    </a:lnTo>
                    <a:lnTo>
                      <a:pt x="276" y="578"/>
                    </a:lnTo>
                    <a:lnTo>
                      <a:pt x="288" y="574"/>
                    </a:lnTo>
                    <a:lnTo>
                      <a:pt x="301" y="565"/>
                    </a:lnTo>
                    <a:lnTo>
                      <a:pt x="313" y="553"/>
                    </a:lnTo>
                    <a:lnTo>
                      <a:pt x="321" y="541"/>
                    </a:lnTo>
                    <a:lnTo>
                      <a:pt x="329" y="529"/>
                    </a:lnTo>
                    <a:lnTo>
                      <a:pt x="341" y="525"/>
                    </a:lnTo>
                    <a:lnTo>
                      <a:pt x="354" y="513"/>
                    </a:lnTo>
                    <a:lnTo>
                      <a:pt x="354" y="513"/>
                    </a:lnTo>
                    <a:lnTo>
                      <a:pt x="362" y="517"/>
                    </a:lnTo>
                    <a:lnTo>
                      <a:pt x="362" y="509"/>
                    </a:lnTo>
                    <a:lnTo>
                      <a:pt x="362" y="504"/>
                    </a:lnTo>
                    <a:lnTo>
                      <a:pt x="374" y="504"/>
                    </a:lnTo>
                    <a:lnTo>
                      <a:pt x="378" y="496"/>
                    </a:lnTo>
                    <a:lnTo>
                      <a:pt x="390" y="488"/>
                    </a:lnTo>
                    <a:lnTo>
                      <a:pt x="398" y="476"/>
                    </a:lnTo>
                    <a:lnTo>
                      <a:pt x="402" y="464"/>
                    </a:lnTo>
                    <a:lnTo>
                      <a:pt x="398" y="456"/>
                    </a:lnTo>
                    <a:lnTo>
                      <a:pt x="411" y="464"/>
                    </a:lnTo>
                    <a:lnTo>
                      <a:pt x="419" y="447"/>
                    </a:lnTo>
                    <a:lnTo>
                      <a:pt x="419" y="447"/>
                    </a:lnTo>
                    <a:lnTo>
                      <a:pt x="431" y="443"/>
                    </a:lnTo>
                    <a:lnTo>
                      <a:pt x="435" y="439"/>
                    </a:lnTo>
                    <a:lnTo>
                      <a:pt x="443" y="435"/>
                    </a:lnTo>
                    <a:lnTo>
                      <a:pt x="455" y="427"/>
                    </a:lnTo>
                    <a:lnTo>
                      <a:pt x="468" y="423"/>
                    </a:lnTo>
                    <a:lnTo>
                      <a:pt x="476" y="419"/>
                    </a:lnTo>
                    <a:lnTo>
                      <a:pt x="488" y="411"/>
                    </a:lnTo>
                    <a:lnTo>
                      <a:pt x="500" y="411"/>
                    </a:lnTo>
                    <a:lnTo>
                      <a:pt x="508" y="403"/>
                    </a:lnTo>
                    <a:lnTo>
                      <a:pt x="520" y="403"/>
                    </a:lnTo>
                    <a:lnTo>
                      <a:pt x="529" y="399"/>
                    </a:lnTo>
                    <a:lnTo>
                      <a:pt x="537" y="395"/>
                    </a:lnTo>
                    <a:lnTo>
                      <a:pt x="549" y="382"/>
                    </a:lnTo>
                    <a:lnTo>
                      <a:pt x="561" y="378"/>
                    </a:lnTo>
                    <a:lnTo>
                      <a:pt x="573" y="370"/>
                    </a:lnTo>
                    <a:lnTo>
                      <a:pt x="577" y="358"/>
                    </a:lnTo>
                    <a:lnTo>
                      <a:pt x="590" y="354"/>
                    </a:lnTo>
                    <a:lnTo>
                      <a:pt x="590" y="350"/>
                    </a:lnTo>
                    <a:lnTo>
                      <a:pt x="598" y="342"/>
                    </a:lnTo>
                    <a:lnTo>
                      <a:pt x="606" y="329"/>
                    </a:lnTo>
                    <a:lnTo>
                      <a:pt x="614" y="317"/>
                    </a:lnTo>
                    <a:lnTo>
                      <a:pt x="626" y="305"/>
                    </a:lnTo>
                    <a:lnTo>
                      <a:pt x="630" y="293"/>
                    </a:lnTo>
                    <a:lnTo>
                      <a:pt x="626" y="285"/>
                    </a:lnTo>
                    <a:lnTo>
                      <a:pt x="630" y="273"/>
                    </a:lnTo>
                    <a:lnTo>
                      <a:pt x="634" y="268"/>
                    </a:lnTo>
                    <a:lnTo>
                      <a:pt x="638" y="256"/>
                    </a:lnTo>
                    <a:lnTo>
                      <a:pt x="638" y="248"/>
                    </a:lnTo>
                    <a:lnTo>
                      <a:pt x="630" y="248"/>
                    </a:lnTo>
                    <a:lnTo>
                      <a:pt x="630" y="236"/>
                    </a:lnTo>
                    <a:lnTo>
                      <a:pt x="622" y="224"/>
                    </a:lnTo>
                    <a:lnTo>
                      <a:pt x="630" y="211"/>
                    </a:lnTo>
                    <a:lnTo>
                      <a:pt x="626" y="203"/>
                    </a:lnTo>
                    <a:lnTo>
                      <a:pt x="626" y="187"/>
                    </a:lnTo>
                    <a:lnTo>
                      <a:pt x="622" y="187"/>
                    </a:lnTo>
                    <a:lnTo>
                      <a:pt x="622" y="175"/>
                    </a:lnTo>
                    <a:lnTo>
                      <a:pt x="622" y="163"/>
                    </a:lnTo>
                    <a:lnTo>
                      <a:pt x="614" y="150"/>
                    </a:lnTo>
                    <a:lnTo>
                      <a:pt x="626" y="142"/>
                    </a:lnTo>
                    <a:lnTo>
                      <a:pt x="622" y="130"/>
                    </a:lnTo>
                    <a:lnTo>
                      <a:pt x="622" y="118"/>
                    </a:lnTo>
                    <a:lnTo>
                      <a:pt x="618" y="110"/>
                    </a:lnTo>
                    <a:lnTo>
                      <a:pt x="622" y="93"/>
                    </a:lnTo>
                    <a:lnTo>
                      <a:pt x="622" y="81"/>
                    </a:lnTo>
                    <a:lnTo>
                      <a:pt x="614" y="73"/>
                    </a:lnTo>
                    <a:lnTo>
                      <a:pt x="618" y="61"/>
                    </a:lnTo>
                    <a:lnTo>
                      <a:pt x="610" y="53"/>
                    </a:lnTo>
                    <a:lnTo>
                      <a:pt x="618" y="41"/>
                    </a:lnTo>
                    <a:lnTo>
                      <a:pt x="618" y="16"/>
                    </a:lnTo>
                    <a:lnTo>
                      <a:pt x="622" y="4"/>
                    </a:lnTo>
                    <a:lnTo>
                      <a:pt x="614" y="0"/>
                    </a:lnTo>
                    <a:lnTo>
                      <a:pt x="614" y="4"/>
                    </a:lnTo>
                    <a:lnTo>
                      <a:pt x="602" y="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 name="Freeform 12">
                <a:extLst>
                  <a:ext uri="{FF2B5EF4-FFF2-40B4-BE49-F238E27FC236}">
                    <a16:creationId xmlns:a16="http://schemas.microsoft.com/office/drawing/2014/main" id="{7ABF7D07-A176-46DE-88ED-1DC6E5AC229C}"/>
                  </a:ext>
                </a:extLst>
              </p:cNvPr>
              <p:cNvSpPr>
                <a:spLocks/>
              </p:cNvSpPr>
              <p:nvPr/>
            </p:nvSpPr>
            <p:spPr bwMode="gray">
              <a:xfrm>
                <a:off x="5996766" y="4650926"/>
                <a:ext cx="417423" cy="456562"/>
              </a:xfrm>
              <a:custGeom>
                <a:avLst/>
                <a:gdLst>
                  <a:gd name="T0" fmla="*/ 142 w 1148"/>
                  <a:gd name="T1" fmla="*/ 679 h 1135"/>
                  <a:gd name="T2" fmla="*/ 265 w 1148"/>
                  <a:gd name="T3" fmla="*/ 683 h 1135"/>
                  <a:gd name="T4" fmla="*/ 285 w 1148"/>
                  <a:gd name="T5" fmla="*/ 744 h 1135"/>
                  <a:gd name="T6" fmla="*/ 322 w 1148"/>
                  <a:gd name="T7" fmla="*/ 809 h 1135"/>
                  <a:gd name="T8" fmla="*/ 387 w 1148"/>
                  <a:gd name="T9" fmla="*/ 801 h 1135"/>
                  <a:gd name="T10" fmla="*/ 444 w 1148"/>
                  <a:gd name="T11" fmla="*/ 773 h 1135"/>
                  <a:gd name="T12" fmla="*/ 505 w 1148"/>
                  <a:gd name="T13" fmla="*/ 748 h 1135"/>
                  <a:gd name="T14" fmla="*/ 582 w 1148"/>
                  <a:gd name="T15" fmla="*/ 813 h 1135"/>
                  <a:gd name="T16" fmla="*/ 578 w 1148"/>
                  <a:gd name="T17" fmla="*/ 891 h 1135"/>
                  <a:gd name="T18" fmla="*/ 606 w 1148"/>
                  <a:gd name="T19" fmla="*/ 964 h 1135"/>
                  <a:gd name="T20" fmla="*/ 606 w 1148"/>
                  <a:gd name="T21" fmla="*/ 1005 h 1135"/>
                  <a:gd name="T22" fmla="*/ 684 w 1148"/>
                  <a:gd name="T23" fmla="*/ 988 h 1135"/>
                  <a:gd name="T24" fmla="*/ 749 w 1148"/>
                  <a:gd name="T25" fmla="*/ 1013 h 1135"/>
                  <a:gd name="T26" fmla="*/ 814 w 1148"/>
                  <a:gd name="T27" fmla="*/ 1033 h 1135"/>
                  <a:gd name="T28" fmla="*/ 887 w 1148"/>
                  <a:gd name="T29" fmla="*/ 1045 h 1135"/>
                  <a:gd name="T30" fmla="*/ 948 w 1148"/>
                  <a:gd name="T31" fmla="*/ 1066 h 1135"/>
                  <a:gd name="T32" fmla="*/ 1009 w 1148"/>
                  <a:gd name="T33" fmla="*/ 1123 h 1135"/>
                  <a:gd name="T34" fmla="*/ 1062 w 1148"/>
                  <a:gd name="T35" fmla="*/ 1090 h 1135"/>
                  <a:gd name="T36" fmla="*/ 1021 w 1148"/>
                  <a:gd name="T37" fmla="*/ 1074 h 1135"/>
                  <a:gd name="T38" fmla="*/ 973 w 1148"/>
                  <a:gd name="T39" fmla="*/ 1013 h 1135"/>
                  <a:gd name="T40" fmla="*/ 989 w 1148"/>
                  <a:gd name="T41" fmla="*/ 927 h 1135"/>
                  <a:gd name="T42" fmla="*/ 1001 w 1148"/>
                  <a:gd name="T43" fmla="*/ 858 h 1135"/>
                  <a:gd name="T44" fmla="*/ 1062 w 1148"/>
                  <a:gd name="T45" fmla="*/ 826 h 1135"/>
                  <a:gd name="T46" fmla="*/ 1082 w 1148"/>
                  <a:gd name="T47" fmla="*/ 765 h 1135"/>
                  <a:gd name="T48" fmla="*/ 1026 w 1148"/>
                  <a:gd name="T49" fmla="*/ 679 h 1135"/>
                  <a:gd name="T50" fmla="*/ 1021 w 1148"/>
                  <a:gd name="T51" fmla="*/ 602 h 1135"/>
                  <a:gd name="T52" fmla="*/ 1021 w 1148"/>
                  <a:gd name="T53" fmla="*/ 533 h 1135"/>
                  <a:gd name="T54" fmla="*/ 1013 w 1148"/>
                  <a:gd name="T55" fmla="*/ 484 h 1135"/>
                  <a:gd name="T56" fmla="*/ 1026 w 1148"/>
                  <a:gd name="T57" fmla="*/ 423 h 1135"/>
                  <a:gd name="T58" fmla="*/ 1046 w 1148"/>
                  <a:gd name="T59" fmla="*/ 378 h 1135"/>
                  <a:gd name="T60" fmla="*/ 1058 w 1148"/>
                  <a:gd name="T61" fmla="*/ 321 h 1135"/>
                  <a:gd name="T62" fmla="*/ 1070 w 1148"/>
                  <a:gd name="T63" fmla="*/ 268 h 1135"/>
                  <a:gd name="T64" fmla="*/ 1095 w 1148"/>
                  <a:gd name="T65" fmla="*/ 248 h 1135"/>
                  <a:gd name="T66" fmla="*/ 1148 w 1148"/>
                  <a:gd name="T67" fmla="*/ 191 h 1135"/>
                  <a:gd name="T68" fmla="*/ 1119 w 1148"/>
                  <a:gd name="T69" fmla="*/ 162 h 1135"/>
                  <a:gd name="T70" fmla="*/ 1107 w 1148"/>
                  <a:gd name="T71" fmla="*/ 101 h 1135"/>
                  <a:gd name="T72" fmla="*/ 1062 w 1148"/>
                  <a:gd name="T73" fmla="*/ 53 h 1135"/>
                  <a:gd name="T74" fmla="*/ 989 w 1148"/>
                  <a:gd name="T75" fmla="*/ 57 h 1135"/>
                  <a:gd name="T76" fmla="*/ 932 w 1148"/>
                  <a:gd name="T77" fmla="*/ 24 h 1135"/>
                  <a:gd name="T78" fmla="*/ 859 w 1148"/>
                  <a:gd name="T79" fmla="*/ 16 h 1135"/>
                  <a:gd name="T80" fmla="*/ 789 w 1148"/>
                  <a:gd name="T81" fmla="*/ 12 h 1135"/>
                  <a:gd name="T82" fmla="*/ 728 w 1148"/>
                  <a:gd name="T83" fmla="*/ 20 h 1135"/>
                  <a:gd name="T84" fmla="*/ 667 w 1148"/>
                  <a:gd name="T85" fmla="*/ 40 h 1135"/>
                  <a:gd name="T86" fmla="*/ 619 w 1148"/>
                  <a:gd name="T87" fmla="*/ 69 h 1135"/>
                  <a:gd name="T88" fmla="*/ 558 w 1148"/>
                  <a:gd name="T89" fmla="*/ 65 h 1135"/>
                  <a:gd name="T90" fmla="*/ 492 w 1148"/>
                  <a:gd name="T91" fmla="*/ 36 h 1135"/>
                  <a:gd name="T92" fmla="*/ 440 w 1148"/>
                  <a:gd name="T93" fmla="*/ 12 h 1135"/>
                  <a:gd name="T94" fmla="*/ 387 w 1148"/>
                  <a:gd name="T95" fmla="*/ 57 h 1135"/>
                  <a:gd name="T96" fmla="*/ 387 w 1148"/>
                  <a:gd name="T97" fmla="*/ 101 h 1135"/>
                  <a:gd name="T98" fmla="*/ 370 w 1148"/>
                  <a:gd name="T99" fmla="*/ 162 h 1135"/>
                  <a:gd name="T100" fmla="*/ 354 w 1148"/>
                  <a:gd name="T101" fmla="*/ 228 h 1135"/>
                  <a:gd name="T102" fmla="*/ 342 w 1148"/>
                  <a:gd name="T103" fmla="*/ 289 h 1135"/>
                  <a:gd name="T104" fmla="*/ 317 w 1148"/>
                  <a:gd name="T105" fmla="*/ 370 h 1135"/>
                  <a:gd name="T106" fmla="*/ 240 w 1148"/>
                  <a:gd name="T107" fmla="*/ 455 h 1135"/>
                  <a:gd name="T108" fmla="*/ 240 w 1148"/>
                  <a:gd name="T109" fmla="*/ 525 h 1135"/>
                  <a:gd name="T110" fmla="*/ 195 w 1148"/>
                  <a:gd name="T111" fmla="*/ 573 h 1135"/>
                  <a:gd name="T112" fmla="*/ 159 w 1148"/>
                  <a:gd name="T113" fmla="*/ 610 h 1135"/>
                  <a:gd name="T114" fmla="*/ 126 w 1148"/>
                  <a:gd name="T115" fmla="*/ 582 h 1135"/>
                  <a:gd name="T116" fmla="*/ 53 w 1148"/>
                  <a:gd name="T117" fmla="*/ 602 h 1135"/>
                  <a:gd name="T118" fmla="*/ 20 w 1148"/>
                  <a:gd name="T119" fmla="*/ 643 h 1135"/>
                  <a:gd name="T120" fmla="*/ 41 w 1148"/>
                  <a:gd name="T121" fmla="*/ 675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8" h="1135">
                    <a:moveTo>
                      <a:pt x="73" y="675"/>
                    </a:moveTo>
                    <a:lnTo>
                      <a:pt x="86" y="675"/>
                    </a:lnTo>
                    <a:lnTo>
                      <a:pt x="98" y="675"/>
                    </a:lnTo>
                    <a:lnTo>
                      <a:pt x="106" y="675"/>
                    </a:lnTo>
                    <a:lnTo>
                      <a:pt x="118" y="675"/>
                    </a:lnTo>
                    <a:lnTo>
                      <a:pt x="130" y="679"/>
                    </a:lnTo>
                    <a:lnTo>
                      <a:pt x="142" y="679"/>
                    </a:lnTo>
                    <a:lnTo>
                      <a:pt x="155" y="675"/>
                    </a:lnTo>
                    <a:lnTo>
                      <a:pt x="155" y="675"/>
                    </a:lnTo>
                    <a:lnTo>
                      <a:pt x="167" y="675"/>
                    </a:lnTo>
                    <a:lnTo>
                      <a:pt x="244" y="675"/>
                    </a:lnTo>
                    <a:lnTo>
                      <a:pt x="252" y="679"/>
                    </a:lnTo>
                    <a:lnTo>
                      <a:pt x="265" y="679"/>
                    </a:lnTo>
                    <a:lnTo>
                      <a:pt x="265" y="683"/>
                    </a:lnTo>
                    <a:lnTo>
                      <a:pt x="265" y="683"/>
                    </a:lnTo>
                    <a:lnTo>
                      <a:pt x="273" y="696"/>
                    </a:lnTo>
                    <a:lnTo>
                      <a:pt x="273" y="704"/>
                    </a:lnTo>
                    <a:lnTo>
                      <a:pt x="273" y="712"/>
                    </a:lnTo>
                    <a:lnTo>
                      <a:pt x="277" y="724"/>
                    </a:lnTo>
                    <a:lnTo>
                      <a:pt x="277" y="732"/>
                    </a:lnTo>
                    <a:lnTo>
                      <a:pt x="285" y="744"/>
                    </a:lnTo>
                    <a:lnTo>
                      <a:pt x="285" y="757"/>
                    </a:lnTo>
                    <a:lnTo>
                      <a:pt x="293" y="769"/>
                    </a:lnTo>
                    <a:lnTo>
                      <a:pt x="297" y="769"/>
                    </a:lnTo>
                    <a:lnTo>
                      <a:pt x="305" y="781"/>
                    </a:lnTo>
                    <a:lnTo>
                      <a:pt x="305" y="785"/>
                    </a:lnTo>
                    <a:lnTo>
                      <a:pt x="313" y="797"/>
                    </a:lnTo>
                    <a:lnTo>
                      <a:pt x="322" y="809"/>
                    </a:lnTo>
                    <a:lnTo>
                      <a:pt x="330" y="809"/>
                    </a:lnTo>
                    <a:lnTo>
                      <a:pt x="342" y="805"/>
                    </a:lnTo>
                    <a:lnTo>
                      <a:pt x="358" y="813"/>
                    </a:lnTo>
                    <a:lnTo>
                      <a:pt x="354" y="805"/>
                    </a:lnTo>
                    <a:lnTo>
                      <a:pt x="362" y="805"/>
                    </a:lnTo>
                    <a:lnTo>
                      <a:pt x="374" y="805"/>
                    </a:lnTo>
                    <a:lnTo>
                      <a:pt x="387" y="801"/>
                    </a:lnTo>
                    <a:lnTo>
                      <a:pt x="395" y="801"/>
                    </a:lnTo>
                    <a:lnTo>
                      <a:pt x="395" y="805"/>
                    </a:lnTo>
                    <a:lnTo>
                      <a:pt x="431" y="805"/>
                    </a:lnTo>
                    <a:lnTo>
                      <a:pt x="431" y="797"/>
                    </a:lnTo>
                    <a:lnTo>
                      <a:pt x="435" y="785"/>
                    </a:lnTo>
                    <a:lnTo>
                      <a:pt x="431" y="781"/>
                    </a:lnTo>
                    <a:lnTo>
                      <a:pt x="444" y="773"/>
                    </a:lnTo>
                    <a:lnTo>
                      <a:pt x="440" y="761"/>
                    </a:lnTo>
                    <a:lnTo>
                      <a:pt x="444" y="748"/>
                    </a:lnTo>
                    <a:lnTo>
                      <a:pt x="444" y="744"/>
                    </a:lnTo>
                    <a:lnTo>
                      <a:pt x="484" y="744"/>
                    </a:lnTo>
                    <a:lnTo>
                      <a:pt x="497" y="740"/>
                    </a:lnTo>
                    <a:lnTo>
                      <a:pt x="509" y="740"/>
                    </a:lnTo>
                    <a:lnTo>
                      <a:pt x="505" y="748"/>
                    </a:lnTo>
                    <a:lnTo>
                      <a:pt x="501" y="761"/>
                    </a:lnTo>
                    <a:lnTo>
                      <a:pt x="578" y="761"/>
                    </a:lnTo>
                    <a:lnTo>
                      <a:pt x="582" y="773"/>
                    </a:lnTo>
                    <a:lnTo>
                      <a:pt x="582" y="785"/>
                    </a:lnTo>
                    <a:lnTo>
                      <a:pt x="578" y="789"/>
                    </a:lnTo>
                    <a:lnTo>
                      <a:pt x="574" y="801"/>
                    </a:lnTo>
                    <a:lnTo>
                      <a:pt x="582" y="813"/>
                    </a:lnTo>
                    <a:lnTo>
                      <a:pt x="586" y="826"/>
                    </a:lnTo>
                    <a:lnTo>
                      <a:pt x="586" y="842"/>
                    </a:lnTo>
                    <a:lnTo>
                      <a:pt x="582" y="850"/>
                    </a:lnTo>
                    <a:lnTo>
                      <a:pt x="582" y="862"/>
                    </a:lnTo>
                    <a:lnTo>
                      <a:pt x="582" y="875"/>
                    </a:lnTo>
                    <a:lnTo>
                      <a:pt x="582" y="879"/>
                    </a:lnTo>
                    <a:lnTo>
                      <a:pt x="578" y="891"/>
                    </a:lnTo>
                    <a:lnTo>
                      <a:pt x="582" y="903"/>
                    </a:lnTo>
                    <a:lnTo>
                      <a:pt x="590" y="915"/>
                    </a:lnTo>
                    <a:lnTo>
                      <a:pt x="602" y="927"/>
                    </a:lnTo>
                    <a:lnTo>
                      <a:pt x="602" y="927"/>
                    </a:lnTo>
                    <a:lnTo>
                      <a:pt x="606" y="940"/>
                    </a:lnTo>
                    <a:lnTo>
                      <a:pt x="606" y="952"/>
                    </a:lnTo>
                    <a:lnTo>
                      <a:pt x="606" y="964"/>
                    </a:lnTo>
                    <a:lnTo>
                      <a:pt x="610" y="968"/>
                    </a:lnTo>
                    <a:lnTo>
                      <a:pt x="610" y="968"/>
                    </a:lnTo>
                    <a:lnTo>
                      <a:pt x="598" y="980"/>
                    </a:lnTo>
                    <a:lnTo>
                      <a:pt x="602" y="988"/>
                    </a:lnTo>
                    <a:lnTo>
                      <a:pt x="606" y="1001"/>
                    </a:lnTo>
                    <a:lnTo>
                      <a:pt x="606" y="1005"/>
                    </a:lnTo>
                    <a:lnTo>
                      <a:pt x="606" y="1005"/>
                    </a:lnTo>
                    <a:lnTo>
                      <a:pt x="619" y="997"/>
                    </a:lnTo>
                    <a:lnTo>
                      <a:pt x="627" y="988"/>
                    </a:lnTo>
                    <a:lnTo>
                      <a:pt x="639" y="993"/>
                    </a:lnTo>
                    <a:lnTo>
                      <a:pt x="651" y="993"/>
                    </a:lnTo>
                    <a:lnTo>
                      <a:pt x="663" y="993"/>
                    </a:lnTo>
                    <a:lnTo>
                      <a:pt x="676" y="984"/>
                    </a:lnTo>
                    <a:lnTo>
                      <a:pt x="684" y="988"/>
                    </a:lnTo>
                    <a:lnTo>
                      <a:pt x="700" y="988"/>
                    </a:lnTo>
                    <a:lnTo>
                      <a:pt x="712" y="980"/>
                    </a:lnTo>
                    <a:lnTo>
                      <a:pt x="712" y="980"/>
                    </a:lnTo>
                    <a:lnTo>
                      <a:pt x="724" y="988"/>
                    </a:lnTo>
                    <a:lnTo>
                      <a:pt x="737" y="1001"/>
                    </a:lnTo>
                    <a:lnTo>
                      <a:pt x="737" y="1013"/>
                    </a:lnTo>
                    <a:lnTo>
                      <a:pt x="749" y="1013"/>
                    </a:lnTo>
                    <a:lnTo>
                      <a:pt x="761" y="1009"/>
                    </a:lnTo>
                    <a:lnTo>
                      <a:pt x="769" y="1005"/>
                    </a:lnTo>
                    <a:lnTo>
                      <a:pt x="777" y="1005"/>
                    </a:lnTo>
                    <a:lnTo>
                      <a:pt x="789" y="1005"/>
                    </a:lnTo>
                    <a:lnTo>
                      <a:pt x="789" y="1017"/>
                    </a:lnTo>
                    <a:lnTo>
                      <a:pt x="802" y="1029"/>
                    </a:lnTo>
                    <a:lnTo>
                      <a:pt x="814" y="1033"/>
                    </a:lnTo>
                    <a:lnTo>
                      <a:pt x="822" y="1037"/>
                    </a:lnTo>
                    <a:lnTo>
                      <a:pt x="834" y="1041"/>
                    </a:lnTo>
                    <a:lnTo>
                      <a:pt x="846" y="1045"/>
                    </a:lnTo>
                    <a:lnTo>
                      <a:pt x="859" y="1045"/>
                    </a:lnTo>
                    <a:lnTo>
                      <a:pt x="867" y="1045"/>
                    </a:lnTo>
                    <a:lnTo>
                      <a:pt x="875" y="1049"/>
                    </a:lnTo>
                    <a:lnTo>
                      <a:pt x="887" y="1045"/>
                    </a:lnTo>
                    <a:lnTo>
                      <a:pt x="891" y="1033"/>
                    </a:lnTo>
                    <a:lnTo>
                      <a:pt x="903" y="1021"/>
                    </a:lnTo>
                    <a:lnTo>
                      <a:pt x="912" y="1037"/>
                    </a:lnTo>
                    <a:lnTo>
                      <a:pt x="920" y="1049"/>
                    </a:lnTo>
                    <a:lnTo>
                      <a:pt x="928" y="1062"/>
                    </a:lnTo>
                    <a:lnTo>
                      <a:pt x="940" y="1066"/>
                    </a:lnTo>
                    <a:lnTo>
                      <a:pt x="948" y="1066"/>
                    </a:lnTo>
                    <a:lnTo>
                      <a:pt x="960" y="1074"/>
                    </a:lnTo>
                    <a:lnTo>
                      <a:pt x="973" y="1074"/>
                    </a:lnTo>
                    <a:lnTo>
                      <a:pt x="977" y="1078"/>
                    </a:lnTo>
                    <a:lnTo>
                      <a:pt x="985" y="1090"/>
                    </a:lnTo>
                    <a:lnTo>
                      <a:pt x="989" y="1098"/>
                    </a:lnTo>
                    <a:lnTo>
                      <a:pt x="1001" y="1111"/>
                    </a:lnTo>
                    <a:lnTo>
                      <a:pt x="1009" y="1123"/>
                    </a:lnTo>
                    <a:lnTo>
                      <a:pt x="1017" y="1135"/>
                    </a:lnTo>
                    <a:lnTo>
                      <a:pt x="1026" y="1135"/>
                    </a:lnTo>
                    <a:lnTo>
                      <a:pt x="1038" y="1131"/>
                    </a:lnTo>
                    <a:lnTo>
                      <a:pt x="1050" y="1127"/>
                    </a:lnTo>
                    <a:lnTo>
                      <a:pt x="1062" y="1135"/>
                    </a:lnTo>
                    <a:lnTo>
                      <a:pt x="1062" y="1098"/>
                    </a:lnTo>
                    <a:lnTo>
                      <a:pt x="1062" y="1090"/>
                    </a:lnTo>
                    <a:lnTo>
                      <a:pt x="1062" y="1058"/>
                    </a:lnTo>
                    <a:lnTo>
                      <a:pt x="1062" y="1058"/>
                    </a:lnTo>
                    <a:lnTo>
                      <a:pt x="1050" y="1062"/>
                    </a:lnTo>
                    <a:lnTo>
                      <a:pt x="1046" y="1062"/>
                    </a:lnTo>
                    <a:lnTo>
                      <a:pt x="1046" y="1074"/>
                    </a:lnTo>
                    <a:lnTo>
                      <a:pt x="1034" y="1074"/>
                    </a:lnTo>
                    <a:lnTo>
                      <a:pt x="1021" y="1074"/>
                    </a:lnTo>
                    <a:lnTo>
                      <a:pt x="1009" y="1062"/>
                    </a:lnTo>
                    <a:lnTo>
                      <a:pt x="997" y="1049"/>
                    </a:lnTo>
                    <a:lnTo>
                      <a:pt x="997" y="1049"/>
                    </a:lnTo>
                    <a:lnTo>
                      <a:pt x="985" y="1041"/>
                    </a:lnTo>
                    <a:lnTo>
                      <a:pt x="977" y="1029"/>
                    </a:lnTo>
                    <a:lnTo>
                      <a:pt x="973" y="1017"/>
                    </a:lnTo>
                    <a:lnTo>
                      <a:pt x="973" y="1013"/>
                    </a:lnTo>
                    <a:lnTo>
                      <a:pt x="977" y="1005"/>
                    </a:lnTo>
                    <a:lnTo>
                      <a:pt x="977" y="1005"/>
                    </a:lnTo>
                    <a:lnTo>
                      <a:pt x="981" y="993"/>
                    </a:lnTo>
                    <a:lnTo>
                      <a:pt x="985" y="980"/>
                    </a:lnTo>
                    <a:lnTo>
                      <a:pt x="993" y="968"/>
                    </a:lnTo>
                    <a:lnTo>
                      <a:pt x="989" y="956"/>
                    </a:lnTo>
                    <a:lnTo>
                      <a:pt x="989" y="927"/>
                    </a:lnTo>
                    <a:lnTo>
                      <a:pt x="993" y="915"/>
                    </a:lnTo>
                    <a:lnTo>
                      <a:pt x="989" y="903"/>
                    </a:lnTo>
                    <a:lnTo>
                      <a:pt x="985" y="891"/>
                    </a:lnTo>
                    <a:lnTo>
                      <a:pt x="985" y="887"/>
                    </a:lnTo>
                    <a:lnTo>
                      <a:pt x="981" y="879"/>
                    </a:lnTo>
                    <a:lnTo>
                      <a:pt x="993" y="870"/>
                    </a:lnTo>
                    <a:lnTo>
                      <a:pt x="1001" y="858"/>
                    </a:lnTo>
                    <a:lnTo>
                      <a:pt x="1009" y="846"/>
                    </a:lnTo>
                    <a:lnTo>
                      <a:pt x="1005" y="834"/>
                    </a:lnTo>
                    <a:lnTo>
                      <a:pt x="1013" y="834"/>
                    </a:lnTo>
                    <a:lnTo>
                      <a:pt x="1026" y="834"/>
                    </a:lnTo>
                    <a:lnTo>
                      <a:pt x="1046" y="826"/>
                    </a:lnTo>
                    <a:lnTo>
                      <a:pt x="1050" y="826"/>
                    </a:lnTo>
                    <a:lnTo>
                      <a:pt x="1062" y="826"/>
                    </a:lnTo>
                    <a:lnTo>
                      <a:pt x="1074" y="826"/>
                    </a:lnTo>
                    <a:lnTo>
                      <a:pt x="1082" y="822"/>
                    </a:lnTo>
                    <a:lnTo>
                      <a:pt x="1107" y="818"/>
                    </a:lnTo>
                    <a:lnTo>
                      <a:pt x="1103" y="805"/>
                    </a:lnTo>
                    <a:lnTo>
                      <a:pt x="1091" y="797"/>
                    </a:lnTo>
                    <a:lnTo>
                      <a:pt x="1087" y="785"/>
                    </a:lnTo>
                    <a:lnTo>
                      <a:pt x="1082" y="765"/>
                    </a:lnTo>
                    <a:lnTo>
                      <a:pt x="1074" y="752"/>
                    </a:lnTo>
                    <a:lnTo>
                      <a:pt x="1062" y="748"/>
                    </a:lnTo>
                    <a:lnTo>
                      <a:pt x="1042" y="724"/>
                    </a:lnTo>
                    <a:lnTo>
                      <a:pt x="1038" y="712"/>
                    </a:lnTo>
                    <a:lnTo>
                      <a:pt x="1034" y="700"/>
                    </a:lnTo>
                    <a:lnTo>
                      <a:pt x="1026" y="687"/>
                    </a:lnTo>
                    <a:lnTo>
                      <a:pt x="1026" y="679"/>
                    </a:lnTo>
                    <a:lnTo>
                      <a:pt x="1034" y="667"/>
                    </a:lnTo>
                    <a:lnTo>
                      <a:pt x="1034" y="655"/>
                    </a:lnTo>
                    <a:lnTo>
                      <a:pt x="1026" y="643"/>
                    </a:lnTo>
                    <a:lnTo>
                      <a:pt x="1021" y="630"/>
                    </a:lnTo>
                    <a:lnTo>
                      <a:pt x="1021" y="622"/>
                    </a:lnTo>
                    <a:lnTo>
                      <a:pt x="1017" y="610"/>
                    </a:lnTo>
                    <a:lnTo>
                      <a:pt x="1021" y="602"/>
                    </a:lnTo>
                    <a:lnTo>
                      <a:pt x="1030" y="573"/>
                    </a:lnTo>
                    <a:lnTo>
                      <a:pt x="1017" y="582"/>
                    </a:lnTo>
                    <a:lnTo>
                      <a:pt x="1013" y="582"/>
                    </a:lnTo>
                    <a:lnTo>
                      <a:pt x="1017" y="569"/>
                    </a:lnTo>
                    <a:lnTo>
                      <a:pt x="1017" y="557"/>
                    </a:lnTo>
                    <a:lnTo>
                      <a:pt x="1021" y="545"/>
                    </a:lnTo>
                    <a:lnTo>
                      <a:pt x="1021" y="533"/>
                    </a:lnTo>
                    <a:lnTo>
                      <a:pt x="1026" y="521"/>
                    </a:lnTo>
                    <a:lnTo>
                      <a:pt x="1026" y="521"/>
                    </a:lnTo>
                    <a:lnTo>
                      <a:pt x="1026" y="521"/>
                    </a:lnTo>
                    <a:lnTo>
                      <a:pt x="1026" y="508"/>
                    </a:lnTo>
                    <a:lnTo>
                      <a:pt x="1021" y="500"/>
                    </a:lnTo>
                    <a:lnTo>
                      <a:pt x="1013" y="488"/>
                    </a:lnTo>
                    <a:lnTo>
                      <a:pt x="1013" y="484"/>
                    </a:lnTo>
                    <a:lnTo>
                      <a:pt x="1009" y="484"/>
                    </a:lnTo>
                    <a:lnTo>
                      <a:pt x="1005" y="472"/>
                    </a:lnTo>
                    <a:lnTo>
                      <a:pt x="1009" y="464"/>
                    </a:lnTo>
                    <a:lnTo>
                      <a:pt x="1021" y="455"/>
                    </a:lnTo>
                    <a:lnTo>
                      <a:pt x="1021" y="455"/>
                    </a:lnTo>
                    <a:lnTo>
                      <a:pt x="1021" y="435"/>
                    </a:lnTo>
                    <a:lnTo>
                      <a:pt x="1026" y="423"/>
                    </a:lnTo>
                    <a:lnTo>
                      <a:pt x="1030" y="419"/>
                    </a:lnTo>
                    <a:lnTo>
                      <a:pt x="1038" y="411"/>
                    </a:lnTo>
                    <a:lnTo>
                      <a:pt x="1050" y="403"/>
                    </a:lnTo>
                    <a:lnTo>
                      <a:pt x="1050" y="398"/>
                    </a:lnTo>
                    <a:lnTo>
                      <a:pt x="1046" y="390"/>
                    </a:lnTo>
                    <a:lnTo>
                      <a:pt x="1046" y="382"/>
                    </a:lnTo>
                    <a:lnTo>
                      <a:pt x="1046" y="378"/>
                    </a:lnTo>
                    <a:lnTo>
                      <a:pt x="1050" y="366"/>
                    </a:lnTo>
                    <a:lnTo>
                      <a:pt x="1050" y="362"/>
                    </a:lnTo>
                    <a:lnTo>
                      <a:pt x="1054" y="350"/>
                    </a:lnTo>
                    <a:lnTo>
                      <a:pt x="1054" y="342"/>
                    </a:lnTo>
                    <a:lnTo>
                      <a:pt x="1054" y="333"/>
                    </a:lnTo>
                    <a:lnTo>
                      <a:pt x="1054" y="325"/>
                    </a:lnTo>
                    <a:lnTo>
                      <a:pt x="1058" y="321"/>
                    </a:lnTo>
                    <a:lnTo>
                      <a:pt x="1054" y="317"/>
                    </a:lnTo>
                    <a:lnTo>
                      <a:pt x="1062" y="309"/>
                    </a:lnTo>
                    <a:lnTo>
                      <a:pt x="1066" y="297"/>
                    </a:lnTo>
                    <a:lnTo>
                      <a:pt x="1070" y="293"/>
                    </a:lnTo>
                    <a:lnTo>
                      <a:pt x="1070" y="280"/>
                    </a:lnTo>
                    <a:lnTo>
                      <a:pt x="1070" y="272"/>
                    </a:lnTo>
                    <a:lnTo>
                      <a:pt x="1070" y="268"/>
                    </a:lnTo>
                    <a:lnTo>
                      <a:pt x="1074" y="268"/>
                    </a:lnTo>
                    <a:lnTo>
                      <a:pt x="1087" y="264"/>
                    </a:lnTo>
                    <a:lnTo>
                      <a:pt x="1087" y="256"/>
                    </a:lnTo>
                    <a:lnTo>
                      <a:pt x="1087" y="252"/>
                    </a:lnTo>
                    <a:lnTo>
                      <a:pt x="1091" y="252"/>
                    </a:lnTo>
                    <a:lnTo>
                      <a:pt x="1095" y="252"/>
                    </a:lnTo>
                    <a:lnTo>
                      <a:pt x="1095" y="248"/>
                    </a:lnTo>
                    <a:lnTo>
                      <a:pt x="1099" y="248"/>
                    </a:lnTo>
                    <a:lnTo>
                      <a:pt x="1103" y="244"/>
                    </a:lnTo>
                    <a:lnTo>
                      <a:pt x="1115" y="228"/>
                    </a:lnTo>
                    <a:lnTo>
                      <a:pt x="1127" y="224"/>
                    </a:lnTo>
                    <a:lnTo>
                      <a:pt x="1135" y="211"/>
                    </a:lnTo>
                    <a:lnTo>
                      <a:pt x="1144" y="203"/>
                    </a:lnTo>
                    <a:lnTo>
                      <a:pt x="1148" y="191"/>
                    </a:lnTo>
                    <a:lnTo>
                      <a:pt x="1148" y="187"/>
                    </a:lnTo>
                    <a:lnTo>
                      <a:pt x="1144" y="183"/>
                    </a:lnTo>
                    <a:lnTo>
                      <a:pt x="1139" y="183"/>
                    </a:lnTo>
                    <a:lnTo>
                      <a:pt x="1135" y="179"/>
                    </a:lnTo>
                    <a:lnTo>
                      <a:pt x="1127" y="179"/>
                    </a:lnTo>
                    <a:lnTo>
                      <a:pt x="1115" y="171"/>
                    </a:lnTo>
                    <a:lnTo>
                      <a:pt x="1119" y="162"/>
                    </a:lnTo>
                    <a:lnTo>
                      <a:pt x="1127" y="146"/>
                    </a:lnTo>
                    <a:lnTo>
                      <a:pt x="1127" y="146"/>
                    </a:lnTo>
                    <a:lnTo>
                      <a:pt x="1119" y="134"/>
                    </a:lnTo>
                    <a:lnTo>
                      <a:pt x="1123" y="122"/>
                    </a:lnTo>
                    <a:lnTo>
                      <a:pt x="1123" y="110"/>
                    </a:lnTo>
                    <a:lnTo>
                      <a:pt x="1119" y="101"/>
                    </a:lnTo>
                    <a:lnTo>
                      <a:pt x="1107" y="101"/>
                    </a:lnTo>
                    <a:lnTo>
                      <a:pt x="1107" y="101"/>
                    </a:lnTo>
                    <a:lnTo>
                      <a:pt x="1107" y="89"/>
                    </a:lnTo>
                    <a:lnTo>
                      <a:pt x="1095" y="85"/>
                    </a:lnTo>
                    <a:lnTo>
                      <a:pt x="1082" y="77"/>
                    </a:lnTo>
                    <a:lnTo>
                      <a:pt x="1074" y="65"/>
                    </a:lnTo>
                    <a:lnTo>
                      <a:pt x="1070" y="65"/>
                    </a:lnTo>
                    <a:lnTo>
                      <a:pt x="1062" y="53"/>
                    </a:lnTo>
                    <a:lnTo>
                      <a:pt x="1054" y="40"/>
                    </a:lnTo>
                    <a:lnTo>
                      <a:pt x="1042" y="40"/>
                    </a:lnTo>
                    <a:lnTo>
                      <a:pt x="1034" y="53"/>
                    </a:lnTo>
                    <a:lnTo>
                      <a:pt x="1021" y="57"/>
                    </a:lnTo>
                    <a:lnTo>
                      <a:pt x="1013" y="49"/>
                    </a:lnTo>
                    <a:lnTo>
                      <a:pt x="1001" y="49"/>
                    </a:lnTo>
                    <a:lnTo>
                      <a:pt x="989" y="57"/>
                    </a:lnTo>
                    <a:lnTo>
                      <a:pt x="977" y="65"/>
                    </a:lnTo>
                    <a:lnTo>
                      <a:pt x="977" y="61"/>
                    </a:lnTo>
                    <a:lnTo>
                      <a:pt x="964" y="57"/>
                    </a:lnTo>
                    <a:lnTo>
                      <a:pt x="952" y="44"/>
                    </a:lnTo>
                    <a:lnTo>
                      <a:pt x="940" y="44"/>
                    </a:lnTo>
                    <a:lnTo>
                      <a:pt x="936" y="32"/>
                    </a:lnTo>
                    <a:lnTo>
                      <a:pt x="932" y="24"/>
                    </a:lnTo>
                    <a:lnTo>
                      <a:pt x="920" y="20"/>
                    </a:lnTo>
                    <a:lnTo>
                      <a:pt x="920" y="20"/>
                    </a:lnTo>
                    <a:lnTo>
                      <a:pt x="908" y="12"/>
                    </a:lnTo>
                    <a:lnTo>
                      <a:pt x="895" y="8"/>
                    </a:lnTo>
                    <a:lnTo>
                      <a:pt x="883" y="16"/>
                    </a:lnTo>
                    <a:lnTo>
                      <a:pt x="871" y="16"/>
                    </a:lnTo>
                    <a:lnTo>
                      <a:pt x="859" y="16"/>
                    </a:lnTo>
                    <a:lnTo>
                      <a:pt x="846" y="8"/>
                    </a:lnTo>
                    <a:lnTo>
                      <a:pt x="838" y="8"/>
                    </a:lnTo>
                    <a:lnTo>
                      <a:pt x="826" y="8"/>
                    </a:lnTo>
                    <a:lnTo>
                      <a:pt x="814" y="0"/>
                    </a:lnTo>
                    <a:lnTo>
                      <a:pt x="810" y="0"/>
                    </a:lnTo>
                    <a:lnTo>
                      <a:pt x="798" y="0"/>
                    </a:lnTo>
                    <a:lnTo>
                      <a:pt x="789" y="12"/>
                    </a:lnTo>
                    <a:lnTo>
                      <a:pt x="781" y="20"/>
                    </a:lnTo>
                    <a:lnTo>
                      <a:pt x="777" y="20"/>
                    </a:lnTo>
                    <a:lnTo>
                      <a:pt x="769" y="20"/>
                    </a:lnTo>
                    <a:lnTo>
                      <a:pt x="761" y="24"/>
                    </a:lnTo>
                    <a:lnTo>
                      <a:pt x="749" y="20"/>
                    </a:lnTo>
                    <a:lnTo>
                      <a:pt x="741" y="12"/>
                    </a:lnTo>
                    <a:lnTo>
                      <a:pt x="728" y="20"/>
                    </a:lnTo>
                    <a:lnTo>
                      <a:pt x="728" y="20"/>
                    </a:lnTo>
                    <a:lnTo>
                      <a:pt x="716" y="24"/>
                    </a:lnTo>
                    <a:lnTo>
                      <a:pt x="704" y="32"/>
                    </a:lnTo>
                    <a:lnTo>
                      <a:pt x="704" y="28"/>
                    </a:lnTo>
                    <a:lnTo>
                      <a:pt x="692" y="32"/>
                    </a:lnTo>
                    <a:lnTo>
                      <a:pt x="680" y="40"/>
                    </a:lnTo>
                    <a:lnTo>
                      <a:pt x="667" y="40"/>
                    </a:lnTo>
                    <a:lnTo>
                      <a:pt x="659" y="36"/>
                    </a:lnTo>
                    <a:lnTo>
                      <a:pt x="647" y="32"/>
                    </a:lnTo>
                    <a:lnTo>
                      <a:pt x="643" y="36"/>
                    </a:lnTo>
                    <a:lnTo>
                      <a:pt x="635" y="40"/>
                    </a:lnTo>
                    <a:lnTo>
                      <a:pt x="627" y="53"/>
                    </a:lnTo>
                    <a:lnTo>
                      <a:pt x="623" y="65"/>
                    </a:lnTo>
                    <a:lnTo>
                      <a:pt x="619" y="69"/>
                    </a:lnTo>
                    <a:lnTo>
                      <a:pt x="619" y="73"/>
                    </a:lnTo>
                    <a:lnTo>
                      <a:pt x="602" y="73"/>
                    </a:lnTo>
                    <a:lnTo>
                      <a:pt x="598" y="65"/>
                    </a:lnTo>
                    <a:lnTo>
                      <a:pt x="590" y="65"/>
                    </a:lnTo>
                    <a:lnTo>
                      <a:pt x="582" y="65"/>
                    </a:lnTo>
                    <a:lnTo>
                      <a:pt x="570" y="61"/>
                    </a:lnTo>
                    <a:lnTo>
                      <a:pt x="558" y="65"/>
                    </a:lnTo>
                    <a:lnTo>
                      <a:pt x="553" y="65"/>
                    </a:lnTo>
                    <a:lnTo>
                      <a:pt x="541" y="61"/>
                    </a:lnTo>
                    <a:lnTo>
                      <a:pt x="529" y="57"/>
                    </a:lnTo>
                    <a:lnTo>
                      <a:pt x="521" y="53"/>
                    </a:lnTo>
                    <a:lnTo>
                      <a:pt x="505" y="57"/>
                    </a:lnTo>
                    <a:lnTo>
                      <a:pt x="497" y="49"/>
                    </a:lnTo>
                    <a:lnTo>
                      <a:pt x="492" y="36"/>
                    </a:lnTo>
                    <a:lnTo>
                      <a:pt x="480" y="28"/>
                    </a:lnTo>
                    <a:lnTo>
                      <a:pt x="468" y="20"/>
                    </a:lnTo>
                    <a:lnTo>
                      <a:pt x="468" y="20"/>
                    </a:lnTo>
                    <a:lnTo>
                      <a:pt x="464" y="20"/>
                    </a:lnTo>
                    <a:lnTo>
                      <a:pt x="460" y="16"/>
                    </a:lnTo>
                    <a:lnTo>
                      <a:pt x="452" y="12"/>
                    </a:lnTo>
                    <a:lnTo>
                      <a:pt x="440" y="12"/>
                    </a:lnTo>
                    <a:lnTo>
                      <a:pt x="427" y="16"/>
                    </a:lnTo>
                    <a:lnTo>
                      <a:pt x="423" y="16"/>
                    </a:lnTo>
                    <a:lnTo>
                      <a:pt x="423" y="20"/>
                    </a:lnTo>
                    <a:lnTo>
                      <a:pt x="415" y="24"/>
                    </a:lnTo>
                    <a:lnTo>
                      <a:pt x="407" y="36"/>
                    </a:lnTo>
                    <a:lnTo>
                      <a:pt x="399" y="49"/>
                    </a:lnTo>
                    <a:lnTo>
                      <a:pt x="387" y="57"/>
                    </a:lnTo>
                    <a:lnTo>
                      <a:pt x="383" y="57"/>
                    </a:lnTo>
                    <a:lnTo>
                      <a:pt x="383" y="61"/>
                    </a:lnTo>
                    <a:lnTo>
                      <a:pt x="387" y="73"/>
                    </a:lnTo>
                    <a:lnTo>
                      <a:pt x="387" y="85"/>
                    </a:lnTo>
                    <a:lnTo>
                      <a:pt x="387" y="89"/>
                    </a:lnTo>
                    <a:lnTo>
                      <a:pt x="383" y="101"/>
                    </a:lnTo>
                    <a:lnTo>
                      <a:pt x="387" y="101"/>
                    </a:lnTo>
                    <a:lnTo>
                      <a:pt x="387" y="110"/>
                    </a:lnTo>
                    <a:lnTo>
                      <a:pt x="387" y="122"/>
                    </a:lnTo>
                    <a:lnTo>
                      <a:pt x="383" y="134"/>
                    </a:lnTo>
                    <a:lnTo>
                      <a:pt x="383" y="134"/>
                    </a:lnTo>
                    <a:lnTo>
                      <a:pt x="374" y="150"/>
                    </a:lnTo>
                    <a:lnTo>
                      <a:pt x="374" y="154"/>
                    </a:lnTo>
                    <a:lnTo>
                      <a:pt x="370" y="162"/>
                    </a:lnTo>
                    <a:lnTo>
                      <a:pt x="362" y="171"/>
                    </a:lnTo>
                    <a:lnTo>
                      <a:pt x="362" y="175"/>
                    </a:lnTo>
                    <a:lnTo>
                      <a:pt x="354" y="187"/>
                    </a:lnTo>
                    <a:lnTo>
                      <a:pt x="354" y="199"/>
                    </a:lnTo>
                    <a:lnTo>
                      <a:pt x="354" y="203"/>
                    </a:lnTo>
                    <a:lnTo>
                      <a:pt x="354" y="215"/>
                    </a:lnTo>
                    <a:lnTo>
                      <a:pt x="354" y="228"/>
                    </a:lnTo>
                    <a:lnTo>
                      <a:pt x="350" y="236"/>
                    </a:lnTo>
                    <a:lnTo>
                      <a:pt x="350" y="244"/>
                    </a:lnTo>
                    <a:lnTo>
                      <a:pt x="346" y="248"/>
                    </a:lnTo>
                    <a:lnTo>
                      <a:pt x="342" y="252"/>
                    </a:lnTo>
                    <a:lnTo>
                      <a:pt x="342" y="264"/>
                    </a:lnTo>
                    <a:lnTo>
                      <a:pt x="342" y="272"/>
                    </a:lnTo>
                    <a:lnTo>
                      <a:pt x="342" y="289"/>
                    </a:lnTo>
                    <a:lnTo>
                      <a:pt x="342" y="297"/>
                    </a:lnTo>
                    <a:lnTo>
                      <a:pt x="338" y="305"/>
                    </a:lnTo>
                    <a:lnTo>
                      <a:pt x="338" y="313"/>
                    </a:lnTo>
                    <a:lnTo>
                      <a:pt x="338" y="329"/>
                    </a:lnTo>
                    <a:lnTo>
                      <a:pt x="338" y="346"/>
                    </a:lnTo>
                    <a:lnTo>
                      <a:pt x="326" y="354"/>
                    </a:lnTo>
                    <a:lnTo>
                      <a:pt x="317" y="370"/>
                    </a:lnTo>
                    <a:lnTo>
                      <a:pt x="309" y="378"/>
                    </a:lnTo>
                    <a:lnTo>
                      <a:pt x="297" y="386"/>
                    </a:lnTo>
                    <a:lnTo>
                      <a:pt x="281" y="386"/>
                    </a:lnTo>
                    <a:lnTo>
                      <a:pt x="273" y="403"/>
                    </a:lnTo>
                    <a:lnTo>
                      <a:pt x="265" y="427"/>
                    </a:lnTo>
                    <a:lnTo>
                      <a:pt x="252" y="435"/>
                    </a:lnTo>
                    <a:lnTo>
                      <a:pt x="240" y="455"/>
                    </a:lnTo>
                    <a:lnTo>
                      <a:pt x="240" y="464"/>
                    </a:lnTo>
                    <a:lnTo>
                      <a:pt x="240" y="476"/>
                    </a:lnTo>
                    <a:lnTo>
                      <a:pt x="240" y="488"/>
                    </a:lnTo>
                    <a:lnTo>
                      <a:pt x="240" y="500"/>
                    </a:lnTo>
                    <a:lnTo>
                      <a:pt x="240" y="504"/>
                    </a:lnTo>
                    <a:lnTo>
                      <a:pt x="240" y="512"/>
                    </a:lnTo>
                    <a:lnTo>
                      <a:pt x="240" y="525"/>
                    </a:lnTo>
                    <a:lnTo>
                      <a:pt x="232" y="537"/>
                    </a:lnTo>
                    <a:lnTo>
                      <a:pt x="228" y="549"/>
                    </a:lnTo>
                    <a:lnTo>
                      <a:pt x="220" y="557"/>
                    </a:lnTo>
                    <a:lnTo>
                      <a:pt x="212" y="561"/>
                    </a:lnTo>
                    <a:lnTo>
                      <a:pt x="199" y="569"/>
                    </a:lnTo>
                    <a:lnTo>
                      <a:pt x="195" y="573"/>
                    </a:lnTo>
                    <a:lnTo>
                      <a:pt x="195" y="573"/>
                    </a:lnTo>
                    <a:lnTo>
                      <a:pt x="187" y="582"/>
                    </a:lnTo>
                    <a:lnTo>
                      <a:pt x="183" y="582"/>
                    </a:lnTo>
                    <a:lnTo>
                      <a:pt x="183" y="582"/>
                    </a:lnTo>
                    <a:lnTo>
                      <a:pt x="175" y="590"/>
                    </a:lnTo>
                    <a:lnTo>
                      <a:pt x="167" y="598"/>
                    </a:lnTo>
                    <a:lnTo>
                      <a:pt x="167" y="598"/>
                    </a:lnTo>
                    <a:lnTo>
                      <a:pt x="159" y="610"/>
                    </a:lnTo>
                    <a:lnTo>
                      <a:pt x="147" y="618"/>
                    </a:lnTo>
                    <a:lnTo>
                      <a:pt x="134" y="614"/>
                    </a:lnTo>
                    <a:lnTo>
                      <a:pt x="134" y="618"/>
                    </a:lnTo>
                    <a:lnTo>
                      <a:pt x="134" y="606"/>
                    </a:lnTo>
                    <a:lnTo>
                      <a:pt x="134" y="594"/>
                    </a:lnTo>
                    <a:lnTo>
                      <a:pt x="138" y="590"/>
                    </a:lnTo>
                    <a:lnTo>
                      <a:pt x="126" y="582"/>
                    </a:lnTo>
                    <a:lnTo>
                      <a:pt x="114" y="586"/>
                    </a:lnTo>
                    <a:lnTo>
                      <a:pt x="102" y="590"/>
                    </a:lnTo>
                    <a:lnTo>
                      <a:pt x="90" y="602"/>
                    </a:lnTo>
                    <a:lnTo>
                      <a:pt x="81" y="610"/>
                    </a:lnTo>
                    <a:lnTo>
                      <a:pt x="73" y="618"/>
                    </a:lnTo>
                    <a:lnTo>
                      <a:pt x="61" y="606"/>
                    </a:lnTo>
                    <a:lnTo>
                      <a:pt x="53" y="602"/>
                    </a:lnTo>
                    <a:lnTo>
                      <a:pt x="41" y="606"/>
                    </a:lnTo>
                    <a:lnTo>
                      <a:pt x="33" y="610"/>
                    </a:lnTo>
                    <a:lnTo>
                      <a:pt x="24" y="622"/>
                    </a:lnTo>
                    <a:lnTo>
                      <a:pt x="20" y="622"/>
                    </a:lnTo>
                    <a:lnTo>
                      <a:pt x="12" y="626"/>
                    </a:lnTo>
                    <a:lnTo>
                      <a:pt x="12" y="630"/>
                    </a:lnTo>
                    <a:lnTo>
                      <a:pt x="20" y="643"/>
                    </a:lnTo>
                    <a:lnTo>
                      <a:pt x="20" y="663"/>
                    </a:lnTo>
                    <a:lnTo>
                      <a:pt x="8" y="667"/>
                    </a:lnTo>
                    <a:lnTo>
                      <a:pt x="0" y="671"/>
                    </a:lnTo>
                    <a:lnTo>
                      <a:pt x="4" y="675"/>
                    </a:lnTo>
                    <a:lnTo>
                      <a:pt x="16" y="687"/>
                    </a:lnTo>
                    <a:lnTo>
                      <a:pt x="29" y="683"/>
                    </a:lnTo>
                    <a:lnTo>
                      <a:pt x="41" y="675"/>
                    </a:lnTo>
                    <a:lnTo>
                      <a:pt x="49" y="675"/>
                    </a:lnTo>
                    <a:lnTo>
                      <a:pt x="57" y="675"/>
                    </a:lnTo>
                    <a:lnTo>
                      <a:pt x="69" y="675"/>
                    </a:lnTo>
                    <a:lnTo>
                      <a:pt x="73" y="67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 name="Freeform 13">
                <a:extLst>
                  <a:ext uri="{FF2B5EF4-FFF2-40B4-BE49-F238E27FC236}">
                    <a16:creationId xmlns:a16="http://schemas.microsoft.com/office/drawing/2014/main" id="{06550F66-3971-4AA8-B194-895F09D7C039}"/>
                  </a:ext>
                </a:extLst>
              </p:cNvPr>
              <p:cNvSpPr>
                <a:spLocks/>
              </p:cNvSpPr>
              <p:nvPr/>
            </p:nvSpPr>
            <p:spPr bwMode="gray">
              <a:xfrm>
                <a:off x="6405099" y="5418433"/>
                <a:ext cx="27998" cy="41030"/>
              </a:xfrm>
              <a:custGeom>
                <a:avLst/>
                <a:gdLst>
                  <a:gd name="T0" fmla="*/ 57 w 77"/>
                  <a:gd name="T1" fmla="*/ 12 h 102"/>
                  <a:gd name="T2" fmla="*/ 45 w 77"/>
                  <a:gd name="T3" fmla="*/ 4 h 102"/>
                  <a:gd name="T4" fmla="*/ 37 w 77"/>
                  <a:gd name="T5" fmla="*/ 0 h 102"/>
                  <a:gd name="T6" fmla="*/ 37 w 77"/>
                  <a:gd name="T7" fmla="*/ 0 h 102"/>
                  <a:gd name="T8" fmla="*/ 25 w 77"/>
                  <a:gd name="T9" fmla="*/ 8 h 102"/>
                  <a:gd name="T10" fmla="*/ 16 w 77"/>
                  <a:gd name="T11" fmla="*/ 16 h 102"/>
                  <a:gd name="T12" fmla="*/ 16 w 77"/>
                  <a:gd name="T13" fmla="*/ 16 h 102"/>
                  <a:gd name="T14" fmla="*/ 16 w 77"/>
                  <a:gd name="T15" fmla="*/ 20 h 102"/>
                  <a:gd name="T16" fmla="*/ 8 w 77"/>
                  <a:gd name="T17" fmla="*/ 33 h 102"/>
                  <a:gd name="T18" fmla="*/ 0 w 77"/>
                  <a:gd name="T19" fmla="*/ 45 h 102"/>
                  <a:gd name="T20" fmla="*/ 0 w 77"/>
                  <a:gd name="T21" fmla="*/ 49 h 102"/>
                  <a:gd name="T22" fmla="*/ 0 w 77"/>
                  <a:gd name="T23" fmla="*/ 65 h 102"/>
                  <a:gd name="T24" fmla="*/ 8 w 77"/>
                  <a:gd name="T25" fmla="*/ 73 h 102"/>
                  <a:gd name="T26" fmla="*/ 8 w 77"/>
                  <a:gd name="T27" fmla="*/ 85 h 102"/>
                  <a:gd name="T28" fmla="*/ 21 w 77"/>
                  <a:gd name="T29" fmla="*/ 98 h 102"/>
                  <a:gd name="T30" fmla="*/ 25 w 77"/>
                  <a:gd name="T31" fmla="*/ 98 h 102"/>
                  <a:gd name="T32" fmla="*/ 37 w 77"/>
                  <a:gd name="T33" fmla="*/ 102 h 102"/>
                  <a:gd name="T34" fmla="*/ 49 w 77"/>
                  <a:gd name="T35" fmla="*/ 102 h 102"/>
                  <a:gd name="T36" fmla="*/ 65 w 77"/>
                  <a:gd name="T37" fmla="*/ 102 h 102"/>
                  <a:gd name="T38" fmla="*/ 69 w 77"/>
                  <a:gd name="T39" fmla="*/ 102 h 102"/>
                  <a:gd name="T40" fmla="*/ 69 w 77"/>
                  <a:gd name="T41" fmla="*/ 90 h 102"/>
                  <a:gd name="T42" fmla="*/ 69 w 77"/>
                  <a:gd name="T43" fmla="*/ 77 h 102"/>
                  <a:gd name="T44" fmla="*/ 69 w 77"/>
                  <a:gd name="T45" fmla="*/ 69 h 102"/>
                  <a:gd name="T46" fmla="*/ 77 w 77"/>
                  <a:gd name="T47" fmla="*/ 73 h 102"/>
                  <a:gd name="T48" fmla="*/ 77 w 77"/>
                  <a:gd name="T49" fmla="*/ 61 h 102"/>
                  <a:gd name="T50" fmla="*/ 77 w 77"/>
                  <a:gd name="T51" fmla="*/ 49 h 102"/>
                  <a:gd name="T52" fmla="*/ 73 w 77"/>
                  <a:gd name="T53" fmla="*/ 37 h 102"/>
                  <a:gd name="T54" fmla="*/ 77 w 77"/>
                  <a:gd name="T55" fmla="*/ 33 h 102"/>
                  <a:gd name="T56" fmla="*/ 77 w 77"/>
                  <a:gd name="T57" fmla="*/ 28 h 102"/>
                  <a:gd name="T58" fmla="*/ 73 w 77"/>
                  <a:gd name="T59" fmla="*/ 16 h 102"/>
                  <a:gd name="T60" fmla="*/ 73 w 77"/>
                  <a:gd name="T61" fmla="*/ 16 h 102"/>
                  <a:gd name="T62" fmla="*/ 69 w 77"/>
                  <a:gd name="T63" fmla="*/ 16 h 102"/>
                  <a:gd name="T64" fmla="*/ 57 w 77"/>
                  <a:gd name="T65" fmla="*/ 12 h 102"/>
                  <a:gd name="T66" fmla="*/ 57 w 77"/>
                  <a:gd name="T67"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102">
                    <a:moveTo>
                      <a:pt x="57" y="12"/>
                    </a:moveTo>
                    <a:lnTo>
                      <a:pt x="45" y="4"/>
                    </a:lnTo>
                    <a:lnTo>
                      <a:pt x="37" y="0"/>
                    </a:lnTo>
                    <a:lnTo>
                      <a:pt x="37" y="0"/>
                    </a:lnTo>
                    <a:lnTo>
                      <a:pt x="25" y="8"/>
                    </a:lnTo>
                    <a:lnTo>
                      <a:pt x="16" y="16"/>
                    </a:lnTo>
                    <a:lnTo>
                      <a:pt x="16" y="16"/>
                    </a:lnTo>
                    <a:lnTo>
                      <a:pt x="16" y="20"/>
                    </a:lnTo>
                    <a:lnTo>
                      <a:pt x="8" y="33"/>
                    </a:lnTo>
                    <a:lnTo>
                      <a:pt x="0" y="45"/>
                    </a:lnTo>
                    <a:lnTo>
                      <a:pt x="0" y="49"/>
                    </a:lnTo>
                    <a:lnTo>
                      <a:pt x="0" y="65"/>
                    </a:lnTo>
                    <a:lnTo>
                      <a:pt x="8" y="73"/>
                    </a:lnTo>
                    <a:lnTo>
                      <a:pt x="8" y="85"/>
                    </a:lnTo>
                    <a:lnTo>
                      <a:pt x="21" y="98"/>
                    </a:lnTo>
                    <a:lnTo>
                      <a:pt x="25" y="98"/>
                    </a:lnTo>
                    <a:lnTo>
                      <a:pt x="37" y="102"/>
                    </a:lnTo>
                    <a:lnTo>
                      <a:pt x="49" y="102"/>
                    </a:lnTo>
                    <a:lnTo>
                      <a:pt x="65" y="102"/>
                    </a:lnTo>
                    <a:lnTo>
                      <a:pt x="69" y="102"/>
                    </a:lnTo>
                    <a:lnTo>
                      <a:pt x="69" y="90"/>
                    </a:lnTo>
                    <a:lnTo>
                      <a:pt x="69" y="77"/>
                    </a:lnTo>
                    <a:lnTo>
                      <a:pt x="69" y="69"/>
                    </a:lnTo>
                    <a:lnTo>
                      <a:pt x="77" y="73"/>
                    </a:lnTo>
                    <a:lnTo>
                      <a:pt x="77" y="61"/>
                    </a:lnTo>
                    <a:lnTo>
                      <a:pt x="77" y="49"/>
                    </a:lnTo>
                    <a:lnTo>
                      <a:pt x="73" y="37"/>
                    </a:lnTo>
                    <a:lnTo>
                      <a:pt x="77" y="33"/>
                    </a:lnTo>
                    <a:lnTo>
                      <a:pt x="77" y="28"/>
                    </a:lnTo>
                    <a:lnTo>
                      <a:pt x="73" y="16"/>
                    </a:lnTo>
                    <a:lnTo>
                      <a:pt x="73" y="16"/>
                    </a:lnTo>
                    <a:lnTo>
                      <a:pt x="69" y="16"/>
                    </a:lnTo>
                    <a:lnTo>
                      <a:pt x="57" y="12"/>
                    </a:lnTo>
                    <a:lnTo>
                      <a:pt x="57" y="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 name="Freeform 14">
                <a:extLst>
                  <a:ext uri="{FF2B5EF4-FFF2-40B4-BE49-F238E27FC236}">
                    <a16:creationId xmlns:a16="http://schemas.microsoft.com/office/drawing/2014/main" id="{18D5876A-80E6-49D1-9D4C-750B6134723B}"/>
                  </a:ext>
                </a:extLst>
              </p:cNvPr>
              <p:cNvSpPr>
                <a:spLocks/>
              </p:cNvSpPr>
              <p:nvPr/>
            </p:nvSpPr>
            <p:spPr bwMode="gray">
              <a:xfrm>
                <a:off x="6448005" y="5009337"/>
                <a:ext cx="67995" cy="191475"/>
              </a:xfrm>
              <a:custGeom>
                <a:avLst/>
                <a:gdLst>
                  <a:gd name="T0" fmla="*/ 16 w 187"/>
                  <a:gd name="T1" fmla="*/ 12 h 476"/>
                  <a:gd name="T2" fmla="*/ 33 w 187"/>
                  <a:gd name="T3" fmla="*/ 24 h 476"/>
                  <a:gd name="T4" fmla="*/ 45 w 187"/>
                  <a:gd name="T5" fmla="*/ 45 h 476"/>
                  <a:gd name="T6" fmla="*/ 53 w 187"/>
                  <a:gd name="T7" fmla="*/ 69 h 476"/>
                  <a:gd name="T8" fmla="*/ 33 w 187"/>
                  <a:gd name="T9" fmla="*/ 85 h 476"/>
                  <a:gd name="T10" fmla="*/ 37 w 187"/>
                  <a:gd name="T11" fmla="*/ 110 h 476"/>
                  <a:gd name="T12" fmla="*/ 33 w 187"/>
                  <a:gd name="T13" fmla="*/ 134 h 476"/>
                  <a:gd name="T14" fmla="*/ 33 w 187"/>
                  <a:gd name="T15" fmla="*/ 158 h 476"/>
                  <a:gd name="T16" fmla="*/ 33 w 187"/>
                  <a:gd name="T17" fmla="*/ 175 h 476"/>
                  <a:gd name="T18" fmla="*/ 33 w 187"/>
                  <a:gd name="T19" fmla="*/ 191 h 476"/>
                  <a:gd name="T20" fmla="*/ 12 w 187"/>
                  <a:gd name="T21" fmla="*/ 203 h 476"/>
                  <a:gd name="T22" fmla="*/ 12 w 187"/>
                  <a:gd name="T23" fmla="*/ 228 h 476"/>
                  <a:gd name="T24" fmla="*/ 0 w 187"/>
                  <a:gd name="T25" fmla="*/ 252 h 476"/>
                  <a:gd name="T26" fmla="*/ 8 w 187"/>
                  <a:gd name="T27" fmla="*/ 268 h 476"/>
                  <a:gd name="T28" fmla="*/ 21 w 187"/>
                  <a:gd name="T29" fmla="*/ 276 h 476"/>
                  <a:gd name="T30" fmla="*/ 29 w 187"/>
                  <a:gd name="T31" fmla="*/ 285 h 476"/>
                  <a:gd name="T32" fmla="*/ 45 w 187"/>
                  <a:gd name="T33" fmla="*/ 309 h 476"/>
                  <a:gd name="T34" fmla="*/ 69 w 187"/>
                  <a:gd name="T35" fmla="*/ 309 h 476"/>
                  <a:gd name="T36" fmla="*/ 98 w 187"/>
                  <a:gd name="T37" fmla="*/ 305 h 476"/>
                  <a:gd name="T38" fmla="*/ 106 w 187"/>
                  <a:gd name="T39" fmla="*/ 329 h 476"/>
                  <a:gd name="T40" fmla="*/ 110 w 187"/>
                  <a:gd name="T41" fmla="*/ 346 h 476"/>
                  <a:gd name="T42" fmla="*/ 106 w 187"/>
                  <a:gd name="T43" fmla="*/ 366 h 476"/>
                  <a:gd name="T44" fmla="*/ 98 w 187"/>
                  <a:gd name="T45" fmla="*/ 382 h 476"/>
                  <a:gd name="T46" fmla="*/ 98 w 187"/>
                  <a:gd name="T47" fmla="*/ 407 h 476"/>
                  <a:gd name="T48" fmla="*/ 110 w 187"/>
                  <a:gd name="T49" fmla="*/ 431 h 476"/>
                  <a:gd name="T50" fmla="*/ 134 w 187"/>
                  <a:gd name="T51" fmla="*/ 451 h 476"/>
                  <a:gd name="T52" fmla="*/ 147 w 187"/>
                  <a:gd name="T53" fmla="*/ 476 h 476"/>
                  <a:gd name="T54" fmla="*/ 151 w 187"/>
                  <a:gd name="T55" fmla="*/ 464 h 476"/>
                  <a:gd name="T56" fmla="*/ 143 w 187"/>
                  <a:gd name="T57" fmla="*/ 439 h 476"/>
                  <a:gd name="T58" fmla="*/ 151 w 187"/>
                  <a:gd name="T59" fmla="*/ 427 h 476"/>
                  <a:gd name="T60" fmla="*/ 167 w 187"/>
                  <a:gd name="T61" fmla="*/ 411 h 476"/>
                  <a:gd name="T62" fmla="*/ 183 w 187"/>
                  <a:gd name="T63" fmla="*/ 407 h 476"/>
                  <a:gd name="T64" fmla="*/ 183 w 187"/>
                  <a:gd name="T65" fmla="*/ 382 h 476"/>
                  <a:gd name="T66" fmla="*/ 183 w 187"/>
                  <a:gd name="T67" fmla="*/ 366 h 476"/>
                  <a:gd name="T68" fmla="*/ 183 w 187"/>
                  <a:gd name="T69" fmla="*/ 354 h 476"/>
                  <a:gd name="T70" fmla="*/ 187 w 187"/>
                  <a:gd name="T71" fmla="*/ 338 h 476"/>
                  <a:gd name="T72" fmla="*/ 187 w 187"/>
                  <a:gd name="T73" fmla="*/ 321 h 476"/>
                  <a:gd name="T74" fmla="*/ 171 w 187"/>
                  <a:gd name="T75" fmla="*/ 305 h 476"/>
                  <a:gd name="T76" fmla="*/ 155 w 187"/>
                  <a:gd name="T77" fmla="*/ 281 h 476"/>
                  <a:gd name="T78" fmla="*/ 126 w 187"/>
                  <a:gd name="T79" fmla="*/ 252 h 476"/>
                  <a:gd name="T80" fmla="*/ 139 w 187"/>
                  <a:gd name="T81" fmla="*/ 268 h 476"/>
                  <a:gd name="T82" fmla="*/ 147 w 187"/>
                  <a:gd name="T83" fmla="*/ 293 h 476"/>
                  <a:gd name="T84" fmla="*/ 143 w 187"/>
                  <a:gd name="T85" fmla="*/ 301 h 476"/>
                  <a:gd name="T86" fmla="*/ 126 w 187"/>
                  <a:gd name="T87" fmla="*/ 285 h 476"/>
                  <a:gd name="T88" fmla="*/ 114 w 187"/>
                  <a:gd name="T89" fmla="*/ 297 h 476"/>
                  <a:gd name="T90" fmla="*/ 110 w 187"/>
                  <a:gd name="T91" fmla="*/ 272 h 476"/>
                  <a:gd name="T92" fmla="*/ 98 w 187"/>
                  <a:gd name="T93" fmla="*/ 252 h 476"/>
                  <a:gd name="T94" fmla="*/ 94 w 187"/>
                  <a:gd name="T95" fmla="*/ 228 h 476"/>
                  <a:gd name="T96" fmla="*/ 90 w 187"/>
                  <a:gd name="T97" fmla="*/ 203 h 476"/>
                  <a:gd name="T98" fmla="*/ 86 w 187"/>
                  <a:gd name="T99" fmla="*/ 187 h 476"/>
                  <a:gd name="T100" fmla="*/ 73 w 187"/>
                  <a:gd name="T101" fmla="*/ 171 h 476"/>
                  <a:gd name="T102" fmla="*/ 86 w 187"/>
                  <a:gd name="T103" fmla="*/ 146 h 476"/>
                  <a:gd name="T104" fmla="*/ 90 w 187"/>
                  <a:gd name="T105" fmla="*/ 130 h 476"/>
                  <a:gd name="T106" fmla="*/ 86 w 187"/>
                  <a:gd name="T107" fmla="*/ 106 h 476"/>
                  <a:gd name="T108" fmla="*/ 86 w 187"/>
                  <a:gd name="T109" fmla="*/ 73 h 476"/>
                  <a:gd name="T110" fmla="*/ 78 w 187"/>
                  <a:gd name="T111" fmla="*/ 49 h 476"/>
                  <a:gd name="T112" fmla="*/ 69 w 187"/>
                  <a:gd name="T113" fmla="*/ 28 h 476"/>
                  <a:gd name="T114" fmla="*/ 57 w 187"/>
                  <a:gd name="T115" fmla="*/ 12 h 476"/>
                  <a:gd name="T116" fmla="*/ 37 w 187"/>
                  <a:gd name="T117" fmla="*/ 12 h 476"/>
                  <a:gd name="T118" fmla="*/ 12 w 187"/>
                  <a:gd name="T119" fmla="*/ 0 h 476"/>
                  <a:gd name="T120" fmla="*/ 12 w 187"/>
                  <a:gd name="T121" fmla="*/ 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476">
                    <a:moveTo>
                      <a:pt x="12" y="12"/>
                    </a:moveTo>
                    <a:lnTo>
                      <a:pt x="16" y="12"/>
                    </a:lnTo>
                    <a:lnTo>
                      <a:pt x="29" y="16"/>
                    </a:lnTo>
                    <a:lnTo>
                      <a:pt x="33" y="24"/>
                    </a:lnTo>
                    <a:lnTo>
                      <a:pt x="33" y="36"/>
                    </a:lnTo>
                    <a:lnTo>
                      <a:pt x="45" y="45"/>
                    </a:lnTo>
                    <a:lnTo>
                      <a:pt x="45" y="57"/>
                    </a:lnTo>
                    <a:lnTo>
                      <a:pt x="53" y="69"/>
                    </a:lnTo>
                    <a:lnTo>
                      <a:pt x="45" y="77"/>
                    </a:lnTo>
                    <a:lnTo>
                      <a:pt x="33" y="85"/>
                    </a:lnTo>
                    <a:lnTo>
                      <a:pt x="33" y="97"/>
                    </a:lnTo>
                    <a:lnTo>
                      <a:pt x="37" y="110"/>
                    </a:lnTo>
                    <a:lnTo>
                      <a:pt x="29" y="122"/>
                    </a:lnTo>
                    <a:lnTo>
                      <a:pt x="33" y="134"/>
                    </a:lnTo>
                    <a:lnTo>
                      <a:pt x="33" y="146"/>
                    </a:lnTo>
                    <a:lnTo>
                      <a:pt x="33" y="158"/>
                    </a:lnTo>
                    <a:lnTo>
                      <a:pt x="33" y="171"/>
                    </a:lnTo>
                    <a:lnTo>
                      <a:pt x="33" y="175"/>
                    </a:lnTo>
                    <a:lnTo>
                      <a:pt x="45" y="183"/>
                    </a:lnTo>
                    <a:lnTo>
                      <a:pt x="33" y="191"/>
                    </a:lnTo>
                    <a:lnTo>
                      <a:pt x="21" y="195"/>
                    </a:lnTo>
                    <a:lnTo>
                      <a:pt x="12" y="203"/>
                    </a:lnTo>
                    <a:lnTo>
                      <a:pt x="12" y="215"/>
                    </a:lnTo>
                    <a:lnTo>
                      <a:pt x="12" y="228"/>
                    </a:lnTo>
                    <a:lnTo>
                      <a:pt x="8" y="240"/>
                    </a:lnTo>
                    <a:lnTo>
                      <a:pt x="0" y="252"/>
                    </a:lnTo>
                    <a:lnTo>
                      <a:pt x="0" y="264"/>
                    </a:lnTo>
                    <a:lnTo>
                      <a:pt x="8" y="268"/>
                    </a:lnTo>
                    <a:lnTo>
                      <a:pt x="12" y="281"/>
                    </a:lnTo>
                    <a:lnTo>
                      <a:pt x="21" y="276"/>
                    </a:lnTo>
                    <a:lnTo>
                      <a:pt x="29" y="281"/>
                    </a:lnTo>
                    <a:lnTo>
                      <a:pt x="29" y="285"/>
                    </a:lnTo>
                    <a:lnTo>
                      <a:pt x="37" y="293"/>
                    </a:lnTo>
                    <a:lnTo>
                      <a:pt x="45" y="309"/>
                    </a:lnTo>
                    <a:lnTo>
                      <a:pt x="57" y="309"/>
                    </a:lnTo>
                    <a:lnTo>
                      <a:pt x="69" y="309"/>
                    </a:lnTo>
                    <a:lnTo>
                      <a:pt x="94" y="305"/>
                    </a:lnTo>
                    <a:lnTo>
                      <a:pt x="98" y="305"/>
                    </a:lnTo>
                    <a:lnTo>
                      <a:pt x="106" y="317"/>
                    </a:lnTo>
                    <a:lnTo>
                      <a:pt x="106" y="329"/>
                    </a:lnTo>
                    <a:lnTo>
                      <a:pt x="110" y="342"/>
                    </a:lnTo>
                    <a:lnTo>
                      <a:pt x="110" y="346"/>
                    </a:lnTo>
                    <a:lnTo>
                      <a:pt x="110" y="354"/>
                    </a:lnTo>
                    <a:lnTo>
                      <a:pt x="106" y="366"/>
                    </a:lnTo>
                    <a:lnTo>
                      <a:pt x="98" y="378"/>
                    </a:lnTo>
                    <a:lnTo>
                      <a:pt x="98" y="382"/>
                    </a:lnTo>
                    <a:lnTo>
                      <a:pt x="90" y="394"/>
                    </a:lnTo>
                    <a:lnTo>
                      <a:pt x="98" y="407"/>
                    </a:lnTo>
                    <a:lnTo>
                      <a:pt x="98" y="419"/>
                    </a:lnTo>
                    <a:lnTo>
                      <a:pt x="110" y="431"/>
                    </a:lnTo>
                    <a:lnTo>
                      <a:pt x="122" y="439"/>
                    </a:lnTo>
                    <a:lnTo>
                      <a:pt x="134" y="451"/>
                    </a:lnTo>
                    <a:lnTo>
                      <a:pt x="143" y="464"/>
                    </a:lnTo>
                    <a:lnTo>
                      <a:pt x="147" y="476"/>
                    </a:lnTo>
                    <a:lnTo>
                      <a:pt x="151" y="476"/>
                    </a:lnTo>
                    <a:lnTo>
                      <a:pt x="151" y="464"/>
                    </a:lnTo>
                    <a:lnTo>
                      <a:pt x="151" y="451"/>
                    </a:lnTo>
                    <a:lnTo>
                      <a:pt x="143" y="439"/>
                    </a:lnTo>
                    <a:lnTo>
                      <a:pt x="143" y="439"/>
                    </a:lnTo>
                    <a:lnTo>
                      <a:pt x="151" y="427"/>
                    </a:lnTo>
                    <a:lnTo>
                      <a:pt x="155" y="415"/>
                    </a:lnTo>
                    <a:lnTo>
                      <a:pt x="167" y="411"/>
                    </a:lnTo>
                    <a:lnTo>
                      <a:pt x="179" y="407"/>
                    </a:lnTo>
                    <a:lnTo>
                      <a:pt x="183" y="407"/>
                    </a:lnTo>
                    <a:lnTo>
                      <a:pt x="183" y="394"/>
                    </a:lnTo>
                    <a:lnTo>
                      <a:pt x="183" y="382"/>
                    </a:lnTo>
                    <a:lnTo>
                      <a:pt x="187" y="370"/>
                    </a:lnTo>
                    <a:lnTo>
                      <a:pt x="183" y="366"/>
                    </a:lnTo>
                    <a:lnTo>
                      <a:pt x="183" y="362"/>
                    </a:lnTo>
                    <a:lnTo>
                      <a:pt x="183" y="354"/>
                    </a:lnTo>
                    <a:lnTo>
                      <a:pt x="187" y="342"/>
                    </a:lnTo>
                    <a:lnTo>
                      <a:pt x="187" y="338"/>
                    </a:lnTo>
                    <a:lnTo>
                      <a:pt x="187" y="329"/>
                    </a:lnTo>
                    <a:lnTo>
                      <a:pt x="187" y="321"/>
                    </a:lnTo>
                    <a:lnTo>
                      <a:pt x="183" y="317"/>
                    </a:lnTo>
                    <a:lnTo>
                      <a:pt x="171" y="305"/>
                    </a:lnTo>
                    <a:lnTo>
                      <a:pt x="167" y="293"/>
                    </a:lnTo>
                    <a:lnTo>
                      <a:pt x="155" y="281"/>
                    </a:lnTo>
                    <a:lnTo>
                      <a:pt x="147" y="268"/>
                    </a:lnTo>
                    <a:lnTo>
                      <a:pt x="126" y="252"/>
                    </a:lnTo>
                    <a:lnTo>
                      <a:pt x="134" y="264"/>
                    </a:lnTo>
                    <a:lnTo>
                      <a:pt x="139" y="268"/>
                    </a:lnTo>
                    <a:lnTo>
                      <a:pt x="143" y="281"/>
                    </a:lnTo>
                    <a:lnTo>
                      <a:pt x="147" y="293"/>
                    </a:lnTo>
                    <a:lnTo>
                      <a:pt x="147" y="305"/>
                    </a:lnTo>
                    <a:lnTo>
                      <a:pt x="143" y="301"/>
                    </a:lnTo>
                    <a:lnTo>
                      <a:pt x="134" y="289"/>
                    </a:lnTo>
                    <a:lnTo>
                      <a:pt x="126" y="285"/>
                    </a:lnTo>
                    <a:lnTo>
                      <a:pt x="118" y="297"/>
                    </a:lnTo>
                    <a:lnTo>
                      <a:pt x="114" y="297"/>
                    </a:lnTo>
                    <a:lnTo>
                      <a:pt x="106" y="285"/>
                    </a:lnTo>
                    <a:lnTo>
                      <a:pt x="110" y="272"/>
                    </a:lnTo>
                    <a:lnTo>
                      <a:pt x="110" y="260"/>
                    </a:lnTo>
                    <a:lnTo>
                      <a:pt x="98" y="252"/>
                    </a:lnTo>
                    <a:lnTo>
                      <a:pt x="94" y="240"/>
                    </a:lnTo>
                    <a:lnTo>
                      <a:pt x="94" y="228"/>
                    </a:lnTo>
                    <a:lnTo>
                      <a:pt x="94" y="215"/>
                    </a:lnTo>
                    <a:lnTo>
                      <a:pt x="90" y="203"/>
                    </a:lnTo>
                    <a:lnTo>
                      <a:pt x="86" y="199"/>
                    </a:lnTo>
                    <a:lnTo>
                      <a:pt x="86" y="187"/>
                    </a:lnTo>
                    <a:lnTo>
                      <a:pt x="73" y="175"/>
                    </a:lnTo>
                    <a:lnTo>
                      <a:pt x="73" y="171"/>
                    </a:lnTo>
                    <a:lnTo>
                      <a:pt x="78" y="158"/>
                    </a:lnTo>
                    <a:lnTo>
                      <a:pt x="86" y="146"/>
                    </a:lnTo>
                    <a:lnTo>
                      <a:pt x="94" y="134"/>
                    </a:lnTo>
                    <a:lnTo>
                      <a:pt x="90" y="130"/>
                    </a:lnTo>
                    <a:lnTo>
                      <a:pt x="90" y="122"/>
                    </a:lnTo>
                    <a:lnTo>
                      <a:pt x="86" y="106"/>
                    </a:lnTo>
                    <a:lnTo>
                      <a:pt x="86" y="85"/>
                    </a:lnTo>
                    <a:lnTo>
                      <a:pt x="86" y="73"/>
                    </a:lnTo>
                    <a:lnTo>
                      <a:pt x="90" y="61"/>
                    </a:lnTo>
                    <a:lnTo>
                      <a:pt x="78" y="49"/>
                    </a:lnTo>
                    <a:lnTo>
                      <a:pt x="73" y="36"/>
                    </a:lnTo>
                    <a:lnTo>
                      <a:pt x="69" y="28"/>
                    </a:lnTo>
                    <a:lnTo>
                      <a:pt x="69" y="20"/>
                    </a:lnTo>
                    <a:lnTo>
                      <a:pt x="57" y="12"/>
                    </a:lnTo>
                    <a:lnTo>
                      <a:pt x="49" y="12"/>
                    </a:lnTo>
                    <a:lnTo>
                      <a:pt x="37" y="12"/>
                    </a:lnTo>
                    <a:lnTo>
                      <a:pt x="29" y="4"/>
                    </a:lnTo>
                    <a:lnTo>
                      <a:pt x="12" y="0"/>
                    </a:lnTo>
                    <a:lnTo>
                      <a:pt x="8" y="0"/>
                    </a:lnTo>
                    <a:lnTo>
                      <a:pt x="12" y="8"/>
                    </a:lnTo>
                    <a:lnTo>
                      <a:pt x="12" y="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6" name="Freeform 15">
                <a:extLst>
                  <a:ext uri="{FF2B5EF4-FFF2-40B4-BE49-F238E27FC236}">
                    <a16:creationId xmlns:a16="http://schemas.microsoft.com/office/drawing/2014/main" id="{A89B4B7B-AA1B-4CEB-BBFF-EB20482A4770}"/>
                  </a:ext>
                </a:extLst>
              </p:cNvPr>
              <p:cNvSpPr>
                <a:spLocks/>
              </p:cNvSpPr>
              <p:nvPr/>
            </p:nvSpPr>
            <p:spPr bwMode="gray">
              <a:xfrm>
                <a:off x="5922953" y="4724539"/>
                <a:ext cx="123991" cy="150444"/>
              </a:xfrm>
              <a:custGeom>
                <a:avLst/>
                <a:gdLst>
                  <a:gd name="T0" fmla="*/ 166 w 341"/>
                  <a:gd name="T1" fmla="*/ 358 h 374"/>
                  <a:gd name="T2" fmla="*/ 183 w 341"/>
                  <a:gd name="T3" fmla="*/ 350 h 374"/>
                  <a:gd name="T4" fmla="*/ 179 w 341"/>
                  <a:gd name="T5" fmla="*/ 321 h 374"/>
                  <a:gd name="T6" fmla="*/ 166 w 341"/>
                  <a:gd name="T7" fmla="*/ 297 h 374"/>
                  <a:gd name="T8" fmla="*/ 175 w 341"/>
                  <a:gd name="T9" fmla="*/ 281 h 374"/>
                  <a:gd name="T10" fmla="*/ 219 w 341"/>
                  <a:gd name="T11" fmla="*/ 281 h 374"/>
                  <a:gd name="T12" fmla="*/ 215 w 341"/>
                  <a:gd name="T13" fmla="*/ 252 h 374"/>
                  <a:gd name="T14" fmla="*/ 240 w 341"/>
                  <a:gd name="T15" fmla="*/ 252 h 374"/>
                  <a:gd name="T16" fmla="*/ 252 w 341"/>
                  <a:gd name="T17" fmla="*/ 281 h 374"/>
                  <a:gd name="T18" fmla="*/ 276 w 341"/>
                  <a:gd name="T19" fmla="*/ 285 h 374"/>
                  <a:gd name="T20" fmla="*/ 301 w 341"/>
                  <a:gd name="T21" fmla="*/ 272 h 374"/>
                  <a:gd name="T22" fmla="*/ 317 w 341"/>
                  <a:gd name="T23" fmla="*/ 289 h 374"/>
                  <a:gd name="T24" fmla="*/ 333 w 341"/>
                  <a:gd name="T25" fmla="*/ 252 h 374"/>
                  <a:gd name="T26" fmla="*/ 341 w 341"/>
                  <a:gd name="T27" fmla="*/ 224 h 374"/>
                  <a:gd name="T28" fmla="*/ 337 w 341"/>
                  <a:gd name="T29" fmla="*/ 195 h 374"/>
                  <a:gd name="T30" fmla="*/ 329 w 341"/>
                  <a:gd name="T31" fmla="*/ 163 h 374"/>
                  <a:gd name="T32" fmla="*/ 305 w 341"/>
                  <a:gd name="T33" fmla="*/ 138 h 374"/>
                  <a:gd name="T34" fmla="*/ 321 w 341"/>
                  <a:gd name="T35" fmla="*/ 106 h 374"/>
                  <a:gd name="T36" fmla="*/ 337 w 341"/>
                  <a:gd name="T37" fmla="*/ 81 h 374"/>
                  <a:gd name="T38" fmla="*/ 317 w 341"/>
                  <a:gd name="T39" fmla="*/ 53 h 374"/>
                  <a:gd name="T40" fmla="*/ 268 w 341"/>
                  <a:gd name="T41" fmla="*/ 61 h 374"/>
                  <a:gd name="T42" fmla="*/ 260 w 341"/>
                  <a:gd name="T43" fmla="*/ 41 h 374"/>
                  <a:gd name="T44" fmla="*/ 268 w 341"/>
                  <a:gd name="T45" fmla="*/ 8 h 374"/>
                  <a:gd name="T46" fmla="*/ 236 w 341"/>
                  <a:gd name="T47" fmla="*/ 4 h 374"/>
                  <a:gd name="T48" fmla="*/ 211 w 341"/>
                  <a:gd name="T49" fmla="*/ 0 h 374"/>
                  <a:gd name="T50" fmla="*/ 171 w 341"/>
                  <a:gd name="T51" fmla="*/ 0 h 374"/>
                  <a:gd name="T52" fmla="*/ 150 w 341"/>
                  <a:gd name="T53" fmla="*/ 8 h 374"/>
                  <a:gd name="T54" fmla="*/ 138 w 341"/>
                  <a:gd name="T55" fmla="*/ 77 h 374"/>
                  <a:gd name="T56" fmla="*/ 44 w 341"/>
                  <a:gd name="T57" fmla="*/ 89 h 374"/>
                  <a:gd name="T58" fmla="*/ 32 w 341"/>
                  <a:gd name="T59" fmla="*/ 110 h 374"/>
                  <a:gd name="T60" fmla="*/ 69 w 341"/>
                  <a:gd name="T61" fmla="*/ 126 h 374"/>
                  <a:gd name="T62" fmla="*/ 44 w 341"/>
                  <a:gd name="T63" fmla="*/ 130 h 374"/>
                  <a:gd name="T64" fmla="*/ 28 w 341"/>
                  <a:gd name="T65" fmla="*/ 138 h 374"/>
                  <a:gd name="T66" fmla="*/ 20 w 341"/>
                  <a:gd name="T67" fmla="*/ 167 h 374"/>
                  <a:gd name="T68" fmla="*/ 8 w 341"/>
                  <a:gd name="T69" fmla="*/ 191 h 374"/>
                  <a:gd name="T70" fmla="*/ 0 w 341"/>
                  <a:gd name="T71" fmla="*/ 183 h 374"/>
                  <a:gd name="T72" fmla="*/ 4 w 341"/>
                  <a:gd name="T73" fmla="*/ 195 h 374"/>
                  <a:gd name="T74" fmla="*/ 8 w 341"/>
                  <a:gd name="T75" fmla="*/ 207 h 374"/>
                  <a:gd name="T76" fmla="*/ 20 w 341"/>
                  <a:gd name="T77" fmla="*/ 224 h 374"/>
                  <a:gd name="T78" fmla="*/ 32 w 341"/>
                  <a:gd name="T79" fmla="*/ 236 h 374"/>
                  <a:gd name="T80" fmla="*/ 8 w 341"/>
                  <a:gd name="T81" fmla="*/ 215 h 374"/>
                  <a:gd name="T82" fmla="*/ 28 w 341"/>
                  <a:gd name="T83" fmla="*/ 252 h 374"/>
                  <a:gd name="T84" fmla="*/ 40 w 341"/>
                  <a:gd name="T85" fmla="*/ 272 h 374"/>
                  <a:gd name="T86" fmla="*/ 69 w 341"/>
                  <a:gd name="T87" fmla="*/ 293 h 374"/>
                  <a:gd name="T88" fmla="*/ 65 w 341"/>
                  <a:gd name="T89" fmla="*/ 301 h 374"/>
                  <a:gd name="T90" fmla="*/ 85 w 341"/>
                  <a:gd name="T91" fmla="*/ 313 h 374"/>
                  <a:gd name="T92" fmla="*/ 109 w 341"/>
                  <a:gd name="T93" fmla="*/ 342 h 374"/>
                  <a:gd name="T94" fmla="*/ 138 w 341"/>
                  <a:gd name="T9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374">
                    <a:moveTo>
                      <a:pt x="146" y="358"/>
                    </a:moveTo>
                    <a:lnTo>
                      <a:pt x="154" y="354"/>
                    </a:lnTo>
                    <a:lnTo>
                      <a:pt x="166" y="358"/>
                    </a:lnTo>
                    <a:lnTo>
                      <a:pt x="179" y="362"/>
                    </a:lnTo>
                    <a:lnTo>
                      <a:pt x="183" y="358"/>
                    </a:lnTo>
                    <a:lnTo>
                      <a:pt x="183" y="350"/>
                    </a:lnTo>
                    <a:lnTo>
                      <a:pt x="183" y="338"/>
                    </a:lnTo>
                    <a:lnTo>
                      <a:pt x="175" y="329"/>
                    </a:lnTo>
                    <a:lnTo>
                      <a:pt x="179" y="321"/>
                    </a:lnTo>
                    <a:lnTo>
                      <a:pt x="175" y="317"/>
                    </a:lnTo>
                    <a:lnTo>
                      <a:pt x="162" y="309"/>
                    </a:lnTo>
                    <a:lnTo>
                      <a:pt x="166" y="297"/>
                    </a:lnTo>
                    <a:lnTo>
                      <a:pt x="166" y="289"/>
                    </a:lnTo>
                    <a:lnTo>
                      <a:pt x="166" y="281"/>
                    </a:lnTo>
                    <a:lnTo>
                      <a:pt x="175" y="281"/>
                    </a:lnTo>
                    <a:lnTo>
                      <a:pt x="187" y="281"/>
                    </a:lnTo>
                    <a:lnTo>
                      <a:pt x="191" y="285"/>
                    </a:lnTo>
                    <a:lnTo>
                      <a:pt x="219" y="281"/>
                    </a:lnTo>
                    <a:lnTo>
                      <a:pt x="219" y="268"/>
                    </a:lnTo>
                    <a:lnTo>
                      <a:pt x="219" y="264"/>
                    </a:lnTo>
                    <a:lnTo>
                      <a:pt x="215" y="252"/>
                    </a:lnTo>
                    <a:lnTo>
                      <a:pt x="223" y="252"/>
                    </a:lnTo>
                    <a:lnTo>
                      <a:pt x="236" y="252"/>
                    </a:lnTo>
                    <a:lnTo>
                      <a:pt x="240" y="252"/>
                    </a:lnTo>
                    <a:lnTo>
                      <a:pt x="244" y="264"/>
                    </a:lnTo>
                    <a:lnTo>
                      <a:pt x="244" y="268"/>
                    </a:lnTo>
                    <a:lnTo>
                      <a:pt x="252" y="281"/>
                    </a:lnTo>
                    <a:lnTo>
                      <a:pt x="252" y="281"/>
                    </a:lnTo>
                    <a:lnTo>
                      <a:pt x="264" y="281"/>
                    </a:lnTo>
                    <a:lnTo>
                      <a:pt x="276" y="285"/>
                    </a:lnTo>
                    <a:lnTo>
                      <a:pt x="289" y="277"/>
                    </a:lnTo>
                    <a:lnTo>
                      <a:pt x="289" y="277"/>
                    </a:lnTo>
                    <a:lnTo>
                      <a:pt x="301" y="272"/>
                    </a:lnTo>
                    <a:lnTo>
                      <a:pt x="301" y="277"/>
                    </a:lnTo>
                    <a:lnTo>
                      <a:pt x="305" y="289"/>
                    </a:lnTo>
                    <a:lnTo>
                      <a:pt x="317" y="289"/>
                    </a:lnTo>
                    <a:lnTo>
                      <a:pt x="325" y="281"/>
                    </a:lnTo>
                    <a:lnTo>
                      <a:pt x="325" y="268"/>
                    </a:lnTo>
                    <a:lnTo>
                      <a:pt x="333" y="252"/>
                    </a:lnTo>
                    <a:lnTo>
                      <a:pt x="337" y="248"/>
                    </a:lnTo>
                    <a:lnTo>
                      <a:pt x="333" y="236"/>
                    </a:lnTo>
                    <a:lnTo>
                      <a:pt x="341" y="224"/>
                    </a:lnTo>
                    <a:lnTo>
                      <a:pt x="337" y="211"/>
                    </a:lnTo>
                    <a:lnTo>
                      <a:pt x="337" y="199"/>
                    </a:lnTo>
                    <a:lnTo>
                      <a:pt x="337" y="195"/>
                    </a:lnTo>
                    <a:lnTo>
                      <a:pt x="337" y="183"/>
                    </a:lnTo>
                    <a:lnTo>
                      <a:pt x="341" y="171"/>
                    </a:lnTo>
                    <a:lnTo>
                      <a:pt x="329" y="163"/>
                    </a:lnTo>
                    <a:lnTo>
                      <a:pt x="317" y="154"/>
                    </a:lnTo>
                    <a:lnTo>
                      <a:pt x="305" y="142"/>
                    </a:lnTo>
                    <a:lnTo>
                      <a:pt x="305" y="138"/>
                    </a:lnTo>
                    <a:lnTo>
                      <a:pt x="305" y="130"/>
                    </a:lnTo>
                    <a:lnTo>
                      <a:pt x="309" y="118"/>
                    </a:lnTo>
                    <a:lnTo>
                      <a:pt x="321" y="106"/>
                    </a:lnTo>
                    <a:lnTo>
                      <a:pt x="333" y="97"/>
                    </a:lnTo>
                    <a:lnTo>
                      <a:pt x="337" y="93"/>
                    </a:lnTo>
                    <a:lnTo>
                      <a:pt x="337" y="81"/>
                    </a:lnTo>
                    <a:lnTo>
                      <a:pt x="329" y="69"/>
                    </a:lnTo>
                    <a:lnTo>
                      <a:pt x="325" y="57"/>
                    </a:lnTo>
                    <a:lnTo>
                      <a:pt x="317" y="53"/>
                    </a:lnTo>
                    <a:lnTo>
                      <a:pt x="305" y="53"/>
                    </a:lnTo>
                    <a:lnTo>
                      <a:pt x="280" y="61"/>
                    </a:lnTo>
                    <a:lnTo>
                      <a:pt x="268" y="61"/>
                    </a:lnTo>
                    <a:lnTo>
                      <a:pt x="260" y="65"/>
                    </a:lnTo>
                    <a:lnTo>
                      <a:pt x="264" y="53"/>
                    </a:lnTo>
                    <a:lnTo>
                      <a:pt x="260" y="41"/>
                    </a:lnTo>
                    <a:lnTo>
                      <a:pt x="260" y="28"/>
                    </a:lnTo>
                    <a:lnTo>
                      <a:pt x="264" y="20"/>
                    </a:lnTo>
                    <a:lnTo>
                      <a:pt x="268" y="8"/>
                    </a:lnTo>
                    <a:lnTo>
                      <a:pt x="260" y="0"/>
                    </a:lnTo>
                    <a:lnTo>
                      <a:pt x="248" y="4"/>
                    </a:lnTo>
                    <a:lnTo>
                      <a:pt x="236" y="4"/>
                    </a:lnTo>
                    <a:lnTo>
                      <a:pt x="223" y="0"/>
                    </a:lnTo>
                    <a:lnTo>
                      <a:pt x="211" y="0"/>
                    </a:lnTo>
                    <a:lnTo>
                      <a:pt x="211" y="0"/>
                    </a:lnTo>
                    <a:lnTo>
                      <a:pt x="199" y="0"/>
                    </a:lnTo>
                    <a:lnTo>
                      <a:pt x="183" y="0"/>
                    </a:lnTo>
                    <a:lnTo>
                      <a:pt x="171" y="0"/>
                    </a:lnTo>
                    <a:lnTo>
                      <a:pt x="150" y="0"/>
                    </a:lnTo>
                    <a:lnTo>
                      <a:pt x="150" y="8"/>
                    </a:lnTo>
                    <a:lnTo>
                      <a:pt x="150" y="8"/>
                    </a:lnTo>
                    <a:lnTo>
                      <a:pt x="150" y="20"/>
                    </a:lnTo>
                    <a:lnTo>
                      <a:pt x="150" y="73"/>
                    </a:lnTo>
                    <a:lnTo>
                      <a:pt x="138" y="77"/>
                    </a:lnTo>
                    <a:lnTo>
                      <a:pt x="57" y="77"/>
                    </a:lnTo>
                    <a:lnTo>
                      <a:pt x="44" y="77"/>
                    </a:lnTo>
                    <a:lnTo>
                      <a:pt x="44" y="89"/>
                    </a:lnTo>
                    <a:lnTo>
                      <a:pt x="44" y="102"/>
                    </a:lnTo>
                    <a:lnTo>
                      <a:pt x="36" y="97"/>
                    </a:lnTo>
                    <a:lnTo>
                      <a:pt x="32" y="110"/>
                    </a:lnTo>
                    <a:lnTo>
                      <a:pt x="44" y="122"/>
                    </a:lnTo>
                    <a:lnTo>
                      <a:pt x="57" y="126"/>
                    </a:lnTo>
                    <a:lnTo>
                      <a:pt x="69" y="126"/>
                    </a:lnTo>
                    <a:lnTo>
                      <a:pt x="69" y="126"/>
                    </a:lnTo>
                    <a:lnTo>
                      <a:pt x="57" y="130"/>
                    </a:lnTo>
                    <a:lnTo>
                      <a:pt x="44" y="130"/>
                    </a:lnTo>
                    <a:lnTo>
                      <a:pt x="36" y="126"/>
                    </a:lnTo>
                    <a:lnTo>
                      <a:pt x="32" y="126"/>
                    </a:lnTo>
                    <a:lnTo>
                      <a:pt x="28" y="138"/>
                    </a:lnTo>
                    <a:lnTo>
                      <a:pt x="28" y="150"/>
                    </a:lnTo>
                    <a:lnTo>
                      <a:pt x="28" y="154"/>
                    </a:lnTo>
                    <a:lnTo>
                      <a:pt x="20" y="167"/>
                    </a:lnTo>
                    <a:lnTo>
                      <a:pt x="16" y="179"/>
                    </a:lnTo>
                    <a:lnTo>
                      <a:pt x="16" y="179"/>
                    </a:lnTo>
                    <a:lnTo>
                      <a:pt x="8" y="191"/>
                    </a:lnTo>
                    <a:lnTo>
                      <a:pt x="4" y="179"/>
                    </a:lnTo>
                    <a:lnTo>
                      <a:pt x="4" y="183"/>
                    </a:lnTo>
                    <a:lnTo>
                      <a:pt x="0" y="183"/>
                    </a:lnTo>
                    <a:lnTo>
                      <a:pt x="0" y="191"/>
                    </a:lnTo>
                    <a:lnTo>
                      <a:pt x="0" y="191"/>
                    </a:lnTo>
                    <a:lnTo>
                      <a:pt x="4" y="195"/>
                    </a:lnTo>
                    <a:lnTo>
                      <a:pt x="4" y="199"/>
                    </a:lnTo>
                    <a:lnTo>
                      <a:pt x="8" y="211"/>
                    </a:lnTo>
                    <a:lnTo>
                      <a:pt x="8" y="207"/>
                    </a:lnTo>
                    <a:lnTo>
                      <a:pt x="12" y="220"/>
                    </a:lnTo>
                    <a:lnTo>
                      <a:pt x="16" y="220"/>
                    </a:lnTo>
                    <a:lnTo>
                      <a:pt x="20" y="224"/>
                    </a:lnTo>
                    <a:lnTo>
                      <a:pt x="32" y="232"/>
                    </a:lnTo>
                    <a:lnTo>
                      <a:pt x="44" y="236"/>
                    </a:lnTo>
                    <a:lnTo>
                      <a:pt x="32" y="236"/>
                    </a:lnTo>
                    <a:lnTo>
                      <a:pt x="20" y="228"/>
                    </a:lnTo>
                    <a:lnTo>
                      <a:pt x="8" y="215"/>
                    </a:lnTo>
                    <a:lnTo>
                      <a:pt x="8" y="215"/>
                    </a:lnTo>
                    <a:lnTo>
                      <a:pt x="16" y="228"/>
                    </a:lnTo>
                    <a:lnTo>
                      <a:pt x="24" y="240"/>
                    </a:lnTo>
                    <a:lnTo>
                      <a:pt x="28" y="252"/>
                    </a:lnTo>
                    <a:lnTo>
                      <a:pt x="40" y="256"/>
                    </a:lnTo>
                    <a:lnTo>
                      <a:pt x="36" y="256"/>
                    </a:lnTo>
                    <a:lnTo>
                      <a:pt x="40" y="272"/>
                    </a:lnTo>
                    <a:lnTo>
                      <a:pt x="44" y="281"/>
                    </a:lnTo>
                    <a:lnTo>
                      <a:pt x="57" y="285"/>
                    </a:lnTo>
                    <a:lnTo>
                      <a:pt x="69" y="293"/>
                    </a:lnTo>
                    <a:lnTo>
                      <a:pt x="69" y="297"/>
                    </a:lnTo>
                    <a:lnTo>
                      <a:pt x="57" y="289"/>
                    </a:lnTo>
                    <a:lnTo>
                      <a:pt x="65" y="301"/>
                    </a:lnTo>
                    <a:lnTo>
                      <a:pt x="69" y="305"/>
                    </a:lnTo>
                    <a:lnTo>
                      <a:pt x="77" y="309"/>
                    </a:lnTo>
                    <a:lnTo>
                      <a:pt x="85" y="313"/>
                    </a:lnTo>
                    <a:lnTo>
                      <a:pt x="97" y="325"/>
                    </a:lnTo>
                    <a:lnTo>
                      <a:pt x="105" y="338"/>
                    </a:lnTo>
                    <a:lnTo>
                      <a:pt x="109" y="342"/>
                    </a:lnTo>
                    <a:lnTo>
                      <a:pt x="118" y="354"/>
                    </a:lnTo>
                    <a:lnTo>
                      <a:pt x="130" y="366"/>
                    </a:lnTo>
                    <a:lnTo>
                      <a:pt x="138" y="374"/>
                    </a:lnTo>
                    <a:lnTo>
                      <a:pt x="138" y="370"/>
                    </a:lnTo>
                    <a:lnTo>
                      <a:pt x="146" y="35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7" name="Freeform 16">
                <a:extLst>
                  <a:ext uri="{FF2B5EF4-FFF2-40B4-BE49-F238E27FC236}">
                    <a16:creationId xmlns:a16="http://schemas.microsoft.com/office/drawing/2014/main" id="{72279B3A-2FAC-4A9B-83CB-142F931667DD}"/>
                  </a:ext>
                </a:extLst>
              </p:cNvPr>
              <p:cNvSpPr>
                <a:spLocks/>
              </p:cNvSpPr>
              <p:nvPr/>
            </p:nvSpPr>
            <p:spPr bwMode="gray">
              <a:xfrm>
                <a:off x="5992403" y="4886649"/>
                <a:ext cx="23635" cy="34192"/>
              </a:xfrm>
              <a:custGeom>
                <a:avLst/>
                <a:gdLst>
                  <a:gd name="T0" fmla="*/ 32 w 65"/>
                  <a:gd name="T1" fmla="*/ 77 h 85"/>
                  <a:gd name="T2" fmla="*/ 32 w 65"/>
                  <a:gd name="T3" fmla="*/ 57 h 85"/>
                  <a:gd name="T4" fmla="*/ 24 w 65"/>
                  <a:gd name="T5" fmla="*/ 44 h 85"/>
                  <a:gd name="T6" fmla="*/ 24 w 65"/>
                  <a:gd name="T7" fmla="*/ 40 h 85"/>
                  <a:gd name="T8" fmla="*/ 32 w 65"/>
                  <a:gd name="T9" fmla="*/ 36 h 85"/>
                  <a:gd name="T10" fmla="*/ 36 w 65"/>
                  <a:gd name="T11" fmla="*/ 36 h 85"/>
                  <a:gd name="T12" fmla="*/ 45 w 65"/>
                  <a:gd name="T13" fmla="*/ 24 h 85"/>
                  <a:gd name="T14" fmla="*/ 53 w 65"/>
                  <a:gd name="T15" fmla="*/ 20 h 85"/>
                  <a:gd name="T16" fmla="*/ 65 w 65"/>
                  <a:gd name="T17" fmla="*/ 16 h 85"/>
                  <a:gd name="T18" fmla="*/ 53 w 65"/>
                  <a:gd name="T19" fmla="*/ 4 h 85"/>
                  <a:gd name="T20" fmla="*/ 45 w 65"/>
                  <a:gd name="T21" fmla="*/ 0 h 85"/>
                  <a:gd name="T22" fmla="*/ 36 w 65"/>
                  <a:gd name="T23" fmla="*/ 12 h 85"/>
                  <a:gd name="T24" fmla="*/ 24 w 65"/>
                  <a:gd name="T25" fmla="*/ 16 h 85"/>
                  <a:gd name="T26" fmla="*/ 16 w 65"/>
                  <a:gd name="T27" fmla="*/ 24 h 85"/>
                  <a:gd name="T28" fmla="*/ 4 w 65"/>
                  <a:gd name="T29" fmla="*/ 36 h 85"/>
                  <a:gd name="T30" fmla="*/ 0 w 65"/>
                  <a:gd name="T31" fmla="*/ 36 h 85"/>
                  <a:gd name="T32" fmla="*/ 0 w 65"/>
                  <a:gd name="T33" fmla="*/ 40 h 85"/>
                  <a:gd name="T34" fmla="*/ 4 w 65"/>
                  <a:gd name="T35" fmla="*/ 36 h 85"/>
                  <a:gd name="T36" fmla="*/ 8 w 65"/>
                  <a:gd name="T37" fmla="*/ 36 h 85"/>
                  <a:gd name="T38" fmla="*/ 4 w 65"/>
                  <a:gd name="T39" fmla="*/ 48 h 85"/>
                  <a:gd name="T40" fmla="*/ 8 w 65"/>
                  <a:gd name="T41" fmla="*/ 53 h 85"/>
                  <a:gd name="T42" fmla="*/ 8 w 65"/>
                  <a:gd name="T43" fmla="*/ 61 h 85"/>
                  <a:gd name="T44" fmla="*/ 8 w 65"/>
                  <a:gd name="T45" fmla="*/ 73 h 85"/>
                  <a:gd name="T46" fmla="*/ 12 w 65"/>
                  <a:gd name="T47" fmla="*/ 85 h 85"/>
                  <a:gd name="T48" fmla="*/ 20 w 65"/>
                  <a:gd name="T49" fmla="*/ 81 h 85"/>
                  <a:gd name="T50" fmla="*/ 32 w 65"/>
                  <a:gd name="T51"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85">
                    <a:moveTo>
                      <a:pt x="32" y="77"/>
                    </a:moveTo>
                    <a:lnTo>
                      <a:pt x="32" y="57"/>
                    </a:lnTo>
                    <a:lnTo>
                      <a:pt x="24" y="44"/>
                    </a:lnTo>
                    <a:lnTo>
                      <a:pt x="24" y="40"/>
                    </a:lnTo>
                    <a:lnTo>
                      <a:pt x="32" y="36"/>
                    </a:lnTo>
                    <a:lnTo>
                      <a:pt x="36" y="36"/>
                    </a:lnTo>
                    <a:lnTo>
                      <a:pt x="45" y="24"/>
                    </a:lnTo>
                    <a:lnTo>
                      <a:pt x="53" y="20"/>
                    </a:lnTo>
                    <a:lnTo>
                      <a:pt x="65" y="16"/>
                    </a:lnTo>
                    <a:lnTo>
                      <a:pt x="53" y="4"/>
                    </a:lnTo>
                    <a:lnTo>
                      <a:pt x="45" y="0"/>
                    </a:lnTo>
                    <a:lnTo>
                      <a:pt x="36" y="12"/>
                    </a:lnTo>
                    <a:lnTo>
                      <a:pt x="24" y="16"/>
                    </a:lnTo>
                    <a:lnTo>
                      <a:pt x="16" y="24"/>
                    </a:lnTo>
                    <a:lnTo>
                      <a:pt x="4" y="36"/>
                    </a:lnTo>
                    <a:lnTo>
                      <a:pt x="0" y="36"/>
                    </a:lnTo>
                    <a:lnTo>
                      <a:pt x="0" y="40"/>
                    </a:lnTo>
                    <a:lnTo>
                      <a:pt x="4" y="36"/>
                    </a:lnTo>
                    <a:lnTo>
                      <a:pt x="8" y="36"/>
                    </a:lnTo>
                    <a:lnTo>
                      <a:pt x="4" y="48"/>
                    </a:lnTo>
                    <a:lnTo>
                      <a:pt x="8" y="53"/>
                    </a:lnTo>
                    <a:lnTo>
                      <a:pt x="8" y="61"/>
                    </a:lnTo>
                    <a:lnTo>
                      <a:pt x="8" y="73"/>
                    </a:lnTo>
                    <a:lnTo>
                      <a:pt x="12" y="85"/>
                    </a:lnTo>
                    <a:lnTo>
                      <a:pt x="20" y="81"/>
                    </a:lnTo>
                    <a:lnTo>
                      <a:pt x="32" y="77"/>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8" name="Freeform 17">
                <a:extLst>
                  <a:ext uri="{FF2B5EF4-FFF2-40B4-BE49-F238E27FC236}">
                    <a16:creationId xmlns:a16="http://schemas.microsoft.com/office/drawing/2014/main" id="{81FC2DFF-F787-4242-993A-234D6221F843}"/>
                  </a:ext>
                </a:extLst>
              </p:cNvPr>
              <p:cNvSpPr>
                <a:spLocks/>
              </p:cNvSpPr>
              <p:nvPr/>
            </p:nvSpPr>
            <p:spPr bwMode="gray">
              <a:xfrm>
                <a:off x="6365102" y="4835964"/>
                <a:ext cx="39997" cy="52293"/>
              </a:xfrm>
              <a:custGeom>
                <a:avLst/>
                <a:gdLst>
                  <a:gd name="T0" fmla="*/ 82 w 110"/>
                  <a:gd name="T1" fmla="*/ 4 h 130"/>
                  <a:gd name="T2" fmla="*/ 78 w 110"/>
                  <a:gd name="T3" fmla="*/ 4 h 130"/>
                  <a:gd name="T4" fmla="*/ 74 w 110"/>
                  <a:gd name="T5" fmla="*/ 4 h 130"/>
                  <a:gd name="T6" fmla="*/ 69 w 110"/>
                  <a:gd name="T7" fmla="*/ 8 h 130"/>
                  <a:gd name="T8" fmla="*/ 61 w 110"/>
                  <a:gd name="T9" fmla="*/ 4 h 130"/>
                  <a:gd name="T10" fmla="*/ 57 w 110"/>
                  <a:gd name="T11" fmla="*/ 4 h 130"/>
                  <a:gd name="T12" fmla="*/ 57 w 110"/>
                  <a:gd name="T13" fmla="*/ 0 h 130"/>
                  <a:gd name="T14" fmla="*/ 57 w 110"/>
                  <a:gd name="T15" fmla="*/ 12 h 130"/>
                  <a:gd name="T16" fmla="*/ 57 w 110"/>
                  <a:gd name="T17" fmla="*/ 20 h 130"/>
                  <a:gd name="T18" fmla="*/ 53 w 110"/>
                  <a:gd name="T19" fmla="*/ 28 h 130"/>
                  <a:gd name="T20" fmla="*/ 41 w 110"/>
                  <a:gd name="T21" fmla="*/ 28 h 130"/>
                  <a:gd name="T22" fmla="*/ 25 w 110"/>
                  <a:gd name="T23" fmla="*/ 28 h 130"/>
                  <a:gd name="T24" fmla="*/ 21 w 110"/>
                  <a:gd name="T25" fmla="*/ 24 h 130"/>
                  <a:gd name="T26" fmla="*/ 13 w 110"/>
                  <a:gd name="T27" fmla="*/ 20 h 130"/>
                  <a:gd name="T28" fmla="*/ 0 w 110"/>
                  <a:gd name="T29" fmla="*/ 28 h 130"/>
                  <a:gd name="T30" fmla="*/ 0 w 110"/>
                  <a:gd name="T31" fmla="*/ 28 h 130"/>
                  <a:gd name="T32" fmla="*/ 8 w 110"/>
                  <a:gd name="T33" fmla="*/ 40 h 130"/>
                  <a:gd name="T34" fmla="*/ 13 w 110"/>
                  <a:gd name="T35" fmla="*/ 48 h 130"/>
                  <a:gd name="T36" fmla="*/ 13 w 110"/>
                  <a:gd name="T37" fmla="*/ 61 h 130"/>
                  <a:gd name="T38" fmla="*/ 13 w 110"/>
                  <a:gd name="T39" fmla="*/ 61 h 130"/>
                  <a:gd name="T40" fmla="*/ 13 w 110"/>
                  <a:gd name="T41" fmla="*/ 61 h 130"/>
                  <a:gd name="T42" fmla="*/ 17 w 110"/>
                  <a:gd name="T43" fmla="*/ 61 h 130"/>
                  <a:gd name="T44" fmla="*/ 21 w 110"/>
                  <a:gd name="T45" fmla="*/ 73 h 130"/>
                  <a:gd name="T46" fmla="*/ 21 w 110"/>
                  <a:gd name="T47" fmla="*/ 89 h 130"/>
                  <a:gd name="T48" fmla="*/ 37 w 110"/>
                  <a:gd name="T49" fmla="*/ 122 h 130"/>
                  <a:gd name="T50" fmla="*/ 37 w 110"/>
                  <a:gd name="T51" fmla="*/ 126 h 130"/>
                  <a:gd name="T52" fmla="*/ 41 w 110"/>
                  <a:gd name="T53" fmla="*/ 130 h 130"/>
                  <a:gd name="T54" fmla="*/ 45 w 110"/>
                  <a:gd name="T55" fmla="*/ 130 h 130"/>
                  <a:gd name="T56" fmla="*/ 45 w 110"/>
                  <a:gd name="T57" fmla="*/ 126 h 130"/>
                  <a:gd name="T58" fmla="*/ 57 w 110"/>
                  <a:gd name="T59" fmla="*/ 122 h 130"/>
                  <a:gd name="T60" fmla="*/ 61 w 110"/>
                  <a:gd name="T61" fmla="*/ 122 h 130"/>
                  <a:gd name="T62" fmla="*/ 69 w 110"/>
                  <a:gd name="T63" fmla="*/ 109 h 130"/>
                  <a:gd name="T64" fmla="*/ 69 w 110"/>
                  <a:gd name="T65" fmla="*/ 105 h 130"/>
                  <a:gd name="T66" fmla="*/ 78 w 110"/>
                  <a:gd name="T67" fmla="*/ 93 h 130"/>
                  <a:gd name="T68" fmla="*/ 86 w 110"/>
                  <a:gd name="T69" fmla="*/ 89 h 130"/>
                  <a:gd name="T70" fmla="*/ 86 w 110"/>
                  <a:gd name="T71" fmla="*/ 85 h 130"/>
                  <a:gd name="T72" fmla="*/ 86 w 110"/>
                  <a:gd name="T73" fmla="*/ 77 h 130"/>
                  <a:gd name="T74" fmla="*/ 94 w 110"/>
                  <a:gd name="T75" fmla="*/ 73 h 130"/>
                  <a:gd name="T76" fmla="*/ 98 w 110"/>
                  <a:gd name="T77" fmla="*/ 65 h 130"/>
                  <a:gd name="T78" fmla="*/ 102 w 110"/>
                  <a:gd name="T79" fmla="*/ 61 h 130"/>
                  <a:gd name="T80" fmla="*/ 110 w 110"/>
                  <a:gd name="T81" fmla="*/ 56 h 130"/>
                  <a:gd name="T82" fmla="*/ 110 w 110"/>
                  <a:gd name="T83" fmla="*/ 44 h 130"/>
                  <a:gd name="T84" fmla="*/ 110 w 110"/>
                  <a:gd name="T85" fmla="*/ 40 h 130"/>
                  <a:gd name="T86" fmla="*/ 102 w 110"/>
                  <a:gd name="T87" fmla="*/ 40 h 130"/>
                  <a:gd name="T88" fmla="*/ 90 w 110"/>
                  <a:gd name="T89" fmla="*/ 40 h 130"/>
                  <a:gd name="T90" fmla="*/ 86 w 110"/>
                  <a:gd name="T91" fmla="*/ 28 h 130"/>
                  <a:gd name="T92" fmla="*/ 94 w 110"/>
                  <a:gd name="T93" fmla="*/ 20 h 130"/>
                  <a:gd name="T94" fmla="*/ 86 w 110"/>
                  <a:gd name="T95" fmla="*/ 20 h 130"/>
                  <a:gd name="T96" fmla="*/ 90 w 110"/>
                  <a:gd name="T97" fmla="*/ 20 h 130"/>
                  <a:gd name="T98" fmla="*/ 94 w 110"/>
                  <a:gd name="T99" fmla="*/ 8 h 130"/>
                  <a:gd name="T100" fmla="*/ 94 w 110"/>
                  <a:gd name="T101" fmla="*/ 8 h 130"/>
                  <a:gd name="T102" fmla="*/ 82 w 110"/>
                  <a:gd name="T103"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30">
                    <a:moveTo>
                      <a:pt x="82" y="4"/>
                    </a:moveTo>
                    <a:lnTo>
                      <a:pt x="78" y="4"/>
                    </a:lnTo>
                    <a:lnTo>
                      <a:pt x="74" y="4"/>
                    </a:lnTo>
                    <a:lnTo>
                      <a:pt x="69" y="8"/>
                    </a:lnTo>
                    <a:lnTo>
                      <a:pt x="61" y="4"/>
                    </a:lnTo>
                    <a:lnTo>
                      <a:pt x="57" y="4"/>
                    </a:lnTo>
                    <a:lnTo>
                      <a:pt x="57" y="0"/>
                    </a:lnTo>
                    <a:lnTo>
                      <a:pt x="57" y="12"/>
                    </a:lnTo>
                    <a:lnTo>
                      <a:pt x="57" y="20"/>
                    </a:lnTo>
                    <a:lnTo>
                      <a:pt x="53" y="28"/>
                    </a:lnTo>
                    <a:lnTo>
                      <a:pt x="41" y="28"/>
                    </a:lnTo>
                    <a:lnTo>
                      <a:pt x="25" y="28"/>
                    </a:lnTo>
                    <a:lnTo>
                      <a:pt x="21" y="24"/>
                    </a:lnTo>
                    <a:lnTo>
                      <a:pt x="13" y="20"/>
                    </a:lnTo>
                    <a:lnTo>
                      <a:pt x="0" y="28"/>
                    </a:lnTo>
                    <a:lnTo>
                      <a:pt x="0" y="28"/>
                    </a:lnTo>
                    <a:lnTo>
                      <a:pt x="8" y="40"/>
                    </a:lnTo>
                    <a:lnTo>
                      <a:pt x="13" y="48"/>
                    </a:lnTo>
                    <a:lnTo>
                      <a:pt x="13" y="61"/>
                    </a:lnTo>
                    <a:lnTo>
                      <a:pt x="13" y="61"/>
                    </a:lnTo>
                    <a:lnTo>
                      <a:pt x="13" y="61"/>
                    </a:lnTo>
                    <a:lnTo>
                      <a:pt x="17" y="61"/>
                    </a:lnTo>
                    <a:lnTo>
                      <a:pt x="21" y="73"/>
                    </a:lnTo>
                    <a:lnTo>
                      <a:pt x="21" y="89"/>
                    </a:lnTo>
                    <a:lnTo>
                      <a:pt x="37" y="122"/>
                    </a:lnTo>
                    <a:lnTo>
                      <a:pt x="37" y="126"/>
                    </a:lnTo>
                    <a:lnTo>
                      <a:pt x="41" y="130"/>
                    </a:lnTo>
                    <a:lnTo>
                      <a:pt x="45" y="130"/>
                    </a:lnTo>
                    <a:lnTo>
                      <a:pt x="45" y="126"/>
                    </a:lnTo>
                    <a:lnTo>
                      <a:pt x="57" y="122"/>
                    </a:lnTo>
                    <a:lnTo>
                      <a:pt x="61" y="122"/>
                    </a:lnTo>
                    <a:lnTo>
                      <a:pt x="69" y="109"/>
                    </a:lnTo>
                    <a:lnTo>
                      <a:pt x="69" y="105"/>
                    </a:lnTo>
                    <a:lnTo>
                      <a:pt x="78" y="93"/>
                    </a:lnTo>
                    <a:lnTo>
                      <a:pt x="86" y="89"/>
                    </a:lnTo>
                    <a:lnTo>
                      <a:pt x="86" y="85"/>
                    </a:lnTo>
                    <a:lnTo>
                      <a:pt x="86" y="77"/>
                    </a:lnTo>
                    <a:lnTo>
                      <a:pt x="94" y="73"/>
                    </a:lnTo>
                    <a:lnTo>
                      <a:pt x="98" y="65"/>
                    </a:lnTo>
                    <a:lnTo>
                      <a:pt x="102" y="61"/>
                    </a:lnTo>
                    <a:lnTo>
                      <a:pt x="110" y="56"/>
                    </a:lnTo>
                    <a:lnTo>
                      <a:pt x="110" y="44"/>
                    </a:lnTo>
                    <a:lnTo>
                      <a:pt x="110" y="40"/>
                    </a:lnTo>
                    <a:lnTo>
                      <a:pt x="102" y="40"/>
                    </a:lnTo>
                    <a:lnTo>
                      <a:pt x="90" y="40"/>
                    </a:lnTo>
                    <a:lnTo>
                      <a:pt x="86" y="28"/>
                    </a:lnTo>
                    <a:lnTo>
                      <a:pt x="94" y="20"/>
                    </a:lnTo>
                    <a:lnTo>
                      <a:pt x="86" y="20"/>
                    </a:lnTo>
                    <a:lnTo>
                      <a:pt x="90" y="20"/>
                    </a:lnTo>
                    <a:lnTo>
                      <a:pt x="94" y="8"/>
                    </a:lnTo>
                    <a:lnTo>
                      <a:pt x="94" y="8"/>
                    </a:lnTo>
                    <a:lnTo>
                      <a:pt x="82" y="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9" name="Freeform 18">
                <a:extLst>
                  <a:ext uri="{FF2B5EF4-FFF2-40B4-BE49-F238E27FC236}">
                    <a16:creationId xmlns:a16="http://schemas.microsoft.com/office/drawing/2014/main" id="{DB808359-0927-4DCD-82C6-E436A3908992}"/>
                  </a:ext>
                </a:extLst>
              </p:cNvPr>
              <p:cNvSpPr>
                <a:spLocks/>
              </p:cNvSpPr>
              <p:nvPr/>
            </p:nvSpPr>
            <p:spPr bwMode="gray">
              <a:xfrm>
                <a:off x="6377101" y="4677072"/>
                <a:ext cx="119627" cy="139181"/>
              </a:xfrm>
              <a:custGeom>
                <a:avLst/>
                <a:gdLst>
                  <a:gd name="T0" fmla="*/ 81 w 329"/>
                  <a:gd name="T1" fmla="*/ 81 h 346"/>
                  <a:gd name="T2" fmla="*/ 81 w 329"/>
                  <a:gd name="T3" fmla="*/ 114 h 346"/>
                  <a:gd name="T4" fmla="*/ 98 w 329"/>
                  <a:gd name="T5" fmla="*/ 118 h 346"/>
                  <a:gd name="T6" fmla="*/ 98 w 329"/>
                  <a:gd name="T7" fmla="*/ 138 h 346"/>
                  <a:gd name="T8" fmla="*/ 69 w 329"/>
                  <a:gd name="T9" fmla="*/ 163 h 346"/>
                  <a:gd name="T10" fmla="*/ 49 w 329"/>
                  <a:gd name="T11" fmla="*/ 183 h 346"/>
                  <a:gd name="T12" fmla="*/ 41 w 329"/>
                  <a:gd name="T13" fmla="*/ 187 h 346"/>
                  <a:gd name="T14" fmla="*/ 28 w 329"/>
                  <a:gd name="T15" fmla="*/ 203 h 346"/>
                  <a:gd name="T16" fmla="*/ 24 w 329"/>
                  <a:gd name="T17" fmla="*/ 215 h 346"/>
                  <a:gd name="T18" fmla="*/ 16 w 329"/>
                  <a:gd name="T19" fmla="*/ 244 h 346"/>
                  <a:gd name="T20" fmla="*/ 8 w 329"/>
                  <a:gd name="T21" fmla="*/ 260 h 346"/>
                  <a:gd name="T22" fmla="*/ 8 w 329"/>
                  <a:gd name="T23" fmla="*/ 285 h 346"/>
                  <a:gd name="T24" fmla="*/ 0 w 329"/>
                  <a:gd name="T25" fmla="*/ 313 h 346"/>
                  <a:gd name="T26" fmla="*/ 4 w 329"/>
                  <a:gd name="T27" fmla="*/ 333 h 346"/>
                  <a:gd name="T28" fmla="*/ 16 w 329"/>
                  <a:gd name="T29" fmla="*/ 338 h 346"/>
                  <a:gd name="T30" fmla="*/ 49 w 329"/>
                  <a:gd name="T31" fmla="*/ 325 h 346"/>
                  <a:gd name="T32" fmla="*/ 65 w 329"/>
                  <a:gd name="T33" fmla="*/ 321 h 346"/>
                  <a:gd name="T34" fmla="*/ 134 w 329"/>
                  <a:gd name="T35" fmla="*/ 313 h 346"/>
                  <a:gd name="T36" fmla="*/ 146 w 329"/>
                  <a:gd name="T37" fmla="*/ 277 h 346"/>
                  <a:gd name="T38" fmla="*/ 159 w 329"/>
                  <a:gd name="T39" fmla="*/ 260 h 346"/>
                  <a:gd name="T40" fmla="*/ 187 w 329"/>
                  <a:gd name="T41" fmla="*/ 244 h 346"/>
                  <a:gd name="T42" fmla="*/ 199 w 329"/>
                  <a:gd name="T43" fmla="*/ 244 h 346"/>
                  <a:gd name="T44" fmla="*/ 220 w 329"/>
                  <a:gd name="T45" fmla="*/ 232 h 346"/>
                  <a:gd name="T46" fmla="*/ 232 w 329"/>
                  <a:gd name="T47" fmla="*/ 244 h 346"/>
                  <a:gd name="T48" fmla="*/ 264 w 329"/>
                  <a:gd name="T49" fmla="*/ 244 h 346"/>
                  <a:gd name="T50" fmla="*/ 277 w 329"/>
                  <a:gd name="T51" fmla="*/ 228 h 346"/>
                  <a:gd name="T52" fmla="*/ 289 w 329"/>
                  <a:gd name="T53" fmla="*/ 211 h 346"/>
                  <a:gd name="T54" fmla="*/ 297 w 329"/>
                  <a:gd name="T55" fmla="*/ 199 h 346"/>
                  <a:gd name="T56" fmla="*/ 301 w 329"/>
                  <a:gd name="T57" fmla="*/ 191 h 346"/>
                  <a:gd name="T58" fmla="*/ 317 w 329"/>
                  <a:gd name="T59" fmla="*/ 171 h 346"/>
                  <a:gd name="T60" fmla="*/ 329 w 329"/>
                  <a:gd name="T61" fmla="*/ 138 h 346"/>
                  <a:gd name="T62" fmla="*/ 321 w 329"/>
                  <a:gd name="T63" fmla="*/ 114 h 346"/>
                  <a:gd name="T64" fmla="*/ 317 w 329"/>
                  <a:gd name="T65" fmla="*/ 93 h 346"/>
                  <a:gd name="T66" fmla="*/ 297 w 329"/>
                  <a:gd name="T67" fmla="*/ 65 h 346"/>
                  <a:gd name="T68" fmla="*/ 289 w 329"/>
                  <a:gd name="T69" fmla="*/ 28 h 346"/>
                  <a:gd name="T70" fmla="*/ 268 w 329"/>
                  <a:gd name="T71" fmla="*/ 0 h 346"/>
                  <a:gd name="T72" fmla="*/ 240 w 329"/>
                  <a:gd name="T73" fmla="*/ 28 h 346"/>
                  <a:gd name="T74" fmla="*/ 207 w 329"/>
                  <a:gd name="T75" fmla="*/ 24 h 346"/>
                  <a:gd name="T76" fmla="*/ 171 w 329"/>
                  <a:gd name="T77" fmla="*/ 32 h 346"/>
                  <a:gd name="T78" fmla="*/ 150 w 329"/>
                  <a:gd name="T79" fmla="*/ 41 h 346"/>
                  <a:gd name="T80" fmla="*/ 138 w 329"/>
                  <a:gd name="T81" fmla="*/ 28 h 346"/>
                  <a:gd name="T82" fmla="*/ 102 w 329"/>
                  <a:gd name="T83" fmla="*/ 28 h 346"/>
                  <a:gd name="T84" fmla="*/ 77 w 329"/>
                  <a:gd name="T85" fmla="*/ 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46">
                    <a:moveTo>
                      <a:pt x="73" y="69"/>
                    </a:moveTo>
                    <a:lnTo>
                      <a:pt x="81" y="81"/>
                    </a:lnTo>
                    <a:lnTo>
                      <a:pt x="81" y="81"/>
                    </a:lnTo>
                    <a:lnTo>
                      <a:pt x="73" y="97"/>
                    </a:lnTo>
                    <a:lnTo>
                      <a:pt x="69" y="106"/>
                    </a:lnTo>
                    <a:lnTo>
                      <a:pt x="81" y="114"/>
                    </a:lnTo>
                    <a:lnTo>
                      <a:pt x="89" y="114"/>
                    </a:lnTo>
                    <a:lnTo>
                      <a:pt x="93" y="118"/>
                    </a:lnTo>
                    <a:lnTo>
                      <a:pt x="98" y="118"/>
                    </a:lnTo>
                    <a:lnTo>
                      <a:pt x="102" y="122"/>
                    </a:lnTo>
                    <a:lnTo>
                      <a:pt x="102" y="126"/>
                    </a:lnTo>
                    <a:lnTo>
                      <a:pt x="98" y="138"/>
                    </a:lnTo>
                    <a:lnTo>
                      <a:pt x="89" y="146"/>
                    </a:lnTo>
                    <a:lnTo>
                      <a:pt x="81" y="159"/>
                    </a:lnTo>
                    <a:lnTo>
                      <a:pt x="69" y="163"/>
                    </a:lnTo>
                    <a:lnTo>
                      <a:pt x="57" y="179"/>
                    </a:lnTo>
                    <a:lnTo>
                      <a:pt x="53" y="183"/>
                    </a:lnTo>
                    <a:lnTo>
                      <a:pt x="49" y="183"/>
                    </a:lnTo>
                    <a:lnTo>
                      <a:pt x="49" y="187"/>
                    </a:lnTo>
                    <a:lnTo>
                      <a:pt x="45" y="187"/>
                    </a:lnTo>
                    <a:lnTo>
                      <a:pt x="41" y="187"/>
                    </a:lnTo>
                    <a:lnTo>
                      <a:pt x="41" y="191"/>
                    </a:lnTo>
                    <a:lnTo>
                      <a:pt x="41" y="199"/>
                    </a:lnTo>
                    <a:lnTo>
                      <a:pt x="28" y="203"/>
                    </a:lnTo>
                    <a:lnTo>
                      <a:pt x="24" y="203"/>
                    </a:lnTo>
                    <a:lnTo>
                      <a:pt x="24" y="207"/>
                    </a:lnTo>
                    <a:lnTo>
                      <a:pt x="24" y="215"/>
                    </a:lnTo>
                    <a:lnTo>
                      <a:pt x="24" y="228"/>
                    </a:lnTo>
                    <a:lnTo>
                      <a:pt x="20" y="232"/>
                    </a:lnTo>
                    <a:lnTo>
                      <a:pt x="16" y="244"/>
                    </a:lnTo>
                    <a:lnTo>
                      <a:pt x="8" y="252"/>
                    </a:lnTo>
                    <a:lnTo>
                      <a:pt x="12" y="256"/>
                    </a:lnTo>
                    <a:lnTo>
                      <a:pt x="8" y="260"/>
                    </a:lnTo>
                    <a:lnTo>
                      <a:pt x="8" y="268"/>
                    </a:lnTo>
                    <a:lnTo>
                      <a:pt x="8" y="277"/>
                    </a:lnTo>
                    <a:lnTo>
                      <a:pt x="8" y="285"/>
                    </a:lnTo>
                    <a:lnTo>
                      <a:pt x="4" y="297"/>
                    </a:lnTo>
                    <a:lnTo>
                      <a:pt x="4" y="301"/>
                    </a:lnTo>
                    <a:lnTo>
                      <a:pt x="0" y="313"/>
                    </a:lnTo>
                    <a:lnTo>
                      <a:pt x="0" y="317"/>
                    </a:lnTo>
                    <a:lnTo>
                      <a:pt x="0" y="325"/>
                    </a:lnTo>
                    <a:lnTo>
                      <a:pt x="4" y="333"/>
                    </a:lnTo>
                    <a:lnTo>
                      <a:pt x="4" y="338"/>
                    </a:lnTo>
                    <a:lnTo>
                      <a:pt x="12" y="338"/>
                    </a:lnTo>
                    <a:lnTo>
                      <a:pt x="16" y="338"/>
                    </a:lnTo>
                    <a:lnTo>
                      <a:pt x="20" y="346"/>
                    </a:lnTo>
                    <a:lnTo>
                      <a:pt x="28" y="346"/>
                    </a:lnTo>
                    <a:lnTo>
                      <a:pt x="49" y="325"/>
                    </a:lnTo>
                    <a:lnTo>
                      <a:pt x="49" y="321"/>
                    </a:lnTo>
                    <a:lnTo>
                      <a:pt x="57" y="321"/>
                    </a:lnTo>
                    <a:lnTo>
                      <a:pt x="65" y="321"/>
                    </a:lnTo>
                    <a:lnTo>
                      <a:pt x="77" y="317"/>
                    </a:lnTo>
                    <a:lnTo>
                      <a:pt x="134" y="317"/>
                    </a:lnTo>
                    <a:lnTo>
                      <a:pt x="134" y="313"/>
                    </a:lnTo>
                    <a:lnTo>
                      <a:pt x="130" y="301"/>
                    </a:lnTo>
                    <a:lnTo>
                      <a:pt x="138" y="289"/>
                    </a:lnTo>
                    <a:lnTo>
                      <a:pt x="146" y="277"/>
                    </a:lnTo>
                    <a:lnTo>
                      <a:pt x="146" y="277"/>
                    </a:lnTo>
                    <a:lnTo>
                      <a:pt x="146" y="264"/>
                    </a:lnTo>
                    <a:lnTo>
                      <a:pt x="159" y="260"/>
                    </a:lnTo>
                    <a:lnTo>
                      <a:pt x="159" y="256"/>
                    </a:lnTo>
                    <a:lnTo>
                      <a:pt x="183" y="252"/>
                    </a:lnTo>
                    <a:lnTo>
                      <a:pt x="187" y="244"/>
                    </a:lnTo>
                    <a:lnTo>
                      <a:pt x="187" y="240"/>
                    </a:lnTo>
                    <a:lnTo>
                      <a:pt x="191" y="252"/>
                    </a:lnTo>
                    <a:lnTo>
                      <a:pt x="199" y="244"/>
                    </a:lnTo>
                    <a:lnTo>
                      <a:pt x="211" y="244"/>
                    </a:lnTo>
                    <a:lnTo>
                      <a:pt x="224" y="232"/>
                    </a:lnTo>
                    <a:lnTo>
                      <a:pt x="220" y="232"/>
                    </a:lnTo>
                    <a:lnTo>
                      <a:pt x="224" y="228"/>
                    </a:lnTo>
                    <a:lnTo>
                      <a:pt x="236" y="236"/>
                    </a:lnTo>
                    <a:lnTo>
                      <a:pt x="232" y="244"/>
                    </a:lnTo>
                    <a:lnTo>
                      <a:pt x="244" y="244"/>
                    </a:lnTo>
                    <a:lnTo>
                      <a:pt x="256" y="248"/>
                    </a:lnTo>
                    <a:lnTo>
                      <a:pt x="264" y="244"/>
                    </a:lnTo>
                    <a:lnTo>
                      <a:pt x="268" y="244"/>
                    </a:lnTo>
                    <a:lnTo>
                      <a:pt x="268" y="240"/>
                    </a:lnTo>
                    <a:lnTo>
                      <a:pt x="277" y="228"/>
                    </a:lnTo>
                    <a:lnTo>
                      <a:pt x="277" y="220"/>
                    </a:lnTo>
                    <a:lnTo>
                      <a:pt x="285" y="215"/>
                    </a:lnTo>
                    <a:lnTo>
                      <a:pt x="289" y="211"/>
                    </a:lnTo>
                    <a:lnTo>
                      <a:pt x="289" y="207"/>
                    </a:lnTo>
                    <a:lnTo>
                      <a:pt x="293" y="207"/>
                    </a:lnTo>
                    <a:lnTo>
                      <a:pt x="297" y="199"/>
                    </a:lnTo>
                    <a:lnTo>
                      <a:pt x="301" y="191"/>
                    </a:lnTo>
                    <a:lnTo>
                      <a:pt x="301" y="191"/>
                    </a:lnTo>
                    <a:lnTo>
                      <a:pt x="301" y="191"/>
                    </a:lnTo>
                    <a:lnTo>
                      <a:pt x="313" y="183"/>
                    </a:lnTo>
                    <a:lnTo>
                      <a:pt x="317" y="179"/>
                    </a:lnTo>
                    <a:lnTo>
                      <a:pt x="317" y="171"/>
                    </a:lnTo>
                    <a:lnTo>
                      <a:pt x="321" y="163"/>
                    </a:lnTo>
                    <a:lnTo>
                      <a:pt x="329" y="150"/>
                    </a:lnTo>
                    <a:lnTo>
                      <a:pt x="329" y="138"/>
                    </a:lnTo>
                    <a:lnTo>
                      <a:pt x="325" y="134"/>
                    </a:lnTo>
                    <a:lnTo>
                      <a:pt x="325" y="122"/>
                    </a:lnTo>
                    <a:lnTo>
                      <a:pt x="321" y="114"/>
                    </a:lnTo>
                    <a:lnTo>
                      <a:pt x="325" y="106"/>
                    </a:lnTo>
                    <a:lnTo>
                      <a:pt x="321" y="106"/>
                    </a:lnTo>
                    <a:lnTo>
                      <a:pt x="317" y="93"/>
                    </a:lnTo>
                    <a:lnTo>
                      <a:pt x="305" y="81"/>
                    </a:lnTo>
                    <a:lnTo>
                      <a:pt x="301" y="69"/>
                    </a:lnTo>
                    <a:lnTo>
                      <a:pt x="297" y="65"/>
                    </a:lnTo>
                    <a:lnTo>
                      <a:pt x="293" y="53"/>
                    </a:lnTo>
                    <a:lnTo>
                      <a:pt x="297" y="45"/>
                    </a:lnTo>
                    <a:lnTo>
                      <a:pt x="289" y="28"/>
                    </a:lnTo>
                    <a:lnTo>
                      <a:pt x="277" y="24"/>
                    </a:lnTo>
                    <a:lnTo>
                      <a:pt x="273" y="12"/>
                    </a:lnTo>
                    <a:lnTo>
                      <a:pt x="268" y="0"/>
                    </a:lnTo>
                    <a:lnTo>
                      <a:pt x="264" y="8"/>
                    </a:lnTo>
                    <a:lnTo>
                      <a:pt x="252" y="20"/>
                    </a:lnTo>
                    <a:lnTo>
                      <a:pt x="240" y="28"/>
                    </a:lnTo>
                    <a:lnTo>
                      <a:pt x="232" y="28"/>
                    </a:lnTo>
                    <a:lnTo>
                      <a:pt x="220" y="28"/>
                    </a:lnTo>
                    <a:lnTo>
                      <a:pt x="207" y="24"/>
                    </a:lnTo>
                    <a:lnTo>
                      <a:pt x="195" y="28"/>
                    </a:lnTo>
                    <a:lnTo>
                      <a:pt x="183" y="28"/>
                    </a:lnTo>
                    <a:lnTo>
                      <a:pt x="171" y="32"/>
                    </a:lnTo>
                    <a:lnTo>
                      <a:pt x="159" y="36"/>
                    </a:lnTo>
                    <a:lnTo>
                      <a:pt x="159" y="45"/>
                    </a:lnTo>
                    <a:lnTo>
                      <a:pt x="150" y="41"/>
                    </a:lnTo>
                    <a:lnTo>
                      <a:pt x="150" y="41"/>
                    </a:lnTo>
                    <a:lnTo>
                      <a:pt x="150" y="41"/>
                    </a:lnTo>
                    <a:lnTo>
                      <a:pt x="138" y="28"/>
                    </a:lnTo>
                    <a:lnTo>
                      <a:pt x="130" y="32"/>
                    </a:lnTo>
                    <a:lnTo>
                      <a:pt x="114" y="32"/>
                    </a:lnTo>
                    <a:lnTo>
                      <a:pt x="102" y="28"/>
                    </a:lnTo>
                    <a:lnTo>
                      <a:pt x="93" y="32"/>
                    </a:lnTo>
                    <a:lnTo>
                      <a:pt x="81" y="41"/>
                    </a:lnTo>
                    <a:lnTo>
                      <a:pt x="77" y="45"/>
                    </a:lnTo>
                    <a:lnTo>
                      <a:pt x="77" y="57"/>
                    </a:lnTo>
                    <a:lnTo>
                      <a:pt x="73" y="69"/>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0" name="Freeform 19">
                <a:extLst>
                  <a:ext uri="{FF2B5EF4-FFF2-40B4-BE49-F238E27FC236}">
                    <a16:creationId xmlns:a16="http://schemas.microsoft.com/office/drawing/2014/main" id="{1E1813BB-3677-4171-BE5B-526B331DDB86}"/>
                  </a:ext>
                </a:extLst>
              </p:cNvPr>
              <p:cNvSpPr>
                <a:spLocks/>
              </p:cNvSpPr>
              <p:nvPr/>
            </p:nvSpPr>
            <p:spPr bwMode="gray">
              <a:xfrm>
                <a:off x="5973131" y="4689945"/>
                <a:ext cx="164351" cy="212794"/>
              </a:xfrm>
              <a:custGeom>
                <a:avLst/>
                <a:gdLst>
                  <a:gd name="T0" fmla="*/ 77 w 452"/>
                  <a:gd name="T1" fmla="*/ 505 h 529"/>
                  <a:gd name="T2" fmla="*/ 106 w 452"/>
                  <a:gd name="T3" fmla="*/ 493 h 529"/>
                  <a:gd name="T4" fmla="*/ 138 w 452"/>
                  <a:gd name="T5" fmla="*/ 521 h 529"/>
                  <a:gd name="T6" fmla="*/ 167 w 452"/>
                  <a:gd name="T7" fmla="*/ 493 h 529"/>
                  <a:gd name="T8" fmla="*/ 203 w 452"/>
                  <a:gd name="T9" fmla="*/ 493 h 529"/>
                  <a:gd name="T10" fmla="*/ 199 w 452"/>
                  <a:gd name="T11" fmla="*/ 521 h 529"/>
                  <a:gd name="T12" fmla="*/ 224 w 452"/>
                  <a:gd name="T13" fmla="*/ 513 h 529"/>
                  <a:gd name="T14" fmla="*/ 240 w 452"/>
                  <a:gd name="T15" fmla="*/ 493 h 529"/>
                  <a:gd name="T16" fmla="*/ 252 w 452"/>
                  <a:gd name="T17" fmla="*/ 485 h 529"/>
                  <a:gd name="T18" fmla="*/ 264 w 452"/>
                  <a:gd name="T19" fmla="*/ 472 h 529"/>
                  <a:gd name="T20" fmla="*/ 293 w 452"/>
                  <a:gd name="T21" fmla="*/ 452 h 529"/>
                  <a:gd name="T22" fmla="*/ 305 w 452"/>
                  <a:gd name="T23" fmla="*/ 415 h 529"/>
                  <a:gd name="T24" fmla="*/ 305 w 452"/>
                  <a:gd name="T25" fmla="*/ 391 h 529"/>
                  <a:gd name="T26" fmla="*/ 305 w 452"/>
                  <a:gd name="T27" fmla="*/ 358 h 529"/>
                  <a:gd name="T28" fmla="*/ 338 w 452"/>
                  <a:gd name="T29" fmla="*/ 306 h 529"/>
                  <a:gd name="T30" fmla="*/ 374 w 452"/>
                  <a:gd name="T31" fmla="*/ 281 h 529"/>
                  <a:gd name="T32" fmla="*/ 403 w 452"/>
                  <a:gd name="T33" fmla="*/ 249 h 529"/>
                  <a:gd name="T34" fmla="*/ 403 w 452"/>
                  <a:gd name="T35" fmla="*/ 208 h 529"/>
                  <a:gd name="T36" fmla="*/ 407 w 452"/>
                  <a:gd name="T37" fmla="*/ 175 h 529"/>
                  <a:gd name="T38" fmla="*/ 411 w 452"/>
                  <a:gd name="T39" fmla="*/ 151 h 529"/>
                  <a:gd name="T40" fmla="*/ 419 w 452"/>
                  <a:gd name="T41" fmla="*/ 131 h 529"/>
                  <a:gd name="T42" fmla="*/ 419 w 452"/>
                  <a:gd name="T43" fmla="*/ 102 h 529"/>
                  <a:gd name="T44" fmla="*/ 427 w 452"/>
                  <a:gd name="T45" fmla="*/ 74 h 529"/>
                  <a:gd name="T46" fmla="*/ 439 w 452"/>
                  <a:gd name="T47" fmla="*/ 53 h 529"/>
                  <a:gd name="T48" fmla="*/ 452 w 452"/>
                  <a:gd name="T49" fmla="*/ 25 h 529"/>
                  <a:gd name="T50" fmla="*/ 427 w 452"/>
                  <a:gd name="T51" fmla="*/ 13 h 529"/>
                  <a:gd name="T52" fmla="*/ 378 w 452"/>
                  <a:gd name="T53" fmla="*/ 0 h 529"/>
                  <a:gd name="T54" fmla="*/ 354 w 452"/>
                  <a:gd name="T55" fmla="*/ 13 h 529"/>
                  <a:gd name="T56" fmla="*/ 330 w 452"/>
                  <a:gd name="T57" fmla="*/ 21 h 529"/>
                  <a:gd name="T58" fmla="*/ 321 w 452"/>
                  <a:gd name="T59" fmla="*/ 53 h 529"/>
                  <a:gd name="T60" fmla="*/ 309 w 452"/>
                  <a:gd name="T61" fmla="*/ 82 h 529"/>
                  <a:gd name="T62" fmla="*/ 301 w 452"/>
                  <a:gd name="T63" fmla="*/ 114 h 529"/>
                  <a:gd name="T64" fmla="*/ 281 w 452"/>
                  <a:gd name="T65" fmla="*/ 110 h 529"/>
                  <a:gd name="T66" fmla="*/ 244 w 452"/>
                  <a:gd name="T67" fmla="*/ 102 h 529"/>
                  <a:gd name="T68" fmla="*/ 232 w 452"/>
                  <a:gd name="T69" fmla="*/ 102 h 529"/>
                  <a:gd name="T70" fmla="*/ 130 w 452"/>
                  <a:gd name="T71" fmla="*/ 94 h 529"/>
                  <a:gd name="T72" fmla="*/ 122 w 452"/>
                  <a:gd name="T73" fmla="*/ 127 h 529"/>
                  <a:gd name="T74" fmla="*/ 130 w 452"/>
                  <a:gd name="T75" fmla="*/ 147 h 529"/>
                  <a:gd name="T76" fmla="*/ 179 w 452"/>
                  <a:gd name="T77" fmla="*/ 139 h 529"/>
                  <a:gd name="T78" fmla="*/ 199 w 452"/>
                  <a:gd name="T79" fmla="*/ 167 h 529"/>
                  <a:gd name="T80" fmla="*/ 183 w 452"/>
                  <a:gd name="T81" fmla="*/ 192 h 529"/>
                  <a:gd name="T82" fmla="*/ 167 w 452"/>
                  <a:gd name="T83" fmla="*/ 224 h 529"/>
                  <a:gd name="T84" fmla="*/ 191 w 452"/>
                  <a:gd name="T85" fmla="*/ 249 h 529"/>
                  <a:gd name="T86" fmla="*/ 199 w 452"/>
                  <a:gd name="T87" fmla="*/ 281 h 529"/>
                  <a:gd name="T88" fmla="*/ 203 w 452"/>
                  <a:gd name="T89" fmla="*/ 310 h 529"/>
                  <a:gd name="T90" fmla="*/ 195 w 452"/>
                  <a:gd name="T91" fmla="*/ 338 h 529"/>
                  <a:gd name="T92" fmla="*/ 179 w 452"/>
                  <a:gd name="T93" fmla="*/ 375 h 529"/>
                  <a:gd name="T94" fmla="*/ 163 w 452"/>
                  <a:gd name="T95" fmla="*/ 358 h 529"/>
                  <a:gd name="T96" fmla="*/ 138 w 452"/>
                  <a:gd name="T97" fmla="*/ 371 h 529"/>
                  <a:gd name="T98" fmla="*/ 114 w 452"/>
                  <a:gd name="T99" fmla="*/ 367 h 529"/>
                  <a:gd name="T100" fmla="*/ 102 w 452"/>
                  <a:gd name="T101" fmla="*/ 338 h 529"/>
                  <a:gd name="T102" fmla="*/ 77 w 452"/>
                  <a:gd name="T103" fmla="*/ 338 h 529"/>
                  <a:gd name="T104" fmla="*/ 81 w 452"/>
                  <a:gd name="T105" fmla="*/ 367 h 529"/>
                  <a:gd name="T106" fmla="*/ 37 w 452"/>
                  <a:gd name="T107" fmla="*/ 367 h 529"/>
                  <a:gd name="T108" fmla="*/ 28 w 452"/>
                  <a:gd name="T109" fmla="*/ 383 h 529"/>
                  <a:gd name="T110" fmla="*/ 41 w 452"/>
                  <a:gd name="T111" fmla="*/ 407 h 529"/>
                  <a:gd name="T112" fmla="*/ 45 w 452"/>
                  <a:gd name="T113" fmla="*/ 436 h 529"/>
                  <a:gd name="T114" fmla="*/ 28 w 452"/>
                  <a:gd name="T115" fmla="*/ 444 h 529"/>
                  <a:gd name="T116" fmla="*/ 0 w 452"/>
                  <a:gd name="T117" fmla="*/ 456 h 529"/>
                  <a:gd name="T118" fmla="*/ 20 w 452"/>
                  <a:gd name="T119" fmla="*/ 485 h 529"/>
                  <a:gd name="T120" fmla="*/ 37 w 452"/>
                  <a:gd name="T121" fmla="*/ 505 h 529"/>
                  <a:gd name="T122" fmla="*/ 53 w 452"/>
                  <a:gd name="T123"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2" h="529">
                    <a:moveTo>
                      <a:pt x="57" y="525"/>
                    </a:moveTo>
                    <a:lnTo>
                      <a:pt x="69" y="513"/>
                    </a:lnTo>
                    <a:lnTo>
                      <a:pt x="77" y="505"/>
                    </a:lnTo>
                    <a:lnTo>
                      <a:pt x="89" y="501"/>
                    </a:lnTo>
                    <a:lnTo>
                      <a:pt x="98" y="489"/>
                    </a:lnTo>
                    <a:lnTo>
                      <a:pt x="106" y="493"/>
                    </a:lnTo>
                    <a:lnTo>
                      <a:pt x="118" y="505"/>
                    </a:lnTo>
                    <a:lnTo>
                      <a:pt x="126" y="509"/>
                    </a:lnTo>
                    <a:lnTo>
                      <a:pt x="138" y="521"/>
                    </a:lnTo>
                    <a:lnTo>
                      <a:pt x="146" y="513"/>
                    </a:lnTo>
                    <a:lnTo>
                      <a:pt x="155" y="505"/>
                    </a:lnTo>
                    <a:lnTo>
                      <a:pt x="167" y="493"/>
                    </a:lnTo>
                    <a:lnTo>
                      <a:pt x="179" y="489"/>
                    </a:lnTo>
                    <a:lnTo>
                      <a:pt x="191" y="485"/>
                    </a:lnTo>
                    <a:lnTo>
                      <a:pt x="203" y="493"/>
                    </a:lnTo>
                    <a:lnTo>
                      <a:pt x="199" y="497"/>
                    </a:lnTo>
                    <a:lnTo>
                      <a:pt x="199" y="509"/>
                    </a:lnTo>
                    <a:lnTo>
                      <a:pt x="199" y="521"/>
                    </a:lnTo>
                    <a:lnTo>
                      <a:pt x="199" y="517"/>
                    </a:lnTo>
                    <a:lnTo>
                      <a:pt x="212" y="521"/>
                    </a:lnTo>
                    <a:lnTo>
                      <a:pt x="224" y="513"/>
                    </a:lnTo>
                    <a:lnTo>
                      <a:pt x="232" y="501"/>
                    </a:lnTo>
                    <a:lnTo>
                      <a:pt x="232" y="501"/>
                    </a:lnTo>
                    <a:lnTo>
                      <a:pt x="240" y="493"/>
                    </a:lnTo>
                    <a:lnTo>
                      <a:pt x="248" y="485"/>
                    </a:lnTo>
                    <a:lnTo>
                      <a:pt x="248" y="485"/>
                    </a:lnTo>
                    <a:lnTo>
                      <a:pt x="252" y="485"/>
                    </a:lnTo>
                    <a:lnTo>
                      <a:pt x="260" y="476"/>
                    </a:lnTo>
                    <a:lnTo>
                      <a:pt x="260" y="476"/>
                    </a:lnTo>
                    <a:lnTo>
                      <a:pt x="264" y="472"/>
                    </a:lnTo>
                    <a:lnTo>
                      <a:pt x="277" y="464"/>
                    </a:lnTo>
                    <a:lnTo>
                      <a:pt x="285" y="460"/>
                    </a:lnTo>
                    <a:lnTo>
                      <a:pt x="293" y="452"/>
                    </a:lnTo>
                    <a:lnTo>
                      <a:pt x="297" y="440"/>
                    </a:lnTo>
                    <a:lnTo>
                      <a:pt x="305" y="428"/>
                    </a:lnTo>
                    <a:lnTo>
                      <a:pt x="305" y="415"/>
                    </a:lnTo>
                    <a:lnTo>
                      <a:pt x="305" y="407"/>
                    </a:lnTo>
                    <a:lnTo>
                      <a:pt x="305" y="403"/>
                    </a:lnTo>
                    <a:lnTo>
                      <a:pt x="305" y="391"/>
                    </a:lnTo>
                    <a:lnTo>
                      <a:pt x="305" y="379"/>
                    </a:lnTo>
                    <a:lnTo>
                      <a:pt x="305" y="367"/>
                    </a:lnTo>
                    <a:lnTo>
                      <a:pt x="305" y="358"/>
                    </a:lnTo>
                    <a:lnTo>
                      <a:pt x="317" y="338"/>
                    </a:lnTo>
                    <a:lnTo>
                      <a:pt x="330" y="330"/>
                    </a:lnTo>
                    <a:lnTo>
                      <a:pt x="338" y="306"/>
                    </a:lnTo>
                    <a:lnTo>
                      <a:pt x="346" y="289"/>
                    </a:lnTo>
                    <a:lnTo>
                      <a:pt x="362" y="289"/>
                    </a:lnTo>
                    <a:lnTo>
                      <a:pt x="374" y="281"/>
                    </a:lnTo>
                    <a:lnTo>
                      <a:pt x="382" y="273"/>
                    </a:lnTo>
                    <a:lnTo>
                      <a:pt x="391" y="257"/>
                    </a:lnTo>
                    <a:lnTo>
                      <a:pt x="403" y="249"/>
                    </a:lnTo>
                    <a:lnTo>
                      <a:pt x="403" y="232"/>
                    </a:lnTo>
                    <a:lnTo>
                      <a:pt x="403" y="216"/>
                    </a:lnTo>
                    <a:lnTo>
                      <a:pt x="403" y="208"/>
                    </a:lnTo>
                    <a:lnTo>
                      <a:pt x="407" y="200"/>
                    </a:lnTo>
                    <a:lnTo>
                      <a:pt x="407" y="192"/>
                    </a:lnTo>
                    <a:lnTo>
                      <a:pt x="407" y="175"/>
                    </a:lnTo>
                    <a:lnTo>
                      <a:pt x="407" y="167"/>
                    </a:lnTo>
                    <a:lnTo>
                      <a:pt x="407" y="155"/>
                    </a:lnTo>
                    <a:lnTo>
                      <a:pt x="411" y="151"/>
                    </a:lnTo>
                    <a:lnTo>
                      <a:pt x="415" y="147"/>
                    </a:lnTo>
                    <a:lnTo>
                      <a:pt x="415" y="139"/>
                    </a:lnTo>
                    <a:lnTo>
                      <a:pt x="419" y="131"/>
                    </a:lnTo>
                    <a:lnTo>
                      <a:pt x="419" y="118"/>
                    </a:lnTo>
                    <a:lnTo>
                      <a:pt x="419" y="106"/>
                    </a:lnTo>
                    <a:lnTo>
                      <a:pt x="419" y="102"/>
                    </a:lnTo>
                    <a:lnTo>
                      <a:pt x="419" y="90"/>
                    </a:lnTo>
                    <a:lnTo>
                      <a:pt x="427" y="78"/>
                    </a:lnTo>
                    <a:lnTo>
                      <a:pt x="427" y="74"/>
                    </a:lnTo>
                    <a:lnTo>
                      <a:pt x="435" y="65"/>
                    </a:lnTo>
                    <a:lnTo>
                      <a:pt x="439" y="57"/>
                    </a:lnTo>
                    <a:lnTo>
                      <a:pt x="439" y="53"/>
                    </a:lnTo>
                    <a:lnTo>
                      <a:pt x="448" y="37"/>
                    </a:lnTo>
                    <a:lnTo>
                      <a:pt x="448" y="37"/>
                    </a:lnTo>
                    <a:lnTo>
                      <a:pt x="452" y="25"/>
                    </a:lnTo>
                    <a:lnTo>
                      <a:pt x="452" y="13"/>
                    </a:lnTo>
                    <a:lnTo>
                      <a:pt x="439" y="9"/>
                    </a:lnTo>
                    <a:lnTo>
                      <a:pt x="427" y="13"/>
                    </a:lnTo>
                    <a:lnTo>
                      <a:pt x="415" y="9"/>
                    </a:lnTo>
                    <a:lnTo>
                      <a:pt x="391" y="4"/>
                    </a:lnTo>
                    <a:lnTo>
                      <a:pt x="378" y="0"/>
                    </a:lnTo>
                    <a:lnTo>
                      <a:pt x="378" y="0"/>
                    </a:lnTo>
                    <a:lnTo>
                      <a:pt x="366" y="9"/>
                    </a:lnTo>
                    <a:lnTo>
                      <a:pt x="354" y="13"/>
                    </a:lnTo>
                    <a:lnTo>
                      <a:pt x="342" y="13"/>
                    </a:lnTo>
                    <a:lnTo>
                      <a:pt x="330" y="13"/>
                    </a:lnTo>
                    <a:lnTo>
                      <a:pt x="330" y="21"/>
                    </a:lnTo>
                    <a:lnTo>
                      <a:pt x="325" y="29"/>
                    </a:lnTo>
                    <a:lnTo>
                      <a:pt x="321" y="41"/>
                    </a:lnTo>
                    <a:lnTo>
                      <a:pt x="321" y="53"/>
                    </a:lnTo>
                    <a:lnTo>
                      <a:pt x="317" y="61"/>
                    </a:lnTo>
                    <a:lnTo>
                      <a:pt x="313" y="74"/>
                    </a:lnTo>
                    <a:lnTo>
                      <a:pt x="309" y="82"/>
                    </a:lnTo>
                    <a:lnTo>
                      <a:pt x="305" y="90"/>
                    </a:lnTo>
                    <a:lnTo>
                      <a:pt x="297" y="102"/>
                    </a:lnTo>
                    <a:lnTo>
                      <a:pt x="301" y="114"/>
                    </a:lnTo>
                    <a:lnTo>
                      <a:pt x="297" y="122"/>
                    </a:lnTo>
                    <a:lnTo>
                      <a:pt x="293" y="118"/>
                    </a:lnTo>
                    <a:lnTo>
                      <a:pt x="281" y="110"/>
                    </a:lnTo>
                    <a:lnTo>
                      <a:pt x="269" y="106"/>
                    </a:lnTo>
                    <a:lnTo>
                      <a:pt x="256" y="106"/>
                    </a:lnTo>
                    <a:lnTo>
                      <a:pt x="244" y="102"/>
                    </a:lnTo>
                    <a:lnTo>
                      <a:pt x="244" y="102"/>
                    </a:lnTo>
                    <a:lnTo>
                      <a:pt x="232" y="102"/>
                    </a:lnTo>
                    <a:lnTo>
                      <a:pt x="232" y="102"/>
                    </a:lnTo>
                    <a:lnTo>
                      <a:pt x="207" y="90"/>
                    </a:lnTo>
                    <a:lnTo>
                      <a:pt x="195" y="94"/>
                    </a:lnTo>
                    <a:lnTo>
                      <a:pt x="130" y="94"/>
                    </a:lnTo>
                    <a:lnTo>
                      <a:pt x="126" y="106"/>
                    </a:lnTo>
                    <a:lnTo>
                      <a:pt x="122" y="114"/>
                    </a:lnTo>
                    <a:lnTo>
                      <a:pt x="122" y="127"/>
                    </a:lnTo>
                    <a:lnTo>
                      <a:pt x="126" y="139"/>
                    </a:lnTo>
                    <a:lnTo>
                      <a:pt x="122" y="151"/>
                    </a:lnTo>
                    <a:lnTo>
                      <a:pt x="130" y="147"/>
                    </a:lnTo>
                    <a:lnTo>
                      <a:pt x="142" y="147"/>
                    </a:lnTo>
                    <a:lnTo>
                      <a:pt x="167" y="139"/>
                    </a:lnTo>
                    <a:lnTo>
                      <a:pt x="179" y="139"/>
                    </a:lnTo>
                    <a:lnTo>
                      <a:pt x="187" y="143"/>
                    </a:lnTo>
                    <a:lnTo>
                      <a:pt x="191" y="155"/>
                    </a:lnTo>
                    <a:lnTo>
                      <a:pt x="199" y="167"/>
                    </a:lnTo>
                    <a:lnTo>
                      <a:pt x="199" y="179"/>
                    </a:lnTo>
                    <a:lnTo>
                      <a:pt x="195" y="183"/>
                    </a:lnTo>
                    <a:lnTo>
                      <a:pt x="183" y="192"/>
                    </a:lnTo>
                    <a:lnTo>
                      <a:pt x="171" y="204"/>
                    </a:lnTo>
                    <a:lnTo>
                      <a:pt x="167" y="216"/>
                    </a:lnTo>
                    <a:lnTo>
                      <a:pt x="167" y="224"/>
                    </a:lnTo>
                    <a:lnTo>
                      <a:pt x="167" y="228"/>
                    </a:lnTo>
                    <a:lnTo>
                      <a:pt x="179" y="240"/>
                    </a:lnTo>
                    <a:lnTo>
                      <a:pt x="191" y="249"/>
                    </a:lnTo>
                    <a:lnTo>
                      <a:pt x="203" y="257"/>
                    </a:lnTo>
                    <a:lnTo>
                      <a:pt x="199" y="269"/>
                    </a:lnTo>
                    <a:lnTo>
                      <a:pt x="199" y="281"/>
                    </a:lnTo>
                    <a:lnTo>
                      <a:pt x="199" y="285"/>
                    </a:lnTo>
                    <a:lnTo>
                      <a:pt x="199" y="297"/>
                    </a:lnTo>
                    <a:lnTo>
                      <a:pt x="203" y="310"/>
                    </a:lnTo>
                    <a:lnTo>
                      <a:pt x="195" y="322"/>
                    </a:lnTo>
                    <a:lnTo>
                      <a:pt x="199" y="334"/>
                    </a:lnTo>
                    <a:lnTo>
                      <a:pt x="195" y="338"/>
                    </a:lnTo>
                    <a:lnTo>
                      <a:pt x="187" y="354"/>
                    </a:lnTo>
                    <a:lnTo>
                      <a:pt x="187" y="367"/>
                    </a:lnTo>
                    <a:lnTo>
                      <a:pt x="179" y="375"/>
                    </a:lnTo>
                    <a:lnTo>
                      <a:pt x="167" y="375"/>
                    </a:lnTo>
                    <a:lnTo>
                      <a:pt x="163" y="363"/>
                    </a:lnTo>
                    <a:lnTo>
                      <a:pt x="163" y="358"/>
                    </a:lnTo>
                    <a:lnTo>
                      <a:pt x="151" y="363"/>
                    </a:lnTo>
                    <a:lnTo>
                      <a:pt x="151" y="363"/>
                    </a:lnTo>
                    <a:lnTo>
                      <a:pt x="138" y="371"/>
                    </a:lnTo>
                    <a:lnTo>
                      <a:pt x="126" y="367"/>
                    </a:lnTo>
                    <a:lnTo>
                      <a:pt x="114" y="367"/>
                    </a:lnTo>
                    <a:lnTo>
                      <a:pt x="114" y="367"/>
                    </a:lnTo>
                    <a:lnTo>
                      <a:pt x="106" y="354"/>
                    </a:lnTo>
                    <a:lnTo>
                      <a:pt x="106" y="350"/>
                    </a:lnTo>
                    <a:lnTo>
                      <a:pt x="102" y="338"/>
                    </a:lnTo>
                    <a:lnTo>
                      <a:pt x="98" y="338"/>
                    </a:lnTo>
                    <a:lnTo>
                      <a:pt x="85" y="338"/>
                    </a:lnTo>
                    <a:lnTo>
                      <a:pt x="77" y="338"/>
                    </a:lnTo>
                    <a:lnTo>
                      <a:pt x="81" y="350"/>
                    </a:lnTo>
                    <a:lnTo>
                      <a:pt x="81" y="354"/>
                    </a:lnTo>
                    <a:lnTo>
                      <a:pt x="81" y="367"/>
                    </a:lnTo>
                    <a:lnTo>
                      <a:pt x="53" y="371"/>
                    </a:lnTo>
                    <a:lnTo>
                      <a:pt x="49" y="367"/>
                    </a:lnTo>
                    <a:lnTo>
                      <a:pt x="37" y="367"/>
                    </a:lnTo>
                    <a:lnTo>
                      <a:pt x="28" y="367"/>
                    </a:lnTo>
                    <a:lnTo>
                      <a:pt x="28" y="375"/>
                    </a:lnTo>
                    <a:lnTo>
                      <a:pt x="28" y="383"/>
                    </a:lnTo>
                    <a:lnTo>
                      <a:pt x="24" y="395"/>
                    </a:lnTo>
                    <a:lnTo>
                      <a:pt x="37" y="403"/>
                    </a:lnTo>
                    <a:lnTo>
                      <a:pt x="41" y="407"/>
                    </a:lnTo>
                    <a:lnTo>
                      <a:pt x="37" y="415"/>
                    </a:lnTo>
                    <a:lnTo>
                      <a:pt x="45" y="424"/>
                    </a:lnTo>
                    <a:lnTo>
                      <a:pt x="45" y="436"/>
                    </a:lnTo>
                    <a:lnTo>
                      <a:pt x="45" y="444"/>
                    </a:lnTo>
                    <a:lnTo>
                      <a:pt x="41" y="448"/>
                    </a:lnTo>
                    <a:lnTo>
                      <a:pt x="28" y="444"/>
                    </a:lnTo>
                    <a:lnTo>
                      <a:pt x="16" y="440"/>
                    </a:lnTo>
                    <a:lnTo>
                      <a:pt x="8" y="444"/>
                    </a:lnTo>
                    <a:lnTo>
                      <a:pt x="0" y="456"/>
                    </a:lnTo>
                    <a:lnTo>
                      <a:pt x="0" y="460"/>
                    </a:lnTo>
                    <a:lnTo>
                      <a:pt x="12" y="472"/>
                    </a:lnTo>
                    <a:lnTo>
                      <a:pt x="20" y="485"/>
                    </a:lnTo>
                    <a:lnTo>
                      <a:pt x="33" y="493"/>
                    </a:lnTo>
                    <a:lnTo>
                      <a:pt x="33" y="493"/>
                    </a:lnTo>
                    <a:lnTo>
                      <a:pt x="37" y="505"/>
                    </a:lnTo>
                    <a:lnTo>
                      <a:pt x="45" y="517"/>
                    </a:lnTo>
                    <a:lnTo>
                      <a:pt x="53" y="525"/>
                    </a:lnTo>
                    <a:lnTo>
                      <a:pt x="53" y="529"/>
                    </a:lnTo>
                    <a:lnTo>
                      <a:pt x="53" y="525"/>
                    </a:lnTo>
                    <a:lnTo>
                      <a:pt x="57" y="52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 name="Freeform 20">
                <a:extLst>
                  <a:ext uri="{FF2B5EF4-FFF2-40B4-BE49-F238E27FC236}">
                    <a16:creationId xmlns:a16="http://schemas.microsoft.com/office/drawing/2014/main" id="{CE4B401A-4301-4573-BE5E-A72C110DD403}"/>
                  </a:ext>
                </a:extLst>
              </p:cNvPr>
              <p:cNvSpPr>
                <a:spLocks/>
              </p:cNvSpPr>
              <p:nvPr/>
            </p:nvSpPr>
            <p:spPr bwMode="gray">
              <a:xfrm>
                <a:off x="6045490" y="4513354"/>
                <a:ext cx="285797" cy="212794"/>
              </a:xfrm>
              <a:custGeom>
                <a:avLst/>
                <a:gdLst>
                  <a:gd name="T0" fmla="*/ 476 w 786"/>
                  <a:gd name="T1" fmla="*/ 0 h 529"/>
                  <a:gd name="T2" fmla="*/ 436 w 786"/>
                  <a:gd name="T3" fmla="*/ 41 h 529"/>
                  <a:gd name="T4" fmla="*/ 407 w 786"/>
                  <a:gd name="T5" fmla="*/ 65 h 529"/>
                  <a:gd name="T6" fmla="*/ 391 w 786"/>
                  <a:gd name="T7" fmla="*/ 85 h 529"/>
                  <a:gd name="T8" fmla="*/ 354 w 786"/>
                  <a:gd name="T9" fmla="*/ 110 h 529"/>
                  <a:gd name="T10" fmla="*/ 318 w 786"/>
                  <a:gd name="T11" fmla="*/ 118 h 529"/>
                  <a:gd name="T12" fmla="*/ 285 w 786"/>
                  <a:gd name="T13" fmla="*/ 118 h 529"/>
                  <a:gd name="T14" fmla="*/ 269 w 786"/>
                  <a:gd name="T15" fmla="*/ 130 h 529"/>
                  <a:gd name="T16" fmla="*/ 257 w 786"/>
                  <a:gd name="T17" fmla="*/ 167 h 529"/>
                  <a:gd name="T18" fmla="*/ 224 w 786"/>
                  <a:gd name="T19" fmla="*/ 179 h 529"/>
                  <a:gd name="T20" fmla="*/ 196 w 786"/>
                  <a:gd name="T21" fmla="*/ 179 h 529"/>
                  <a:gd name="T22" fmla="*/ 155 w 786"/>
                  <a:gd name="T23" fmla="*/ 199 h 529"/>
                  <a:gd name="T24" fmla="*/ 118 w 786"/>
                  <a:gd name="T25" fmla="*/ 199 h 529"/>
                  <a:gd name="T26" fmla="*/ 70 w 786"/>
                  <a:gd name="T27" fmla="*/ 207 h 529"/>
                  <a:gd name="T28" fmla="*/ 45 w 786"/>
                  <a:gd name="T29" fmla="*/ 232 h 529"/>
                  <a:gd name="T30" fmla="*/ 25 w 786"/>
                  <a:gd name="T31" fmla="*/ 273 h 529"/>
                  <a:gd name="T32" fmla="*/ 0 w 786"/>
                  <a:gd name="T33" fmla="*/ 297 h 529"/>
                  <a:gd name="T34" fmla="*/ 13 w 786"/>
                  <a:gd name="T35" fmla="*/ 317 h 529"/>
                  <a:gd name="T36" fmla="*/ 13 w 786"/>
                  <a:gd name="T37" fmla="*/ 350 h 529"/>
                  <a:gd name="T38" fmla="*/ 17 w 786"/>
                  <a:gd name="T39" fmla="*/ 386 h 529"/>
                  <a:gd name="T40" fmla="*/ 41 w 786"/>
                  <a:gd name="T41" fmla="*/ 411 h 529"/>
                  <a:gd name="T42" fmla="*/ 49 w 786"/>
                  <a:gd name="T43" fmla="*/ 443 h 529"/>
                  <a:gd name="T44" fmla="*/ 90 w 786"/>
                  <a:gd name="T45" fmla="*/ 476 h 529"/>
                  <a:gd name="T46" fmla="*/ 98 w 786"/>
                  <a:gd name="T47" fmla="*/ 513 h 529"/>
                  <a:gd name="T48" fmla="*/ 114 w 786"/>
                  <a:gd name="T49" fmla="*/ 513 h 529"/>
                  <a:gd name="T50" fmla="*/ 126 w 786"/>
                  <a:gd name="T51" fmla="*/ 468 h 529"/>
                  <a:gd name="T52" fmla="*/ 155 w 786"/>
                  <a:gd name="T53" fmla="*/ 452 h 529"/>
                  <a:gd name="T54" fmla="*/ 192 w 786"/>
                  <a:gd name="T55" fmla="*/ 443 h 529"/>
                  <a:gd name="T56" fmla="*/ 253 w 786"/>
                  <a:gd name="T57" fmla="*/ 452 h 529"/>
                  <a:gd name="T58" fmla="*/ 253 w 786"/>
                  <a:gd name="T59" fmla="*/ 427 h 529"/>
                  <a:gd name="T60" fmla="*/ 253 w 786"/>
                  <a:gd name="T61" fmla="*/ 399 h 529"/>
                  <a:gd name="T62" fmla="*/ 289 w 786"/>
                  <a:gd name="T63" fmla="*/ 362 h 529"/>
                  <a:gd name="T64" fmla="*/ 318 w 786"/>
                  <a:gd name="T65" fmla="*/ 354 h 529"/>
                  <a:gd name="T66" fmla="*/ 334 w 786"/>
                  <a:gd name="T67" fmla="*/ 362 h 529"/>
                  <a:gd name="T68" fmla="*/ 371 w 786"/>
                  <a:gd name="T69" fmla="*/ 399 h 529"/>
                  <a:gd name="T70" fmla="*/ 419 w 786"/>
                  <a:gd name="T71" fmla="*/ 407 h 529"/>
                  <a:gd name="T72" fmla="*/ 456 w 786"/>
                  <a:gd name="T73" fmla="*/ 407 h 529"/>
                  <a:gd name="T74" fmla="*/ 485 w 786"/>
                  <a:gd name="T75" fmla="*/ 411 h 529"/>
                  <a:gd name="T76" fmla="*/ 509 w 786"/>
                  <a:gd name="T77" fmla="*/ 378 h 529"/>
                  <a:gd name="T78" fmla="*/ 546 w 786"/>
                  <a:gd name="T79" fmla="*/ 382 h 529"/>
                  <a:gd name="T80" fmla="*/ 582 w 786"/>
                  <a:gd name="T81" fmla="*/ 366 h 529"/>
                  <a:gd name="T82" fmla="*/ 615 w 786"/>
                  <a:gd name="T83" fmla="*/ 362 h 529"/>
                  <a:gd name="T84" fmla="*/ 647 w 786"/>
                  <a:gd name="T85" fmla="*/ 362 h 529"/>
                  <a:gd name="T86" fmla="*/ 680 w 786"/>
                  <a:gd name="T87" fmla="*/ 342 h 529"/>
                  <a:gd name="T88" fmla="*/ 725 w 786"/>
                  <a:gd name="T89" fmla="*/ 358 h 529"/>
                  <a:gd name="T90" fmla="*/ 774 w 786"/>
                  <a:gd name="T91" fmla="*/ 354 h 529"/>
                  <a:gd name="T92" fmla="*/ 774 w 786"/>
                  <a:gd name="T93" fmla="*/ 330 h 529"/>
                  <a:gd name="T94" fmla="*/ 741 w 786"/>
                  <a:gd name="T95" fmla="*/ 301 h 529"/>
                  <a:gd name="T96" fmla="*/ 721 w 786"/>
                  <a:gd name="T97" fmla="*/ 260 h 529"/>
                  <a:gd name="T98" fmla="*/ 688 w 786"/>
                  <a:gd name="T99" fmla="*/ 232 h 529"/>
                  <a:gd name="T100" fmla="*/ 655 w 786"/>
                  <a:gd name="T101" fmla="*/ 199 h 529"/>
                  <a:gd name="T102" fmla="*/ 627 w 786"/>
                  <a:gd name="T103" fmla="*/ 167 h 529"/>
                  <a:gd name="T104" fmla="*/ 586 w 786"/>
                  <a:gd name="T105" fmla="*/ 159 h 529"/>
                  <a:gd name="T106" fmla="*/ 558 w 786"/>
                  <a:gd name="T107" fmla="*/ 134 h 529"/>
                  <a:gd name="T108" fmla="*/ 550 w 786"/>
                  <a:gd name="T109" fmla="*/ 106 h 529"/>
                  <a:gd name="T110" fmla="*/ 550 w 786"/>
                  <a:gd name="T111" fmla="*/ 57 h 529"/>
                  <a:gd name="T112" fmla="*/ 529 w 786"/>
                  <a:gd name="T113" fmla="*/ 24 h 529"/>
                  <a:gd name="T114" fmla="*/ 501 w 786"/>
                  <a:gd name="T11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6" h="529">
                    <a:moveTo>
                      <a:pt x="501" y="0"/>
                    </a:moveTo>
                    <a:lnTo>
                      <a:pt x="489" y="0"/>
                    </a:lnTo>
                    <a:lnTo>
                      <a:pt x="481" y="0"/>
                    </a:lnTo>
                    <a:lnTo>
                      <a:pt x="476" y="0"/>
                    </a:lnTo>
                    <a:lnTo>
                      <a:pt x="464" y="8"/>
                    </a:lnTo>
                    <a:lnTo>
                      <a:pt x="444" y="16"/>
                    </a:lnTo>
                    <a:lnTo>
                      <a:pt x="440" y="28"/>
                    </a:lnTo>
                    <a:lnTo>
                      <a:pt x="436" y="41"/>
                    </a:lnTo>
                    <a:lnTo>
                      <a:pt x="424" y="49"/>
                    </a:lnTo>
                    <a:lnTo>
                      <a:pt x="419" y="57"/>
                    </a:lnTo>
                    <a:lnTo>
                      <a:pt x="407" y="65"/>
                    </a:lnTo>
                    <a:lnTo>
                      <a:pt x="407" y="65"/>
                    </a:lnTo>
                    <a:lnTo>
                      <a:pt x="403" y="73"/>
                    </a:lnTo>
                    <a:lnTo>
                      <a:pt x="395" y="73"/>
                    </a:lnTo>
                    <a:lnTo>
                      <a:pt x="395" y="73"/>
                    </a:lnTo>
                    <a:lnTo>
                      <a:pt x="391" y="85"/>
                    </a:lnTo>
                    <a:lnTo>
                      <a:pt x="387" y="94"/>
                    </a:lnTo>
                    <a:lnTo>
                      <a:pt x="371" y="102"/>
                    </a:lnTo>
                    <a:lnTo>
                      <a:pt x="367" y="102"/>
                    </a:lnTo>
                    <a:lnTo>
                      <a:pt x="354" y="110"/>
                    </a:lnTo>
                    <a:lnTo>
                      <a:pt x="342" y="110"/>
                    </a:lnTo>
                    <a:lnTo>
                      <a:pt x="334" y="114"/>
                    </a:lnTo>
                    <a:lnTo>
                      <a:pt x="330" y="114"/>
                    </a:lnTo>
                    <a:lnTo>
                      <a:pt x="318" y="118"/>
                    </a:lnTo>
                    <a:lnTo>
                      <a:pt x="310" y="118"/>
                    </a:lnTo>
                    <a:lnTo>
                      <a:pt x="297" y="118"/>
                    </a:lnTo>
                    <a:lnTo>
                      <a:pt x="289" y="118"/>
                    </a:lnTo>
                    <a:lnTo>
                      <a:pt x="285" y="118"/>
                    </a:lnTo>
                    <a:lnTo>
                      <a:pt x="281" y="118"/>
                    </a:lnTo>
                    <a:lnTo>
                      <a:pt x="269" y="126"/>
                    </a:lnTo>
                    <a:lnTo>
                      <a:pt x="269" y="130"/>
                    </a:lnTo>
                    <a:lnTo>
                      <a:pt x="269" y="130"/>
                    </a:lnTo>
                    <a:lnTo>
                      <a:pt x="281" y="138"/>
                    </a:lnTo>
                    <a:lnTo>
                      <a:pt x="277" y="142"/>
                    </a:lnTo>
                    <a:lnTo>
                      <a:pt x="269" y="155"/>
                    </a:lnTo>
                    <a:lnTo>
                      <a:pt x="257" y="167"/>
                    </a:lnTo>
                    <a:lnTo>
                      <a:pt x="257" y="167"/>
                    </a:lnTo>
                    <a:lnTo>
                      <a:pt x="245" y="175"/>
                    </a:lnTo>
                    <a:lnTo>
                      <a:pt x="232" y="179"/>
                    </a:lnTo>
                    <a:lnTo>
                      <a:pt x="224" y="179"/>
                    </a:lnTo>
                    <a:lnTo>
                      <a:pt x="212" y="183"/>
                    </a:lnTo>
                    <a:lnTo>
                      <a:pt x="208" y="183"/>
                    </a:lnTo>
                    <a:lnTo>
                      <a:pt x="200" y="179"/>
                    </a:lnTo>
                    <a:lnTo>
                      <a:pt x="196" y="179"/>
                    </a:lnTo>
                    <a:lnTo>
                      <a:pt x="192" y="183"/>
                    </a:lnTo>
                    <a:lnTo>
                      <a:pt x="167" y="191"/>
                    </a:lnTo>
                    <a:lnTo>
                      <a:pt x="163" y="195"/>
                    </a:lnTo>
                    <a:lnTo>
                      <a:pt x="155" y="199"/>
                    </a:lnTo>
                    <a:lnTo>
                      <a:pt x="143" y="207"/>
                    </a:lnTo>
                    <a:lnTo>
                      <a:pt x="135" y="199"/>
                    </a:lnTo>
                    <a:lnTo>
                      <a:pt x="131" y="187"/>
                    </a:lnTo>
                    <a:lnTo>
                      <a:pt x="118" y="199"/>
                    </a:lnTo>
                    <a:lnTo>
                      <a:pt x="106" y="203"/>
                    </a:lnTo>
                    <a:lnTo>
                      <a:pt x="94" y="207"/>
                    </a:lnTo>
                    <a:lnTo>
                      <a:pt x="82" y="212"/>
                    </a:lnTo>
                    <a:lnTo>
                      <a:pt x="70" y="207"/>
                    </a:lnTo>
                    <a:lnTo>
                      <a:pt x="65" y="207"/>
                    </a:lnTo>
                    <a:lnTo>
                      <a:pt x="57" y="220"/>
                    </a:lnTo>
                    <a:lnTo>
                      <a:pt x="49" y="224"/>
                    </a:lnTo>
                    <a:lnTo>
                      <a:pt x="45" y="232"/>
                    </a:lnTo>
                    <a:lnTo>
                      <a:pt x="41" y="244"/>
                    </a:lnTo>
                    <a:lnTo>
                      <a:pt x="33" y="256"/>
                    </a:lnTo>
                    <a:lnTo>
                      <a:pt x="29" y="260"/>
                    </a:lnTo>
                    <a:lnTo>
                      <a:pt x="25" y="273"/>
                    </a:lnTo>
                    <a:lnTo>
                      <a:pt x="21" y="285"/>
                    </a:lnTo>
                    <a:lnTo>
                      <a:pt x="8" y="289"/>
                    </a:lnTo>
                    <a:lnTo>
                      <a:pt x="0" y="297"/>
                    </a:lnTo>
                    <a:lnTo>
                      <a:pt x="0" y="297"/>
                    </a:lnTo>
                    <a:lnTo>
                      <a:pt x="0" y="297"/>
                    </a:lnTo>
                    <a:lnTo>
                      <a:pt x="8" y="305"/>
                    </a:lnTo>
                    <a:lnTo>
                      <a:pt x="8" y="305"/>
                    </a:lnTo>
                    <a:lnTo>
                      <a:pt x="13" y="317"/>
                    </a:lnTo>
                    <a:lnTo>
                      <a:pt x="8" y="330"/>
                    </a:lnTo>
                    <a:lnTo>
                      <a:pt x="8" y="342"/>
                    </a:lnTo>
                    <a:lnTo>
                      <a:pt x="4" y="342"/>
                    </a:lnTo>
                    <a:lnTo>
                      <a:pt x="13" y="350"/>
                    </a:lnTo>
                    <a:lnTo>
                      <a:pt x="17" y="354"/>
                    </a:lnTo>
                    <a:lnTo>
                      <a:pt x="13" y="362"/>
                    </a:lnTo>
                    <a:lnTo>
                      <a:pt x="17" y="374"/>
                    </a:lnTo>
                    <a:lnTo>
                      <a:pt x="17" y="386"/>
                    </a:lnTo>
                    <a:lnTo>
                      <a:pt x="29" y="395"/>
                    </a:lnTo>
                    <a:lnTo>
                      <a:pt x="33" y="395"/>
                    </a:lnTo>
                    <a:lnTo>
                      <a:pt x="41" y="407"/>
                    </a:lnTo>
                    <a:lnTo>
                      <a:pt x="41" y="411"/>
                    </a:lnTo>
                    <a:lnTo>
                      <a:pt x="41" y="415"/>
                    </a:lnTo>
                    <a:lnTo>
                      <a:pt x="45" y="419"/>
                    </a:lnTo>
                    <a:lnTo>
                      <a:pt x="41" y="431"/>
                    </a:lnTo>
                    <a:lnTo>
                      <a:pt x="49" y="443"/>
                    </a:lnTo>
                    <a:lnTo>
                      <a:pt x="61" y="452"/>
                    </a:lnTo>
                    <a:lnTo>
                      <a:pt x="74" y="468"/>
                    </a:lnTo>
                    <a:lnTo>
                      <a:pt x="86" y="476"/>
                    </a:lnTo>
                    <a:lnTo>
                      <a:pt x="90" y="476"/>
                    </a:lnTo>
                    <a:lnTo>
                      <a:pt x="98" y="488"/>
                    </a:lnTo>
                    <a:lnTo>
                      <a:pt x="98" y="500"/>
                    </a:lnTo>
                    <a:lnTo>
                      <a:pt x="102" y="500"/>
                    </a:lnTo>
                    <a:lnTo>
                      <a:pt x="98" y="513"/>
                    </a:lnTo>
                    <a:lnTo>
                      <a:pt x="102" y="525"/>
                    </a:lnTo>
                    <a:lnTo>
                      <a:pt x="106" y="529"/>
                    </a:lnTo>
                    <a:lnTo>
                      <a:pt x="110" y="521"/>
                    </a:lnTo>
                    <a:lnTo>
                      <a:pt x="114" y="513"/>
                    </a:lnTo>
                    <a:lnTo>
                      <a:pt x="118" y="500"/>
                    </a:lnTo>
                    <a:lnTo>
                      <a:pt x="122" y="492"/>
                    </a:lnTo>
                    <a:lnTo>
                      <a:pt x="122" y="480"/>
                    </a:lnTo>
                    <a:lnTo>
                      <a:pt x="126" y="468"/>
                    </a:lnTo>
                    <a:lnTo>
                      <a:pt x="131" y="460"/>
                    </a:lnTo>
                    <a:lnTo>
                      <a:pt x="131" y="452"/>
                    </a:lnTo>
                    <a:lnTo>
                      <a:pt x="143" y="452"/>
                    </a:lnTo>
                    <a:lnTo>
                      <a:pt x="155" y="452"/>
                    </a:lnTo>
                    <a:lnTo>
                      <a:pt x="167" y="448"/>
                    </a:lnTo>
                    <a:lnTo>
                      <a:pt x="179" y="439"/>
                    </a:lnTo>
                    <a:lnTo>
                      <a:pt x="179" y="439"/>
                    </a:lnTo>
                    <a:lnTo>
                      <a:pt x="192" y="443"/>
                    </a:lnTo>
                    <a:lnTo>
                      <a:pt x="216" y="448"/>
                    </a:lnTo>
                    <a:lnTo>
                      <a:pt x="228" y="452"/>
                    </a:lnTo>
                    <a:lnTo>
                      <a:pt x="240" y="448"/>
                    </a:lnTo>
                    <a:lnTo>
                      <a:pt x="253" y="452"/>
                    </a:lnTo>
                    <a:lnTo>
                      <a:pt x="253" y="443"/>
                    </a:lnTo>
                    <a:lnTo>
                      <a:pt x="249" y="443"/>
                    </a:lnTo>
                    <a:lnTo>
                      <a:pt x="253" y="431"/>
                    </a:lnTo>
                    <a:lnTo>
                      <a:pt x="253" y="427"/>
                    </a:lnTo>
                    <a:lnTo>
                      <a:pt x="253" y="415"/>
                    </a:lnTo>
                    <a:lnTo>
                      <a:pt x="249" y="403"/>
                    </a:lnTo>
                    <a:lnTo>
                      <a:pt x="249" y="399"/>
                    </a:lnTo>
                    <a:lnTo>
                      <a:pt x="253" y="399"/>
                    </a:lnTo>
                    <a:lnTo>
                      <a:pt x="265" y="391"/>
                    </a:lnTo>
                    <a:lnTo>
                      <a:pt x="273" y="378"/>
                    </a:lnTo>
                    <a:lnTo>
                      <a:pt x="281" y="366"/>
                    </a:lnTo>
                    <a:lnTo>
                      <a:pt x="289" y="362"/>
                    </a:lnTo>
                    <a:lnTo>
                      <a:pt x="289" y="358"/>
                    </a:lnTo>
                    <a:lnTo>
                      <a:pt x="293" y="358"/>
                    </a:lnTo>
                    <a:lnTo>
                      <a:pt x="306" y="354"/>
                    </a:lnTo>
                    <a:lnTo>
                      <a:pt x="318" y="354"/>
                    </a:lnTo>
                    <a:lnTo>
                      <a:pt x="326" y="358"/>
                    </a:lnTo>
                    <a:lnTo>
                      <a:pt x="330" y="362"/>
                    </a:lnTo>
                    <a:lnTo>
                      <a:pt x="334" y="362"/>
                    </a:lnTo>
                    <a:lnTo>
                      <a:pt x="334" y="362"/>
                    </a:lnTo>
                    <a:lnTo>
                      <a:pt x="346" y="370"/>
                    </a:lnTo>
                    <a:lnTo>
                      <a:pt x="358" y="378"/>
                    </a:lnTo>
                    <a:lnTo>
                      <a:pt x="363" y="391"/>
                    </a:lnTo>
                    <a:lnTo>
                      <a:pt x="371" y="399"/>
                    </a:lnTo>
                    <a:lnTo>
                      <a:pt x="387" y="395"/>
                    </a:lnTo>
                    <a:lnTo>
                      <a:pt x="395" y="399"/>
                    </a:lnTo>
                    <a:lnTo>
                      <a:pt x="407" y="403"/>
                    </a:lnTo>
                    <a:lnTo>
                      <a:pt x="419" y="407"/>
                    </a:lnTo>
                    <a:lnTo>
                      <a:pt x="424" y="407"/>
                    </a:lnTo>
                    <a:lnTo>
                      <a:pt x="436" y="403"/>
                    </a:lnTo>
                    <a:lnTo>
                      <a:pt x="448" y="407"/>
                    </a:lnTo>
                    <a:lnTo>
                      <a:pt x="456" y="407"/>
                    </a:lnTo>
                    <a:lnTo>
                      <a:pt x="464" y="407"/>
                    </a:lnTo>
                    <a:lnTo>
                      <a:pt x="468" y="415"/>
                    </a:lnTo>
                    <a:lnTo>
                      <a:pt x="485" y="415"/>
                    </a:lnTo>
                    <a:lnTo>
                      <a:pt x="485" y="411"/>
                    </a:lnTo>
                    <a:lnTo>
                      <a:pt x="489" y="407"/>
                    </a:lnTo>
                    <a:lnTo>
                      <a:pt x="493" y="395"/>
                    </a:lnTo>
                    <a:lnTo>
                      <a:pt x="501" y="382"/>
                    </a:lnTo>
                    <a:lnTo>
                      <a:pt x="509" y="378"/>
                    </a:lnTo>
                    <a:lnTo>
                      <a:pt x="513" y="374"/>
                    </a:lnTo>
                    <a:lnTo>
                      <a:pt x="525" y="378"/>
                    </a:lnTo>
                    <a:lnTo>
                      <a:pt x="533" y="382"/>
                    </a:lnTo>
                    <a:lnTo>
                      <a:pt x="546" y="382"/>
                    </a:lnTo>
                    <a:lnTo>
                      <a:pt x="558" y="374"/>
                    </a:lnTo>
                    <a:lnTo>
                      <a:pt x="570" y="370"/>
                    </a:lnTo>
                    <a:lnTo>
                      <a:pt x="570" y="374"/>
                    </a:lnTo>
                    <a:lnTo>
                      <a:pt x="582" y="366"/>
                    </a:lnTo>
                    <a:lnTo>
                      <a:pt x="594" y="362"/>
                    </a:lnTo>
                    <a:lnTo>
                      <a:pt x="594" y="362"/>
                    </a:lnTo>
                    <a:lnTo>
                      <a:pt x="607" y="354"/>
                    </a:lnTo>
                    <a:lnTo>
                      <a:pt x="615" y="362"/>
                    </a:lnTo>
                    <a:lnTo>
                      <a:pt x="627" y="366"/>
                    </a:lnTo>
                    <a:lnTo>
                      <a:pt x="635" y="362"/>
                    </a:lnTo>
                    <a:lnTo>
                      <a:pt x="643" y="362"/>
                    </a:lnTo>
                    <a:lnTo>
                      <a:pt x="647" y="362"/>
                    </a:lnTo>
                    <a:lnTo>
                      <a:pt x="655" y="354"/>
                    </a:lnTo>
                    <a:lnTo>
                      <a:pt x="664" y="342"/>
                    </a:lnTo>
                    <a:lnTo>
                      <a:pt x="676" y="342"/>
                    </a:lnTo>
                    <a:lnTo>
                      <a:pt x="680" y="342"/>
                    </a:lnTo>
                    <a:lnTo>
                      <a:pt x="692" y="350"/>
                    </a:lnTo>
                    <a:lnTo>
                      <a:pt x="704" y="350"/>
                    </a:lnTo>
                    <a:lnTo>
                      <a:pt x="712" y="350"/>
                    </a:lnTo>
                    <a:lnTo>
                      <a:pt x="725" y="358"/>
                    </a:lnTo>
                    <a:lnTo>
                      <a:pt x="737" y="358"/>
                    </a:lnTo>
                    <a:lnTo>
                      <a:pt x="749" y="358"/>
                    </a:lnTo>
                    <a:lnTo>
                      <a:pt x="761" y="350"/>
                    </a:lnTo>
                    <a:lnTo>
                      <a:pt x="774" y="354"/>
                    </a:lnTo>
                    <a:lnTo>
                      <a:pt x="786" y="362"/>
                    </a:lnTo>
                    <a:lnTo>
                      <a:pt x="778" y="350"/>
                    </a:lnTo>
                    <a:lnTo>
                      <a:pt x="774" y="338"/>
                    </a:lnTo>
                    <a:lnTo>
                      <a:pt x="774" y="330"/>
                    </a:lnTo>
                    <a:lnTo>
                      <a:pt x="765" y="317"/>
                    </a:lnTo>
                    <a:lnTo>
                      <a:pt x="757" y="309"/>
                    </a:lnTo>
                    <a:lnTo>
                      <a:pt x="745" y="301"/>
                    </a:lnTo>
                    <a:lnTo>
                      <a:pt x="741" y="301"/>
                    </a:lnTo>
                    <a:lnTo>
                      <a:pt x="733" y="297"/>
                    </a:lnTo>
                    <a:lnTo>
                      <a:pt x="725" y="285"/>
                    </a:lnTo>
                    <a:lnTo>
                      <a:pt x="717" y="273"/>
                    </a:lnTo>
                    <a:lnTo>
                      <a:pt x="721" y="260"/>
                    </a:lnTo>
                    <a:lnTo>
                      <a:pt x="721" y="260"/>
                    </a:lnTo>
                    <a:lnTo>
                      <a:pt x="708" y="252"/>
                    </a:lnTo>
                    <a:lnTo>
                      <a:pt x="700" y="240"/>
                    </a:lnTo>
                    <a:lnTo>
                      <a:pt x="688" y="232"/>
                    </a:lnTo>
                    <a:lnTo>
                      <a:pt x="676" y="228"/>
                    </a:lnTo>
                    <a:lnTo>
                      <a:pt x="664" y="220"/>
                    </a:lnTo>
                    <a:lnTo>
                      <a:pt x="651" y="212"/>
                    </a:lnTo>
                    <a:lnTo>
                      <a:pt x="655" y="199"/>
                    </a:lnTo>
                    <a:lnTo>
                      <a:pt x="647" y="187"/>
                    </a:lnTo>
                    <a:lnTo>
                      <a:pt x="635" y="179"/>
                    </a:lnTo>
                    <a:lnTo>
                      <a:pt x="627" y="167"/>
                    </a:lnTo>
                    <a:lnTo>
                      <a:pt x="627" y="167"/>
                    </a:lnTo>
                    <a:lnTo>
                      <a:pt x="615" y="167"/>
                    </a:lnTo>
                    <a:lnTo>
                      <a:pt x="603" y="163"/>
                    </a:lnTo>
                    <a:lnTo>
                      <a:pt x="594" y="163"/>
                    </a:lnTo>
                    <a:lnTo>
                      <a:pt x="586" y="159"/>
                    </a:lnTo>
                    <a:lnTo>
                      <a:pt x="586" y="138"/>
                    </a:lnTo>
                    <a:lnTo>
                      <a:pt x="582" y="138"/>
                    </a:lnTo>
                    <a:lnTo>
                      <a:pt x="570" y="134"/>
                    </a:lnTo>
                    <a:lnTo>
                      <a:pt x="558" y="134"/>
                    </a:lnTo>
                    <a:lnTo>
                      <a:pt x="546" y="134"/>
                    </a:lnTo>
                    <a:lnTo>
                      <a:pt x="546" y="118"/>
                    </a:lnTo>
                    <a:lnTo>
                      <a:pt x="546" y="110"/>
                    </a:lnTo>
                    <a:lnTo>
                      <a:pt x="550" y="106"/>
                    </a:lnTo>
                    <a:lnTo>
                      <a:pt x="558" y="94"/>
                    </a:lnTo>
                    <a:lnTo>
                      <a:pt x="558" y="81"/>
                    </a:lnTo>
                    <a:lnTo>
                      <a:pt x="558" y="69"/>
                    </a:lnTo>
                    <a:lnTo>
                      <a:pt x="550" y="57"/>
                    </a:lnTo>
                    <a:lnTo>
                      <a:pt x="550" y="53"/>
                    </a:lnTo>
                    <a:lnTo>
                      <a:pt x="542" y="41"/>
                    </a:lnTo>
                    <a:lnTo>
                      <a:pt x="533" y="28"/>
                    </a:lnTo>
                    <a:lnTo>
                      <a:pt x="529" y="24"/>
                    </a:lnTo>
                    <a:lnTo>
                      <a:pt x="517" y="12"/>
                    </a:lnTo>
                    <a:lnTo>
                      <a:pt x="509" y="0"/>
                    </a:lnTo>
                    <a:lnTo>
                      <a:pt x="509" y="0"/>
                    </a:lnTo>
                    <a:lnTo>
                      <a:pt x="501"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2" name="Freeform 21">
                <a:extLst>
                  <a:ext uri="{FF2B5EF4-FFF2-40B4-BE49-F238E27FC236}">
                    <a16:creationId xmlns:a16="http://schemas.microsoft.com/office/drawing/2014/main" id="{2CD2B860-D3F7-4385-8FD3-43AC25CDAC59}"/>
                  </a:ext>
                </a:extLst>
              </p:cNvPr>
              <p:cNvSpPr>
                <a:spLocks/>
              </p:cNvSpPr>
              <p:nvPr/>
            </p:nvSpPr>
            <p:spPr bwMode="gray">
              <a:xfrm>
                <a:off x="5934589" y="4722930"/>
                <a:ext cx="42906" cy="32583"/>
              </a:xfrm>
              <a:custGeom>
                <a:avLst/>
                <a:gdLst>
                  <a:gd name="T0" fmla="*/ 118 w 118"/>
                  <a:gd name="T1" fmla="*/ 77 h 81"/>
                  <a:gd name="T2" fmla="*/ 118 w 118"/>
                  <a:gd name="T3" fmla="*/ 24 h 81"/>
                  <a:gd name="T4" fmla="*/ 118 w 118"/>
                  <a:gd name="T5" fmla="*/ 12 h 81"/>
                  <a:gd name="T6" fmla="*/ 37 w 118"/>
                  <a:gd name="T7" fmla="*/ 12 h 81"/>
                  <a:gd name="T8" fmla="*/ 29 w 118"/>
                  <a:gd name="T9" fmla="*/ 4 h 81"/>
                  <a:gd name="T10" fmla="*/ 25 w 118"/>
                  <a:gd name="T11" fmla="*/ 0 h 81"/>
                  <a:gd name="T12" fmla="*/ 25 w 118"/>
                  <a:gd name="T13" fmla="*/ 12 h 81"/>
                  <a:gd name="T14" fmla="*/ 25 w 118"/>
                  <a:gd name="T15" fmla="*/ 24 h 81"/>
                  <a:gd name="T16" fmla="*/ 20 w 118"/>
                  <a:gd name="T17" fmla="*/ 36 h 81"/>
                  <a:gd name="T18" fmla="*/ 16 w 118"/>
                  <a:gd name="T19" fmla="*/ 45 h 81"/>
                  <a:gd name="T20" fmla="*/ 20 w 118"/>
                  <a:gd name="T21" fmla="*/ 45 h 81"/>
                  <a:gd name="T22" fmla="*/ 12 w 118"/>
                  <a:gd name="T23" fmla="*/ 49 h 81"/>
                  <a:gd name="T24" fmla="*/ 4 w 118"/>
                  <a:gd name="T25" fmla="*/ 61 h 81"/>
                  <a:gd name="T26" fmla="*/ 0 w 118"/>
                  <a:gd name="T27" fmla="*/ 69 h 81"/>
                  <a:gd name="T28" fmla="*/ 12 w 118"/>
                  <a:gd name="T29" fmla="*/ 77 h 81"/>
                  <a:gd name="T30" fmla="*/ 20 w 118"/>
                  <a:gd name="T31" fmla="*/ 77 h 81"/>
                  <a:gd name="T32" fmla="*/ 25 w 118"/>
                  <a:gd name="T33" fmla="*/ 81 h 81"/>
                  <a:gd name="T34" fmla="*/ 106 w 118"/>
                  <a:gd name="T35" fmla="*/ 81 h 81"/>
                  <a:gd name="T36" fmla="*/ 118 w 118"/>
                  <a:gd name="T3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81">
                    <a:moveTo>
                      <a:pt x="118" y="77"/>
                    </a:moveTo>
                    <a:lnTo>
                      <a:pt x="118" y="24"/>
                    </a:lnTo>
                    <a:lnTo>
                      <a:pt x="118" y="12"/>
                    </a:lnTo>
                    <a:lnTo>
                      <a:pt x="37" y="12"/>
                    </a:lnTo>
                    <a:lnTo>
                      <a:pt x="29" y="4"/>
                    </a:lnTo>
                    <a:lnTo>
                      <a:pt x="25" y="0"/>
                    </a:lnTo>
                    <a:lnTo>
                      <a:pt x="25" y="12"/>
                    </a:lnTo>
                    <a:lnTo>
                      <a:pt x="25" y="24"/>
                    </a:lnTo>
                    <a:lnTo>
                      <a:pt x="20" y="36"/>
                    </a:lnTo>
                    <a:lnTo>
                      <a:pt x="16" y="45"/>
                    </a:lnTo>
                    <a:lnTo>
                      <a:pt x="20" y="45"/>
                    </a:lnTo>
                    <a:lnTo>
                      <a:pt x="12" y="49"/>
                    </a:lnTo>
                    <a:lnTo>
                      <a:pt x="4" y="61"/>
                    </a:lnTo>
                    <a:lnTo>
                      <a:pt x="0" y="69"/>
                    </a:lnTo>
                    <a:lnTo>
                      <a:pt x="12" y="77"/>
                    </a:lnTo>
                    <a:lnTo>
                      <a:pt x="20" y="77"/>
                    </a:lnTo>
                    <a:lnTo>
                      <a:pt x="25" y="81"/>
                    </a:lnTo>
                    <a:lnTo>
                      <a:pt x="106" y="81"/>
                    </a:lnTo>
                    <a:lnTo>
                      <a:pt x="118" y="77"/>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 name="Freeform 22">
                <a:extLst>
                  <a:ext uri="{FF2B5EF4-FFF2-40B4-BE49-F238E27FC236}">
                    <a16:creationId xmlns:a16="http://schemas.microsoft.com/office/drawing/2014/main" id="{100AE618-0265-4A46-B2ED-A987FD801D5A}"/>
                  </a:ext>
                </a:extLst>
              </p:cNvPr>
              <p:cNvSpPr>
                <a:spLocks/>
              </p:cNvSpPr>
              <p:nvPr/>
            </p:nvSpPr>
            <p:spPr bwMode="gray">
              <a:xfrm>
                <a:off x="6362193" y="4806197"/>
                <a:ext cx="44360" cy="41030"/>
              </a:xfrm>
              <a:custGeom>
                <a:avLst/>
                <a:gdLst>
                  <a:gd name="T0" fmla="*/ 90 w 122"/>
                  <a:gd name="T1" fmla="*/ 4 h 102"/>
                  <a:gd name="T2" fmla="*/ 69 w 122"/>
                  <a:gd name="T3" fmla="*/ 25 h 102"/>
                  <a:gd name="T4" fmla="*/ 61 w 122"/>
                  <a:gd name="T5" fmla="*/ 25 h 102"/>
                  <a:gd name="T6" fmla="*/ 57 w 122"/>
                  <a:gd name="T7" fmla="*/ 17 h 102"/>
                  <a:gd name="T8" fmla="*/ 53 w 122"/>
                  <a:gd name="T9" fmla="*/ 17 h 102"/>
                  <a:gd name="T10" fmla="*/ 45 w 122"/>
                  <a:gd name="T11" fmla="*/ 17 h 102"/>
                  <a:gd name="T12" fmla="*/ 33 w 122"/>
                  <a:gd name="T13" fmla="*/ 25 h 102"/>
                  <a:gd name="T14" fmla="*/ 25 w 122"/>
                  <a:gd name="T15" fmla="*/ 33 h 102"/>
                  <a:gd name="T16" fmla="*/ 21 w 122"/>
                  <a:gd name="T17" fmla="*/ 37 h 102"/>
                  <a:gd name="T18" fmla="*/ 16 w 122"/>
                  <a:gd name="T19" fmla="*/ 49 h 102"/>
                  <a:gd name="T20" fmla="*/ 16 w 122"/>
                  <a:gd name="T21" fmla="*/ 69 h 102"/>
                  <a:gd name="T22" fmla="*/ 16 w 122"/>
                  <a:gd name="T23" fmla="*/ 69 h 102"/>
                  <a:gd name="T24" fmla="*/ 4 w 122"/>
                  <a:gd name="T25" fmla="*/ 78 h 102"/>
                  <a:gd name="T26" fmla="*/ 0 w 122"/>
                  <a:gd name="T27" fmla="*/ 86 h 102"/>
                  <a:gd name="T28" fmla="*/ 4 w 122"/>
                  <a:gd name="T29" fmla="*/ 98 h 102"/>
                  <a:gd name="T30" fmla="*/ 8 w 122"/>
                  <a:gd name="T31" fmla="*/ 98 h 102"/>
                  <a:gd name="T32" fmla="*/ 8 w 122"/>
                  <a:gd name="T33" fmla="*/ 102 h 102"/>
                  <a:gd name="T34" fmla="*/ 8 w 122"/>
                  <a:gd name="T35" fmla="*/ 102 h 102"/>
                  <a:gd name="T36" fmla="*/ 21 w 122"/>
                  <a:gd name="T37" fmla="*/ 94 h 102"/>
                  <a:gd name="T38" fmla="*/ 29 w 122"/>
                  <a:gd name="T39" fmla="*/ 98 h 102"/>
                  <a:gd name="T40" fmla="*/ 33 w 122"/>
                  <a:gd name="T41" fmla="*/ 102 h 102"/>
                  <a:gd name="T42" fmla="*/ 49 w 122"/>
                  <a:gd name="T43" fmla="*/ 102 h 102"/>
                  <a:gd name="T44" fmla="*/ 61 w 122"/>
                  <a:gd name="T45" fmla="*/ 102 h 102"/>
                  <a:gd name="T46" fmla="*/ 65 w 122"/>
                  <a:gd name="T47" fmla="*/ 94 h 102"/>
                  <a:gd name="T48" fmla="*/ 65 w 122"/>
                  <a:gd name="T49" fmla="*/ 86 h 102"/>
                  <a:gd name="T50" fmla="*/ 65 w 122"/>
                  <a:gd name="T51" fmla="*/ 74 h 102"/>
                  <a:gd name="T52" fmla="*/ 65 w 122"/>
                  <a:gd name="T53" fmla="*/ 78 h 102"/>
                  <a:gd name="T54" fmla="*/ 69 w 122"/>
                  <a:gd name="T55" fmla="*/ 78 h 102"/>
                  <a:gd name="T56" fmla="*/ 77 w 122"/>
                  <a:gd name="T57" fmla="*/ 82 h 102"/>
                  <a:gd name="T58" fmla="*/ 82 w 122"/>
                  <a:gd name="T59" fmla="*/ 78 h 102"/>
                  <a:gd name="T60" fmla="*/ 86 w 122"/>
                  <a:gd name="T61" fmla="*/ 78 h 102"/>
                  <a:gd name="T62" fmla="*/ 90 w 122"/>
                  <a:gd name="T63" fmla="*/ 78 h 102"/>
                  <a:gd name="T64" fmla="*/ 102 w 122"/>
                  <a:gd name="T65" fmla="*/ 82 h 102"/>
                  <a:gd name="T66" fmla="*/ 102 w 122"/>
                  <a:gd name="T67" fmla="*/ 82 h 102"/>
                  <a:gd name="T68" fmla="*/ 114 w 122"/>
                  <a:gd name="T69" fmla="*/ 78 h 102"/>
                  <a:gd name="T70" fmla="*/ 114 w 122"/>
                  <a:gd name="T71" fmla="*/ 78 h 102"/>
                  <a:gd name="T72" fmla="*/ 114 w 122"/>
                  <a:gd name="T73" fmla="*/ 78 h 102"/>
                  <a:gd name="T74" fmla="*/ 118 w 122"/>
                  <a:gd name="T75" fmla="*/ 65 h 102"/>
                  <a:gd name="T76" fmla="*/ 122 w 122"/>
                  <a:gd name="T77" fmla="*/ 57 h 102"/>
                  <a:gd name="T78" fmla="*/ 118 w 122"/>
                  <a:gd name="T79" fmla="*/ 53 h 102"/>
                  <a:gd name="T80" fmla="*/ 118 w 122"/>
                  <a:gd name="T81" fmla="*/ 53 h 102"/>
                  <a:gd name="T82" fmla="*/ 118 w 122"/>
                  <a:gd name="T83" fmla="*/ 49 h 102"/>
                  <a:gd name="T84" fmla="*/ 118 w 122"/>
                  <a:gd name="T85" fmla="*/ 45 h 102"/>
                  <a:gd name="T86" fmla="*/ 118 w 122"/>
                  <a:gd name="T87" fmla="*/ 33 h 102"/>
                  <a:gd name="T88" fmla="*/ 118 w 122"/>
                  <a:gd name="T89" fmla="*/ 33 h 102"/>
                  <a:gd name="T90" fmla="*/ 114 w 122"/>
                  <a:gd name="T91" fmla="*/ 29 h 102"/>
                  <a:gd name="T92" fmla="*/ 114 w 122"/>
                  <a:gd name="T93" fmla="*/ 25 h 102"/>
                  <a:gd name="T94" fmla="*/ 114 w 122"/>
                  <a:gd name="T95" fmla="*/ 25 h 102"/>
                  <a:gd name="T96" fmla="*/ 110 w 122"/>
                  <a:gd name="T97" fmla="*/ 21 h 102"/>
                  <a:gd name="T98" fmla="*/ 106 w 122"/>
                  <a:gd name="T99" fmla="*/ 17 h 102"/>
                  <a:gd name="T100" fmla="*/ 98 w 122"/>
                  <a:gd name="T101" fmla="*/ 8 h 102"/>
                  <a:gd name="T102" fmla="*/ 98 w 122"/>
                  <a:gd name="T103" fmla="*/ 0 h 102"/>
                  <a:gd name="T104" fmla="*/ 90 w 122"/>
                  <a:gd name="T105" fmla="*/ 0 h 102"/>
                  <a:gd name="T106" fmla="*/ 90 w 122"/>
                  <a:gd name="T107" fmla="*/ 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02">
                    <a:moveTo>
                      <a:pt x="90" y="4"/>
                    </a:moveTo>
                    <a:lnTo>
                      <a:pt x="69" y="25"/>
                    </a:lnTo>
                    <a:lnTo>
                      <a:pt x="61" y="25"/>
                    </a:lnTo>
                    <a:lnTo>
                      <a:pt x="57" y="17"/>
                    </a:lnTo>
                    <a:lnTo>
                      <a:pt x="53" y="17"/>
                    </a:lnTo>
                    <a:lnTo>
                      <a:pt x="45" y="17"/>
                    </a:lnTo>
                    <a:lnTo>
                      <a:pt x="33" y="25"/>
                    </a:lnTo>
                    <a:lnTo>
                      <a:pt x="25" y="33"/>
                    </a:lnTo>
                    <a:lnTo>
                      <a:pt x="21" y="37"/>
                    </a:lnTo>
                    <a:lnTo>
                      <a:pt x="16" y="49"/>
                    </a:lnTo>
                    <a:lnTo>
                      <a:pt x="16" y="69"/>
                    </a:lnTo>
                    <a:lnTo>
                      <a:pt x="16" y="69"/>
                    </a:lnTo>
                    <a:lnTo>
                      <a:pt x="4" y="78"/>
                    </a:lnTo>
                    <a:lnTo>
                      <a:pt x="0" y="86"/>
                    </a:lnTo>
                    <a:lnTo>
                      <a:pt x="4" y="98"/>
                    </a:lnTo>
                    <a:lnTo>
                      <a:pt x="8" y="98"/>
                    </a:lnTo>
                    <a:lnTo>
                      <a:pt x="8" y="102"/>
                    </a:lnTo>
                    <a:lnTo>
                      <a:pt x="8" y="102"/>
                    </a:lnTo>
                    <a:lnTo>
                      <a:pt x="21" y="94"/>
                    </a:lnTo>
                    <a:lnTo>
                      <a:pt x="29" y="98"/>
                    </a:lnTo>
                    <a:lnTo>
                      <a:pt x="33" y="102"/>
                    </a:lnTo>
                    <a:lnTo>
                      <a:pt x="49" y="102"/>
                    </a:lnTo>
                    <a:lnTo>
                      <a:pt x="61" y="102"/>
                    </a:lnTo>
                    <a:lnTo>
                      <a:pt x="65" y="94"/>
                    </a:lnTo>
                    <a:lnTo>
                      <a:pt x="65" y="86"/>
                    </a:lnTo>
                    <a:lnTo>
                      <a:pt x="65" y="74"/>
                    </a:lnTo>
                    <a:lnTo>
                      <a:pt x="65" y="78"/>
                    </a:lnTo>
                    <a:lnTo>
                      <a:pt x="69" y="78"/>
                    </a:lnTo>
                    <a:lnTo>
                      <a:pt x="77" y="82"/>
                    </a:lnTo>
                    <a:lnTo>
                      <a:pt x="82" y="78"/>
                    </a:lnTo>
                    <a:lnTo>
                      <a:pt x="86" y="78"/>
                    </a:lnTo>
                    <a:lnTo>
                      <a:pt x="90" y="78"/>
                    </a:lnTo>
                    <a:lnTo>
                      <a:pt x="102" y="82"/>
                    </a:lnTo>
                    <a:lnTo>
                      <a:pt x="102" y="82"/>
                    </a:lnTo>
                    <a:lnTo>
                      <a:pt x="114" y="78"/>
                    </a:lnTo>
                    <a:lnTo>
                      <a:pt x="114" y="78"/>
                    </a:lnTo>
                    <a:lnTo>
                      <a:pt x="114" y="78"/>
                    </a:lnTo>
                    <a:lnTo>
                      <a:pt x="118" y="65"/>
                    </a:lnTo>
                    <a:lnTo>
                      <a:pt x="122" y="57"/>
                    </a:lnTo>
                    <a:lnTo>
                      <a:pt x="118" y="53"/>
                    </a:lnTo>
                    <a:lnTo>
                      <a:pt x="118" y="53"/>
                    </a:lnTo>
                    <a:lnTo>
                      <a:pt x="118" y="49"/>
                    </a:lnTo>
                    <a:lnTo>
                      <a:pt x="118" y="45"/>
                    </a:lnTo>
                    <a:lnTo>
                      <a:pt x="118" y="33"/>
                    </a:lnTo>
                    <a:lnTo>
                      <a:pt x="118" y="33"/>
                    </a:lnTo>
                    <a:lnTo>
                      <a:pt x="114" y="29"/>
                    </a:lnTo>
                    <a:lnTo>
                      <a:pt x="114" y="25"/>
                    </a:lnTo>
                    <a:lnTo>
                      <a:pt x="114" y="25"/>
                    </a:lnTo>
                    <a:lnTo>
                      <a:pt x="110" y="21"/>
                    </a:lnTo>
                    <a:lnTo>
                      <a:pt x="106" y="17"/>
                    </a:lnTo>
                    <a:lnTo>
                      <a:pt x="98" y="8"/>
                    </a:lnTo>
                    <a:lnTo>
                      <a:pt x="98" y="0"/>
                    </a:lnTo>
                    <a:lnTo>
                      <a:pt x="90" y="0"/>
                    </a:lnTo>
                    <a:lnTo>
                      <a:pt x="90" y="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 name="Freeform 23">
                <a:extLst>
                  <a:ext uri="{FF2B5EF4-FFF2-40B4-BE49-F238E27FC236}">
                    <a16:creationId xmlns:a16="http://schemas.microsoft.com/office/drawing/2014/main" id="{418EA16E-6D58-432D-8143-59033A2A8585}"/>
                  </a:ext>
                </a:extLst>
              </p:cNvPr>
              <p:cNvSpPr>
                <a:spLocks/>
              </p:cNvSpPr>
              <p:nvPr/>
            </p:nvSpPr>
            <p:spPr bwMode="gray">
              <a:xfrm>
                <a:off x="6208387" y="4208845"/>
                <a:ext cx="366882" cy="486329"/>
              </a:xfrm>
              <a:custGeom>
                <a:avLst/>
                <a:gdLst>
                  <a:gd name="T0" fmla="*/ 956 w 1009"/>
                  <a:gd name="T1" fmla="*/ 277 h 1209"/>
                  <a:gd name="T2" fmla="*/ 928 w 1009"/>
                  <a:gd name="T3" fmla="*/ 228 h 1209"/>
                  <a:gd name="T4" fmla="*/ 924 w 1009"/>
                  <a:gd name="T5" fmla="*/ 175 h 1209"/>
                  <a:gd name="T6" fmla="*/ 928 w 1009"/>
                  <a:gd name="T7" fmla="*/ 130 h 1209"/>
                  <a:gd name="T8" fmla="*/ 907 w 1009"/>
                  <a:gd name="T9" fmla="*/ 73 h 1209"/>
                  <a:gd name="T10" fmla="*/ 859 w 1009"/>
                  <a:gd name="T11" fmla="*/ 29 h 1209"/>
                  <a:gd name="T12" fmla="*/ 818 w 1009"/>
                  <a:gd name="T13" fmla="*/ 12 h 1209"/>
                  <a:gd name="T14" fmla="*/ 781 w 1009"/>
                  <a:gd name="T15" fmla="*/ 41 h 1209"/>
                  <a:gd name="T16" fmla="*/ 741 w 1009"/>
                  <a:gd name="T17" fmla="*/ 73 h 1209"/>
                  <a:gd name="T18" fmla="*/ 696 w 1009"/>
                  <a:gd name="T19" fmla="*/ 82 h 1209"/>
                  <a:gd name="T20" fmla="*/ 570 w 1009"/>
                  <a:gd name="T21" fmla="*/ 65 h 1209"/>
                  <a:gd name="T22" fmla="*/ 130 w 1009"/>
                  <a:gd name="T23" fmla="*/ 195 h 1209"/>
                  <a:gd name="T24" fmla="*/ 81 w 1009"/>
                  <a:gd name="T25" fmla="*/ 464 h 1209"/>
                  <a:gd name="T26" fmla="*/ 65 w 1009"/>
                  <a:gd name="T27" fmla="*/ 501 h 1209"/>
                  <a:gd name="T28" fmla="*/ 45 w 1009"/>
                  <a:gd name="T29" fmla="*/ 529 h 1209"/>
                  <a:gd name="T30" fmla="*/ 24 w 1009"/>
                  <a:gd name="T31" fmla="*/ 570 h 1209"/>
                  <a:gd name="T32" fmla="*/ 20 w 1009"/>
                  <a:gd name="T33" fmla="*/ 615 h 1209"/>
                  <a:gd name="T34" fmla="*/ 20 w 1009"/>
                  <a:gd name="T35" fmla="*/ 647 h 1209"/>
                  <a:gd name="T36" fmla="*/ 45 w 1009"/>
                  <a:gd name="T37" fmla="*/ 700 h 1209"/>
                  <a:gd name="T38" fmla="*/ 61 w 1009"/>
                  <a:gd name="T39" fmla="*/ 757 h 1209"/>
                  <a:gd name="T40" fmla="*/ 94 w 1009"/>
                  <a:gd name="T41" fmla="*/ 798 h 1209"/>
                  <a:gd name="T42" fmla="*/ 110 w 1009"/>
                  <a:gd name="T43" fmla="*/ 851 h 1209"/>
                  <a:gd name="T44" fmla="*/ 110 w 1009"/>
                  <a:gd name="T45" fmla="*/ 891 h 1209"/>
                  <a:gd name="T46" fmla="*/ 146 w 1009"/>
                  <a:gd name="T47" fmla="*/ 920 h 1209"/>
                  <a:gd name="T48" fmla="*/ 187 w 1009"/>
                  <a:gd name="T49" fmla="*/ 936 h 1209"/>
                  <a:gd name="T50" fmla="*/ 228 w 1009"/>
                  <a:gd name="T51" fmla="*/ 985 h 1209"/>
                  <a:gd name="T52" fmla="*/ 273 w 1009"/>
                  <a:gd name="T53" fmla="*/ 1017 h 1209"/>
                  <a:gd name="T54" fmla="*/ 297 w 1009"/>
                  <a:gd name="T55" fmla="*/ 1058 h 1209"/>
                  <a:gd name="T56" fmla="*/ 330 w 1009"/>
                  <a:gd name="T57" fmla="*/ 1107 h 1209"/>
                  <a:gd name="T58" fmla="*/ 358 w 1009"/>
                  <a:gd name="T59" fmla="*/ 1143 h 1209"/>
                  <a:gd name="T60" fmla="*/ 407 w 1009"/>
                  <a:gd name="T61" fmla="*/ 1156 h 1209"/>
                  <a:gd name="T62" fmla="*/ 460 w 1009"/>
                  <a:gd name="T63" fmla="*/ 1139 h 1209"/>
                  <a:gd name="T64" fmla="*/ 500 w 1009"/>
                  <a:gd name="T65" fmla="*/ 1176 h 1209"/>
                  <a:gd name="T66" fmla="*/ 537 w 1009"/>
                  <a:gd name="T67" fmla="*/ 1200 h 1209"/>
                  <a:gd name="T68" fmla="*/ 578 w 1009"/>
                  <a:gd name="T69" fmla="*/ 1196 h 1209"/>
                  <a:gd name="T70" fmla="*/ 614 w 1009"/>
                  <a:gd name="T71" fmla="*/ 1205 h 1209"/>
                  <a:gd name="T72" fmla="*/ 659 w 1009"/>
                  <a:gd name="T73" fmla="*/ 1192 h 1209"/>
                  <a:gd name="T74" fmla="*/ 716 w 1009"/>
                  <a:gd name="T75" fmla="*/ 1184 h 1209"/>
                  <a:gd name="T76" fmla="*/ 757 w 1009"/>
                  <a:gd name="T77" fmla="*/ 1143 h 1209"/>
                  <a:gd name="T78" fmla="*/ 830 w 1009"/>
                  <a:gd name="T79" fmla="*/ 1095 h 1209"/>
                  <a:gd name="T80" fmla="*/ 793 w 1009"/>
                  <a:gd name="T81" fmla="*/ 1066 h 1209"/>
                  <a:gd name="T82" fmla="*/ 777 w 1009"/>
                  <a:gd name="T83" fmla="*/ 1021 h 1209"/>
                  <a:gd name="T84" fmla="*/ 745 w 1009"/>
                  <a:gd name="T85" fmla="*/ 993 h 1209"/>
                  <a:gd name="T86" fmla="*/ 696 w 1009"/>
                  <a:gd name="T87" fmla="*/ 952 h 1209"/>
                  <a:gd name="T88" fmla="*/ 684 w 1009"/>
                  <a:gd name="T89" fmla="*/ 916 h 1209"/>
                  <a:gd name="T90" fmla="*/ 720 w 1009"/>
                  <a:gd name="T91" fmla="*/ 912 h 1209"/>
                  <a:gd name="T92" fmla="*/ 737 w 1009"/>
                  <a:gd name="T93" fmla="*/ 846 h 1209"/>
                  <a:gd name="T94" fmla="*/ 753 w 1009"/>
                  <a:gd name="T95" fmla="*/ 789 h 1209"/>
                  <a:gd name="T96" fmla="*/ 789 w 1009"/>
                  <a:gd name="T97" fmla="*/ 761 h 1209"/>
                  <a:gd name="T98" fmla="*/ 789 w 1009"/>
                  <a:gd name="T99" fmla="*/ 737 h 1209"/>
                  <a:gd name="T100" fmla="*/ 810 w 1009"/>
                  <a:gd name="T101" fmla="*/ 696 h 1209"/>
                  <a:gd name="T102" fmla="*/ 834 w 1009"/>
                  <a:gd name="T103" fmla="*/ 651 h 1209"/>
                  <a:gd name="T104" fmla="*/ 863 w 1009"/>
                  <a:gd name="T105" fmla="*/ 627 h 1209"/>
                  <a:gd name="T106" fmla="*/ 879 w 1009"/>
                  <a:gd name="T107" fmla="*/ 574 h 1209"/>
                  <a:gd name="T108" fmla="*/ 883 w 1009"/>
                  <a:gd name="T109" fmla="*/ 529 h 1209"/>
                  <a:gd name="T110" fmla="*/ 883 w 1009"/>
                  <a:gd name="T111" fmla="*/ 497 h 1209"/>
                  <a:gd name="T112" fmla="*/ 903 w 1009"/>
                  <a:gd name="T113" fmla="*/ 444 h 1209"/>
                  <a:gd name="T114" fmla="*/ 916 w 1009"/>
                  <a:gd name="T115" fmla="*/ 383 h 1209"/>
                  <a:gd name="T116" fmla="*/ 944 w 1009"/>
                  <a:gd name="T117" fmla="*/ 366 h 1209"/>
                  <a:gd name="T118" fmla="*/ 997 w 1009"/>
                  <a:gd name="T119" fmla="*/ 342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9" h="1209">
                    <a:moveTo>
                      <a:pt x="1005" y="318"/>
                    </a:moveTo>
                    <a:lnTo>
                      <a:pt x="993" y="309"/>
                    </a:lnTo>
                    <a:lnTo>
                      <a:pt x="981" y="297"/>
                    </a:lnTo>
                    <a:lnTo>
                      <a:pt x="968" y="289"/>
                    </a:lnTo>
                    <a:lnTo>
                      <a:pt x="956" y="277"/>
                    </a:lnTo>
                    <a:lnTo>
                      <a:pt x="944" y="277"/>
                    </a:lnTo>
                    <a:lnTo>
                      <a:pt x="940" y="265"/>
                    </a:lnTo>
                    <a:lnTo>
                      <a:pt x="936" y="252"/>
                    </a:lnTo>
                    <a:lnTo>
                      <a:pt x="932" y="240"/>
                    </a:lnTo>
                    <a:lnTo>
                      <a:pt x="928" y="228"/>
                    </a:lnTo>
                    <a:lnTo>
                      <a:pt x="928" y="216"/>
                    </a:lnTo>
                    <a:lnTo>
                      <a:pt x="928" y="204"/>
                    </a:lnTo>
                    <a:lnTo>
                      <a:pt x="924" y="195"/>
                    </a:lnTo>
                    <a:lnTo>
                      <a:pt x="924" y="183"/>
                    </a:lnTo>
                    <a:lnTo>
                      <a:pt x="924" y="175"/>
                    </a:lnTo>
                    <a:lnTo>
                      <a:pt x="928" y="159"/>
                    </a:lnTo>
                    <a:lnTo>
                      <a:pt x="924" y="151"/>
                    </a:lnTo>
                    <a:lnTo>
                      <a:pt x="920" y="138"/>
                    </a:lnTo>
                    <a:lnTo>
                      <a:pt x="920" y="126"/>
                    </a:lnTo>
                    <a:lnTo>
                      <a:pt x="928" y="130"/>
                    </a:lnTo>
                    <a:lnTo>
                      <a:pt x="924" y="118"/>
                    </a:lnTo>
                    <a:lnTo>
                      <a:pt x="911" y="106"/>
                    </a:lnTo>
                    <a:lnTo>
                      <a:pt x="907" y="94"/>
                    </a:lnTo>
                    <a:lnTo>
                      <a:pt x="907" y="82"/>
                    </a:lnTo>
                    <a:lnTo>
                      <a:pt x="907" y="73"/>
                    </a:lnTo>
                    <a:lnTo>
                      <a:pt x="899" y="61"/>
                    </a:lnTo>
                    <a:lnTo>
                      <a:pt x="887" y="53"/>
                    </a:lnTo>
                    <a:lnTo>
                      <a:pt x="875" y="45"/>
                    </a:lnTo>
                    <a:lnTo>
                      <a:pt x="867" y="33"/>
                    </a:lnTo>
                    <a:lnTo>
                      <a:pt x="859" y="29"/>
                    </a:lnTo>
                    <a:lnTo>
                      <a:pt x="842" y="25"/>
                    </a:lnTo>
                    <a:lnTo>
                      <a:pt x="834" y="12"/>
                    </a:lnTo>
                    <a:lnTo>
                      <a:pt x="830" y="0"/>
                    </a:lnTo>
                    <a:lnTo>
                      <a:pt x="826" y="4"/>
                    </a:lnTo>
                    <a:lnTo>
                      <a:pt x="818" y="12"/>
                    </a:lnTo>
                    <a:lnTo>
                      <a:pt x="806" y="20"/>
                    </a:lnTo>
                    <a:lnTo>
                      <a:pt x="793" y="16"/>
                    </a:lnTo>
                    <a:lnTo>
                      <a:pt x="789" y="20"/>
                    </a:lnTo>
                    <a:lnTo>
                      <a:pt x="785" y="33"/>
                    </a:lnTo>
                    <a:lnTo>
                      <a:pt x="781" y="41"/>
                    </a:lnTo>
                    <a:lnTo>
                      <a:pt x="769" y="53"/>
                    </a:lnTo>
                    <a:lnTo>
                      <a:pt x="757" y="57"/>
                    </a:lnTo>
                    <a:lnTo>
                      <a:pt x="745" y="57"/>
                    </a:lnTo>
                    <a:lnTo>
                      <a:pt x="741" y="57"/>
                    </a:lnTo>
                    <a:lnTo>
                      <a:pt x="741" y="73"/>
                    </a:lnTo>
                    <a:lnTo>
                      <a:pt x="737" y="73"/>
                    </a:lnTo>
                    <a:lnTo>
                      <a:pt x="732" y="86"/>
                    </a:lnTo>
                    <a:lnTo>
                      <a:pt x="720" y="90"/>
                    </a:lnTo>
                    <a:lnTo>
                      <a:pt x="708" y="90"/>
                    </a:lnTo>
                    <a:lnTo>
                      <a:pt x="696" y="82"/>
                    </a:lnTo>
                    <a:lnTo>
                      <a:pt x="684" y="73"/>
                    </a:lnTo>
                    <a:lnTo>
                      <a:pt x="582" y="73"/>
                    </a:lnTo>
                    <a:lnTo>
                      <a:pt x="582" y="61"/>
                    </a:lnTo>
                    <a:lnTo>
                      <a:pt x="578" y="57"/>
                    </a:lnTo>
                    <a:lnTo>
                      <a:pt x="570" y="65"/>
                    </a:lnTo>
                    <a:lnTo>
                      <a:pt x="570" y="65"/>
                    </a:lnTo>
                    <a:lnTo>
                      <a:pt x="562" y="73"/>
                    </a:lnTo>
                    <a:lnTo>
                      <a:pt x="187" y="73"/>
                    </a:lnTo>
                    <a:lnTo>
                      <a:pt x="187" y="195"/>
                    </a:lnTo>
                    <a:lnTo>
                      <a:pt x="130" y="195"/>
                    </a:lnTo>
                    <a:lnTo>
                      <a:pt x="130" y="464"/>
                    </a:lnTo>
                    <a:lnTo>
                      <a:pt x="118" y="460"/>
                    </a:lnTo>
                    <a:lnTo>
                      <a:pt x="106" y="460"/>
                    </a:lnTo>
                    <a:lnTo>
                      <a:pt x="94" y="468"/>
                    </a:lnTo>
                    <a:lnTo>
                      <a:pt x="81" y="464"/>
                    </a:lnTo>
                    <a:lnTo>
                      <a:pt x="77" y="464"/>
                    </a:lnTo>
                    <a:lnTo>
                      <a:pt x="65" y="476"/>
                    </a:lnTo>
                    <a:lnTo>
                      <a:pt x="69" y="488"/>
                    </a:lnTo>
                    <a:lnTo>
                      <a:pt x="69" y="488"/>
                    </a:lnTo>
                    <a:lnTo>
                      <a:pt x="65" y="501"/>
                    </a:lnTo>
                    <a:lnTo>
                      <a:pt x="57" y="505"/>
                    </a:lnTo>
                    <a:lnTo>
                      <a:pt x="53" y="509"/>
                    </a:lnTo>
                    <a:lnTo>
                      <a:pt x="49" y="521"/>
                    </a:lnTo>
                    <a:lnTo>
                      <a:pt x="49" y="525"/>
                    </a:lnTo>
                    <a:lnTo>
                      <a:pt x="45" y="529"/>
                    </a:lnTo>
                    <a:lnTo>
                      <a:pt x="33" y="533"/>
                    </a:lnTo>
                    <a:lnTo>
                      <a:pt x="37" y="545"/>
                    </a:lnTo>
                    <a:lnTo>
                      <a:pt x="37" y="554"/>
                    </a:lnTo>
                    <a:lnTo>
                      <a:pt x="33" y="566"/>
                    </a:lnTo>
                    <a:lnTo>
                      <a:pt x="24" y="570"/>
                    </a:lnTo>
                    <a:lnTo>
                      <a:pt x="20" y="574"/>
                    </a:lnTo>
                    <a:lnTo>
                      <a:pt x="16" y="586"/>
                    </a:lnTo>
                    <a:lnTo>
                      <a:pt x="20" y="598"/>
                    </a:lnTo>
                    <a:lnTo>
                      <a:pt x="24" y="602"/>
                    </a:lnTo>
                    <a:lnTo>
                      <a:pt x="20" y="615"/>
                    </a:lnTo>
                    <a:lnTo>
                      <a:pt x="8" y="623"/>
                    </a:lnTo>
                    <a:lnTo>
                      <a:pt x="0" y="635"/>
                    </a:lnTo>
                    <a:lnTo>
                      <a:pt x="0" y="643"/>
                    </a:lnTo>
                    <a:lnTo>
                      <a:pt x="8" y="655"/>
                    </a:lnTo>
                    <a:lnTo>
                      <a:pt x="20" y="647"/>
                    </a:lnTo>
                    <a:lnTo>
                      <a:pt x="33" y="655"/>
                    </a:lnTo>
                    <a:lnTo>
                      <a:pt x="33" y="667"/>
                    </a:lnTo>
                    <a:lnTo>
                      <a:pt x="37" y="676"/>
                    </a:lnTo>
                    <a:lnTo>
                      <a:pt x="37" y="692"/>
                    </a:lnTo>
                    <a:lnTo>
                      <a:pt x="45" y="700"/>
                    </a:lnTo>
                    <a:lnTo>
                      <a:pt x="41" y="716"/>
                    </a:lnTo>
                    <a:lnTo>
                      <a:pt x="53" y="724"/>
                    </a:lnTo>
                    <a:lnTo>
                      <a:pt x="65" y="733"/>
                    </a:lnTo>
                    <a:lnTo>
                      <a:pt x="65" y="745"/>
                    </a:lnTo>
                    <a:lnTo>
                      <a:pt x="61" y="757"/>
                    </a:lnTo>
                    <a:lnTo>
                      <a:pt x="61" y="757"/>
                    </a:lnTo>
                    <a:lnTo>
                      <a:pt x="69" y="769"/>
                    </a:lnTo>
                    <a:lnTo>
                      <a:pt x="81" y="781"/>
                    </a:lnTo>
                    <a:lnTo>
                      <a:pt x="85" y="785"/>
                    </a:lnTo>
                    <a:lnTo>
                      <a:pt x="94" y="798"/>
                    </a:lnTo>
                    <a:lnTo>
                      <a:pt x="102" y="810"/>
                    </a:lnTo>
                    <a:lnTo>
                      <a:pt x="102" y="814"/>
                    </a:lnTo>
                    <a:lnTo>
                      <a:pt x="110" y="826"/>
                    </a:lnTo>
                    <a:lnTo>
                      <a:pt x="110" y="838"/>
                    </a:lnTo>
                    <a:lnTo>
                      <a:pt x="110" y="851"/>
                    </a:lnTo>
                    <a:lnTo>
                      <a:pt x="102" y="863"/>
                    </a:lnTo>
                    <a:lnTo>
                      <a:pt x="98" y="867"/>
                    </a:lnTo>
                    <a:lnTo>
                      <a:pt x="98" y="875"/>
                    </a:lnTo>
                    <a:lnTo>
                      <a:pt x="98" y="891"/>
                    </a:lnTo>
                    <a:lnTo>
                      <a:pt x="110" y="891"/>
                    </a:lnTo>
                    <a:lnTo>
                      <a:pt x="122" y="891"/>
                    </a:lnTo>
                    <a:lnTo>
                      <a:pt x="134" y="895"/>
                    </a:lnTo>
                    <a:lnTo>
                      <a:pt x="138" y="895"/>
                    </a:lnTo>
                    <a:lnTo>
                      <a:pt x="138" y="916"/>
                    </a:lnTo>
                    <a:lnTo>
                      <a:pt x="146" y="920"/>
                    </a:lnTo>
                    <a:lnTo>
                      <a:pt x="155" y="920"/>
                    </a:lnTo>
                    <a:lnTo>
                      <a:pt x="167" y="924"/>
                    </a:lnTo>
                    <a:lnTo>
                      <a:pt x="179" y="924"/>
                    </a:lnTo>
                    <a:lnTo>
                      <a:pt x="179" y="924"/>
                    </a:lnTo>
                    <a:lnTo>
                      <a:pt x="187" y="936"/>
                    </a:lnTo>
                    <a:lnTo>
                      <a:pt x="199" y="944"/>
                    </a:lnTo>
                    <a:lnTo>
                      <a:pt x="207" y="956"/>
                    </a:lnTo>
                    <a:lnTo>
                      <a:pt x="203" y="969"/>
                    </a:lnTo>
                    <a:lnTo>
                      <a:pt x="216" y="977"/>
                    </a:lnTo>
                    <a:lnTo>
                      <a:pt x="228" y="985"/>
                    </a:lnTo>
                    <a:lnTo>
                      <a:pt x="240" y="989"/>
                    </a:lnTo>
                    <a:lnTo>
                      <a:pt x="252" y="997"/>
                    </a:lnTo>
                    <a:lnTo>
                      <a:pt x="260" y="1009"/>
                    </a:lnTo>
                    <a:lnTo>
                      <a:pt x="273" y="1017"/>
                    </a:lnTo>
                    <a:lnTo>
                      <a:pt x="273" y="1017"/>
                    </a:lnTo>
                    <a:lnTo>
                      <a:pt x="269" y="1030"/>
                    </a:lnTo>
                    <a:lnTo>
                      <a:pt x="277" y="1042"/>
                    </a:lnTo>
                    <a:lnTo>
                      <a:pt x="285" y="1054"/>
                    </a:lnTo>
                    <a:lnTo>
                      <a:pt x="293" y="1058"/>
                    </a:lnTo>
                    <a:lnTo>
                      <a:pt x="297" y="1058"/>
                    </a:lnTo>
                    <a:lnTo>
                      <a:pt x="309" y="1066"/>
                    </a:lnTo>
                    <a:lnTo>
                      <a:pt x="317" y="1074"/>
                    </a:lnTo>
                    <a:lnTo>
                      <a:pt x="326" y="1087"/>
                    </a:lnTo>
                    <a:lnTo>
                      <a:pt x="326" y="1095"/>
                    </a:lnTo>
                    <a:lnTo>
                      <a:pt x="330" y="1107"/>
                    </a:lnTo>
                    <a:lnTo>
                      <a:pt x="338" y="1119"/>
                    </a:lnTo>
                    <a:lnTo>
                      <a:pt x="338" y="1119"/>
                    </a:lnTo>
                    <a:lnTo>
                      <a:pt x="350" y="1123"/>
                    </a:lnTo>
                    <a:lnTo>
                      <a:pt x="354" y="1131"/>
                    </a:lnTo>
                    <a:lnTo>
                      <a:pt x="358" y="1143"/>
                    </a:lnTo>
                    <a:lnTo>
                      <a:pt x="370" y="1143"/>
                    </a:lnTo>
                    <a:lnTo>
                      <a:pt x="382" y="1156"/>
                    </a:lnTo>
                    <a:lnTo>
                      <a:pt x="395" y="1160"/>
                    </a:lnTo>
                    <a:lnTo>
                      <a:pt x="395" y="1164"/>
                    </a:lnTo>
                    <a:lnTo>
                      <a:pt x="407" y="1156"/>
                    </a:lnTo>
                    <a:lnTo>
                      <a:pt x="419" y="1148"/>
                    </a:lnTo>
                    <a:lnTo>
                      <a:pt x="431" y="1148"/>
                    </a:lnTo>
                    <a:lnTo>
                      <a:pt x="439" y="1156"/>
                    </a:lnTo>
                    <a:lnTo>
                      <a:pt x="452" y="1152"/>
                    </a:lnTo>
                    <a:lnTo>
                      <a:pt x="460" y="1139"/>
                    </a:lnTo>
                    <a:lnTo>
                      <a:pt x="472" y="1139"/>
                    </a:lnTo>
                    <a:lnTo>
                      <a:pt x="480" y="1152"/>
                    </a:lnTo>
                    <a:lnTo>
                      <a:pt x="488" y="1164"/>
                    </a:lnTo>
                    <a:lnTo>
                      <a:pt x="492" y="1164"/>
                    </a:lnTo>
                    <a:lnTo>
                      <a:pt x="500" y="1176"/>
                    </a:lnTo>
                    <a:lnTo>
                      <a:pt x="513" y="1184"/>
                    </a:lnTo>
                    <a:lnTo>
                      <a:pt x="525" y="1188"/>
                    </a:lnTo>
                    <a:lnTo>
                      <a:pt x="525" y="1200"/>
                    </a:lnTo>
                    <a:lnTo>
                      <a:pt x="525" y="1200"/>
                    </a:lnTo>
                    <a:lnTo>
                      <a:pt x="537" y="1200"/>
                    </a:lnTo>
                    <a:lnTo>
                      <a:pt x="541" y="1209"/>
                    </a:lnTo>
                    <a:lnTo>
                      <a:pt x="545" y="1205"/>
                    </a:lnTo>
                    <a:lnTo>
                      <a:pt x="557" y="1196"/>
                    </a:lnTo>
                    <a:lnTo>
                      <a:pt x="566" y="1192"/>
                    </a:lnTo>
                    <a:lnTo>
                      <a:pt x="578" y="1196"/>
                    </a:lnTo>
                    <a:lnTo>
                      <a:pt x="594" y="1196"/>
                    </a:lnTo>
                    <a:lnTo>
                      <a:pt x="602" y="1192"/>
                    </a:lnTo>
                    <a:lnTo>
                      <a:pt x="614" y="1205"/>
                    </a:lnTo>
                    <a:lnTo>
                      <a:pt x="614" y="1205"/>
                    </a:lnTo>
                    <a:lnTo>
                      <a:pt x="614" y="1205"/>
                    </a:lnTo>
                    <a:lnTo>
                      <a:pt x="623" y="1209"/>
                    </a:lnTo>
                    <a:lnTo>
                      <a:pt x="623" y="1200"/>
                    </a:lnTo>
                    <a:lnTo>
                      <a:pt x="635" y="1196"/>
                    </a:lnTo>
                    <a:lnTo>
                      <a:pt x="647" y="1192"/>
                    </a:lnTo>
                    <a:lnTo>
                      <a:pt x="659" y="1192"/>
                    </a:lnTo>
                    <a:lnTo>
                      <a:pt x="671" y="1188"/>
                    </a:lnTo>
                    <a:lnTo>
                      <a:pt x="684" y="1192"/>
                    </a:lnTo>
                    <a:lnTo>
                      <a:pt x="696" y="1192"/>
                    </a:lnTo>
                    <a:lnTo>
                      <a:pt x="704" y="1192"/>
                    </a:lnTo>
                    <a:lnTo>
                      <a:pt x="716" y="1184"/>
                    </a:lnTo>
                    <a:lnTo>
                      <a:pt x="728" y="1172"/>
                    </a:lnTo>
                    <a:lnTo>
                      <a:pt x="732" y="1164"/>
                    </a:lnTo>
                    <a:lnTo>
                      <a:pt x="745" y="1152"/>
                    </a:lnTo>
                    <a:lnTo>
                      <a:pt x="749" y="1148"/>
                    </a:lnTo>
                    <a:lnTo>
                      <a:pt x="757" y="1143"/>
                    </a:lnTo>
                    <a:lnTo>
                      <a:pt x="773" y="1131"/>
                    </a:lnTo>
                    <a:lnTo>
                      <a:pt x="793" y="1123"/>
                    </a:lnTo>
                    <a:lnTo>
                      <a:pt x="806" y="1123"/>
                    </a:lnTo>
                    <a:lnTo>
                      <a:pt x="810" y="1119"/>
                    </a:lnTo>
                    <a:lnTo>
                      <a:pt x="830" y="1095"/>
                    </a:lnTo>
                    <a:lnTo>
                      <a:pt x="818" y="1095"/>
                    </a:lnTo>
                    <a:lnTo>
                      <a:pt x="806" y="1087"/>
                    </a:lnTo>
                    <a:lnTo>
                      <a:pt x="802" y="1082"/>
                    </a:lnTo>
                    <a:lnTo>
                      <a:pt x="798" y="1070"/>
                    </a:lnTo>
                    <a:lnTo>
                      <a:pt x="793" y="1066"/>
                    </a:lnTo>
                    <a:lnTo>
                      <a:pt x="789" y="1058"/>
                    </a:lnTo>
                    <a:lnTo>
                      <a:pt x="785" y="1046"/>
                    </a:lnTo>
                    <a:lnTo>
                      <a:pt x="781" y="1034"/>
                    </a:lnTo>
                    <a:lnTo>
                      <a:pt x="777" y="1021"/>
                    </a:lnTo>
                    <a:lnTo>
                      <a:pt x="777" y="1021"/>
                    </a:lnTo>
                    <a:lnTo>
                      <a:pt x="765" y="1013"/>
                    </a:lnTo>
                    <a:lnTo>
                      <a:pt x="765" y="1009"/>
                    </a:lnTo>
                    <a:lnTo>
                      <a:pt x="761" y="1005"/>
                    </a:lnTo>
                    <a:lnTo>
                      <a:pt x="749" y="1001"/>
                    </a:lnTo>
                    <a:lnTo>
                      <a:pt x="745" y="993"/>
                    </a:lnTo>
                    <a:lnTo>
                      <a:pt x="737" y="985"/>
                    </a:lnTo>
                    <a:lnTo>
                      <a:pt x="732" y="973"/>
                    </a:lnTo>
                    <a:lnTo>
                      <a:pt x="720" y="960"/>
                    </a:lnTo>
                    <a:lnTo>
                      <a:pt x="708" y="956"/>
                    </a:lnTo>
                    <a:lnTo>
                      <a:pt x="696" y="952"/>
                    </a:lnTo>
                    <a:lnTo>
                      <a:pt x="684" y="948"/>
                    </a:lnTo>
                    <a:lnTo>
                      <a:pt x="671" y="944"/>
                    </a:lnTo>
                    <a:lnTo>
                      <a:pt x="675" y="936"/>
                    </a:lnTo>
                    <a:lnTo>
                      <a:pt x="684" y="928"/>
                    </a:lnTo>
                    <a:lnTo>
                      <a:pt x="684" y="916"/>
                    </a:lnTo>
                    <a:lnTo>
                      <a:pt x="684" y="912"/>
                    </a:lnTo>
                    <a:lnTo>
                      <a:pt x="696" y="907"/>
                    </a:lnTo>
                    <a:lnTo>
                      <a:pt x="708" y="907"/>
                    </a:lnTo>
                    <a:lnTo>
                      <a:pt x="720" y="916"/>
                    </a:lnTo>
                    <a:lnTo>
                      <a:pt x="720" y="912"/>
                    </a:lnTo>
                    <a:lnTo>
                      <a:pt x="732" y="907"/>
                    </a:lnTo>
                    <a:lnTo>
                      <a:pt x="741" y="899"/>
                    </a:lnTo>
                    <a:lnTo>
                      <a:pt x="741" y="863"/>
                    </a:lnTo>
                    <a:lnTo>
                      <a:pt x="741" y="851"/>
                    </a:lnTo>
                    <a:lnTo>
                      <a:pt x="737" y="846"/>
                    </a:lnTo>
                    <a:lnTo>
                      <a:pt x="741" y="834"/>
                    </a:lnTo>
                    <a:lnTo>
                      <a:pt x="745" y="822"/>
                    </a:lnTo>
                    <a:lnTo>
                      <a:pt x="745" y="814"/>
                    </a:lnTo>
                    <a:lnTo>
                      <a:pt x="753" y="802"/>
                    </a:lnTo>
                    <a:lnTo>
                      <a:pt x="753" y="789"/>
                    </a:lnTo>
                    <a:lnTo>
                      <a:pt x="749" y="781"/>
                    </a:lnTo>
                    <a:lnTo>
                      <a:pt x="757" y="769"/>
                    </a:lnTo>
                    <a:lnTo>
                      <a:pt x="769" y="761"/>
                    </a:lnTo>
                    <a:lnTo>
                      <a:pt x="781" y="773"/>
                    </a:lnTo>
                    <a:lnTo>
                      <a:pt x="789" y="761"/>
                    </a:lnTo>
                    <a:lnTo>
                      <a:pt x="789" y="749"/>
                    </a:lnTo>
                    <a:lnTo>
                      <a:pt x="793" y="745"/>
                    </a:lnTo>
                    <a:lnTo>
                      <a:pt x="793" y="741"/>
                    </a:lnTo>
                    <a:lnTo>
                      <a:pt x="789" y="741"/>
                    </a:lnTo>
                    <a:lnTo>
                      <a:pt x="789" y="737"/>
                    </a:lnTo>
                    <a:lnTo>
                      <a:pt x="793" y="733"/>
                    </a:lnTo>
                    <a:lnTo>
                      <a:pt x="798" y="720"/>
                    </a:lnTo>
                    <a:lnTo>
                      <a:pt x="798" y="708"/>
                    </a:lnTo>
                    <a:lnTo>
                      <a:pt x="810" y="696"/>
                    </a:lnTo>
                    <a:lnTo>
                      <a:pt x="810" y="696"/>
                    </a:lnTo>
                    <a:lnTo>
                      <a:pt x="814" y="684"/>
                    </a:lnTo>
                    <a:lnTo>
                      <a:pt x="822" y="672"/>
                    </a:lnTo>
                    <a:lnTo>
                      <a:pt x="830" y="659"/>
                    </a:lnTo>
                    <a:lnTo>
                      <a:pt x="834" y="651"/>
                    </a:lnTo>
                    <a:lnTo>
                      <a:pt x="834" y="651"/>
                    </a:lnTo>
                    <a:lnTo>
                      <a:pt x="850" y="647"/>
                    </a:lnTo>
                    <a:lnTo>
                      <a:pt x="859" y="651"/>
                    </a:lnTo>
                    <a:lnTo>
                      <a:pt x="863" y="647"/>
                    </a:lnTo>
                    <a:lnTo>
                      <a:pt x="863" y="635"/>
                    </a:lnTo>
                    <a:lnTo>
                      <a:pt x="863" y="627"/>
                    </a:lnTo>
                    <a:lnTo>
                      <a:pt x="867" y="615"/>
                    </a:lnTo>
                    <a:lnTo>
                      <a:pt x="871" y="602"/>
                    </a:lnTo>
                    <a:lnTo>
                      <a:pt x="879" y="590"/>
                    </a:lnTo>
                    <a:lnTo>
                      <a:pt x="879" y="586"/>
                    </a:lnTo>
                    <a:lnTo>
                      <a:pt x="879" y="574"/>
                    </a:lnTo>
                    <a:lnTo>
                      <a:pt x="883" y="562"/>
                    </a:lnTo>
                    <a:lnTo>
                      <a:pt x="887" y="554"/>
                    </a:lnTo>
                    <a:lnTo>
                      <a:pt x="887" y="554"/>
                    </a:lnTo>
                    <a:lnTo>
                      <a:pt x="883" y="537"/>
                    </a:lnTo>
                    <a:lnTo>
                      <a:pt x="883" y="529"/>
                    </a:lnTo>
                    <a:lnTo>
                      <a:pt x="883" y="513"/>
                    </a:lnTo>
                    <a:lnTo>
                      <a:pt x="879" y="509"/>
                    </a:lnTo>
                    <a:lnTo>
                      <a:pt x="879" y="501"/>
                    </a:lnTo>
                    <a:lnTo>
                      <a:pt x="879" y="501"/>
                    </a:lnTo>
                    <a:lnTo>
                      <a:pt x="883" y="497"/>
                    </a:lnTo>
                    <a:lnTo>
                      <a:pt x="887" y="484"/>
                    </a:lnTo>
                    <a:lnTo>
                      <a:pt x="891" y="480"/>
                    </a:lnTo>
                    <a:lnTo>
                      <a:pt x="895" y="468"/>
                    </a:lnTo>
                    <a:lnTo>
                      <a:pt x="899" y="456"/>
                    </a:lnTo>
                    <a:lnTo>
                      <a:pt x="903" y="444"/>
                    </a:lnTo>
                    <a:lnTo>
                      <a:pt x="911" y="431"/>
                    </a:lnTo>
                    <a:lnTo>
                      <a:pt x="911" y="419"/>
                    </a:lnTo>
                    <a:lnTo>
                      <a:pt x="907" y="407"/>
                    </a:lnTo>
                    <a:lnTo>
                      <a:pt x="916" y="395"/>
                    </a:lnTo>
                    <a:lnTo>
                      <a:pt x="916" y="383"/>
                    </a:lnTo>
                    <a:lnTo>
                      <a:pt x="928" y="383"/>
                    </a:lnTo>
                    <a:lnTo>
                      <a:pt x="936" y="383"/>
                    </a:lnTo>
                    <a:lnTo>
                      <a:pt x="940" y="383"/>
                    </a:lnTo>
                    <a:lnTo>
                      <a:pt x="944" y="370"/>
                    </a:lnTo>
                    <a:lnTo>
                      <a:pt x="944" y="366"/>
                    </a:lnTo>
                    <a:lnTo>
                      <a:pt x="956" y="362"/>
                    </a:lnTo>
                    <a:lnTo>
                      <a:pt x="968" y="358"/>
                    </a:lnTo>
                    <a:lnTo>
                      <a:pt x="981" y="354"/>
                    </a:lnTo>
                    <a:lnTo>
                      <a:pt x="993" y="346"/>
                    </a:lnTo>
                    <a:lnTo>
                      <a:pt x="997" y="342"/>
                    </a:lnTo>
                    <a:lnTo>
                      <a:pt x="1001" y="330"/>
                    </a:lnTo>
                    <a:lnTo>
                      <a:pt x="1009" y="322"/>
                    </a:lnTo>
                    <a:lnTo>
                      <a:pt x="1005" y="31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 name="Freeform 24">
                <a:extLst>
                  <a:ext uri="{FF2B5EF4-FFF2-40B4-BE49-F238E27FC236}">
                    <a16:creationId xmlns:a16="http://schemas.microsoft.com/office/drawing/2014/main" id="{57110441-3205-4208-98FD-D719DC4139BB}"/>
                  </a:ext>
                </a:extLst>
              </p:cNvPr>
              <p:cNvSpPr>
                <a:spLocks/>
              </p:cNvSpPr>
              <p:nvPr/>
            </p:nvSpPr>
            <p:spPr bwMode="gray">
              <a:xfrm>
                <a:off x="6452368" y="4416812"/>
                <a:ext cx="328703" cy="281580"/>
              </a:xfrm>
              <a:custGeom>
                <a:avLst/>
                <a:gdLst>
                  <a:gd name="T0" fmla="*/ 236 w 904"/>
                  <a:gd name="T1" fmla="*/ 635 h 700"/>
                  <a:gd name="T2" fmla="*/ 285 w 904"/>
                  <a:gd name="T3" fmla="*/ 667 h 700"/>
                  <a:gd name="T4" fmla="*/ 338 w 904"/>
                  <a:gd name="T5" fmla="*/ 683 h 700"/>
                  <a:gd name="T6" fmla="*/ 383 w 904"/>
                  <a:gd name="T7" fmla="*/ 692 h 700"/>
                  <a:gd name="T8" fmla="*/ 424 w 904"/>
                  <a:gd name="T9" fmla="*/ 667 h 700"/>
                  <a:gd name="T10" fmla="*/ 464 w 904"/>
                  <a:gd name="T11" fmla="*/ 647 h 700"/>
                  <a:gd name="T12" fmla="*/ 505 w 904"/>
                  <a:gd name="T13" fmla="*/ 667 h 700"/>
                  <a:gd name="T14" fmla="*/ 550 w 904"/>
                  <a:gd name="T15" fmla="*/ 651 h 700"/>
                  <a:gd name="T16" fmla="*/ 586 w 904"/>
                  <a:gd name="T17" fmla="*/ 647 h 700"/>
                  <a:gd name="T18" fmla="*/ 627 w 904"/>
                  <a:gd name="T19" fmla="*/ 614 h 700"/>
                  <a:gd name="T20" fmla="*/ 668 w 904"/>
                  <a:gd name="T21" fmla="*/ 602 h 700"/>
                  <a:gd name="T22" fmla="*/ 717 w 904"/>
                  <a:gd name="T23" fmla="*/ 606 h 700"/>
                  <a:gd name="T24" fmla="*/ 733 w 904"/>
                  <a:gd name="T25" fmla="*/ 594 h 700"/>
                  <a:gd name="T26" fmla="*/ 778 w 904"/>
                  <a:gd name="T27" fmla="*/ 549 h 700"/>
                  <a:gd name="T28" fmla="*/ 843 w 904"/>
                  <a:gd name="T29" fmla="*/ 480 h 700"/>
                  <a:gd name="T30" fmla="*/ 879 w 904"/>
                  <a:gd name="T31" fmla="*/ 443 h 700"/>
                  <a:gd name="T32" fmla="*/ 847 w 904"/>
                  <a:gd name="T33" fmla="*/ 419 h 700"/>
                  <a:gd name="T34" fmla="*/ 806 w 904"/>
                  <a:gd name="T35" fmla="*/ 407 h 700"/>
                  <a:gd name="T36" fmla="*/ 757 w 904"/>
                  <a:gd name="T37" fmla="*/ 390 h 700"/>
                  <a:gd name="T38" fmla="*/ 717 w 904"/>
                  <a:gd name="T39" fmla="*/ 374 h 700"/>
                  <a:gd name="T40" fmla="*/ 680 w 904"/>
                  <a:gd name="T41" fmla="*/ 362 h 700"/>
                  <a:gd name="T42" fmla="*/ 631 w 904"/>
                  <a:gd name="T43" fmla="*/ 334 h 700"/>
                  <a:gd name="T44" fmla="*/ 607 w 904"/>
                  <a:gd name="T45" fmla="*/ 297 h 700"/>
                  <a:gd name="T46" fmla="*/ 586 w 904"/>
                  <a:gd name="T47" fmla="*/ 260 h 700"/>
                  <a:gd name="T48" fmla="*/ 590 w 904"/>
                  <a:gd name="T49" fmla="*/ 232 h 700"/>
                  <a:gd name="T50" fmla="*/ 558 w 904"/>
                  <a:gd name="T51" fmla="*/ 236 h 700"/>
                  <a:gd name="T52" fmla="*/ 533 w 904"/>
                  <a:gd name="T53" fmla="*/ 232 h 700"/>
                  <a:gd name="T54" fmla="*/ 533 w 904"/>
                  <a:gd name="T55" fmla="*/ 191 h 700"/>
                  <a:gd name="T56" fmla="*/ 566 w 904"/>
                  <a:gd name="T57" fmla="*/ 146 h 700"/>
                  <a:gd name="T58" fmla="*/ 542 w 904"/>
                  <a:gd name="T59" fmla="*/ 122 h 700"/>
                  <a:gd name="T60" fmla="*/ 501 w 904"/>
                  <a:gd name="T61" fmla="*/ 81 h 700"/>
                  <a:gd name="T62" fmla="*/ 464 w 904"/>
                  <a:gd name="T63" fmla="*/ 41 h 700"/>
                  <a:gd name="T64" fmla="*/ 436 w 904"/>
                  <a:gd name="T65" fmla="*/ 24 h 700"/>
                  <a:gd name="T66" fmla="*/ 387 w 904"/>
                  <a:gd name="T67" fmla="*/ 20 h 700"/>
                  <a:gd name="T68" fmla="*/ 371 w 904"/>
                  <a:gd name="T69" fmla="*/ 16 h 700"/>
                  <a:gd name="T70" fmla="*/ 346 w 904"/>
                  <a:gd name="T71" fmla="*/ 24 h 700"/>
                  <a:gd name="T72" fmla="*/ 297 w 904"/>
                  <a:gd name="T73" fmla="*/ 0 h 700"/>
                  <a:gd name="T74" fmla="*/ 281 w 904"/>
                  <a:gd name="T75" fmla="*/ 32 h 700"/>
                  <a:gd name="T76" fmla="*/ 257 w 904"/>
                  <a:gd name="T77" fmla="*/ 24 h 700"/>
                  <a:gd name="T78" fmla="*/ 216 w 904"/>
                  <a:gd name="T79" fmla="*/ 37 h 700"/>
                  <a:gd name="T80" fmla="*/ 208 w 904"/>
                  <a:gd name="T81" fmla="*/ 73 h 700"/>
                  <a:gd name="T82" fmla="*/ 192 w 904"/>
                  <a:gd name="T83" fmla="*/ 118 h 700"/>
                  <a:gd name="T84" fmla="*/ 163 w 904"/>
                  <a:gd name="T85" fmla="*/ 134 h 700"/>
                  <a:gd name="T86" fmla="*/ 143 w 904"/>
                  <a:gd name="T87" fmla="*/ 167 h 700"/>
                  <a:gd name="T88" fmla="*/ 127 w 904"/>
                  <a:gd name="T89" fmla="*/ 203 h 700"/>
                  <a:gd name="T90" fmla="*/ 122 w 904"/>
                  <a:gd name="T91" fmla="*/ 224 h 700"/>
                  <a:gd name="T92" fmla="*/ 110 w 904"/>
                  <a:gd name="T93" fmla="*/ 256 h 700"/>
                  <a:gd name="T94" fmla="*/ 82 w 904"/>
                  <a:gd name="T95" fmla="*/ 272 h 700"/>
                  <a:gd name="T96" fmla="*/ 70 w 904"/>
                  <a:gd name="T97" fmla="*/ 317 h 700"/>
                  <a:gd name="T98" fmla="*/ 70 w 904"/>
                  <a:gd name="T99" fmla="*/ 382 h 700"/>
                  <a:gd name="T100" fmla="*/ 37 w 904"/>
                  <a:gd name="T101" fmla="*/ 390 h 700"/>
                  <a:gd name="T102" fmla="*/ 13 w 904"/>
                  <a:gd name="T103" fmla="*/ 411 h 700"/>
                  <a:gd name="T104" fmla="*/ 25 w 904"/>
                  <a:gd name="T105" fmla="*/ 435 h 700"/>
                  <a:gd name="T106" fmla="*/ 66 w 904"/>
                  <a:gd name="T107" fmla="*/ 468 h 700"/>
                  <a:gd name="T108" fmla="*/ 94 w 904"/>
                  <a:gd name="T109" fmla="*/ 492 h 700"/>
                  <a:gd name="T110" fmla="*/ 110 w 904"/>
                  <a:gd name="T111" fmla="*/ 517 h 700"/>
                  <a:gd name="T112" fmla="*/ 127 w 904"/>
                  <a:gd name="T113" fmla="*/ 553 h 700"/>
                  <a:gd name="T114" fmla="*/ 171 w 904"/>
                  <a:gd name="T115" fmla="*/ 582 h 700"/>
                  <a:gd name="T116" fmla="*/ 179 w 904"/>
                  <a:gd name="T117" fmla="*/ 62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4" h="700">
                    <a:moveTo>
                      <a:pt x="184" y="635"/>
                    </a:moveTo>
                    <a:lnTo>
                      <a:pt x="212" y="635"/>
                    </a:lnTo>
                    <a:lnTo>
                      <a:pt x="224" y="635"/>
                    </a:lnTo>
                    <a:lnTo>
                      <a:pt x="236" y="635"/>
                    </a:lnTo>
                    <a:lnTo>
                      <a:pt x="249" y="643"/>
                    </a:lnTo>
                    <a:lnTo>
                      <a:pt x="261" y="651"/>
                    </a:lnTo>
                    <a:lnTo>
                      <a:pt x="277" y="659"/>
                    </a:lnTo>
                    <a:lnTo>
                      <a:pt x="285" y="667"/>
                    </a:lnTo>
                    <a:lnTo>
                      <a:pt x="302" y="679"/>
                    </a:lnTo>
                    <a:lnTo>
                      <a:pt x="314" y="683"/>
                    </a:lnTo>
                    <a:lnTo>
                      <a:pt x="330" y="683"/>
                    </a:lnTo>
                    <a:lnTo>
                      <a:pt x="338" y="683"/>
                    </a:lnTo>
                    <a:lnTo>
                      <a:pt x="350" y="692"/>
                    </a:lnTo>
                    <a:lnTo>
                      <a:pt x="371" y="692"/>
                    </a:lnTo>
                    <a:lnTo>
                      <a:pt x="379" y="692"/>
                    </a:lnTo>
                    <a:lnTo>
                      <a:pt x="383" y="692"/>
                    </a:lnTo>
                    <a:lnTo>
                      <a:pt x="395" y="700"/>
                    </a:lnTo>
                    <a:lnTo>
                      <a:pt x="411" y="683"/>
                    </a:lnTo>
                    <a:lnTo>
                      <a:pt x="424" y="667"/>
                    </a:lnTo>
                    <a:lnTo>
                      <a:pt x="424" y="667"/>
                    </a:lnTo>
                    <a:lnTo>
                      <a:pt x="428" y="663"/>
                    </a:lnTo>
                    <a:lnTo>
                      <a:pt x="440" y="659"/>
                    </a:lnTo>
                    <a:lnTo>
                      <a:pt x="452" y="651"/>
                    </a:lnTo>
                    <a:lnTo>
                      <a:pt x="464" y="647"/>
                    </a:lnTo>
                    <a:lnTo>
                      <a:pt x="472" y="643"/>
                    </a:lnTo>
                    <a:lnTo>
                      <a:pt x="481" y="655"/>
                    </a:lnTo>
                    <a:lnTo>
                      <a:pt x="493" y="667"/>
                    </a:lnTo>
                    <a:lnTo>
                      <a:pt x="505" y="667"/>
                    </a:lnTo>
                    <a:lnTo>
                      <a:pt x="517" y="663"/>
                    </a:lnTo>
                    <a:lnTo>
                      <a:pt x="538" y="663"/>
                    </a:lnTo>
                    <a:lnTo>
                      <a:pt x="550" y="651"/>
                    </a:lnTo>
                    <a:lnTo>
                      <a:pt x="550" y="651"/>
                    </a:lnTo>
                    <a:lnTo>
                      <a:pt x="562" y="647"/>
                    </a:lnTo>
                    <a:lnTo>
                      <a:pt x="574" y="647"/>
                    </a:lnTo>
                    <a:lnTo>
                      <a:pt x="586" y="647"/>
                    </a:lnTo>
                    <a:lnTo>
                      <a:pt x="586" y="647"/>
                    </a:lnTo>
                    <a:lnTo>
                      <a:pt x="603" y="639"/>
                    </a:lnTo>
                    <a:lnTo>
                      <a:pt x="607" y="631"/>
                    </a:lnTo>
                    <a:lnTo>
                      <a:pt x="619" y="618"/>
                    </a:lnTo>
                    <a:lnTo>
                      <a:pt x="627" y="614"/>
                    </a:lnTo>
                    <a:lnTo>
                      <a:pt x="639" y="610"/>
                    </a:lnTo>
                    <a:lnTo>
                      <a:pt x="656" y="606"/>
                    </a:lnTo>
                    <a:lnTo>
                      <a:pt x="664" y="602"/>
                    </a:lnTo>
                    <a:lnTo>
                      <a:pt x="668" y="602"/>
                    </a:lnTo>
                    <a:lnTo>
                      <a:pt x="680" y="606"/>
                    </a:lnTo>
                    <a:lnTo>
                      <a:pt x="692" y="606"/>
                    </a:lnTo>
                    <a:lnTo>
                      <a:pt x="704" y="606"/>
                    </a:lnTo>
                    <a:lnTo>
                      <a:pt x="717" y="606"/>
                    </a:lnTo>
                    <a:lnTo>
                      <a:pt x="725" y="606"/>
                    </a:lnTo>
                    <a:lnTo>
                      <a:pt x="725" y="602"/>
                    </a:lnTo>
                    <a:lnTo>
                      <a:pt x="729" y="602"/>
                    </a:lnTo>
                    <a:lnTo>
                      <a:pt x="733" y="594"/>
                    </a:lnTo>
                    <a:lnTo>
                      <a:pt x="745" y="582"/>
                    </a:lnTo>
                    <a:lnTo>
                      <a:pt x="753" y="570"/>
                    </a:lnTo>
                    <a:lnTo>
                      <a:pt x="765" y="561"/>
                    </a:lnTo>
                    <a:lnTo>
                      <a:pt x="778" y="549"/>
                    </a:lnTo>
                    <a:lnTo>
                      <a:pt x="790" y="537"/>
                    </a:lnTo>
                    <a:lnTo>
                      <a:pt x="794" y="529"/>
                    </a:lnTo>
                    <a:lnTo>
                      <a:pt x="794" y="529"/>
                    </a:lnTo>
                    <a:lnTo>
                      <a:pt x="843" y="480"/>
                    </a:lnTo>
                    <a:lnTo>
                      <a:pt x="843" y="480"/>
                    </a:lnTo>
                    <a:lnTo>
                      <a:pt x="855" y="468"/>
                    </a:lnTo>
                    <a:lnTo>
                      <a:pt x="867" y="456"/>
                    </a:lnTo>
                    <a:lnTo>
                      <a:pt x="879" y="443"/>
                    </a:lnTo>
                    <a:lnTo>
                      <a:pt x="892" y="431"/>
                    </a:lnTo>
                    <a:lnTo>
                      <a:pt x="904" y="423"/>
                    </a:lnTo>
                    <a:lnTo>
                      <a:pt x="904" y="419"/>
                    </a:lnTo>
                    <a:lnTo>
                      <a:pt x="847" y="419"/>
                    </a:lnTo>
                    <a:lnTo>
                      <a:pt x="843" y="419"/>
                    </a:lnTo>
                    <a:lnTo>
                      <a:pt x="831" y="415"/>
                    </a:lnTo>
                    <a:lnTo>
                      <a:pt x="818" y="411"/>
                    </a:lnTo>
                    <a:lnTo>
                      <a:pt x="806" y="407"/>
                    </a:lnTo>
                    <a:lnTo>
                      <a:pt x="794" y="403"/>
                    </a:lnTo>
                    <a:lnTo>
                      <a:pt x="782" y="399"/>
                    </a:lnTo>
                    <a:lnTo>
                      <a:pt x="769" y="395"/>
                    </a:lnTo>
                    <a:lnTo>
                      <a:pt x="757" y="390"/>
                    </a:lnTo>
                    <a:lnTo>
                      <a:pt x="749" y="386"/>
                    </a:lnTo>
                    <a:lnTo>
                      <a:pt x="737" y="382"/>
                    </a:lnTo>
                    <a:lnTo>
                      <a:pt x="725" y="378"/>
                    </a:lnTo>
                    <a:lnTo>
                      <a:pt x="717" y="374"/>
                    </a:lnTo>
                    <a:lnTo>
                      <a:pt x="704" y="370"/>
                    </a:lnTo>
                    <a:lnTo>
                      <a:pt x="692" y="366"/>
                    </a:lnTo>
                    <a:lnTo>
                      <a:pt x="680" y="362"/>
                    </a:lnTo>
                    <a:lnTo>
                      <a:pt x="680" y="362"/>
                    </a:lnTo>
                    <a:lnTo>
                      <a:pt x="668" y="358"/>
                    </a:lnTo>
                    <a:lnTo>
                      <a:pt x="656" y="346"/>
                    </a:lnTo>
                    <a:lnTo>
                      <a:pt x="643" y="338"/>
                    </a:lnTo>
                    <a:lnTo>
                      <a:pt x="631" y="334"/>
                    </a:lnTo>
                    <a:lnTo>
                      <a:pt x="627" y="321"/>
                    </a:lnTo>
                    <a:lnTo>
                      <a:pt x="619" y="317"/>
                    </a:lnTo>
                    <a:lnTo>
                      <a:pt x="619" y="305"/>
                    </a:lnTo>
                    <a:lnTo>
                      <a:pt x="607" y="297"/>
                    </a:lnTo>
                    <a:lnTo>
                      <a:pt x="595" y="285"/>
                    </a:lnTo>
                    <a:lnTo>
                      <a:pt x="595" y="272"/>
                    </a:lnTo>
                    <a:lnTo>
                      <a:pt x="586" y="260"/>
                    </a:lnTo>
                    <a:lnTo>
                      <a:pt x="586" y="260"/>
                    </a:lnTo>
                    <a:lnTo>
                      <a:pt x="590" y="248"/>
                    </a:lnTo>
                    <a:lnTo>
                      <a:pt x="595" y="244"/>
                    </a:lnTo>
                    <a:lnTo>
                      <a:pt x="603" y="236"/>
                    </a:lnTo>
                    <a:lnTo>
                      <a:pt x="590" y="232"/>
                    </a:lnTo>
                    <a:lnTo>
                      <a:pt x="582" y="232"/>
                    </a:lnTo>
                    <a:lnTo>
                      <a:pt x="582" y="232"/>
                    </a:lnTo>
                    <a:lnTo>
                      <a:pt x="570" y="236"/>
                    </a:lnTo>
                    <a:lnTo>
                      <a:pt x="558" y="236"/>
                    </a:lnTo>
                    <a:lnTo>
                      <a:pt x="546" y="240"/>
                    </a:lnTo>
                    <a:lnTo>
                      <a:pt x="533" y="240"/>
                    </a:lnTo>
                    <a:lnTo>
                      <a:pt x="533" y="236"/>
                    </a:lnTo>
                    <a:lnTo>
                      <a:pt x="533" y="232"/>
                    </a:lnTo>
                    <a:lnTo>
                      <a:pt x="533" y="220"/>
                    </a:lnTo>
                    <a:lnTo>
                      <a:pt x="529" y="207"/>
                    </a:lnTo>
                    <a:lnTo>
                      <a:pt x="533" y="195"/>
                    </a:lnTo>
                    <a:lnTo>
                      <a:pt x="533" y="191"/>
                    </a:lnTo>
                    <a:lnTo>
                      <a:pt x="546" y="179"/>
                    </a:lnTo>
                    <a:lnTo>
                      <a:pt x="554" y="171"/>
                    </a:lnTo>
                    <a:lnTo>
                      <a:pt x="562" y="159"/>
                    </a:lnTo>
                    <a:lnTo>
                      <a:pt x="566" y="146"/>
                    </a:lnTo>
                    <a:lnTo>
                      <a:pt x="562" y="138"/>
                    </a:lnTo>
                    <a:lnTo>
                      <a:pt x="562" y="138"/>
                    </a:lnTo>
                    <a:lnTo>
                      <a:pt x="554" y="126"/>
                    </a:lnTo>
                    <a:lnTo>
                      <a:pt x="542" y="122"/>
                    </a:lnTo>
                    <a:lnTo>
                      <a:pt x="533" y="110"/>
                    </a:lnTo>
                    <a:lnTo>
                      <a:pt x="525" y="98"/>
                    </a:lnTo>
                    <a:lnTo>
                      <a:pt x="513" y="89"/>
                    </a:lnTo>
                    <a:lnTo>
                      <a:pt x="501" y="81"/>
                    </a:lnTo>
                    <a:lnTo>
                      <a:pt x="493" y="69"/>
                    </a:lnTo>
                    <a:lnTo>
                      <a:pt x="485" y="57"/>
                    </a:lnTo>
                    <a:lnTo>
                      <a:pt x="472" y="45"/>
                    </a:lnTo>
                    <a:lnTo>
                      <a:pt x="464" y="41"/>
                    </a:lnTo>
                    <a:lnTo>
                      <a:pt x="464" y="41"/>
                    </a:lnTo>
                    <a:lnTo>
                      <a:pt x="452" y="37"/>
                    </a:lnTo>
                    <a:lnTo>
                      <a:pt x="440" y="28"/>
                    </a:lnTo>
                    <a:lnTo>
                      <a:pt x="436" y="24"/>
                    </a:lnTo>
                    <a:lnTo>
                      <a:pt x="432" y="24"/>
                    </a:lnTo>
                    <a:lnTo>
                      <a:pt x="424" y="24"/>
                    </a:lnTo>
                    <a:lnTo>
                      <a:pt x="411" y="20"/>
                    </a:lnTo>
                    <a:lnTo>
                      <a:pt x="387" y="20"/>
                    </a:lnTo>
                    <a:lnTo>
                      <a:pt x="387" y="24"/>
                    </a:lnTo>
                    <a:lnTo>
                      <a:pt x="379" y="28"/>
                    </a:lnTo>
                    <a:lnTo>
                      <a:pt x="375" y="20"/>
                    </a:lnTo>
                    <a:lnTo>
                      <a:pt x="371" y="16"/>
                    </a:lnTo>
                    <a:lnTo>
                      <a:pt x="363" y="12"/>
                    </a:lnTo>
                    <a:lnTo>
                      <a:pt x="363" y="20"/>
                    </a:lnTo>
                    <a:lnTo>
                      <a:pt x="350" y="24"/>
                    </a:lnTo>
                    <a:lnTo>
                      <a:pt x="346" y="24"/>
                    </a:lnTo>
                    <a:lnTo>
                      <a:pt x="334" y="28"/>
                    </a:lnTo>
                    <a:lnTo>
                      <a:pt x="322" y="16"/>
                    </a:lnTo>
                    <a:lnTo>
                      <a:pt x="310" y="12"/>
                    </a:lnTo>
                    <a:lnTo>
                      <a:pt x="297" y="0"/>
                    </a:lnTo>
                    <a:lnTo>
                      <a:pt x="297" y="4"/>
                    </a:lnTo>
                    <a:lnTo>
                      <a:pt x="289" y="16"/>
                    </a:lnTo>
                    <a:lnTo>
                      <a:pt x="285" y="20"/>
                    </a:lnTo>
                    <a:lnTo>
                      <a:pt x="281" y="32"/>
                    </a:lnTo>
                    <a:lnTo>
                      <a:pt x="277" y="45"/>
                    </a:lnTo>
                    <a:lnTo>
                      <a:pt x="269" y="41"/>
                    </a:lnTo>
                    <a:lnTo>
                      <a:pt x="265" y="28"/>
                    </a:lnTo>
                    <a:lnTo>
                      <a:pt x="257" y="24"/>
                    </a:lnTo>
                    <a:lnTo>
                      <a:pt x="245" y="37"/>
                    </a:lnTo>
                    <a:lnTo>
                      <a:pt x="232" y="32"/>
                    </a:lnTo>
                    <a:lnTo>
                      <a:pt x="220" y="32"/>
                    </a:lnTo>
                    <a:lnTo>
                      <a:pt x="216" y="37"/>
                    </a:lnTo>
                    <a:lnTo>
                      <a:pt x="212" y="45"/>
                    </a:lnTo>
                    <a:lnTo>
                      <a:pt x="208" y="57"/>
                    </a:lnTo>
                    <a:lnTo>
                      <a:pt x="208" y="69"/>
                    </a:lnTo>
                    <a:lnTo>
                      <a:pt x="208" y="73"/>
                    </a:lnTo>
                    <a:lnTo>
                      <a:pt x="200" y="85"/>
                    </a:lnTo>
                    <a:lnTo>
                      <a:pt x="196" y="98"/>
                    </a:lnTo>
                    <a:lnTo>
                      <a:pt x="192" y="110"/>
                    </a:lnTo>
                    <a:lnTo>
                      <a:pt x="192" y="118"/>
                    </a:lnTo>
                    <a:lnTo>
                      <a:pt x="192" y="130"/>
                    </a:lnTo>
                    <a:lnTo>
                      <a:pt x="188" y="134"/>
                    </a:lnTo>
                    <a:lnTo>
                      <a:pt x="179" y="130"/>
                    </a:lnTo>
                    <a:lnTo>
                      <a:pt x="163" y="134"/>
                    </a:lnTo>
                    <a:lnTo>
                      <a:pt x="163" y="134"/>
                    </a:lnTo>
                    <a:lnTo>
                      <a:pt x="159" y="142"/>
                    </a:lnTo>
                    <a:lnTo>
                      <a:pt x="151" y="155"/>
                    </a:lnTo>
                    <a:lnTo>
                      <a:pt x="143" y="167"/>
                    </a:lnTo>
                    <a:lnTo>
                      <a:pt x="139" y="179"/>
                    </a:lnTo>
                    <a:lnTo>
                      <a:pt x="139" y="179"/>
                    </a:lnTo>
                    <a:lnTo>
                      <a:pt x="127" y="191"/>
                    </a:lnTo>
                    <a:lnTo>
                      <a:pt x="127" y="203"/>
                    </a:lnTo>
                    <a:lnTo>
                      <a:pt x="122" y="216"/>
                    </a:lnTo>
                    <a:lnTo>
                      <a:pt x="118" y="220"/>
                    </a:lnTo>
                    <a:lnTo>
                      <a:pt x="118" y="224"/>
                    </a:lnTo>
                    <a:lnTo>
                      <a:pt x="122" y="224"/>
                    </a:lnTo>
                    <a:lnTo>
                      <a:pt x="122" y="228"/>
                    </a:lnTo>
                    <a:lnTo>
                      <a:pt x="118" y="232"/>
                    </a:lnTo>
                    <a:lnTo>
                      <a:pt x="118" y="244"/>
                    </a:lnTo>
                    <a:lnTo>
                      <a:pt x="110" y="256"/>
                    </a:lnTo>
                    <a:lnTo>
                      <a:pt x="98" y="244"/>
                    </a:lnTo>
                    <a:lnTo>
                      <a:pt x="86" y="252"/>
                    </a:lnTo>
                    <a:lnTo>
                      <a:pt x="78" y="264"/>
                    </a:lnTo>
                    <a:lnTo>
                      <a:pt x="82" y="272"/>
                    </a:lnTo>
                    <a:lnTo>
                      <a:pt x="82" y="285"/>
                    </a:lnTo>
                    <a:lnTo>
                      <a:pt x="74" y="297"/>
                    </a:lnTo>
                    <a:lnTo>
                      <a:pt x="74" y="305"/>
                    </a:lnTo>
                    <a:lnTo>
                      <a:pt x="70" y="317"/>
                    </a:lnTo>
                    <a:lnTo>
                      <a:pt x="66" y="329"/>
                    </a:lnTo>
                    <a:lnTo>
                      <a:pt x="70" y="334"/>
                    </a:lnTo>
                    <a:lnTo>
                      <a:pt x="70" y="346"/>
                    </a:lnTo>
                    <a:lnTo>
                      <a:pt x="70" y="382"/>
                    </a:lnTo>
                    <a:lnTo>
                      <a:pt x="61" y="390"/>
                    </a:lnTo>
                    <a:lnTo>
                      <a:pt x="49" y="395"/>
                    </a:lnTo>
                    <a:lnTo>
                      <a:pt x="49" y="399"/>
                    </a:lnTo>
                    <a:lnTo>
                      <a:pt x="37" y="390"/>
                    </a:lnTo>
                    <a:lnTo>
                      <a:pt x="25" y="390"/>
                    </a:lnTo>
                    <a:lnTo>
                      <a:pt x="13" y="395"/>
                    </a:lnTo>
                    <a:lnTo>
                      <a:pt x="13" y="399"/>
                    </a:lnTo>
                    <a:lnTo>
                      <a:pt x="13" y="411"/>
                    </a:lnTo>
                    <a:lnTo>
                      <a:pt x="4" y="419"/>
                    </a:lnTo>
                    <a:lnTo>
                      <a:pt x="0" y="427"/>
                    </a:lnTo>
                    <a:lnTo>
                      <a:pt x="13" y="431"/>
                    </a:lnTo>
                    <a:lnTo>
                      <a:pt x="25" y="435"/>
                    </a:lnTo>
                    <a:lnTo>
                      <a:pt x="37" y="439"/>
                    </a:lnTo>
                    <a:lnTo>
                      <a:pt x="49" y="443"/>
                    </a:lnTo>
                    <a:lnTo>
                      <a:pt x="61" y="456"/>
                    </a:lnTo>
                    <a:lnTo>
                      <a:pt x="66" y="468"/>
                    </a:lnTo>
                    <a:lnTo>
                      <a:pt x="74" y="476"/>
                    </a:lnTo>
                    <a:lnTo>
                      <a:pt x="78" y="484"/>
                    </a:lnTo>
                    <a:lnTo>
                      <a:pt x="90" y="488"/>
                    </a:lnTo>
                    <a:lnTo>
                      <a:pt x="94" y="492"/>
                    </a:lnTo>
                    <a:lnTo>
                      <a:pt x="94" y="496"/>
                    </a:lnTo>
                    <a:lnTo>
                      <a:pt x="106" y="504"/>
                    </a:lnTo>
                    <a:lnTo>
                      <a:pt x="106" y="504"/>
                    </a:lnTo>
                    <a:lnTo>
                      <a:pt x="110" y="517"/>
                    </a:lnTo>
                    <a:lnTo>
                      <a:pt x="114" y="529"/>
                    </a:lnTo>
                    <a:lnTo>
                      <a:pt x="118" y="541"/>
                    </a:lnTo>
                    <a:lnTo>
                      <a:pt x="122" y="549"/>
                    </a:lnTo>
                    <a:lnTo>
                      <a:pt x="127" y="553"/>
                    </a:lnTo>
                    <a:lnTo>
                      <a:pt x="135" y="570"/>
                    </a:lnTo>
                    <a:lnTo>
                      <a:pt x="147" y="578"/>
                    </a:lnTo>
                    <a:lnTo>
                      <a:pt x="159" y="578"/>
                    </a:lnTo>
                    <a:lnTo>
                      <a:pt x="171" y="582"/>
                    </a:lnTo>
                    <a:lnTo>
                      <a:pt x="171" y="590"/>
                    </a:lnTo>
                    <a:lnTo>
                      <a:pt x="167" y="602"/>
                    </a:lnTo>
                    <a:lnTo>
                      <a:pt x="167" y="610"/>
                    </a:lnTo>
                    <a:lnTo>
                      <a:pt x="179" y="622"/>
                    </a:lnTo>
                    <a:lnTo>
                      <a:pt x="184" y="63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 name="Freeform 25">
                <a:extLst>
                  <a:ext uri="{FF2B5EF4-FFF2-40B4-BE49-F238E27FC236}">
                    <a16:creationId xmlns:a16="http://schemas.microsoft.com/office/drawing/2014/main" id="{33ED1180-F409-4BF2-9DEA-EB4527D1742E}"/>
                  </a:ext>
                </a:extLst>
              </p:cNvPr>
              <p:cNvSpPr>
                <a:spLocks/>
              </p:cNvSpPr>
              <p:nvPr/>
            </p:nvSpPr>
            <p:spPr bwMode="gray">
              <a:xfrm>
                <a:off x="6628719" y="4488816"/>
                <a:ext cx="227619" cy="332265"/>
              </a:xfrm>
              <a:custGeom>
                <a:avLst/>
                <a:gdLst>
                  <a:gd name="T0" fmla="*/ 110 w 626"/>
                  <a:gd name="T1" fmla="*/ 65 h 826"/>
                  <a:gd name="T2" fmla="*/ 110 w 626"/>
                  <a:gd name="T3" fmla="*/ 93 h 826"/>
                  <a:gd name="T4" fmla="*/ 134 w 626"/>
                  <a:gd name="T5" fmla="*/ 138 h 826"/>
                  <a:gd name="T6" fmla="*/ 171 w 626"/>
                  <a:gd name="T7" fmla="*/ 167 h 826"/>
                  <a:gd name="T8" fmla="*/ 207 w 626"/>
                  <a:gd name="T9" fmla="*/ 187 h 826"/>
                  <a:gd name="T10" fmla="*/ 252 w 626"/>
                  <a:gd name="T11" fmla="*/ 203 h 826"/>
                  <a:gd name="T12" fmla="*/ 297 w 626"/>
                  <a:gd name="T13" fmla="*/ 220 h 826"/>
                  <a:gd name="T14" fmla="*/ 346 w 626"/>
                  <a:gd name="T15" fmla="*/ 236 h 826"/>
                  <a:gd name="T16" fmla="*/ 419 w 626"/>
                  <a:gd name="T17" fmla="*/ 244 h 826"/>
                  <a:gd name="T18" fmla="*/ 370 w 626"/>
                  <a:gd name="T19" fmla="*/ 289 h 826"/>
                  <a:gd name="T20" fmla="*/ 309 w 626"/>
                  <a:gd name="T21" fmla="*/ 350 h 826"/>
                  <a:gd name="T22" fmla="*/ 268 w 626"/>
                  <a:gd name="T23" fmla="*/ 391 h 826"/>
                  <a:gd name="T24" fmla="*/ 240 w 626"/>
                  <a:gd name="T25" fmla="*/ 423 h 826"/>
                  <a:gd name="T26" fmla="*/ 207 w 626"/>
                  <a:gd name="T27" fmla="*/ 427 h 826"/>
                  <a:gd name="T28" fmla="*/ 171 w 626"/>
                  <a:gd name="T29" fmla="*/ 427 h 826"/>
                  <a:gd name="T30" fmla="*/ 122 w 626"/>
                  <a:gd name="T31" fmla="*/ 452 h 826"/>
                  <a:gd name="T32" fmla="*/ 89 w 626"/>
                  <a:gd name="T33" fmla="*/ 468 h 826"/>
                  <a:gd name="T34" fmla="*/ 53 w 626"/>
                  <a:gd name="T35" fmla="*/ 484 h 826"/>
                  <a:gd name="T36" fmla="*/ 28 w 626"/>
                  <a:gd name="T37" fmla="*/ 521 h 826"/>
                  <a:gd name="T38" fmla="*/ 0 w 626"/>
                  <a:gd name="T39" fmla="*/ 570 h 826"/>
                  <a:gd name="T40" fmla="*/ 20 w 626"/>
                  <a:gd name="T41" fmla="*/ 806 h 826"/>
                  <a:gd name="T42" fmla="*/ 48 w 626"/>
                  <a:gd name="T43" fmla="*/ 801 h 826"/>
                  <a:gd name="T44" fmla="*/ 65 w 626"/>
                  <a:gd name="T45" fmla="*/ 773 h 826"/>
                  <a:gd name="T46" fmla="*/ 97 w 626"/>
                  <a:gd name="T47" fmla="*/ 740 h 826"/>
                  <a:gd name="T48" fmla="*/ 134 w 626"/>
                  <a:gd name="T49" fmla="*/ 700 h 826"/>
                  <a:gd name="T50" fmla="*/ 171 w 626"/>
                  <a:gd name="T51" fmla="*/ 667 h 826"/>
                  <a:gd name="T52" fmla="*/ 219 w 626"/>
                  <a:gd name="T53" fmla="*/ 627 h 826"/>
                  <a:gd name="T54" fmla="*/ 260 w 626"/>
                  <a:gd name="T55" fmla="*/ 602 h 826"/>
                  <a:gd name="T56" fmla="*/ 301 w 626"/>
                  <a:gd name="T57" fmla="*/ 578 h 826"/>
                  <a:gd name="T58" fmla="*/ 346 w 626"/>
                  <a:gd name="T59" fmla="*/ 533 h 826"/>
                  <a:gd name="T60" fmla="*/ 390 w 626"/>
                  <a:gd name="T61" fmla="*/ 488 h 826"/>
                  <a:gd name="T62" fmla="*/ 427 w 626"/>
                  <a:gd name="T63" fmla="*/ 443 h 826"/>
                  <a:gd name="T64" fmla="*/ 464 w 626"/>
                  <a:gd name="T65" fmla="*/ 386 h 826"/>
                  <a:gd name="T66" fmla="*/ 488 w 626"/>
                  <a:gd name="T67" fmla="*/ 338 h 826"/>
                  <a:gd name="T68" fmla="*/ 508 w 626"/>
                  <a:gd name="T69" fmla="*/ 293 h 826"/>
                  <a:gd name="T70" fmla="*/ 533 w 626"/>
                  <a:gd name="T71" fmla="*/ 252 h 826"/>
                  <a:gd name="T72" fmla="*/ 545 w 626"/>
                  <a:gd name="T73" fmla="*/ 232 h 826"/>
                  <a:gd name="T74" fmla="*/ 565 w 626"/>
                  <a:gd name="T75" fmla="*/ 195 h 826"/>
                  <a:gd name="T76" fmla="*/ 594 w 626"/>
                  <a:gd name="T77" fmla="*/ 155 h 826"/>
                  <a:gd name="T78" fmla="*/ 598 w 626"/>
                  <a:gd name="T79" fmla="*/ 106 h 826"/>
                  <a:gd name="T80" fmla="*/ 614 w 626"/>
                  <a:gd name="T81" fmla="*/ 89 h 826"/>
                  <a:gd name="T82" fmla="*/ 610 w 626"/>
                  <a:gd name="T83" fmla="*/ 57 h 826"/>
                  <a:gd name="T84" fmla="*/ 618 w 626"/>
                  <a:gd name="T85" fmla="*/ 12 h 826"/>
                  <a:gd name="T86" fmla="*/ 573 w 626"/>
                  <a:gd name="T87" fmla="*/ 12 h 826"/>
                  <a:gd name="T88" fmla="*/ 537 w 626"/>
                  <a:gd name="T89" fmla="*/ 28 h 826"/>
                  <a:gd name="T90" fmla="*/ 488 w 626"/>
                  <a:gd name="T91" fmla="*/ 41 h 826"/>
                  <a:gd name="T92" fmla="*/ 451 w 626"/>
                  <a:gd name="T93" fmla="*/ 41 h 826"/>
                  <a:gd name="T94" fmla="*/ 402 w 626"/>
                  <a:gd name="T95" fmla="*/ 53 h 826"/>
                  <a:gd name="T96" fmla="*/ 354 w 626"/>
                  <a:gd name="T97" fmla="*/ 65 h 826"/>
                  <a:gd name="T98" fmla="*/ 305 w 626"/>
                  <a:gd name="T99" fmla="*/ 73 h 826"/>
                  <a:gd name="T100" fmla="*/ 268 w 626"/>
                  <a:gd name="T101" fmla="*/ 77 h 826"/>
                  <a:gd name="T102" fmla="*/ 228 w 626"/>
                  <a:gd name="T103" fmla="*/ 89 h 826"/>
                  <a:gd name="T104" fmla="*/ 195 w 626"/>
                  <a:gd name="T105" fmla="*/ 89 h 826"/>
                  <a:gd name="T106" fmla="*/ 158 w 626"/>
                  <a:gd name="T107" fmla="*/ 61 h 826"/>
                  <a:gd name="T108" fmla="*/ 134 w 626"/>
                  <a:gd name="T109"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6" h="826">
                    <a:moveTo>
                      <a:pt x="134" y="32"/>
                    </a:moveTo>
                    <a:lnTo>
                      <a:pt x="126" y="45"/>
                    </a:lnTo>
                    <a:lnTo>
                      <a:pt x="118" y="57"/>
                    </a:lnTo>
                    <a:lnTo>
                      <a:pt x="110" y="65"/>
                    </a:lnTo>
                    <a:lnTo>
                      <a:pt x="105" y="69"/>
                    </a:lnTo>
                    <a:lnTo>
                      <a:pt x="101" y="81"/>
                    </a:lnTo>
                    <a:lnTo>
                      <a:pt x="101" y="81"/>
                    </a:lnTo>
                    <a:lnTo>
                      <a:pt x="110" y="93"/>
                    </a:lnTo>
                    <a:lnTo>
                      <a:pt x="110" y="106"/>
                    </a:lnTo>
                    <a:lnTo>
                      <a:pt x="122" y="118"/>
                    </a:lnTo>
                    <a:lnTo>
                      <a:pt x="134" y="126"/>
                    </a:lnTo>
                    <a:lnTo>
                      <a:pt x="134" y="138"/>
                    </a:lnTo>
                    <a:lnTo>
                      <a:pt x="142" y="142"/>
                    </a:lnTo>
                    <a:lnTo>
                      <a:pt x="146" y="155"/>
                    </a:lnTo>
                    <a:lnTo>
                      <a:pt x="158" y="159"/>
                    </a:lnTo>
                    <a:lnTo>
                      <a:pt x="171" y="167"/>
                    </a:lnTo>
                    <a:lnTo>
                      <a:pt x="183" y="179"/>
                    </a:lnTo>
                    <a:lnTo>
                      <a:pt x="195" y="183"/>
                    </a:lnTo>
                    <a:lnTo>
                      <a:pt x="195" y="183"/>
                    </a:lnTo>
                    <a:lnTo>
                      <a:pt x="207" y="187"/>
                    </a:lnTo>
                    <a:lnTo>
                      <a:pt x="219" y="191"/>
                    </a:lnTo>
                    <a:lnTo>
                      <a:pt x="232" y="195"/>
                    </a:lnTo>
                    <a:lnTo>
                      <a:pt x="240" y="199"/>
                    </a:lnTo>
                    <a:lnTo>
                      <a:pt x="252" y="203"/>
                    </a:lnTo>
                    <a:lnTo>
                      <a:pt x="264" y="207"/>
                    </a:lnTo>
                    <a:lnTo>
                      <a:pt x="272" y="211"/>
                    </a:lnTo>
                    <a:lnTo>
                      <a:pt x="284" y="216"/>
                    </a:lnTo>
                    <a:lnTo>
                      <a:pt x="297" y="220"/>
                    </a:lnTo>
                    <a:lnTo>
                      <a:pt x="309" y="224"/>
                    </a:lnTo>
                    <a:lnTo>
                      <a:pt x="321" y="228"/>
                    </a:lnTo>
                    <a:lnTo>
                      <a:pt x="333" y="232"/>
                    </a:lnTo>
                    <a:lnTo>
                      <a:pt x="346" y="236"/>
                    </a:lnTo>
                    <a:lnTo>
                      <a:pt x="358" y="240"/>
                    </a:lnTo>
                    <a:lnTo>
                      <a:pt x="362" y="240"/>
                    </a:lnTo>
                    <a:lnTo>
                      <a:pt x="419" y="240"/>
                    </a:lnTo>
                    <a:lnTo>
                      <a:pt x="419" y="244"/>
                    </a:lnTo>
                    <a:lnTo>
                      <a:pt x="407" y="252"/>
                    </a:lnTo>
                    <a:lnTo>
                      <a:pt x="394" y="264"/>
                    </a:lnTo>
                    <a:lnTo>
                      <a:pt x="382" y="277"/>
                    </a:lnTo>
                    <a:lnTo>
                      <a:pt x="370" y="289"/>
                    </a:lnTo>
                    <a:lnTo>
                      <a:pt x="358" y="301"/>
                    </a:lnTo>
                    <a:lnTo>
                      <a:pt x="358" y="301"/>
                    </a:lnTo>
                    <a:lnTo>
                      <a:pt x="309" y="350"/>
                    </a:lnTo>
                    <a:lnTo>
                      <a:pt x="309" y="350"/>
                    </a:lnTo>
                    <a:lnTo>
                      <a:pt x="305" y="358"/>
                    </a:lnTo>
                    <a:lnTo>
                      <a:pt x="293" y="370"/>
                    </a:lnTo>
                    <a:lnTo>
                      <a:pt x="280" y="382"/>
                    </a:lnTo>
                    <a:lnTo>
                      <a:pt x="268" y="391"/>
                    </a:lnTo>
                    <a:lnTo>
                      <a:pt x="260" y="403"/>
                    </a:lnTo>
                    <a:lnTo>
                      <a:pt x="248" y="415"/>
                    </a:lnTo>
                    <a:lnTo>
                      <a:pt x="244" y="423"/>
                    </a:lnTo>
                    <a:lnTo>
                      <a:pt x="240" y="423"/>
                    </a:lnTo>
                    <a:lnTo>
                      <a:pt x="240" y="427"/>
                    </a:lnTo>
                    <a:lnTo>
                      <a:pt x="232" y="427"/>
                    </a:lnTo>
                    <a:lnTo>
                      <a:pt x="219" y="427"/>
                    </a:lnTo>
                    <a:lnTo>
                      <a:pt x="207" y="427"/>
                    </a:lnTo>
                    <a:lnTo>
                      <a:pt x="195" y="427"/>
                    </a:lnTo>
                    <a:lnTo>
                      <a:pt x="183" y="423"/>
                    </a:lnTo>
                    <a:lnTo>
                      <a:pt x="179" y="423"/>
                    </a:lnTo>
                    <a:lnTo>
                      <a:pt x="171" y="427"/>
                    </a:lnTo>
                    <a:lnTo>
                      <a:pt x="154" y="431"/>
                    </a:lnTo>
                    <a:lnTo>
                      <a:pt x="142" y="435"/>
                    </a:lnTo>
                    <a:lnTo>
                      <a:pt x="134" y="439"/>
                    </a:lnTo>
                    <a:lnTo>
                      <a:pt x="122" y="452"/>
                    </a:lnTo>
                    <a:lnTo>
                      <a:pt x="118" y="460"/>
                    </a:lnTo>
                    <a:lnTo>
                      <a:pt x="101" y="468"/>
                    </a:lnTo>
                    <a:lnTo>
                      <a:pt x="101" y="468"/>
                    </a:lnTo>
                    <a:lnTo>
                      <a:pt x="89" y="468"/>
                    </a:lnTo>
                    <a:lnTo>
                      <a:pt x="77" y="468"/>
                    </a:lnTo>
                    <a:lnTo>
                      <a:pt x="65" y="472"/>
                    </a:lnTo>
                    <a:lnTo>
                      <a:pt x="65" y="472"/>
                    </a:lnTo>
                    <a:lnTo>
                      <a:pt x="53" y="484"/>
                    </a:lnTo>
                    <a:lnTo>
                      <a:pt x="53" y="488"/>
                    </a:lnTo>
                    <a:lnTo>
                      <a:pt x="44" y="496"/>
                    </a:lnTo>
                    <a:lnTo>
                      <a:pt x="36" y="513"/>
                    </a:lnTo>
                    <a:lnTo>
                      <a:pt x="28" y="521"/>
                    </a:lnTo>
                    <a:lnTo>
                      <a:pt x="16" y="537"/>
                    </a:lnTo>
                    <a:lnTo>
                      <a:pt x="4" y="545"/>
                    </a:lnTo>
                    <a:lnTo>
                      <a:pt x="0" y="549"/>
                    </a:lnTo>
                    <a:lnTo>
                      <a:pt x="0" y="570"/>
                    </a:lnTo>
                    <a:lnTo>
                      <a:pt x="0" y="773"/>
                    </a:lnTo>
                    <a:lnTo>
                      <a:pt x="4" y="785"/>
                    </a:lnTo>
                    <a:lnTo>
                      <a:pt x="12" y="793"/>
                    </a:lnTo>
                    <a:lnTo>
                      <a:pt x="20" y="806"/>
                    </a:lnTo>
                    <a:lnTo>
                      <a:pt x="32" y="818"/>
                    </a:lnTo>
                    <a:lnTo>
                      <a:pt x="32" y="826"/>
                    </a:lnTo>
                    <a:lnTo>
                      <a:pt x="40" y="814"/>
                    </a:lnTo>
                    <a:lnTo>
                      <a:pt x="48" y="801"/>
                    </a:lnTo>
                    <a:lnTo>
                      <a:pt x="48" y="797"/>
                    </a:lnTo>
                    <a:lnTo>
                      <a:pt x="57" y="785"/>
                    </a:lnTo>
                    <a:lnTo>
                      <a:pt x="57" y="777"/>
                    </a:lnTo>
                    <a:lnTo>
                      <a:pt x="65" y="773"/>
                    </a:lnTo>
                    <a:lnTo>
                      <a:pt x="73" y="765"/>
                    </a:lnTo>
                    <a:lnTo>
                      <a:pt x="85" y="753"/>
                    </a:lnTo>
                    <a:lnTo>
                      <a:pt x="93" y="740"/>
                    </a:lnTo>
                    <a:lnTo>
                      <a:pt x="97" y="740"/>
                    </a:lnTo>
                    <a:lnTo>
                      <a:pt x="110" y="728"/>
                    </a:lnTo>
                    <a:lnTo>
                      <a:pt x="114" y="724"/>
                    </a:lnTo>
                    <a:lnTo>
                      <a:pt x="126" y="712"/>
                    </a:lnTo>
                    <a:lnTo>
                      <a:pt x="134" y="700"/>
                    </a:lnTo>
                    <a:lnTo>
                      <a:pt x="142" y="692"/>
                    </a:lnTo>
                    <a:lnTo>
                      <a:pt x="150" y="683"/>
                    </a:lnTo>
                    <a:lnTo>
                      <a:pt x="158" y="675"/>
                    </a:lnTo>
                    <a:lnTo>
                      <a:pt x="171" y="667"/>
                    </a:lnTo>
                    <a:lnTo>
                      <a:pt x="183" y="659"/>
                    </a:lnTo>
                    <a:lnTo>
                      <a:pt x="195" y="647"/>
                    </a:lnTo>
                    <a:lnTo>
                      <a:pt x="203" y="635"/>
                    </a:lnTo>
                    <a:lnTo>
                      <a:pt x="219" y="627"/>
                    </a:lnTo>
                    <a:lnTo>
                      <a:pt x="228" y="618"/>
                    </a:lnTo>
                    <a:lnTo>
                      <a:pt x="240" y="610"/>
                    </a:lnTo>
                    <a:lnTo>
                      <a:pt x="248" y="606"/>
                    </a:lnTo>
                    <a:lnTo>
                      <a:pt x="260" y="602"/>
                    </a:lnTo>
                    <a:lnTo>
                      <a:pt x="272" y="594"/>
                    </a:lnTo>
                    <a:lnTo>
                      <a:pt x="276" y="594"/>
                    </a:lnTo>
                    <a:lnTo>
                      <a:pt x="289" y="586"/>
                    </a:lnTo>
                    <a:lnTo>
                      <a:pt x="301" y="578"/>
                    </a:lnTo>
                    <a:lnTo>
                      <a:pt x="313" y="570"/>
                    </a:lnTo>
                    <a:lnTo>
                      <a:pt x="321" y="557"/>
                    </a:lnTo>
                    <a:lnTo>
                      <a:pt x="333" y="545"/>
                    </a:lnTo>
                    <a:lnTo>
                      <a:pt x="346" y="533"/>
                    </a:lnTo>
                    <a:lnTo>
                      <a:pt x="358" y="521"/>
                    </a:lnTo>
                    <a:lnTo>
                      <a:pt x="366" y="513"/>
                    </a:lnTo>
                    <a:lnTo>
                      <a:pt x="378" y="496"/>
                    </a:lnTo>
                    <a:lnTo>
                      <a:pt x="390" y="488"/>
                    </a:lnTo>
                    <a:lnTo>
                      <a:pt x="398" y="476"/>
                    </a:lnTo>
                    <a:lnTo>
                      <a:pt x="411" y="464"/>
                    </a:lnTo>
                    <a:lnTo>
                      <a:pt x="419" y="456"/>
                    </a:lnTo>
                    <a:lnTo>
                      <a:pt x="427" y="443"/>
                    </a:lnTo>
                    <a:lnTo>
                      <a:pt x="431" y="431"/>
                    </a:lnTo>
                    <a:lnTo>
                      <a:pt x="439" y="423"/>
                    </a:lnTo>
                    <a:lnTo>
                      <a:pt x="447" y="411"/>
                    </a:lnTo>
                    <a:lnTo>
                      <a:pt x="464" y="386"/>
                    </a:lnTo>
                    <a:lnTo>
                      <a:pt x="472" y="374"/>
                    </a:lnTo>
                    <a:lnTo>
                      <a:pt x="480" y="362"/>
                    </a:lnTo>
                    <a:lnTo>
                      <a:pt x="484" y="350"/>
                    </a:lnTo>
                    <a:lnTo>
                      <a:pt x="488" y="338"/>
                    </a:lnTo>
                    <a:lnTo>
                      <a:pt x="488" y="325"/>
                    </a:lnTo>
                    <a:lnTo>
                      <a:pt x="496" y="313"/>
                    </a:lnTo>
                    <a:lnTo>
                      <a:pt x="500" y="305"/>
                    </a:lnTo>
                    <a:lnTo>
                      <a:pt x="508" y="293"/>
                    </a:lnTo>
                    <a:lnTo>
                      <a:pt x="521" y="281"/>
                    </a:lnTo>
                    <a:lnTo>
                      <a:pt x="521" y="277"/>
                    </a:lnTo>
                    <a:lnTo>
                      <a:pt x="529" y="264"/>
                    </a:lnTo>
                    <a:lnTo>
                      <a:pt x="533" y="252"/>
                    </a:lnTo>
                    <a:lnTo>
                      <a:pt x="529" y="248"/>
                    </a:lnTo>
                    <a:lnTo>
                      <a:pt x="533" y="244"/>
                    </a:lnTo>
                    <a:lnTo>
                      <a:pt x="541" y="236"/>
                    </a:lnTo>
                    <a:lnTo>
                      <a:pt x="545" y="232"/>
                    </a:lnTo>
                    <a:lnTo>
                      <a:pt x="553" y="220"/>
                    </a:lnTo>
                    <a:lnTo>
                      <a:pt x="553" y="220"/>
                    </a:lnTo>
                    <a:lnTo>
                      <a:pt x="561" y="207"/>
                    </a:lnTo>
                    <a:lnTo>
                      <a:pt x="565" y="195"/>
                    </a:lnTo>
                    <a:lnTo>
                      <a:pt x="569" y="183"/>
                    </a:lnTo>
                    <a:lnTo>
                      <a:pt x="582" y="175"/>
                    </a:lnTo>
                    <a:lnTo>
                      <a:pt x="582" y="167"/>
                    </a:lnTo>
                    <a:lnTo>
                      <a:pt x="594" y="155"/>
                    </a:lnTo>
                    <a:lnTo>
                      <a:pt x="590" y="142"/>
                    </a:lnTo>
                    <a:lnTo>
                      <a:pt x="594" y="130"/>
                    </a:lnTo>
                    <a:lnTo>
                      <a:pt x="598" y="118"/>
                    </a:lnTo>
                    <a:lnTo>
                      <a:pt x="598" y="106"/>
                    </a:lnTo>
                    <a:lnTo>
                      <a:pt x="602" y="98"/>
                    </a:lnTo>
                    <a:lnTo>
                      <a:pt x="614" y="93"/>
                    </a:lnTo>
                    <a:lnTo>
                      <a:pt x="626" y="98"/>
                    </a:lnTo>
                    <a:lnTo>
                      <a:pt x="614" y="89"/>
                    </a:lnTo>
                    <a:lnTo>
                      <a:pt x="602" y="93"/>
                    </a:lnTo>
                    <a:lnTo>
                      <a:pt x="610" y="81"/>
                    </a:lnTo>
                    <a:lnTo>
                      <a:pt x="610" y="69"/>
                    </a:lnTo>
                    <a:lnTo>
                      <a:pt x="610" y="57"/>
                    </a:lnTo>
                    <a:lnTo>
                      <a:pt x="606" y="45"/>
                    </a:lnTo>
                    <a:lnTo>
                      <a:pt x="606" y="32"/>
                    </a:lnTo>
                    <a:lnTo>
                      <a:pt x="614" y="20"/>
                    </a:lnTo>
                    <a:lnTo>
                      <a:pt x="618" y="12"/>
                    </a:lnTo>
                    <a:lnTo>
                      <a:pt x="606" y="4"/>
                    </a:lnTo>
                    <a:lnTo>
                      <a:pt x="594" y="0"/>
                    </a:lnTo>
                    <a:lnTo>
                      <a:pt x="582" y="0"/>
                    </a:lnTo>
                    <a:lnTo>
                      <a:pt x="573" y="12"/>
                    </a:lnTo>
                    <a:lnTo>
                      <a:pt x="561" y="20"/>
                    </a:lnTo>
                    <a:lnTo>
                      <a:pt x="549" y="24"/>
                    </a:lnTo>
                    <a:lnTo>
                      <a:pt x="541" y="28"/>
                    </a:lnTo>
                    <a:lnTo>
                      <a:pt x="537" y="28"/>
                    </a:lnTo>
                    <a:lnTo>
                      <a:pt x="525" y="28"/>
                    </a:lnTo>
                    <a:lnTo>
                      <a:pt x="512" y="32"/>
                    </a:lnTo>
                    <a:lnTo>
                      <a:pt x="500" y="37"/>
                    </a:lnTo>
                    <a:lnTo>
                      <a:pt x="488" y="41"/>
                    </a:lnTo>
                    <a:lnTo>
                      <a:pt x="480" y="45"/>
                    </a:lnTo>
                    <a:lnTo>
                      <a:pt x="476" y="41"/>
                    </a:lnTo>
                    <a:lnTo>
                      <a:pt x="464" y="41"/>
                    </a:lnTo>
                    <a:lnTo>
                      <a:pt x="451" y="41"/>
                    </a:lnTo>
                    <a:lnTo>
                      <a:pt x="439" y="45"/>
                    </a:lnTo>
                    <a:lnTo>
                      <a:pt x="427" y="49"/>
                    </a:lnTo>
                    <a:lnTo>
                      <a:pt x="415" y="49"/>
                    </a:lnTo>
                    <a:lnTo>
                      <a:pt x="402" y="53"/>
                    </a:lnTo>
                    <a:lnTo>
                      <a:pt x="390" y="49"/>
                    </a:lnTo>
                    <a:lnTo>
                      <a:pt x="378" y="49"/>
                    </a:lnTo>
                    <a:lnTo>
                      <a:pt x="366" y="57"/>
                    </a:lnTo>
                    <a:lnTo>
                      <a:pt x="354" y="65"/>
                    </a:lnTo>
                    <a:lnTo>
                      <a:pt x="341" y="73"/>
                    </a:lnTo>
                    <a:lnTo>
                      <a:pt x="333" y="73"/>
                    </a:lnTo>
                    <a:lnTo>
                      <a:pt x="317" y="73"/>
                    </a:lnTo>
                    <a:lnTo>
                      <a:pt x="305" y="73"/>
                    </a:lnTo>
                    <a:lnTo>
                      <a:pt x="297" y="69"/>
                    </a:lnTo>
                    <a:lnTo>
                      <a:pt x="293" y="69"/>
                    </a:lnTo>
                    <a:lnTo>
                      <a:pt x="280" y="69"/>
                    </a:lnTo>
                    <a:lnTo>
                      <a:pt x="268" y="77"/>
                    </a:lnTo>
                    <a:lnTo>
                      <a:pt x="256" y="81"/>
                    </a:lnTo>
                    <a:lnTo>
                      <a:pt x="244" y="89"/>
                    </a:lnTo>
                    <a:lnTo>
                      <a:pt x="240" y="89"/>
                    </a:lnTo>
                    <a:lnTo>
                      <a:pt x="228" y="89"/>
                    </a:lnTo>
                    <a:lnTo>
                      <a:pt x="215" y="93"/>
                    </a:lnTo>
                    <a:lnTo>
                      <a:pt x="211" y="93"/>
                    </a:lnTo>
                    <a:lnTo>
                      <a:pt x="199" y="93"/>
                    </a:lnTo>
                    <a:lnTo>
                      <a:pt x="195" y="89"/>
                    </a:lnTo>
                    <a:lnTo>
                      <a:pt x="191" y="89"/>
                    </a:lnTo>
                    <a:lnTo>
                      <a:pt x="187" y="81"/>
                    </a:lnTo>
                    <a:lnTo>
                      <a:pt x="175" y="73"/>
                    </a:lnTo>
                    <a:lnTo>
                      <a:pt x="158" y="61"/>
                    </a:lnTo>
                    <a:lnTo>
                      <a:pt x="158" y="57"/>
                    </a:lnTo>
                    <a:lnTo>
                      <a:pt x="150" y="41"/>
                    </a:lnTo>
                    <a:lnTo>
                      <a:pt x="146" y="37"/>
                    </a:lnTo>
                    <a:lnTo>
                      <a:pt x="134" y="28"/>
                    </a:lnTo>
                    <a:lnTo>
                      <a:pt x="134" y="28"/>
                    </a:lnTo>
                    <a:lnTo>
                      <a:pt x="134" y="3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7" name="Freeform 26">
                <a:extLst>
                  <a:ext uri="{FF2B5EF4-FFF2-40B4-BE49-F238E27FC236}">
                    <a16:creationId xmlns:a16="http://schemas.microsoft.com/office/drawing/2014/main" id="{3A488BBD-2C02-414A-8E2F-498B97183B18}"/>
                  </a:ext>
                </a:extLst>
              </p:cNvPr>
              <p:cNvSpPr>
                <a:spLocks/>
              </p:cNvSpPr>
              <p:nvPr/>
            </p:nvSpPr>
            <p:spPr bwMode="gray">
              <a:xfrm>
                <a:off x="6473094" y="4649317"/>
                <a:ext cx="174896" cy="243768"/>
              </a:xfrm>
              <a:custGeom>
                <a:avLst/>
                <a:gdLst>
                  <a:gd name="T0" fmla="*/ 424 w 481"/>
                  <a:gd name="T1" fmla="*/ 77 h 606"/>
                  <a:gd name="T2" fmla="*/ 395 w 481"/>
                  <a:gd name="T3" fmla="*/ 73 h 606"/>
                  <a:gd name="T4" fmla="*/ 367 w 481"/>
                  <a:gd name="T5" fmla="*/ 89 h 606"/>
                  <a:gd name="T6" fmla="*/ 338 w 481"/>
                  <a:gd name="T7" fmla="*/ 122 h 606"/>
                  <a:gd name="T8" fmla="*/ 314 w 481"/>
                  <a:gd name="T9" fmla="*/ 114 h 606"/>
                  <a:gd name="T10" fmla="*/ 273 w 481"/>
                  <a:gd name="T11" fmla="*/ 105 h 606"/>
                  <a:gd name="T12" fmla="*/ 228 w 481"/>
                  <a:gd name="T13" fmla="*/ 89 h 606"/>
                  <a:gd name="T14" fmla="*/ 192 w 481"/>
                  <a:gd name="T15" fmla="*/ 65 h 606"/>
                  <a:gd name="T16" fmla="*/ 155 w 481"/>
                  <a:gd name="T17" fmla="*/ 57 h 606"/>
                  <a:gd name="T18" fmla="*/ 110 w 481"/>
                  <a:gd name="T19" fmla="*/ 32 h 606"/>
                  <a:gd name="T20" fmla="*/ 114 w 481"/>
                  <a:gd name="T21" fmla="*/ 4 h 606"/>
                  <a:gd name="T22" fmla="*/ 78 w 481"/>
                  <a:gd name="T23" fmla="*/ 28 h 606"/>
                  <a:gd name="T24" fmla="*/ 29 w 481"/>
                  <a:gd name="T25" fmla="*/ 48 h 606"/>
                  <a:gd name="T26" fmla="*/ 4 w 481"/>
                  <a:gd name="T27" fmla="*/ 69 h 606"/>
                  <a:gd name="T28" fmla="*/ 13 w 481"/>
                  <a:gd name="T29" fmla="*/ 93 h 606"/>
                  <a:gd name="T30" fmla="*/ 29 w 481"/>
                  <a:gd name="T31" fmla="*/ 122 h 606"/>
                  <a:gd name="T32" fmla="*/ 41 w 481"/>
                  <a:gd name="T33" fmla="*/ 150 h 606"/>
                  <a:gd name="T34" fmla="*/ 61 w 481"/>
                  <a:gd name="T35" fmla="*/ 175 h 606"/>
                  <a:gd name="T36" fmla="*/ 61 w 481"/>
                  <a:gd name="T37" fmla="*/ 203 h 606"/>
                  <a:gd name="T38" fmla="*/ 57 w 481"/>
                  <a:gd name="T39" fmla="*/ 232 h 606"/>
                  <a:gd name="T40" fmla="*/ 49 w 481"/>
                  <a:gd name="T41" fmla="*/ 252 h 606"/>
                  <a:gd name="T42" fmla="*/ 37 w 481"/>
                  <a:gd name="T43" fmla="*/ 260 h 606"/>
                  <a:gd name="T44" fmla="*/ 25 w 481"/>
                  <a:gd name="T45" fmla="*/ 276 h 606"/>
                  <a:gd name="T46" fmla="*/ 13 w 481"/>
                  <a:gd name="T47" fmla="*/ 289 h 606"/>
                  <a:gd name="T48" fmla="*/ 4 w 481"/>
                  <a:gd name="T49" fmla="*/ 313 h 606"/>
                  <a:gd name="T50" fmla="*/ 4 w 481"/>
                  <a:gd name="T51" fmla="*/ 325 h 606"/>
                  <a:gd name="T52" fmla="*/ 41 w 481"/>
                  <a:gd name="T53" fmla="*/ 333 h 606"/>
                  <a:gd name="T54" fmla="*/ 37 w 481"/>
                  <a:gd name="T55" fmla="*/ 346 h 606"/>
                  <a:gd name="T56" fmla="*/ 9 w 481"/>
                  <a:gd name="T57" fmla="*/ 362 h 606"/>
                  <a:gd name="T58" fmla="*/ 21 w 481"/>
                  <a:gd name="T59" fmla="*/ 394 h 606"/>
                  <a:gd name="T60" fmla="*/ 49 w 481"/>
                  <a:gd name="T61" fmla="*/ 411 h 606"/>
                  <a:gd name="T62" fmla="*/ 74 w 481"/>
                  <a:gd name="T63" fmla="*/ 423 h 606"/>
                  <a:gd name="T64" fmla="*/ 106 w 481"/>
                  <a:gd name="T65" fmla="*/ 443 h 606"/>
                  <a:gd name="T66" fmla="*/ 127 w 481"/>
                  <a:gd name="T67" fmla="*/ 455 h 606"/>
                  <a:gd name="T68" fmla="*/ 139 w 481"/>
                  <a:gd name="T69" fmla="*/ 464 h 606"/>
                  <a:gd name="T70" fmla="*/ 171 w 481"/>
                  <a:gd name="T71" fmla="*/ 480 h 606"/>
                  <a:gd name="T72" fmla="*/ 188 w 481"/>
                  <a:gd name="T73" fmla="*/ 488 h 606"/>
                  <a:gd name="T74" fmla="*/ 224 w 481"/>
                  <a:gd name="T75" fmla="*/ 508 h 606"/>
                  <a:gd name="T76" fmla="*/ 228 w 481"/>
                  <a:gd name="T77" fmla="*/ 525 h 606"/>
                  <a:gd name="T78" fmla="*/ 232 w 481"/>
                  <a:gd name="T79" fmla="*/ 541 h 606"/>
                  <a:gd name="T80" fmla="*/ 257 w 481"/>
                  <a:gd name="T81" fmla="*/ 561 h 606"/>
                  <a:gd name="T82" fmla="*/ 285 w 481"/>
                  <a:gd name="T83" fmla="*/ 586 h 606"/>
                  <a:gd name="T84" fmla="*/ 314 w 481"/>
                  <a:gd name="T85" fmla="*/ 602 h 606"/>
                  <a:gd name="T86" fmla="*/ 330 w 481"/>
                  <a:gd name="T87" fmla="*/ 602 h 606"/>
                  <a:gd name="T88" fmla="*/ 346 w 481"/>
                  <a:gd name="T89" fmla="*/ 569 h 606"/>
                  <a:gd name="T90" fmla="*/ 358 w 481"/>
                  <a:gd name="T91" fmla="*/ 553 h 606"/>
                  <a:gd name="T92" fmla="*/ 367 w 481"/>
                  <a:gd name="T93" fmla="*/ 529 h 606"/>
                  <a:gd name="T94" fmla="*/ 379 w 481"/>
                  <a:gd name="T95" fmla="*/ 504 h 606"/>
                  <a:gd name="T96" fmla="*/ 399 w 481"/>
                  <a:gd name="T97" fmla="*/ 480 h 606"/>
                  <a:gd name="T98" fmla="*/ 419 w 481"/>
                  <a:gd name="T99" fmla="*/ 451 h 606"/>
                  <a:gd name="T100" fmla="*/ 452 w 481"/>
                  <a:gd name="T101" fmla="*/ 439 h 606"/>
                  <a:gd name="T102" fmla="*/ 448 w 481"/>
                  <a:gd name="T103" fmla="*/ 407 h 606"/>
                  <a:gd name="T104" fmla="*/ 428 w 481"/>
                  <a:gd name="T105" fmla="*/ 374 h 606"/>
                  <a:gd name="T106" fmla="*/ 432 w 481"/>
                  <a:gd name="T107" fmla="*/ 146 h 606"/>
                  <a:gd name="T108" fmla="*/ 464 w 481"/>
                  <a:gd name="T109" fmla="*/ 114 h 606"/>
                  <a:gd name="T110" fmla="*/ 481 w 481"/>
                  <a:gd name="T111" fmla="*/ 8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1" h="606">
                    <a:moveTo>
                      <a:pt x="448" y="89"/>
                    </a:moveTo>
                    <a:lnTo>
                      <a:pt x="436" y="89"/>
                    </a:lnTo>
                    <a:lnTo>
                      <a:pt x="424" y="77"/>
                    </a:lnTo>
                    <a:lnTo>
                      <a:pt x="415" y="65"/>
                    </a:lnTo>
                    <a:lnTo>
                      <a:pt x="407" y="69"/>
                    </a:lnTo>
                    <a:lnTo>
                      <a:pt x="395" y="73"/>
                    </a:lnTo>
                    <a:lnTo>
                      <a:pt x="383" y="81"/>
                    </a:lnTo>
                    <a:lnTo>
                      <a:pt x="371" y="85"/>
                    </a:lnTo>
                    <a:lnTo>
                      <a:pt x="367" y="89"/>
                    </a:lnTo>
                    <a:lnTo>
                      <a:pt x="367" y="89"/>
                    </a:lnTo>
                    <a:lnTo>
                      <a:pt x="354" y="105"/>
                    </a:lnTo>
                    <a:lnTo>
                      <a:pt x="338" y="122"/>
                    </a:lnTo>
                    <a:lnTo>
                      <a:pt x="326" y="114"/>
                    </a:lnTo>
                    <a:lnTo>
                      <a:pt x="322" y="114"/>
                    </a:lnTo>
                    <a:lnTo>
                      <a:pt x="314" y="114"/>
                    </a:lnTo>
                    <a:lnTo>
                      <a:pt x="293" y="114"/>
                    </a:lnTo>
                    <a:lnTo>
                      <a:pt x="281" y="105"/>
                    </a:lnTo>
                    <a:lnTo>
                      <a:pt x="273" y="105"/>
                    </a:lnTo>
                    <a:lnTo>
                      <a:pt x="257" y="105"/>
                    </a:lnTo>
                    <a:lnTo>
                      <a:pt x="245" y="101"/>
                    </a:lnTo>
                    <a:lnTo>
                      <a:pt x="228" y="89"/>
                    </a:lnTo>
                    <a:lnTo>
                      <a:pt x="220" y="81"/>
                    </a:lnTo>
                    <a:lnTo>
                      <a:pt x="204" y="73"/>
                    </a:lnTo>
                    <a:lnTo>
                      <a:pt x="192" y="65"/>
                    </a:lnTo>
                    <a:lnTo>
                      <a:pt x="179" y="57"/>
                    </a:lnTo>
                    <a:lnTo>
                      <a:pt x="167" y="57"/>
                    </a:lnTo>
                    <a:lnTo>
                      <a:pt x="155" y="57"/>
                    </a:lnTo>
                    <a:lnTo>
                      <a:pt x="127" y="57"/>
                    </a:lnTo>
                    <a:lnTo>
                      <a:pt x="122" y="44"/>
                    </a:lnTo>
                    <a:lnTo>
                      <a:pt x="110" y="32"/>
                    </a:lnTo>
                    <a:lnTo>
                      <a:pt x="110" y="24"/>
                    </a:lnTo>
                    <a:lnTo>
                      <a:pt x="114" y="12"/>
                    </a:lnTo>
                    <a:lnTo>
                      <a:pt x="114" y="4"/>
                    </a:lnTo>
                    <a:lnTo>
                      <a:pt x="102" y="0"/>
                    </a:lnTo>
                    <a:lnTo>
                      <a:pt x="82" y="24"/>
                    </a:lnTo>
                    <a:lnTo>
                      <a:pt x="78" y="28"/>
                    </a:lnTo>
                    <a:lnTo>
                      <a:pt x="65" y="28"/>
                    </a:lnTo>
                    <a:lnTo>
                      <a:pt x="45" y="36"/>
                    </a:lnTo>
                    <a:lnTo>
                      <a:pt x="29" y="48"/>
                    </a:lnTo>
                    <a:lnTo>
                      <a:pt x="21" y="53"/>
                    </a:lnTo>
                    <a:lnTo>
                      <a:pt x="17" y="57"/>
                    </a:lnTo>
                    <a:lnTo>
                      <a:pt x="4" y="69"/>
                    </a:lnTo>
                    <a:lnTo>
                      <a:pt x="9" y="81"/>
                    </a:lnTo>
                    <a:lnTo>
                      <a:pt x="13" y="85"/>
                    </a:lnTo>
                    <a:lnTo>
                      <a:pt x="13" y="93"/>
                    </a:lnTo>
                    <a:lnTo>
                      <a:pt x="25" y="97"/>
                    </a:lnTo>
                    <a:lnTo>
                      <a:pt x="33" y="114"/>
                    </a:lnTo>
                    <a:lnTo>
                      <a:pt x="29" y="122"/>
                    </a:lnTo>
                    <a:lnTo>
                      <a:pt x="33" y="134"/>
                    </a:lnTo>
                    <a:lnTo>
                      <a:pt x="37" y="138"/>
                    </a:lnTo>
                    <a:lnTo>
                      <a:pt x="41" y="150"/>
                    </a:lnTo>
                    <a:lnTo>
                      <a:pt x="53" y="162"/>
                    </a:lnTo>
                    <a:lnTo>
                      <a:pt x="57" y="175"/>
                    </a:lnTo>
                    <a:lnTo>
                      <a:pt x="61" y="175"/>
                    </a:lnTo>
                    <a:lnTo>
                      <a:pt x="57" y="183"/>
                    </a:lnTo>
                    <a:lnTo>
                      <a:pt x="61" y="191"/>
                    </a:lnTo>
                    <a:lnTo>
                      <a:pt x="61" y="203"/>
                    </a:lnTo>
                    <a:lnTo>
                      <a:pt x="65" y="207"/>
                    </a:lnTo>
                    <a:lnTo>
                      <a:pt x="65" y="219"/>
                    </a:lnTo>
                    <a:lnTo>
                      <a:pt x="57" y="232"/>
                    </a:lnTo>
                    <a:lnTo>
                      <a:pt x="53" y="240"/>
                    </a:lnTo>
                    <a:lnTo>
                      <a:pt x="53" y="248"/>
                    </a:lnTo>
                    <a:lnTo>
                      <a:pt x="49" y="252"/>
                    </a:lnTo>
                    <a:lnTo>
                      <a:pt x="37" y="260"/>
                    </a:lnTo>
                    <a:lnTo>
                      <a:pt x="37" y="260"/>
                    </a:lnTo>
                    <a:lnTo>
                      <a:pt x="37" y="260"/>
                    </a:lnTo>
                    <a:lnTo>
                      <a:pt x="33" y="268"/>
                    </a:lnTo>
                    <a:lnTo>
                      <a:pt x="29" y="276"/>
                    </a:lnTo>
                    <a:lnTo>
                      <a:pt x="25" y="276"/>
                    </a:lnTo>
                    <a:lnTo>
                      <a:pt x="25" y="280"/>
                    </a:lnTo>
                    <a:lnTo>
                      <a:pt x="21" y="284"/>
                    </a:lnTo>
                    <a:lnTo>
                      <a:pt x="13" y="289"/>
                    </a:lnTo>
                    <a:lnTo>
                      <a:pt x="13" y="297"/>
                    </a:lnTo>
                    <a:lnTo>
                      <a:pt x="4" y="309"/>
                    </a:lnTo>
                    <a:lnTo>
                      <a:pt x="4" y="313"/>
                    </a:lnTo>
                    <a:lnTo>
                      <a:pt x="0" y="321"/>
                    </a:lnTo>
                    <a:lnTo>
                      <a:pt x="4" y="325"/>
                    </a:lnTo>
                    <a:lnTo>
                      <a:pt x="4" y="325"/>
                    </a:lnTo>
                    <a:lnTo>
                      <a:pt x="17" y="337"/>
                    </a:lnTo>
                    <a:lnTo>
                      <a:pt x="29" y="341"/>
                    </a:lnTo>
                    <a:lnTo>
                      <a:pt x="41" y="333"/>
                    </a:lnTo>
                    <a:lnTo>
                      <a:pt x="53" y="337"/>
                    </a:lnTo>
                    <a:lnTo>
                      <a:pt x="53" y="341"/>
                    </a:lnTo>
                    <a:lnTo>
                      <a:pt x="37" y="346"/>
                    </a:lnTo>
                    <a:lnTo>
                      <a:pt x="29" y="358"/>
                    </a:lnTo>
                    <a:lnTo>
                      <a:pt x="21" y="350"/>
                    </a:lnTo>
                    <a:lnTo>
                      <a:pt x="9" y="362"/>
                    </a:lnTo>
                    <a:lnTo>
                      <a:pt x="13" y="378"/>
                    </a:lnTo>
                    <a:lnTo>
                      <a:pt x="9" y="386"/>
                    </a:lnTo>
                    <a:lnTo>
                      <a:pt x="21" y="394"/>
                    </a:lnTo>
                    <a:lnTo>
                      <a:pt x="33" y="402"/>
                    </a:lnTo>
                    <a:lnTo>
                      <a:pt x="45" y="407"/>
                    </a:lnTo>
                    <a:lnTo>
                      <a:pt x="49" y="411"/>
                    </a:lnTo>
                    <a:lnTo>
                      <a:pt x="61" y="415"/>
                    </a:lnTo>
                    <a:lnTo>
                      <a:pt x="65" y="419"/>
                    </a:lnTo>
                    <a:lnTo>
                      <a:pt x="74" y="423"/>
                    </a:lnTo>
                    <a:lnTo>
                      <a:pt x="94" y="435"/>
                    </a:lnTo>
                    <a:lnTo>
                      <a:pt x="98" y="435"/>
                    </a:lnTo>
                    <a:lnTo>
                      <a:pt x="106" y="443"/>
                    </a:lnTo>
                    <a:lnTo>
                      <a:pt x="118" y="447"/>
                    </a:lnTo>
                    <a:lnTo>
                      <a:pt x="127" y="451"/>
                    </a:lnTo>
                    <a:lnTo>
                      <a:pt x="127" y="455"/>
                    </a:lnTo>
                    <a:lnTo>
                      <a:pt x="127" y="455"/>
                    </a:lnTo>
                    <a:lnTo>
                      <a:pt x="131" y="455"/>
                    </a:lnTo>
                    <a:lnTo>
                      <a:pt x="139" y="464"/>
                    </a:lnTo>
                    <a:lnTo>
                      <a:pt x="155" y="468"/>
                    </a:lnTo>
                    <a:lnTo>
                      <a:pt x="167" y="476"/>
                    </a:lnTo>
                    <a:lnTo>
                      <a:pt x="171" y="480"/>
                    </a:lnTo>
                    <a:lnTo>
                      <a:pt x="183" y="484"/>
                    </a:lnTo>
                    <a:lnTo>
                      <a:pt x="188" y="488"/>
                    </a:lnTo>
                    <a:lnTo>
                      <a:pt x="188" y="488"/>
                    </a:lnTo>
                    <a:lnTo>
                      <a:pt x="200" y="492"/>
                    </a:lnTo>
                    <a:lnTo>
                      <a:pt x="212" y="500"/>
                    </a:lnTo>
                    <a:lnTo>
                      <a:pt x="224" y="508"/>
                    </a:lnTo>
                    <a:lnTo>
                      <a:pt x="228" y="516"/>
                    </a:lnTo>
                    <a:lnTo>
                      <a:pt x="228" y="525"/>
                    </a:lnTo>
                    <a:lnTo>
                      <a:pt x="228" y="525"/>
                    </a:lnTo>
                    <a:lnTo>
                      <a:pt x="224" y="529"/>
                    </a:lnTo>
                    <a:lnTo>
                      <a:pt x="220" y="533"/>
                    </a:lnTo>
                    <a:lnTo>
                      <a:pt x="232" y="541"/>
                    </a:lnTo>
                    <a:lnTo>
                      <a:pt x="232" y="545"/>
                    </a:lnTo>
                    <a:lnTo>
                      <a:pt x="245" y="553"/>
                    </a:lnTo>
                    <a:lnTo>
                      <a:pt x="257" y="561"/>
                    </a:lnTo>
                    <a:lnTo>
                      <a:pt x="269" y="573"/>
                    </a:lnTo>
                    <a:lnTo>
                      <a:pt x="277" y="577"/>
                    </a:lnTo>
                    <a:lnTo>
                      <a:pt x="285" y="586"/>
                    </a:lnTo>
                    <a:lnTo>
                      <a:pt x="301" y="594"/>
                    </a:lnTo>
                    <a:lnTo>
                      <a:pt x="310" y="602"/>
                    </a:lnTo>
                    <a:lnTo>
                      <a:pt x="314" y="602"/>
                    </a:lnTo>
                    <a:lnTo>
                      <a:pt x="318" y="606"/>
                    </a:lnTo>
                    <a:lnTo>
                      <a:pt x="322" y="606"/>
                    </a:lnTo>
                    <a:lnTo>
                      <a:pt x="330" y="602"/>
                    </a:lnTo>
                    <a:lnTo>
                      <a:pt x="338" y="590"/>
                    </a:lnTo>
                    <a:lnTo>
                      <a:pt x="346" y="577"/>
                    </a:lnTo>
                    <a:lnTo>
                      <a:pt x="346" y="569"/>
                    </a:lnTo>
                    <a:lnTo>
                      <a:pt x="346" y="569"/>
                    </a:lnTo>
                    <a:lnTo>
                      <a:pt x="350" y="565"/>
                    </a:lnTo>
                    <a:lnTo>
                      <a:pt x="358" y="553"/>
                    </a:lnTo>
                    <a:lnTo>
                      <a:pt x="358" y="545"/>
                    </a:lnTo>
                    <a:lnTo>
                      <a:pt x="363" y="533"/>
                    </a:lnTo>
                    <a:lnTo>
                      <a:pt x="367" y="529"/>
                    </a:lnTo>
                    <a:lnTo>
                      <a:pt x="375" y="516"/>
                    </a:lnTo>
                    <a:lnTo>
                      <a:pt x="375" y="516"/>
                    </a:lnTo>
                    <a:lnTo>
                      <a:pt x="379" y="504"/>
                    </a:lnTo>
                    <a:lnTo>
                      <a:pt x="379" y="492"/>
                    </a:lnTo>
                    <a:lnTo>
                      <a:pt x="391" y="480"/>
                    </a:lnTo>
                    <a:lnTo>
                      <a:pt x="399" y="480"/>
                    </a:lnTo>
                    <a:lnTo>
                      <a:pt x="407" y="476"/>
                    </a:lnTo>
                    <a:lnTo>
                      <a:pt x="415" y="464"/>
                    </a:lnTo>
                    <a:lnTo>
                      <a:pt x="419" y="451"/>
                    </a:lnTo>
                    <a:lnTo>
                      <a:pt x="428" y="439"/>
                    </a:lnTo>
                    <a:lnTo>
                      <a:pt x="440" y="443"/>
                    </a:lnTo>
                    <a:lnTo>
                      <a:pt x="452" y="439"/>
                    </a:lnTo>
                    <a:lnTo>
                      <a:pt x="460" y="427"/>
                    </a:lnTo>
                    <a:lnTo>
                      <a:pt x="460" y="419"/>
                    </a:lnTo>
                    <a:lnTo>
                      <a:pt x="448" y="407"/>
                    </a:lnTo>
                    <a:lnTo>
                      <a:pt x="440" y="394"/>
                    </a:lnTo>
                    <a:lnTo>
                      <a:pt x="432" y="386"/>
                    </a:lnTo>
                    <a:lnTo>
                      <a:pt x="428" y="374"/>
                    </a:lnTo>
                    <a:lnTo>
                      <a:pt x="428" y="171"/>
                    </a:lnTo>
                    <a:lnTo>
                      <a:pt x="428" y="150"/>
                    </a:lnTo>
                    <a:lnTo>
                      <a:pt x="432" y="146"/>
                    </a:lnTo>
                    <a:lnTo>
                      <a:pt x="444" y="138"/>
                    </a:lnTo>
                    <a:lnTo>
                      <a:pt x="456" y="122"/>
                    </a:lnTo>
                    <a:lnTo>
                      <a:pt x="464" y="114"/>
                    </a:lnTo>
                    <a:lnTo>
                      <a:pt x="472" y="97"/>
                    </a:lnTo>
                    <a:lnTo>
                      <a:pt x="481" y="89"/>
                    </a:lnTo>
                    <a:lnTo>
                      <a:pt x="481" y="85"/>
                    </a:lnTo>
                    <a:lnTo>
                      <a:pt x="460" y="85"/>
                    </a:lnTo>
                    <a:lnTo>
                      <a:pt x="448" y="89"/>
                    </a:lnTo>
                    <a:close/>
                  </a:path>
                </a:pathLst>
              </a:custGeom>
              <a:solidFill>
                <a:srgbClr val="00B050"/>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88" name="Group 87">
                <a:extLst>
                  <a:ext uri="{FF2B5EF4-FFF2-40B4-BE49-F238E27FC236}">
                    <a16:creationId xmlns:a16="http://schemas.microsoft.com/office/drawing/2014/main" id="{51021F38-4842-432C-90F6-A384E80D8FDC}"/>
                  </a:ext>
                </a:extLst>
              </p:cNvPr>
              <p:cNvGrpSpPr>
                <a:grpSpLocks/>
              </p:cNvGrpSpPr>
              <p:nvPr/>
            </p:nvGrpSpPr>
            <p:grpSpPr bwMode="auto">
              <a:xfrm>
                <a:off x="6677442" y="5058413"/>
                <a:ext cx="44360" cy="39421"/>
                <a:chOff x="13217" y="11191"/>
                <a:chExt cx="122" cy="98"/>
              </a:xfrm>
              <a:solidFill>
                <a:srgbClr val="BABABA"/>
              </a:solidFill>
            </p:grpSpPr>
            <p:sp>
              <p:nvSpPr>
                <p:cNvPr id="172" name="Freeform 28">
                  <a:extLst>
                    <a:ext uri="{FF2B5EF4-FFF2-40B4-BE49-F238E27FC236}">
                      <a16:creationId xmlns:a16="http://schemas.microsoft.com/office/drawing/2014/main" id="{3CA242DC-FEFA-4212-B18D-81F4B8C19400}"/>
                    </a:ext>
                  </a:extLst>
                </p:cNvPr>
                <p:cNvSpPr>
                  <a:spLocks/>
                </p:cNvSpPr>
                <p:nvPr/>
              </p:nvSpPr>
              <p:spPr bwMode="gray">
                <a:xfrm>
                  <a:off x="13331" y="11276"/>
                  <a:ext cx="4" cy="13"/>
                </a:xfrm>
                <a:custGeom>
                  <a:avLst/>
                  <a:gdLst>
                    <a:gd name="T0" fmla="*/ 0 w 4"/>
                    <a:gd name="T1" fmla="*/ 8 h 13"/>
                    <a:gd name="T2" fmla="*/ 0 w 4"/>
                    <a:gd name="T3" fmla="*/ 13 h 13"/>
                    <a:gd name="T4" fmla="*/ 4 w 4"/>
                    <a:gd name="T5" fmla="*/ 0 h 13"/>
                    <a:gd name="T6" fmla="*/ 0 w 4"/>
                    <a:gd name="T7" fmla="*/ 8 h 13"/>
                  </a:gdLst>
                  <a:ahLst/>
                  <a:cxnLst>
                    <a:cxn ang="0">
                      <a:pos x="T0" y="T1"/>
                    </a:cxn>
                    <a:cxn ang="0">
                      <a:pos x="T2" y="T3"/>
                    </a:cxn>
                    <a:cxn ang="0">
                      <a:pos x="T4" y="T5"/>
                    </a:cxn>
                    <a:cxn ang="0">
                      <a:pos x="T6" y="T7"/>
                    </a:cxn>
                  </a:cxnLst>
                  <a:rect l="0" t="0" r="r" b="b"/>
                  <a:pathLst>
                    <a:path w="4" h="13">
                      <a:moveTo>
                        <a:pt x="0" y="8"/>
                      </a:moveTo>
                      <a:lnTo>
                        <a:pt x="0" y="13"/>
                      </a:lnTo>
                      <a:lnTo>
                        <a:pt x="4"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73" name="Freeform 29">
                  <a:extLst>
                    <a:ext uri="{FF2B5EF4-FFF2-40B4-BE49-F238E27FC236}">
                      <a16:creationId xmlns:a16="http://schemas.microsoft.com/office/drawing/2014/main" id="{FF29C285-41E5-4CA3-B424-694EA22EA244}"/>
                    </a:ext>
                  </a:extLst>
                </p:cNvPr>
                <p:cNvSpPr>
                  <a:spLocks/>
                </p:cNvSpPr>
                <p:nvPr/>
              </p:nvSpPr>
              <p:spPr bwMode="gray">
                <a:xfrm>
                  <a:off x="13217" y="11191"/>
                  <a:ext cx="12" cy="32"/>
                </a:xfrm>
                <a:custGeom>
                  <a:avLst/>
                  <a:gdLst>
                    <a:gd name="T0" fmla="*/ 12 w 12"/>
                    <a:gd name="T1" fmla="*/ 24 h 32"/>
                    <a:gd name="T2" fmla="*/ 8 w 12"/>
                    <a:gd name="T3" fmla="*/ 12 h 32"/>
                    <a:gd name="T4" fmla="*/ 0 w 12"/>
                    <a:gd name="T5" fmla="*/ 0 h 32"/>
                    <a:gd name="T6" fmla="*/ 0 w 12"/>
                    <a:gd name="T7" fmla="*/ 24 h 32"/>
                    <a:gd name="T8" fmla="*/ 12 w 12"/>
                    <a:gd name="T9" fmla="*/ 32 h 32"/>
                    <a:gd name="T10" fmla="*/ 12 w 12"/>
                    <a:gd name="T11" fmla="*/ 24 h 32"/>
                  </a:gdLst>
                  <a:ahLst/>
                  <a:cxnLst>
                    <a:cxn ang="0">
                      <a:pos x="T0" y="T1"/>
                    </a:cxn>
                    <a:cxn ang="0">
                      <a:pos x="T2" y="T3"/>
                    </a:cxn>
                    <a:cxn ang="0">
                      <a:pos x="T4" y="T5"/>
                    </a:cxn>
                    <a:cxn ang="0">
                      <a:pos x="T6" y="T7"/>
                    </a:cxn>
                    <a:cxn ang="0">
                      <a:pos x="T8" y="T9"/>
                    </a:cxn>
                    <a:cxn ang="0">
                      <a:pos x="T10" y="T11"/>
                    </a:cxn>
                  </a:cxnLst>
                  <a:rect l="0" t="0" r="r" b="b"/>
                  <a:pathLst>
                    <a:path w="12" h="32">
                      <a:moveTo>
                        <a:pt x="12" y="24"/>
                      </a:moveTo>
                      <a:lnTo>
                        <a:pt x="8" y="12"/>
                      </a:lnTo>
                      <a:lnTo>
                        <a:pt x="0" y="0"/>
                      </a:lnTo>
                      <a:lnTo>
                        <a:pt x="0" y="24"/>
                      </a:lnTo>
                      <a:lnTo>
                        <a:pt x="12" y="32"/>
                      </a:lnTo>
                      <a:lnTo>
                        <a:pt x="12"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74" name="Freeform 30">
                  <a:extLst>
                    <a:ext uri="{FF2B5EF4-FFF2-40B4-BE49-F238E27FC236}">
                      <a16:creationId xmlns:a16="http://schemas.microsoft.com/office/drawing/2014/main" id="{EE906753-2825-41A5-B51B-21A19BBD0D28}"/>
                    </a:ext>
                  </a:extLst>
                </p:cNvPr>
                <p:cNvSpPr>
                  <a:spLocks/>
                </p:cNvSpPr>
                <p:nvPr/>
              </p:nvSpPr>
              <p:spPr bwMode="gray">
                <a:xfrm>
                  <a:off x="13241" y="11248"/>
                  <a:ext cx="13" cy="4"/>
                </a:xfrm>
                <a:custGeom>
                  <a:avLst/>
                  <a:gdLst>
                    <a:gd name="T0" fmla="*/ 13 w 13"/>
                    <a:gd name="T1" fmla="*/ 0 h 4"/>
                    <a:gd name="T2" fmla="*/ 0 w 13"/>
                    <a:gd name="T3" fmla="*/ 0 h 4"/>
                    <a:gd name="T4" fmla="*/ 13 w 13"/>
                    <a:gd name="T5" fmla="*/ 4 h 4"/>
                    <a:gd name="T6" fmla="*/ 13 w 13"/>
                    <a:gd name="T7" fmla="*/ 0 h 4"/>
                  </a:gdLst>
                  <a:ahLst/>
                  <a:cxnLst>
                    <a:cxn ang="0">
                      <a:pos x="T0" y="T1"/>
                    </a:cxn>
                    <a:cxn ang="0">
                      <a:pos x="T2" y="T3"/>
                    </a:cxn>
                    <a:cxn ang="0">
                      <a:pos x="T4" y="T5"/>
                    </a:cxn>
                    <a:cxn ang="0">
                      <a:pos x="T6" y="T7"/>
                    </a:cxn>
                  </a:cxnLst>
                  <a:rect l="0" t="0" r="r" b="b"/>
                  <a:pathLst>
                    <a:path w="13" h="4">
                      <a:moveTo>
                        <a:pt x="13" y="0"/>
                      </a:moveTo>
                      <a:lnTo>
                        <a:pt x="0" y="0"/>
                      </a:lnTo>
                      <a:lnTo>
                        <a:pt x="13" y="4"/>
                      </a:lnTo>
                      <a:lnTo>
                        <a:pt x="1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75" name="Freeform 31">
                  <a:extLst>
                    <a:ext uri="{FF2B5EF4-FFF2-40B4-BE49-F238E27FC236}">
                      <a16:creationId xmlns:a16="http://schemas.microsoft.com/office/drawing/2014/main" id="{3814D9C1-CA89-481A-BD03-E1EFEA582232}"/>
                    </a:ext>
                  </a:extLst>
                </p:cNvPr>
                <p:cNvSpPr>
                  <a:spLocks/>
                </p:cNvSpPr>
                <p:nvPr/>
              </p:nvSpPr>
              <p:spPr bwMode="gray">
                <a:xfrm>
                  <a:off x="13335" y="11276"/>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76" name="Freeform 32">
                  <a:extLst>
                    <a:ext uri="{FF2B5EF4-FFF2-40B4-BE49-F238E27FC236}">
                      <a16:creationId xmlns:a16="http://schemas.microsoft.com/office/drawing/2014/main" id="{55F9D07E-3DA9-4A86-8B3E-D70FC25746C0}"/>
                    </a:ext>
                  </a:extLst>
                </p:cNvPr>
                <p:cNvSpPr>
                  <a:spLocks/>
                </p:cNvSpPr>
                <p:nvPr/>
              </p:nvSpPr>
              <p:spPr bwMode="gray">
                <a:xfrm>
                  <a:off x="13282" y="11236"/>
                  <a:ext cx="12" cy="16"/>
                </a:xfrm>
                <a:custGeom>
                  <a:avLst/>
                  <a:gdLst>
                    <a:gd name="T0" fmla="*/ 12 w 12"/>
                    <a:gd name="T1" fmla="*/ 0 h 16"/>
                    <a:gd name="T2" fmla="*/ 0 w 12"/>
                    <a:gd name="T3" fmla="*/ 4 h 16"/>
                    <a:gd name="T4" fmla="*/ 12 w 12"/>
                    <a:gd name="T5" fmla="*/ 16 h 16"/>
                    <a:gd name="T6" fmla="*/ 12 w 12"/>
                    <a:gd name="T7" fmla="*/ 0 h 16"/>
                  </a:gdLst>
                  <a:ahLst/>
                  <a:cxnLst>
                    <a:cxn ang="0">
                      <a:pos x="T0" y="T1"/>
                    </a:cxn>
                    <a:cxn ang="0">
                      <a:pos x="T2" y="T3"/>
                    </a:cxn>
                    <a:cxn ang="0">
                      <a:pos x="T4" y="T5"/>
                    </a:cxn>
                    <a:cxn ang="0">
                      <a:pos x="T6" y="T7"/>
                    </a:cxn>
                  </a:cxnLst>
                  <a:rect l="0" t="0" r="r" b="b"/>
                  <a:pathLst>
                    <a:path w="12" h="16">
                      <a:moveTo>
                        <a:pt x="12" y="0"/>
                      </a:moveTo>
                      <a:lnTo>
                        <a:pt x="0" y="4"/>
                      </a:lnTo>
                      <a:lnTo>
                        <a:pt x="12" y="16"/>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89" name="Freeform 33">
                <a:extLst>
                  <a:ext uri="{FF2B5EF4-FFF2-40B4-BE49-F238E27FC236}">
                    <a16:creationId xmlns:a16="http://schemas.microsoft.com/office/drawing/2014/main" id="{592E6153-928C-49A0-857C-76E9ED6D3CBB}"/>
                  </a:ext>
                </a:extLst>
              </p:cNvPr>
              <p:cNvSpPr>
                <a:spLocks/>
              </p:cNvSpPr>
              <p:nvPr/>
            </p:nvSpPr>
            <p:spPr bwMode="gray">
              <a:xfrm>
                <a:off x="6677442" y="5074905"/>
                <a:ext cx="159624" cy="340310"/>
              </a:xfrm>
              <a:custGeom>
                <a:avLst/>
                <a:gdLst>
                  <a:gd name="T0" fmla="*/ 423 w 439"/>
                  <a:gd name="T1" fmla="*/ 138 h 846"/>
                  <a:gd name="T2" fmla="*/ 411 w 439"/>
                  <a:gd name="T3" fmla="*/ 89 h 846"/>
                  <a:gd name="T4" fmla="*/ 395 w 439"/>
                  <a:gd name="T5" fmla="*/ 44 h 846"/>
                  <a:gd name="T6" fmla="*/ 362 w 439"/>
                  <a:gd name="T7" fmla="*/ 12 h 846"/>
                  <a:gd name="T8" fmla="*/ 346 w 439"/>
                  <a:gd name="T9" fmla="*/ 24 h 846"/>
                  <a:gd name="T10" fmla="*/ 342 w 439"/>
                  <a:gd name="T11" fmla="*/ 57 h 846"/>
                  <a:gd name="T12" fmla="*/ 338 w 439"/>
                  <a:gd name="T13" fmla="*/ 65 h 846"/>
                  <a:gd name="T14" fmla="*/ 309 w 439"/>
                  <a:gd name="T15" fmla="*/ 101 h 846"/>
                  <a:gd name="T16" fmla="*/ 289 w 439"/>
                  <a:gd name="T17" fmla="*/ 113 h 846"/>
                  <a:gd name="T18" fmla="*/ 277 w 439"/>
                  <a:gd name="T19" fmla="*/ 154 h 846"/>
                  <a:gd name="T20" fmla="*/ 268 w 439"/>
                  <a:gd name="T21" fmla="*/ 162 h 846"/>
                  <a:gd name="T22" fmla="*/ 256 w 439"/>
                  <a:gd name="T23" fmla="*/ 162 h 846"/>
                  <a:gd name="T24" fmla="*/ 240 w 439"/>
                  <a:gd name="T25" fmla="*/ 203 h 846"/>
                  <a:gd name="T26" fmla="*/ 228 w 439"/>
                  <a:gd name="T27" fmla="*/ 203 h 846"/>
                  <a:gd name="T28" fmla="*/ 187 w 439"/>
                  <a:gd name="T29" fmla="*/ 219 h 846"/>
                  <a:gd name="T30" fmla="*/ 191 w 439"/>
                  <a:gd name="T31" fmla="*/ 240 h 846"/>
                  <a:gd name="T32" fmla="*/ 167 w 439"/>
                  <a:gd name="T33" fmla="*/ 231 h 846"/>
                  <a:gd name="T34" fmla="*/ 126 w 439"/>
                  <a:gd name="T35" fmla="*/ 248 h 846"/>
                  <a:gd name="T36" fmla="*/ 85 w 439"/>
                  <a:gd name="T37" fmla="*/ 252 h 846"/>
                  <a:gd name="T38" fmla="*/ 73 w 439"/>
                  <a:gd name="T39" fmla="*/ 272 h 846"/>
                  <a:gd name="T40" fmla="*/ 61 w 439"/>
                  <a:gd name="T41" fmla="*/ 297 h 846"/>
                  <a:gd name="T42" fmla="*/ 45 w 439"/>
                  <a:gd name="T43" fmla="*/ 345 h 846"/>
                  <a:gd name="T44" fmla="*/ 49 w 439"/>
                  <a:gd name="T45" fmla="*/ 390 h 846"/>
                  <a:gd name="T46" fmla="*/ 61 w 439"/>
                  <a:gd name="T47" fmla="*/ 435 h 846"/>
                  <a:gd name="T48" fmla="*/ 69 w 439"/>
                  <a:gd name="T49" fmla="*/ 467 h 846"/>
                  <a:gd name="T50" fmla="*/ 73 w 439"/>
                  <a:gd name="T51" fmla="*/ 492 h 846"/>
                  <a:gd name="T52" fmla="*/ 61 w 439"/>
                  <a:gd name="T53" fmla="*/ 512 h 846"/>
                  <a:gd name="T54" fmla="*/ 37 w 439"/>
                  <a:gd name="T55" fmla="*/ 557 h 846"/>
                  <a:gd name="T56" fmla="*/ 20 w 439"/>
                  <a:gd name="T57" fmla="*/ 569 h 846"/>
                  <a:gd name="T58" fmla="*/ 12 w 439"/>
                  <a:gd name="T59" fmla="*/ 590 h 846"/>
                  <a:gd name="T60" fmla="*/ 4 w 439"/>
                  <a:gd name="T61" fmla="*/ 630 h 846"/>
                  <a:gd name="T62" fmla="*/ 12 w 439"/>
                  <a:gd name="T63" fmla="*/ 675 h 846"/>
                  <a:gd name="T64" fmla="*/ 32 w 439"/>
                  <a:gd name="T65" fmla="*/ 716 h 846"/>
                  <a:gd name="T66" fmla="*/ 32 w 439"/>
                  <a:gd name="T67" fmla="*/ 773 h 846"/>
                  <a:gd name="T68" fmla="*/ 53 w 439"/>
                  <a:gd name="T69" fmla="*/ 809 h 846"/>
                  <a:gd name="T70" fmla="*/ 89 w 439"/>
                  <a:gd name="T71" fmla="*/ 830 h 846"/>
                  <a:gd name="T72" fmla="*/ 138 w 439"/>
                  <a:gd name="T73" fmla="*/ 846 h 846"/>
                  <a:gd name="T74" fmla="*/ 183 w 439"/>
                  <a:gd name="T75" fmla="*/ 821 h 846"/>
                  <a:gd name="T76" fmla="*/ 224 w 439"/>
                  <a:gd name="T77" fmla="*/ 813 h 846"/>
                  <a:gd name="T78" fmla="*/ 248 w 439"/>
                  <a:gd name="T79" fmla="*/ 765 h 846"/>
                  <a:gd name="T80" fmla="*/ 264 w 439"/>
                  <a:gd name="T81" fmla="*/ 720 h 846"/>
                  <a:gd name="T82" fmla="*/ 273 w 439"/>
                  <a:gd name="T83" fmla="*/ 691 h 846"/>
                  <a:gd name="T84" fmla="*/ 281 w 439"/>
                  <a:gd name="T85" fmla="*/ 651 h 846"/>
                  <a:gd name="T86" fmla="*/ 297 w 439"/>
                  <a:gd name="T87" fmla="*/ 606 h 846"/>
                  <a:gd name="T88" fmla="*/ 309 w 439"/>
                  <a:gd name="T89" fmla="*/ 569 h 846"/>
                  <a:gd name="T90" fmla="*/ 321 w 439"/>
                  <a:gd name="T91" fmla="*/ 529 h 846"/>
                  <a:gd name="T92" fmla="*/ 334 w 439"/>
                  <a:gd name="T93" fmla="*/ 492 h 846"/>
                  <a:gd name="T94" fmla="*/ 342 w 439"/>
                  <a:gd name="T95" fmla="*/ 463 h 846"/>
                  <a:gd name="T96" fmla="*/ 362 w 439"/>
                  <a:gd name="T97" fmla="*/ 406 h 846"/>
                  <a:gd name="T98" fmla="*/ 374 w 439"/>
                  <a:gd name="T99" fmla="*/ 366 h 846"/>
                  <a:gd name="T100" fmla="*/ 374 w 439"/>
                  <a:gd name="T101" fmla="*/ 317 h 846"/>
                  <a:gd name="T102" fmla="*/ 399 w 439"/>
                  <a:gd name="T103" fmla="*/ 272 h 846"/>
                  <a:gd name="T104" fmla="*/ 391 w 439"/>
                  <a:gd name="T105" fmla="*/ 231 h 846"/>
                  <a:gd name="T106" fmla="*/ 407 w 439"/>
                  <a:gd name="T107" fmla="*/ 227 h 846"/>
                  <a:gd name="T108" fmla="*/ 435 w 439"/>
                  <a:gd name="T109" fmla="*/ 207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9" h="846">
                    <a:moveTo>
                      <a:pt x="427" y="175"/>
                    </a:moveTo>
                    <a:lnTo>
                      <a:pt x="423" y="162"/>
                    </a:lnTo>
                    <a:lnTo>
                      <a:pt x="419" y="150"/>
                    </a:lnTo>
                    <a:lnTo>
                      <a:pt x="423" y="138"/>
                    </a:lnTo>
                    <a:lnTo>
                      <a:pt x="419" y="126"/>
                    </a:lnTo>
                    <a:lnTo>
                      <a:pt x="415" y="113"/>
                    </a:lnTo>
                    <a:lnTo>
                      <a:pt x="415" y="101"/>
                    </a:lnTo>
                    <a:lnTo>
                      <a:pt x="411" y="89"/>
                    </a:lnTo>
                    <a:lnTo>
                      <a:pt x="407" y="77"/>
                    </a:lnTo>
                    <a:lnTo>
                      <a:pt x="403" y="69"/>
                    </a:lnTo>
                    <a:lnTo>
                      <a:pt x="403" y="57"/>
                    </a:lnTo>
                    <a:lnTo>
                      <a:pt x="395" y="44"/>
                    </a:lnTo>
                    <a:lnTo>
                      <a:pt x="382" y="36"/>
                    </a:lnTo>
                    <a:lnTo>
                      <a:pt x="382" y="24"/>
                    </a:lnTo>
                    <a:lnTo>
                      <a:pt x="370" y="12"/>
                    </a:lnTo>
                    <a:lnTo>
                      <a:pt x="362" y="12"/>
                    </a:lnTo>
                    <a:lnTo>
                      <a:pt x="370" y="0"/>
                    </a:lnTo>
                    <a:lnTo>
                      <a:pt x="358" y="0"/>
                    </a:lnTo>
                    <a:lnTo>
                      <a:pt x="354" y="12"/>
                    </a:lnTo>
                    <a:lnTo>
                      <a:pt x="346" y="24"/>
                    </a:lnTo>
                    <a:lnTo>
                      <a:pt x="334" y="20"/>
                    </a:lnTo>
                    <a:lnTo>
                      <a:pt x="342" y="32"/>
                    </a:lnTo>
                    <a:lnTo>
                      <a:pt x="346" y="44"/>
                    </a:lnTo>
                    <a:lnTo>
                      <a:pt x="342" y="57"/>
                    </a:lnTo>
                    <a:lnTo>
                      <a:pt x="342" y="57"/>
                    </a:lnTo>
                    <a:lnTo>
                      <a:pt x="338" y="61"/>
                    </a:lnTo>
                    <a:lnTo>
                      <a:pt x="338" y="61"/>
                    </a:lnTo>
                    <a:lnTo>
                      <a:pt x="338" y="65"/>
                    </a:lnTo>
                    <a:lnTo>
                      <a:pt x="338" y="73"/>
                    </a:lnTo>
                    <a:lnTo>
                      <a:pt x="325" y="81"/>
                    </a:lnTo>
                    <a:lnTo>
                      <a:pt x="313" y="89"/>
                    </a:lnTo>
                    <a:lnTo>
                      <a:pt x="309" y="101"/>
                    </a:lnTo>
                    <a:lnTo>
                      <a:pt x="293" y="93"/>
                    </a:lnTo>
                    <a:lnTo>
                      <a:pt x="285" y="93"/>
                    </a:lnTo>
                    <a:lnTo>
                      <a:pt x="281" y="105"/>
                    </a:lnTo>
                    <a:lnTo>
                      <a:pt x="289" y="113"/>
                    </a:lnTo>
                    <a:lnTo>
                      <a:pt x="289" y="122"/>
                    </a:lnTo>
                    <a:lnTo>
                      <a:pt x="281" y="130"/>
                    </a:lnTo>
                    <a:lnTo>
                      <a:pt x="268" y="142"/>
                    </a:lnTo>
                    <a:lnTo>
                      <a:pt x="277" y="154"/>
                    </a:lnTo>
                    <a:lnTo>
                      <a:pt x="285" y="154"/>
                    </a:lnTo>
                    <a:lnTo>
                      <a:pt x="285" y="166"/>
                    </a:lnTo>
                    <a:lnTo>
                      <a:pt x="281" y="158"/>
                    </a:lnTo>
                    <a:lnTo>
                      <a:pt x="268" y="162"/>
                    </a:lnTo>
                    <a:lnTo>
                      <a:pt x="260" y="175"/>
                    </a:lnTo>
                    <a:lnTo>
                      <a:pt x="252" y="187"/>
                    </a:lnTo>
                    <a:lnTo>
                      <a:pt x="256" y="175"/>
                    </a:lnTo>
                    <a:lnTo>
                      <a:pt x="256" y="162"/>
                    </a:lnTo>
                    <a:lnTo>
                      <a:pt x="244" y="170"/>
                    </a:lnTo>
                    <a:lnTo>
                      <a:pt x="240" y="183"/>
                    </a:lnTo>
                    <a:lnTo>
                      <a:pt x="232" y="191"/>
                    </a:lnTo>
                    <a:lnTo>
                      <a:pt x="240" y="203"/>
                    </a:lnTo>
                    <a:lnTo>
                      <a:pt x="240" y="207"/>
                    </a:lnTo>
                    <a:lnTo>
                      <a:pt x="236" y="207"/>
                    </a:lnTo>
                    <a:lnTo>
                      <a:pt x="232" y="207"/>
                    </a:lnTo>
                    <a:lnTo>
                      <a:pt x="228" y="203"/>
                    </a:lnTo>
                    <a:lnTo>
                      <a:pt x="224" y="191"/>
                    </a:lnTo>
                    <a:lnTo>
                      <a:pt x="212" y="199"/>
                    </a:lnTo>
                    <a:lnTo>
                      <a:pt x="199" y="207"/>
                    </a:lnTo>
                    <a:lnTo>
                      <a:pt x="187" y="219"/>
                    </a:lnTo>
                    <a:lnTo>
                      <a:pt x="187" y="231"/>
                    </a:lnTo>
                    <a:lnTo>
                      <a:pt x="195" y="240"/>
                    </a:lnTo>
                    <a:lnTo>
                      <a:pt x="191" y="236"/>
                    </a:lnTo>
                    <a:lnTo>
                      <a:pt x="191" y="240"/>
                    </a:lnTo>
                    <a:lnTo>
                      <a:pt x="187" y="240"/>
                    </a:lnTo>
                    <a:lnTo>
                      <a:pt x="183" y="236"/>
                    </a:lnTo>
                    <a:lnTo>
                      <a:pt x="179" y="223"/>
                    </a:lnTo>
                    <a:lnTo>
                      <a:pt x="167" y="231"/>
                    </a:lnTo>
                    <a:lnTo>
                      <a:pt x="155" y="227"/>
                    </a:lnTo>
                    <a:lnTo>
                      <a:pt x="150" y="227"/>
                    </a:lnTo>
                    <a:lnTo>
                      <a:pt x="138" y="240"/>
                    </a:lnTo>
                    <a:lnTo>
                      <a:pt x="126" y="248"/>
                    </a:lnTo>
                    <a:lnTo>
                      <a:pt x="114" y="240"/>
                    </a:lnTo>
                    <a:lnTo>
                      <a:pt x="102" y="252"/>
                    </a:lnTo>
                    <a:lnTo>
                      <a:pt x="98" y="256"/>
                    </a:lnTo>
                    <a:lnTo>
                      <a:pt x="85" y="252"/>
                    </a:lnTo>
                    <a:lnTo>
                      <a:pt x="73" y="252"/>
                    </a:lnTo>
                    <a:lnTo>
                      <a:pt x="69" y="264"/>
                    </a:lnTo>
                    <a:lnTo>
                      <a:pt x="73" y="276"/>
                    </a:lnTo>
                    <a:lnTo>
                      <a:pt x="73" y="272"/>
                    </a:lnTo>
                    <a:lnTo>
                      <a:pt x="73" y="276"/>
                    </a:lnTo>
                    <a:lnTo>
                      <a:pt x="73" y="276"/>
                    </a:lnTo>
                    <a:lnTo>
                      <a:pt x="69" y="284"/>
                    </a:lnTo>
                    <a:lnTo>
                      <a:pt x="61" y="297"/>
                    </a:lnTo>
                    <a:lnTo>
                      <a:pt x="53" y="309"/>
                    </a:lnTo>
                    <a:lnTo>
                      <a:pt x="49" y="321"/>
                    </a:lnTo>
                    <a:lnTo>
                      <a:pt x="41" y="333"/>
                    </a:lnTo>
                    <a:lnTo>
                      <a:pt x="45" y="345"/>
                    </a:lnTo>
                    <a:lnTo>
                      <a:pt x="49" y="354"/>
                    </a:lnTo>
                    <a:lnTo>
                      <a:pt x="45" y="366"/>
                    </a:lnTo>
                    <a:lnTo>
                      <a:pt x="49" y="378"/>
                    </a:lnTo>
                    <a:lnTo>
                      <a:pt x="49" y="390"/>
                    </a:lnTo>
                    <a:lnTo>
                      <a:pt x="53" y="402"/>
                    </a:lnTo>
                    <a:lnTo>
                      <a:pt x="61" y="415"/>
                    </a:lnTo>
                    <a:lnTo>
                      <a:pt x="61" y="423"/>
                    </a:lnTo>
                    <a:lnTo>
                      <a:pt x="61" y="435"/>
                    </a:lnTo>
                    <a:lnTo>
                      <a:pt x="69" y="447"/>
                    </a:lnTo>
                    <a:lnTo>
                      <a:pt x="73" y="451"/>
                    </a:lnTo>
                    <a:lnTo>
                      <a:pt x="73" y="459"/>
                    </a:lnTo>
                    <a:lnTo>
                      <a:pt x="69" y="467"/>
                    </a:lnTo>
                    <a:lnTo>
                      <a:pt x="69" y="472"/>
                    </a:lnTo>
                    <a:lnTo>
                      <a:pt x="69" y="480"/>
                    </a:lnTo>
                    <a:lnTo>
                      <a:pt x="73" y="480"/>
                    </a:lnTo>
                    <a:lnTo>
                      <a:pt x="73" y="492"/>
                    </a:lnTo>
                    <a:lnTo>
                      <a:pt x="73" y="492"/>
                    </a:lnTo>
                    <a:lnTo>
                      <a:pt x="65" y="504"/>
                    </a:lnTo>
                    <a:lnTo>
                      <a:pt x="61" y="508"/>
                    </a:lnTo>
                    <a:lnTo>
                      <a:pt x="61" y="512"/>
                    </a:lnTo>
                    <a:lnTo>
                      <a:pt x="53" y="524"/>
                    </a:lnTo>
                    <a:lnTo>
                      <a:pt x="49" y="537"/>
                    </a:lnTo>
                    <a:lnTo>
                      <a:pt x="41" y="545"/>
                    </a:lnTo>
                    <a:lnTo>
                      <a:pt x="37" y="557"/>
                    </a:lnTo>
                    <a:lnTo>
                      <a:pt x="28" y="569"/>
                    </a:lnTo>
                    <a:lnTo>
                      <a:pt x="28" y="569"/>
                    </a:lnTo>
                    <a:lnTo>
                      <a:pt x="24" y="569"/>
                    </a:lnTo>
                    <a:lnTo>
                      <a:pt x="20" y="569"/>
                    </a:lnTo>
                    <a:lnTo>
                      <a:pt x="16" y="573"/>
                    </a:lnTo>
                    <a:lnTo>
                      <a:pt x="16" y="573"/>
                    </a:lnTo>
                    <a:lnTo>
                      <a:pt x="16" y="577"/>
                    </a:lnTo>
                    <a:lnTo>
                      <a:pt x="12" y="590"/>
                    </a:lnTo>
                    <a:lnTo>
                      <a:pt x="8" y="602"/>
                    </a:lnTo>
                    <a:lnTo>
                      <a:pt x="4" y="610"/>
                    </a:lnTo>
                    <a:lnTo>
                      <a:pt x="0" y="622"/>
                    </a:lnTo>
                    <a:lnTo>
                      <a:pt x="4" y="630"/>
                    </a:lnTo>
                    <a:lnTo>
                      <a:pt x="0" y="638"/>
                    </a:lnTo>
                    <a:lnTo>
                      <a:pt x="4" y="651"/>
                    </a:lnTo>
                    <a:lnTo>
                      <a:pt x="8" y="663"/>
                    </a:lnTo>
                    <a:lnTo>
                      <a:pt x="12" y="675"/>
                    </a:lnTo>
                    <a:lnTo>
                      <a:pt x="20" y="687"/>
                    </a:lnTo>
                    <a:lnTo>
                      <a:pt x="24" y="699"/>
                    </a:lnTo>
                    <a:lnTo>
                      <a:pt x="24" y="703"/>
                    </a:lnTo>
                    <a:lnTo>
                      <a:pt x="32" y="716"/>
                    </a:lnTo>
                    <a:lnTo>
                      <a:pt x="24" y="724"/>
                    </a:lnTo>
                    <a:lnTo>
                      <a:pt x="24" y="736"/>
                    </a:lnTo>
                    <a:lnTo>
                      <a:pt x="24" y="760"/>
                    </a:lnTo>
                    <a:lnTo>
                      <a:pt x="32" y="773"/>
                    </a:lnTo>
                    <a:lnTo>
                      <a:pt x="41" y="785"/>
                    </a:lnTo>
                    <a:lnTo>
                      <a:pt x="45" y="797"/>
                    </a:lnTo>
                    <a:lnTo>
                      <a:pt x="49" y="809"/>
                    </a:lnTo>
                    <a:lnTo>
                      <a:pt x="53" y="809"/>
                    </a:lnTo>
                    <a:lnTo>
                      <a:pt x="61" y="817"/>
                    </a:lnTo>
                    <a:lnTo>
                      <a:pt x="77" y="826"/>
                    </a:lnTo>
                    <a:lnTo>
                      <a:pt x="77" y="826"/>
                    </a:lnTo>
                    <a:lnTo>
                      <a:pt x="89" y="830"/>
                    </a:lnTo>
                    <a:lnTo>
                      <a:pt x="102" y="838"/>
                    </a:lnTo>
                    <a:lnTo>
                      <a:pt x="114" y="846"/>
                    </a:lnTo>
                    <a:lnTo>
                      <a:pt x="126" y="846"/>
                    </a:lnTo>
                    <a:lnTo>
                      <a:pt x="138" y="846"/>
                    </a:lnTo>
                    <a:lnTo>
                      <a:pt x="142" y="842"/>
                    </a:lnTo>
                    <a:lnTo>
                      <a:pt x="155" y="834"/>
                    </a:lnTo>
                    <a:lnTo>
                      <a:pt x="179" y="821"/>
                    </a:lnTo>
                    <a:lnTo>
                      <a:pt x="183" y="821"/>
                    </a:lnTo>
                    <a:lnTo>
                      <a:pt x="191" y="817"/>
                    </a:lnTo>
                    <a:lnTo>
                      <a:pt x="199" y="821"/>
                    </a:lnTo>
                    <a:lnTo>
                      <a:pt x="212" y="817"/>
                    </a:lnTo>
                    <a:lnTo>
                      <a:pt x="224" y="813"/>
                    </a:lnTo>
                    <a:lnTo>
                      <a:pt x="236" y="801"/>
                    </a:lnTo>
                    <a:lnTo>
                      <a:pt x="240" y="789"/>
                    </a:lnTo>
                    <a:lnTo>
                      <a:pt x="244" y="777"/>
                    </a:lnTo>
                    <a:lnTo>
                      <a:pt x="248" y="765"/>
                    </a:lnTo>
                    <a:lnTo>
                      <a:pt x="252" y="752"/>
                    </a:lnTo>
                    <a:lnTo>
                      <a:pt x="256" y="744"/>
                    </a:lnTo>
                    <a:lnTo>
                      <a:pt x="260" y="732"/>
                    </a:lnTo>
                    <a:lnTo>
                      <a:pt x="264" y="720"/>
                    </a:lnTo>
                    <a:lnTo>
                      <a:pt x="264" y="716"/>
                    </a:lnTo>
                    <a:lnTo>
                      <a:pt x="264" y="716"/>
                    </a:lnTo>
                    <a:lnTo>
                      <a:pt x="268" y="703"/>
                    </a:lnTo>
                    <a:lnTo>
                      <a:pt x="273" y="691"/>
                    </a:lnTo>
                    <a:lnTo>
                      <a:pt x="277" y="679"/>
                    </a:lnTo>
                    <a:lnTo>
                      <a:pt x="277" y="667"/>
                    </a:lnTo>
                    <a:lnTo>
                      <a:pt x="277" y="663"/>
                    </a:lnTo>
                    <a:lnTo>
                      <a:pt x="281" y="651"/>
                    </a:lnTo>
                    <a:lnTo>
                      <a:pt x="285" y="638"/>
                    </a:lnTo>
                    <a:lnTo>
                      <a:pt x="289" y="626"/>
                    </a:lnTo>
                    <a:lnTo>
                      <a:pt x="293" y="618"/>
                    </a:lnTo>
                    <a:lnTo>
                      <a:pt x="297" y="606"/>
                    </a:lnTo>
                    <a:lnTo>
                      <a:pt x="301" y="594"/>
                    </a:lnTo>
                    <a:lnTo>
                      <a:pt x="305" y="581"/>
                    </a:lnTo>
                    <a:lnTo>
                      <a:pt x="309" y="569"/>
                    </a:lnTo>
                    <a:lnTo>
                      <a:pt x="309" y="569"/>
                    </a:lnTo>
                    <a:lnTo>
                      <a:pt x="309" y="565"/>
                    </a:lnTo>
                    <a:lnTo>
                      <a:pt x="313" y="553"/>
                    </a:lnTo>
                    <a:lnTo>
                      <a:pt x="317" y="541"/>
                    </a:lnTo>
                    <a:lnTo>
                      <a:pt x="321" y="529"/>
                    </a:lnTo>
                    <a:lnTo>
                      <a:pt x="325" y="516"/>
                    </a:lnTo>
                    <a:lnTo>
                      <a:pt x="325" y="516"/>
                    </a:lnTo>
                    <a:lnTo>
                      <a:pt x="330" y="500"/>
                    </a:lnTo>
                    <a:lnTo>
                      <a:pt x="334" y="492"/>
                    </a:lnTo>
                    <a:lnTo>
                      <a:pt x="334" y="488"/>
                    </a:lnTo>
                    <a:lnTo>
                      <a:pt x="338" y="488"/>
                    </a:lnTo>
                    <a:lnTo>
                      <a:pt x="338" y="476"/>
                    </a:lnTo>
                    <a:lnTo>
                      <a:pt x="342" y="463"/>
                    </a:lnTo>
                    <a:lnTo>
                      <a:pt x="346" y="451"/>
                    </a:lnTo>
                    <a:lnTo>
                      <a:pt x="350" y="439"/>
                    </a:lnTo>
                    <a:lnTo>
                      <a:pt x="358" y="415"/>
                    </a:lnTo>
                    <a:lnTo>
                      <a:pt x="362" y="406"/>
                    </a:lnTo>
                    <a:lnTo>
                      <a:pt x="370" y="394"/>
                    </a:lnTo>
                    <a:lnTo>
                      <a:pt x="370" y="382"/>
                    </a:lnTo>
                    <a:lnTo>
                      <a:pt x="374" y="374"/>
                    </a:lnTo>
                    <a:lnTo>
                      <a:pt x="374" y="366"/>
                    </a:lnTo>
                    <a:lnTo>
                      <a:pt x="378" y="354"/>
                    </a:lnTo>
                    <a:lnTo>
                      <a:pt x="378" y="341"/>
                    </a:lnTo>
                    <a:lnTo>
                      <a:pt x="374" y="329"/>
                    </a:lnTo>
                    <a:lnTo>
                      <a:pt x="374" y="317"/>
                    </a:lnTo>
                    <a:lnTo>
                      <a:pt x="378" y="309"/>
                    </a:lnTo>
                    <a:lnTo>
                      <a:pt x="382" y="297"/>
                    </a:lnTo>
                    <a:lnTo>
                      <a:pt x="391" y="284"/>
                    </a:lnTo>
                    <a:lnTo>
                      <a:pt x="399" y="272"/>
                    </a:lnTo>
                    <a:lnTo>
                      <a:pt x="399" y="260"/>
                    </a:lnTo>
                    <a:lnTo>
                      <a:pt x="391" y="252"/>
                    </a:lnTo>
                    <a:lnTo>
                      <a:pt x="387" y="244"/>
                    </a:lnTo>
                    <a:lnTo>
                      <a:pt x="391" y="231"/>
                    </a:lnTo>
                    <a:lnTo>
                      <a:pt x="387" y="219"/>
                    </a:lnTo>
                    <a:lnTo>
                      <a:pt x="395" y="207"/>
                    </a:lnTo>
                    <a:lnTo>
                      <a:pt x="403" y="215"/>
                    </a:lnTo>
                    <a:lnTo>
                      <a:pt x="407" y="227"/>
                    </a:lnTo>
                    <a:lnTo>
                      <a:pt x="415" y="236"/>
                    </a:lnTo>
                    <a:lnTo>
                      <a:pt x="427" y="231"/>
                    </a:lnTo>
                    <a:lnTo>
                      <a:pt x="431" y="219"/>
                    </a:lnTo>
                    <a:lnTo>
                      <a:pt x="435" y="207"/>
                    </a:lnTo>
                    <a:lnTo>
                      <a:pt x="439" y="195"/>
                    </a:lnTo>
                    <a:lnTo>
                      <a:pt x="431" y="187"/>
                    </a:lnTo>
                    <a:lnTo>
                      <a:pt x="427" y="17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 name="Freeform 34">
                <a:extLst>
                  <a:ext uri="{FF2B5EF4-FFF2-40B4-BE49-F238E27FC236}">
                    <a16:creationId xmlns:a16="http://schemas.microsoft.com/office/drawing/2014/main" id="{CF2CDE42-CA20-4294-9B4E-3DFA7DD2EEB0}"/>
                  </a:ext>
                </a:extLst>
              </p:cNvPr>
              <p:cNvSpPr>
                <a:spLocks/>
              </p:cNvSpPr>
              <p:nvPr/>
            </p:nvSpPr>
            <p:spPr bwMode="gray">
              <a:xfrm>
                <a:off x="6940695" y="5294135"/>
                <a:ext cx="13454" cy="12872"/>
              </a:xfrm>
              <a:custGeom>
                <a:avLst/>
                <a:gdLst>
                  <a:gd name="T0" fmla="*/ 17 w 37"/>
                  <a:gd name="T1" fmla="*/ 0 h 32"/>
                  <a:gd name="T2" fmla="*/ 4 w 37"/>
                  <a:gd name="T3" fmla="*/ 4 h 32"/>
                  <a:gd name="T4" fmla="*/ 0 w 37"/>
                  <a:gd name="T5" fmla="*/ 16 h 32"/>
                  <a:gd name="T6" fmla="*/ 8 w 37"/>
                  <a:gd name="T7" fmla="*/ 24 h 32"/>
                  <a:gd name="T8" fmla="*/ 21 w 37"/>
                  <a:gd name="T9" fmla="*/ 32 h 32"/>
                  <a:gd name="T10" fmla="*/ 33 w 37"/>
                  <a:gd name="T11" fmla="*/ 28 h 32"/>
                  <a:gd name="T12" fmla="*/ 37 w 37"/>
                  <a:gd name="T13" fmla="*/ 16 h 32"/>
                  <a:gd name="T14" fmla="*/ 29 w 37"/>
                  <a:gd name="T15" fmla="*/ 8 h 32"/>
                  <a:gd name="T16" fmla="*/ 17 w 37"/>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2">
                    <a:moveTo>
                      <a:pt x="17" y="0"/>
                    </a:moveTo>
                    <a:lnTo>
                      <a:pt x="4" y="4"/>
                    </a:lnTo>
                    <a:lnTo>
                      <a:pt x="0" y="16"/>
                    </a:lnTo>
                    <a:lnTo>
                      <a:pt x="8" y="24"/>
                    </a:lnTo>
                    <a:lnTo>
                      <a:pt x="21" y="32"/>
                    </a:lnTo>
                    <a:lnTo>
                      <a:pt x="33" y="28"/>
                    </a:lnTo>
                    <a:lnTo>
                      <a:pt x="37" y="16"/>
                    </a:lnTo>
                    <a:lnTo>
                      <a:pt x="29" y="8"/>
                    </a:lnTo>
                    <a:lnTo>
                      <a:pt x="17"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1" name="Freeform 35">
                <a:extLst>
                  <a:ext uri="{FF2B5EF4-FFF2-40B4-BE49-F238E27FC236}">
                    <a16:creationId xmlns:a16="http://schemas.microsoft.com/office/drawing/2014/main" id="{0880A47F-78E3-415E-9AEF-65BDD3FCA955}"/>
                  </a:ext>
                </a:extLst>
              </p:cNvPr>
              <p:cNvSpPr>
                <a:spLocks/>
              </p:cNvSpPr>
              <p:nvPr/>
            </p:nvSpPr>
            <p:spPr bwMode="gray">
              <a:xfrm>
                <a:off x="6987965" y="5272816"/>
                <a:ext cx="7636" cy="11263"/>
              </a:xfrm>
              <a:custGeom>
                <a:avLst/>
                <a:gdLst>
                  <a:gd name="T0" fmla="*/ 13 w 21"/>
                  <a:gd name="T1" fmla="*/ 0 h 28"/>
                  <a:gd name="T2" fmla="*/ 0 w 21"/>
                  <a:gd name="T3" fmla="*/ 8 h 28"/>
                  <a:gd name="T4" fmla="*/ 0 w 21"/>
                  <a:gd name="T5" fmla="*/ 20 h 28"/>
                  <a:gd name="T6" fmla="*/ 9 w 21"/>
                  <a:gd name="T7" fmla="*/ 28 h 28"/>
                  <a:gd name="T8" fmla="*/ 21 w 21"/>
                  <a:gd name="T9" fmla="*/ 20 h 28"/>
                  <a:gd name="T10" fmla="*/ 21 w 21"/>
                  <a:gd name="T11" fmla="*/ 8 h 28"/>
                  <a:gd name="T12" fmla="*/ 17 w 21"/>
                  <a:gd name="T13" fmla="*/ 0 h 28"/>
                  <a:gd name="T14" fmla="*/ 13 w 2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3" y="0"/>
                    </a:moveTo>
                    <a:lnTo>
                      <a:pt x="0" y="8"/>
                    </a:lnTo>
                    <a:lnTo>
                      <a:pt x="0" y="20"/>
                    </a:lnTo>
                    <a:lnTo>
                      <a:pt x="9" y="28"/>
                    </a:lnTo>
                    <a:lnTo>
                      <a:pt x="21" y="20"/>
                    </a:lnTo>
                    <a:lnTo>
                      <a:pt x="21" y="8"/>
                    </a:lnTo>
                    <a:lnTo>
                      <a:pt x="17" y="0"/>
                    </a:lnTo>
                    <a:lnTo>
                      <a:pt x="13"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2" name="Freeform 36">
                <a:extLst>
                  <a:ext uri="{FF2B5EF4-FFF2-40B4-BE49-F238E27FC236}">
                    <a16:creationId xmlns:a16="http://schemas.microsoft.com/office/drawing/2014/main" id="{8C6A3E24-B8AA-4BC5-9E4D-5EEFB7F53590}"/>
                  </a:ext>
                </a:extLst>
              </p:cNvPr>
              <p:cNvSpPr>
                <a:spLocks/>
              </p:cNvSpPr>
              <p:nvPr/>
            </p:nvSpPr>
            <p:spPr bwMode="gray">
              <a:xfrm>
                <a:off x="5788054" y="4441350"/>
                <a:ext cx="262162" cy="235723"/>
              </a:xfrm>
              <a:custGeom>
                <a:avLst/>
                <a:gdLst>
                  <a:gd name="T0" fmla="*/ 371 w 721"/>
                  <a:gd name="T1" fmla="*/ 492 h 586"/>
                  <a:gd name="T2" fmla="*/ 407 w 721"/>
                  <a:gd name="T3" fmla="*/ 456 h 586"/>
                  <a:gd name="T4" fmla="*/ 440 w 721"/>
                  <a:gd name="T5" fmla="*/ 427 h 586"/>
                  <a:gd name="T6" fmla="*/ 476 w 721"/>
                  <a:gd name="T7" fmla="*/ 411 h 586"/>
                  <a:gd name="T8" fmla="*/ 505 w 721"/>
                  <a:gd name="T9" fmla="*/ 452 h 586"/>
                  <a:gd name="T10" fmla="*/ 533 w 721"/>
                  <a:gd name="T11" fmla="*/ 427 h 586"/>
                  <a:gd name="T12" fmla="*/ 566 w 721"/>
                  <a:gd name="T13" fmla="*/ 370 h 586"/>
                  <a:gd name="T14" fmla="*/ 586 w 721"/>
                  <a:gd name="T15" fmla="*/ 321 h 586"/>
                  <a:gd name="T16" fmla="*/ 611 w 721"/>
                  <a:gd name="T17" fmla="*/ 289 h 586"/>
                  <a:gd name="T18" fmla="*/ 635 w 721"/>
                  <a:gd name="T19" fmla="*/ 260 h 586"/>
                  <a:gd name="T20" fmla="*/ 643 w 721"/>
                  <a:gd name="T21" fmla="*/ 232 h 586"/>
                  <a:gd name="T22" fmla="*/ 655 w 721"/>
                  <a:gd name="T23" fmla="*/ 195 h 586"/>
                  <a:gd name="T24" fmla="*/ 684 w 721"/>
                  <a:gd name="T25" fmla="*/ 159 h 586"/>
                  <a:gd name="T26" fmla="*/ 721 w 721"/>
                  <a:gd name="T27" fmla="*/ 118 h 586"/>
                  <a:gd name="T28" fmla="*/ 692 w 721"/>
                  <a:gd name="T29" fmla="*/ 94 h 586"/>
                  <a:gd name="T30" fmla="*/ 684 w 721"/>
                  <a:gd name="T31" fmla="*/ 49 h 586"/>
                  <a:gd name="T32" fmla="*/ 660 w 721"/>
                  <a:gd name="T33" fmla="*/ 8 h 586"/>
                  <a:gd name="T34" fmla="*/ 607 w 721"/>
                  <a:gd name="T35" fmla="*/ 28 h 586"/>
                  <a:gd name="T36" fmla="*/ 562 w 721"/>
                  <a:gd name="T37" fmla="*/ 45 h 586"/>
                  <a:gd name="T38" fmla="*/ 513 w 721"/>
                  <a:gd name="T39" fmla="*/ 28 h 586"/>
                  <a:gd name="T40" fmla="*/ 464 w 721"/>
                  <a:gd name="T41" fmla="*/ 37 h 586"/>
                  <a:gd name="T42" fmla="*/ 419 w 721"/>
                  <a:gd name="T43" fmla="*/ 65 h 586"/>
                  <a:gd name="T44" fmla="*/ 379 w 721"/>
                  <a:gd name="T45" fmla="*/ 61 h 586"/>
                  <a:gd name="T46" fmla="*/ 338 w 721"/>
                  <a:gd name="T47" fmla="*/ 41 h 586"/>
                  <a:gd name="T48" fmla="*/ 301 w 721"/>
                  <a:gd name="T49" fmla="*/ 37 h 586"/>
                  <a:gd name="T50" fmla="*/ 261 w 721"/>
                  <a:gd name="T51" fmla="*/ 53 h 586"/>
                  <a:gd name="T52" fmla="*/ 216 w 721"/>
                  <a:gd name="T53" fmla="*/ 12 h 586"/>
                  <a:gd name="T54" fmla="*/ 167 w 721"/>
                  <a:gd name="T55" fmla="*/ 0 h 586"/>
                  <a:gd name="T56" fmla="*/ 114 w 721"/>
                  <a:gd name="T57" fmla="*/ 8 h 586"/>
                  <a:gd name="T58" fmla="*/ 86 w 721"/>
                  <a:gd name="T59" fmla="*/ 45 h 586"/>
                  <a:gd name="T60" fmla="*/ 57 w 721"/>
                  <a:gd name="T61" fmla="*/ 102 h 586"/>
                  <a:gd name="T62" fmla="*/ 53 w 721"/>
                  <a:gd name="T63" fmla="*/ 134 h 586"/>
                  <a:gd name="T64" fmla="*/ 65 w 721"/>
                  <a:gd name="T65" fmla="*/ 175 h 586"/>
                  <a:gd name="T66" fmla="*/ 69 w 721"/>
                  <a:gd name="T67" fmla="*/ 203 h 586"/>
                  <a:gd name="T68" fmla="*/ 57 w 721"/>
                  <a:gd name="T69" fmla="*/ 216 h 586"/>
                  <a:gd name="T70" fmla="*/ 57 w 721"/>
                  <a:gd name="T71" fmla="*/ 232 h 586"/>
                  <a:gd name="T72" fmla="*/ 41 w 721"/>
                  <a:gd name="T73" fmla="*/ 248 h 586"/>
                  <a:gd name="T74" fmla="*/ 4 w 721"/>
                  <a:gd name="T75" fmla="*/ 293 h 586"/>
                  <a:gd name="T76" fmla="*/ 0 w 721"/>
                  <a:gd name="T77" fmla="*/ 350 h 586"/>
                  <a:gd name="T78" fmla="*/ 0 w 721"/>
                  <a:gd name="T79" fmla="*/ 378 h 586"/>
                  <a:gd name="T80" fmla="*/ 4 w 721"/>
                  <a:gd name="T81" fmla="*/ 419 h 586"/>
                  <a:gd name="T82" fmla="*/ 13 w 721"/>
                  <a:gd name="T83" fmla="*/ 456 h 586"/>
                  <a:gd name="T84" fmla="*/ 53 w 721"/>
                  <a:gd name="T85" fmla="*/ 447 h 586"/>
                  <a:gd name="T86" fmla="*/ 53 w 721"/>
                  <a:gd name="T87" fmla="*/ 456 h 586"/>
                  <a:gd name="T88" fmla="*/ 106 w 721"/>
                  <a:gd name="T89" fmla="*/ 460 h 586"/>
                  <a:gd name="T90" fmla="*/ 155 w 721"/>
                  <a:gd name="T91" fmla="*/ 484 h 586"/>
                  <a:gd name="T92" fmla="*/ 155 w 721"/>
                  <a:gd name="T93" fmla="*/ 500 h 586"/>
                  <a:gd name="T94" fmla="*/ 167 w 721"/>
                  <a:gd name="T95" fmla="*/ 513 h 586"/>
                  <a:gd name="T96" fmla="*/ 167 w 721"/>
                  <a:gd name="T97" fmla="*/ 533 h 586"/>
                  <a:gd name="T98" fmla="*/ 183 w 721"/>
                  <a:gd name="T99" fmla="*/ 570 h 586"/>
                  <a:gd name="T100" fmla="*/ 212 w 721"/>
                  <a:gd name="T101" fmla="*/ 574 h 586"/>
                  <a:gd name="T102" fmla="*/ 232 w 721"/>
                  <a:gd name="T103" fmla="*/ 570 h 586"/>
                  <a:gd name="T104" fmla="*/ 244 w 721"/>
                  <a:gd name="T105" fmla="*/ 582 h 586"/>
                  <a:gd name="T106" fmla="*/ 253 w 721"/>
                  <a:gd name="T107" fmla="*/ 578 h 586"/>
                  <a:gd name="T108" fmla="*/ 261 w 721"/>
                  <a:gd name="T109" fmla="*/ 574 h 586"/>
                  <a:gd name="T110" fmla="*/ 293 w 721"/>
                  <a:gd name="T111" fmla="*/ 557 h 586"/>
                  <a:gd name="T112" fmla="*/ 330 w 721"/>
                  <a:gd name="T113" fmla="*/ 565 h 586"/>
                  <a:gd name="T114" fmla="*/ 342 w 721"/>
                  <a:gd name="T115" fmla="*/ 55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586">
                    <a:moveTo>
                      <a:pt x="371" y="529"/>
                    </a:moveTo>
                    <a:lnTo>
                      <a:pt x="371" y="521"/>
                    </a:lnTo>
                    <a:lnTo>
                      <a:pt x="371" y="509"/>
                    </a:lnTo>
                    <a:lnTo>
                      <a:pt x="371" y="496"/>
                    </a:lnTo>
                    <a:lnTo>
                      <a:pt x="371" y="492"/>
                    </a:lnTo>
                    <a:lnTo>
                      <a:pt x="371" y="488"/>
                    </a:lnTo>
                    <a:lnTo>
                      <a:pt x="379" y="484"/>
                    </a:lnTo>
                    <a:lnTo>
                      <a:pt x="387" y="476"/>
                    </a:lnTo>
                    <a:lnTo>
                      <a:pt x="399" y="468"/>
                    </a:lnTo>
                    <a:lnTo>
                      <a:pt x="407" y="456"/>
                    </a:lnTo>
                    <a:lnTo>
                      <a:pt x="419" y="447"/>
                    </a:lnTo>
                    <a:lnTo>
                      <a:pt x="423" y="447"/>
                    </a:lnTo>
                    <a:lnTo>
                      <a:pt x="423" y="439"/>
                    </a:lnTo>
                    <a:lnTo>
                      <a:pt x="436" y="431"/>
                    </a:lnTo>
                    <a:lnTo>
                      <a:pt x="440" y="427"/>
                    </a:lnTo>
                    <a:lnTo>
                      <a:pt x="444" y="423"/>
                    </a:lnTo>
                    <a:lnTo>
                      <a:pt x="456" y="427"/>
                    </a:lnTo>
                    <a:lnTo>
                      <a:pt x="468" y="427"/>
                    </a:lnTo>
                    <a:lnTo>
                      <a:pt x="472" y="423"/>
                    </a:lnTo>
                    <a:lnTo>
                      <a:pt x="476" y="411"/>
                    </a:lnTo>
                    <a:lnTo>
                      <a:pt x="476" y="415"/>
                    </a:lnTo>
                    <a:lnTo>
                      <a:pt x="489" y="423"/>
                    </a:lnTo>
                    <a:lnTo>
                      <a:pt x="501" y="431"/>
                    </a:lnTo>
                    <a:lnTo>
                      <a:pt x="505" y="439"/>
                    </a:lnTo>
                    <a:lnTo>
                      <a:pt x="505" y="452"/>
                    </a:lnTo>
                    <a:lnTo>
                      <a:pt x="513" y="452"/>
                    </a:lnTo>
                    <a:lnTo>
                      <a:pt x="513" y="452"/>
                    </a:lnTo>
                    <a:lnTo>
                      <a:pt x="525" y="447"/>
                    </a:lnTo>
                    <a:lnTo>
                      <a:pt x="533" y="439"/>
                    </a:lnTo>
                    <a:lnTo>
                      <a:pt x="533" y="427"/>
                    </a:lnTo>
                    <a:lnTo>
                      <a:pt x="546" y="419"/>
                    </a:lnTo>
                    <a:lnTo>
                      <a:pt x="550" y="407"/>
                    </a:lnTo>
                    <a:lnTo>
                      <a:pt x="554" y="395"/>
                    </a:lnTo>
                    <a:lnTo>
                      <a:pt x="562" y="382"/>
                    </a:lnTo>
                    <a:lnTo>
                      <a:pt x="566" y="370"/>
                    </a:lnTo>
                    <a:lnTo>
                      <a:pt x="574" y="362"/>
                    </a:lnTo>
                    <a:lnTo>
                      <a:pt x="574" y="346"/>
                    </a:lnTo>
                    <a:lnTo>
                      <a:pt x="574" y="342"/>
                    </a:lnTo>
                    <a:lnTo>
                      <a:pt x="582" y="329"/>
                    </a:lnTo>
                    <a:lnTo>
                      <a:pt x="586" y="321"/>
                    </a:lnTo>
                    <a:lnTo>
                      <a:pt x="586" y="321"/>
                    </a:lnTo>
                    <a:lnTo>
                      <a:pt x="590" y="321"/>
                    </a:lnTo>
                    <a:lnTo>
                      <a:pt x="603" y="313"/>
                    </a:lnTo>
                    <a:lnTo>
                      <a:pt x="611" y="301"/>
                    </a:lnTo>
                    <a:lnTo>
                      <a:pt x="611" y="289"/>
                    </a:lnTo>
                    <a:lnTo>
                      <a:pt x="615" y="285"/>
                    </a:lnTo>
                    <a:lnTo>
                      <a:pt x="615" y="277"/>
                    </a:lnTo>
                    <a:lnTo>
                      <a:pt x="611" y="277"/>
                    </a:lnTo>
                    <a:lnTo>
                      <a:pt x="623" y="268"/>
                    </a:lnTo>
                    <a:lnTo>
                      <a:pt x="635" y="260"/>
                    </a:lnTo>
                    <a:lnTo>
                      <a:pt x="639" y="252"/>
                    </a:lnTo>
                    <a:lnTo>
                      <a:pt x="639" y="240"/>
                    </a:lnTo>
                    <a:lnTo>
                      <a:pt x="635" y="236"/>
                    </a:lnTo>
                    <a:lnTo>
                      <a:pt x="639" y="232"/>
                    </a:lnTo>
                    <a:lnTo>
                      <a:pt x="643" y="232"/>
                    </a:lnTo>
                    <a:lnTo>
                      <a:pt x="647" y="228"/>
                    </a:lnTo>
                    <a:lnTo>
                      <a:pt x="651" y="220"/>
                    </a:lnTo>
                    <a:lnTo>
                      <a:pt x="651" y="220"/>
                    </a:lnTo>
                    <a:lnTo>
                      <a:pt x="651" y="207"/>
                    </a:lnTo>
                    <a:lnTo>
                      <a:pt x="655" y="195"/>
                    </a:lnTo>
                    <a:lnTo>
                      <a:pt x="664" y="183"/>
                    </a:lnTo>
                    <a:lnTo>
                      <a:pt x="668" y="175"/>
                    </a:lnTo>
                    <a:lnTo>
                      <a:pt x="676" y="163"/>
                    </a:lnTo>
                    <a:lnTo>
                      <a:pt x="680" y="159"/>
                    </a:lnTo>
                    <a:lnTo>
                      <a:pt x="684" y="159"/>
                    </a:lnTo>
                    <a:lnTo>
                      <a:pt x="696" y="159"/>
                    </a:lnTo>
                    <a:lnTo>
                      <a:pt x="708" y="150"/>
                    </a:lnTo>
                    <a:lnTo>
                      <a:pt x="721" y="142"/>
                    </a:lnTo>
                    <a:lnTo>
                      <a:pt x="716" y="130"/>
                    </a:lnTo>
                    <a:lnTo>
                      <a:pt x="721" y="118"/>
                    </a:lnTo>
                    <a:lnTo>
                      <a:pt x="721" y="106"/>
                    </a:lnTo>
                    <a:lnTo>
                      <a:pt x="708" y="94"/>
                    </a:lnTo>
                    <a:lnTo>
                      <a:pt x="708" y="94"/>
                    </a:lnTo>
                    <a:lnTo>
                      <a:pt x="696" y="94"/>
                    </a:lnTo>
                    <a:lnTo>
                      <a:pt x="692" y="94"/>
                    </a:lnTo>
                    <a:lnTo>
                      <a:pt x="692" y="89"/>
                    </a:lnTo>
                    <a:lnTo>
                      <a:pt x="692" y="85"/>
                    </a:lnTo>
                    <a:lnTo>
                      <a:pt x="692" y="73"/>
                    </a:lnTo>
                    <a:lnTo>
                      <a:pt x="688" y="61"/>
                    </a:lnTo>
                    <a:lnTo>
                      <a:pt x="684" y="49"/>
                    </a:lnTo>
                    <a:lnTo>
                      <a:pt x="680" y="41"/>
                    </a:lnTo>
                    <a:lnTo>
                      <a:pt x="672" y="28"/>
                    </a:lnTo>
                    <a:lnTo>
                      <a:pt x="672" y="24"/>
                    </a:lnTo>
                    <a:lnTo>
                      <a:pt x="668" y="20"/>
                    </a:lnTo>
                    <a:lnTo>
                      <a:pt x="660" y="8"/>
                    </a:lnTo>
                    <a:lnTo>
                      <a:pt x="643" y="8"/>
                    </a:lnTo>
                    <a:lnTo>
                      <a:pt x="639" y="12"/>
                    </a:lnTo>
                    <a:lnTo>
                      <a:pt x="631" y="20"/>
                    </a:lnTo>
                    <a:lnTo>
                      <a:pt x="619" y="20"/>
                    </a:lnTo>
                    <a:lnTo>
                      <a:pt x="607" y="28"/>
                    </a:lnTo>
                    <a:lnTo>
                      <a:pt x="594" y="37"/>
                    </a:lnTo>
                    <a:lnTo>
                      <a:pt x="586" y="49"/>
                    </a:lnTo>
                    <a:lnTo>
                      <a:pt x="582" y="49"/>
                    </a:lnTo>
                    <a:lnTo>
                      <a:pt x="570" y="45"/>
                    </a:lnTo>
                    <a:lnTo>
                      <a:pt x="562" y="45"/>
                    </a:lnTo>
                    <a:lnTo>
                      <a:pt x="562" y="45"/>
                    </a:lnTo>
                    <a:lnTo>
                      <a:pt x="550" y="37"/>
                    </a:lnTo>
                    <a:lnTo>
                      <a:pt x="537" y="32"/>
                    </a:lnTo>
                    <a:lnTo>
                      <a:pt x="525" y="28"/>
                    </a:lnTo>
                    <a:lnTo>
                      <a:pt x="513" y="28"/>
                    </a:lnTo>
                    <a:lnTo>
                      <a:pt x="501" y="32"/>
                    </a:lnTo>
                    <a:lnTo>
                      <a:pt x="493" y="28"/>
                    </a:lnTo>
                    <a:lnTo>
                      <a:pt x="480" y="28"/>
                    </a:lnTo>
                    <a:lnTo>
                      <a:pt x="476" y="32"/>
                    </a:lnTo>
                    <a:lnTo>
                      <a:pt x="464" y="37"/>
                    </a:lnTo>
                    <a:lnTo>
                      <a:pt x="452" y="37"/>
                    </a:lnTo>
                    <a:lnTo>
                      <a:pt x="440" y="41"/>
                    </a:lnTo>
                    <a:lnTo>
                      <a:pt x="440" y="45"/>
                    </a:lnTo>
                    <a:lnTo>
                      <a:pt x="428" y="53"/>
                    </a:lnTo>
                    <a:lnTo>
                      <a:pt x="419" y="65"/>
                    </a:lnTo>
                    <a:lnTo>
                      <a:pt x="407" y="65"/>
                    </a:lnTo>
                    <a:lnTo>
                      <a:pt x="403" y="65"/>
                    </a:lnTo>
                    <a:lnTo>
                      <a:pt x="391" y="65"/>
                    </a:lnTo>
                    <a:lnTo>
                      <a:pt x="379" y="61"/>
                    </a:lnTo>
                    <a:lnTo>
                      <a:pt x="379" y="61"/>
                    </a:lnTo>
                    <a:lnTo>
                      <a:pt x="371" y="61"/>
                    </a:lnTo>
                    <a:lnTo>
                      <a:pt x="358" y="57"/>
                    </a:lnTo>
                    <a:lnTo>
                      <a:pt x="346" y="49"/>
                    </a:lnTo>
                    <a:lnTo>
                      <a:pt x="346" y="49"/>
                    </a:lnTo>
                    <a:lnTo>
                      <a:pt x="338" y="41"/>
                    </a:lnTo>
                    <a:lnTo>
                      <a:pt x="334" y="41"/>
                    </a:lnTo>
                    <a:lnTo>
                      <a:pt x="334" y="41"/>
                    </a:lnTo>
                    <a:lnTo>
                      <a:pt x="322" y="32"/>
                    </a:lnTo>
                    <a:lnTo>
                      <a:pt x="310" y="32"/>
                    </a:lnTo>
                    <a:lnTo>
                      <a:pt x="301" y="37"/>
                    </a:lnTo>
                    <a:lnTo>
                      <a:pt x="285" y="45"/>
                    </a:lnTo>
                    <a:lnTo>
                      <a:pt x="273" y="45"/>
                    </a:lnTo>
                    <a:lnTo>
                      <a:pt x="273" y="45"/>
                    </a:lnTo>
                    <a:lnTo>
                      <a:pt x="269" y="49"/>
                    </a:lnTo>
                    <a:lnTo>
                      <a:pt x="261" y="53"/>
                    </a:lnTo>
                    <a:lnTo>
                      <a:pt x="253" y="53"/>
                    </a:lnTo>
                    <a:lnTo>
                      <a:pt x="244" y="41"/>
                    </a:lnTo>
                    <a:lnTo>
                      <a:pt x="236" y="28"/>
                    </a:lnTo>
                    <a:lnTo>
                      <a:pt x="224" y="16"/>
                    </a:lnTo>
                    <a:lnTo>
                      <a:pt x="216" y="12"/>
                    </a:lnTo>
                    <a:lnTo>
                      <a:pt x="208" y="12"/>
                    </a:lnTo>
                    <a:lnTo>
                      <a:pt x="196" y="8"/>
                    </a:lnTo>
                    <a:lnTo>
                      <a:pt x="183" y="4"/>
                    </a:lnTo>
                    <a:lnTo>
                      <a:pt x="171" y="0"/>
                    </a:lnTo>
                    <a:lnTo>
                      <a:pt x="167" y="0"/>
                    </a:lnTo>
                    <a:lnTo>
                      <a:pt x="155" y="8"/>
                    </a:lnTo>
                    <a:lnTo>
                      <a:pt x="151" y="8"/>
                    </a:lnTo>
                    <a:lnTo>
                      <a:pt x="139" y="8"/>
                    </a:lnTo>
                    <a:lnTo>
                      <a:pt x="126" y="8"/>
                    </a:lnTo>
                    <a:lnTo>
                      <a:pt x="114" y="8"/>
                    </a:lnTo>
                    <a:lnTo>
                      <a:pt x="110" y="12"/>
                    </a:lnTo>
                    <a:lnTo>
                      <a:pt x="98" y="16"/>
                    </a:lnTo>
                    <a:lnTo>
                      <a:pt x="86" y="24"/>
                    </a:lnTo>
                    <a:lnTo>
                      <a:pt x="86" y="37"/>
                    </a:lnTo>
                    <a:lnTo>
                      <a:pt x="86" y="45"/>
                    </a:lnTo>
                    <a:lnTo>
                      <a:pt x="82" y="57"/>
                    </a:lnTo>
                    <a:lnTo>
                      <a:pt x="74" y="69"/>
                    </a:lnTo>
                    <a:lnTo>
                      <a:pt x="61" y="77"/>
                    </a:lnTo>
                    <a:lnTo>
                      <a:pt x="57" y="89"/>
                    </a:lnTo>
                    <a:lnTo>
                      <a:pt x="57" y="102"/>
                    </a:lnTo>
                    <a:lnTo>
                      <a:pt x="57" y="114"/>
                    </a:lnTo>
                    <a:lnTo>
                      <a:pt x="53" y="122"/>
                    </a:lnTo>
                    <a:lnTo>
                      <a:pt x="53" y="134"/>
                    </a:lnTo>
                    <a:lnTo>
                      <a:pt x="53" y="134"/>
                    </a:lnTo>
                    <a:lnTo>
                      <a:pt x="53" y="134"/>
                    </a:lnTo>
                    <a:lnTo>
                      <a:pt x="49" y="142"/>
                    </a:lnTo>
                    <a:lnTo>
                      <a:pt x="49" y="155"/>
                    </a:lnTo>
                    <a:lnTo>
                      <a:pt x="61" y="167"/>
                    </a:lnTo>
                    <a:lnTo>
                      <a:pt x="65" y="171"/>
                    </a:lnTo>
                    <a:lnTo>
                      <a:pt x="65" y="175"/>
                    </a:lnTo>
                    <a:lnTo>
                      <a:pt x="65" y="179"/>
                    </a:lnTo>
                    <a:lnTo>
                      <a:pt x="65" y="187"/>
                    </a:lnTo>
                    <a:lnTo>
                      <a:pt x="69" y="191"/>
                    </a:lnTo>
                    <a:lnTo>
                      <a:pt x="69" y="199"/>
                    </a:lnTo>
                    <a:lnTo>
                      <a:pt x="69" y="203"/>
                    </a:lnTo>
                    <a:lnTo>
                      <a:pt x="69" y="207"/>
                    </a:lnTo>
                    <a:lnTo>
                      <a:pt x="69" y="211"/>
                    </a:lnTo>
                    <a:lnTo>
                      <a:pt x="61" y="207"/>
                    </a:lnTo>
                    <a:lnTo>
                      <a:pt x="57" y="211"/>
                    </a:lnTo>
                    <a:lnTo>
                      <a:pt x="57" y="216"/>
                    </a:lnTo>
                    <a:lnTo>
                      <a:pt x="53" y="220"/>
                    </a:lnTo>
                    <a:lnTo>
                      <a:pt x="57" y="220"/>
                    </a:lnTo>
                    <a:lnTo>
                      <a:pt x="61" y="224"/>
                    </a:lnTo>
                    <a:lnTo>
                      <a:pt x="57" y="232"/>
                    </a:lnTo>
                    <a:lnTo>
                      <a:pt x="57" y="232"/>
                    </a:lnTo>
                    <a:lnTo>
                      <a:pt x="57" y="240"/>
                    </a:lnTo>
                    <a:lnTo>
                      <a:pt x="49" y="244"/>
                    </a:lnTo>
                    <a:lnTo>
                      <a:pt x="45" y="244"/>
                    </a:lnTo>
                    <a:lnTo>
                      <a:pt x="37" y="244"/>
                    </a:lnTo>
                    <a:lnTo>
                      <a:pt x="41" y="248"/>
                    </a:lnTo>
                    <a:lnTo>
                      <a:pt x="37" y="256"/>
                    </a:lnTo>
                    <a:lnTo>
                      <a:pt x="29" y="268"/>
                    </a:lnTo>
                    <a:lnTo>
                      <a:pt x="29" y="281"/>
                    </a:lnTo>
                    <a:lnTo>
                      <a:pt x="17" y="293"/>
                    </a:lnTo>
                    <a:lnTo>
                      <a:pt x="4" y="293"/>
                    </a:lnTo>
                    <a:lnTo>
                      <a:pt x="4" y="305"/>
                    </a:lnTo>
                    <a:lnTo>
                      <a:pt x="0" y="313"/>
                    </a:lnTo>
                    <a:lnTo>
                      <a:pt x="0" y="325"/>
                    </a:lnTo>
                    <a:lnTo>
                      <a:pt x="0" y="338"/>
                    </a:lnTo>
                    <a:lnTo>
                      <a:pt x="0" y="350"/>
                    </a:lnTo>
                    <a:lnTo>
                      <a:pt x="0" y="358"/>
                    </a:lnTo>
                    <a:lnTo>
                      <a:pt x="0" y="366"/>
                    </a:lnTo>
                    <a:lnTo>
                      <a:pt x="0" y="366"/>
                    </a:lnTo>
                    <a:lnTo>
                      <a:pt x="0" y="366"/>
                    </a:lnTo>
                    <a:lnTo>
                      <a:pt x="0" y="378"/>
                    </a:lnTo>
                    <a:lnTo>
                      <a:pt x="0" y="382"/>
                    </a:lnTo>
                    <a:lnTo>
                      <a:pt x="4" y="395"/>
                    </a:lnTo>
                    <a:lnTo>
                      <a:pt x="0" y="395"/>
                    </a:lnTo>
                    <a:lnTo>
                      <a:pt x="4" y="407"/>
                    </a:lnTo>
                    <a:lnTo>
                      <a:pt x="4" y="419"/>
                    </a:lnTo>
                    <a:lnTo>
                      <a:pt x="0" y="431"/>
                    </a:lnTo>
                    <a:lnTo>
                      <a:pt x="0" y="439"/>
                    </a:lnTo>
                    <a:lnTo>
                      <a:pt x="0" y="447"/>
                    </a:lnTo>
                    <a:lnTo>
                      <a:pt x="0" y="460"/>
                    </a:lnTo>
                    <a:lnTo>
                      <a:pt x="13" y="456"/>
                    </a:lnTo>
                    <a:lnTo>
                      <a:pt x="37" y="456"/>
                    </a:lnTo>
                    <a:lnTo>
                      <a:pt x="41" y="452"/>
                    </a:lnTo>
                    <a:lnTo>
                      <a:pt x="41" y="452"/>
                    </a:lnTo>
                    <a:lnTo>
                      <a:pt x="41" y="452"/>
                    </a:lnTo>
                    <a:lnTo>
                      <a:pt x="53" y="447"/>
                    </a:lnTo>
                    <a:lnTo>
                      <a:pt x="61" y="443"/>
                    </a:lnTo>
                    <a:lnTo>
                      <a:pt x="49" y="452"/>
                    </a:lnTo>
                    <a:lnTo>
                      <a:pt x="41" y="452"/>
                    </a:lnTo>
                    <a:lnTo>
                      <a:pt x="41" y="452"/>
                    </a:lnTo>
                    <a:lnTo>
                      <a:pt x="53" y="456"/>
                    </a:lnTo>
                    <a:lnTo>
                      <a:pt x="65" y="452"/>
                    </a:lnTo>
                    <a:lnTo>
                      <a:pt x="78" y="456"/>
                    </a:lnTo>
                    <a:lnTo>
                      <a:pt x="90" y="456"/>
                    </a:lnTo>
                    <a:lnTo>
                      <a:pt x="98" y="456"/>
                    </a:lnTo>
                    <a:lnTo>
                      <a:pt x="106" y="460"/>
                    </a:lnTo>
                    <a:lnTo>
                      <a:pt x="118" y="468"/>
                    </a:lnTo>
                    <a:lnTo>
                      <a:pt x="131" y="480"/>
                    </a:lnTo>
                    <a:lnTo>
                      <a:pt x="139" y="488"/>
                    </a:lnTo>
                    <a:lnTo>
                      <a:pt x="147" y="488"/>
                    </a:lnTo>
                    <a:lnTo>
                      <a:pt x="155" y="484"/>
                    </a:lnTo>
                    <a:lnTo>
                      <a:pt x="155" y="484"/>
                    </a:lnTo>
                    <a:lnTo>
                      <a:pt x="147" y="492"/>
                    </a:lnTo>
                    <a:lnTo>
                      <a:pt x="147" y="504"/>
                    </a:lnTo>
                    <a:lnTo>
                      <a:pt x="159" y="496"/>
                    </a:lnTo>
                    <a:lnTo>
                      <a:pt x="155" y="500"/>
                    </a:lnTo>
                    <a:lnTo>
                      <a:pt x="167" y="504"/>
                    </a:lnTo>
                    <a:lnTo>
                      <a:pt x="155" y="504"/>
                    </a:lnTo>
                    <a:lnTo>
                      <a:pt x="163" y="517"/>
                    </a:lnTo>
                    <a:lnTo>
                      <a:pt x="163" y="513"/>
                    </a:lnTo>
                    <a:lnTo>
                      <a:pt x="167" y="513"/>
                    </a:lnTo>
                    <a:lnTo>
                      <a:pt x="175" y="509"/>
                    </a:lnTo>
                    <a:lnTo>
                      <a:pt x="175" y="517"/>
                    </a:lnTo>
                    <a:lnTo>
                      <a:pt x="167" y="521"/>
                    </a:lnTo>
                    <a:lnTo>
                      <a:pt x="167" y="529"/>
                    </a:lnTo>
                    <a:lnTo>
                      <a:pt x="167" y="533"/>
                    </a:lnTo>
                    <a:lnTo>
                      <a:pt x="167" y="537"/>
                    </a:lnTo>
                    <a:lnTo>
                      <a:pt x="167" y="545"/>
                    </a:lnTo>
                    <a:lnTo>
                      <a:pt x="167" y="553"/>
                    </a:lnTo>
                    <a:lnTo>
                      <a:pt x="175" y="557"/>
                    </a:lnTo>
                    <a:lnTo>
                      <a:pt x="183" y="570"/>
                    </a:lnTo>
                    <a:lnTo>
                      <a:pt x="187" y="574"/>
                    </a:lnTo>
                    <a:lnTo>
                      <a:pt x="200" y="578"/>
                    </a:lnTo>
                    <a:lnTo>
                      <a:pt x="200" y="578"/>
                    </a:lnTo>
                    <a:lnTo>
                      <a:pt x="204" y="586"/>
                    </a:lnTo>
                    <a:lnTo>
                      <a:pt x="212" y="574"/>
                    </a:lnTo>
                    <a:lnTo>
                      <a:pt x="212" y="570"/>
                    </a:lnTo>
                    <a:lnTo>
                      <a:pt x="212" y="574"/>
                    </a:lnTo>
                    <a:lnTo>
                      <a:pt x="212" y="582"/>
                    </a:lnTo>
                    <a:lnTo>
                      <a:pt x="224" y="582"/>
                    </a:lnTo>
                    <a:lnTo>
                      <a:pt x="232" y="570"/>
                    </a:lnTo>
                    <a:lnTo>
                      <a:pt x="240" y="570"/>
                    </a:lnTo>
                    <a:lnTo>
                      <a:pt x="240" y="570"/>
                    </a:lnTo>
                    <a:lnTo>
                      <a:pt x="244" y="565"/>
                    </a:lnTo>
                    <a:lnTo>
                      <a:pt x="240" y="578"/>
                    </a:lnTo>
                    <a:lnTo>
                      <a:pt x="244" y="582"/>
                    </a:lnTo>
                    <a:lnTo>
                      <a:pt x="249" y="570"/>
                    </a:lnTo>
                    <a:lnTo>
                      <a:pt x="244" y="557"/>
                    </a:lnTo>
                    <a:lnTo>
                      <a:pt x="244" y="553"/>
                    </a:lnTo>
                    <a:lnTo>
                      <a:pt x="249" y="565"/>
                    </a:lnTo>
                    <a:lnTo>
                      <a:pt x="253" y="578"/>
                    </a:lnTo>
                    <a:lnTo>
                      <a:pt x="257" y="574"/>
                    </a:lnTo>
                    <a:lnTo>
                      <a:pt x="253" y="561"/>
                    </a:lnTo>
                    <a:lnTo>
                      <a:pt x="253" y="561"/>
                    </a:lnTo>
                    <a:lnTo>
                      <a:pt x="261" y="561"/>
                    </a:lnTo>
                    <a:lnTo>
                      <a:pt x="261" y="574"/>
                    </a:lnTo>
                    <a:lnTo>
                      <a:pt x="265" y="561"/>
                    </a:lnTo>
                    <a:lnTo>
                      <a:pt x="273" y="570"/>
                    </a:lnTo>
                    <a:lnTo>
                      <a:pt x="281" y="565"/>
                    </a:lnTo>
                    <a:lnTo>
                      <a:pt x="289" y="565"/>
                    </a:lnTo>
                    <a:lnTo>
                      <a:pt x="293" y="557"/>
                    </a:lnTo>
                    <a:lnTo>
                      <a:pt x="293" y="565"/>
                    </a:lnTo>
                    <a:lnTo>
                      <a:pt x="305" y="570"/>
                    </a:lnTo>
                    <a:lnTo>
                      <a:pt x="305" y="570"/>
                    </a:lnTo>
                    <a:lnTo>
                      <a:pt x="318" y="570"/>
                    </a:lnTo>
                    <a:lnTo>
                      <a:pt x="330" y="565"/>
                    </a:lnTo>
                    <a:lnTo>
                      <a:pt x="342" y="561"/>
                    </a:lnTo>
                    <a:lnTo>
                      <a:pt x="334" y="553"/>
                    </a:lnTo>
                    <a:lnTo>
                      <a:pt x="334" y="549"/>
                    </a:lnTo>
                    <a:lnTo>
                      <a:pt x="330" y="541"/>
                    </a:lnTo>
                    <a:lnTo>
                      <a:pt x="342" y="553"/>
                    </a:lnTo>
                    <a:lnTo>
                      <a:pt x="346" y="549"/>
                    </a:lnTo>
                    <a:lnTo>
                      <a:pt x="354" y="553"/>
                    </a:lnTo>
                    <a:lnTo>
                      <a:pt x="362" y="541"/>
                    </a:lnTo>
                    <a:lnTo>
                      <a:pt x="371" y="529"/>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93" name="Group 37">
                <a:extLst>
                  <a:ext uri="{FF2B5EF4-FFF2-40B4-BE49-F238E27FC236}">
                    <a16:creationId xmlns:a16="http://schemas.microsoft.com/office/drawing/2014/main" id="{CEFE3F37-1DA2-4BE6-A652-0C9364439B43}"/>
                  </a:ext>
                </a:extLst>
              </p:cNvPr>
              <p:cNvGrpSpPr>
                <a:grpSpLocks/>
              </p:cNvGrpSpPr>
              <p:nvPr/>
            </p:nvGrpSpPr>
            <p:grpSpPr bwMode="auto">
              <a:xfrm>
                <a:off x="5913863" y="4461060"/>
                <a:ext cx="170169" cy="277960"/>
                <a:chOff x="11117" y="9706"/>
                <a:chExt cx="468" cy="691"/>
              </a:xfrm>
              <a:solidFill>
                <a:srgbClr val="BABABA"/>
              </a:solidFill>
            </p:grpSpPr>
            <p:sp>
              <p:nvSpPr>
                <p:cNvPr id="170" name="Freeform 38">
                  <a:extLst>
                    <a:ext uri="{FF2B5EF4-FFF2-40B4-BE49-F238E27FC236}">
                      <a16:creationId xmlns:a16="http://schemas.microsoft.com/office/drawing/2014/main" id="{91F44D61-499D-449E-AD55-01AC20BE8EB6}"/>
                    </a:ext>
                  </a:extLst>
                </p:cNvPr>
                <p:cNvSpPr>
                  <a:spLocks/>
                </p:cNvSpPr>
                <p:nvPr/>
              </p:nvSpPr>
              <p:spPr bwMode="gray">
                <a:xfrm>
                  <a:off x="11121" y="9706"/>
                  <a:ext cx="464" cy="691"/>
                </a:xfrm>
                <a:custGeom>
                  <a:avLst/>
                  <a:gdLst>
                    <a:gd name="T0" fmla="*/ 171 w 464"/>
                    <a:gd name="T1" fmla="*/ 655 h 691"/>
                    <a:gd name="T2" fmla="*/ 232 w 464"/>
                    <a:gd name="T3" fmla="*/ 655 h 691"/>
                    <a:gd name="T4" fmla="*/ 269 w 464"/>
                    <a:gd name="T5" fmla="*/ 659 h 691"/>
                    <a:gd name="T6" fmla="*/ 366 w 464"/>
                    <a:gd name="T7" fmla="*/ 659 h 691"/>
                    <a:gd name="T8" fmla="*/ 403 w 464"/>
                    <a:gd name="T9" fmla="*/ 671 h 691"/>
                    <a:gd name="T10" fmla="*/ 452 w 464"/>
                    <a:gd name="T11" fmla="*/ 687 h 691"/>
                    <a:gd name="T12" fmla="*/ 464 w 464"/>
                    <a:gd name="T13" fmla="*/ 659 h 691"/>
                    <a:gd name="T14" fmla="*/ 456 w 464"/>
                    <a:gd name="T15" fmla="*/ 630 h 691"/>
                    <a:gd name="T16" fmla="*/ 432 w 464"/>
                    <a:gd name="T17" fmla="*/ 598 h 691"/>
                    <a:gd name="T18" fmla="*/ 403 w 464"/>
                    <a:gd name="T19" fmla="*/ 549 h 691"/>
                    <a:gd name="T20" fmla="*/ 391 w 464"/>
                    <a:gd name="T21" fmla="*/ 525 h 691"/>
                    <a:gd name="T22" fmla="*/ 371 w 464"/>
                    <a:gd name="T23" fmla="*/ 492 h 691"/>
                    <a:gd name="T24" fmla="*/ 366 w 464"/>
                    <a:gd name="T25" fmla="*/ 472 h 691"/>
                    <a:gd name="T26" fmla="*/ 366 w 464"/>
                    <a:gd name="T27" fmla="*/ 435 h 691"/>
                    <a:gd name="T28" fmla="*/ 366 w 464"/>
                    <a:gd name="T29" fmla="*/ 419 h 691"/>
                    <a:gd name="T30" fmla="*/ 391 w 464"/>
                    <a:gd name="T31" fmla="*/ 386 h 691"/>
                    <a:gd name="T32" fmla="*/ 415 w 464"/>
                    <a:gd name="T33" fmla="*/ 350 h 691"/>
                    <a:gd name="T34" fmla="*/ 423 w 464"/>
                    <a:gd name="T35" fmla="*/ 321 h 691"/>
                    <a:gd name="T36" fmla="*/ 407 w 464"/>
                    <a:gd name="T37" fmla="*/ 285 h 691"/>
                    <a:gd name="T38" fmla="*/ 379 w 464"/>
                    <a:gd name="T39" fmla="*/ 260 h 691"/>
                    <a:gd name="T40" fmla="*/ 342 w 464"/>
                    <a:gd name="T41" fmla="*/ 224 h 691"/>
                    <a:gd name="T42" fmla="*/ 342 w 464"/>
                    <a:gd name="T43" fmla="*/ 187 h 691"/>
                    <a:gd name="T44" fmla="*/ 391 w 464"/>
                    <a:gd name="T45" fmla="*/ 191 h 691"/>
                    <a:gd name="T46" fmla="*/ 432 w 464"/>
                    <a:gd name="T47" fmla="*/ 187 h 691"/>
                    <a:gd name="T48" fmla="*/ 407 w 464"/>
                    <a:gd name="T49" fmla="*/ 158 h 691"/>
                    <a:gd name="T50" fmla="*/ 391 w 464"/>
                    <a:gd name="T51" fmla="*/ 122 h 691"/>
                    <a:gd name="T52" fmla="*/ 395 w 464"/>
                    <a:gd name="T53" fmla="*/ 73 h 691"/>
                    <a:gd name="T54" fmla="*/ 383 w 464"/>
                    <a:gd name="T55" fmla="*/ 57 h 691"/>
                    <a:gd name="T56" fmla="*/ 383 w 464"/>
                    <a:gd name="T57" fmla="*/ 28 h 691"/>
                    <a:gd name="T58" fmla="*/ 362 w 464"/>
                    <a:gd name="T59" fmla="*/ 4 h 691"/>
                    <a:gd name="T60" fmla="*/ 338 w 464"/>
                    <a:gd name="T61" fmla="*/ 12 h 691"/>
                    <a:gd name="T62" fmla="*/ 342 w 464"/>
                    <a:gd name="T63" fmla="*/ 45 h 691"/>
                    <a:gd name="T64" fmla="*/ 371 w 464"/>
                    <a:gd name="T65" fmla="*/ 57 h 691"/>
                    <a:gd name="T66" fmla="*/ 358 w 464"/>
                    <a:gd name="T67" fmla="*/ 101 h 691"/>
                    <a:gd name="T68" fmla="*/ 326 w 464"/>
                    <a:gd name="T69" fmla="*/ 114 h 691"/>
                    <a:gd name="T70" fmla="*/ 301 w 464"/>
                    <a:gd name="T71" fmla="*/ 158 h 691"/>
                    <a:gd name="T72" fmla="*/ 293 w 464"/>
                    <a:gd name="T73" fmla="*/ 183 h 691"/>
                    <a:gd name="T74" fmla="*/ 289 w 464"/>
                    <a:gd name="T75" fmla="*/ 203 h 691"/>
                    <a:gd name="T76" fmla="*/ 265 w 464"/>
                    <a:gd name="T77" fmla="*/ 228 h 691"/>
                    <a:gd name="T78" fmla="*/ 253 w 464"/>
                    <a:gd name="T79" fmla="*/ 264 h 691"/>
                    <a:gd name="T80" fmla="*/ 232 w 464"/>
                    <a:gd name="T81" fmla="*/ 280 h 691"/>
                    <a:gd name="T82" fmla="*/ 216 w 464"/>
                    <a:gd name="T83" fmla="*/ 321 h 691"/>
                    <a:gd name="T84" fmla="*/ 196 w 464"/>
                    <a:gd name="T85" fmla="*/ 370 h 691"/>
                    <a:gd name="T86" fmla="*/ 163 w 464"/>
                    <a:gd name="T87" fmla="*/ 403 h 691"/>
                    <a:gd name="T88" fmla="*/ 151 w 464"/>
                    <a:gd name="T89" fmla="*/ 382 h 691"/>
                    <a:gd name="T90" fmla="*/ 122 w 464"/>
                    <a:gd name="T91" fmla="*/ 374 h 691"/>
                    <a:gd name="T92" fmla="*/ 90 w 464"/>
                    <a:gd name="T93" fmla="*/ 378 h 691"/>
                    <a:gd name="T94" fmla="*/ 69 w 464"/>
                    <a:gd name="T95" fmla="*/ 398 h 691"/>
                    <a:gd name="T96" fmla="*/ 29 w 464"/>
                    <a:gd name="T97" fmla="*/ 435 h 691"/>
                    <a:gd name="T98" fmla="*/ 21 w 464"/>
                    <a:gd name="T99" fmla="*/ 460 h 691"/>
                    <a:gd name="T100" fmla="*/ 4 w 464"/>
                    <a:gd name="T101" fmla="*/ 504 h 691"/>
                    <a:gd name="T102" fmla="*/ 12 w 464"/>
                    <a:gd name="T103" fmla="*/ 512 h 691"/>
                    <a:gd name="T104" fmla="*/ 29 w 464"/>
                    <a:gd name="T105" fmla="*/ 537 h 691"/>
                    <a:gd name="T106" fmla="*/ 49 w 464"/>
                    <a:gd name="T107" fmla="*/ 549 h 691"/>
                    <a:gd name="T108" fmla="*/ 57 w 464"/>
                    <a:gd name="T109" fmla="*/ 553 h 691"/>
                    <a:gd name="T110" fmla="*/ 57 w 464"/>
                    <a:gd name="T111" fmla="*/ 545 h 691"/>
                    <a:gd name="T112" fmla="*/ 73 w 464"/>
                    <a:gd name="T113" fmla="*/ 545 h 691"/>
                    <a:gd name="T114" fmla="*/ 69 w 464"/>
                    <a:gd name="T115" fmla="*/ 561 h 691"/>
                    <a:gd name="T116" fmla="*/ 86 w 464"/>
                    <a:gd name="T117" fmla="*/ 598 h 691"/>
                    <a:gd name="T118" fmla="*/ 78 w 464"/>
                    <a:gd name="T119" fmla="*/ 643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 h="691">
                      <a:moveTo>
                        <a:pt x="90" y="663"/>
                      </a:moveTo>
                      <a:lnTo>
                        <a:pt x="171" y="663"/>
                      </a:lnTo>
                      <a:lnTo>
                        <a:pt x="171" y="663"/>
                      </a:lnTo>
                      <a:lnTo>
                        <a:pt x="171" y="655"/>
                      </a:lnTo>
                      <a:lnTo>
                        <a:pt x="192" y="655"/>
                      </a:lnTo>
                      <a:lnTo>
                        <a:pt x="204" y="655"/>
                      </a:lnTo>
                      <a:lnTo>
                        <a:pt x="220" y="655"/>
                      </a:lnTo>
                      <a:lnTo>
                        <a:pt x="232" y="655"/>
                      </a:lnTo>
                      <a:lnTo>
                        <a:pt x="232" y="655"/>
                      </a:lnTo>
                      <a:lnTo>
                        <a:pt x="244" y="655"/>
                      </a:lnTo>
                      <a:lnTo>
                        <a:pt x="257" y="659"/>
                      </a:lnTo>
                      <a:lnTo>
                        <a:pt x="269" y="659"/>
                      </a:lnTo>
                      <a:lnTo>
                        <a:pt x="281" y="655"/>
                      </a:lnTo>
                      <a:lnTo>
                        <a:pt x="289" y="663"/>
                      </a:lnTo>
                      <a:lnTo>
                        <a:pt x="354" y="663"/>
                      </a:lnTo>
                      <a:lnTo>
                        <a:pt x="366" y="659"/>
                      </a:lnTo>
                      <a:lnTo>
                        <a:pt x="391" y="671"/>
                      </a:lnTo>
                      <a:lnTo>
                        <a:pt x="391" y="671"/>
                      </a:lnTo>
                      <a:lnTo>
                        <a:pt x="403" y="671"/>
                      </a:lnTo>
                      <a:lnTo>
                        <a:pt x="403" y="671"/>
                      </a:lnTo>
                      <a:lnTo>
                        <a:pt x="415" y="675"/>
                      </a:lnTo>
                      <a:lnTo>
                        <a:pt x="428" y="675"/>
                      </a:lnTo>
                      <a:lnTo>
                        <a:pt x="440" y="679"/>
                      </a:lnTo>
                      <a:lnTo>
                        <a:pt x="452" y="687"/>
                      </a:lnTo>
                      <a:lnTo>
                        <a:pt x="456" y="691"/>
                      </a:lnTo>
                      <a:lnTo>
                        <a:pt x="460" y="683"/>
                      </a:lnTo>
                      <a:lnTo>
                        <a:pt x="456" y="671"/>
                      </a:lnTo>
                      <a:lnTo>
                        <a:pt x="464" y="659"/>
                      </a:lnTo>
                      <a:lnTo>
                        <a:pt x="460" y="655"/>
                      </a:lnTo>
                      <a:lnTo>
                        <a:pt x="456" y="643"/>
                      </a:lnTo>
                      <a:lnTo>
                        <a:pt x="460" y="630"/>
                      </a:lnTo>
                      <a:lnTo>
                        <a:pt x="456" y="630"/>
                      </a:lnTo>
                      <a:lnTo>
                        <a:pt x="456" y="618"/>
                      </a:lnTo>
                      <a:lnTo>
                        <a:pt x="448" y="606"/>
                      </a:lnTo>
                      <a:lnTo>
                        <a:pt x="444" y="606"/>
                      </a:lnTo>
                      <a:lnTo>
                        <a:pt x="432" y="598"/>
                      </a:lnTo>
                      <a:lnTo>
                        <a:pt x="419" y="582"/>
                      </a:lnTo>
                      <a:lnTo>
                        <a:pt x="407" y="573"/>
                      </a:lnTo>
                      <a:lnTo>
                        <a:pt x="399" y="561"/>
                      </a:lnTo>
                      <a:lnTo>
                        <a:pt x="403" y="549"/>
                      </a:lnTo>
                      <a:lnTo>
                        <a:pt x="399" y="545"/>
                      </a:lnTo>
                      <a:lnTo>
                        <a:pt x="399" y="541"/>
                      </a:lnTo>
                      <a:lnTo>
                        <a:pt x="399" y="537"/>
                      </a:lnTo>
                      <a:lnTo>
                        <a:pt x="391" y="525"/>
                      </a:lnTo>
                      <a:lnTo>
                        <a:pt x="387" y="525"/>
                      </a:lnTo>
                      <a:lnTo>
                        <a:pt x="375" y="516"/>
                      </a:lnTo>
                      <a:lnTo>
                        <a:pt x="375" y="504"/>
                      </a:lnTo>
                      <a:lnTo>
                        <a:pt x="371" y="492"/>
                      </a:lnTo>
                      <a:lnTo>
                        <a:pt x="375" y="484"/>
                      </a:lnTo>
                      <a:lnTo>
                        <a:pt x="371" y="480"/>
                      </a:lnTo>
                      <a:lnTo>
                        <a:pt x="362" y="472"/>
                      </a:lnTo>
                      <a:lnTo>
                        <a:pt x="366" y="472"/>
                      </a:lnTo>
                      <a:lnTo>
                        <a:pt x="366" y="460"/>
                      </a:lnTo>
                      <a:lnTo>
                        <a:pt x="371" y="447"/>
                      </a:lnTo>
                      <a:lnTo>
                        <a:pt x="366" y="435"/>
                      </a:lnTo>
                      <a:lnTo>
                        <a:pt x="366" y="435"/>
                      </a:lnTo>
                      <a:lnTo>
                        <a:pt x="358" y="427"/>
                      </a:lnTo>
                      <a:lnTo>
                        <a:pt x="358" y="427"/>
                      </a:lnTo>
                      <a:lnTo>
                        <a:pt x="358" y="427"/>
                      </a:lnTo>
                      <a:lnTo>
                        <a:pt x="366" y="419"/>
                      </a:lnTo>
                      <a:lnTo>
                        <a:pt x="379" y="415"/>
                      </a:lnTo>
                      <a:lnTo>
                        <a:pt x="383" y="403"/>
                      </a:lnTo>
                      <a:lnTo>
                        <a:pt x="387" y="390"/>
                      </a:lnTo>
                      <a:lnTo>
                        <a:pt x="391" y="386"/>
                      </a:lnTo>
                      <a:lnTo>
                        <a:pt x="399" y="374"/>
                      </a:lnTo>
                      <a:lnTo>
                        <a:pt x="403" y="362"/>
                      </a:lnTo>
                      <a:lnTo>
                        <a:pt x="407" y="354"/>
                      </a:lnTo>
                      <a:lnTo>
                        <a:pt x="415" y="350"/>
                      </a:lnTo>
                      <a:lnTo>
                        <a:pt x="423" y="337"/>
                      </a:lnTo>
                      <a:lnTo>
                        <a:pt x="428" y="325"/>
                      </a:lnTo>
                      <a:lnTo>
                        <a:pt x="428" y="325"/>
                      </a:lnTo>
                      <a:lnTo>
                        <a:pt x="423" y="321"/>
                      </a:lnTo>
                      <a:lnTo>
                        <a:pt x="419" y="321"/>
                      </a:lnTo>
                      <a:lnTo>
                        <a:pt x="415" y="309"/>
                      </a:lnTo>
                      <a:lnTo>
                        <a:pt x="411" y="297"/>
                      </a:lnTo>
                      <a:lnTo>
                        <a:pt x="407" y="285"/>
                      </a:lnTo>
                      <a:lnTo>
                        <a:pt x="407" y="285"/>
                      </a:lnTo>
                      <a:lnTo>
                        <a:pt x="403" y="280"/>
                      </a:lnTo>
                      <a:lnTo>
                        <a:pt x="391" y="268"/>
                      </a:lnTo>
                      <a:lnTo>
                        <a:pt x="379" y="260"/>
                      </a:lnTo>
                      <a:lnTo>
                        <a:pt x="366" y="248"/>
                      </a:lnTo>
                      <a:lnTo>
                        <a:pt x="354" y="240"/>
                      </a:lnTo>
                      <a:lnTo>
                        <a:pt x="354" y="236"/>
                      </a:lnTo>
                      <a:lnTo>
                        <a:pt x="342" y="224"/>
                      </a:lnTo>
                      <a:lnTo>
                        <a:pt x="330" y="211"/>
                      </a:lnTo>
                      <a:lnTo>
                        <a:pt x="330" y="203"/>
                      </a:lnTo>
                      <a:lnTo>
                        <a:pt x="342" y="195"/>
                      </a:lnTo>
                      <a:lnTo>
                        <a:pt x="342" y="187"/>
                      </a:lnTo>
                      <a:lnTo>
                        <a:pt x="354" y="187"/>
                      </a:lnTo>
                      <a:lnTo>
                        <a:pt x="358" y="187"/>
                      </a:lnTo>
                      <a:lnTo>
                        <a:pt x="371" y="191"/>
                      </a:lnTo>
                      <a:lnTo>
                        <a:pt x="391" y="191"/>
                      </a:lnTo>
                      <a:lnTo>
                        <a:pt x="399" y="187"/>
                      </a:lnTo>
                      <a:lnTo>
                        <a:pt x="411" y="191"/>
                      </a:lnTo>
                      <a:lnTo>
                        <a:pt x="423" y="191"/>
                      </a:lnTo>
                      <a:lnTo>
                        <a:pt x="432" y="187"/>
                      </a:lnTo>
                      <a:lnTo>
                        <a:pt x="432" y="187"/>
                      </a:lnTo>
                      <a:lnTo>
                        <a:pt x="419" y="179"/>
                      </a:lnTo>
                      <a:lnTo>
                        <a:pt x="411" y="171"/>
                      </a:lnTo>
                      <a:lnTo>
                        <a:pt x="407" y="158"/>
                      </a:lnTo>
                      <a:lnTo>
                        <a:pt x="399" y="146"/>
                      </a:lnTo>
                      <a:lnTo>
                        <a:pt x="395" y="134"/>
                      </a:lnTo>
                      <a:lnTo>
                        <a:pt x="395" y="126"/>
                      </a:lnTo>
                      <a:lnTo>
                        <a:pt x="391" y="122"/>
                      </a:lnTo>
                      <a:lnTo>
                        <a:pt x="395" y="110"/>
                      </a:lnTo>
                      <a:lnTo>
                        <a:pt x="399" y="97"/>
                      </a:lnTo>
                      <a:lnTo>
                        <a:pt x="395" y="85"/>
                      </a:lnTo>
                      <a:lnTo>
                        <a:pt x="395" y="73"/>
                      </a:lnTo>
                      <a:lnTo>
                        <a:pt x="395" y="61"/>
                      </a:lnTo>
                      <a:lnTo>
                        <a:pt x="395" y="61"/>
                      </a:lnTo>
                      <a:lnTo>
                        <a:pt x="391" y="61"/>
                      </a:lnTo>
                      <a:lnTo>
                        <a:pt x="383" y="57"/>
                      </a:lnTo>
                      <a:lnTo>
                        <a:pt x="387" y="45"/>
                      </a:lnTo>
                      <a:lnTo>
                        <a:pt x="387" y="40"/>
                      </a:lnTo>
                      <a:lnTo>
                        <a:pt x="383" y="28"/>
                      </a:lnTo>
                      <a:lnTo>
                        <a:pt x="383" y="28"/>
                      </a:lnTo>
                      <a:lnTo>
                        <a:pt x="371" y="20"/>
                      </a:lnTo>
                      <a:lnTo>
                        <a:pt x="366" y="16"/>
                      </a:lnTo>
                      <a:lnTo>
                        <a:pt x="362" y="4"/>
                      </a:lnTo>
                      <a:lnTo>
                        <a:pt x="362" y="4"/>
                      </a:lnTo>
                      <a:lnTo>
                        <a:pt x="350" y="0"/>
                      </a:lnTo>
                      <a:lnTo>
                        <a:pt x="346" y="0"/>
                      </a:lnTo>
                      <a:lnTo>
                        <a:pt x="334" y="0"/>
                      </a:lnTo>
                      <a:lnTo>
                        <a:pt x="338" y="12"/>
                      </a:lnTo>
                      <a:lnTo>
                        <a:pt x="342" y="24"/>
                      </a:lnTo>
                      <a:lnTo>
                        <a:pt x="342" y="36"/>
                      </a:lnTo>
                      <a:lnTo>
                        <a:pt x="342" y="40"/>
                      </a:lnTo>
                      <a:lnTo>
                        <a:pt x="342" y="45"/>
                      </a:lnTo>
                      <a:lnTo>
                        <a:pt x="346" y="45"/>
                      </a:lnTo>
                      <a:lnTo>
                        <a:pt x="358" y="45"/>
                      </a:lnTo>
                      <a:lnTo>
                        <a:pt x="358" y="45"/>
                      </a:lnTo>
                      <a:lnTo>
                        <a:pt x="371" y="57"/>
                      </a:lnTo>
                      <a:lnTo>
                        <a:pt x="371" y="69"/>
                      </a:lnTo>
                      <a:lnTo>
                        <a:pt x="366" y="81"/>
                      </a:lnTo>
                      <a:lnTo>
                        <a:pt x="371" y="93"/>
                      </a:lnTo>
                      <a:lnTo>
                        <a:pt x="358" y="101"/>
                      </a:lnTo>
                      <a:lnTo>
                        <a:pt x="346" y="110"/>
                      </a:lnTo>
                      <a:lnTo>
                        <a:pt x="334" y="110"/>
                      </a:lnTo>
                      <a:lnTo>
                        <a:pt x="330" y="110"/>
                      </a:lnTo>
                      <a:lnTo>
                        <a:pt x="326" y="114"/>
                      </a:lnTo>
                      <a:lnTo>
                        <a:pt x="318" y="126"/>
                      </a:lnTo>
                      <a:lnTo>
                        <a:pt x="314" y="134"/>
                      </a:lnTo>
                      <a:lnTo>
                        <a:pt x="305" y="146"/>
                      </a:lnTo>
                      <a:lnTo>
                        <a:pt x="301" y="158"/>
                      </a:lnTo>
                      <a:lnTo>
                        <a:pt x="301" y="171"/>
                      </a:lnTo>
                      <a:lnTo>
                        <a:pt x="301" y="171"/>
                      </a:lnTo>
                      <a:lnTo>
                        <a:pt x="297" y="179"/>
                      </a:lnTo>
                      <a:lnTo>
                        <a:pt x="293" y="183"/>
                      </a:lnTo>
                      <a:lnTo>
                        <a:pt x="289" y="183"/>
                      </a:lnTo>
                      <a:lnTo>
                        <a:pt x="285" y="187"/>
                      </a:lnTo>
                      <a:lnTo>
                        <a:pt x="289" y="191"/>
                      </a:lnTo>
                      <a:lnTo>
                        <a:pt x="289" y="203"/>
                      </a:lnTo>
                      <a:lnTo>
                        <a:pt x="285" y="211"/>
                      </a:lnTo>
                      <a:lnTo>
                        <a:pt x="273" y="219"/>
                      </a:lnTo>
                      <a:lnTo>
                        <a:pt x="261" y="228"/>
                      </a:lnTo>
                      <a:lnTo>
                        <a:pt x="265" y="228"/>
                      </a:lnTo>
                      <a:lnTo>
                        <a:pt x="265" y="236"/>
                      </a:lnTo>
                      <a:lnTo>
                        <a:pt x="261" y="240"/>
                      </a:lnTo>
                      <a:lnTo>
                        <a:pt x="261" y="252"/>
                      </a:lnTo>
                      <a:lnTo>
                        <a:pt x="253" y="264"/>
                      </a:lnTo>
                      <a:lnTo>
                        <a:pt x="240" y="272"/>
                      </a:lnTo>
                      <a:lnTo>
                        <a:pt x="236" y="272"/>
                      </a:lnTo>
                      <a:lnTo>
                        <a:pt x="236" y="272"/>
                      </a:lnTo>
                      <a:lnTo>
                        <a:pt x="232" y="280"/>
                      </a:lnTo>
                      <a:lnTo>
                        <a:pt x="224" y="293"/>
                      </a:lnTo>
                      <a:lnTo>
                        <a:pt x="224" y="297"/>
                      </a:lnTo>
                      <a:lnTo>
                        <a:pt x="224" y="313"/>
                      </a:lnTo>
                      <a:lnTo>
                        <a:pt x="216" y="321"/>
                      </a:lnTo>
                      <a:lnTo>
                        <a:pt x="212" y="333"/>
                      </a:lnTo>
                      <a:lnTo>
                        <a:pt x="204" y="346"/>
                      </a:lnTo>
                      <a:lnTo>
                        <a:pt x="200" y="358"/>
                      </a:lnTo>
                      <a:lnTo>
                        <a:pt x="196" y="370"/>
                      </a:lnTo>
                      <a:lnTo>
                        <a:pt x="183" y="378"/>
                      </a:lnTo>
                      <a:lnTo>
                        <a:pt x="183" y="390"/>
                      </a:lnTo>
                      <a:lnTo>
                        <a:pt x="175" y="398"/>
                      </a:lnTo>
                      <a:lnTo>
                        <a:pt x="163" y="403"/>
                      </a:lnTo>
                      <a:lnTo>
                        <a:pt x="163" y="403"/>
                      </a:lnTo>
                      <a:lnTo>
                        <a:pt x="155" y="403"/>
                      </a:lnTo>
                      <a:lnTo>
                        <a:pt x="155" y="390"/>
                      </a:lnTo>
                      <a:lnTo>
                        <a:pt x="151" y="382"/>
                      </a:lnTo>
                      <a:lnTo>
                        <a:pt x="139" y="374"/>
                      </a:lnTo>
                      <a:lnTo>
                        <a:pt x="126" y="366"/>
                      </a:lnTo>
                      <a:lnTo>
                        <a:pt x="126" y="362"/>
                      </a:lnTo>
                      <a:lnTo>
                        <a:pt x="122" y="374"/>
                      </a:lnTo>
                      <a:lnTo>
                        <a:pt x="118" y="378"/>
                      </a:lnTo>
                      <a:lnTo>
                        <a:pt x="106" y="378"/>
                      </a:lnTo>
                      <a:lnTo>
                        <a:pt x="94" y="374"/>
                      </a:lnTo>
                      <a:lnTo>
                        <a:pt x="90" y="378"/>
                      </a:lnTo>
                      <a:lnTo>
                        <a:pt x="86" y="382"/>
                      </a:lnTo>
                      <a:lnTo>
                        <a:pt x="73" y="390"/>
                      </a:lnTo>
                      <a:lnTo>
                        <a:pt x="73" y="398"/>
                      </a:lnTo>
                      <a:lnTo>
                        <a:pt x="69" y="398"/>
                      </a:lnTo>
                      <a:lnTo>
                        <a:pt x="57" y="407"/>
                      </a:lnTo>
                      <a:lnTo>
                        <a:pt x="49" y="419"/>
                      </a:lnTo>
                      <a:lnTo>
                        <a:pt x="37" y="427"/>
                      </a:lnTo>
                      <a:lnTo>
                        <a:pt x="29" y="435"/>
                      </a:lnTo>
                      <a:lnTo>
                        <a:pt x="21" y="439"/>
                      </a:lnTo>
                      <a:lnTo>
                        <a:pt x="21" y="443"/>
                      </a:lnTo>
                      <a:lnTo>
                        <a:pt x="21" y="447"/>
                      </a:lnTo>
                      <a:lnTo>
                        <a:pt x="21" y="460"/>
                      </a:lnTo>
                      <a:lnTo>
                        <a:pt x="21" y="472"/>
                      </a:lnTo>
                      <a:lnTo>
                        <a:pt x="21" y="480"/>
                      </a:lnTo>
                      <a:lnTo>
                        <a:pt x="12" y="492"/>
                      </a:lnTo>
                      <a:lnTo>
                        <a:pt x="4" y="504"/>
                      </a:lnTo>
                      <a:lnTo>
                        <a:pt x="0" y="512"/>
                      </a:lnTo>
                      <a:lnTo>
                        <a:pt x="12" y="521"/>
                      </a:lnTo>
                      <a:lnTo>
                        <a:pt x="8" y="508"/>
                      </a:lnTo>
                      <a:lnTo>
                        <a:pt x="12" y="512"/>
                      </a:lnTo>
                      <a:lnTo>
                        <a:pt x="17" y="516"/>
                      </a:lnTo>
                      <a:lnTo>
                        <a:pt x="21" y="512"/>
                      </a:lnTo>
                      <a:lnTo>
                        <a:pt x="25" y="525"/>
                      </a:lnTo>
                      <a:lnTo>
                        <a:pt x="29" y="537"/>
                      </a:lnTo>
                      <a:lnTo>
                        <a:pt x="29" y="537"/>
                      </a:lnTo>
                      <a:lnTo>
                        <a:pt x="37" y="549"/>
                      </a:lnTo>
                      <a:lnTo>
                        <a:pt x="49" y="549"/>
                      </a:lnTo>
                      <a:lnTo>
                        <a:pt x="49" y="549"/>
                      </a:lnTo>
                      <a:lnTo>
                        <a:pt x="49" y="553"/>
                      </a:lnTo>
                      <a:lnTo>
                        <a:pt x="49" y="557"/>
                      </a:lnTo>
                      <a:lnTo>
                        <a:pt x="57" y="549"/>
                      </a:lnTo>
                      <a:lnTo>
                        <a:pt x="57" y="553"/>
                      </a:lnTo>
                      <a:lnTo>
                        <a:pt x="61" y="549"/>
                      </a:lnTo>
                      <a:lnTo>
                        <a:pt x="57" y="549"/>
                      </a:lnTo>
                      <a:lnTo>
                        <a:pt x="57" y="549"/>
                      </a:lnTo>
                      <a:lnTo>
                        <a:pt x="57" y="545"/>
                      </a:lnTo>
                      <a:lnTo>
                        <a:pt x="61" y="545"/>
                      </a:lnTo>
                      <a:lnTo>
                        <a:pt x="69" y="545"/>
                      </a:lnTo>
                      <a:lnTo>
                        <a:pt x="73" y="545"/>
                      </a:lnTo>
                      <a:lnTo>
                        <a:pt x="73" y="545"/>
                      </a:lnTo>
                      <a:lnTo>
                        <a:pt x="69" y="549"/>
                      </a:lnTo>
                      <a:lnTo>
                        <a:pt x="73" y="561"/>
                      </a:lnTo>
                      <a:lnTo>
                        <a:pt x="73" y="561"/>
                      </a:lnTo>
                      <a:lnTo>
                        <a:pt x="69" y="561"/>
                      </a:lnTo>
                      <a:lnTo>
                        <a:pt x="69" y="573"/>
                      </a:lnTo>
                      <a:lnTo>
                        <a:pt x="78" y="573"/>
                      </a:lnTo>
                      <a:lnTo>
                        <a:pt x="78" y="586"/>
                      </a:lnTo>
                      <a:lnTo>
                        <a:pt x="86" y="598"/>
                      </a:lnTo>
                      <a:lnTo>
                        <a:pt x="90" y="606"/>
                      </a:lnTo>
                      <a:lnTo>
                        <a:pt x="82" y="618"/>
                      </a:lnTo>
                      <a:lnTo>
                        <a:pt x="82" y="630"/>
                      </a:lnTo>
                      <a:lnTo>
                        <a:pt x="78" y="643"/>
                      </a:lnTo>
                      <a:lnTo>
                        <a:pt x="78" y="651"/>
                      </a:lnTo>
                      <a:lnTo>
                        <a:pt x="82" y="655"/>
                      </a:lnTo>
                      <a:lnTo>
                        <a:pt x="90" y="66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71" name="Freeform 39">
                  <a:extLst>
                    <a:ext uri="{FF2B5EF4-FFF2-40B4-BE49-F238E27FC236}">
                      <a16:creationId xmlns:a16="http://schemas.microsoft.com/office/drawing/2014/main" id="{99849BF9-CC2C-4564-B570-2E9D47A5DA31}"/>
                    </a:ext>
                  </a:extLst>
                </p:cNvPr>
                <p:cNvSpPr>
                  <a:spLocks/>
                </p:cNvSpPr>
                <p:nvPr/>
              </p:nvSpPr>
              <p:spPr bwMode="gray">
                <a:xfrm>
                  <a:off x="11117" y="10271"/>
                  <a:ext cx="25" cy="33"/>
                </a:xfrm>
                <a:custGeom>
                  <a:avLst/>
                  <a:gdLst>
                    <a:gd name="T0" fmla="*/ 21 w 25"/>
                    <a:gd name="T1" fmla="*/ 25 h 33"/>
                    <a:gd name="T2" fmla="*/ 25 w 25"/>
                    <a:gd name="T3" fmla="*/ 13 h 33"/>
                    <a:gd name="T4" fmla="*/ 25 w 25"/>
                    <a:gd name="T5" fmla="*/ 0 h 33"/>
                    <a:gd name="T6" fmla="*/ 12 w 25"/>
                    <a:gd name="T7" fmla="*/ 8 h 33"/>
                    <a:gd name="T8" fmla="*/ 0 w 25"/>
                    <a:gd name="T9" fmla="*/ 21 h 33"/>
                    <a:gd name="T10" fmla="*/ 4 w 25"/>
                    <a:gd name="T11" fmla="*/ 33 h 33"/>
                    <a:gd name="T12" fmla="*/ 16 w 25"/>
                    <a:gd name="T13" fmla="*/ 33 h 33"/>
                    <a:gd name="T14" fmla="*/ 21 w 25"/>
                    <a:gd name="T15" fmla="*/ 2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3">
                      <a:moveTo>
                        <a:pt x="21" y="25"/>
                      </a:moveTo>
                      <a:lnTo>
                        <a:pt x="25" y="13"/>
                      </a:lnTo>
                      <a:lnTo>
                        <a:pt x="25" y="0"/>
                      </a:lnTo>
                      <a:lnTo>
                        <a:pt x="12" y="8"/>
                      </a:lnTo>
                      <a:lnTo>
                        <a:pt x="0" y="21"/>
                      </a:lnTo>
                      <a:lnTo>
                        <a:pt x="4" y="33"/>
                      </a:lnTo>
                      <a:lnTo>
                        <a:pt x="16" y="33"/>
                      </a:lnTo>
                      <a:lnTo>
                        <a:pt x="21"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94" name="Freeform 40">
                <a:extLst>
                  <a:ext uri="{FF2B5EF4-FFF2-40B4-BE49-F238E27FC236}">
                    <a16:creationId xmlns:a16="http://schemas.microsoft.com/office/drawing/2014/main" id="{C5EC6FFF-4F46-43D8-9B83-7FA4A5610A99}"/>
                  </a:ext>
                </a:extLst>
              </p:cNvPr>
              <p:cNvSpPr>
                <a:spLocks/>
              </p:cNvSpPr>
              <p:nvPr/>
            </p:nvSpPr>
            <p:spPr bwMode="gray">
              <a:xfrm>
                <a:off x="6023309" y="4200800"/>
                <a:ext cx="232346" cy="397833"/>
              </a:xfrm>
              <a:custGeom>
                <a:avLst/>
                <a:gdLst>
                  <a:gd name="T0" fmla="*/ 517 w 639"/>
                  <a:gd name="T1" fmla="*/ 183 h 989"/>
                  <a:gd name="T2" fmla="*/ 456 w 639"/>
                  <a:gd name="T3" fmla="*/ 150 h 989"/>
                  <a:gd name="T4" fmla="*/ 375 w 639"/>
                  <a:gd name="T5" fmla="*/ 110 h 989"/>
                  <a:gd name="T6" fmla="*/ 322 w 639"/>
                  <a:gd name="T7" fmla="*/ 81 h 989"/>
                  <a:gd name="T8" fmla="*/ 257 w 639"/>
                  <a:gd name="T9" fmla="*/ 49 h 989"/>
                  <a:gd name="T10" fmla="*/ 155 w 639"/>
                  <a:gd name="T11" fmla="*/ 0 h 989"/>
                  <a:gd name="T12" fmla="*/ 106 w 639"/>
                  <a:gd name="T13" fmla="*/ 20 h 989"/>
                  <a:gd name="T14" fmla="*/ 98 w 639"/>
                  <a:gd name="T15" fmla="*/ 53 h 989"/>
                  <a:gd name="T16" fmla="*/ 106 w 639"/>
                  <a:gd name="T17" fmla="*/ 89 h 989"/>
                  <a:gd name="T18" fmla="*/ 131 w 639"/>
                  <a:gd name="T19" fmla="*/ 150 h 989"/>
                  <a:gd name="T20" fmla="*/ 151 w 639"/>
                  <a:gd name="T21" fmla="*/ 199 h 989"/>
                  <a:gd name="T22" fmla="*/ 139 w 639"/>
                  <a:gd name="T23" fmla="*/ 240 h 989"/>
                  <a:gd name="T24" fmla="*/ 131 w 639"/>
                  <a:gd name="T25" fmla="*/ 289 h 989"/>
                  <a:gd name="T26" fmla="*/ 131 w 639"/>
                  <a:gd name="T27" fmla="*/ 338 h 989"/>
                  <a:gd name="T28" fmla="*/ 126 w 639"/>
                  <a:gd name="T29" fmla="*/ 378 h 989"/>
                  <a:gd name="T30" fmla="*/ 118 w 639"/>
                  <a:gd name="T31" fmla="*/ 419 h 989"/>
                  <a:gd name="T32" fmla="*/ 82 w 639"/>
                  <a:gd name="T33" fmla="*/ 456 h 989"/>
                  <a:gd name="T34" fmla="*/ 41 w 639"/>
                  <a:gd name="T35" fmla="*/ 504 h 989"/>
                  <a:gd name="T36" fmla="*/ 21 w 639"/>
                  <a:gd name="T37" fmla="*/ 545 h 989"/>
                  <a:gd name="T38" fmla="*/ 4 w 639"/>
                  <a:gd name="T39" fmla="*/ 569 h 989"/>
                  <a:gd name="T40" fmla="*/ 13 w 639"/>
                  <a:gd name="T41" fmla="*/ 606 h 989"/>
                  <a:gd name="T42" fmla="*/ 33 w 639"/>
                  <a:gd name="T43" fmla="*/ 639 h 989"/>
                  <a:gd name="T44" fmla="*/ 65 w 639"/>
                  <a:gd name="T45" fmla="*/ 651 h 989"/>
                  <a:gd name="T46" fmla="*/ 86 w 639"/>
                  <a:gd name="T47" fmla="*/ 675 h 989"/>
                  <a:gd name="T48" fmla="*/ 86 w 639"/>
                  <a:gd name="T49" fmla="*/ 704 h 989"/>
                  <a:gd name="T50" fmla="*/ 98 w 639"/>
                  <a:gd name="T51" fmla="*/ 720 h 989"/>
                  <a:gd name="T52" fmla="*/ 94 w 639"/>
                  <a:gd name="T53" fmla="*/ 769 h 989"/>
                  <a:gd name="T54" fmla="*/ 110 w 639"/>
                  <a:gd name="T55" fmla="*/ 805 h 989"/>
                  <a:gd name="T56" fmla="*/ 135 w 639"/>
                  <a:gd name="T57" fmla="*/ 834 h 989"/>
                  <a:gd name="T58" fmla="*/ 94 w 639"/>
                  <a:gd name="T59" fmla="*/ 838 h 989"/>
                  <a:gd name="T60" fmla="*/ 45 w 639"/>
                  <a:gd name="T61" fmla="*/ 834 h 989"/>
                  <a:gd name="T62" fmla="*/ 45 w 639"/>
                  <a:gd name="T63" fmla="*/ 871 h 989"/>
                  <a:gd name="T64" fmla="*/ 82 w 639"/>
                  <a:gd name="T65" fmla="*/ 907 h 989"/>
                  <a:gd name="T66" fmla="*/ 110 w 639"/>
                  <a:gd name="T67" fmla="*/ 932 h 989"/>
                  <a:gd name="T68" fmla="*/ 126 w 639"/>
                  <a:gd name="T69" fmla="*/ 968 h 989"/>
                  <a:gd name="T70" fmla="*/ 131 w 639"/>
                  <a:gd name="T71" fmla="*/ 984 h 989"/>
                  <a:gd name="T72" fmla="*/ 179 w 639"/>
                  <a:gd name="T73" fmla="*/ 976 h 989"/>
                  <a:gd name="T74" fmla="*/ 216 w 639"/>
                  <a:gd name="T75" fmla="*/ 976 h 989"/>
                  <a:gd name="T76" fmla="*/ 257 w 639"/>
                  <a:gd name="T77" fmla="*/ 956 h 989"/>
                  <a:gd name="T78" fmla="*/ 285 w 639"/>
                  <a:gd name="T79" fmla="*/ 956 h 989"/>
                  <a:gd name="T80" fmla="*/ 318 w 639"/>
                  <a:gd name="T81" fmla="*/ 944 h 989"/>
                  <a:gd name="T82" fmla="*/ 330 w 639"/>
                  <a:gd name="T83" fmla="*/ 907 h 989"/>
                  <a:gd name="T84" fmla="*/ 346 w 639"/>
                  <a:gd name="T85" fmla="*/ 895 h 989"/>
                  <a:gd name="T86" fmla="*/ 379 w 639"/>
                  <a:gd name="T87" fmla="*/ 895 h 989"/>
                  <a:gd name="T88" fmla="*/ 415 w 639"/>
                  <a:gd name="T89" fmla="*/ 887 h 989"/>
                  <a:gd name="T90" fmla="*/ 452 w 639"/>
                  <a:gd name="T91" fmla="*/ 862 h 989"/>
                  <a:gd name="T92" fmla="*/ 468 w 639"/>
                  <a:gd name="T93" fmla="*/ 842 h 989"/>
                  <a:gd name="T94" fmla="*/ 497 w 639"/>
                  <a:gd name="T95" fmla="*/ 818 h 989"/>
                  <a:gd name="T96" fmla="*/ 537 w 639"/>
                  <a:gd name="T97" fmla="*/ 777 h 989"/>
                  <a:gd name="T98" fmla="*/ 570 w 639"/>
                  <a:gd name="T99" fmla="*/ 777 h 989"/>
                  <a:gd name="T100" fmla="*/ 574 w 639"/>
                  <a:gd name="T101" fmla="*/ 753 h 989"/>
                  <a:gd name="T102" fmla="*/ 546 w 639"/>
                  <a:gd name="T103" fmla="*/ 712 h 989"/>
                  <a:gd name="T104" fmla="*/ 529 w 639"/>
                  <a:gd name="T105" fmla="*/ 667 h 989"/>
                  <a:gd name="T106" fmla="*/ 517 w 639"/>
                  <a:gd name="T107" fmla="*/ 643 h 989"/>
                  <a:gd name="T108" fmla="*/ 525 w 639"/>
                  <a:gd name="T109" fmla="*/ 606 h 989"/>
                  <a:gd name="T110" fmla="*/ 546 w 639"/>
                  <a:gd name="T111" fmla="*/ 574 h 989"/>
                  <a:gd name="T112" fmla="*/ 558 w 639"/>
                  <a:gd name="T113" fmla="*/ 545 h 989"/>
                  <a:gd name="T114" fmla="*/ 574 w 639"/>
                  <a:gd name="T115" fmla="*/ 521 h 989"/>
                  <a:gd name="T116" fmla="*/ 586 w 639"/>
                  <a:gd name="T117" fmla="*/ 484 h 989"/>
                  <a:gd name="T118" fmla="*/ 627 w 639"/>
                  <a:gd name="T119" fmla="*/ 480 h 989"/>
                  <a:gd name="T120" fmla="*/ 582 w 639"/>
                  <a:gd name="T121" fmla="*/ 215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9" h="989">
                    <a:moveTo>
                      <a:pt x="582" y="215"/>
                    </a:moveTo>
                    <a:lnTo>
                      <a:pt x="578" y="215"/>
                    </a:lnTo>
                    <a:lnTo>
                      <a:pt x="537" y="195"/>
                    </a:lnTo>
                    <a:lnTo>
                      <a:pt x="517" y="183"/>
                    </a:lnTo>
                    <a:lnTo>
                      <a:pt x="505" y="175"/>
                    </a:lnTo>
                    <a:lnTo>
                      <a:pt x="480" y="163"/>
                    </a:lnTo>
                    <a:lnTo>
                      <a:pt x="480" y="163"/>
                    </a:lnTo>
                    <a:lnTo>
                      <a:pt x="456" y="150"/>
                    </a:lnTo>
                    <a:lnTo>
                      <a:pt x="424" y="134"/>
                    </a:lnTo>
                    <a:lnTo>
                      <a:pt x="395" y="118"/>
                    </a:lnTo>
                    <a:lnTo>
                      <a:pt x="387" y="118"/>
                    </a:lnTo>
                    <a:lnTo>
                      <a:pt x="375" y="110"/>
                    </a:lnTo>
                    <a:lnTo>
                      <a:pt x="367" y="106"/>
                    </a:lnTo>
                    <a:lnTo>
                      <a:pt x="354" y="97"/>
                    </a:lnTo>
                    <a:lnTo>
                      <a:pt x="338" y="89"/>
                    </a:lnTo>
                    <a:lnTo>
                      <a:pt x="322" y="81"/>
                    </a:lnTo>
                    <a:lnTo>
                      <a:pt x="297" y="69"/>
                    </a:lnTo>
                    <a:lnTo>
                      <a:pt x="277" y="57"/>
                    </a:lnTo>
                    <a:lnTo>
                      <a:pt x="257" y="49"/>
                    </a:lnTo>
                    <a:lnTo>
                      <a:pt x="257" y="49"/>
                    </a:lnTo>
                    <a:lnTo>
                      <a:pt x="244" y="45"/>
                    </a:lnTo>
                    <a:lnTo>
                      <a:pt x="179" y="12"/>
                    </a:lnTo>
                    <a:lnTo>
                      <a:pt x="167" y="4"/>
                    </a:lnTo>
                    <a:lnTo>
                      <a:pt x="155" y="0"/>
                    </a:lnTo>
                    <a:lnTo>
                      <a:pt x="139" y="4"/>
                    </a:lnTo>
                    <a:lnTo>
                      <a:pt x="139" y="8"/>
                    </a:lnTo>
                    <a:lnTo>
                      <a:pt x="122" y="16"/>
                    </a:lnTo>
                    <a:lnTo>
                      <a:pt x="106" y="20"/>
                    </a:lnTo>
                    <a:lnTo>
                      <a:pt x="94" y="28"/>
                    </a:lnTo>
                    <a:lnTo>
                      <a:pt x="94" y="28"/>
                    </a:lnTo>
                    <a:lnTo>
                      <a:pt x="98" y="40"/>
                    </a:lnTo>
                    <a:lnTo>
                      <a:pt x="98" y="53"/>
                    </a:lnTo>
                    <a:lnTo>
                      <a:pt x="102" y="65"/>
                    </a:lnTo>
                    <a:lnTo>
                      <a:pt x="102" y="77"/>
                    </a:lnTo>
                    <a:lnTo>
                      <a:pt x="102" y="77"/>
                    </a:lnTo>
                    <a:lnTo>
                      <a:pt x="106" y="89"/>
                    </a:lnTo>
                    <a:lnTo>
                      <a:pt x="106" y="114"/>
                    </a:lnTo>
                    <a:lnTo>
                      <a:pt x="114" y="126"/>
                    </a:lnTo>
                    <a:lnTo>
                      <a:pt x="122" y="138"/>
                    </a:lnTo>
                    <a:lnTo>
                      <a:pt x="131" y="150"/>
                    </a:lnTo>
                    <a:lnTo>
                      <a:pt x="131" y="163"/>
                    </a:lnTo>
                    <a:lnTo>
                      <a:pt x="139" y="175"/>
                    </a:lnTo>
                    <a:lnTo>
                      <a:pt x="147" y="187"/>
                    </a:lnTo>
                    <a:lnTo>
                      <a:pt x="151" y="199"/>
                    </a:lnTo>
                    <a:lnTo>
                      <a:pt x="147" y="211"/>
                    </a:lnTo>
                    <a:lnTo>
                      <a:pt x="143" y="215"/>
                    </a:lnTo>
                    <a:lnTo>
                      <a:pt x="139" y="228"/>
                    </a:lnTo>
                    <a:lnTo>
                      <a:pt x="139" y="240"/>
                    </a:lnTo>
                    <a:lnTo>
                      <a:pt x="135" y="252"/>
                    </a:lnTo>
                    <a:lnTo>
                      <a:pt x="135" y="264"/>
                    </a:lnTo>
                    <a:lnTo>
                      <a:pt x="135" y="276"/>
                    </a:lnTo>
                    <a:lnTo>
                      <a:pt x="131" y="289"/>
                    </a:lnTo>
                    <a:lnTo>
                      <a:pt x="131" y="301"/>
                    </a:lnTo>
                    <a:lnTo>
                      <a:pt x="131" y="313"/>
                    </a:lnTo>
                    <a:lnTo>
                      <a:pt x="131" y="325"/>
                    </a:lnTo>
                    <a:lnTo>
                      <a:pt x="131" y="338"/>
                    </a:lnTo>
                    <a:lnTo>
                      <a:pt x="131" y="342"/>
                    </a:lnTo>
                    <a:lnTo>
                      <a:pt x="126" y="354"/>
                    </a:lnTo>
                    <a:lnTo>
                      <a:pt x="126" y="366"/>
                    </a:lnTo>
                    <a:lnTo>
                      <a:pt x="126" y="378"/>
                    </a:lnTo>
                    <a:lnTo>
                      <a:pt x="126" y="386"/>
                    </a:lnTo>
                    <a:lnTo>
                      <a:pt x="126" y="399"/>
                    </a:lnTo>
                    <a:lnTo>
                      <a:pt x="122" y="411"/>
                    </a:lnTo>
                    <a:lnTo>
                      <a:pt x="118" y="419"/>
                    </a:lnTo>
                    <a:lnTo>
                      <a:pt x="106" y="431"/>
                    </a:lnTo>
                    <a:lnTo>
                      <a:pt x="94" y="443"/>
                    </a:lnTo>
                    <a:lnTo>
                      <a:pt x="94" y="443"/>
                    </a:lnTo>
                    <a:lnTo>
                      <a:pt x="82" y="456"/>
                    </a:lnTo>
                    <a:lnTo>
                      <a:pt x="69" y="468"/>
                    </a:lnTo>
                    <a:lnTo>
                      <a:pt x="61" y="480"/>
                    </a:lnTo>
                    <a:lnTo>
                      <a:pt x="53" y="492"/>
                    </a:lnTo>
                    <a:lnTo>
                      <a:pt x="41" y="504"/>
                    </a:lnTo>
                    <a:lnTo>
                      <a:pt x="33" y="517"/>
                    </a:lnTo>
                    <a:lnTo>
                      <a:pt x="25" y="529"/>
                    </a:lnTo>
                    <a:lnTo>
                      <a:pt x="25" y="533"/>
                    </a:lnTo>
                    <a:lnTo>
                      <a:pt x="21" y="545"/>
                    </a:lnTo>
                    <a:lnTo>
                      <a:pt x="17" y="545"/>
                    </a:lnTo>
                    <a:lnTo>
                      <a:pt x="13" y="557"/>
                    </a:lnTo>
                    <a:lnTo>
                      <a:pt x="0" y="565"/>
                    </a:lnTo>
                    <a:lnTo>
                      <a:pt x="4" y="569"/>
                    </a:lnTo>
                    <a:lnTo>
                      <a:pt x="4" y="578"/>
                    </a:lnTo>
                    <a:lnTo>
                      <a:pt x="8" y="590"/>
                    </a:lnTo>
                    <a:lnTo>
                      <a:pt x="8" y="594"/>
                    </a:lnTo>
                    <a:lnTo>
                      <a:pt x="13" y="606"/>
                    </a:lnTo>
                    <a:lnTo>
                      <a:pt x="21" y="618"/>
                    </a:lnTo>
                    <a:lnTo>
                      <a:pt x="25" y="622"/>
                    </a:lnTo>
                    <a:lnTo>
                      <a:pt x="25" y="626"/>
                    </a:lnTo>
                    <a:lnTo>
                      <a:pt x="33" y="639"/>
                    </a:lnTo>
                    <a:lnTo>
                      <a:pt x="37" y="647"/>
                    </a:lnTo>
                    <a:lnTo>
                      <a:pt x="49" y="647"/>
                    </a:lnTo>
                    <a:lnTo>
                      <a:pt x="53" y="647"/>
                    </a:lnTo>
                    <a:lnTo>
                      <a:pt x="65" y="651"/>
                    </a:lnTo>
                    <a:lnTo>
                      <a:pt x="65" y="651"/>
                    </a:lnTo>
                    <a:lnTo>
                      <a:pt x="69" y="663"/>
                    </a:lnTo>
                    <a:lnTo>
                      <a:pt x="74" y="667"/>
                    </a:lnTo>
                    <a:lnTo>
                      <a:pt x="86" y="675"/>
                    </a:lnTo>
                    <a:lnTo>
                      <a:pt x="86" y="675"/>
                    </a:lnTo>
                    <a:lnTo>
                      <a:pt x="90" y="687"/>
                    </a:lnTo>
                    <a:lnTo>
                      <a:pt x="90" y="692"/>
                    </a:lnTo>
                    <a:lnTo>
                      <a:pt x="86" y="704"/>
                    </a:lnTo>
                    <a:lnTo>
                      <a:pt x="94" y="708"/>
                    </a:lnTo>
                    <a:lnTo>
                      <a:pt x="98" y="708"/>
                    </a:lnTo>
                    <a:lnTo>
                      <a:pt x="98" y="708"/>
                    </a:lnTo>
                    <a:lnTo>
                      <a:pt x="98" y="720"/>
                    </a:lnTo>
                    <a:lnTo>
                      <a:pt x="98" y="732"/>
                    </a:lnTo>
                    <a:lnTo>
                      <a:pt x="102" y="744"/>
                    </a:lnTo>
                    <a:lnTo>
                      <a:pt x="98" y="757"/>
                    </a:lnTo>
                    <a:lnTo>
                      <a:pt x="94" y="769"/>
                    </a:lnTo>
                    <a:lnTo>
                      <a:pt x="98" y="773"/>
                    </a:lnTo>
                    <a:lnTo>
                      <a:pt x="98" y="781"/>
                    </a:lnTo>
                    <a:lnTo>
                      <a:pt x="102" y="793"/>
                    </a:lnTo>
                    <a:lnTo>
                      <a:pt x="110" y="805"/>
                    </a:lnTo>
                    <a:lnTo>
                      <a:pt x="114" y="818"/>
                    </a:lnTo>
                    <a:lnTo>
                      <a:pt x="122" y="826"/>
                    </a:lnTo>
                    <a:lnTo>
                      <a:pt x="135" y="834"/>
                    </a:lnTo>
                    <a:lnTo>
                      <a:pt x="135" y="834"/>
                    </a:lnTo>
                    <a:lnTo>
                      <a:pt x="126" y="838"/>
                    </a:lnTo>
                    <a:lnTo>
                      <a:pt x="114" y="838"/>
                    </a:lnTo>
                    <a:lnTo>
                      <a:pt x="102" y="834"/>
                    </a:lnTo>
                    <a:lnTo>
                      <a:pt x="94" y="838"/>
                    </a:lnTo>
                    <a:lnTo>
                      <a:pt x="74" y="838"/>
                    </a:lnTo>
                    <a:lnTo>
                      <a:pt x="61" y="834"/>
                    </a:lnTo>
                    <a:lnTo>
                      <a:pt x="57" y="834"/>
                    </a:lnTo>
                    <a:lnTo>
                      <a:pt x="45" y="834"/>
                    </a:lnTo>
                    <a:lnTo>
                      <a:pt x="45" y="842"/>
                    </a:lnTo>
                    <a:lnTo>
                      <a:pt x="33" y="850"/>
                    </a:lnTo>
                    <a:lnTo>
                      <a:pt x="33" y="858"/>
                    </a:lnTo>
                    <a:lnTo>
                      <a:pt x="45" y="871"/>
                    </a:lnTo>
                    <a:lnTo>
                      <a:pt x="57" y="883"/>
                    </a:lnTo>
                    <a:lnTo>
                      <a:pt x="57" y="887"/>
                    </a:lnTo>
                    <a:lnTo>
                      <a:pt x="69" y="895"/>
                    </a:lnTo>
                    <a:lnTo>
                      <a:pt x="82" y="907"/>
                    </a:lnTo>
                    <a:lnTo>
                      <a:pt x="94" y="915"/>
                    </a:lnTo>
                    <a:lnTo>
                      <a:pt x="106" y="927"/>
                    </a:lnTo>
                    <a:lnTo>
                      <a:pt x="110" y="932"/>
                    </a:lnTo>
                    <a:lnTo>
                      <a:pt x="110" y="932"/>
                    </a:lnTo>
                    <a:lnTo>
                      <a:pt x="114" y="944"/>
                    </a:lnTo>
                    <a:lnTo>
                      <a:pt x="118" y="956"/>
                    </a:lnTo>
                    <a:lnTo>
                      <a:pt x="122" y="968"/>
                    </a:lnTo>
                    <a:lnTo>
                      <a:pt x="126" y="968"/>
                    </a:lnTo>
                    <a:lnTo>
                      <a:pt x="131" y="972"/>
                    </a:lnTo>
                    <a:lnTo>
                      <a:pt x="131" y="972"/>
                    </a:lnTo>
                    <a:lnTo>
                      <a:pt x="126" y="984"/>
                    </a:lnTo>
                    <a:lnTo>
                      <a:pt x="131" y="984"/>
                    </a:lnTo>
                    <a:lnTo>
                      <a:pt x="143" y="989"/>
                    </a:lnTo>
                    <a:lnTo>
                      <a:pt x="155" y="984"/>
                    </a:lnTo>
                    <a:lnTo>
                      <a:pt x="167" y="980"/>
                    </a:lnTo>
                    <a:lnTo>
                      <a:pt x="179" y="976"/>
                    </a:lnTo>
                    <a:lnTo>
                      <a:pt x="192" y="964"/>
                    </a:lnTo>
                    <a:lnTo>
                      <a:pt x="196" y="976"/>
                    </a:lnTo>
                    <a:lnTo>
                      <a:pt x="204" y="984"/>
                    </a:lnTo>
                    <a:lnTo>
                      <a:pt x="216" y="976"/>
                    </a:lnTo>
                    <a:lnTo>
                      <a:pt x="224" y="972"/>
                    </a:lnTo>
                    <a:lnTo>
                      <a:pt x="228" y="968"/>
                    </a:lnTo>
                    <a:lnTo>
                      <a:pt x="253" y="960"/>
                    </a:lnTo>
                    <a:lnTo>
                      <a:pt x="257" y="956"/>
                    </a:lnTo>
                    <a:lnTo>
                      <a:pt x="261" y="956"/>
                    </a:lnTo>
                    <a:lnTo>
                      <a:pt x="269" y="960"/>
                    </a:lnTo>
                    <a:lnTo>
                      <a:pt x="273" y="960"/>
                    </a:lnTo>
                    <a:lnTo>
                      <a:pt x="285" y="956"/>
                    </a:lnTo>
                    <a:lnTo>
                      <a:pt x="293" y="956"/>
                    </a:lnTo>
                    <a:lnTo>
                      <a:pt x="306" y="952"/>
                    </a:lnTo>
                    <a:lnTo>
                      <a:pt x="318" y="944"/>
                    </a:lnTo>
                    <a:lnTo>
                      <a:pt x="318" y="944"/>
                    </a:lnTo>
                    <a:lnTo>
                      <a:pt x="330" y="932"/>
                    </a:lnTo>
                    <a:lnTo>
                      <a:pt x="338" y="919"/>
                    </a:lnTo>
                    <a:lnTo>
                      <a:pt x="342" y="915"/>
                    </a:lnTo>
                    <a:lnTo>
                      <a:pt x="330" y="907"/>
                    </a:lnTo>
                    <a:lnTo>
                      <a:pt x="330" y="907"/>
                    </a:lnTo>
                    <a:lnTo>
                      <a:pt x="330" y="903"/>
                    </a:lnTo>
                    <a:lnTo>
                      <a:pt x="342" y="895"/>
                    </a:lnTo>
                    <a:lnTo>
                      <a:pt x="346" y="895"/>
                    </a:lnTo>
                    <a:lnTo>
                      <a:pt x="350" y="895"/>
                    </a:lnTo>
                    <a:lnTo>
                      <a:pt x="358" y="895"/>
                    </a:lnTo>
                    <a:lnTo>
                      <a:pt x="371" y="895"/>
                    </a:lnTo>
                    <a:lnTo>
                      <a:pt x="379" y="895"/>
                    </a:lnTo>
                    <a:lnTo>
                      <a:pt x="391" y="891"/>
                    </a:lnTo>
                    <a:lnTo>
                      <a:pt x="395" y="891"/>
                    </a:lnTo>
                    <a:lnTo>
                      <a:pt x="403" y="887"/>
                    </a:lnTo>
                    <a:lnTo>
                      <a:pt x="415" y="887"/>
                    </a:lnTo>
                    <a:lnTo>
                      <a:pt x="428" y="879"/>
                    </a:lnTo>
                    <a:lnTo>
                      <a:pt x="432" y="879"/>
                    </a:lnTo>
                    <a:lnTo>
                      <a:pt x="448" y="871"/>
                    </a:lnTo>
                    <a:lnTo>
                      <a:pt x="452" y="862"/>
                    </a:lnTo>
                    <a:lnTo>
                      <a:pt x="456" y="850"/>
                    </a:lnTo>
                    <a:lnTo>
                      <a:pt x="456" y="850"/>
                    </a:lnTo>
                    <a:lnTo>
                      <a:pt x="464" y="850"/>
                    </a:lnTo>
                    <a:lnTo>
                      <a:pt x="468" y="842"/>
                    </a:lnTo>
                    <a:lnTo>
                      <a:pt x="468" y="842"/>
                    </a:lnTo>
                    <a:lnTo>
                      <a:pt x="480" y="834"/>
                    </a:lnTo>
                    <a:lnTo>
                      <a:pt x="485" y="826"/>
                    </a:lnTo>
                    <a:lnTo>
                      <a:pt x="497" y="818"/>
                    </a:lnTo>
                    <a:lnTo>
                      <a:pt x="501" y="805"/>
                    </a:lnTo>
                    <a:lnTo>
                      <a:pt x="505" y="793"/>
                    </a:lnTo>
                    <a:lnTo>
                      <a:pt x="525" y="785"/>
                    </a:lnTo>
                    <a:lnTo>
                      <a:pt x="537" y="777"/>
                    </a:lnTo>
                    <a:lnTo>
                      <a:pt x="542" y="777"/>
                    </a:lnTo>
                    <a:lnTo>
                      <a:pt x="550" y="777"/>
                    </a:lnTo>
                    <a:lnTo>
                      <a:pt x="562" y="777"/>
                    </a:lnTo>
                    <a:lnTo>
                      <a:pt x="570" y="777"/>
                    </a:lnTo>
                    <a:lnTo>
                      <a:pt x="570" y="777"/>
                    </a:lnTo>
                    <a:lnTo>
                      <a:pt x="570" y="777"/>
                    </a:lnTo>
                    <a:lnTo>
                      <a:pt x="574" y="765"/>
                    </a:lnTo>
                    <a:lnTo>
                      <a:pt x="574" y="753"/>
                    </a:lnTo>
                    <a:lnTo>
                      <a:pt x="562" y="744"/>
                    </a:lnTo>
                    <a:lnTo>
                      <a:pt x="550" y="736"/>
                    </a:lnTo>
                    <a:lnTo>
                      <a:pt x="554" y="720"/>
                    </a:lnTo>
                    <a:lnTo>
                      <a:pt x="546" y="712"/>
                    </a:lnTo>
                    <a:lnTo>
                      <a:pt x="546" y="696"/>
                    </a:lnTo>
                    <a:lnTo>
                      <a:pt x="542" y="687"/>
                    </a:lnTo>
                    <a:lnTo>
                      <a:pt x="542" y="675"/>
                    </a:lnTo>
                    <a:lnTo>
                      <a:pt x="529" y="667"/>
                    </a:lnTo>
                    <a:lnTo>
                      <a:pt x="517" y="675"/>
                    </a:lnTo>
                    <a:lnTo>
                      <a:pt x="509" y="663"/>
                    </a:lnTo>
                    <a:lnTo>
                      <a:pt x="509" y="655"/>
                    </a:lnTo>
                    <a:lnTo>
                      <a:pt x="517" y="643"/>
                    </a:lnTo>
                    <a:lnTo>
                      <a:pt x="529" y="635"/>
                    </a:lnTo>
                    <a:lnTo>
                      <a:pt x="533" y="622"/>
                    </a:lnTo>
                    <a:lnTo>
                      <a:pt x="529" y="618"/>
                    </a:lnTo>
                    <a:lnTo>
                      <a:pt x="525" y="606"/>
                    </a:lnTo>
                    <a:lnTo>
                      <a:pt x="529" y="594"/>
                    </a:lnTo>
                    <a:lnTo>
                      <a:pt x="533" y="590"/>
                    </a:lnTo>
                    <a:lnTo>
                      <a:pt x="542" y="586"/>
                    </a:lnTo>
                    <a:lnTo>
                      <a:pt x="546" y="574"/>
                    </a:lnTo>
                    <a:lnTo>
                      <a:pt x="546" y="565"/>
                    </a:lnTo>
                    <a:lnTo>
                      <a:pt x="542" y="553"/>
                    </a:lnTo>
                    <a:lnTo>
                      <a:pt x="554" y="549"/>
                    </a:lnTo>
                    <a:lnTo>
                      <a:pt x="558" y="545"/>
                    </a:lnTo>
                    <a:lnTo>
                      <a:pt x="558" y="541"/>
                    </a:lnTo>
                    <a:lnTo>
                      <a:pt x="562" y="529"/>
                    </a:lnTo>
                    <a:lnTo>
                      <a:pt x="566" y="525"/>
                    </a:lnTo>
                    <a:lnTo>
                      <a:pt x="574" y="521"/>
                    </a:lnTo>
                    <a:lnTo>
                      <a:pt x="578" y="508"/>
                    </a:lnTo>
                    <a:lnTo>
                      <a:pt x="578" y="508"/>
                    </a:lnTo>
                    <a:lnTo>
                      <a:pt x="574" y="496"/>
                    </a:lnTo>
                    <a:lnTo>
                      <a:pt x="586" y="484"/>
                    </a:lnTo>
                    <a:lnTo>
                      <a:pt x="590" y="484"/>
                    </a:lnTo>
                    <a:lnTo>
                      <a:pt x="603" y="488"/>
                    </a:lnTo>
                    <a:lnTo>
                      <a:pt x="615" y="480"/>
                    </a:lnTo>
                    <a:lnTo>
                      <a:pt x="627" y="480"/>
                    </a:lnTo>
                    <a:lnTo>
                      <a:pt x="639" y="484"/>
                    </a:lnTo>
                    <a:lnTo>
                      <a:pt x="639" y="248"/>
                    </a:lnTo>
                    <a:lnTo>
                      <a:pt x="607" y="232"/>
                    </a:lnTo>
                    <a:lnTo>
                      <a:pt x="582" y="21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5" name="Freeform 41">
                <a:extLst>
                  <a:ext uri="{FF2B5EF4-FFF2-40B4-BE49-F238E27FC236}">
                    <a16:creationId xmlns:a16="http://schemas.microsoft.com/office/drawing/2014/main" id="{6A721E4E-27F4-46D8-90FF-329BD8E49269}"/>
                  </a:ext>
                </a:extLst>
              </p:cNvPr>
              <p:cNvSpPr>
                <a:spLocks/>
              </p:cNvSpPr>
              <p:nvPr/>
            </p:nvSpPr>
            <p:spPr bwMode="gray">
              <a:xfrm>
                <a:off x="5733513" y="4199191"/>
                <a:ext cx="344701" cy="296062"/>
              </a:xfrm>
              <a:custGeom>
                <a:avLst/>
                <a:gdLst>
                  <a:gd name="T0" fmla="*/ 810 w 948"/>
                  <a:gd name="T1" fmla="*/ 561 h 736"/>
                  <a:gd name="T2" fmla="*/ 830 w 948"/>
                  <a:gd name="T3" fmla="*/ 521 h 736"/>
                  <a:gd name="T4" fmla="*/ 879 w 948"/>
                  <a:gd name="T5" fmla="*/ 460 h 736"/>
                  <a:gd name="T6" fmla="*/ 919 w 948"/>
                  <a:gd name="T7" fmla="*/ 415 h 736"/>
                  <a:gd name="T8" fmla="*/ 923 w 948"/>
                  <a:gd name="T9" fmla="*/ 358 h 736"/>
                  <a:gd name="T10" fmla="*/ 928 w 948"/>
                  <a:gd name="T11" fmla="*/ 305 h 736"/>
                  <a:gd name="T12" fmla="*/ 936 w 948"/>
                  <a:gd name="T13" fmla="*/ 244 h 736"/>
                  <a:gd name="T14" fmla="*/ 944 w 948"/>
                  <a:gd name="T15" fmla="*/ 191 h 736"/>
                  <a:gd name="T16" fmla="*/ 911 w 948"/>
                  <a:gd name="T17" fmla="*/ 130 h 736"/>
                  <a:gd name="T18" fmla="*/ 899 w 948"/>
                  <a:gd name="T19" fmla="*/ 69 h 736"/>
                  <a:gd name="T20" fmla="*/ 875 w 948"/>
                  <a:gd name="T21" fmla="*/ 40 h 736"/>
                  <a:gd name="T22" fmla="*/ 822 w 948"/>
                  <a:gd name="T23" fmla="*/ 36 h 736"/>
                  <a:gd name="T24" fmla="*/ 761 w 948"/>
                  <a:gd name="T25" fmla="*/ 8 h 736"/>
                  <a:gd name="T26" fmla="*/ 696 w 948"/>
                  <a:gd name="T27" fmla="*/ 8 h 736"/>
                  <a:gd name="T28" fmla="*/ 647 w 948"/>
                  <a:gd name="T29" fmla="*/ 36 h 736"/>
                  <a:gd name="T30" fmla="*/ 598 w 948"/>
                  <a:gd name="T31" fmla="*/ 65 h 736"/>
                  <a:gd name="T32" fmla="*/ 569 w 948"/>
                  <a:gd name="T33" fmla="*/ 85 h 736"/>
                  <a:gd name="T34" fmla="*/ 549 w 948"/>
                  <a:gd name="T35" fmla="*/ 97 h 736"/>
                  <a:gd name="T36" fmla="*/ 488 w 948"/>
                  <a:gd name="T37" fmla="*/ 134 h 736"/>
                  <a:gd name="T38" fmla="*/ 435 w 948"/>
                  <a:gd name="T39" fmla="*/ 171 h 736"/>
                  <a:gd name="T40" fmla="*/ 403 w 948"/>
                  <a:gd name="T41" fmla="*/ 199 h 736"/>
                  <a:gd name="T42" fmla="*/ 350 w 948"/>
                  <a:gd name="T43" fmla="*/ 244 h 736"/>
                  <a:gd name="T44" fmla="*/ 289 w 948"/>
                  <a:gd name="T45" fmla="*/ 264 h 736"/>
                  <a:gd name="T46" fmla="*/ 240 w 948"/>
                  <a:gd name="T47" fmla="*/ 419 h 736"/>
                  <a:gd name="T48" fmla="*/ 219 w 948"/>
                  <a:gd name="T49" fmla="*/ 488 h 736"/>
                  <a:gd name="T50" fmla="*/ 187 w 948"/>
                  <a:gd name="T51" fmla="*/ 508 h 736"/>
                  <a:gd name="T52" fmla="*/ 134 w 948"/>
                  <a:gd name="T53" fmla="*/ 512 h 736"/>
                  <a:gd name="T54" fmla="*/ 77 w 948"/>
                  <a:gd name="T55" fmla="*/ 512 h 736"/>
                  <a:gd name="T56" fmla="*/ 32 w 948"/>
                  <a:gd name="T57" fmla="*/ 537 h 736"/>
                  <a:gd name="T58" fmla="*/ 0 w 948"/>
                  <a:gd name="T59" fmla="*/ 533 h 736"/>
                  <a:gd name="T60" fmla="*/ 0 w 948"/>
                  <a:gd name="T61" fmla="*/ 565 h 736"/>
                  <a:gd name="T62" fmla="*/ 24 w 948"/>
                  <a:gd name="T63" fmla="*/ 606 h 736"/>
                  <a:gd name="T64" fmla="*/ 57 w 948"/>
                  <a:gd name="T65" fmla="*/ 634 h 736"/>
                  <a:gd name="T66" fmla="*/ 57 w 948"/>
                  <a:gd name="T67" fmla="*/ 659 h 736"/>
                  <a:gd name="T68" fmla="*/ 106 w 948"/>
                  <a:gd name="T69" fmla="*/ 671 h 736"/>
                  <a:gd name="T70" fmla="*/ 126 w 948"/>
                  <a:gd name="T71" fmla="*/ 712 h 736"/>
                  <a:gd name="T72" fmla="*/ 150 w 948"/>
                  <a:gd name="T73" fmla="*/ 696 h 736"/>
                  <a:gd name="T74" fmla="*/ 183 w 948"/>
                  <a:gd name="T75" fmla="*/ 716 h 736"/>
                  <a:gd name="T76" fmla="*/ 203 w 948"/>
                  <a:gd name="T77" fmla="*/ 736 h 736"/>
                  <a:gd name="T78" fmla="*/ 211 w 948"/>
                  <a:gd name="T79" fmla="*/ 679 h 736"/>
                  <a:gd name="T80" fmla="*/ 236 w 948"/>
                  <a:gd name="T81" fmla="*/ 626 h 736"/>
                  <a:gd name="T82" fmla="*/ 289 w 948"/>
                  <a:gd name="T83" fmla="*/ 610 h 736"/>
                  <a:gd name="T84" fmla="*/ 333 w 948"/>
                  <a:gd name="T85" fmla="*/ 606 h 736"/>
                  <a:gd name="T86" fmla="*/ 386 w 948"/>
                  <a:gd name="T87" fmla="*/ 630 h 736"/>
                  <a:gd name="T88" fmla="*/ 423 w 948"/>
                  <a:gd name="T89" fmla="*/ 647 h 736"/>
                  <a:gd name="T90" fmla="*/ 472 w 948"/>
                  <a:gd name="T91" fmla="*/ 634 h 736"/>
                  <a:gd name="T92" fmla="*/ 496 w 948"/>
                  <a:gd name="T93" fmla="*/ 651 h 736"/>
                  <a:gd name="T94" fmla="*/ 541 w 948"/>
                  <a:gd name="T95" fmla="*/ 667 h 736"/>
                  <a:gd name="T96" fmla="*/ 590 w 948"/>
                  <a:gd name="T97" fmla="*/ 647 h 736"/>
                  <a:gd name="T98" fmla="*/ 630 w 948"/>
                  <a:gd name="T99" fmla="*/ 630 h 736"/>
                  <a:gd name="T100" fmla="*/ 687 w 948"/>
                  <a:gd name="T101" fmla="*/ 634 h 736"/>
                  <a:gd name="T102" fmla="*/ 732 w 948"/>
                  <a:gd name="T103" fmla="*/ 651 h 736"/>
                  <a:gd name="T104" fmla="*/ 781 w 948"/>
                  <a:gd name="T105" fmla="*/ 622 h 736"/>
                  <a:gd name="T106" fmla="*/ 805 w 948"/>
                  <a:gd name="T107" fmla="*/ 594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8" h="736">
                    <a:moveTo>
                      <a:pt x="805" y="594"/>
                    </a:moveTo>
                    <a:lnTo>
                      <a:pt x="801" y="582"/>
                    </a:lnTo>
                    <a:lnTo>
                      <a:pt x="801" y="573"/>
                    </a:lnTo>
                    <a:lnTo>
                      <a:pt x="797" y="569"/>
                    </a:lnTo>
                    <a:lnTo>
                      <a:pt x="810" y="561"/>
                    </a:lnTo>
                    <a:lnTo>
                      <a:pt x="814" y="549"/>
                    </a:lnTo>
                    <a:lnTo>
                      <a:pt x="818" y="549"/>
                    </a:lnTo>
                    <a:lnTo>
                      <a:pt x="822" y="537"/>
                    </a:lnTo>
                    <a:lnTo>
                      <a:pt x="822" y="533"/>
                    </a:lnTo>
                    <a:lnTo>
                      <a:pt x="830" y="521"/>
                    </a:lnTo>
                    <a:lnTo>
                      <a:pt x="838" y="508"/>
                    </a:lnTo>
                    <a:lnTo>
                      <a:pt x="850" y="496"/>
                    </a:lnTo>
                    <a:lnTo>
                      <a:pt x="858" y="484"/>
                    </a:lnTo>
                    <a:lnTo>
                      <a:pt x="866" y="472"/>
                    </a:lnTo>
                    <a:lnTo>
                      <a:pt x="879" y="460"/>
                    </a:lnTo>
                    <a:lnTo>
                      <a:pt x="891" y="447"/>
                    </a:lnTo>
                    <a:lnTo>
                      <a:pt x="891" y="447"/>
                    </a:lnTo>
                    <a:lnTo>
                      <a:pt x="903" y="435"/>
                    </a:lnTo>
                    <a:lnTo>
                      <a:pt x="915" y="423"/>
                    </a:lnTo>
                    <a:lnTo>
                      <a:pt x="919" y="415"/>
                    </a:lnTo>
                    <a:lnTo>
                      <a:pt x="923" y="403"/>
                    </a:lnTo>
                    <a:lnTo>
                      <a:pt x="923" y="390"/>
                    </a:lnTo>
                    <a:lnTo>
                      <a:pt x="923" y="382"/>
                    </a:lnTo>
                    <a:lnTo>
                      <a:pt x="923" y="370"/>
                    </a:lnTo>
                    <a:lnTo>
                      <a:pt x="923" y="358"/>
                    </a:lnTo>
                    <a:lnTo>
                      <a:pt x="928" y="346"/>
                    </a:lnTo>
                    <a:lnTo>
                      <a:pt x="928" y="342"/>
                    </a:lnTo>
                    <a:lnTo>
                      <a:pt x="928" y="329"/>
                    </a:lnTo>
                    <a:lnTo>
                      <a:pt x="928" y="317"/>
                    </a:lnTo>
                    <a:lnTo>
                      <a:pt x="928" y="305"/>
                    </a:lnTo>
                    <a:lnTo>
                      <a:pt x="928" y="293"/>
                    </a:lnTo>
                    <a:lnTo>
                      <a:pt x="932" y="280"/>
                    </a:lnTo>
                    <a:lnTo>
                      <a:pt x="932" y="268"/>
                    </a:lnTo>
                    <a:lnTo>
                      <a:pt x="932" y="256"/>
                    </a:lnTo>
                    <a:lnTo>
                      <a:pt x="936" y="244"/>
                    </a:lnTo>
                    <a:lnTo>
                      <a:pt x="936" y="232"/>
                    </a:lnTo>
                    <a:lnTo>
                      <a:pt x="940" y="219"/>
                    </a:lnTo>
                    <a:lnTo>
                      <a:pt x="944" y="215"/>
                    </a:lnTo>
                    <a:lnTo>
                      <a:pt x="948" y="203"/>
                    </a:lnTo>
                    <a:lnTo>
                      <a:pt x="944" y="191"/>
                    </a:lnTo>
                    <a:lnTo>
                      <a:pt x="936" y="179"/>
                    </a:lnTo>
                    <a:lnTo>
                      <a:pt x="928" y="167"/>
                    </a:lnTo>
                    <a:lnTo>
                      <a:pt x="928" y="154"/>
                    </a:lnTo>
                    <a:lnTo>
                      <a:pt x="919" y="142"/>
                    </a:lnTo>
                    <a:lnTo>
                      <a:pt x="911" y="130"/>
                    </a:lnTo>
                    <a:lnTo>
                      <a:pt x="903" y="118"/>
                    </a:lnTo>
                    <a:lnTo>
                      <a:pt x="903" y="93"/>
                    </a:lnTo>
                    <a:lnTo>
                      <a:pt x="899" y="81"/>
                    </a:lnTo>
                    <a:lnTo>
                      <a:pt x="899" y="81"/>
                    </a:lnTo>
                    <a:lnTo>
                      <a:pt x="899" y="69"/>
                    </a:lnTo>
                    <a:lnTo>
                      <a:pt x="895" y="57"/>
                    </a:lnTo>
                    <a:lnTo>
                      <a:pt x="895" y="44"/>
                    </a:lnTo>
                    <a:lnTo>
                      <a:pt x="891" y="32"/>
                    </a:lnTo>
                    <a:lnTo>
                      <a:pt x="887" y="32"/>
                    </a:lnTo>
                    <a:lnTo>
                      <a:pt x="875" y="40"/>
                    </a:lnTo>
                    <a:lnTo>
                      <a:pt x="862" y="44"/>
                    </a:lnTo>
                    <a:lnTo>
                      <a:pt x="850" y="53"/>
                    </a:lnTo>
                    <a:lnTo>
                      <a:pt x="838" y="53"/>
                    </a:lnTo>
                    <a:lnTo>
                      <a:pt x="834" y="44"/>
                    </a:lnTo>
                    <a:lnTo>
                      <a:pt x="822" y="36"/>
                    </a:lnTo>
                    <a:lnTo>
                      <a:pt x="810" y="24"/>
                    </a:lnTo>
                    <a:lnTo>
                      <a:pt x="797" y="20"/>
                    </a:lnTo>
                    <a:lnTo>
                      <a:pt x="785" y="16"/>
                    </a:lnTo>
                    <a:lnTo>
                      <a:pt x="773" y="12"/>
                    </a:lnTo>
                    <a:lnTo>
                      <a:pt x="761" y="8"/>
                    </a:lnTo>
                    <a:lnTo>
                      <a:pt x="748" y="8"/>
                    </a:lnTo>
                    <a:lnTo>
                      <a:pt x="720" y="0"/>
                    </a:lnTo>
                    <a:lnTo>
                      <a:pt x="712" y="0"/>
                    </a:lnTo>
                    <a:lnTo>
                      <a:pt x="708" y="0"/>
                    </a:lnTo>
                    <a:lnTo>
                      <a:pt x="696" y="8"/>
                    </a:lnTo>
                    <a:lnTo>
                      <a:pt x="683" y="12"/>
                    </a:lnTo>
                    <a:lnTo>
                      <a:pt x="671" y="20"/>
                    </a:lnTo>
                    <a:lnTo>
                      <a:pt x="671" y="20"/>
                    </a:lnTo>
                    <a:lnTo>
                      <a:pt x="659" y="28"/>
                    </a:lnTo>
                    <a:lnTo>
                      <a:pt x="647" y="36"/>
                    </a:lnTo>
                    <a:lnTo>
                      <a:pt x="635" y="44"/>
                    </a:lnTo>
                    <a:lnTo>
                      <a:pt x="610" y="57"/>
                    </a:lnTo>
                    <a:lnTo>
                      <a:pt x="610" y="61"/>
                    </a:lnTo>
                    <a:lnTo>
                      <a:pt x="606" y="61"/>
                    </a:lnTo>
                    <a:lnTo>
                      <a:pt x="598" y="65"/>
                    </a:lnTo>
                    <a:lnTo>
                      <a:pt x="590" y="69"/>
                    </a:lnTo>
                    <a:lnTo>
                      <a:pt x="586" y="73"/>
                    </a:lnTo>
                    <a:lnTo>
                      <a:pt x="573" y="81"/>
                    </a:lnTo>
                    <a:lnTo>
                      <a:pt x="573" y="81"/>
                    </a:lnTo>
                    <a:lnTo>
                      <a:pt x="569" y="85"/>
                    </a:lnTo>
                    <a:lnTo>
                      <a:pt x="569" y="85"/>
                    </a:lnTo>
                    <a:lnTo>
                      <a:pt x="561" y="89"/>
                    </a:lnTo>
                    <a:lnTo>
                      <a:pt x="561" y="89"/>
                    </a:lnTo>
                    <a:lnTo>
                      <a:pt x="557" y="89"/>
                    </a:lnTo>
                    <a:lnTo>
                      <a:pt x="549" y="97"/>
                    </a:lnTo>
                    <a:lnTo>
                      <a:pt x="537" y="106"/>
                    </a:lnTo>
                    <a:lnTo>
                      <a:pt x="525" y="114"/>
                    </a:lnTo>
                    <a:lnTo>
                      <a:pt x="512" y="122"/>
                    </a:lnTo>
                    <a:lnTo>
                      <a:pt x="500" y="130"/>
                    </a:lnTo>
                    <a:lnTo>
                      <a:pt x="488" y="134"/>
                    </a:lnTo>
                    <a:lnTo>
                      <a:pt x="476" y="142"/>
                    </a:lnTo>
                    <a:lnTo>
                      <a:pt x="464" y="150"/>
                    </a:lnTo>
                    <a:lnTo>
                      <a:pt x="451" y="158"/>
                    </a:lnTo>
                    <a:lnTo>
                      <a:pt x="439" y="167"/>
                    </a:lnTo>
                    <a:lnTo>
                      <a:pt x="435" y="171"/>
                    </a:lnTo>
                    <a:lnTo>
                      <a:pt x="435" y="171"/>
                    </a:lnTo>
                    <a:lnTo>
                      <a:pt x="427" y="175"/>
                    </a:lnTo>
                    <a:lnTo>
                      <a:pt x="415" y="187"/>
                    </a:lnTo>
                    <a:lnTo>
                      <a:pt x="403" y="195"/>
                    </a:lnTo>
                    <a:lnTo>
                      <a:pt x="403" y="199"/>
                    </a:lnTo>
                    <a:lnTo>
                      <a:pt x="390" y="211"/>
                    </a:lnTo>
                    <a:lnTo>
                      <a:pt x="374" y="219"/>
                    </a:lnTo>
                    <a:lnTo>
                      <a:pt x="374" y="224"/>
                    </a:lnTo>
                    <a:lnTo>
                      <a:pt x="362" y="232"/>
                    </a:lnTo>
                    <a:lnTo>
                      <a:pt x="350" y="244"/>
                    </a:lnTo>
                    <a:lnTo>
                      <a:pt x="337" y="256"/>
                    </a:lnTo>
                    <a:lnTo>
                      <a:pt x="337" y="256"/>
                    </a:lnTo>
                    <a:lnTo>
                      <a:pt x="313" y="260"/>
                    </a:lnTo>
                    <a:lnTo>
                      <a:pt x="301" y="264"/>
                    </a:lnTo>
                    <a:lnTo>
                      <a:pt x="289" y="264"/>
                    </a:lnTo>
                    <a:lnTo>
                      <a:pt x="281" y="268"/>
                    </a:lnTo>
                    <a:lnTo>
                      <a:pt x="256" y="272"/>
                    </a:lnTo>
                    <a:lnTo>
                      <a:pt x="244" y="276"/>
                    </a:lnTo>
                    <a:lnTo>
                      <a:pt x="244" y="407"/>
                    </a:lnTo>
                    <a:lnTo>
                      <a:pt x="240" y="419"/>
                    </a:lnTo>
                    <a:lnTo>
                      <a:pt x="240" y="443"/>
                    </a:lnTo>
                    <a:lnTo>
                      <a:pt x="232" y="451"/>
                    </a:lnTo>
                    <a:lnTo>
                      <a:pt x="228" y="464"/>
                    </a:lnTo>
                    <a:lnTo>
                      <a:pt x="224" y="476"/>
                    </a:lnTo>
                    <a:lnTo>
                      <a:pt x="219" y="488"/>
                    </a:lnTo>
                    <a:lnTo>
                      <a:pt x="219" y="492"/>
                    </a:lnTo>
                    <a:lnTo>
                      <a:pt x="207" y="500"/>
                    </a:lnTo>
                    <a:lnTo>
                      <a:pt x="195" y="508"/>
                    </a:lnTo>
                    <a:lnTo>
                      <a:pt x="195" y="508"/>
                    </a:lnTo>
                    <a:lnTo>
                      <a:pt x="187" y="508"/>
                    </a:lnTo>
                    <a:lnTo>
                      <a:pt x="183" y="508"/>
                    </a:lnTo>
                    <a:lnTo>
                      <a:pt x="171" y="504"/>
                    </a:lnTo>
                    <a:lnTo>
                      <a:pt x="158" y="512"/>
                    </a:lnTo>
                    <a:lnTo>
                      <a:pt x="146" y="508"/>
                    </a:lnTo>
                    <a:lnTo>
                      <a:pt x="134" y="512"/>
                    </a:lnTo>
                    <a:lnTo>
                      <a:pt x="122" y="512"/>
                    </a:lnTo>
                    <a:lnTo>
                      <a:pt x="110" y="512"/>
                    </a:lnTo>
                    <a:lnTo>
                      <a:pt x="101" y="512"/>
                    </a:lnTo>
                    <a:lnTo>
                      <a:pt x="89" y="512"/>
                    </a:lnTo>
                    <a:lnTo>
                      <a:pt x="77" y="512"/>
                    </a:lnTo>
                    <a:lnTo>
                      <a:pt x="65" y="516"/>
                    </a:lnTo>
                    <a:lnTo>
                      <a:pt x="57" y="521"/>
                    </a:lnTo>
                    <a:lnTo>
                      <a:pt x="49" y="533"/>
                    </a:lnTo>
                    <a:lnTo>
                      <a:pt x="44" y="533"/>
                    </a:lnTo>
                    <a:lnTo>
                      <a:pt x="32" y="537"/>
                    </a:lnTo>
                    <a:lnTo>
                      <a:pt x="28" y="537"/>
                    </a:lnTo>
                    <a:lnTo>
                      <a:pt x="16" y="533"/>
                    </a:lnTo>
                    <a:lnTo>
                      <a:pt x="12" y="533"/>
                    </a:lnTo>
                    <a:lnTo>
                      <a:pt x="0" y="533"/>
                    </a:lnTo>
                    <a:lnTo>
                      <a:pt x="0" y="533"/>
                    </a:lnTo>
                    <a:lnTo>
                      <a:pt x="0" y="537"/>
                    </a:lnTo>
                    <a:lnTo>
                      <a:pt x="0" y="541"/>
                    </a:lnTo>
                    <a:lnTo>
                      <a:pt x="0" y="553"/>
                    </a:lnTo>
                    <a:lnTo>
                      <a:pt x="0" y="553"/>
                    </a:lnTo>
                    <a:lnTo>
                      <a:pt x="0" y="565"/>
                    </a:lnTo>
                    <a:lnTo>
                      <a:pt x="0" y="569"/>
                    </a:lnTo>
                    <a:lnTo>
                      <a:pt x="12" y="578"/>
                    </a:lnTo>
                    <a:lnTo>
                      <a:pt x="8" y="590"/>
                    </a:lnTo>
                    <a:lnTo>
                      <a:pt x="16" y="598"/>
                    </a:lnTo>
                    <a:lnTo>
                      <a:pt x="24" y="606"/>
                    </a:lnTo>
                    <a:lnTo>
                      <a:pt x="36" y="618"/>
                    </a:lnTo>
                    <a:lnTo>
                      <a:pt x="49" y="626"/>
                    </a:lnTo>
                    <a:lnTo>
                      <a:pt x="57" y="630"/>
                    </a:lnTo>
                    <a:lnTo>
                      <a:pt x="65" y="634"/>
                    </a:lnTo>
                    <a:lnTo>
                      <a:pt x="57" y="634"/>
                    </a:lnTo>
                    <a:lnTo>
                      <a:pt x="53" y="634"/>
                    </a:lnTo>
                    <a:lnTo>
                      <a:pt x="44" y="639"/>
                    </a:lnTo>
                    <a:lnTo>
                      <a:pt x="44" y="651"/>
                    </a:lnTo>
                    <a:lnTo>
                      <a:pt x="49" y="655"/>
                    </a:lnTo>
                    <a:lnTo>
                      <a:pt x="57" y="659"/>
                    </a:lnTo>
                    <a:lnTo>
                      <a:pt x="65" y="663"/>
                    </a:lnTo>
                    <a:lnTo>
                      <a:pt x="77" y="675"/>
                    </a:lnTo>
                    <a:lnTo>
                      <a:pt x="81" y="679"/>
                    </a:lnTo>
                    <a:lnTo>
                      <a:pt x="93" y="679"/>
                    </a:lnTo>
                    <a:lnTo>
                      <a:pt x="106" y="671"/>
                    </a:lnTo>
                    <a:lnTo>
                      <a:pt x="110" y="671"/>
                    </a:lnTo>
                    <a:lnTo>
                      <a:pt x="122" y="683"/>
                    </a:lnTo>
                    <a:lnTo>
                      <a:pt x="114" y="696"/>
                    </a:lnTo>
                    <a:lnTo>
                      <a:pt x="122" y="708"/>
                    </a:lnTo>
                    <a:lnTo>
                      <a:pt x="126" y="712"/>
                    </a:lnTo>
                    <a:lnTo>
                      <a:pt x="126" y="716"/>
                    </a:lnTo>
                    <a:lnTo>
                      <a:pt x="130" y="724"/>
                    </a:lnTo>
                    <a:lnTo>
                      <a:pt x="130" y="712"/>
                    </a:lnTo>
                    <a:lnTo>
                      <a:pt x="138" y="700"/>
                    </a:lnTo>
                    <a:lnTo>
                      <a:pt x="150" y="696"/>
                    </a:lnTo>
                    <a:lnTo>
                      <a:pt x="158" y="691"/>
                    </a:lnTo>
                    <a:lnTo>
                      <a:pt x="171" y="704"/>
                    </a:lnTo>
                    <a:lnTo>
                      <a:pt x="179" y="716"/>
                    </a:lnTo>
                    <a:lnTo>
                      <a:pt x="183" y="716"/>
                    </a:lnTo>
                    <a:lnTo>
                      <a:pt x="183" y="716"/>
                    </a:lnTo>
                    <a:lnTo>
                      <a:pt x="187" y="720"/>
                    </a:lnTo>
                    <a:lnTo>
                      <a:pt x="191" y="724"/>
                    </a:lnTo>
                    <a:lnTo>
                      <a:pt x="203" y="732"/>
                    </a:lnTo>
                    <a:lnTo>
                      <a:pt x="203" y="736"/>
                    </a:lnTo>
                    <a:lnTo>
                      <a:pt x="203" y="736"/>
                    </a:lnTo>
                    <a:lnTo>
                      <a:pt x="203" y="724"/>
                    </a:lnTo>
                    <a:lnTo>
                      <a:pt x="207" y="716"/>
                    </a:lnTo>
                    <a:lnTo>
                      <a:pt x="207" y="704"/>
                    </a:lnTo>
                    <a:lnTo>
                      <a:pt x="207" y="691"/>
                    </a:lnTo>
                    <a:lnTo>
                      <a:pt x="211" y="679"/>
                    </a:lnTo>
                    <a:lnTo>
                      <a:pt x="224" y="671"/>
                    </a:lnTo>
                    <a:lnTo>
                      <a:pt x="232" y="659"/>
                    </a:lnTo>
                    <a:lnTo>
                      <a:pt x="236" y="647"/>
                    </a:lnTo>
                    <a:lnTo>
                      <a:pt x="236" y="639"/>
                    </a:lnTo>
                    <a:lnTo>
                      <a:pt x="236" y="626"/>
                    </a:lnTo>
                    <a:lnTo>
                      <a:pt x="248" y="618"/>
                    </a:lnTo>
                    <a:lnTo>
                      <a:pt x="260" y="614"/>
                    </a:lnTo>
                    <a:lnTo>
                      <a:pt x="264" y="610"/>
                    </a:lnTo>
                    <a:lnTo>
                      <a:pt x="276" y="610"/>
                    </a:lnTo>
                    <a:lnTo>
                      <a:pt x="289" y="610"/>
                    </a:lnTo>
                    <a:lnTo>
                      <a:pt x="301" y="610"/>
                    </a:lnTo>
                    <a:lnTo>
                      <a:pt x="305" y="610"/>
                    </a:lnTo>
                    <a:lnTo>
                      <a:pt x="317" y="602"/>
                    </a:lnTo>
                    <a:lnTo>
                      <a:pt x="321" y="602"/>
                    </a:lnTo>
                    <a:lnTo>
                      <a:pt x="333" y="606"/>
                    </a:lnTo>
                    <a:lnTo>
                      <a:pt x="346" y="610"/>
                    </a:lnTo>
                    <a:lnTo>
                      <a:pt x="358" y="614"/>
                    </a:lnTo>
                    <a:lnTo>
                      <a:pt x="366" y="614"/>
                    </a:lnTo>
                    <a:lnTo>
                      <a:pt x="374" y="618"/>
                    </a:lnTo>
                    <a:lnTo>
                      <a:pt x="386" y="630"/>
                    </a:lnTo>
                    <a:lnTo>
                      <a:pt x="394" y="643"/>
                    </a:lnTo>
                    <a:lnTo>
                      <a:pt x="403" y="655"/>
                    </a:lnTo>
                    <a:lnTo>
                      <a:pt x="411" y="655"/>
                    </a:lnTo>
                    <a:lnTo>
                      <a:pt x="419" y="651"/>
                    </a:lnTo>
                    <a:lnTo>
                      <a:pt x="423" y="647"/>
                    </a:lnTo>
                    <a:lnTo>
                      <a:pt x="423" y="647"/>
                    </a:lnTo>
                    <a:lnTo>
                      <a:pt x="435" y="647"/>
                    </a:lnTo>
                    <a:lnTo>
                      <a:pt x="451" y="639"/>
                    </a:lnTo>
                    <a:lnTo>
                      <a:pt x="460" y="634"/>
                    </a:lnTo>
                    <a:lnTo>
                      <a:pt x="472" y="634"/>
                    </a:lnTo>
                    <a:lnTo>
                      <a:pt x="484" y="643"/>
                    </a:lnTo>
                    <a:lnTo>
                      <a:pt x="484" y="643"/>
                    </a:lnTo>
                    <a:lnTo>
                      <a:pt x="488" y="643"/>
                    </a:lnTo>
                    <a:lnTo>
                      <a:pt x="496" y="651"/>
                    </a:lnTo>
                    <a:lnTo>
                      <a:pt x="496" y="651"/>
                    </a:lnTo>
                    <a:lnTo>
                      <a:pt x="508" y="659"/>
                    </a:lnTo>
                    <a:lnTo>
                      <a:pt x="521" y="663"/>
                    </a:lnTo>
                    <a:lnTo>
                      <a:pt x="529" y="663"/>
                    </a:lnTo>
                    <a:lnTo>
                      <a:pt x="529" y="663"/>
                    </a:lnTo>
                    <a:lnTo>
                      <a:pt x="541" y="667"/>
                    </a:lnTo>
                    <a:lnTo>
                      <a:pt x="553" y="667"/>
                    </a:lnTo>
                    <a:lnTo>
                      <a:pt x="557" y="667"/>
                    </a:lnTo>
                    <a:lnTo>
                      <a:pt x="569" y="667"/>
                    </a:lnTo>
                    <a:lnTo>
                      <a:pt x="578" y="655"/>
                    </a:lnTo>
                    <a:lnTo>
                      <a:pt x="590" y="647"/>
                    </a:lnTo>
                    <a:lnTo>
                      <a:pt x="590" y="643"/>
                    </a:lnTo>
                    <a:lnTo>
                      <a:pt x="602" y="639"/>
                    </a:lnTo>
                    <a:lnTo>
                      <a:pt x="614" y="639"/>
                    </a:lnTo>
                    <a:lnTo>
                      <a:pt x="626" y="634"/>
                    </a:lnTo>
                    <a:lnTo>
                      <a:pt x="630" y="630"/>
                    </a:lnTo>
                    <a:lnTo>
                      <a:pt x="643" y="630"/>
                    </a:lnTo>
                    <a:lnTo>
                      <a:pt x="651" y="634"/>
                    </a:lnTo>
                    <a:lnTo>
                      <a:pt x="663" y="630"/>
                    </a:lnTo>
                    <a:lnTo>
                      <a:pt x="675" y="630"/>
                    </a:lnTo>
                    <a:lnTo>
                      <a:pt x="687" y="634"/>
                    </a:lnTo>
                    <a:lnTo>
                      <a:pt x="700" y="639"/>
                    </a:lnTo>
                    <a:lnTo>
                      <a:pt x="712" y="647"/>
                    </a:lnTo>
                    <a:lnTo>
                      <a:pt x="712" y="647"/>
                    </a:lnTo>
                    <a:lnTo>
                      <a:pt x="720" y="647"/>
                    </a:lnTo>
                    <a:lnTo>
                      <a:pt x="732" y="651"/>
                    </a:lnTo>
                    <a:lnTo>
                      <a:pt x="736" y="651"/>
                    </a:lnTo>
                    <a:lnTo>
                      <a:pt x="744" y="639"/>
                    </a:lnTo>
                    <a:lnTo>
                      <a:pt x="757" y="630"/>
                    </a:lnTo>
                    <a:lnTo>
                      <a:pt x="769" y="622"/>
                    </a:lnTo>
                    <a:lnTo>
                      <a:pt x="781" y="622"/>
                    </a:lnTo>
                    <a:lnTo>
                      <a:pt x="789" y="614"/>
                    </a:lnTo>
                    <a:lnTo>
                      <a:pt x="793" y="610"/>
                    </a:lnTo>
                    <a:lnTo>
                      <a:pt x="810" y="610"/>
                    </a:lnTo>
                    <a:lnTo>
                      <a:pt x="805" y="598"/>
                    </a:lnTo>
                    <a:lnTo>
                      <a:pt x="805" y="59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 name="Freeform 42">
                <a:extLst>
                  <a:ext uri="{FF2B5EF4-FFF2-40B4-BE49-F238E27FC236}">
                    <a16:creationId xmlns:a16="http://schemas.microsoft.com/office/drawing/2014/main" id="{BC647152-2D1A-4487-9157-90F42484EB08}"/>
                  </a:ext>
                </a:extLst>
              </p:cNvPr>
              <p:cNvSpPr>
                <a:spLocks/>
              </p:cNvSpPr>
              <p:nvPr/>
            </p:nvSpPr>
            <p:spPr bwMode="gray">
              <a:xfrm>
                <a:off x="5934589" y="3943757"/>
                <a:ext cx="346156" cy="356802"/>
              </a:xfrm>
              <a:custGeom>
                <a:avLst/>
                <a:gdLst>
                  <a:gd name="T0" fmla="*/ 126 w 952"/>
                  <a:gd name="T1" fmla="*/ 24 h 887"/>
                  <a:gd name="T2" fmla="*/ 106 w 952"/>
                  <a:gd name="T3" fmla="*/ 61 h 887"/>
                  <a:gd name="T4" fmla="*/ 77 w 952"/>
                  <a:gd name="T5" fmla="*/ 81 h 887"/>
                  <a:gd name="T6" fmla="*/ 53 w 952"/>
                  <a:gd name="T7" fmla="*/ 102 h 887"/>
                  <a:gd name="T8" fmla="*/ 53 w 952"/>
                  <a:gd name="T9" fmla="*/ 159 h 887"/>
                  <a:gd name="T10" fmla="*/ 0 w 952"/>
                  <a:gd name="T11" fmla="*/ 203 h 887"/>
                  <a:gd name="T12" fmla="*/ 20 w 952"/>
                  <a:gd name="T13" fmla="*/ 248 h 887"/>
                  <a:gd name="T14" fmla="*/ 29 w 952"/>
                  <a:gd name="T15" fmla="*/ 301 h 887"/>
                  <a:gd name="T16" fmla="*/ 29 w 952"/>
                  <a:gd name="T17" fmla="*/ 334 h 887"/>
                  <a:gd name="T18" fmla="*/ 29 w 952"/>
                  <a:gd name="T19" fmla="*/ 370 h 887"/>
                  <a:gd name="T20" fmla="*/ 25 w 952"/>
                  <a:gd name="T21" fmla="*/ 403 h 887"/>
                  <a:gd name="T22" fmla="*/ 20 w 952"/>
                  <a:gd name="T23" fmla="*/ 448 h 887"/>
                  <a:gd name="T24" fmla="*/ 29 w 952"/>
                  <a:gd name="T25" fmla="*/ 500 h 887"/>
                  <a:gd name="T26" fmla="*/ 45 w 952"/>
                  <a:gd name="T27" fmla="*/ 549 h 887"/>
                  <a:gd name="T28" fmla="*/ 77 w 952"/>
                  <a:gd name="T29" fmla="*/ 566 h 887"/>
                  <a:gd name="T30" fmla="*/ 122 w 952"/>
                  <a:gd name="T31" fmla="*/ 582 h 887"/>
                  <a:gd name="T32" fmla="*/ 155 w 952"/>
                  <a:gd name="T33" fmla="*/ 627 h 887"/>
                  <a:gd name="T34" fmla="*/ 220 w 952"/>
                  <a:gd name="T35" fmla="*/ 647 h 887"/>
                  <a:gd name="T36" fmla="*/ 281 w 952"/>
                  <a:gd name="T37" fmla="*/ 679 h 887"/>
                  <a:gd name="T38" fmla="*/ 334 w 952"/>
                  <a:gd name="T39" fmla="*/ 667 h 887"/>
                  <a:gd name="T40" fmla="*/ 383 w 952"/>
                  <a:gd name="T41" fmla="*/ 647 h 887"/>
                  <a:gd name="T42" fmla="*/ 488 w 952"/>
                  <a:gd name="T43" fmla="*/ 684 h 887"/>
                  <a:gd name="T44" fmla="*/ 566 w 952"/>
                  <a:gd name="T45" fmla="*/ 720 h 887"/>
                  <a:gd name="T46" fmla="*/ 631 w 952"/>
                  <a:gd name="T47" fmla="*/ 757 h 887"/>
                  <a:gd name="T48" fmla="*/ 724 w 952"/>
                  <a:gd name="T49" fmla="*/ 802 h 887"/>
                  <a:gd name="T50" fmla="*/ 826 w 952"/>
                  <a:gd name="T51" fmla="*/ 854 h 887"/>
                  <a:gd name="T52" fmla="*/ 940 w 952"/>
                  <a:gd name="T53" fmla="*/ 732 h 887"/>
                  <a:gd name="T54" fmla="*/ 936 w 952"/>
                  <a:gd name="T55" fmla="*/ 240 h 887"/>
                  <a:gd name="T56" fmla="*/ 928 w 952"/>
                  <a:gd name="T57" fmla="*/ 216 h 887"/>
                  <a:gd name="T58" fmla="*/ 940 w 952"/>
                  <a:gd name="T59" fmla="*/ 163 h 887"/>
                  <a:gd name="T60" fmla="*/ 940 w 952"/>
                  <a:gd name="T61" fmla="*/ 114 h 887"/>
                  <a:gd name="T62" fmla="*/ 932 w 952"/>
                  <a:gd name="T63" fmla="*/ 81 h 887"/>
                  <a:gd name="T64" fmla="*/ 883 w 952"/>
                  <a:gd name="T65" fmla="*/ 77 h 887"/>
                  <a:gd name="T66" fmla="*/ 826 w 952"/>
                  <a:gd name="T67" fmla="*/ 57 h 887"/>
                  <a:gd name="T68" fmla="*/ 786 w 952"/>
                  <a:gd name="T69" fmla="*/ 24 h 887"/>
                  <a:gd name="T70" fmla="*/ 733 w 952"/>
                  <a:gd name="T71" fmla="*/ 20 h 887"/>
                  <a:gd name="T72" fmla="*/ 676 w 952"/>
                  <a:gd name="T73" fmla="*/ 41 h 887"/>
                  <a:gd name="T74" fmla="*/ 639 w 952"/>
                  <a:gd name="T75" fmla="*/ 77 h 887"/>
                  <a:gd name="T76" fmla="*/ 647 w 952"/>
                  <a:gd name="T77" fmla="*/ 130 h 887"/>
                  <a:gd name="T78" fmla="*/ 639 w 952"/>
                  <a:gd name="T79" fmla="*/ 163 h 887"/>
                  <a:gd name="T80" fmla="*/ 582 w 952"/>
                  <a:gd name="T81" fmla="*/ 195 h 887"/>
                  <a:gd name="T82" fmla="*/ 541 w 952"/>
                  <a:gd name="T83" fmla="*/ 171 h 887"/>
                  <a:gd name="T84" fmla="*/ 493 w 952"/>
                  <a:gd name="T85" fmla="*/ 146 h 887"/>
                  <a:gd name="T86" fmla="*/ 440 w 952"/>
                  <a:gd name="T87" fmla="*/ 130 h 887"/>
                  <a:gd name="T88" fmla="*/ 383 w 952"/>
                  <a:gd name="T89" fmla="*/ 118 h 887"/>
                  <a:gd name="T90" fmla="*/ 358 w 952"/>
                  <a:gd name="T91" fmla="*/ 73 h 887"/>
                  <a:gd name="T92" fmla="*/ 322 w 952"/>
                  <a:gd name="T93" fmla="*/ 49 h 887"/>
                  <a:gd name="T94" fmla="*/ 273 w 952"/>
                  <a:gd name="T95" fmla="*/ 28 h 887"/>
                  <a:gd name="T96" fmla="*/ 224 w 952"/>
                  <a:gd name="T97" fmla="*/ 20 h 887"/>
                  <a:gd name="T98" fmla="*/ 191 w 952"/>
                  <a:gd name="T99" fmla="*/ 24 h 887"/>
                  <a:gd name="T100" fmla="*/ 151 w 952"/>
                  <a:gd name="T101" fmla="*/ 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2" h="887">
                    <a:moveTo>
                      <a:pt x="126" y="8"/>
                    </a:moveTo>
                    <a:lnTo>
                      <a:pt x="126" y="16"/>
                    </a:lnTo>
                    <a:lnTo>
                      <a:pt x="126" y="16"/>
                    </a:lnTo>
                    <a:lnTo>
                      <a:pt x="126" y="20"/>
                    </a:lnTo>
                    <a:lnTo>
                      <a:pt x="126" y="24"/>
                    </a:lnTo>
                    <a:lnTo>
                      <a:pt x="126" y="28"/>
                    </a:lnTo>
                    <a:lnTo>
                      <a:pt x="126" y="41"/>
                    </a:lnTo>
                    <a:lnTo>
                      <a:pt x="130" y="53"/>
                    </a:lnTo>
                    <a:lnTo>
                      <a:pt x="118" y="57"/>
                    </a:lnTo>
                    <a:lnTo>
                      <a:pt x="106" y="61"/>
                    </a:lnTo>
                    <a:lnTo>
                      <a:pt x="106" y="65"/>
                    </a:lnTo>
                    <a:lnTo>
                      <a:pt x="94" y="69"/>
                    </a:lnTo>
                    <a:lnTo>
                      <a:pt x="90" y="73"/>
                    </a:lnTo>
                    <a:lnTo>
                      <a:pt x="86" y="81"/>
                    </a:lnTo>
                    <a:lnTo>
                      <a:pt x="77" y="81"/>
                    </a:lnTo>
                    <a:lnTo>
                      <a:pt x="73" y="85"/>
                    </a:lnTo>
                    <a:lnTo>
                      <a:pt x="69" y="94"/>
                    </a:lnTo>
                    <a:lnTo>
                      <a:pt x="65" y="98"/>
                    </a:lnTo>
                    <a:lnTo>
                      <a:pt x="53" y="102"/>
                    </a:lnTo>
                    <a:lnTo>
                      <a:pt x="53" y="102"/>
                    </a:lnTo>
                    <a:lnTo>
                      <a:pt x="45" y="114"/>
                    </a:lnTo>
                    <a:lnTo>
                      <a:pt x="45" y="126"/>
                    </a:lnTo>
                    <a:lnTo>
                      <a:pt x="49" y="138"/>
                    </a:lnTo>
                    <a:lnTo>
                      <a:pt x="53" y="151"/>
                    </a:lnTo>
                    <a:lnTo>
                      <a:pt x="53" y="159"/>
                    </a:lnTo>
                    <a:lnTo>
                      <a:pt x="37" y="179"/>
                    </a:lnTo>
                    <a:lnTo>
                      <a:pt x="29" y="191"/>
                    </a:lnTo>
                    <a:lnTo>
                      <a:pt x="20" y="191"/>
                    </a:lnTo>
                    <a:lnTo>
                      <a:pt x="8" y="195"/>
                    </a:lnTo>
                    <a:lnTo>
                      <a:pt x="0" y="203"/>
                    </a:lnTo>
                    <a:lnTo>
                      <a:pt x="0" y="212"/>
                    </a:lnTo>
                    <a:lnTo>
                      <a:pt x="0" y="216"/>
                    </a:lnTo>
                    <a:lnTo>
                      <a:pt x="12" y="224"/>
                    </a:lnTo>
                    <a:lnTo>
                      <a:pt x="16" y="236"/>
                    </a:lnTo>
                    <a:lnTo>
                      <a:pt x="20" y="248"/>
                    </a:lnTo>
                    <a:lnTo>
                      <a:pt x="25" y="260"/>
                    </a:lnTo>
                    <a:lnTo>
                      <a:pt x="29" y="273"/>
                    </a:lnTo>
                    <a:lnTo>
                      <a:pt x="29" y="285"/>
                    </a:lnTo>
                    <a:lnTo>
                      <a:pt x="29" y="293"/>
                    </a:lnTo>
                    <a:lnTo>
                      <a:pt x="29" y="301"/>
                    </a:lnTo>
                    <a:lnTo>
                      <a:pt x="29" y="305"/>
                    </a:lnTo>
                    <a:lnTo>
                      <a:pt x="29" y="309"/>
                    </a:lnTo>
                    <a:lnTo>
                      <a:pt x="25" y="321"/>
                    </a:lnTo>
                    <a:lnTo>
                      <a:pt x="25" y="334"/>
                    </a:lnTo>
                    <a:lnTo>
                      <a:pt x="29" y="334"/>
                    </a:lnTo>
                    <a:lnTo>
                      <a:pt x="33" y="346"/>
                    </a:lnTo>
                    <a:lnTo>
                      <a:pt x="33" y="358"/>
                    </a:lnTo>
                    <a:lnTo>
                      <a:pt x="29" y="366"/>
                    </a:lnTo>
                    <a:lnTo>
                      <a:pt x="29" y="370"/>
                    </a:lnTo>
                    <a:lnTo>
                      <a:pt x="29" y="370"/>
                    </a:lnTo>
                    <a:lnTo>
                      <a:pt x="29" y="370"/>
                    </a:lnTo>
                    <a:lnTo>
                      <a:pt x="25" y="382"/>
                    </a:lnTo>
                    <a:lnTo>
                      <a:pt x="20" y="387"/>
                    </a:lnTo>
                    <a:lnTo>
                      <a:pt x="20" y="391"/>
                    </a:lnTo>
                    <a:lnTo>
                      <a:pt x="25" y="403"/>
                    </a:lnTo>
                    <a:lnTo>
                      <a:pt x="29" y="415"/>
                    </a:lnTo>
                    <a:lnTo>
                      <a:pt x="29" y="415"/>
                    </a:lnTo>
                    <a:lnTo>
                      <a:pt x="29" y="427"/>
                    </a:lnTo>
                    <a:lnTo>
                      <a:pt x="33" y="435"/>
                    </a:lnTo>
                    <a:lnTo>
                      <a:pt x="20" y="448"/>
                    </a:lnTo>
                    <a:lnTo>
                      <a:pt x="8" y="452"/>
                    </a:lnTo>
                    <a:lnTo>
                      <a:pt x="0" y="464"/>
                    </a:lnTo>
                    <a:lnTo>
                      <a:pt x="8" y="476"/>
                    </a:lnTo>
                    <a:lnTo>
                      <a:pt x="12" y="476"/>
                    </a:lnTo>
                    <a:lnTo>
                      <a:pt x="29" y="500"/>
                    </a:lnTo>
                    <a:lnTo>
                      <a:pt x="29" y="505"/>
                    </a:lnTo>
                    <a:lnTo>
                      <a:pt x="37" y="517"/>
                    </a:lnTo>
                    <a:lnTo>
                      <a:pt x="41" y="525"/>
                    </a:lnTo>
                    <a:lnTo>
                      <a:pt x="41" y="537"/>
                    </a:lnTo>
                    <a:lnTo>
                      <a:pt x="45" y="549"/>
                    </a:lnTo>
                    <a:lnTo>
                      <a:pt x="45" y="553"/>
                    </a:lnTo>
                    <a:lnTo>
                      <a:pt x="49" y="553"/>
                    </a:lnTo>
                    <a:lnTo>
                      <a:pt x="53" y="566"/>
                    </a:lnTo>
                    <a:lnTo>
                      <a:pt x="65" y="574"/>
                    </a:lnTo>
                    <a:lnTo>
                      <a:pt x="77" y="566"/>
                    </a:lnTo>
                    <a:lnTo>
                      <a:pt x="90" y="570"/>
                    </a:lnTo>
                    <a:lnTo>
                      <a:pt x="90" y="570"/>
                    </a:lnTo>
                    <a:lnTo>
                      <a:pt x="94" y="574"/>
                    </a:lnTo>
                    <a:lnTo>
                      <a:pt x="98" y="574"/>
                    </a:lnTo>
                    <a:lnTo>
                      <a:pt x="122" y="582"/>
                    </a:lnTo>
                    <a:lnTo>
                      <a:pt x="126" y="582"/>
                    </a:lnTo>
                    <a:lnTo>
                      <a:pt x="134" y="594"/>
                    </a:lnTo>
                    <a:lnTo>
                      <a:pt x="143" y="602"/>
                    </a:lnTo>
                    <a:lnTo>
                      <a:pt x="147" y="614"/>
                    </a:lnTo>
                    <a:lnTo>
                      <a:pt x="155" y="627"/>
                    </a:lnTo>
                    <a:lnTo>
                      <a:pt x="159" y="635"/>
                    </a:lnTo>
                    <a:lnTo>
                      <a:pt x="167" y="635"/>
                    </a:lnTo>
                    <a:lnTo>
                      <a:pt x="195" y="643"/>
                    </a:lnTo>
                    <a:lnTo>
                      <a:pt x="208" y="643"/>
                    </a:lnTo>
                    <a:lnTo>
                      <a:pt x="220" y="647"/>
                    </a:lnTo>
                    <a:lnTo>
                      <a:pt x="232" y="651"/>
                    </a:lnTo>
                    <a:lnTo>
                      <a:pt x="244" y="655"/>
                    </a:lnTo>
                    <a:lnTo>
                      <a:pt x="257" y="659"/>
                    </a:lnTo>
                    <a:lnTo>
                      <a:pt x="269" y="671"/>
                    </a:lnTo>
                    <a:lnTo>
                      <a:pt x="281" y="679"/>
                    </a:lnTo>
                    <a:lnTo>
                      <a:pt x="285" y="688"/>
                    </a:lnTo>
                    <a:lnTo>
                      <a:pt x="297" y="688"/>
                    </a:lnTo>
                    <a:lnTo>
                      <a:pt x="309" y="679"/>
                    </a:lnTo>
                    <a:lnTo>
                      <a:pt x="322" y="675"/>
                    </a:lnTo>
                    <a:lnTo>
                      <a:pt x="334" y="667"/>
                    </a:lnTo>
                    <a:lnTo>
                      <a:pt x="338" y="667"/>
                    </a:lnTo>
                    <a:lnTo>
                      <a:pt x="338" y="667"/>
                    </a:lnTo>
                    <a:lnTo>
                      <a:pt x="350" y="659"/>
                    </a:lnTo>
                    <a:lnTo>
                      <a:pt x="366" y="655"/>
                    </a:lnTo>
                    <a:lnTo>
                      <a:pt x="383" y="647"/>
                    </a:lnTo>
                    <a:lnTo>
                      <a:pt x="383" y="643"/>
                    </a:lnTo>
                    <a:lnTo>
                      <a:pt x="399" y="639"/>
                    </a:lnTo>
                    <a:lnTo>
                      <a:pt x="411" y="643"/>
                    </a:lnTo>
                    <a:lnTo>
                      <a:pt x="423" y="651"/>
                    </a:lnTo>
                    <a:lnTo>
                      <a:pt x="488" y="684"/>
                    </a:lnTo>
                    <a:lnTo>
                      <a:pt x="501" y="688"/>
                    </a:lnTo>
                    <a:lnTo>
                      <a:pt x="501" y="688"/>
                    </a:lnTo>
                    <a:lnTo>
                      <a:pt x="521" y="696"/>
                    </a:lnTo>
                    <a:lnTo>
                      <a:pt x="541" y="708"/>
                    </a:lnTo>
                    <a:lnTo>
                      <a:pt x="566" y="720"/>
                    </a:lnTo>
                    <a:lnTo>
                      <a:pt x="582" y="728"/>
                    </a:lnTo>
                    <a:lnTo>
                      <a:pt x="598" y="736"/>
                    </a:lnTo>
                    <a:lnTo>
                      <a:pt x="611" y="745"/>
                    </a:lnTo>
                    <a:lnTo>
                      <a:pt x="619" y="749"/>
                    </a:lnTo>
                    <a:lnTo>
                      <a:pt x="631" y="757"/>
                    </a:lnTo>
                    <a:lnTo>
                      <a:pt x="639" y="757"/>
                    </a:lnTo>
                    <a:lnTo>
                      <a:pt x="668" y="773"/>
                    </a:lnTo>
                    <a:lnTo>
                      <a:pt x="700" y="789"/>
                    </a:lnTo>
                    <a:lnTo>
                      <a:pt x="724" y="802"/>
                    </a:lnTo>
                    <a:lnTo>
                      <a:pt x="724" y="802"/>
                    </a:lnTo>
                    <a:lnTo>
                      <a:pt x="749" y="814"/>
                    </a:lnTo>
                    <a:lnTo>
                      <a:pt x="761" y="822"/>
                    </a:lnTo>
                    <a:lnTo>
                      <a:pt x="781" y="834"/>
                    </a:lnTo>
                    <a:lnTo>
                      <a:pt x="822" y="854"/>
                    </a:lnTo>
                    <a:lnTo>
                      <a:pt x="826" y="854"/>
                    </a:lnTo>
                    <a:lnTo>
                      <a:pt x="851" y="871"/>
                    </a:lnTo>
                    <a:lnTo>
                      <a:pt x="883" y="887"/>
                    </a:lnTo>
                    <a:lnTo>
                      <a:pt x="883" y="854"/>
                    </a:lnTo>
                    <a:lnTo>
                      <a:pt x="940" y="854"/>
                    </a:lnTo>
                    <a:lnTo>
                      <a:pt x="940" y="732"/>
                    </a:lnTo>
                    <a:lnTo>
                      <a:pt x="940" y="667"/>
                    </a:lnTo>
                    <a:lnTo>
                      <a:pt x="940" y="643"/>
                    </a:lnTo>
                    <a:lnTo>
                      <a:pt x="940" y="264"/>
                    </a:lnTo>
                    <a:lnTo>
                      <a:pt x="940" y="252"/>
                    </a:lnTo>
                    <a:lnTo>
                      <a:pt x="936" y="240"/>
                    </a:lnTo>
                    <a:lnTo>
                      <a:pt x="936" y="240"/>
                    </a:lnTo>
                    <a:lnTo>
                      <a:pt x="932" y="232"/>
                    </a:lnTo>
                    <a:lnTo>
                      <a:pt x="932" y="228"/>
                    </a:lnTo>
                    <a:lnTo>
                      <a:pt x="932" y="224"/>
                    </a:lnTo>
                    <a:lnTo>
                      <a:pt x="928" y="216"/>
                    </a:lnTo>
                    <a:lnTo>
                      <a:pt x="928" y="212"/>
                    </a:lnTo>
                    <a:lnTo>
                      <a:pt x="924" y="199"/>
                    </a:lnTo>
                    <a:lnTo>
                      <a:pt x="932" y="187"/>
                    </a:lnTo>
                    <a:lnTo>
                      <a:pt x="940" y="175"/>
                    </a:lnTo>
                    <a:lnTo>
                      <a:pt x="940" y="163"/>
                    </a:lnTo>
                    <a:lnTo>
                      <a:pt x="940" y="159"/>
                    </a:lnTo>
                    <a:lnTo>
                      <a:pt x="940" y="151"/>
                    </a:lnTo>
                    <a:lnTo>
                      <a:pt x="936" y="138"/>
                    </a:lnTo>
                    <a:lnTo>
                      <a:pt x="932" y="126"/>
                    </a:lnTo>
                    <a:lnTo>
                      <a:pt x="940" y="114"/>
                    </a:lnTo>
                    <a:lnTo>
                      <a:pt x="948" y="110"/>
                    </a:lnTo>
                    <a:lnTo>
                      <a:pt x="952" y="102"/>
                    </a:lnTo>
                    <a:lnTo>
                      <a:pt x="944" y="94"/>
                    </a:lnTo>
                    <a:lnTo>
                      <a:pt x="940" y="85"/>
                    </a:lnTo>
                    <a:lnTo>
                      <a:pt x="932" y="81"/>
                    </a:lnTo>
                    <a:lnTo>
                      <a:pt x="920" y="81"/>
                    </a:lnTo>
                    <a:lnTo>
                      <a:pt x="908" y="81"/>
                    </a:lnTo>
                    <a:lnTo>
                      <a:pt x="895" y="81"/>
                    </a:lnTo>
                    <a:lnTo>
                      <a:pt x="883" y="77"/>
                    </a:lnTo>
                    <a:lnTo>
                      <a:pt x="883" y="77"/>
                    </a:lnTo>
                    <a:lnTo>
                      <a:pt x="871" y="69"/>
                    </a:lnTo>
                    <a:lnTo>
                      <a:pt x="859" y="69"/>
                    </a:lnTo>
                    <a:lnTo>
                      <a:pt x="847" y="69"/>
                    </a:lnTo>
                    <a:lnTo>
                      <a:pt x="838" y="65"/>
                    </a:lnTo>
                    <a:lnTo>
                      <a:pt x="826" y="57"/>
                    </a:lnTo>
                    <a:lnTo>
                      <a:pt x="826" y="41"/>
                    </a:lnTo>
                    <a:lnTo>
                      <a:pt x="814" y="33"/>
                    </a:lnTo>
                    <a:lnTo>
                      <a:pt x="806" y="28"/>
                    </a:lnTo>
                    <a:lnTo>
                      <a:pt x="798" y="28"/>
                    </a:lnTo>
                    <a:lnTo>
                      <a:pt x="786" y="24"/>
                    </a:lnTo>
                    <a:lnTo>
                      <a:pt x="777" y="20"/>
                    </a:lnTo>
                    <a:lnTo>
                      <a:pt x="765" y="20"/>
                    </a:lnTo>
                    <a:lnTo>
                      <a:pt x="749" y="20"/>
                    </a:lnTo>
                    <a:lnTo>
                      <a:pt x="745" y="16"/>
                    </a:lnTo>
                    <a:lnTo>
                      <a:pt x="733" y="20"/>
                    </a:lnTo>
                    <a:lnTo>
                      <a:pt x="724" y="28"/>
                    </a:lnTo>
                    <a:lnTo>
                      <a:pt x="712" y="28"/>
                    </a:lnTo>
                    <a:lnTo>
                      <a:pt x="700" y="33"/>
                    </a:lnTo>
                    <a:lnTo>
                      <a:pt x="688" y="37"/>
                    </a:lnTo>
                    <a:lnTo>
                      <a:pt x="676" y="41"/>
                    </a:lnTo>
                    <a:lnTo>
                      <a:pt x="676" y="41"/>
                    </a:lnTo>
                    <a:lnTo>
                      <a:pt x="663" y="53"/>
                    </a:lnTo>
                    <a:lnTo>
                      <a:pt x="651" y="61"/>
                    </a:lnTo>
                    <a:lnTo>
                      <a:pt x="639" y="77"/>
                    </a:lnTo>
                    <a:lnTo>
                      <a:pt x="639" y="77"/>
                    </a:lnTo>
                    <a:lnTo>
                      <a:pt x="635" y="90"/>
                    </a:lnTo>
                    <a:lnTo>
                      <a:pt x="635" y="94"/>
                    </a:lnTo>
                    <a:lnTo>
                      <a:pt x="639" y="106"/>
                    </a:lnTo>
                    <a:lnTo>
                      <a:pt x="639" y="118"/>
                    </a:lnTo>
                    <a:lnTo>
                      <a:pt x="647" y="130"/>
                    </a:lnTo>
                    <a:lnTo>
                      <a:pt x="647" y="134"/>
                    </a:lnTo>
                    <a:lnTo>
                      <a:pt x="647" y="134"/>
                    </a:lnTo>
                    <a:lnTo>
                      <a:pt x="647" y="146"/>
                    </a:lnTo>
                    <a:lnTo>
                      <a:pt x="643" y="159"/>
                    </a:lnTo>
                    <a:lnTo>
                      <a:pt x="639" y="163"/>
                    </a:lnTo>
                    <a:lnTo>
                      <a:pt x="631" y="171"/>
                    </a:lnTo>
                    <a:lnTo>
                      <a:pt x="619" y="183"/>
                    </a:lnTo>
                    <a:lnTo>
                      <a:pt x="606" y="191"/>
                    </a:lnTo>
                    <a:lnTo>
                      <a:pt x="598" y="195"/>
                    </a:lnTo>
                    <a:lnTo>
                      <a:pt x="582" y="195"/>
                    </a:lnTo>
                    <a:lnTo>
                      <a:pt x="570" y="191"/>
                    </a:lnTo>
                    <a:lnTo>
                      <a:pt x="566" y="187"/>
                    </a:lnTo>
                    <a:lnTo>
                      <a:pt x="554" y="183"/>
                    </a:lnTo>
                    <a:lnTo>
                      <a:pt x="554" y="179"/>
                    </a:lnTo>
                    <a:lnTo>
                      <a:pt x="541" y="171"/>
                    </a:lnTo>
                    <a:lnTo>
                      <a:pt x="541" y="171"/>
                    </a:lnTo>
                    <a:lnTo>
                      <a:pt x="529" y="163"/>
                    </a:lnTo>
                    <a:lnTo>
                      <a:pt x="517" y="159"/>
                    </a:lnTo>
                    <a:lnTo>
                      <a:pt x="505" y="151"/>
                    </a:lnTo>
                    <a:lnTo>
                      <a:pt x="493" y="146"/>
                    </a:lnTo>
                    <a:lnTo>
                      <a:pt x="488" y="146"/>
                    </a:lnTo>
                    <a:lnTo>
                      <a:pt x="476" y="142"/>
                    </a:lnTo>
                    <a:lnTo>
                      <a:pt x="476" y="142"/>
                    </a:lnTo>
                    <a:lnTo>
                      <a:pt x="452" y="134"/>
                    </a:lnTo>
                    <a:lnTo>
                      <a:pt x="440" y="130"/>
                    </a:lnTo>
                    <a:lnTo>
                      <a:pt x="427" y="134"/>
                    </a:lnTo>
                    <a:lnTo>
                      <a:pt x="415" y="130"/>
                    </a:lnTo>
                    <a:lnTo>
                      <a:pt x="407" y="130"/>
                    </a:lnTo>
                    <a:lnTo>
                      <a:pt x="395" y="126"/>
                    </a:lnTo>
                    <a:lnTo>
                      <a:pt x="383" y="118"/>
                    </a:lnTo>
                    <a:lnTo>
                      <a:pt x="370" y="110"/>
                    </a:lnTo>
                    <a:lnTo>
                      <a:pt x="366" y="102"/>
                    </a:lnTo>
                    <a:lnTo>
                      <a:pt x="366" y="98"/>
                    </a:lnTo>
                    <a:lnTo>
                      <a:pt x="362" y="85"/>
                    </a:lnTo>
                    <a:lnTo>
                      <a:pt x="358" y="73"/>
                    </a:lnTo>
                    <a:lnTo>
                      <a:pt x="358" y="61"/>
                    </a:lnTo>
                    <a:lnTo>
                      <a:pt x="346" y="53"/>
                    </a:lnTo>
                    <a:lnTo>
                      <a:pt x="338" y="53"/>
                    </a:lnTo>
                    <a:lnTo>
                      <a:pt x="326" y="49"/>
                    </a:lnTo>
                    <a:lnTo>
                      <a:pt x="322" y="49"/>
                    </a:lnTo>
                    <a:lnTo>
                      <a:pt x="309" y="45"/>
                    </a:lnTo>
                    <a:lnTo>
                      <a:pt x="305" y="45"/>
                    </a:lnTo>
                    <a:lnTo>
                      <a:pt x="293" y="37"/>
                    </a:lnTo>
                    <a:lnTo>
                      <a:pt x="281" y="33"/>
                    </a:lnTo>
                    <a:lnTo>
                      <a:pt x="273" y="28"/>
                    </a:lnTo>
                    <a:lnTo>
                      <a:pt x="261" y="28"/>
                    </a:lnTo>
                    <a:lnTo>
                      <a:pt x="252" y="24"/>
                    </a:lnTo>
                    <a:lnTo>
                      <a:pt x="240" y="20"/>
                    </a:lnTo>
                    <a:lnTo>
                      <a:pt x="236" y="20"/>
                    </a:lnTo>
                    <a:lnTo>
                      <a:pt x="224" y="20"/>
                    </a:lnTo>
                    <a:lnTo>
                      <a:pt x="220" y="24"/>
                    </a:lnTo>
                    <a:lnTo>
                      <a:pt x="212" y="24"/>
                    </a:lnTo>
                    <a:lnTo>
                      <a:pt x="204" y="28"/>
                    </a:lnTo>
                    <a:lnTo>
                      <a:pt x="195" y="24"/>
                    </a:lnTo>
                    <a:lnTo>
                      <a:pt x="191" y="24"/>
                    </a:lnTo>
                    <a:lnTo>
                      <a:pt x="179" y="24"/>
                    </a:lnTo>
                    <a:lnTo>
                      <a:pt x="179" y="24"/>
                    </a:lnTo>
                    <a:lnTo>
                      <a:pt x="171" y="20"/>
                    </a:lnTo>
                    <a:lnTo>
                      <a:pt x="163" y="16"/>
                    </a:lnTo>
                    <a:lnTo>
                      <a:pt x="151" y="8"/>
                    </a:lnTo>
                    <a:lnTo>
                      <a:pt x="139" y="8"/>
                    </a:lnTo>
                    <a:lnTo>
                      <a:pt x="130" y="0"/>
                    </a:lnTo>
                    <a:lnTo>
                      <a:pt x="130" y="8"/>
                    </a:lnTo>
                    <a:lnTo>
                      <a:pt x="126" y="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 name="Freeform 43">
                <a:extLst>
                  <a:ext uri="{FF2B5EF4-FFF2-40B4-BE49-F238E27FC236}">
                    <a16:creationId xmlns:a16="http://schemas.microsoft.com/office/drawing/2014/main" id="{E91F1BD7-AEA5-41A1-B05B-99A2E0240A58}"/>
                  </a:ext>
                </a:extLst>
              </p:cNvPr>
              <p:cNvSpPr>
                <a:spLocks noEditPoints="1"/>
              </p:cNvSpPr>
              <p:nvPr/>
            </p:nvSpPr>
            <p:spPr bwMode="gray">
              <a:xfrm>
                <a:off x="6270564" y="3984787"/>
                <a:ext cx="242527" cy="260261"/>
              </a:xfrm>
              <a:custGeom>
                <a:avLst/>
                <a:gdLst>
                  <a:gd name="T0" fmla="*/ 606 w 667"/>
                  <a:gd name="T1" fmla="*/ 114 h 647"/>
                  <a:gd name="T2" fmla="*/ 594 w 667"/>
                  <a:gd name="T3" fmla="*/ 69 h 647"/>
                  <a:gd name="T4" fmla="*/ 578 w 667"/>
                  <a:gd name="T5" fmla="*/ 36 h 647"/>
                  <a:gd name="T6" fmla="*/ 578 w 667"/>
                  <a:gd name="T7" fmla="*/ 24 h 647"/>
                  <a:gd name="T8" fmla="*/ 553 w 667"/>
                  <a:gd name="T9" fmla="*/ 36 h 647"/>
                  <a:gd name="T10" fmla="*/ 529 w 667"/>
                  <a:gd name="T11" fmla="*/ 36 h 647"/>
                  <a:gd name="T12" fmla="*/ 509 w 667"/>
                  <a:gd name="T13" fmla="*/ 44 h 647"/>
                  <a:gd name="T14" fmla="*/ 496 w 667"/>
                  <a:gd name="T15" fmla="*/ 40 h 647"/>
                  <a:gd name="T16" fmla="*/ 488 w 667"/>
                  <a:gd name="T17" fmla="*/ 40 h 647"/>
                  <a:gd name="T18" fmla="*/ 468 w 667"/>
                  <a:gd name="T19" fmla="*/ 36 h 647"/>
                  <a:gd name="T20" fmla="*/ 447 w 667"/>
                  <a:gd name="T21" fmla="*/ 40 h 647"/>
                  <a:gd name="T22" fmla="*/ 431 w 667"/>
                  <a:gd name="T23" fmla="*/ 28 h 647"/>
                  <a:gd name="T24" fmla="*/ 431 w 667"/>
                  <a:gd name="T25" fmla="*/ 8 h 647"/>
                  <a:gd name="T26" fmla="*/ 403 w 667"/>
                  <a:gd name="T27" fmla="*/ 8 h 647"/>
                  <a:gd name="T28" fmla="*/ 366 w 667"/>
                  <a:gd name="T29" fmla="*/ 16 h 647"/>
                  <a:gd name="T30" fmla="*/ 346 w 667"/>
                  <a:gd name="T31" fmla="*/ 12 h 647"/>
                  <a:gd name="T32" fmla="*/ 329 w 667"/>
                  <a:gd name="T33" fmla="*/ 28 h 647"/>
                  <a:gd name="T34" fmla="*/ 313 w 667"/>
                  <a:gd name="T35" fmla="*/ 32 h 647"/>
                  <a:gd name="T36" fmla="*/ 260 w 667"/>
                  <a:gd name="T37" fmla="*/ 57 h 647"/>
                  <a:gd name="T38" fmla="*/ 211 w 667"/>
                  <a:gd name="T39" fmla="*/ 40 h 647"/>
                  <a:gd name="T40" fmla="*/ 155 w 667"/>
                  <a:gd name="T41" fmla="*/ 20 h 647"/>
                  <a:gd name="T42" fmla="*/ 81 w 667"/>
                  <a:gd name="T43" fmla="*/ 4 h 647"/>
                  <a:gd name="T44" fmla="*/ 28 w 667"/>
                  <a:gd name="T45" fmla="*/ 8 h 647"/>
                  <a:gd name="T46" fmla="*/ 12 w 667"/>
                  <a:gd name="T47" fmla="*/ 36 h 647"/>
                  <a:gd name="T48" fmla="*/ 8 w 667"/>
                  <a:gd name="T49" fmla="*/ 85 h 647"/>
                  <a:gd name="T50" fmla="*/ 8 w 667"/>
                  <a:gd name="T51" fmla="*/ 126 h 647"/>
                  <a:gd name="T52" fmla="*/ 16 w 667"/>
                  <a:gd name="T53" fmla="*/ 162 h 647"/>
                  <a:gd name="T54" fmla="*/ 399 w 667"/>
                  <a:gd name="T55" fmla="*/ 622 h 647"/>
                  <a:gd name="T56" fmla="*/ 411 w 667"/>
                  <a:gd name="T57" fmla="*/ 630 h 647"/>
                  <a:gd name="T58" fmla="*/ 561 w 667"/>
                  <a:gd name="T59" fmla="*/ 643 h 647"/>
                  <a:gd name="T60" fmla="*/ 586 w 667"/>
                  <a:gd name="T61" fmla="*/ 614 h 647"/>
                  <a:gd name="T62" fmla="*/ 622 w 667"/>
                  <a:gd name="T63" fmla="*/ 573 h 647"/>
                  <a:gd name="T64" fmla="*/ 655 w 667"/>
                  <a:gd name="T65" fmla="*/ 549 h 647"/>
                  <a:gd name="T66" fmla="*/ 667 w 667"/>
                  <a:gd name="T67" fmla="*/ 500 h 647"/>
                  <a:gd name="T68" fmla="*/ 622 w 667"/>
                  <a:gd name="T69" fmla="*/ 447 h 647"/>
                  <a:gd name="T70" fmla="*/ 594 w 667"/>
                  <a:gd name="T71" fmla="*/ 394 h 647"/>
                  <a:gd name="T72" fmla="*/ 561 w 667"/>
                  <a:gd name="T73" fmla="*/ 333 h 647"/>
                  <a:gd name="T74" fmla="*/ 533 w 667"/>
                  <a:gd name="T75" fmla="*/ 272 h 647"/>
                  <a:gd name="T76" fmla="*/ 521 w 667"/>
                  <a:gd name="T77" fmla="*/ 240 h 647"/>
                  <a:gd name="T78" fmla="*/ 504 w 667"/>
                  <a:gd name="T79" fmla="*/ 219 h 647"/>
                  <a:gd name="T80" fmla="*/ 500 w 667"/>
                  <a:gd name="T81" fmla="*/ 211 h 647"/>
                  <a:gd name="T82" fmla="*/ 476 w 667"/>
                  <a:gd name="T83" fmla="*/ 158 h 647"/>
                  <a:gd name="T84" fmla="*/ 464 w 667"/>
                  <a:gd name="T85" fmla="*/ 130 h 647"/>
                  <a:gd name="T86" fmla="*/ 480 w 667"/>
                  <a:gd name="T87" fmla="*/ 126 h 647"/>
                  <a:gd name="T88" fmla="*/ 492 w 667"/>
                  <a:gd name="T89" fmla="*/ 154 h 647"/>
                  <a:gd name="T90" fmla="*/ 513 w 667"/>
                  <a:gd name="T91" fmla="*/ 179 h 647"/>
                  <a:gd name="T92" fmla="*/ 529 w 667"/>
                  <a:gd name="T93" fmla="*/ 219 h 647"/>
                  <a:gd name="T94" fmla="*/ 574 w 667"/>
                  <a:gd name="T95" fmla="*/ 256 h 647"/>
                  <a:gd name="T96" fmla="*/ 586 w 667"/>
                  <a:gd name="T97" fmla="*/ 240 h 647"/>
                  <a:gd name="T98" fmla="*/ 598 w 667"/>
                  <a:gd name="T99" fmla="*/ 195 h 647"/>
                  <a:gd name="T100" fmla="*/ 614 w 667"/>
                  <a:gd name="T101" fmla="*/ 146 h 647"/>
                  <a:gd name="T102" fmla="*/ 456 w 667"/>
                  <a:gd name="T103" fmla="*/ 73 h 647"/>
                  <a:gd name="T104" fmla="*/ 464 w 667"/>
                  <a:gd name="T105" fmla="*/ 85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7" h="647">
                    <a:moveTo>
                      <a:pt x="614" y="142"/>
                    </a:moveTo>
                    <a:lnTo>
                      <a:pt x="614" y="138"/>
                    </a:lnTo>
                    <a:lnTo>
                      <a:pt x="614" y="134"/>
                    </a:lnTo>
                    <a:lnTo>
                      <a:pt x="610" y="122"/>
                    </a:lnTo>
                    <a:lnTo>
                      <a:pt x="606" y="114"/>
                    </a:lnTo>
                    <a:lnTo>
                      <a:pt x="606" y="106"/>
                    </a:lnTo>
                    <a:lnTo>
                      <a:pt x="602" y="106"/>
                    </a:lnTo>
                    <a:lnTo>
                      <a:pt x="602" y="93"/>
                    </a:lnTo>
                    <a:lnTo>
                      <a:pt x="594" y="81"/>
                    </a:lnTo>
                    <a:lnTo>
                      <a:pt x="594" y="69"/>
                    </a:lnTo>
                    <a:lnTo>
                      <a:pt x="590" y="61"/>
                    </a:lnTo>
                    <a:lnTo>
                      <a:pt x="586" y="53"/>
                    </a:lnTo>
                    <a:lnTo>
                      <a:pt x="582" y="49"/>
                    </a:lnTo>
                    <a:lnTo>
                      <a:pt x="582" y="44"/>
                    </a:lnTo>
                    <a:lnTo>
                      <a:pt x="578" y="36"/>
                    </a:lnTo>
                    <a:lnTo>
                      <a:pt x="578" y="32"/>
                    </a:lnTo>
                    <a:lnTo>
                      <a:pt x="578" y="32"/>
                    </a:lnTo>
                    <a:lnTo>
                      <a:pt x="578" y="28"/>
                    </a:lnTo>
                    <a:lnTo>
                      <a:pt x="578" y="28"/>
                    </a:lnTo>
                    <a:lnTo>
                      <a:pt x="578" y="24"/>
                    </a:lnTo>
                    <a:lnTo>
                      <a:pt x="574" y="24"/>
                    </a:lnTo>
                    <a:lnTo>
                      <a:pt x="570" y="24"/>
                    </a:lnTo>
                    <a:lnTo>
                      <a:pt x="570" y="28"/>
                    </a:lnTo>
                    <a:lnTo>
                      <a:pt x="566" y="28"/>
                    </a:lnTo>
                    <a:lnTo>
                      <a:pt x="553" y="36"/>
                    </a:lnTo>
                    <a:lnTo>
                      <a:pt x="553" y="36"/>
                    </a:lnTo>
                    <a:lnTo>
                      <a:pt x="549" y="36"/>
                    </a:lnTo>
                    <a:lnTo>
                      <a:pt x="537" y="36"/>
                    </a:lnTo>
                    <a:lnTo>
                      <a:pt x="529" y="36"/>
                    </a:lnTo>
                    <a:lnTo>
                      <a:pt x="529" y="36"/>
                    </a:lnTo>
                    <a:lnTo>
                      <a:pt x="529" y="36"/>
                    </a:lnTo>
                    <a:lnTo>
                      <a:pt x="525" y="36"/>
                    </a:lnTo>
                    <a:lnTo>
                      <a:pt x="525" y="36"/>
                    </a:lnTo>
                    <a:lnTo>
                      <a:pt x="513" y="40"/>
                    </a:lnTo>
                    <a:lnTo>
                      <a:pt x="509" y="44"/>
                    </a:lnTo>
                    <a:lnTo>
                      <a:pt x="500" y="36"/>
                    </a:lnTo>
                    <a:lnTo>
                      <a:pt x="500" y="40"/>
                    </a:lnTo>
                    <a:lnTo>
                      <a:pt x="500" y="40"/>
                    </a:lnTo>
                    <a:lnTo>
                      <a:pt x="500" y="40"/>
                    </a:lnTo>
                    <a:lnTo>
                      <a:pt x="496" y="40"/>
                    </a:lnTo>
                    <a:lnTo>
                      <a:pt x="496" y="40"/>
                    </a:lnTo>
                    <a:lnTo>
                      <a:pt x="492" y="40"/>
                    </a:lnTo>
                    <a:lnTo>
                      <a:pt x="488" y="40"/>
                    </a:lnTo>
                    <a:lnTo>
                      <a:pt x="488" y="44"/>
                    </a:lnTo>
                    <a:lnTo>
                      <a:pt x="488" y="40"/>
                    </a:lnTo>
                    <a:lnTo>
                      <a:pt x="492" y="36"/>
                    </a:lnTo>
                    <a:lnTo>
                      <a:pt x="488" y="40"/>
                    </a:lnTo>
                    <a:lnTo>
                      <a:pt x="476" y="40"/>
                    </a:lnTo>
                    <a:lnTo>
                      <a:pt x="472" y="36"/>
                    </a:lnTo>
                    <a:lnTo>
                      <a:pt x="468" y="36"/>
                    </a:lnTo>
                    <a:lnTo>
                      <a:pt x="460" y="28"/>
                    </a:lnTo>
                    <a:lnTo>
                      <a:pt x="460" y="32"/>
                    </a:lnTo>
                    <a:lnTo>
                      <a:pt x="456" y="36"/>
                    </a:lnTo>
                    <a:lnTo>
                      <a:pt x="456" y="36"/>
                    </a:lnTo>
                    <a:lnTo>
                      <a:pt x="447" y="40"/>
                    </a:lnTo>
                    <a:lnTo>
                      <a:pt x="447" y="40"/>
                    </a:lnTo>
                    <a:lnTo>
                      <a:pt x="447" y="40"/>
                    </a:lnTo>
                    <a:lnTo>
                      <a:pt x="443" y="36"/>
                    </a:lnTo>
                    <a:lnTo>
                      <a:pt x="443" y="32"/>
                    </a:lnTo>
                    <a:lnTo>
                      <a:pt x="431" y="28"/>
                    </a:lnTo>
                    <a:lnTo>
                      <a:pt x="427" y="24"/>
                    </a:lnTo>
                    <a:lnTo>
                      <a:pt x="435" y="16"/>
                    </a:lnTo>
                    <a:lnTo>
                      <a:pt x="447" y="20"/>
                    </a:lnTo>
                    <a:lnTo>
                      <a:pt x="435" y="8"/>
                    </a:lnTo>
                    <a:lnTo>
                      <a:pt x="431" y="8"/>
                    </a:lnTo>
                    <a:lnTo>
                      <a:pt x="419" y="16"/>
                    </a:lnTo>
                    <a:lnTo>
                      <a:pt x="415" y="16"/>
                    </a:lnTo>
                    <a:lnTo>
                      <a:pt x="415" y="16"/>
                    </a:lnTo>
                    <a:lnTo>
                      <a:pt x="403" y="8"/>
                    </a:lnTo>
                    <a:lnTo>
                      <a:pt x="403" y="8"/>
                    </a:lnTo>
                    <a:lnTo>
                      <a:pt x="391" y="8"/>
                    </a:lnTo>
                    <a:lnTo>
                      <a:pt x="378" y="8"/>
                    </a:lnTo>
                    <a:lnTo>
                      <a:pt x="386" y="8"/>
                    </a:lnTo>
                    <a:lnTo>
                      <a:pt x="374" y="16"/>
                    </a:lnTo>
                    <a:lnTo>
                      <a:pt x="366" y="16"/>
                    </a:lnTo>
                    <a:lnTo>
                      <a:pt x="354" y="20"/>
                    </a:lnTo>
                    <a:lnTo>
                      <a:pt x="366" y="12"/>
                    </a:lnTo>
                    <a:lnTo>
                      <a:pt x="370" y="8"/>
                    </a:lnTo>
                    <a:lnTo>
                      <a:pt x="358" y="12"/>
                    </a:lnTo>
                    <a:lnTo>
                      <a:pt x="346" y="12"/>
                    </a:lnTo>
                    <a:lnTo>
                      <a:pt x="346" y="16"/>
                    </a:lnTo>
                    <a:lnTo>
                      <a:pt x="334" y="24"/>
                    </a:lnTo>
                    <a:lnTo>
                      <a:pt x="329" y="28"/>
                    </a:lnTo>
                    <a:lnTo>
                      <a:pt x="338" y="28"/>
                    </a:lnTo>
                    <a:lnTo>
                      <a:pt x="329" y="28"/>
                    </a:lnTo>
                    <a:lnTo>
                      <a:pt x="329" y="28"/>
                    </a:lnTo>
                    <a:lnTo>
                      <a:pt x="325" y="24"/>
                    </a:lnTo>
                    <a:lnTo>
                      <a:pt x="325" y="24"/>
                    </a:lnTo>
                    <a:lnTo>
                      <a:pt x="321" y="24"/>
                    </a:lnTo>
                    <a:lnTo>
                      <a:pt x="313" y="32"/>
                    </a:lnTo>
                    <a:lnTo>
                      <a:pt x="301" y="40"/>
                    </a:lnTo>
                    <a:lnTo>
                      <a:pt x="297" y="44"/>
                    </a:lnTo>
                    <a:lnTo>
                      <a:pt x="285" y="53"/>
                    </a:lnTo>
                    <a:lnTo>
                      <a:pt x="273" y="57"/>
                    </a:lnTo>
                    <a:lnTo>
                      <a:pt x="260" y="57"/>
                    </a:lnTo>
                    <a:lnTo>
                      <a:pt x="248" y="53"/>
                    </a:lnTo>
                    <a:lnTo>
                      <a:pt x="248" y="49"/>
                    </a:lnTo>
                    <a:lnTo>
                      <a:pt x="236" y="44"/>
                    </a:lnTo>
                    <a:lnTo>
                      <a:pt x="224" y="40"/>
                    </a:lnTo>
                    <a:lnTo>
                      <a:pt x="211" y="40"/>
                    </a:lnTo>
                    <a:lnTo>
                      <a:pt x="199" y="40"/>
                    </a:lnTo>
                    <a:lnTo>
                      <a:pt x="191" y="28"/>
                    </a:lnTo>
                    <a:lnTo>
                      <a:pt x="179" y="32"/>
                    </a:lnTo>
                    <a:lnTo>
                      <a:pt x="167" y="28"/>
                    </a:lnTo>
                    <a:lnTo>
                      <a:pt x="155" y="20"/>
                    </a:lnTo>
                    <a:lnTo>
                      <a:pt x="142" y="16"/>
                    </a:lnTo>
                    <a:lnTo>
                      <a:pt x="130" y="16"/>
                    </a:lnTo>
                    <a:lnTo>
                      <a:pt x="93" y="8"/>
                    </a:lnTo>
                    <a:lnTo>
                      <a:pt x="93" y="8"/>
                    </a:lnTo>
                    <a:lnTo>
                      <a:pt x="81" y="4"/>
                    </a:lnTo>
                    <a:lnTo>
                      <a:pt x="69" y="4"/>
                    </a:lnTo>
                    <a:lnTo>
                      <a:pt x="57" y="8"/>
                    </a:lnTo>
                    <a:lnTo>
                      <a:pt x="45" y="12"/>
                    </a:lnTo>
                    <a:lnTo>
                      <a:pt x="32" y="12"/>
                    </a:lnTo>
                    <a:lnTo>
                      <a:pt x="28" y="8"/>
                    </a:lnTo>
                    <a:lnTo>
                      <a:pt x="28" y="0"/>
                    </a:lnTo>
                    <a:lnTo>
                      <a:pt x="24" y="8"/>
                    </a:lnTo>
                    <a:lnTo>
                      <a:pt x="16" y="12"/>
                    </a:lnTo>
                    <a:lnTo>
                      <a:pt x="8" y="24"/>
                    </a:lnTo>
                    <a:lnTo>
                      <a:pt x="12" y="36"/>
                    </a:lnTo>
                    <a:lnTo>
                      <a:pt x="16" y="49"/>
                    </a:lnTo>
                    <a:lnTo>
                      <a:pt x="16" y="57"/>
                    </a:lnTo>
                    <a:lnTo>
                      <a:pt x="16" y="61"/>
                    </a:lnTo>
                    <a:lnTo>
                      <a:pt x="16" y="73"/>
                    </a:lnTo>
                    <a:lnTo>
                      <a:pt x="8" y="85"/>
                    </a:lnTo>
                    <a:lnTo>
                      <a:pt x="0" y="97"/>
                    </a:lnTo>
                    <a:lnTo>
                      <a:pt x="4" y="110"/>
                    </a:lnTo>
                    <a:lnTo>
                      <a:pt x="4" y="114"/>
                    </a:lnTo>
                    <a:lnTo>
                      <a:pt x="8" y="122"/>
                    </a:lnTo>
                    <a:lnTo>
                      <a:pt x="8" y="126"/>
                    </a:lnTo>
                    <a:lnTo>
                      <a:pt x="8" y="130"/>
                    </a:lnTo>
                    <a:lnTo>
                      <a:pt x="12" y="138"/>
                    </a:lnTo>
                    <a:lnTo>
                      <a:pt x="12" y="138"/>
                    </a:lnTo>
                    <a:lnTo>
                      <a:pt x="16" y="150"/>
                    </a:lnTo>
                    <a:lnTo>
                      <a:pt x="16" y="162"/>
                    </a:lnTo>
                    <a:lnTo>
                      <a:pt x="16" y="541"/>
                    </a:lnTo>
                    <a:lnTo>
                      <a:pt x="16" y="565"/>
                    </a:lnTo>
                    <a:lnTo>
                      <a:pt x="16" y="630"/>
                    </a:lnTo>
                    <a:lnTo>
                      <a:pt x="391" y="630"/>
                    </a:lnTo>
                    <a:lnTo>
                      <a:pt x="399" y="622"/>
                    </a:lnTo>
                    <a:lnTo>
                      <a:pt x="399" y="622"/>
                    </a:lnTo>
                    <a:lnTo>
                      <a:pt x="407" y="614"/>
                    </a:lnTo>
                    <a:lnTo>
                      <a:pt x="411" y="614"/>
                    </a:lnTo>
                    <a:lnTo>
                      <a:pt x="411" y="618"/>
                    </a:lnTo>
                    <a:lnTo>
                      <a:pt x="411" y="630"/>
                    </a:lnTo>
                    <a:lnTo>
                      <a:pt x="513" y="630"/>
                    </a:lnTo>
                    <a:lnTo>
                      <a:pt x="525" y="639"/>
                    </a:lnTo>
                    <a:lnTo>
                      <a:pt x="537" y="647"/>
                    </a:lnTo>
                    <a:lnTo>
                      <a:pt x="549" y="647"/>
                    </a:lnTo>
                    <a:lnTo>
                      <a:pt x="561" y="643"/>
                    </a:lnTo>
                    <a:lnTo>
                      <a:pt x="566" y="630"/>
                    </a:lnTo>
                    <a:lnTo>
                      <a:pt x="570" y="630"/>
                    </a:lnTo>
                    <a:lnTo>
                      <a:pt x="570" y="614"/>
                    </a:lnTo>
                    <a:lnTo>
                      <a:pt x="574" y="614"/>
                    </a:lnTo>
                    <a:lnTo>
                      <a:pt x="586" y="614"/>
                    </a:lnTo>
                    <a:lnTo>
                      <a:pt x="598" y="610"/>
                    </a:lnTo>
                    <a:lnTo>
                      <a:pt x="610" y="598"/>
                    </a:lnTo>
                    <a:lnTo>
                      <a:pt x="614" y="590"/>
                    </a:lnTo>
                    <a:lnTo>
                      <a:pt x="618" y="577"/>
                    </a:lnTo>
                    <a:lnTo>
                      <a:pt x="622" y="573"/>
                    </a:lnTo>
                    <a:lnTo>
                      <a:pt x="635" y="577"/>
                    </a:lnTo>
                    <a:lnTo>
                      <a:pt x="647" y="569"/>
                    </a:lnTo>
                    <a:lnTo>
                      <a:pt x="655" y="561"/>
                    </a:lnTo>
                    <a:lnTo>
                      <a:pt x="659" y="557"/>
                    </a:lnTo>
                    <a:lnTo>
                      <a:pt x="655" y="549"/>
                    </a:lnTo>
                    <a:lnTo>
                      <a:pt x="655" y="537"/>
                    </a:lnTo>
                    <a:lnTo>
                      <a:pt x="651" y="525"/>
                    </a:lnTo>
                    <a:lnTo>
                      <a:pt x="651" y="512"/>
                    </a:lnTo>
                    <a:lnTo>
                      <a:pt x="655" y="500"/>
                    </a:lnTo>
                    <a:lnTo>
                      <a:pt x="667" y="500"/>
                    </a:lnTo>
                    <a:lnTo>
                      <a:pt x="659" y="496"/>
                    </a:lnTo>
                    <a:lnTo>
                      <a:pt x="647" y="484"/>
                    </a:lnTo>
                    <a:lnTo>
                      <a:pt x="635" y="472"/>
                    </a:lnTo>
                    <a:lnTo>
                      <a:pt x="631" y="459"/>
                    </a:lnTo>
                    <a:lnTo>
                      <a:pt x="622" y="447"/>
                    </a:lnTo>
                    <a:lnTo>
                      <a:pt x="618" y="435"/>
                    </a:lnTo>
                    <a:lnTo>
                      <a:pt x="614" y="431"/>
                    </a:lnTo>
                    <a:lnTo>
                      <a:pt x="606" y="415"/>
                    </a:lnTo>
                    <a:lnTo>
                      <a:pt x="602" y="407"/>
                    </a:lnTo>
                    <a:lnTo>
                      <a:pt x="594" y="394"/>
                    </a:lnTo>
                    <a:lnTo>
                      <a:pt x="586" y="382"/>
                    </a:lnTo>
                    <a:lnTo>
                      <a:pt x="582" y="370"/>
                    </a:lnTo>
                    <a:lnTo>
                      <a:pt x="574" y="358"/>
                    </a:lnTo>
                    <a:lnTo>
                      <a:pt x="570" y="346"/>
                    </a:lnTo>
                    <a:lnTo>
                      <a:pt x="561" y="333"/>
                    </a:lnTo>
                    <a:lnTo>
                      <a:pt x="557" y="321"/>
                    </a:lnTo>
                    <a:lnTo>
                      <a:pt x="557" y="309"/>
                    </a:lnTo>
                    <a:lnTo>
                      <a:pt x="553" y="297"/>
                    </a:lnTo>
                    <a:lnTo>
                      <a:pt x="541" y="285"/>
                    </a:lnTo>
                    <a:lnTo>
                      <a:pt x="533" y="272"/>
                    </a:lnTo>
                    <a:lnTo>
                      <a:pt x="537" y="264"/>
                    </a:lnTo>
                    <a:lnTo>
                      <a:pt x="537" y="264"/>
                    </a:lnTo>
                    <a:lnTo>
                      <a:pt x="533" y="260"/>
                    </a:lnTo>
                    <a:lnTo>
                      <a:pt x="533" y="248"/>
                    </a:lnTo>
                    <a:lnTo>
                      <a:pt x="521" y="240"/>
                    </a:lnTo>
                    <a:lnTo>
                      <a:pt x="517" y="236"/>
                    </a:lnTo>
                    <a:lnTo>
                      <a:pt x="517" y="232"/>
                    </a:lnTo>
                    <a:lnTo>
                      <a:pt x="517" y="232"/>
                    </a:lnTo>
                    <a:lnTo>
                      <a:pt x="509" y="219"/>
                    </a:lnTo>
                    <a:lnTo>
                      <a:pt x="504" y="219"/>
                    </a:lnTo>
                    <a:lnTo>
                      <a:pt x="504" y="215"/>
                    </a:lnTo>
                    <a:lnTo>
                      <a:pt x="500" y="215"/>
                    </a:lnTo>
                    <a:lnTo>
                      <a:pt x="500" y="211"/>
                    </a:lnTo>
                    <a:lnTo>
                      <a:pt x="500" y="211"/>
                    </a:lnTo>
                    <a:lnTo>
                      <a:pt x="500" y="211"/>
                    </a:lnTo>
                    <a:lnTo>
                      <a:pt x="492" y="199"/>
                    </a:lnTo>
                    <a:lnTo>
                      <a:pt x="484" y="191"/>
                    </a:lnTo>
                    <a:lnTo>
                      <a:pt x="476" y="179"/>
                    </a:lnTo>
                    <a:lnTo>
                      <a:pt x="480" y="171"/>
                    </a:lnTo>
                    <a:lnTo>
                      <a:pt x="476" y="158"/>
                    </a:lnTo>
                    <a:lnTo>
                      <a:pt x="468" y="146"/>
                    </a:lnTo>
                    <a:lnTo>
                      <a:pt x="468" y="146"/>
                    </a:lnTo>
                    <a:lnTo>
                      <a:pt x="464" y="134"/>
                    </a:lnTo>
                    <a:lnTo>
                      <a:pt x="464" y="134"/>
                    </a:lnTo>
                    <a:lnTo>
                      <a:pt x="464" y="130"/>
                    </a:lnTo>
                    <a:lnTo>
                      <a:pt x="468" y="118"/>
                    </a:lnTo>
                    <a:lnTo>
                      <a:pt x="476" y="114"/>
                    </a:lnTo>
                    <a:lnTo>
                      <a:pt x="476" y="114"/>
                    </a:lnTo>
                    <a:lnTo>
                      <a:pt x="480" y="122"/>
                    </a:lnTo>
                    <a:lnTo>
                      <a:pt x="480" y="126"/>
                    </a:lnTo>
                    <a:lnTo>
                      <a:pt x="480" y="126"/>
                    </a:lnTo>
                    <a:lnTo>
                      <a:pt x="480" y="126"/>
                    </a:lnTo>
                    <a:lnTo>
                      <a:pt x="484" y="138"/>
                    </a:lnTo>
                    <a:lnTo>
                      <a:pt x="484" y="142"/>
                    </a:lnTo>
                    <a:lnTo>
                      <a:pt x="492" y="154"/>
                    </a:lnTo>
                    <a:lnTo>
                      <a:pt x="492" y="154"/>
                    </a:lnTo>
                    <a:lnTo>
                      <a:pt x="492" y="162"/>
                    </a:lnTo>
                    <a:lnTo>
                      <a:pt x="504" y="171"/>
                    </a:lnTo>
                    <a:lnTo>
                      <a:pt x="509" y="175"/>
                    </a:lnTo>
                    <a:lnTo>
                      <a:pt x="513" y="179"/>
                    </a:lnTo>
                    <a:lnTo>
                      <a:pt x="513" y="191"/>
                    </a:lnTo>
                    <a:lnTo>
                      <a:pt x="513" y="199"/>
                    </a:lnTo>
                    <a:lnTo>
                      <a:pt x="513" y="203"/>
                    </a:lnTo>
                    <a:lnTo>
                      <a:pt x="517" y="207"/>
                    </a:lnTo>
                    <a:lnTo>
                      <a:pt x="529" y="219"/>
                    </a:lnTo>
                    <a:lnTo>
                      <a:pt x="533" y="223"/>
                    </a:lnTo>
                    <a:lnTo>
                      <a:pt x="541" y="236"/>
                    </a:lnTo>
                    <a:lnTo>
                      <a:pt x="553" y="248"/>
                    </a:lnTo>
                    <a:lnTo>
                      <a:pt x="566" y="256"/>
                    </a:lnTo>
                    <a:lnTo>
                      <a:pt x="574" y="256"/>
                    </a:lnTo>
                    <a:lnTo>
                      <a:pt x="578" y="260"/>
                    </a:lnTo>
                    <a:lnTo>
                      <a:pt x="578" y="256"/>
                    </a:lnTo>
                    <a:lnTo>
                      <a:pt x="578" y="252"/>
                    </a:lnTo>
                    <a:lnTo>
                      <a:pt x="582" y="252"/>
                    </a:lnTo>
                    <a:lnTo>
                      <a:pt x="586" y="240"/>
                    </a:lnTo>
                    <a:lnTo>
                      <a:pt x="586" y="240"/>
                    </a:lnTo>
                    <a:lnTo>
                      <a:pt x="586" y="228"/>
                    </a:lnTo>
                    <a:lnTo>
                      <a:pt x="590" y="215"/>
                    </a:lnTo>
                    <a:lnTo>
                      <a:pt x="594" y="207"/>
                    </a:lnTo>
                    <a:lnTo>
                      <a:pt x="598" y="195"/>
                    </a:lnTo>
                    <a:lnTo>
                      <a:pt x="602" y="183"/>
                    </a:lnTo>
                    <a:lnTo>
                      <a:pt x="602" y="171"/>
                    </a:lnTo>
                    <a:lnTo>
                      <a:pt x="606" y="158"/>
                    </a:lnTo>
                    <a:lnTo>
                      <a:pt x="606" y="154"/>
                    </a:lnTo>
                    <a:lnTo>
                      <a:pt x="614" y="146"/>
                    </a:lnTo>
                    <a:lnTo>
                      <a:pt x="614" y="146"/>
                    </a:lnTo>
                    <a:lnTo>
                      <a:pt x="614" y="142"/>
                    </a:lnTo>
                    <a:close/>
                    <a:moveTo>
                      <a:pt x="460" y="73"/>
                    </a:moveTo>
                    <a:lnTo>
                      <a:pt x="456" y="73"/>
                    </a:lnTo>
                    <a:lnTo>
                      <a:pt x="456" y="73"/>
                    </a:lnTo>
                    <a:lnTo>
                      <a:pt x="460" y="73"/>
                    </a:lnTo>
                    <a:lnTo>
                      <a:pt x="460" y="73"/>
                    </a:lnTo>
                    <a:close/>
                    <a:moveTo>
                      <a:pt x="472" y="93"/>
                    </a:moveTo>
                    <a:lnTo>
                      <a:pt x="468" y="93"/>
                    </a:lnTo>
                    <a:lnTo>
                      <a:pt x="464" y="85"/>
                    </a:lnTo>
                    <a:lnTo>
                      <a:pt x="472" y="93"/>
                    </a:lnTo>
                    <a:lnTo>
                      <a:pt x="472" y="93"/>
                    </a:lnTo>
                    <a:lnTo>
                      <a:pt x="476" y="101"/>
                    </a:lnTo>
                    <a:lnTo>
                      <a:pt x="472" y="93"/>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 name="Freeform 44">
                <a:extLst>
                  <a:ext uri="{FF2B5EF4-FFF2-40B4-BE49-F238E27FC236}">
                    <a16:creationId xmlns:a16="http://schemas.microsoft.com/office/drawing/2014/main" id="{1606874C-4401-4C50-AE69-BC93D7E52FDB}"/>
                  </a:ext>
                </a:extLst>
              </p:cNvPr>
              <p:cNvSpPr>
                <a:spLocks/>
              </p:cNvSpPr>
              <p:nvPr/>
            </p:nvSpPr>
            <p:spPr bwMode="gray">
              <a:xfrm>
                <a:off x="6644718" y="4469105"/>
                <a:ext cx="37088" cy="44248"/>
              </a:xfrm>
              <a:custGeom>
                <a:avLst/>
                <a:gdLst>
                  <a:gd name="T0" fmla="*/ 66 w 102"/>
                  <a:gd name="T1" fmla="*/ 8 h 110"/>
                  <a:gd name="T2" fmla="*/ 57 w 102"/>
                  <a:gd name="T3" fmla="*/ 20 h 110"/>
                  <a:gd name="T4" fmla="*/ 53 w 102"/>
                  <a:gd name="T5" fmla="*/ 20 h 110"/>
                  <a:gd name="T6" fmla="*/ 45 w 102"/>
                  <a:gd name="T7" fmla="*/ 12 h 110"/>
                  <a:gd name="T8" fmla="*/ 37 w 102"/>
                  <a:gd name="T9" fmla="*/ 16 h 110"/>
                  <a:gd name="T10" fmla="*/ 33 w 102"/>
                  <a:gd name="T11" fmla="*/ 29 h 110"/>
                  <a:gd name="T12" fmla="*/ 25 w 102"/>
                  <a:gd name="T13" fmla="*/ 41 h 110"/>
                  <a:gd name="T14" fmla="*/ 17 w 102"/>
                  <a:gd name="T15" fmla="*/ 49 h 110"/>
                  <a:gd name="T16" fmla="*/ 4 w 102"/>
                  <a:gd name="T17" fmla="*/ 61 h 110"/>
                  <a:gd name="T18" fmla="*/ 4 w 102"/>
                  <a:gd name="T19" fmla="*/ 65 h 110"/>
                  <a:gd name="T20" fmla="*/ 0 w 102"/>
                  <a:gd name="T21" fmla="*/ 77 h 110"/>
                  <a:gd name="T22" fmla="*/ 4 w 102"/>
                  <a:gd name="T23" fmla="*/ 90 h 110"/>
                  <a:gd name="T24" fmla="*/ 4 w 102"/>
                  <a:gd name="T25" fmla="*/ 102 h 110"/>
                  <a:gd name="T26" fmla="*/ 4 w 102"/>
                  <a:gd name="T27" fmla="*/ 106 h 110"/>
                  <a:gd name="T28" fmla="*/ 4 w 102"/>
                  <a:gd name="T29" fmla="*/ 110 h 110"/>
                  <a:gd name="T30" fmla="*/ 17 w 102"/>
                  <a:gd name="T31" fmla="*/ 110 h 110"/>
                  <a:gd name="T32" fmla="*/ 29 w 102"/>
                  <a:gd name="T33" fmla="*/ 106 h 110"/>
                  <a:gd name="T34" fmla="*/ 41 w 102"/>
                  <a:gd name="T35" fmla="*/ 106 h 110"/>
                  <a:gd name="T36" fmla="*/ 53 w 102"/>
                  <a:gd name="T37" fmla="*/ 102 h 110"/>
                  <a:gd name="T38" fmla="*/ 53 w 102"/>
                  <a:gd name="T39" fmla="*/ 102 h 110"/>
                  <a:gd name="T40" fmla="*/ 61 w 102"/>
                  <a:gd name="T41" fmla="*/ 102 h 110"/>
                  <a:gd name="T42" fmla="*/ 74 w 102"/>
                  <a:gd name="T43" fmla="*/ 106 h 110"/>
                  <a:gd name="T44" fmla="*/ 82 w 102"/>
                  <a:gd name="T45" fmla="*/ 94 h 110"/>
                  <a:gd name="T46" fmla="*/ 90 w 102"/>
                  <a:gd name="T47" fmla="*/ 81 h 110"/>
                  <a:gd name="T48" fmla="*/ 90 w 102"/>
                  <a:gd name="T49" fmla="*/ 77 h 110"/>
                  <a:gd name="T50" fmla="*/ 90 w 102"/>
                  <a:gd name="T51" fmla="*/ 77 h 110"/>
                  <a:gd name="T52" fmla="*/ 82 w 102"/>
                  <a:gd name="T53" fmla="*/ 69 h 110"/>
                  <a:gd name="T54" fmla="*/ 66 w 102"/>
                  <a:gd name="T55" fmla="*/ 69 h 110"/>
                  <a:gd name="T56" fmla="*/ 57 w 102"/>
                  <a:gd name="T57" fmla="*/ 73 h 110"/>
                  <a:gd name="T58" fmla="*/ 53 w 102"/>
                  <a:gd name="T59" fmla="*/ 73 h 110"/>
                  <a:gd name="T60" fmla="*/ 49 w 102"/>
                  <a:gd name="T61" fmla="*/ 73 h 110"/>
                  <a:gd name="T62" fmla="*/ 53 w 102"/>
                  <a:gd name="T63" fmla="*/ 73 h 110"/>
                  <a:gd name="T64" fmla="*/ 61 w 102"/>
                  <a:gd name="T65" fmla="*/ 61 h 110"/>
                  <a:gd name="T66" fmla="*/ 74 w 102"/>
                  <a:gd name="T67" fmla="*/ 57 h 110"/>
                  <a:gd name="T68" fmla="*/ 82 w 102"/>
                  <a:gd name="T69" fmla="*/ 57 h 110"/>
                  <a:gd name="T70" fmla="*/ 86 w 102"/>
                  <a:gd name="T71" fmla="*/ 49 h 110"/>
                  <a:gd name="T72" fmla="*/ 98 w 102"/>
                  <a:gd name="T73" fmla="*/ 45 h 110"/>
                  <a:gd name="T74" fmla="*/ 102 w 102"/>
                  <a:gd name="T75" fmla="*/ 37 h 110"/>
                  <a:gd name="T76" fmla="*/ 98 w 102"/>
                  <a:gd name="T77" fmla="*/ 29 h 110"/>
                  <a:gd name="T78" fmla="*/ 90 w 102"/>
                  <a:gd name="T79" fmla="*/ 12 h 110"/>
                  <a:gd name="T80" fmla="*/ 82 w 102"/>
                  <a:gd name="T81" fmla="*/ 0 h 110"/>
                  <a:gd name="T82" fmla="*/ 78 w 102"/>
                  <a:gd name="T83" fmla="*/ 4 h 110"/>
                  <a:gd name="T84" fmla="*/ 66 w 102"/>
                  <a:gd name="T85"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110">
                    <a:moveTo>
                      <a:pt x="66" y="8"/>
                    </a:moveTo>
                    <a:lnTo>
                      <a:pt x="57" y="20"/>
                    </a:lnTo>
                    <a:lnTo>
                      <a:pt x="53" y="20"/>
                    </a:lnTo>
                    <a:lnTo>
                      <a:pt x="45" y="12"/>
                    </a:lnTo>
                    <a:lnTo>
                      <a:pt x="37" y="16"/>
                    </a:lnTo>
                    <a:lnTo>
                      <a:pt x="33" y="29"/>
                    </a:lnTo>
                    <a:lnTo>
                      <a:pt x="25" y="41"/>
                    </a:lnTo>
                    <a:lnTo>
                      <a:pt x="17" y="49"/>
                    </a:lnTo>
                    <a:lnTo>
                      <a:pt x="4" y="61"/>
                    </a:lnTo>
                    <a:lnTo>
                      <a:pt x="4" y="65"/>
                    </a:lnTo>
                    <a:lnTo>
                      <a:pt x="0" y="77"/>
                    </a:lnTo>
                    <a:lnTo>
                      <a:pt x="4" y="90"/>
                    </a:lnTo>
                    <a:lnTo>
                      <a:pt x="4" y="102"/>
                    </a:lnTo>
                    <a:lnTo>
                      <a:pt x="4" y="106"/>
                    </a:lnTo>
                    <a:lnTo>
                      <a:pt x="4" y="110"/>
                    </a:lnTo>
                    <a:lnTo>
                      <a:pt x="17" y="110"/>
                    </a:lnTo>
                    <a:lnTo>
                      <a:pt x="29" y="106"/>
                    </a:lnTo>
                    <a:lnTo>
                      <a:pt x="41" y="106"/>
                    </a:lnTo>
                    <a:lnTo>
                      <a:pt x="53" y="102"/>
                    </a:lnTo>
                    <a:lnTo>
                      <a:pt x="53" y="102"/>
                    </a:lnTo>
                    <a:lnTo>
                      <a:pt x="61" y="102"/>
                    </a:lnTo>
                    <a:lnTo>
                      <a:pt x="74" y="106"/>
                    </a:lnTo>
                    <a:lnTo>
                      <a:pt x="82" y="94"/>
                    </a:lnTo>
                    <a:lnTo>
                      <a:pt x="90" y="81"/>
                    </a:lnTo>
                    <a:lnTo>
                      <a:pt x="90" y="77"/>
                    </a:lnTo>
                    <a:lnTo>
                      <a:pt x="90" y="77"/>
                    </a:lnTo>
                    <a:lnTo>
                      <a:pt x="82" y="69"/>
                    </a:lnTo>
                    <a:lnTo>
                      <a:pt x="66" y="69"/>
                    </a:lnTo>
                    <a:lnTo>
                      <a:pt x="57" y="73"/>
                    </a:lnTo>
                    <a:lnTo>
                      <a:pt x="53" y="73"/>
                    </a:lnTo>
                    <a:lnTo>
                      <a:pt x="49" y="73"/>
                    </a:lnTo>
                    <a:lnTo>
                      <a:pt x="53" y="73"/>
                    </a:lnTo>
                    <a:lnTo>
                      <a:pt x="61" y="61"/>
                    </a:lnTo>
                    <a:lnTo>
                      <a:pt x="74" y="57"/>
                    </a:lnTo>
                    <a:lnTo>
                      <a:pt x="82" y="57"/>
                    </a:lnTo>
                    <a:lnTo>
                      <a:pt x="86" y="49"/>
                    </a:lnTo>
                    <a:lnTo>
                      <a:pt x="98" y="45"/>
                    </a:lnTo>
                    <a:lnTo>
                      <a:pt x="102" y="37"/>
                    </a:lnTo>
                    <a:lnTo>
                      <a:pt x="98" y="29"/>
                    </a:lnTo>
                    <a:lnTo>
                      <a:pt x="90" y="12"/>
                    </a:lnTo>
                    <a:lnTo>
                      <a:pt x="82" y="0"/>
                    </a:lnTo>
                    <a:lnTo>
                      <a:pt x="78" y="4"/>
                    </a:lnTo>
                    <a:lnTo>
                      <a:pt x="66" y="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99" name="Group 45">
                <a:extLst>
                  <a:ext uri="{FF2B5EF4-FFF2-40B4-BE49-F238E27FC236}">
                    <a16:creationId xmlns:a16="http://schemas.microsoft.com/office/drawing/2014/main" id="{449B99AD-9179-47D0-A1DC-F6F7AA103F93}"/>
                  </a:ext>
                </a:extLst>
              </p:cNvPr>
              <p:cNvGrpSpPr>
                <a:grpSpLocks/>
              </p:cNvGrpSpPr>
              <p:nvPr/>
            </p:nvGrpSpPr>
            <p:grpSpPr bwMode="auto">
              <a:xfrm>
                <a:off x="6527999" y="4338372"/>
                <a:ext cx="146534" cy="138779"/>
                <a:chOff x="12806" y="9401"/>
                <a:chExt cx="403" cy="345"/>
              </a:xfrm>
              <a:solidFill>
                <a:srgbClr val="BABABA"/>
              </a:solidFill>
            </p:grpSpPr>
            <p:sp>
              <p:nvSpPr>
                <p:cNvPr id="168" name="Freeform 46">
                  <a:extLst>
                    <a:ext uri="{FF2B5EF4-FFF2-40B4-BE49-F238E27FC236}">
                      <a16:creationId xmlns:a16="http://schemas.microsoft.com/office/drawing/2014/main" id="{A2BA028C-5DB6-489C-860B-58F2127DCC5E}"/>
                    </a:ext>
                  </a:extLst>
                </p:cNvPr>
                <p:cNvSpPr>
                  <a:spLocks/>
                </p:cNvSpPr>
                <p:nvPr/>
              </p:nvSpPr>
              <p:spPr bwMode="gray">
                <a:xfrm>
                  <a:off x="12806" y="9401"/>
                  <a:ext cx="403" cy="345"/>
                </a:xfrm>
                <a:custGeom>
                  <a:avLst/>
                  <a:gdLst>
                    <a:gd name="T0" fmla="*/ 114 w 403"/>
                    <a:gd name="T1" fmla="*/ 24 h 345"/>
                    <a:gd name="T2" fmla="*/ 89 w 403"/>
                    <a:gd name="T3" fmla="*/ 36 h 345"/>
                    <a:gd name="T4" fmla="*/ 65 w 403"/>
                    <a:gd name="T5" fmla="*/ 44 h 345"/>
                    <a:gd name="T6" fmla="*/ 61 w 403"/>
                    <a:gd name="T7" fmla="*/ 61 h 345"/>
                    <a:gd name="T8" fmla="*/ 49 w 403"/>
                    <a:gd name="T9" fmla="*/ 61 h 345"/>
                    <a:gd name="T10" fmla="*/ 37 w 403"/>
                    <a:gd name="T11" fmla="*/ 73 h 345"/>
                    <a:gd name="T12" fmla="*/ 32 w 403"/>
                    <a:gd name="T13" fmla="*/ 97 h 345"/>
                    <a:gd name="T14" fmla="*/ 24 w 403"/>
                    <a:gd name="T15" fmla="*/ 122 h 345"/>
                    <a:gd name="T16" fmla="*/ 16 w 403"/>
                    <a:gd name="T17" fmla="*/ 146 h 345"/>
                    <a:gd name="T18" fmla="*/ 8 w 403"/>
                    <a:gd name="T19" fmla="*/ 162 h 345"/>
                    <a:gd name="T20" fmla="*/ 0 w 403"/>
                    <a:gd name="T21" fmla="*/ 179 h 345"/>
                    <a:gd name="T22" fmla="*/ 0 w 403"/>
                    <a:gd name="T23" fmla="*/ 187 h 345"/>
                    <a:gd name="T24" fmla="*/ 4 w 403"/>
                    <a:gd name="T25" fmla="*/ 207 h 345"/>
                    <a:gd name="T26" fmla="*/ 8 w 403"/>
                    <a:gd name="T27" fmla="*/ 232 h 345"/>
                    <a:gd name="T28" fmla="*/ 12 w 403"/>
                    <a:gd name="T29" fmla="*/ 227 h 345"/>
                    <a:gd name="T30" fmla="*/ 37 w 403"/>
                    <a:gd name="T31" fmla="*/ 232 h 345"/>
                    <a:gd name="T32" fmla="*/ 57 w 403"/>
                    <a:gd name="T33" fmla="*/ 223 h 345"/>
                    <a:gd name="T34" fmla="*/ 69 w 403"/>
                    <a:gd name="T35" fmla="*/ 240 h 345"/>
                    <a:gd name="T36" fmla="*/ 77 w 403"/>
                    <a:gd name="T37" fmla="*/ 215 h 345"/>
                    <a:gd name="T38" fmla="*/ 89 w 403"/>
                    <a:gd name="T39" fmla="*/ 199 h 345"/>
                    <a:gd name="T40" fmla="*/ 102 w 403"/>
                    <a:gd name="T41" fmla="*/ 207 h 345"/>
                    <a:gd name="T42" fmla="*/ 126 w 403"/>
                    <a:gd name="T43" fmla="*/ 223 h 345"/>
                    <a:gd name="T44" fmla="*/ 142 w 403"/>
                    <a:gd name="T45" fmla="*/ 219 h 345"/>
                    <a:gd name="T46" fmla="*/ 155 w 403"/>
                    <a:gd name="T47" fmla="*/ 207 h 345"/>
                    <a:gd name="T48" fmla="*/ 167 w 403"/>
                    <a:gd name="T49" fmla="*/ 215 h 345"/>
                    <a:gd name="T50" fmla="*/ 179 w 403"/>
                    <a:gd name="T51" fmla="*/ 219 h 345"/>
                    <a:gd name="T52" fmla="*/ 203 w 403"/>
                    <a:gd name="T53" fmla="*/ 215 h 345"/>
                    <a:gd name="T54" fmla="*/ 224 w 403"/>
                    <a:gd name="T55" fmla="*/ 219 h 345"/>
                    <a:gd name="T56" fmla="*/ 232 w 403"/>
                    <a:gd name="T57" fmla="*/ 223 h 345"/>
                    <a:gd name="T58" fmla="*/ 256 w 403"/>
                    <a:gd name="T59" fmla="*/ 236 h 345"/>
                    <a:gd name="T60" fmla="*/ 264 w 403"/>
                    <a:gd name="T61" fmla="*/ 240 h 345"/>
                    <a:gd name="T62" fmla="*/ 285 w 403"/>
                    <a:gd name="T63" fmla="*/ 264 h 345"/>
                    <a:gd name="T64" fmla="*/ 305 w 403"/>
                    <a:gd name="T65" fmla="*/ 284 h 345"/>
                    <a:gd name="T66" fmla="*/ 325 w 403"/>
                    <a:gd name="T67" fmla="*/ 305 h 345"/>
                    <a:gd name="T68" fmla="*/ 346 w 403"/>
                    <a:gd name="T69" fmla="*/ 321 h 345"/>
                    <a:gd name="T70" fmla="*/ 354 w 403"/>
                    <a:gd name="T71" fmla="*/ 333 h 345"/>
                    <a:gd name="T72" fmla="*/ 366 w 403"/>
                    <a:gd name="T73" fmla="*/ 337 h 345"/>
                    <a:gd name="T74" fmla="*/ 378 w 403"/>
                    <a:gd name="T75" fmla="*/ 345 h 345"/>
                    <a:gd name="T76" fmla="*/ 399 w 403"/>
                    <a:gd name="T77" fmla="*/ 329 h 345"/>
                    <a:gd name="T78" fmla="*/ 391 w 403"/>
                    <a:gd name="T79" fmla="*/ 321 h 345"/>
                    <a:gd name="T80" fmla="*/ 378 w 403"/>
                    <a:gd name="T81" fmla="*/ 309 h 345"/>
                    <a:gd name="T82" fmla="*/ 358 w 403"/>
                    <a:gd name="T83" fmla="*/ 284 h 345"/>
                    <a:gd name="T84" fmla="*/ 350 w 403"/>
                    <a:gd name="T85" fmla="*/ 268 h 345"/>
                    <a:gd name="T86" fmla="*/ 325 w 403"/>
                    <a:gd name="T87" fmla="*/ 256 h 345"/>
                    <a:gd name="T88" fmla="*/ 309 w 403"/>
                    <a:gd name="T89" fmla="*/ 240 h 345"/>
                    <a:gd name="T90" fmla="*/ 293 w 403"/>
                    <a:gd name="T91" fmla="*/ 219 h 345"/>
                    <a:gd name="T92" fmla="*/ 281 w 403"/>
                    <a:gd name="T93" fmla="*/ 207 h 345"/>
                    <a:gd name="T94" fmla="*/ 256 w 403"/>
                    <a:gd name="T95" fmla="*/ 191 h 345"/>
                    <a:gd name="T96" fmla="*/ 240 w 403"/>
                    <a:gd name="T97" fmla="*/ 187 h 345"/>
                    <a:gd name="T98" fmla="*/ 224 w 403"/>
                    <a:gd name="T99" fmla="*/ 187 h 345"/>
                    <a:gd name="T100" fmla="*/ 216 w 403"/>
                    <a:gd name="T101" fmla="*/ 162 h 345"/>
                    <a:gd name="T102" fmla="*/ 203 w 403"/>
                    <a:gd name="T103" fmla="*/ 170 h 345"/>
                    <a:gd name="T104" fmla="*/ 199 w 403"/>
                    <a:gd name="T105" fmla="*/ 170 h 345"/>
                    <a:gd name="T106" fmla="*/ 179 w 403"/>
                    <a:gd name="T107" fmla="*/ 150 h 345"/>
                    <a:gd name="T108" fmla="*/ 183 w 403"/>
                    <a:gd name="T109" fmla="*/ 146 h 345"/>
                    <a:gd name="T110" fmla="*/ 171 w 403"/>
                    <a:gd name="T111" fmla="*/ 122 h 345"/>
                    <a:gd name="T112" fmla="*/ 167 w 403"/>
                    <a:gd name="T113" fmla="*/ 97 h 345"/>
                    <a:gd name="T114" fmla="*/ 163 w 403"/>
                    <a:gd name="T115" fmla="*/ 77 h 345"/>
                    <a:gd name="T116" fmla="*/ 155 w 403"/>
                    <a:gd name="T117" fmla="*/ 57 h 345"/>
                    <a:gd name="T118" fmla="*/ 146 w 403"/>
                    <a:gd name="T119" fmla="*/ 32 h 345"/>
                    <a:gd name="T120" fmla="*/ 138 w 403"/>
                    <a:gd name="T121" fmla="*/ 12 h 345"/>
                    <a:gd name="T122" fmla="*/ 122 w 403"/>
                    <a:gd name="T123" fmla="*/ 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 h="345">
                      <a:moveTo>
                        <a:pt x="118" y="20"/>
                      </a:moveTo>
                      <a:lnTo>
                        <a:pt x="114" y="24"/>
                      </a:lnTo>
                      <a:lnTo>
                        <a:pt x="102" y="32"/>
                      </a:lnTo>
                      <a:lnTo>
                        <a:pt x="89" y="36"/>
                      </a:lnTo>
                      <a:lnTo>
                        <a:pt x="77" y="40"/>
                      </a:lnTo>
                      <a:lnTo>
                        <a:pt x="65" y="44"/>
                      </a:lnTo>
                      <a:lnTo>
                        <a:pt x="65" y="48"/>
                      </a:lnTo>
                      <a:lnTo>
                        <a:pt x="61" y="61"/>
                      </a:lnTo>
                      <a:lnTo>
                        <a:pt x="57" y="61"/>
                      </a:lnTo>
                      <a:lnTo>
                        <a:pt x="49" y="61"/>
                      </a:lnTo>
                      <a:lnTo>
                        <a:pt x="37" y="61"/>
                      </a:lnTo>
                      <a:lnTo>
                        <a:pt x="37" y="73"/>
                      </a:lnTo>
                      <a:lnTo>
                        <a:pt x="28" y="85"/>
                      </a:lnTo>
                      <a:lnTo>
                        <a:pt x="32" y="97"/>
                      </a:lnTo>
                      <a:lnTo>
                        <a:pt x="32" y="109"/>
                      </a:lnTo>
                      <a:lnTo>
                        <a:pt x="24" y="122"/>
                      </a:lnTo>
                      <a:lnTo>
                        <a:pt x="20" y="134"/>
                      </a:lnTo>
                      <a:lnTo>
                        <a:pt x="16" y="146"/>
                      </a:lnTo>
                      <a:lnTo>
                        <a:pt x="12" y="158"/>
                      </a:lnTo>
                      <a:lnTo>
                        <a:pt x="8" y="162"/>
                      </a:lnTo>
                      <a:lnTo>
                        <a:pt x="4" y="175"/>
                      </a:lnTo>
                      <a:lnTo>
                        <a:pt x="0" y="179"/>
                      </a:lnTo>
                      <a:lnTo>
                        <a:pt x="0" y="179"/>
                      </a:lnTo>
                      <a:lnTo>
                        <a:pt x="0" y="187"/>
                      </a:lnTo>
                      <a:lnTo>
                        <a:pt x="4" y="191"/>
                      </a:lnTo>
                      <a:lnTo>
                        <a:pt x="4" y="207"/>
                      </a:lnTo>
                      <a:lnTo>
                        <a:pt x="4" y="215"/>
                      </a:lnTo>
                      <a:lnTo>
                        <a:pt x="8" y="232"/>
                      </a:lnTo>
                      <a:lnTo>
                        <a:pt x="8" y="232"/>
                      </a:lnTo>
                      <a:lnTo>
                        <a:pt x="12" y="227"/>
                      </a:lnTo>
                      <a:lnTo>
                        <a:pt x="24" y="227"/>
                      </a:lnTo>
                      <a:lnTo>
                        <a:pt x="37" y="232"/>
                      </a:lnTo>
                      <a:lnTo>
                        <a:pt x="49" y="219"/>
                      </a:lnTo>
                      <a:lnTo>
                        <a:pt x="57" y="223"/>
                      </a:lnTo>
                      <a:lnTo>
                        <a:pt x="61" y="236"/>
                      </a:lnTo>
                      <a:lnTo>
                        <a:pt x="69" y="240"/>
                      </a:lnTo>
                      <a:lnTo>
                        <a:pt x="73" y="227"/>
                      </a:lnTo>
                      <a:lnTo>
                        <a:pt x="77" y="215"/>
                      </a:lnTo>
                      <a:lnTo>
                        <a:pt x="81" y="211"/>
                      </a:lnTo>
                      <a:lnTo>
                        <a:pt x="89" y="199"/>
                      </a:lnTo>
                      <a:lnTo>
                        <a:pt x="89" y="195"/>
                      </a:lnTo>
                      <a:lnTo>
                        <a:pt x="102" y="207"/>
                      </a:lnTo>
                      <a:lnTo>
                        <a:pt x="114" y="211"/>
                      </a:lnTo>
                      <a:lnTo>
                        <a:pt x="126" y="223"/>
                      </a:lnTo>
                      <a:lnTo>
                        <a:pt x="138" y="219"/>
                      </a:lnTo>
                      <a:lnTo>
                        <a:pt x="142" y="219"/>
                      </a:lnTo>
                      <a:lnTo>
                        <a:pt x="155" y="215"/>
                      </a:lnTo>
                      <a:lnTo>
                        <a:pt x="155" y="207"/>
                      </a:lnTo>
                      <a:lnTo>
                        <a:pt x="163" y="211"/>
                      </a:lnTo>
                      <a:lnTo>
                        <a:pt x="167" y="215"/>
                      </a:lnTo>
                      <a:lnTo>
                        <a:pt x="171" y="223"/>
                      </a:lnTo>
                      <a:lnTo>
                        <a:pt x="179" y="219"/>
                      </a:lnTo>
                      <a:lnTo>
                        <a:pt x="179" y="215"/>
                      </a:lnTo>
                      <a:lnTo>
                        <a:pt x="203" y="215"/>
                      </a:lnTo>
                      <a:lnTo>
                        <a:pt x="216" y="219"/>
                      </a:lnTo>
                      <a:lnTo>
                        <a:pt x="224" y="219"/>
                      </a:lnTo>
                      <a:lnTo>
                        <a:pt x="228" y="219"/>
                      </a:lnTo>
                      <a:lnTo>
                        <a:pt x="232" y="223"/>
                      </a:lnTo>
                      <a:lnTo>
                        <a:pt x="244" y="232"/>
                      </a:lnTo>
                      <a:lnTo>
                        <a:pt x="256" y="236"/>
                      </a:lnTo>
                      <a:lnTo>
                        <a:pt x="256" y="236"/>
                      </a:lnTo>
                      <a:lnTo>
                        <a:pt x="264" y="240"/>
                      </a:lnTo>
                      <a:lnTo>
                        <a:pt x="277" y="252"/>
                      </a:lnTo>
                      <a:lnTo>
                        <a:pt x="285" y="264"/>
                      </a:lnTo>
                      <a:lnTo>
                        <a:pt x="293" y="276"/>
                      </a:lnTo>
                      <a:lnTo>
                        <a:pt x="305" y="284"/>
                      </a:lnTo>
                      <a:lnTo>
                        <a:pt x="317" y="293"/>
                      </a:lnTo>
                      <a:lnTo>
                        <a:pt x="325" y="305"/>
                      </a:lnTo>
                      <a:lnTo>
                        <a:pt x="334" y="317"/>
                      </a:lnTo>
                      <a:lnTo>
                        <a:pt x="346" y="321"/>
                      </a:lnTo>
                      <a:lnTo>
                        <a:pt x="354" y="333"/>
                      </a:lnTo>
                      <a:lnTo>
                        <a:pt x="354" y="333"/>
                      </a:lnTo>
                      <a:lnTo>
                        <a:pt x="358" y="341"/>
                      </a:lnTo>
                      <a:lnTo>
                        <a:pt x="366" y="337"/>
                      </a:lnTo>
                      <a:lnTo>
                        <a:pt x="374" y="345"/>
                      </a:lnTo>
                      <a:lnTo>
                        <a:pt x="378" y="345"/>
                      </a:lnTo>
                      <a:lnTo>
                        <a:pt x="387" y="333"/>
                      </a:lnTo>
                      <a:lnTo>
                        <a:pt x="399" y="329"/>
                      </a:lnTo>
                      <a:lnTo>
                        <a:pt x="403" y="325"/>
                      </a:lnTo>
                      <a:lnTo>
                        <a:pt x="391" y="321"/>
                      </a:lnTo>
                      <a:lnTo>
                        <a:pt x="387" y="317"/>
                      </a:lnTo>
                      <a:lnTo>
                        <a:pt x="378" y="309"/>
                      </a:lnTo>
                      <a:lnTo>
                        <a:pt x="370" y="297"/>
                      </a:lnTo>
                      <a:lnTo>
                        <a:pt x="358" y="284"/>
                      </a:lnTo>
                      <a:lnTo>
                        <a:pt x="350" y="272"/>
                      </a:lnTo>
                      <a:lnTo>
                        <a:pt x="350" y="268"/>
                      </a:lnTo>
                      <a:lnTo>
                        <a:pt x="338" y="260"/>
                      </a:lnTo>
                      <a:lnTo>
                        <a:pt x="325" y="256"/>
                      </a:lnTo>
                      <a:lnTo>
                        <a:pt x="313" y="248"/>
                      </a:lnTo>
                      <a:lnTo>
                        <a:pt x="309" y="240"/>
                      </a:lnTo>
                      <a:lnTo>
                        <a:pt x="301" y="232"/>
                      </a:lnTo>
                      <a:lnTo>
                        <a:pt x="293" y="219"/>
                      </a:lnTo>
                      <a:lnTo>
                        <a:pt x="293" y="215"/>
                      </a:lnTo>
                      <a:lnTo>
                        <a:pt x="281" y="207"/>
                      </a:lnTo>
                      <a:lnTo>
                        <a:pt x="268" y="203"/>
                      </a:lnTo>
                      <a:lnTo>
                        <a:pt x="256" y="191"/>
                      </a:lnTo>
                      <a:lnTo>
                        <a:pt x="248" y="187"/>
                      </a:lnTo>
                      <a:lnTo>
                        <a:pt x="240" y="187"/>
                      </a:lnTo>
                      <a:lnTo>
                        <a:pt x="232" y="191"/>
                      </a:lnTo>
                      <a:lnTo>
                        <a:pt x="224" y="187"/>
                      </a:lnTo>
                      <a:lnTo>
                        <a:pt x="220" y="175"/>
                      </a:lnTo>
                      <a:lnTo>
                        <a:pt x="216" y="162"/>
                      </a:lnTo>
                      <a:lnTo>
                        <a:pt x="203" y="158"/>
                      </a:lnTo>
                      <a:lnTo>
                        <a:pt x="203" y="170"/>
                      </a:lnTo>
                      <a:lnTo>
                        <a:pt x="203" y="183"/>
                      </a:lnTo>
                      <a:lnTo>
                        <a:pt x="199" y="170"/>
                      </a:lnTo>
                      <a:lnTo>
                        <a:pt x="191" y="158"/>
                      </a:lnTo>
                      <a:lnTo>
                        <a:pt x="179" y="150"/>
                      </a:lnTo>
                      <a:lnTo>
                        <a:pt x="183" y="146"/>
                      </a:lnTo>
                      <a:lnTo>
                        <a:pt x="183" y="146"/>
                      </a:lnTo>
                      <a:lnTo>
                        <a:pt x="179" y="134"/>
                      </a:lnTo>
                      <a:lnTo>
                        <a:pt x="171" y="122"/>
                      </a:lnTo>
                      <a:lnTo>
                        <a:pt x="167" y="109"/>
                      </a:lnTo>
                      <a:lnTo>
                        <a:pt x="167" y="97"/>
                      </a:lnTo>
                      <a:lnTo>
                        <a:pt x="163" y="85"/>
                      </a:lnTo>
                      <a:lnTo>
                        <a:pt x="163" y="77"/>
                      </a:lnTo>
                      <a:lnTo>
                        <a:pt x="159" y="69"/>
                      </a:lnTo>
                      <a:lnTo>
                        <a:pt x="155" y="57"/>
                      </a:lnTo>
                      <a:lnTo>
                        <a:pt x="155" y="44"/>
                      </a:lnTo>
                      <a:lnTo>
                        <a:pt x="146" y="32"/>
                      </a:lnTo>
                      <a:lnTo>
                        <a:pt x="146" y="24"/>
                      </a:lnTo>
                      <a:lnTo>
                        <a:pt x="138" y="12"/>
                      </a:lnTo>
                      <a:lnTo>
                        <a:pt x="130" y="0"/>
                      </a:lnTo>
                      <a:lnTo>
                        <a:pt x="122" y="8"/>
                      </a:lnTo>
                      <a:lnTo>
                        <a:pt x="118"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69" name="Freeform 47">
                  <a:extLst>
                    <a:ext uri="{FF2B5EF4-FFF2-40B4-BE49-F238E27FC236}">
                      <a16:creationId xmlns:a16="http://schemas.microsoft.com/office/drawing/2014/main" id="{923985DB-D190-4401-8FB8-43FDD91CB828}"/>
                    </a:ext>
                  </a:extLst>
                </p:cNvPr>
                <p:cNvSpPr>
                  <a:spLocks/>
                </p:cNvSpPr>
                <p:nvPr/>
              </p:nvSpPr>
              <p:spPr bwMode="gray">
                <a:xfrm>
                  <a:off x="13022" y="9531"/>
                  <a:ext cx="20" cy="20"/>
                </a:xfrm>
                <a:custGeom>
                  <a:avLst/>
                  <a:gdLst>
                    <a:gd name="T0" fmla="*/ 0 w 20"/>
                    <a:gd name="T1" fmla="*/ 16 h 20"/>
                    <a:gd name="T2" fmla="*/ 8 w 20"/>
                    <a:gd name="T3" fmla="*/ 20 h 20"/>
                    <a:gd name="T4" fmla="*/ 20 w 20"/>
                    <a:gd name="T5" fmla="*/ 16 h 20"/>
                    <a:gd name="T6" fmla="*/ 8 w 20"/>
                    <a:gd name="T7" fmla="*/ 12 h 20"/>
                    <a:gd name="T8" fmla="*/ 0 w 20"/>
                    <a:gd name="T9" fmla="*/ 0 h 20"/>
                    <a:gd name="T10" fmla="*/ 0 w 20"/>
                    <a:gd name="T11" fmla="*/ 16 h 20"/>
                  </a:gdLst>
                  <a:ahLst/>
                  <a:cxnLst>
                    <a:cxn ang="0">
                      <a:pos x="T0" y="T1"/>
                    </a:cxn>
                    <a:cxn ang="0">
                      <a:pos x="T2" y="T3"/>
                    </a:cxn>
                    <a:cxn ang="0">
                      <a:pos x="T4" y="T5"/>
                    </a:cxn>
                    <a:cxn ang="0">
                      <a:pos x="T6" y="T7"/>
                    </a:cxn>
                    <a:cxn ang="0">
                      <a:pos x="T8" y="T9"/>
                    </a:cxn>
                    <a:cxn ang="0">
                      <a:pos x="T10" y="T11"/>
                    </a:cxn>
                  </a:cxnLst>
                  <a:rect l="0" t="0" r="r" b="b"/>
                  <a:pathLst>
                    <a:path w="20" h="20">
                      <a:moveTo>
                        <a:pt x="0" y="16"/>
                      </a:moveTo>
                      <a:lnTo>
                        <a:pt x="8" y="20"/>
                      </a:lnTo>
                      <a:lnTo>
                        <a:pt x="20" y="16"/>
                      </a:lnTo>
                      <a:lnTo>
                        <a:pt x="8" y="12"/>
                      </a:lnTo>
                      <a:lnTo>
                        <a:pt x="0" y="0"/>
                      </a:lnTo>
                      <a:lnTo>
                        <a:pt x="0" y="16"/>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00" name="Freeform 48">
                <a:extLst>
                  <a:ext uri="{FF2B5EF4-FFF2-40B4-BE49-F238E27FC236}">
                    <a16:creationId xmlns:a16="http://schemas.microsoft.com/office/drawing/2014/main" id="{CB50B333-FA2F-403B-A093-C02B13598CD4}"/>
                  </a:ext>
                </a:extLst>
              </p:cNvPr>
              <p:cNvSpPr>
                <a:spLocks/>
              </p:cNvSpPr>
              <p:nvPr/>
            </p:nvSpPr>
            <p:spPr bwMode="gray">
              <a:xfrm>
                <a:off x="5459715" y="4159769"/>
                <a:ext cx="362518" cy="373295"/>
              </a:xfrm>
              <a:custGeom>
                <a:avLst/>
                <a:gdLst>
                  <a:gd name="T0" fmla="*/ 423 w 997"/>
                  <a:gd name="T1" fmla="*/ 846 h 928"/>
                  <a:gd name="T2" fmla="*/ 448 w 997"/>
                  <a:gd name="T3" fmla="*/ 814 h 928"/>
                  <a:gd name="T4" fmla="*/ 468 w 997"/>
                  <a:gd name="T5" fmla="*/ 769 h 928"/>
                  <a:gd name="T6" fmla="*/ 500 w 997"/>
                  <a:gd name="T7" fmla="*/ 720 h 928"/>
                  <a:gd name="T8" fmla="*/ 545 w 997"/>
                  <a:gd name="T9" fmla="*/ 737 h 928"/>
                  <a:gd name="T10" fmla="*/ 566 w 997"/>
                  <a:gd name="T11" fmla="*/ 700 h 928"/>
                  <a:gd name="T12" fmla="*/ 610 w 997"/>
                  <a:gd name="T13" fmla="*/ 684 h 928"/>
                  <a:gd name="T14" fmla="*/ 655 w 997"/>
                  <a:gd name="T15" fmla="*/ 651 h 928"/>
                  <a:gd name="T16" fmla="*/ 696 w 997"/>
                  <a:gd name="T17" fmla="*/ 623 h 928"/>
                  <a:gd name="T18" fmla="*/ 753 w 997"/>
                  <a:gd name="T19" fmla="*/ 631 h 928"/>
                  <a:gd name="T20" fmla="*/ 797 w 997"/>
                  <a:gd name="T21" fmla="*/ 631 h 928"/>
                  <a:gd name="T22" fmla="*/ 854 w 997"/>
                  <a:gd name="T23" fmla="*/ 610 h 928"/>
                  <a:gd name="T24" fmla="*/ 924 w 997"/>
                  <a:gd name="T25" fmla="*/ 602 h 928"/>
                  <a:gd name="T26" fmla="*/ 972 w 997"/>
                  <a:gd name="T27" fmla="*/ 590 h 928"/>
                  <a:gd name="T28" fmla="*/ 993 w 997"/>
                  <a:gd name="T29" fmla="*/ 517 h 928"/>
                  <a:gd name="T30" fmla="*/ 956 w 997"/>
                  <a:gd name="T31" fmla="*/ 383 h 928"/>
                  <a:gd name="T32" fmla="*/ 932 w 997"/>
                  <a:gd name="T33" fmla="*/ 338 h 928"/>
                  <a:gd name="T34" fmla="*/ 879 w 997"/>
                  <a:gd name="T35" fmla="*/ 305 h 928"/>
                  <a:gd name="T36" fmla="*/ 818 w 997"/>
                  <a:gd name="T37" fmla="*/ 273 h 928"/>
                  <a:gd name="T38" fmla="*/ 777 w 997"/>
                  <a:gd name="T39" fmla="*/ 228 h 928"/>
                  <a:gd name="T40" fmla="*/ 716 w 997"/>
                  <a:gd name="T41" fmla="*/ 187 h 928"/>
                  <a:gd name="T42" fmla="*/ 643 w 997"/>
                  <a:gd name="T43" fmla="*/ 134 h 928"/>
                  <a:gd name="T44" fmla="*/ 570 w 997"/>
                  <a:gd name="T45" fmla="*/ 81 h 928"/>
                  <a:gd name="T46" fmla="*/ 500 w 997"/>
                  <a:gd name="T47" fmla="*/ 37 h 928"/>
                  <a:gd name="T48" fmla="*/ 391 w 997"/>
                  <a:gd name="T49" fmla="*/ 4 h 928"/>
                  <a:gd name="T50" fmla="*/ 346 w 997"/>
                  <a:gd name="T51" fmla="*/ 37 h 928"/>
                  <a:gd name="T52" fmla="*/ 354 w 997"/>
                  <a:gd name="T53" fmla="*/ 86 h 928"/>
                  <a:gd name="T54" fmla="*/ 358 w 997"/>
                  <a:gd name="T55" fmla="*/ 138 h 928"/>
                  <a:gd name="T56" fmla="*/ 366 w 997"/>
                  <a:gd name="T57" fmla="*/ 212 h 928"/>
                  <a:gd name="T58" fmla="*/ 374 w 997"/>
                  <a:gd name="T59" fmla="*/ 281 h 928"/>
                  <a:gd name="T60" fmla="*/ 382 w 997"/>
                  <a:gd name="T61" fmla="*/ 350 h 928"/>
                  <a:gd name="T62" fmla="*/ 386 w 997"/>
                  <a:gd name="T63" fmla="*/ 419 h 928"/>
                  <a:gd name="T64" fmla="*/ 399 w 997"/>
                  <a:gd name="T65" fmla="*/ 492 h 928"/>
                  <a:gd name="T66" fmla="*/ 415 w 997"/>
                  <a:gd name="T67" fmla="*/ 562 h 928"/>
                  <a:gd name="T68" fmla="*/ 195 w 997"/>
                  <a:gd name="T69" fmla="*/ 598 h 928"/>
                  <a:gd name="T70" fmla="*/ 150 w 997"/>
                  <a:gd name="T71" fmla="*/ 606 h 928"/>
                  <a:gd name="T72" fmla="*/ 98 w 997"/>
                  <a:gd name="T73" fmla="*/ 602 h 928"/>
                  <a:gd name="T74" fmla="*/ 61 w 997"/>
                  <a:gd name="T75" fmla="*/ 602 h 928"/>
                  <a:gd name="T76" fmla="*/ 28 w 997"/>
                  <a:gd name="T77" fmla="*/ 631 h 928"/>
                  <a:gd name="T78" fmla="*/ 4 w 997"/>
                  <a:gd name="T79" fmla="*/ 667 h 928"/>
                  <a:gd name="T80" fmla="*/ 20 w 997"/>
                  <a:gd name="T81" fmla="*/ 724 h 928"/>
                  <a:gd name="T82" fmla="*/ 53 w 997"/>
                  <a:gd name="T83" fmla="*/ 785 h 928"/>
                  <a:gd name="T84" fmla="*/ 65 w 997"/>
                  <a:gd name="T85" fmla="*/ 814 h 928"/>
                  <a:gd name="T86" fmla="*/ 114 w 997"/>
                  <a:gd name="T87" fmla="*/ 802 h 928"/>
                  <a:gd name="T88" fmla="*/ 175 w 997"/>
                  <a:gd name="T89" fmla="*/ 798 h 928"/>
                  <a:gd name="T90" fmla="*/ 199 w 997"/>
                  <a:gd name="T91" fmla="*/ 798 h 928"/>
                  <a:gd name="T92" fmla="*/ 212 w 997"/>
                  <a:gd name="T93" fmla="*/ 838 h 928"/>
                  <a:gd name="T94" fmla="*/ 216 w 997"/>
                  <a:gd name="T95" fmla="*/ 875 h 928"/>
                  <a:gd name="T96" fmla="*/ 244 w 997"/>
                  <a:gd name="T97" fmla="*/ 911 h 928"/>
                  <a:gd name="T98" fmla="*/ 273 w 997"/>
                  <a:gd name="T99" fmla="*/ 911 h 928"/>
                  <a:gd name="T100" fmla="*/ 325 w 997"/>
                  <a:gd name="T101" fmla="*/ 916 h 928"/>
                  <a:gd name="T102" fmla="*/ 350 w 997"/>
                  <a:gd name="T103" fmla="*/ 903 h 928"/>
                  <a:gd name="T104" fmla="*/ 366 w 997"/>
                  <a:gd name="T105" fmla="*/ 924 h 928"/>
                  <a:gd name="T106" fmla="*/ 411 w 997"/>
                  <a:gd name="T107" fmla="*/ 89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7" h="928">
                    <a:moveTo>
                      <a:pt x="411" y="899"/>
                    </a:moveTo>
                    <a:lnTo>
                      <a:pt x="411" y="891"/>
                    </a:lnTo>
                    <a:lnTo>
                      <a:pt x="411" y="879"/>
                    </a:lnTo>
                    <a:lnTo>
                      <a:pt x="415" y="871"/>
                    </a:lnTo>
                    <a:lnTo>
                      <a:pt x="423" y="859"/>
                    </a:lnTo>
                    <a:lnTo>
                      <a:pt x="423" y="846"/>
                    </a:lnTo>
                    <a:lnTo>
                      <a:pt x="423" y="834"/>
                    </a:lnTo>
                    <a:lnTo>
                      <a:pt x="415" y="826"/>
                    </a:lnTo>
                    <a:lnTo>
                      <a:pt x="423" y="822"/>
                    </a:lnTo>
                    <a:lnTo>
                      <a:pt x="435" y="814"/>
                    </a:lnTo>
                    <a:lnTo>
                      <a:pt x="439" y="814"/>
                    </a:lnTo>
                    <a:lnTo>
                      <a:pt x="448" y="814"/>
                    </a:lnTo>
                    <a:lnTo>
                      <a:pt x="456" y="810"/>
                    </a:lnTo>
                    <a:lnTo>
                      <a:pt x="460" y="810"/>
                    </a:lnTo>
                    <a:lnTo>
                      <a:pt x="468" y="798"/>
                    </a:lnTo>
                    <a:lnTo>
                      <a:pt x="472" y="785"/>
                    </a:lnTo>
                    <a:lnTo>
                      <a:pt x="472" y="773"/>
                    </a:lnTo>
                    <a:lnTo>
                      <a:pt x="468" y="769"/>
                    </a:lnTo>
                    <a:lnTo>
                      <a:pt x="484" y="769"/>
                    </a:lnTo>
                    <a:lnTo>
                      <a:pt x="484" y="761"/>
                    </a:lnTo>
                    <a:lnTo>
                      <a:pt x="480" y="749"/>
                    </a:lnTo>
                    <a:lnTo>
                      <a:pt x="484" y="737"/>
                    </a:lnTo>
                    <a:lnTo>
                      <a:pt x="496" y="728"/>
                    </a:lnTo>
                    <a:lnTo>
                      <a:pt x="500" y="720"/>
                    </a:lnTo>
                    <a:lnTo>
                      <a:pt x="509" y="732"/>
                    </a:lnTo>
                    <a:lnTo>
                      <a:pt x="525" y="741"/>
                    </a:lnTo>
                    <a:lnTo>
                      <a:pt x="533" y="745"/>
                    </a:lnTo>
                    <a:lnTo>
                      <a:pt x="533" y="741"/>
                    </a:lnTo>
                    <a:lnTo>
                      <a:pt x="533" y="737"/>
                    </a:lnTo>
                    <a:lnTo>
                      <a:pt x="545" y="737"/>
                    </a:lnTo>
                    <a:lnTo>
                      <a:pt x="545" y="712"/>
                    </a:lnTo>
                    <a:lnTo>
                      <a:pt x="541" y="712"/>
                    </a:lnTo>
                    <a:lnTo>
                      <a:pt x="545" y="712"/>
                    </a:lnTo>
                    <a:lnTo>
                      <a:pt x="557" y="712"/>
                    </a:lnTo>
                    <a:lnTo>
                      <a:pt x="561" y="716"/>
                    </a:lnTo>
                    <a:lnTo>
                      <a:pt x="566" y="700"/>
                    </a:lnTo>
                    <a:lnTo>
                      <a:pt x="566" y="696"/>
                    </a:lnTo>
                    <a:lnTo>
                      <a:pt x="574" y="684"/>
                    </a:lnTo>
                    <a:lnTo>
                      <a:pt x="586" y="676"/>
                    </a:lnTo>
                    <a:lnTo>
                      <a:pt x="598" y="676"/>
                    </a:lnTo>
                    <a:lnTo>
                      <a:pt x="610" y="684"/>
                    </a:lnTo>
                    <a:lnTo>
                      <a:pt x="610" y="684"/>
                    </a:lnTo>
                    <a:lnTo>
                      <a:pt x="618" y="667"/>
                    </a:lnTo>
                    <a:lnTo>
                      <a:pt x="618" y="667"/>
                    </a:lnTo>
                    <a:lnTo>
                      <a:pt x="631" y="663"/>
                    </a:lnTo>
                    <a:lnTo>
                      <a:pt x="639" y="659"/>
                    </a:lnTo>
                    <a:lnTo>
                      <a:pt x="655" y="651"/>
                    </a:lnTo>
                    <a:lnTo>
                      <a:pt x="655" y="651"/>
                    </a:lnTo>
                    <a:lnTo>
                      <a:pt x="663" y="647"/>
                    </a:lnTo>
                    <a:lnTo>
                      <a:pt x="667" y="643"/>
                    </a:lnTo>
                    <a:lnTo>
                      <a:pt x="675" y="643"/>
                    </a:lnTo>
                    <a:lnTo>
                      <a:pt x="688" y="635"/>
                    </a:lnTo>
                    <a:lnTo>
                      <a:pt x="692" y="631"/>
                    </a:lnTo>
                    <a:lnTo>
                      <a:pt x="696" y="623"/>
                    </a:lnTo>
                    <a:lnTo>
                      <a:pt x="712" y="623"/>
                    </a:lnTo>
                    <a:lnTo>
                      <a:pt x="716" y="631"/>
                    </a:lnTo>
                    <a:lnTo>
                      <a:pt x="716" y="631"/>
                    </a:lnTo>
                    <a:lnTo>
                      <a:pt x="741" y="631"/>
                    </a:lnTo>
                    <a:lnTo>
                      <a:pt x="753" y="635"/>
                    </a:lnTo>
                    <a:lnTo>
                      <a:pt x="753" y="631"/>
                    </a:lnTo>
                    <a:lnTo>
                      <a:pt x="753" y="631"/>
                    </a:lnTo>
                    <a:lnTo>
                      <a:pt x="765" y="631"/>
                    </a:lnTo>
                    <a:lnTo>
                      <a:pt x="769" y="631"/>
                    </a:lnTo>
                    <a:lnTo>
                      <a:pt x="781" y="635"/>
                    </a:lnTo>
                    <a:lnTo>
                      <a:pt x="785" y="635"/>
                    </a:lnTo>
                    <a:lnTo>
                      <a:pt x="797" y="631"/>
                    </a:lnTo>
                    <a:lnTo>
                      <a:pt x="802" y="631"/>
                    </a:lnTo>
                    <a:lnTo>
                      <a:pt x="810" y="619"/>
                    </a:lnTo>
                    <a:lnTo>
                      <a:pt x="818" y="614"/>
                    </a:lnTo>
                    <a:lnTo>
                      <a:pt x="830" y="610"/>
                    </a:lnTo>
                    <a:lnTo>
                      <a:pt x="842" y="610"/>
                    </a:lnTo>
                    <a:lnTo>
                      <a:pt x="854" y="610"/>
                    </a:lnTo>
                    <a:lnTo>
                      <a:pt x="863" y="610"/>
                    </a:lnTo>
                    <a:lnTo>
                      <a:pt x="875" y="610"/>
                    </a:lnTo>
                    <a:lnTo>
                      <a:pt x="887" y="610"/>
                    </a:lnTo>
                    <a:lnTo>
                      <a:pt x="899" y="606"/>
                    </a:lnTo>
                    <a:lnTo>
                      <a:pt x="911" y="610"/>
                    </a:lnTo>
                    <a:lnTo>
                      <a:pt x="924" y="602"/>
                    </a:lnTo>
                    <a:lnTo>
                      <a:pt x="936" y="606"/>
                    </a:lnTo>
                    <a:lnTo>
                      <a:pt x="940" y="606"/>
                    </a:lnTo>
                    <a:lnTo>
                      <a:pt x="948" y="606"/>
                    </a:lnTo>
                    <a:lnTo>
                      <a:pt x="948" y="606"/>
                    </a:lnTo>
                    <a:lnTo>
                      <a:pt x="960" y="598"/>
                    </a:lnTo>
                    <a:lnTo>
                      <a:pt x="972" y="590"/>
                    </a:lnTo>
                    <a:lnTo>
                      <a:pt x="972" y="586"/>
                    </a:lnTo>
                    <a:lnTo>
                      <a:pt x="977" y="574"/>
                    </a:lnTo>
                    <a:lnTo>
                      <a:pt x="981" y="562"/>
                    </a:lnTo>
                    <a:lnTo>
                      <a:pt x="985" y="549"/>
                    </a:lnTo>
                    <a:lnTo>
                      <a:pt x="993" y="541"/>
                    </a:lnTo>
                    <a:lnTo>
                      <a:pt x="993" y="517"/>
                    </a:lnTo>
                    <a:lnTo>
                      <a:pt x="997" y="505"/>
                    </a:lnTo>
                    <a:lnTo>
                      <a:pt x="997" y="374"/>
                    </a:lnTo>
                    <a:lnTo>
                      <a:pt x="985" y="374"/>
                    </a:lnTo>
                    <a:lnTo>
                      <a:pt x="972" y="378"/>
                    </a:lnTo>
                    <a:lnTo>
                      <a:pt x="968" y="378"/>
                    </a:lnTo>
                    <a:lnTo>
                      <a:pt x="956" y="383"/>
                    </a:lnTo>
                    <a:lnTo>
                      <a:pt x="944" y="383"/>
                    </a:lnTo>
                    <a:lnTo>
                      <a:pt x="940" y="383"/>
                    </a:lnTo>
                    <a:lnTo>
                      <a:pt x="928" y="374"/>
                    </a:lnTo>
                    <a:lnTo>
                      <a:pt x="932" y="362"/>
                    </a:lnTo>
                    <a:lnTo>
                      <a:pt x="936" y="350"/>
                    </a:lnTo>
                    <a:lnTo>
                      <a:pt x="932" y="338"/>
                    </a:lnTo>
                    <a:lnTo>
                      <a:pt x="928" y="326"/>
                    </a:lnTo>
                    <a:lnTo>
                      <a:pt x="920" y="322"/>
                    </a:lnTo>
                    <a:lnTo>
                      <a:pt x="907" y="322"/>
                    </a:lnTo>
                    <a:lnTo>
                      <a:pt x="903" y="317"/>
                    </a:lnTo>
                    <a:lnTo>
                      <a:pt x="891" y="317"/>
                    </a:lnTo>
                    <a:lnTo>
                      <a:pt x="879" y="305"/>
                    </a:lnTo>
                    <a:lnTo>
                      <a:pt x="867" y="305"/>
                    </a:lnTo>
                    <a:lnTo>
                      <a:pt x="854" y="305"/>
                    </a:lnTo>
                    <a:lnTo>
                      <a:pt x="846" y="297"/>
                    </a:lnTo>
                    <a:lnTo>
                      <a:pt x="838" y="285"/>
                    </a:lnTo>
                    <a:lnTo>
                      <a:pt x="826" y="281"/>
                    </a:lnTo>
                    <a:lnTo>
                      <a:pt x="818" y="273"/>
                    </a:lnTo>
                    <a:lnTo>
                      <a:pt x="810" y="260"/>
                    </a:lnTo>
                    <a:lnTo>
                      <a:pt x="810" y="256"/>
                    </a:lnTo>
                    <a:lnTo>
                      <a:pt x="810" y="248"/>
                    </a:lnTo>
                    <a:lnTo>
                      <a:pt x="802" y="244"/>
                    </a:lnTo>
                    <a:lnTo>
                      <a:pt x="789" y="236"/>
                    </a:lnTo>
                    <a:lnTo>
                      <a:pt x="777" y="228"/>
                    </a:lnTo>
                    <a:lnTo>
                      <a:pt x="765" y="220"/>
                    </a:lnTo>
                    <a:lnTo>
                      <a:pt x="753" y="212"/>
                    </a:lnTo>
                    <a:lnTo>
                      <a:pt x="741" y="204"/>
                    </a:lnTo>
                    <a:lnTo>
                      <a:pt x="736" y="204"/>
                    </a:lnTo>
                    <a:lnTo>
                      <a:pt x="728" y="195"/>
                    </a:lnTo>
                    <a:lnTo>
                      <a:pt x="716" y="187"/>
                    </a:lnTo>
                    <a:lnTo>
                      <a:pt x="704" y="179"/>
                    </a:lnTo>
                    <a:lnTo>
                      <a:pt x="692" y="171"/>
                    </a:lnTo>
                    <a:lnTo>
                      <a:pt x="679" y="159"/>
                    </a:lnTo>
                    <a:lnTo>
                      <a:pt x="667" y="151"/>
                    </a:lnTo>
                    <a:lnTo>
                      <a:pt x="655" y="142"/>
                    </a:lnTo>
                    <a:lnTo>
                      <a:pt x="643" y="134"/>
                    </a:lnTo>
                    <a:lnTo>
                      <a:pt x="631" y="126"/>
                    </a:lnTo>
                    <a:lnTo>
                      <a:pt x="618" y="118"/>
                    </a:lnTo>
                    <a:lnTo>
                      <a:pt x="606" y="110"/>
                    </a:lnTo>
                    <a:lnTo>
                      <a:pt x="594" y="98"/>
                    </a:lnTo>
                    <a:lnTo>
                      <a:pt x="582" y="90"/>
                    </a:lnTo>
                    <a:lnTo>
                      <a:pt x="570" y="81"/>
                    </a:lnTo>
                    <a:lnTo>
                      <a:pt x="557" y="73"/>
                    </a:lnTo>
                    <a:lnTo>
                      <a:pt x="545" y="65"/>
                    </a:lnTo>
                    <a:lnTo>
                      <a:pt x="537" y="61"/>
                    </a:lnTo>
                    <a:lnTo>
                      <a:pt x="525" y="53"/>
                    </a:lnTo>
                    <a:lnTo>
                      <a:pt x="513" y="45"/>
                    </a:lnTo>
                    <a:lnTo>
                      <a:pt x="500" y="37"/>
                    </a:lnTo>
                    <a:lnTo>
                      <a:pt x="488" y="29"/>
                    </a:lnTo>
                    <a:lnTo>
                      <a:pt x="476" y="20"/>
                    </a:lnTo>
                    <a:lnTo>
                      <a:pt x="464" y="12"/>
                    </a:lnTo>
                    <a:lnTo>
                      <a:pt x="448" y="0"/>
                    </a:lnTo>
                    <a:lnTo>
                      <a:pt x="403" y="0"/>
                    </a:lnTo>
                    <a:lnTo>
                      <a:pt x="391" y="4"/>
                    </a:lnTo>
                    <a:lnTo>
                      <a:pt x="374" y="0"/>
                    </a:lnTo>
                    <a:lnTo>
                      <a:pt x="354" y="0"/>
                    </a:lnTo>
                    <a:lnTo>
                      <a:pt x="342" y="4"/>
                    </a:lnTo>
                    <a:lnTo>
                      <a:pt x="346" y="12"/>
                    </a:lnTo>
                    <a:lnTo>
                      <a:pt x="346" y="29"/>
                    </a:lnTo>
                    <a:lnTo>
                      <a:pt x="346" y="37"/>
                    </a:lnTo>
                    <a:lnTo>
                      <a:pt x="346" y="49"/>
                    </a:lnTo>
                    <a:lnTo>
                      <a:pt x="350" y="61"/>
                    </a:lnTo>
                    <a:lnTo>
                      <a:pt x="350" y="65"/>
                    </a:lnTo>
                    <a:lnTo>
                      <a:pt x="350" y="73"/>
                    </a:lnTo>
                    <a:lnTo>
                      <a:pt x="350" y="73"/>
                    </a:lnTo>
                    <a:lnTo>
                      <a:pt x="354" y="86"/>
                    </a:lnTo>
                    <a:lnTo>
                      <a:pt x="354" y="98"/>
                    </a:lnTo>
                    <a:lnTo>
                      <a:pt x="354" y="110"/>
                    </a:lnTo>
                    <a:lnTo>
                      <a:pt x="354" y="114"/>
                    </a:lnTo>
                    <a:lnTo>
                      <a:pt x="354" y="122"/>
                    </a:lnTo>
                    <a:lnTo>
                      <a:pt x="358" y="130"/>
                    </a:lnTo>
                    <a:lnTo>
                      <a:pt x="358" y="138"/>
                    </a:lnTo>
                    <a:lnTo>
                      <a:pt x="358" y="151"/>
                    </a:lnTo>
                    <a:lnTo>
                      <a:pt x="362" y="163"/>
                    </a:lnTo>
                    <a:lnTo>
                      <a:pt x="362" y="175"/>
                    </a:lnTo>
                    <a:lnTo>
                      <a:pt x="362" y="187"/>
                    </a:lnTo>
                    <a:lnTo>
                      <a:pt x="366" y="199"/>
                    </a:lnTo>
                    <a:lnTo>
                      <a:pt x="366" y="212"/>
                    </a:lnTo>
                    <a:lnTo>
                      <a:pt x="366" y="224"/>
                    </a:lnTo>
                    <a:lnTo>
                      <a:pt x="370" y="236"/>
                    </a:lnTo>
                    <a:lnTo>
                      <a:pt x="370" y="244"/>
                    </a:lnTo>
                    <a:lnTo>
                      <a:pt x="370" y="260"/>
                    </a:lnTo>
                    <a:lnTo>
                      <a:pt x="370" y="273"/>
                    </a:lnTo>
                    <a:lnTo>
                      <a:pt x="374" y="281"/>
                    </a:lnTo>
                    <a:lnTo>
                      <a:pt x="374" y="297"/>
                    </a:lnTo>
                    <a:lnTo>
                      <a:pt x="378" y="305"/>
                    </a:lnTo>
                    <a:lnTo>
                      <a:pt x="378" y="317"/>
                    </a:lnTo>
                    <a:lnTo>
                      <a:pt x="378" y="326"/>
                    </a:lnTo>
                    <a:lnTo>
                      <a:pt x="378" y="338"/>
                    </a:lnTo>
                    <a:lnTo>
                      <a:pt x="382" y="350"/>
                    </a:lnTo>
                    <a:lnTo>
                      <a:pt x="382" y="362"/>
                    </a:lnTo>
                    <a:lnTo>
                      <a:pt x="382" y="374"/>
                    </a:lnTo>
                    <a:lnTo>
                      <a:pt x="386" y="387"/>
                    </a:lnTo>
                    <a:lnTo>
                      <a:pt x="386" y="399"/>
                    </a:lnTo>
                    <a:lnTo>
                      <a:pt x="386" y="411"/>
                    </a:lnTo>
                    <a:lnTo>
                      <a:pt x="386" y="419"/>
                    </a:lnTo>
                    <a:lnTo>
                      <a:pt x="391" y="431"/>
                    </a:lnTo>
                    <a:lnTo>
                      <a:pt x="391" y="444"/>
                    </a:lnTo>
                    <a:lnTo>
                      <a:pt x="395" y="456"/>
                    </a:lnTo>
                    <a:lnTo>
                      <a:pt x="395" y="468"/>
                    </a:lnTo>
                    <a:lnTo>
                      <a:pt x="395" y="480"/>
                    </a:lnTo>
                    <a:lnTo>
                      <a:pt x="399" y="492"/>
                    </a:lnTo>
                    <a:lnTo>
                      <a:pt x="399" y="505"/>
                    </a:lnTo>
                    <a:lnTo>
                      <a:pt x="399" y="517"/>
                    </a:lnTo>
                    <a:lnTo>
                      <a:pt x="399" y="529"/>
                    </a:lnTo>
                    <a:lnTo>
                      <a:pt x="407" y="537"/>
                    </a:lnTo>
                    <a:lnTo>
                      <a:pt x="415" y="549"/>
                    </a:lnTo>
                    <a:lnTo>
                      <a:pt x="415" y="562"/>
                    </a:lnTo>
                    <a:lnTo>
                      <a:pt x="411" y="574"/>
                    </a:lnTo>
                    <a:lnTo>
                      <a:pt x="411" y="586"/>
                    </a:lnTo>
                    <a:lnTo>
                      <a:pt x="407" y="598"/>
                    </a:lnTo>
                    <a:lnTo>
                      <a:pt x="403" y="598"/>
                    </a:lnTo>
                    <a:lnTo>
                      <a:pt x="207" y="598"/>
                    </a:lnTo>
                    <a:lnTo>
                      <a:pt x="195" y="598"/>
                    </a:lnTo>
                    <a:lnTo>
                      <a:pt x="183" y="598"/>
                    </a:lnTo>
                    <a:lnTo>
                      <a:pt x="171" y="590"/>
                    </a:lnTo>
                    <a:lnTo>
                      <a:pt x="171" y="590"/>
                    </a:lnTo>
                    <a:lnTo>
                      <a:pt x="167" y="602"/>
                    </a:lnTo>
                    <a:lnTo>
                      <a:pt x="155" y="606"/>
                    </a:lnTo>
                    <a:lnTo>
                      <a:pt x="150" y="606"/>
                    </a:lnTo>
                    <a:lnTo>
                      <a:pt x="138" y="606"/>
                    </a:lnTo>
                    <a:lnTo>
                      <a:pt x="134" y="606"/>
                    </a:lnTo>
                    <a:lnTo>
                      <a:pt x="126" y="606"/>
                    </a:lnTo>
                    <a:lnTo>
                      <a:pt x="114" y="602"/>
                    </a:lnTo>
                    <a:lnTo>
                      <a:pt x="106" y="602"/>
                    </a:lnTo>
                    <a:lnTo>
                      <a:pt x="98" y="602"/>
                    </a:lnTo>
                    <a:lnTo>
                      <a:pt x="94" y="602"/>
                    </a:lnTo>
                    <a:lnTo>
                      <a:pt x="94" y="602"/>
                    </a:lnTo>
                    <a:lnTo>
                      <a:pt x="85" y="614"/>
                    </a:lnTo>
                    <a:lnTo>
                      <a:pt x="81" y="623"/>
                    </a:lnTo>
                    <a:lnTo>
                      <a:pt x="73" y="610"/>
                    </a:lnTo>
                    <a:lnTo>
                      <a:pt x="61" y="602"/>
                    </a:lnTo>
                    <a:lnTo>
                      <a:pt x="49" y="590"/>
                    </a:lnTo>
                    <a:lnTo>
                      <a:pt x="37" y="598"/>
                    </a:lnTo>
                    <a:lnTo>
                      <a:pt x="32" y="598"/>
                    </a:lnTo>
                    <a:lnTo>
                      <a:pt x="28" y="606"/>
                    </a:lnTo>
                    <a:lnTo>
                      <a:pt x="24" y="619"/>
                    </a:lnTo>
                    <a:lnTo>
                      <a:pt x="28" y="631"/>
                    </a:lnTo>
                    <a:lnTo>
                      <a:pt x="20" y="643"/>
                    </a:lnTo>
                    <a:lnTo>
                      <a:pt x="12" y="647"/>
                    </a:lnTo>
                    <a:lnTo>
                      <a:pt x="0" y="643"/>
                    </a:lnTo>
                    <a:lnTo>
                      <a:pt x="8" y="651"/>
                    </a:lnTo>
                    <a:lnTo>
                      <a:pt x="4" y="663"/>
                    </a:lnTo>
                    <a:lnTo>
                      <a:pt x="4" y="667"/>
                    </a:lnTo>
                    <a:lnTo>
                      <a:pt x="16" y="676"/>
                    </a:lnTo>
                    <a:lnTo>
                      <a:pt x="16" y="688"/>
                    </a:lnTo>
                    <a:lnTo>
                      <a:pt x="20" y="700"/>
                    </a:lnTo>
                    <a:lnTo>
                      <a:pt x="8" y="712"/>
                    </a:lnTo>
                    <a:lnTo>
                      <a:pt x="12" y="712"/>
                    </a:lnTo>
                    <a:lnTo>
                      <a:pt x="20" y="724"/>
                    </a:lnTo>
                    <a:lnTo>
                      <a:pt x="32" y="728"/>
                    </a:lnTo>
                    <a:lnTo>
                      <a:pt x="41" y="741"/>
                    </a:lnTo>
                    <a:lnTo>
                      <a:pt x="53" y="753"/>
                    </a:lnTo>
                    <a:lnTo>
                      <a:pt x="53" y="765"/>
                    </a:lnTo>
                    <a:lnTo>
                      <a:pt x="49" y="777"/>
                    </a:lnTo>
                    <a:lnTo>
                      <a:pt x="53" y="785"/>
                    </a:lnTo>
                    <a:lnTo>
                      <a:pt x="53" y="789"/>
                    </a:lnTo>
                    <a:lnTo>
                      <a:pt x="45" y="802"/>
                    </a:lnTo>
                    <a:lnTo>
                      <a:pt x="45" y="806"/>
                    </a:lnTo>
                    <a:lnTo>
                      <a:pt x="49" y="806"/>
                    </a:lnTo>
                    <a:lnTo>
                      <a:pt x="53" y="814"/>
                    </a:lnTo>
                    <a:lnTo>
                      <a:pt x="65" y="814"/>
                    </a:lnTo>
                    <a:lnTo>
                      <a:pt x="73" y="802"/>
                    </a:lnTo>
                    <a:lnTo>
                      <a:pt x="85" y="806"/>
                    </a:lnTo>
                    <a:lnTo>
                      <a:pt x="94" y="818"/>
                    </a:lnTo>
                    <a:lnTo>
                      <a:pt x="98" y="822"/>
                    </a:lnTo>
                    <a:lnTo>
                      <a:pt x="106" y="810"/>
                    </a:lnTo>
                    <a:lnTo>
                      <a:pt x="114" y="802"/>
                    </a:lnTo>
                    <a:lnTo>
                      <a:pt x="126" y="806"/>
                    </a:lnTo>
                    <a:lnTo>
                      <a:pt x="134" y="806"/>
                    </a:lnTo>
                    <a:lnTo>
                      <a:pt x="142" y="810"/>
                    </a:lnTo>
                    <a:lnTo>
                      <a:pt x="155" y="810"/>
                    </a:lnTo>
                    <a:lnTo>
                      <a:pt x="167" y="798"/>
                    </a:lnTo>
                    <a:lnTo>
                      <a:pt x="175" y="798"/>
                    </a:lnTo>
                    <a:lnTo>
                      <a:pt x="179" y="798"/>
                    </a:lnTo>
                    <a:lnTo>
                      <a:pt x="175" y="785"/>
                    </a:lnTo>
                    <a:lnTo>
                      <a:pt x="179" y="785"/>
                    </a:lnTo>
                    <a:lnTo>
                      <a:pt x="187" y="785"/>
                    </a:lnTo>
                    <a:lnTo>
                      <a:pt x="191" y="789"/>
                    </a:lnTo>
                    <a:lnTo>
                      <a:pt x="199" y="798"/>
                    </a:lnTo>
                    <a:lnTo>
                      <a:pt x="199" y="802"/>
                    </a:lnTo>
                    <a:lnTo>
                      <a:pt x="199" y="802"/>
                    </a:lnTo>
                    <a:lnTo>
                      <a:pt x="207" y="814"/>
                    </a:lnTo>
                    <a:lnTo>
                      <a:pt x="207" y="818"/>
                    </a:lnTo>
                    <a:lnTo>
                      <a:pt x="207" y="830"/>
                    </a:lnTo>
                    <a:lnTo>
                      <a:pt x="212" y="838"/>
                    </a:lnTo>
                    <a:lnTo>
                      <a:pt x="216" y="834"/>
                    </a:lnTo>
                    <a:lnTo>
                      <a:pt x="216" y="838"/>
                    </a:lnTo>
                    <a:lnTo>
                      <a:pt x="224" y="846"/>
                    </a:lnTo>
                    <a:lnTo>
                      <a:pt x="236" y="855"/>
                    </a:lnTo>
                    <a:lnTo>
                      <a:pt x="224" y="863"/>
                    </a:lnTo>
                    <a:lnTo>
                      <a:pt x="216" y="875"/>
                    </a:lnTo>
                    <a:lnTo>
                      <a:pt x="220" y="879"/>
                    </a:lnTo>
                    <a:lnTo>
                      <a:pt x="228" y="871"/>
                    </a:lnTo>
                    <a:lnTo>
                      <a:pt x="240" y="875"/>
                    </a:lnTo>
                    <a:lnTo>
                      <a:pt x="236" y="887"/>
                    </a:lnTo>
                    <a:lnTo>
                      <a:pt x="240" y="899"/>
                    </a:lnTo>
                    <a:lnTo>
                      <a:pt x="244" y="911"/>
                    </a:lnTo>
                    <a:lnTo>
                      <a:pt x="248" y="911"/>
                    </a:lnTo>
                    <a:lnTo>
                      <a:pt x="252" y="916"/>
                    </a:lnTo>
                    <a:lnTo>
                      <a:pt x="260" y="928"/>
                    </a:lnTo>
                    <a:lnTo>
                      <a:pt x="260" y="928"/>
                    </a:lnTo>
                    <a:lnTo>
                      <a:pt x="273" y="920"/>
                    </a:lnTo>
                    <a:lnTo>
                      <a:pt x="273" y="911"/>
                    </a:lnTo>
                    <a:lnTo>
                      <a:pt x="277" y="911"/>
                    </a:lnTo>
                    <a:lnTo>
                      <a:pt x="289" y="907"/>
                    </a:lnTo>
                    <a:lnTo>
                      <a:pt x="293" y="920"/>
                    </a:lnTo>
                    <a:lnTo>
                      <a:pt x="305" y="924"/>
                    </a:lnTo>
                    <a:lnTo>
                      <a:pt x="317" y="928"/>
                    </a:lnTo>
                    <a:lnTo>
                      <a:pt x="325" y="916"/>
                    </a:lnTo>
                    <a:lnTo>
                      <a:pt x="338" y="916"/>
                    </a:lnTo>
                    <a:lnTo>
                      <a:pt x="338" y="916"/>
                    </a:lnTo>
                    <a:lnTo>
                      <a:pt x="338" y="907"/>
                    </a:lnTo>
                    <a:lnTo>
                      <a:pt x="338" y="895"/>
                    </a:lnTo>
                    <a:lnTo>
                      <a:pt x="338" y="895"/>
                    </a:lnTo>
                    <a:lnTo>
                      <a:pt x="350" y="903"/>
                    </a:lnTo>
                    <a:lnTo>
                      <a:pt x="362" y="891"/>
                    </a:lnTo>
                    <a:lnTo>
                      <a:pt x="362" y="903"/>
                    </a:lnTo>
                    <a:lnTo>
                      <a:pt x="366" y="916"/>
                    </a:lnTo>
                    <a:lnTo>
                      <a:pt x="362" y="920"/>
                    </a:lnTo>
                    <a:lnTo>
                      <a:pt x="366" y="924"/>
                    </a:lnTo>
                    <a:lnTo>
                      <a:pt x="366" y="924"/>
                    </a:lnTo>
                    <a:lnTo>
                      <a:pt x="378" y="924"/>
                    </a:lnTo>
                    <a:lnTo>
                      <a:pt x="391" y="911"/>
                    </a:lnTo>
                    <a:lnTo>
                      <a:pt x="399" y="907"/>
                    </a:lnTo>
                    <a:lnTo>
                      <a:pt x="407" y="911"/>
                    </a:lnTo>
                    <a:lnTo>
                      <a:pt x="407" y="907"/>
                    </a:lnTo>
                    <a:lnTo>
                      <a:pt x="411" y="899"/>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1" name="Freeform 49">
                <a:extLst>
                  <a:ext uri="{FF2B5EF4-FFF2-40B4-BE49-F238E27FC236}">
                    <a16:creationId xmlns:a16="http://schemas.microsoft.com/office/drawing/2014/main" id="{B7A7F828-D7A6-4586-9F52-5793E85AC6AB}"/>
                  </a:ext>
                </a:extLst>
              </p:cNvPr>
              <p:cNvSpPr>
                <a:spLocks/>
              </p:cNvSpPr>
              <p:nvPr/>
            </p:nvSpPr>
            <p:spPr bwMode="gray">
              <a:xfrm>
                <a:off x="5354632" y="4101040"/>
                <a:ext cx="267980" cy="318990"/>
              </a:xfrm>
              <a:custGeom>
                <a:avLst/>
                <a:gdLst>
                  <a:gd name="T0" fmla="*/ 65 w 737"/>
                  <a:gd name="T1" fmla="*/ 683 h 793"/>
                  <a:gd name="T2" fmla="*/ 110 w 737"/>
                  <a:gd name="T3" fmla="*/ 679 h 793"/>
                  <a:gd name="T4" fmla="*/ 130 w 737"/>
                  <a:gd name="T5" fmla="*/ 675 h 793"/>
                  <a:gd name="T6" fmla="*/ 179 w 737"/>
                  <a:gd name="T7" fmla="*/ 691 h 793"/>
                  <a:gd name="T8" fmla="*/ 212 w 737"/>
                  <a:gd name="T9" fmla="*/ 704 h 793"/>
                  <a:gd name="T10" fmla="*/ 248 w 737"/>
                  <a:gd name="T11" fmla="*/ 752 h 793"/>
                  <a:gd name="T12" fmla="*/ 264 w 737"/>
                  <a:gd name="T13" fmla="*/ 769 h 793"/>
                  <a:gd name="T14" fmla="*/ 289 w 737"/>
                  <a:gd name="T15" fmla="*/ 789 h 793"/>
                  <a:gd name="T16" fmla="*/ 313 w 737"/>
                  <a:gd name="T17" fmla="*/ 765 h 793"/>
                  <a:gd name="T18" fmla="*/ 338 w 737"/>
                  <a:gd name="T19" fmla="*/ 736 h 793"/>
                  <a:gd name="T20" fmla="*/ 374 w 737"/>
                  <a:gd name="T21" fmla="*/ 760 h 793"/>
                  <a:gd name="T22" fmla="*/ 395 w 737"/>
                  <a:gd name="T23" fmla="*/ 748 h 793"/>
                  <a:gd name="T24" fmla="*/ 427 w 737"/>
                  <a:gd name="T25" fmla="*/ 752 h 793"/>
                  <a:gd name="T26" fmla="*/ 460 w 737"/>
                  <a:gd name="T27" fmla="*/ 736 h 793"/>
                  <a:gd name="T28" fmla="*/ 496 w 737"/>
                  <a:gd name="T29" fmla="*/ 744 h 793"/>
                  <a:gd name="T30" fmla="*/ 700 w 737"/>
                  <a:gd name="T31" fmla="*/ 720 h 793"/>
                  <a:gd name="T32" fmla="*/ 688 w 737"/>
                  <a:gd name="T33" fmla="*/ 675 h 793"/>
                  <a:gd name="T34" fmla="*/ 684 w 737"/>
                  <a:gd name="T35" fmla="*/ 626 h 793"/>
                  <a:gd name="T36" fmla="*/ 680 w 737"/>
                  <a:gd name="T37" fmla="*/ 577 h 793"/>
                  <a:gd name="T38" fmla="*/ 675 w 737"/>
                  <a:gd name="T39" fmla="*/ 533 h 793"/>
                  <a:gd name="T40" fmla="*/ 667 w 737"/>
                  <a:gd name="T41" fmla="*/ 484 h 793"/>
                  <a:gd name="T42" fmla="*/ 663 w 737"/>
                  <a:gd name="T43" fmla="*/ 443 h 793"/>
                  <a:gd name="T44" fmla="*/ 659 w 737"/>
                  <a:gd name="T45" fmla="*/ 390 h 793"/>
                  <a:gd name="T46" fmla="*/ 655 w 737"/>
                  <a:gd name="T47" fmla="*/ 345 h 793"/>
                  <a:gd name="T48" fmla="*/ 647 w 737"/>
                  <a:gd name="T49" fmla="*/ 297 h 793"/>
                  <a:gd name="T50" fmla="*/ 643 w 737"/>
                  <a:gd name="T51" fmla="*/ 260 h 793"/>
                  <a:gd name="T52" fmla="*/ 639 w 737"/>
                  <a:gd name="T53" fmla="*/ 219 h 793"/>
                  <a:gd name="T54" fmla="*/ 635 w 737"/>
                  <a:gd name="T55" fmla="*/ 195 h 793"/>
                  <a:gd name="T56" fmla="*/ 631 w 737"/>
                  <a:gd name="T57" fmla="*/ 150 h 793"/>
                  <a:gd name="T58" fmla="*/ 692 w 737"/>
                  <a:gd name="T59" fmla="*/ 146 h 793"/>
                  <a:gd name="T60" fmla="*/ 712 w 737"/>
                  <a:gd name="T61" fmla="*/ 130 h 793"/>
                  <a:gd name="T62" fmla="*/ 675 w 737"/>
                  <a:gd name="T63" fmla="*/ 105 h 793"/>
                  <a:gd name="T64" fmla="*/ 627 w 737"/>
                  <a:gd name="T65" fmla="*/ 77 h 793"/>
                  <a:gd name="T66" fmla="*/ 578 w 737"/>
                  <a:gd name="T67" fmla="*/ 44 h 793"/>
                  <a:gd name="T68" fmla="*/ 533 w 737"/>
                  <a:gd name="T69" fmla="*/ 16 h 793"/>
                  <a:gd name="T70" fmla="*/ 305 w 737"/>
                  <a:gd name="T71" fmla="*/ 248 h 793"/>
                  <a:gd name="T72" fmla="*/ 256 w 737"/>
                  <a:gd name="T73" fmla="*/ 264 h 793"/>
                  <a:gd name="T74" fmla="*/ 240 w 737"/>
                  <a:gd name="T75" fmla="*/ 309 h 793"/>
                  <a:gd name="T76" fmla="*/ 244 w 737"/>
                  <a:gd name="T77" fmla="*/ 358 h 793"/>
                  <a:gd name="T78" fmla="*/ 122 w 737"/>
                  <a:gd name="T79" fmla="*/ 382 h 793"/>
                  <a:gd name="T80" fmla="*/ 4 w 737"/>
                  <a:gd name="T81" fmla="*/ 382 h 793"/>
                  <a:gd name="T82" fmla="*/ 0 w 737"/>
                  <a:gd name="T83" fmla="*/ 415 h 793"/>
                  <a:gd name="T84" fmla="*/ 16 w 737"/>
                  <a:gd name="T85" fmla="*/ 406 h 793"/>
                  <a:gd name="T86" fmla="*/ 24 w 737"/>
                  <a:gd name="T87" fmla="*/ 427 h 793"/>
                  <a:gd name="T88" fmla="*/ 49 w 737"/>
                  <a:gd name="T89" fmla="*/ 451 h 793"/>
                  <a:gd name="T90" fmla="*/ 33 w 737"/>
                  <a:gd name="T91" fmla="*/ 500 h 793"/>
                  <a:gd name="T92" fmla="*/ 49 w 737"/>
                  <a:gd name="T93" fmla="*/ 529 h 793"/>
                  <a:gd name="T94" fmla="*/ 61 w 737"/>
                  <a:gd name="T95" fmla="*/ 573 h 793"/>
                  <a:gd name="T96" fmla="*/ 57 w 737"/>
                  <a:gd name="T97" fmla="*/ 622 h 793"/>
                  <a:gd name="T98" fmla="*/ 37 w 737"/>
                  <a:gd name="T99" fmla="*/ 667 h 793"/>
                  <a:gd name="T100" fmla="*/ 33 w 737"/>
                  <a:gd name="T101" fmla="*/ 712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7" h="793">
                    <a:moveTo>
                      <a:pt x="41" y="699"/>
                    </a:moveTo>
                    <a:lnTo>
                      <a:pt x="45" y="687"/>
                    </a:lnTo>
                    <a:lnTo>
                      <a:pt x="57" y="679"/>
                    </a:lnTo>
                    <a:lnTo>
                      <a:pt x="65" y="683"/>
                    </a:lnTo>
                    <a:lnTo>
                      <a:pt x="73" y="683"/>
                    </a:lnTo>
                    <a:lnTo>
                      <a:pt x="85" y="683"/>
                    </a:lnTo>
                    <a:lnTo>
                      <a:pt x="98" y="679"/>
                    </a:lnTo>
                    <a:lnTo>
                      <a:pt x="110" y="679"/>
                    </a:lnTo>
                    <a:lnTo>
                      <a:pt x="122" y="675"/>
                    </a:lnTo>
                    <a:lnTo>
                      <a:pt x="122" y="671"/>
                    </a:lnTo>
                    <a:lnTo>
                      <a:pt x="126" y="675"/>
                    </a:lnTo>
                    <a:lnTo>
                      <a:pt x="130" y="675"/>
                    </a:lnTo>
                    <a:lnTo>
                      <a:pt x="142" y="675"/>
                    </a:lnTo>
                    <a:lnTo>
                      <a:pt x="155" y="675"/>
                    </a:lnTo>
                    <a:lnTo>
                      <a:pt x="167" y="683"/>
                    </a:lnTo>
                    <a:lnTo>
                      <a:pt x="179" y="691"/>
                    </a:lnTo>
                    <a:lnTo>
                      <a:pt x="187" y="699"/>
                    </a:lnTo>
                    <a:lnTo>
                      <a:pt x="199" y="704"/>
                    </a:lnTo>
                    <a:lnTo>
                      <a:pt x="203" y="704"/>
                    </a:lnTo>
                    <a:lnTo>
                      <a:pt x="212" y="704"/>
                    </a:lnTo>
                    <a:lnTo>
                      <a:pt x="220" y="716"/>
                    </a:lnTo>
                    <a:lnTo>
                      <a:pt x="228" y="728"/>
                    </a:lnTo>
                    <a:lnTo>
                      <a:pt x="240" y="740"/>
                    </a:lnTo>
                    <a:lnTo>
                      <a:pt x="248" y="752"/>
                    </a:lnTo>
                    <a:lnTo>
                      <a:pt x="256" y="765"/>
                    </a:lnTo>
                    <a:lnTo>
                      <a:pt x="256" y="769"/>
                    </a:lnTo>
                    <a:lnTo>
                      <a:pt x="264" y="769"/>
                    </a:lnTo>
                    <a:lnTo>
                      <a:pt x="264" y="769"/>
                    </a:lnTo>
                    <a:lnTo>
                      <a:pt x="277" y="777"/>
                    </a:lnTo>
                    <a:lnTo>
                      <a:pt x="277" y="781"/>
                    </a:lnTo>
                    <a:lnTo>
                      <a:pt x="277" y="781"/>
                    </a:lnTo>
                    <a:lnTo>
                      <a:pt x="289" y="789"/>
                    </a:lnTo>
                    <a:lnTo>
                      <a:pt x="301" y="793"/>
                    </a:lnTo>
                    <a:lnTo>
                      <a:pt x="309" y="789"/>
                    </a:lnTo>
                    <a:lnTo>
                      <a:pt x="317" y="777"/>
                    </a:lnTo>
                    <a:lnTo>
                      <a:pt x="313" y="765"/>
                    </a:lnTo>
                    <a:lnTo>
                      <a:pt x="317" y="752"/>
                    </a:lnTo>
                    <a:lnTo>
                      <a:pt x="321" y="744"/>
                    </a:lnTo>
                    <a:lnTo>
                      <a:pt x="326" y="744"/>
                    </a:lnTo>
                    <a:lnTo>
                      <a:pt x="338" y="736"/>
                    </a:lnTo>
                    <a:lnTo>
                      <a:pt x="350" y="748"/>
                    </a:lnTo>
                    <a:lnTo>
                      <a:pt x="362" y="756"/>
                    </a:lnTo>
                    <a:lnTo>
                      <a:pt x="370" y="769"/>
                    </a:lnTo>
                    <a:lnTo>
                      <a:pt x="374" y="760"/>
                    </a:lnTo>
                    <a:lnTo>
                      <a:pt x="383" y="748"/>
                    </a:lnTo>
                    <a:lnTo>
                      <a:pt x="383" y="748"/>
                    </a:lnTo>
                    <a:lnTo>
                      <a:pt x="387" y="748"/>
                    </a:lnTo>
                    <a:lnTo>
                      <a:pt x="395" y="748"/>
                    </a:lnTo>
                    <a:lnTo>
                      <a:pt x="403" y="748"/>
                    </a:lnTo>
                    <a:lnTo>
                      <a:pt x="415" y="752"/>
                    </a:lnTo>
                    <a:lnTo>
                      <a:pt x="423" y="752"/>
                    </a:lnTo>
                    <a:lnTo>
                      <a:pt x="427" y="752"/>
                    </a:lnTo>
                    <a:lnTo>
                      <a:pt x="439" y="752"/>
                    </a:lnTo>
                    <a:lnTo>
                      <a:pt x="444" y="752"/>
                    </a:lnTo>
                    <a:lnTo>
                      <a:pt x="456" y="748"/>
                    </a:lnTo>
                    <a:lnTo>
                      <a:pt x="460" y="736"/>
                    </a:lnTo>
                    <a:lnTo>
                      <a:pt x="460" y="736"/>
                    </a:lnTo>
                    <a:lnTo>
                      <a:pt x="472" y="744"/>
                    </a:lnTo>
                    <a:lnTo>
                      <a:pt x="484" y="744"/>
                    </a:lnTo>
                    <a:lnTo>
                      <a:pt x="496" y="744"/>
                    </a:lnTo>
                    <a:lnTo>
                      <a:pt x="692" y="744"/>
                    </a:lnTo>
                    <a:lnTo>
                      <a:pt x="696" y="744"/>
                    </a:lnTo>
                    <a:lnTo>
                      <a:pt x="700" y="732"/>
                    </a:lnTo>
                    <a:lnTo>
                      <a:pt x="700" y="720"/>
                    </a:lnTo>
                    <a:lnTo>
                      <a:pt x="704" y="708"/>
                    </a:lnTo>
                    <a:lnTo>
                      <a:pt x="704" y="695"/>
                    </a:lnTo>
                    <a:lnTo>
                      <a:pt x="696" y="683"/>
                    </a:lnTo>
                    <a:lnTo>
                      <a:pt x="688" y="675"/>
                    </a:lnTo>
                    <a:lnTo>
                      <a:pt x="688" y="663"/>
                    </a:lnTo>
                    <a:lnTo>
                      <a:pt x="688" y="651"/>
                    </a:lnTo>
                    <a:lnTo>
                      <a:pt x="688" y="638"/>
                    </a:lnTo>
                    <a:lnTo>
                      <a:pt x="684" y="626"/>
                    </a:lnTo>
                    <a:lnTo>
                      <a:pt x="684" y="614"/>
                    </a:lnTo>
                    <a:lnTo>
                      <a:pt x="684" y="602"/>
                    </a:lnTo>
                    <a:lnTo>
                      <a:pt x="680" y="590"/>
                    </a:lnTo>
                    <a:lnTo>
                      <a:pt x="680" y="577"/>
                    </a:lnTo>
                    <a:lnTo>
                      <a:pt x="675" y="565"/>
                    </a:lnTo>
                    <a:lnTo>
                      <a:pt x="675" y="557"/>
                    </a:lnTo>
                    <a:lnTo>
                      <a:pt x="675" y="545"/>
                    </a:lnTo>
                    <a:lnTo>
                      <a:pt x="675" y="533"/>
                    </a:lnTo>
                    <a:lnTo>
                      <a:pt x="671" y="520"/>
                    </a:lnTo>
                    <a:lnTo>
                      <a:pt x="671" y="508"/>
                    </a:lnTo>
                    <a:lnTo>
                      <a:pt x="671" y="496"/>
                    </a:lnTo>
                    <a:lnTo>
                      <a:pt x="667" y="484"/>
                    </a:lnTo>
                    <a:lnTo>
                      <a:pt x="667" y="472"/>
                    </a:lnTo>
                    <a:lnTo>
                      <a:pt x="667" y="463"/>
                    </a:lnTo>
                    <a:lnTo>
                      <a:pt x="667" y="451"/>
                    </a:lnTo>
                    <a:lnTo>
                      <a:pt x="663" y="443"/>
                    </a:lnTo>
                    <a:lnTo>
                      <a:pt x="663" y="427"/>
                    </a:lnTo>
                    <a:lnTo>
                      <a:pt x="659" y="419"/>
                    </a:lnTo>
                    <a:lnTo>
                      <a:pt x="659" y="406"/>
                    </a:lnTo>
                    <a:lnTo>
                      <a:pt x="659" y="390"/>
                    </a:lnTo>
                    <a:lnTo>
                      <a:pt x="659" y="382"/>
                    </a:lnTo>
                    <a:lnTo>
                      <a:pt x="655" y="370"/>
                    </a:lnTo>
                    <a:lnTo>
                      <a:pt x="655" y="358"/>
                    </a:lnTo>
                    <a:lnTo>
                      <a:pt x="655" y="345"/>
                    </a:lnTo>
                    <a:lnTo>
                      <a:pt x="651" y="333"/>
                    </a:lnTo>
                    <a:lnTo>
                      <a:pt x="651" y="321"/>
                    </a:lnTo>
                    <a:lnTo>
                      <a:pt x="651" y="309"/>
                    </a:lnTo>
                    <a:lnTo>
                      <a:pt x="647" y="297"/>
                    </a:lnTo>
                    <a:lnTo>
                      <a:pt x="647" y="284"/>
                    </a:lnTo>
                    <a:lnTo>
                      <a:pt x="647" y="276"/>
                    </a:lnTo>
                    <a:lnTo>
                      <a:pt x="643" y="268"/>
                    </a:lnTo>
                    <a:lnTo>
                      <a:pt x="643" y="260"/>
                    </a:lnTo>
                    <a:lnTo>
                      <a:pt x="643" y="256"/>
                    </a:lnTo>
                    <a:lnTo>
                      <a:pt x="643" y="244"/>
                    </a:lnTo>
                    <a:lnTo>
                      <a:pt x="643" y="232"/>
                    </a:lnTo>
                    <a:lnTo>
                      <a:pt x="639" y="219"/>
                    </a:lnTo>
                    <a:lnTo>
                      <a:pt x="639" y="219"/>
                    </a:lnTo>
                    <a:lnTo>
                      <a:pt x="639" y="211"/>
                    </a:lnTo>
                    <a:lnTo>
                      <a:pt x="639" y="207"/>
                    </a:lnTo>
                    <a:lnTo>
                      <a:pt x="635" y="195"/>
                    </a:lnTo>
                    <a:lnTo>
                      <a:pt x="635" y="183"/>
                    </a:lnTo>
                    <a:lnTo>
                      <a:pt x="635" y="175"/>
                    </a:lnTo>
                    <a:lnTo>
                      <a:pt x="635" y="158"/>
                    </a:lnTo>
                    <a:lnTo>
                      <a:pt x="631" y="150"/>
                    </a:lnTo>
                    <a:lnTo>
                      <a:pt x="643" y="146"/>
                    </a:lnTo>
                    <a:lnTo>
                      <a:pt x="663" y="146"/>
                    </a:lnTo>
                    <a:lnTo>
                      <a:pt x="680" y="150"/>
                    </a:lnTo>
                    <a:lnTo>
                      <a:pt x="692" y="146"/>
                    </a:lnTo>
                    <a:lnTo>
                      <a:pt x="737" y="146"/>
                    </a:lnTo>
                    <a:lnTo>
                      <a:pt x="728" y="142"/>
                    </a:lnTo>
                    <a:lnTo>
                      <a:pt x="724" y="138"/>
                    </a:lnTo>
                    <a:lnTo>
                      <a:pt x="712" y="130"/>
                    </a:lnTo>
                    <a:lnTo>
                      <a:pt x="700" y="122"/>
                    </a:lnTo>
                    <a:lnTo>
                      <a:pt x="688" y="114"/>
                    </a:lnTo>
                    <a:lnTo>
                      <a:pt x="688" y="114"/>
                    </a:lnTo>
                    <a:lnTo>
                      <a:pt x="675" y="105"/>
                    </a:lnTo>
                    <a:lnTo>
                      <a:pt x="663" y="97"/>
                    </a:lnTo>
                    <a:lnTo>
                      <a:pt x="651" y="89"/>
                    </a:lnTo>
                    <a:lnTo>
                      <a:pt x="639" y="85"/>
                    </a:lnTo>
                    <a:lnTo>
                      <a:pt x="627" y="77"/>
                    </a:lnTo>
                    <a:lnTo>
                      <a:pt x="614" y="69"/>
                    </a:lnTo>
                    <a:lnTo>
                      <a:pt x="602" y="61"/>
                    </a:lnTo>
                    <a:lnTo>
                      <a:pt x="590" y="52"/>
                    </a:lnTo>
                    <a:lnTo>
                      <a:pt x="578" y="44"/>
                    </a:lnTo>
                    <a:lnTo>
                      <a:pt x="566" y="40"/>
                    </a:lnTo>
                    <a:lnTo>
                      <a:pt x="557" y="28"/>
                    </a:lnTo>
                    <a:lnTo>
                      <a:pt x="541" y="24"/>
                    </a:lnTo>
                    <a:lnTo>
                      <a:pt x="533" y="16"/>
                    </a:lnTo>
                    <a:lnTo>
                      <a:pt x="505" y="0"/>
                    </a:lnTo>
                    <a:lnTo>
                      <a:pt x="505" y="85"/>
                    </a:lnTo>
                    <a:lnTo>
                      <a:pt x="305" y="85"/>
                    </a:lnTo>
                    <a:lnTo>
                      <a:pt x="305" y="248"/>
                    </a:lnTo>
                    <a:lnTo>
                      <a:pt x="293" y="252"/>
                    </a:lnTo>
                    <a:lnTo>
                      <a:pt x="281" y="256"/>
                    </a:lnTo>
                    <a:lnTo>
                      <a:pt x="269" y="260"/>
                    </a:lnTo>
                    <a:lnTo>
                      <a:pt x="256" y="264"/>
                    </a:lnTo>
                    <a:lnTo>
                      <a:pt x="244" y="272"/>
                    </a:lnTo>
                    <a:lnTo>
                      <a:pt x="236" y="284"/>
                    </a:lnTo>
                    <a:lnTo>
                      <a:pt x="236" y="297"/>
                    </a:lnTo>
                    <a:lnTo>
                      <a:pt x="240" y="309"/>
                    </a:lnTo>
                    <a:lnTo>
                      <a:pt x="240" y="321"/>
                    </a:lnTo>
                    <a:lnTo>
                      <a:pt x="240" y="333"/>
                    </a:lnTo>
                    <a:lnTo>
                      <a:pt x="240" y="345"/>
                    </a:lnTo>
                    <a:lnTo>
                      <a:pt x="244" y="358"/>
                    </a:lnTo>
                    <a:lnTo>
                      <a:pt x="244" y="370"/>
                    </a:lnTo>
                    <a:lnTo>
                      <a:pt x="244" y="382"/>
                    </a:lnTo>
                    <a:lnTo>
                      <a:pt x="134" y="382"/>
                    </a:lnTo>
                    <a:lnTo>
                      <a:pt x="122" y="382"/>
                    </a:lnTo>
                    <a:lnTo>
                      <a:pt x="114" y="382"/>
                    </a:lnTo>
                    <a:lnTo>
                      <a:pt x="102" y="382"/>
                    </a:lnTo>
                    <a:lnTo>
                      <a:pt x="16" y="382"/>
                    </a:lnTo>
                    <a:lnTo>
                      <a:pt x="4" y="382"/>
                    </a:lnTo>
                    <a:lnTo>
                      <a:pt x="4" y="394"/>
                    </a:lnTo>
                    <a:lnTo>
                      <a:pt x="0" y="406"/>
                    </a:lnTo>
                    <a:lnTo>
                      <a:pt x="0" y="419"/>
                    </a:lnTo>
                    <a:lnTo>
                      <a:pt x="0" y="415"/>
                    </a:lnTo>
                    <a:lnTo>
                      <a:pt x="4" y="402"/>
                    </a:lnTo>
                    <a:lnTo>
                      <a:pt x="4" y="394"/>
                    </a:lnTo>
                    <a:lnTo>
                      <a:pt x="12" y="398"/>
                    </a:lnTo>
                    <a:lnTo>
                      <a:pt x="16" y="406"/>
                    </a:lnTo>
                    <a:lnTo>
                      <a:pt x="16" y="411"/>
                    </a:lnTo>
                    <a:lnTo>
                      <a:pt x="16" y="411"/>
                    </a:lnTo>
                    <a:lnTo>
                      <a:pt x="20" y="415"/>
                    </a:lnTo>
                    <a:lnTo>
                      <a:pt x="24" y="427"/>
                    </a:lnTo>
                    <a:lnTo>
                      <a:pt x="33" y="419"/>
                    </a:lnTo>
                    <a:lnTo>
                      <a:pt x="41" y="431"/>
                    </a:lnTo>
                    <a:lnTo>
                      <a:pt x="45" y="443"/>
                    </a:lnTo>
                    <a:lnTo>
                      <a:pt x="49" y="451"/>
                    </a:lnTo>
                    <a:lnTo>
                      <a:pt x="49" y="463"/>
                    </a:lnTo>
                    <a:lnTo>
                      <a:pt x="49" y="476"/>
                    </a:lnTo>
                    <a:lnTo>
                      <a:pt x="41" y="488"/>
                    </a:lnTo>
                    <a:lnTo>
                      <a:pt x="33" y="500"/>
                    </a:lnTo>
                    <a:lnTo>
                      <a:pt x="33" y="512"/>
                    </a:lnTo>
                    <a:lnTo>
                      <a:pt x="45" y="520"/>
                    </a:lnTo>
                    <a:lnTo>
                      <a:pt x="49" y="524"/>
                    </a:lnTo>
                    <a:lnTo>
                      <a:pt x="49" y="529"/>
                    </a:lnTo>
                    <a:lnTo>
                      <a:pt x="53" y="541"/>
                    </a:lnTo>
                    <a:lnTo>
                      <a:pt x="57" y="553"/>
                    </a:lnTo>
                    <a:lnTo>
                      <a:pt x="57" y="561"/>
                    </a:lnTo>
                    <a:lnTo>
                      <a:pt x="61" y="573"/>
                    </a:lnTo>
                    <a:lnTo>
                      <a:pt x="61" y="586"/>
                    </a:lnTo>
                    <a:lnTo>
                      <a:pt x="61" y="598"/>
                    </a:lnTo>
                    <a:lnTo>
                      <a:pt x="61" y="610"/>
                    </a:lnTo>
                    <a:lnTo>
                      <a:pt x="57" y="622"/>
                    </a:lnTo>
                    <a:lnTo>
                      <a:pt x="53" y="634"/>
                    </a:lnTo>
                    <a:lnTo>
                      <a:pt x="49" y="647"/>
                    </a:lnTo>
                    <a:lnTo>
                      <a:pt x="41" y="659"/>
                    </a:lnTo>
                    <a:lnTo>
                      <a:pt x="37" y="667"/>
                    </a:lnTo>
                    <a:lnTo>
                      <a:pt x="33" y="679"/>
                    </a:lnTo>
                    <a:lnTo>
                      <a:pt x="33" y="691"/>
                    </a:lnTo>
                    <a:lnTo>
                      <a:pt x="33" y="704"/>
                    </a:lnTo>
                    <a:lnTo>
                      <a:pt x="33" y="712"/>
                    </a:lnTo>
                    <a:lnTo>
                      <a:pt x="33" y="712"/>
                    </a:lnTo>
                    <a:lnTo>
                      <a:pt x="41" y="699"/>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 name="Freeform 50">
                <a:extLst>
                  <a:ext uri="{FF2B5EF4-FFF2-40B4-BE49-F238E27FC236}">
                    <a16:creationId xmlns:a16="http://schemas.microsoft.com/office/drawing/2014/main" id="{3E07E2F8-DFB1-4F8B-B33B-3C66857F8622}"/>
                  </a:ext>
                </a:extLst>
              </p:cNvPr>
              <p:cNvSpPr>
                <a:spLocks/>
              </p:cNvSpPr>
              <p:nvPr/>
            </p:nvSpPr>
            <p:spPr bwMode="gray">
              <a:xfrm>
                <a:off x="5538255" y="3835550"/>
                <a:ext cx="454148" cy="478284"/>
              </a:xfrm>
              <a:custGeom>
                <a:avLst/>
                <a:gdLst>
                  <a:gd name="T0" fmla="*/ 423 w 1249"/>
                  <a:gd name="T1" fmla="*/ 184 h 1189"/>
                  <a:gd name="T2" fmla="*/ 427 w 1249"/>
                  <a:gd name="T3" fmla="*/ 241 h 1189"/>
                  <a:gd name="T4" fmla="*/ 455 w 1249"/>
                  <a:gd name="T5" fmla="*/ 310 h 1189"/>
                  <a:gd name="T6" fmla="*/ 451 w 1249"/>
                  <a:gd name="T7" fmla="*/ 342 h 1189"/>
                  <a:gd name="T8" fmla="*/ 345 w 1249"/>
                  <a:gd name="T9" fmla="*/ 346 h 1189"/>
                  <a:gd name="T10" fmla="*/ 293 w 1249"/>
                  <a:gd name="T11" fmla="*/ 375 h 1189"/>
                  <a:gd name="T12" fmla="*/ 272 w 1249"/>
                  <a:gd name="T13" fmla="*/ 432 h 1189"/>
                  <a:gd name="T14" fmla="*/ 223 w 1249"/>
                  <a:gd name="T15" fmla="*/ 456 h 1189"/>
                  <a:gd name="T16" fmla="*/ 187 w 1249"/>
                  <a:gd name="T17" fmla="*/ 489 h 1189"/>
                  <a:gd name="T18" fmla="*/ 130 w 1249"/>
                  <a:gd name="T19" fmla="*/ 501 h 1189"/>
                  <a:gd name="T20" fmla="*/ 52 w 1249"/>
                  <a:gd name="T21" fmla="*/ 533 h 1189"/>
                  <a:gd name="T22" fmla="*/ 0 w 1249"/>
                  <a:gd name="T23" fmla="*/ 635 h 1189"/>
                  <a:gd name="T24" fmla="*/ 73 w 1249"/>
                  <a:gd name="T25" fmla="*/ 704 h 1189"/>
                  <a:gd name="T26" fmla="*/ 146 w 1249"/>
                  <a:gd name="T27" fmla="*/ 749 h 1189"/>
                  <a:gd name="T28" fmla="*/ 207 w 1249"/>
                  <a:gd name="T29" fmla="*/ 790 h 1189"/>
                  <a:gd name="T30" fmla="*/ 272 w 1249"/>
                  <a:gd name="T31" fmla="*/ 835 h 1189"/>
                  <a:gd name="T32" fmla="*/ 341 w 1249"/>
                  <a:gd name="T33" fmla="*/ 879 h 1189"/>
                  <a:gd name="T34" fmla="*/ 415 w 1249"/>
                  <a:gd name="T35" fmla="*/ 932 h 1189"/>
                  <a:gd name="T36" fmla="*/ 488 w 1249"/>
                  <a:gd name="T37" fmla="*/ 985 h 1189"/>
                  <a:gd name="T38" fmla="*/ 549 w 1249"/>
                  <a:gd name="T39" fmla="*/ 1026 h 1189"/>
                  <a:gd name="T40" fmla="*/ 594 w 1249"/>
                  <a:gd name="T41" fmla="*/ 1066 h 1189"/>
                  <a:gd name="T42" fmla="*/ 651 w 1249"/>
                  <a:gd name="T43" fmla="*/ 1111 h 1189"/>
                  <a:gd name="T44" fmla="*/ 712 w 1249"/>
                  <a:gd name="T45" fmla="*/ 1132 h 1189"/>
                  <a:gd name="T46" fmla="*/ 728 w 1249"/>
                  <a:gd name="T47" fmla="*/ 1189 h 1189"/>
                  <a:gd name="T48" fmla="*/ 793 w 1249"/>
                  <a:gd name="T49" fmla="*/ 1176 h 1189"/>
                  <a:gd name="T50" fmla="*/ 874 w 1249"/>
                  <a:gd name="T51" fmla="*/ 1160 h 1189"/>
                  <a:gd name="T52" fmla="*/ 940 w 1249"/>
                  <a:gd name="T53" fmla="*/ 1103 h 1189"/>
                  <a:gd name="T54" fmla="*/ 976 w 1249"/>
                  <a:gd name="T55" fmla="*/ 1071 h 1189"/>
                  <a:gd name="T56" fmla="*/ 1049 w 1249"/>
                  <a:gd name="T57" fmla="*/ 1026 h 1189"/>
                  <a:gd name="T58" fmla="*/ 1098 w 1249"/>
                  <a:gd name="T59" fmla="*/ 993 h 1189"/>
                  <a:gd name="T60" fmla="*/ 1127 w 1249"/>
                  <a:gd name="T61" fmla="*/ 973 h 1189"/>
                  <a:gd name="T62" fmla="*/ 1184 w 1249"/>
                  <a:gd name="T63" fmla="*/ 940 h 1189"/>
                  <a:gd name="T64" fmla="*/ 1245 w 1249"/>
                  <a:gd name="T65" fmla="*/ 904 h 1189"/>
                  <a:gd name="T66" fmla="*/ 1216 w 1249"/>
                  <a:gd name="T67" fmla="*/ 851 h 1189"/>
                  <a:gd name="T68" fmla="*/ 1167 w 1249"/>
                  <a:gd name="T69" fmla="*/ 835 h 1189"/>
                  <a:gd name="T70" fmla="*/ 1131 w 1249"/>
                  <a:gd name="T71" fmla="*/ 806 h 1189"/>
                  <a:gd name="T72" fmla="*/ 1098 w 1249"/>
                  <a:gd name="T73" fmla="*/ 745 h 1189"/>
                  <a:gd name="T74" fmla="*/ 1119 w 1249"/>
                  <a:gd name="T75" fmla="*/ 684 h 1189"/>
                  <a:gd name="T76" fmla="*/ 1119 w 1249"/>
                  <a:gd name="T77" fmla="*/ 639 h 1189"/>
                  <a:gd name="T78" fmla="*/ 1119 w 1249"/>
                  <a:gd name="T79" fmla="*/ 603 h 1189"/>
                  <a:gd name="T80" fmla="*/ 1119 w 1249"/>
                  <a:gd name="T81" fmla="*/ 562 h 1189"/>
                  <a:gd name="T82" fmla="*/ 1102 w 1249"/>
                  <a:gd name="T83" fmla="*/ 493 h 1189"/>
                  <a:gd name="T84" fmla="*/ 1094 w 1249"/>
                  <a:gd name="T85" fmla="*/ 452 h 1189"/>
                  <a:gd name="T86" fmla="*/ 1078 w 1249"/>
                  <a:gd name="T87" fmla="*/ 383 h 1189"/>
                  <a:gd name="T88" fmla="*/ 1049 w 1249"/>
                  <a:gd name="T89" fmla="*/ 330 h 1189"/>
                  <a:gd name="T90" fmla="*/ 1001 w 1249"/>
                  <a:gd name="T91" fmla="*/ 273 h 1189"/>
                  <a:gd name="T92" fmla="*/ 976 w 1249"/>
                  <a:gd name="T93" fmla="*/ 212 h 1189"/>
                  <a:gd name="T94" fmla="*/ 997 w 1249"/>
                  <a:gd name="T95" fmla="*/ 188 h 1189"/>
                  <a:gd name="T96" fmla="*/ 1021 w 1249"/>
                  <a:gd name="T97" fmla="*/ 151 h 1189"/>
                  <a:gd name="T98" fmla="*/ 1029 w 1249"/>
                  <a:gd name="T99" fmla="*/ 106 h 1189"/>
                  <a:gd name="T100" fmla="*/ 1029 w 1249"/>
                  <a:gd name="T101" fmla="*/ 53 h 1189"/>
                  <a:gd name="T102" fmla="*/ 1041 w 1249"/>
                  <a:gd name="T103" fmla="*/ 17 h 1189"/>
                  <a:gd name="T104" fmla="*/ 992 w 1249"/>
                  <a:gd name="T105" fmla="*/ 17 h 1189"/>
                  <a:gd name="T106" fmla="*/ 927 w 1249"/>
                  <a:gd name="T107" fmla="*/ 13 h 1189"/>
                  <a:gd name="T108" fmla="*/ 854 w 1249"/>
                  <a:gd name="T109" fmla="*/ 33 h 1189"/>
                  <a:gd name="T110" fmla="*/ 765 w 1249"/>
                  <a:gd name="T111" fmla="*/ 17 h 1189"/>
                  <a:gd name="T112" fmla="*/ 704 w 1249"/>
                  <a:gd name="T113" fmla="*/ 21 h 1189"/>
                  <a:gd name="T114" fmla="*/ 630 w 1249"/>
                  <a:gd name="T115" fmla="*/ 41 h 1189"/>
                  <a:gd name="T116" fmla="*/ 569 w 1249"/>
                  <a:gd name="T117" fmla="*/ 53 h 1189"/>
                  <a:gd name="T118" fmla="*/ 525 w 1249"/>
                  <a:gd name="T119" fmla="*/ 90 h 1189"/>
                  <a:gd name="T120" fmla="*/ 455 w 1249"/>
                  <a:gd name="T121" fmla="*/ 106 h 1189"/>
                  <a:gd name="T122" fmla="*/ 398 w 1249"/>
                  <a:gd name="T123" fmla="*/ 143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9" h="1189">
                    <a:moveTo>
                      <a:pt x="402" y="151"/>
                    </a:moveTo>
                    <a:lnTo>
                      <a:pt x="415" y="159"/>
                    </a:lnTo>
                    <a:lnTo>
                      <a:pt x="415" y="163"/>
                    </a:lnTo>
                    <a:lnTo>
                      <a:pt x="415" y="171"/>
                    </a:lnTo>
                    <a:lnTo>
                      <a:pt x="423" y="184"/>
                    </a:lnTo>
                    <a:lnTo>
                      <a:pt x="423" y="184"/>
                    </a:lnTo>
                    <a:lnTo>
                      <a:pt x="419" y="196"/>
                    </a:lnTo>
                    <a:lnTo>
                      <a:pt x="423" y="208"/>
                    </a:lnTo>
                    <a:lnTo>
                      <a:pt x="423" y="208"/>
                    </a:lnTo>
                    <a:lnTo>
                      <a:pt x="419" y="224"/>
                    </a:lnTo>
                    <a:lnTo>
                      <a:pt x="419" y="232"/>
                    </a:lnTo>
                    <a:lnTo>
                      <a:pt x="427" y="241"/>
                    </a:lnTo>
                    <a:lnTo>
                      <a:pt x="423" y="253"/>
                    </a:lnTo>
                    <a:lnTo>
                      <a:pt x="423" y="265"/>
                    </a:lnTo>
                    <a:lnTo>
                      <a:pt x="435" y="277"/>
                    </a:lnTo>
                    <a:lnTo>
                      <a:pt x="431" y="289"/>
                    </a:lnTo>
                    <a:lnTo>
                      <a:pt x="443" y="302"/>
                    </a:lnTo>
                    <a:lnTo>
                      <a:pt x="455" y="310"/>
                    </a:lnTo>
                    <a:lnTo>
                      <a:pt x="451" y="322"/>
                    </a:lnTo>
                    <a:lnTo>
                      <a:pt x="447" y="334"/>
                    </a:lnTo>
                    <a:lnTo>
                      <a:pt x="447" y="338"/>
                    </a:lnTo>
                    <a:lnTo>
                      <a:pt x="447" y="338"/>
                    </a:lnTo>
                    <a:lnTo>
                      <a:pt x="451" y="342"/>
                    </a:lnTo>
                    <a:lnTo>
                      <a:pt x="451" y="342"/>
                    </a:lnTo>
                    <a:lnTo>
                      <a:pt x="439" y="342"/>
                    </a:lnTo>
                    <a:lnTo>
                      <a:pt x="419" y="342"/>
                    </a:lnTo>
                    <a:lnTo>
                      <a:pt x="382" y="338"/>
                    </a:lnTo>
                    <a:lnTo>
                      <a:pt x="370" y="342"/>
                    </a:lnTo>
                    <a:lnTo>
                      <a:pt x="358" y="342"/>
                    </a:lnTo>
                    <a:lnTo>
                      <a:pt x="345" y="346"/>
                    </a:lnTo>
                    <a:lnTo>
                      <a:pt x="345" y="359"/>
                    </a:lnTo>
                    <a:lnTo>
                      <a:pt x="337" y="363"/>
                    </a:lnTo>
                    <a:lnTo>
                      <a:pt x="329" y="367"/>
                    </a:lnTo>
                    <a:lnTo>
                      <a:pt x="317" y="371"/>
                    </a:lnTo>
                    <a:lnTo>
                      <a:pt x="305" y="371"/>
                    </a:lnTo>
                    <a:lnTo>
                      <a:pt x="293" y="375"/>
                    </a:lnTo>
                    <a:lnTo>
                      <a:pt x="297" y="387"/>
                    </a:lnTo>
                    <a:lnTo>
                      <a:pt x="293" y="399"/>
                    </a:lnTo>
                    <a:lnTo>
                      <a:pt x="301" y="407"/>
                    </a:lnTo>
                    <a:lnTo>
                      <a:pt x="297" y="420"/>
                    </a:lnTo>
                    <a:lnTo>
                      <a:pt x="284" y="424"/>
                    </a:lnTo>
                    <a:lnTo>
                      <a:pt x="272" y="432"/>
                    </a:lnTo>
                    <a:lnTo>
                      <a:pt x="268" y="432"/>
                    </a:lnTo>
                    <a:lnTo>
                      <a:pt x="268" y="432"/>
                    </a:lnTo>
                    <a:lnTo>
                      <a:pt x="256" y="440"/>
                    </a:lnTo>
                    <a:lnTo>
                      <a:pt x="244" y="440"/>
                    </a:lnTo>
                    <a:lnTo>
                      <a:pt x="232" y="448"/>
                    </a:lnTo>
                    <a:lnTo>
                      <a:pt x="223" y="456"/>
                    </a:lnTo>
                    <a:lnTo>
                      <a:pt x="219" y="456"/>
                    </a:lnTo>
                    <a:lnTo>
                      <a:pt x="211" y="468"/>
                    </a:lnTo>
                    <a:lnTo>
                      <a:pt x="211" y="472"/>
                    </a:lnTo>
                    <a:lnTo>
                      <a:pt x="199" y="485"/>
                    </a:lnTo>
                    <a:lnTo>
                      <a:pt x="199" y="485"/>
                    </a:lnTo>
                    <a:lnTo>
                      <a:pt x="187" y="489"/>
                    </a:lnTo>
                    <a:lnTo>
                      <a:pt x="162" y="493"/>
                    </a:lnTo>
                    <a:lnTo>
                      <a:pt x="158" y="493"/>
                    </a:lnTo>
                    <a:lnTo>
                      <a:pt x="146" y="497"/>
                    </a:lnTo>
                    <a:lnTo>
                      <a:pt x="134" y="493"/>
                    </a:lnTo>
                    <a:lnTo>
                      <a:pt x="130" y="501"/>
                    </a:lnTo>
                    <a:lnTo>
                      <a:pt x="130" y="501"/>
                    </a:lnTo>
                    <a:lnTo>
                      <a:pt x="118" y="509"/>
                    </a:lnTo>
                    <a:lnTo>
                      <a:pt x="93" y="505"/>
                    </a:lnTo>
                    <a:lnTo>
                      <a:pt x="85" y="513"/>
                    </a:lnTo>
                    <a:lnTo>
                      <a:pt x="73" y="521"/>
                    </a:lnTo>
                    <a:lnTo>
                      <a:pt x="61" y="525"/>
                    </a:lnTo>
                    <a:lnTo>
                      <a:pt x="52" y="533"/>
                    </a:lnTo>
                    <a:lnTo>
                      <a:pt x="40" y="542"/>
                    </a:lnTo>
                    <a:lnTo>
                      <a:pt x="28" y="546"/>
                    </a:lnTo>
                    <a:lnTo>
                      <a:pt x="16" y="558"/>
                    </a:lnTo>
                    <a:lnTo>
                      <a:pt x="4" y="566"/>
                    </a:lnTo>
                    <a:lnTo>
                      <a:pt x="0" y="566"/>
                    </a:lnTo>
                    <a:lnTo>
                      <a:pt x="0" y="635"/>
                    </a:lnTo>
                    <a:lnTo>
                      <a:pt x="0" y="660"/>
                    </a:lnTo>
                    <a:lnTo>
                      <a:pt x="28" y="676"/>
                    </a:lnTo>
                    <a:lnTo>
                      <a:pt x="36" y="684"/>
                    </a:lnTo>
                    <a:lnTo>
                      <a:pt x="52" y="688"/>
                    </a:lnTo>
                    <a:lnTo>
                      <a:pt x="61" y="700"/>
                    </a:lnTo>
                    <a:lnTo>
                      <a:pt x="73" y="704"/>
                    </a:lnTo>
                    <a:lnTo>
                      <a:pt x="85" y="712"/>
                    </a:lnTo>
                    <a:lnTo>
                      <a:pt x="97" y="721"/>
                    </a:lnTo>
                    <a:lnTo>
                      <a:pt x="109" y="729"/>
                    </a:lnTo>
                    <a:lnTo>
                      <a:pt x="122" y="737"/>
                    </a:lnTo>
                    <a:lnTo>
                      <a:pt x="134" y="745"/>
                    </a:lnTo>
                    <a:lnTo>
                      <a:pt x="146" y="749"/>
                    </a:lnTo>
                    <a:lnTo>
                      <a:pt x="158" y="757"/>
                    </a:lnTo>
                    <a:lnTo>
                      <a:pt x="170" y="765"/>
                    </a:lnTo>
                    <a:lnTo>
                      <a:pt x="183" y="774"/>
                    </a:lnTo>
                    <a:lnTo>
                      <a:pt x="183" y="774"/>
                    </a:lnTo>
                    <a:lnTo>
                      <a:pt x="195" y="782"/>
                    </a:lnTo>
                    <a:lnTo>
                      <a:pt x="207" y="790"/>
                    </a:lnTo>
                    <a:lnTo>
                      <a:pt x="219" y="798"/>
                    </a:lnTo>
                    <a:lnTo>
                      <a:pt x="223" y="802"/>
                    </a:lnTo>
                    <a:lnTo>
                      <a:pt x="232" y="806"/>
                    </a:lnTo>
                    <a:lnTo>
                      <a:pt x="248" y="818"/>
                    </a:lnTo>
                    <a:lnTo>
                      <a:pt x="260" y="826"/>
                    </a:lnTo>
                    <a:lnTo>
                      <a:pt x="272" y="835"/>
                    </a:lnTo>
                    <a:lnTo>
                      <a:pt x="284" y="843"/>
                    </a:lnTo>
                    <a:lnTo>
                      <a:pt x="297" y="851"/>
                    </a:lnTo>
                    <a:lnTo>
                      <a:pt x="309" y="859"/>
                    </a:lnTo>
                    <a:lnTo>
                      <a:pt x="321" y="867"/>
                    </a:lnTo>
                    <a:lnTo>
                      <a:pt x="329" y="871"/>
                    </a:lnTo>
                    <a:lnTo>
                      <a:pt x="341" y="879"/>
                    </a:lnTo>
                    <a:lnTo>
                      <a:pt x="354" y="887"/>
                    </a:lnTo>
                    <a:lnTo>
                      <a:pt x="366" y="896"/>
                    </a:lnTo>
                    <a:lnTo>
                      <a:pt x="378" y="904"/>
                    </a:lnTo>
                    <a:lnTo>
                      <a:pt x="390" y="916"/>
                    </a:lnTo>
                    <a:lnTo>
                      <a:pt x="402" y="924"/>
                    </a:lnTo>
                    <a:lnTo>
                      <a:pt x="415" y="932"/>
                    </a:lnTo>
                    <a:lnTo>
                      <a:pt x="427" y="940"/>
                    </a:lnTo>
                    <a:lnTo>
                      <a:pt x="439" y="948"/>
                    </a:lnTo>
                    <a:lnTo>
                      <a:pt x="451" y="957"/>
                    </a:lnTo>
                    <a:lnTo>
                      <a:pt x="463" y="965"/>
                    </a:lnTo>
                    <a:lnTo>
                      <a:pt x="476" y="977"/>
                    </a:lnTo>
                    <a:lnTo>
                      <a:pt x="488" y="985"/>
                    </a:lnTo>
                    <a:lnTo>
                      <a:pt x="500" y="993"/>
                    </a:lnTo>
                    <a:lnTo>
                      <a:pt x="512" y="1001"/>
                    </a:lnTo>
                    <a:lnTo>
                      <a:pt x="520" y="1010"/>
                    </a:lnTo>
                    <a:lnTo>
                      <a:pt x="525" y="1010"/>
                    </a:lnTo>
                    <a:lnTo>
                      <a:pt x="537" y="1018"/>
                    </a:lnTo>
                    <a:lnTo>
                      <a:pt x="549" y="1026"/>
                    </a:lnTo>
                    <a:lnTo>
                      <a:pt x="561" y="1034"/>
                    </a:lnTo>
                    <a:lnTo>
                      <a:pt x="573" y="1042"/>
                    </a:lnTo>
                    <a:lnTo>
                      <a:pt x="586" y="1050"/>
                    </a:lnTo>
                    <a:lnTo>
                      <a:pt x="594" y="1054"/>
                    </a:lnTo>
                    <a:lnTo>
                      <a:pt x="594" y="1062"/>
                    </a:lnTo>
                    <a:lnTo>
                      <a:pt x="594" y="1066"/>
                    </a:lnTo>
                    <a:lnTo>
                      <a:pt x="602" y="1079"/>
                    </a:lnTo>
                    <a:lnTo>
                      <a:pt x="610" y="1087"/>
                    </a:lnTo>
                    <a:lnTo>
                      <a:pt x="622" y="1091"/>
                    </a:lnTo>
                    <a:lnTo>
                      <a:pt x="630" y="1103"/>
                    </a:lnTo>
                    <a:lnTo>
                      <a:pt x="638" y="1111"/>
                    </a:lnTo>
                    <a:lnTo>
                      <a:pt x="651" y="1111"/>
                    </a:lnTo>
                    <a:lnTo>
                      <a:pt x="663" y="1111"/>
                    </a:lnTo>
                    <a:lnTo>
                      <a:pt x="675" y="1123"/>
                    </a:lnTo>
                    <a:lnTo>
                      <a:pt x="687" y="1123"/>
                    </a:lnTo>
                    <a:lnTo>
                      <a:pt x="691" y="1128"/>
                    </a:lnTo>
                    <a:lnTo>
                      <a:pt x="704" y="1128"/>
                    </a:lnTo>
                    <a:lnTo>
                      <a:pt x="712" y="1132"/>
                    </a:lnTo>
                    <a:lnTo>
                      <a:pt x="716" y="1144"/>
                    </a:lnTo>
                    <a:lnTo>
                      <a:pt x="720" y="1156"/>
                    </a:lnTo>
                    <a:lnTo>
                      <a:pt x="716" y="1168"/>
                    </a:lnTo>
                    <a:lnTo>
                      <a:pt x="712" y="1180"/>
                    </a:lnTo>
                    <a:lnTo>
                      <a:pt x="724" y="1189"/>
                    </a:lnTo>
                    <a:lnTo>
                      <a:pt x="728" y="1189"/>
                    </a:lnTo>
                    <a:lnTo>
                      <a:pt x="740" y="1189"/>
                    </a:lnTo>
                    <a:lnTo>
                      <a:pt x="752" y="1184"/>
                    </a:lnTo>
                    <a:lnTo>
                      <a:pt x="756" y="1184"/>
                    </a:lnTo>
                    <a:lnTo>
                      <a:pt x="769" y="1180"/>
                    </a:lnTo>
                    <a:lnTo>
                      <a:pt x="781" y="1180"/>
                    </a:lnTo>
                    <a:lnTo>
                      <a:pt x="793" y="1176"/>
                    </a:lnTo>
                    <a:lnTo>
                      <a:pt x="818" y="1172"/>
                    </a:lnTo>
                    <a:lnTo>
                      <a:pt x="826" y="1168"/>
                    </a:lnTo>
                    <a:lnTo>
                      <a:pt x="838" y="1168"/>
                    </a:lnTo>
                    <a:lnTo>
                      <a:pt x="850" y="1164"/>
                    </a:lnTo>
                    <a:lnTo>
                      <a:pt x="874" y="1160"/>
                    </a:lnTo>
                    <a:lnTo>
                      <a:pt x="874" y="1160"/>
                    </a:lnTo>
                    <a:lnTo>
                      <a:pt x="887" y="1148"/>
                    </a:lnTo>
                    <a:lnTo>
                      <a:pt x="899" y="1136"/>
                    </a:lnTo>
                    <a:lnTo>
                      <a:pt x="911" y="1128"/>
                    </a:lnTo>
                    <a:lnTo>
                      <a:pt x="911" y="1123"/>
                    </a:lnTo>
                    <a:lnTo>
                      <a:pt x="927" y="1115"/>
                    </a:lnTo>
                    <a:lnTo>
                      <a:pt x="940" y="1103"/>
                    </a:lnTo>
                    <a:lnTo>
                      <a:pt x="940" y="1099"/>
                    </a:lnTo>
                    <a:lnTo>
                      <a:pt x="952" y="1091"/>
                    </a:lnTo>
                    <a:lnTo>
                      <a:pt x="964" y="1079"/>
                    </a:lnTo>
                    <a:lnTo>
                      <a:pt x="972" y="1075"/>
                    </a:lnTo>
                    <a:lnTo>
                      <a:pt x="972" y="1075"/>
                    </a:lnTo>
                    <a:lnTo>
                      <a:pt x="976" y="1071"/>
                    </a:lnTo>
                    <a:lnTo>
                      <a:pt x="988" y="1062"/>
                    </a:lnTo>
                    <a:lnTo>
                      <a:pt x="1001" y="1054"/>
                    </a:lnTo>
                    <a:lnTo>
                      <a:pt x="1013" y="1046"/>
                    </a:lnTo>
                    <a:lnTo>
                      <a:pt x="1025" y="1038"/>
                    </a:lnTo>
                    <a:lnTo>
                      <a:pt x="1037" y="1034"/>
                    </a:lnTo>
                    <a:lnTo>
                      <a:pt x="1049" y="1026"/>
                    </a:lnTo>
                    <a:lnTo>
                      <a:pt x="1062" y="1018"/>
                    </a:lnTo>
                    <a:lnTo>
                      <a:pt x="1074" y="1010"/>
                    </a:lnTo>
                    <a:lnTo>
                      <a:pt x="1086" y="1001"/>
                    </a:lnTo>
                    <a:lnTo>
                      <a:pt x="1094" y="993"/>
                    </a:lnTo>
                    <a:lnTo>
                      <a:pt x="1098" y="993"/>
                    </a:lnTo>
                    <a:lnTo>
                      <a:pt x="1098" y="993"/>
                    </a:lnTo>
                    <a:lnTo>
                      <a:pt x="1106" y="989"/>
                    </a:lnTo>
                    <a:lnTo>
                      <a:pt x="1106" y="989"/>
                    </a:lnTo>
                    <a:lnTo>
                      <a:pt x="1110" y="985"/>
                    </a:lnTo>
                    <a:lnTo>
                      <a:pt x="1110" y="985"/>
                    </a:lnTo>
                    <a:lnTo>
                      <a:pt x="1123" y="977"/>
                    </a:lnTo>
                    <a:lnTo>
                      <a:pt x="1127" y="973"/>
                    </a:lnTo>
                    <a:lnTo>
                      <a:pt x="1135" y="969"/>
                    </a:lnTo>
                    <a:lnTo>
                      <a:pt x="1143" y="965"/>
                    </a:lnTo>
                    <a:lnTo>
                      <a:pt x="1147" y="965"/>
                    </a:lnTo>
                    <a:lnTo>
                      <a:pt x="1147" y="961"/>
                    </a:lnTo>
                    <a:lnTo>
                      <a:pt x="1172" y="948"/>
                    </a:lnTo>
                    <a:lnTo>
                      <a:pt x="1184" y="940"/>
                    </a:lnTo>
                    <a:lnTo>
                      <a:pt x="1196" y="932"/>
                    </a:lnTo>
                    <a:lnTo>
                      <a:pt x="1208" y="924"/>
                    </a:lnTo>
                    <a:lnTo>
                      <a:pt x="1208" y="924"/>
                    </a:lnTo>
                    <a:lnTo>
                      <a:pt x="1220" y="916"/>
                    </a:lnTo>
                    <a:lnTo>
                      <a:pt x="1233" y="912"/>
                    </a:lnTo>
                    <a:lnTo>
                      <a:pt x="1245" y="904"/>
                    </a:lnTo>
                    <a:lnTo>
                      <a:pt x="1249" y="904"/>
                    </a:lnTo>
                    <a:lnTo>
                      <a:pt x="1245" y="896"/>
                    </a:lnTo>
                    <a:lnTo>
                      <a:pt x="1237" y="883"/>
                    </a:lnTo>
                    <a:lnTo>
                      <a:pt x="1233" y="871"/>
                    </a:lnTo>
                    <a:lnTo>
                      <a:pt x="1224" y="863"/>
                    </a:lnTo>
                    <a:lnTo>
                      <a:pt x="1216" y="851"/>
                    </a:lnTo>
                    <a:lnTo>
                      <a:pt x="1212" y="851"/>
                    </a:lnTo>
                    <a:lnTo>
                      <a:pt x="1188" y="843"/>
                    </a:lnTo>
                    <a:lnTo>
                      <a:pt x="1184" y="843"/>
                    </a:lnTo>
                    <a:lnTo>
                      <a:pt x="1180" y="839"/>
                    </a:lnTo>
                    <a:lnTo>
                      <a:pt x="1180" y="839"/>
                    </a:lnTo>
                    <a:lnTo>
                      <a:pt x="1167" y="835"/>
                    </a:lnTo>
                    <a:lnTo>
                      <a:pt x="1155" y="843"/>
                    </a:lnTo>
                    <a:lnTo>
                      <a:pt x="1143" y="835"/>
                    </a:lnTo>
                    <a:lnTo>
                      <a:pt x="1139" y="822"/>
                    </a:lnTo>
                    <a:lnTo>
                      <a:pt x="1135" y="822"/>
                    </a:lnTo>
                    <a:lnTo>
                      <a:pt x="1135" y="818"/>
                    </a:lnTo>
                    <a:lnTo>
                      <a:pt x="1131" y="806"/>
                    </a:lnTo>
                    <a:lnTo>
                      <a:pt x="1131" y="794"/>
                    </a:lnTo>
                    <a:lnTo>
                      <a:pt x="1127" y="786"/>
                    </a:lnTo>
                    <a:lnTo>
                      <a:pt x="1119" y="774"/>
                    </a:lnTo>
                    <a:lnTo>
                      <a:pt x="1119" y="769"/>
                    </a:lnTo>
                    <a:lnTo>
                      <a:pt x="1102" y="745"/>
                    </a:lnTo>
                    <a:lnTo>
                      <a:pt x="1098" y="745"/>
                    </a:lnTo>
                    <a:lnTo>
                      <a:pt x="1090" y="733"/>
                    </a:lnTo>
                    <a:lnTo>
                      <a:pt x="1098" y="721"/>
                    </a:lnTo>
                    <a:lnTo>
                      <a:pt x="1110" y="717"/>
                    </a:lnTo>
                    <a:lnTo>
                      <a:pt x="1123" y="704"/>
                    </a:lnTo>
                    <a:lnTo>
                      <a:pt x="1119" y="696"/>
                    </a:lnTo>
                    <a:lnTo>
                      <a:pt x="1119" y="684"/>
                    </a:lnTo>
                    <a:lnTo>
                      <a:pt x="1119" y="684"/>
                    </a:lnTo>
                    <a:lnTo>
                      <a:pt x="1115" y="672"/>
                    </a:lnTo>
                    <a:lnTo>
                      <a:pt x="1110" y="660"/>
                    </a:lnTo>
                    <a:lnTo>
                      <a:pt x="1110" y="656"/>
                    </a:lnTo>
                    <a:lnTo>
                      <a:pt x="1115" y="651"/>
                    </a:lnTo>
                    <a:lnTo>
                      <a:pt x="1119" y="639"/>
                    </a:lnTo>
                    <a:lnTo>
                      <a:pt x="1119" y="639"/>
                    </a:lnTo>
                    <a:lnTo>
                      <a:pt x="1119" y="639"/>
                    </a:lnTo>
                    <a:lnTo>
                      <a:pt x="1119" y="635"/>
                    </a:lnTo>
                    <a:lnTo>
                      <a:pt x="1123" y="627"/>
                    </a:lnTo>
                    <a:lnTo>
                      <a:pt x="1123" y="615"/>
                    </a:lnTo>
                    <a:lnTo>
                      <a:pt x="1119" y="603"/>
                    </a:lnTo>
                    <a:lnTo>
                      <a:pt x="1115" y="603"/>
                    </a:lnTo>
                    <a:lnTo>
                      <a:pt x="1115" y="590"/>
                    </a:lnTo>
                    <a:lnTo>
                      <a:pt x="1119" y="578"/>
                    </a:lnTo>
                    <a:lnTo>
                      <a:pt x="1119" y="574"/>
                    </a:lnTo>
                    <a:lnTo>
                      <a:pt x="1119" y="570"/>
                    </a:lnTo>
                    <a:lnTo>
                      <a:pt x="1119" y="562"/>
                    </a:lnTo>
                    <a:lnTo>
                      <a:pt x="1119" y="554"/>
                    </a:lnTo>
                    <a:lnTo>
                      <a:pt x="1119" y="542"/>
                    </a:lnTo>
                    <a:lnTo>
                      <a:pt x="1115" y="529"/>
                    </a:lnTo>
                    <a:lnTo>
                      <a:pt x="1110" y="517"/>
                    </a:lnTo>
                    <a:lnTo>
                      <a:pt x="1106" y="505"/>
                    </a:lnTo>
                    <a:lnTo>
                      <a:pt x="1102" y="493"/>
                    </a:lnTo>
                    <a:lnTo>
                      <a:pt x="1090" y="485"/>
                    </a:lnTo>
                    <a:lnTo>
                      <a:pt x="1090" y="481"/>
                    </a:lnTo>
                    <a:lnTo>
                      <a:pt x="1090" y="472"/>
                    </a:lnTo>
                    <a:lnTo>
                      <a:pt x="1098" y="464"/>
                    </a:lnTo>
                    <a:lnTo>
                      <a:pt x="1098" y="464"/>
                    </a:lnTo>
                    <a:lnTo>
                      <a:pt x="1094" y="452"/>
                    </a:lnTo>
                    <a:lnTo>
                      <a:pt x="1094" y="440"/>
                    </a:lnTo>
                    <a:lnTo>
                      <a:pt x="1090" y="432"/>
                    </a:lnTo>
                    <a:lnTo>
                      <a:pt x="1086" y="415"/>
                    </a:lnTo>
                    <a:lnTo>
                      <a:pt x="1086" y="407"/>
                    </a:lnTo>
                    <a:lnTo>
                      <a:pt x="1082" y="395"/>
                    </a:lnTo>
                    <a:lnTo>
                      <a:pt x="1078" y="383"/>
                    </a:lnTo>
                    <a:lnTo>
                      <a:pt x="1078" y="375"/>
                    </a:lnTo>
                    <a:lnTo>
                      <a:pt x="1078" y="367"/>
                    </a:lnTo>
                    <a:lnTo>
                      <a:pt x="1074" y="354"/>
                    </a:lnTo>
                    <a:lnTo>
                      <a:pt x="1070" y="350"/>
                    </a:lnTo>
                    <a:lnTo>
                      <a:pt x="1062" y="338"/>
                    </a:lnTo>
                    <a:lnTo>
                      <a:pt x="1049" y="330"/>
                    </a:lnTo>
                    <a:lnTo>
                      <a:pt x="1037" y="318"/>
                    </a:lnTo>
                    <a:lnTo>
                      <a:pt x="1029" y="314"/>
                    </a:lnTo>
                    <a:lnTo>
                      <a:pt x="1025" y="302"/>
                    </a:lnTo>
                    <a:lnTo>
                      <a:pt x="1021" y="289"/>
                    </a:lnTo>
                    <a:lnTo>
                      <a:pt x="1013" y="277"/>
                    </a:lnTo>
                    <a:lnTo>
                      <a:pt x="1001" y="273"/>
                    </a:lnTo>
                    <a:lnTo>
                      <a:pt x="988" y="265"/>
                    </a:lnTo>
                    <a:lnTo>
                      <a:pt x="988" y="253"/>
                    </a:lnTo>
                    <a:lnTo>
                      <a:pt x="980" y="241"/>
                    </a:lnTo>
                    <a:lnTo>
                      <a:pt x="976" y="228"/>
                    </a:lnTo>
                    <a:lnTo>
                      <a:pt x="976" y="216"/>
                    </a:lnTo>
                    <a:lnTo>
                      <a:pt x="976" y="212"/>
                    </a:lnTo>
                    <a:lnTo>
                      <a:pt x="976" y="212"/>
                    </a:lnTo>
                    <a:lnTo>
                      <a:pt x="976" y="208"/>
                    </a:lnTo>
                    <a:lnTo>
                      <a:pt x="980" y="208"/>
                    </a:lnTo>
                    <a:lnTo>
                      <a:pt x="980" y="204"/>
                    </a:lnTo>
                    <a:lnTo>
                      <a:pt x="992" y="200"/>
                    </a:lnTo>
                    <a:lnTo>
                      <a:pt x="997" y="188"/>
                    </a:lnTo>
                    <a:lnTo>
                      <a:pt x="1001" y="184"/>
                    </a:lnTo>
                    <a:lnTo>
                      <a:pt x="1013" y="179"/>
                    </a:lnTo>
                    <a:lnTo>
                      <a:pt x="1013" y="179"/>
                    </a:lnTo>
                    <a:lnTo>
                      <a:pt x="1021" y="167"/>
                    </a:lnTo>
                    <a:lnTo>
                      <a:pt x="1021" y="163"/>
                    </a:lnTo>
                    <a:lnTo>
                      <a:pt x="1021" y="151"/>
                    </a:lnTo>
                    <a:lnTo>
                      <a:pt x="1025" y="147"/>
                    </a:lnTo>
                    <a:lnTo>
                      <a:pt x="1029" y="135"/>
                    </a:lnTo>
                    <a:lnTo>
                      <a:pt x="1029" y="135"/>
                    </a:lnTo>
                    <a:lnTo>
                      <a:pt x="1025" y="123"/>
                    </a:lnTo>
                    <a:lnTo>
                      <a:pt x="1029" y="110"/>
                    </a:lnTo>
                    <a:lnTo>
                      <a:pt x="1029" y="106"/>
                    </a:lnTo>
                    <a:lnTo>
                      <a:pt x="1025" y="106"/>
                    </a:lnTo>
                    <a:lnTo>
                      <a:pt x="1021" y="90"/>
                    </a:lnTo>
                    <a:lnTo>
                      <a:pt x="1025" y="82"/>
                    </a:lnTo>
                    <a:lnTo>
                      <a:pt x="1025" y="70"/>
                    </a:lnTo>
                    <a:lnTo>
                      <a:pt x="1025" y="61"/>
                    </a:lnTo>
                    <a:lnTo>
                      <a:pt x="1029" y="53"/>
                    </a:lnTo>
                    <a:lnTo>
                      <a:pt x="1029" y="49"/>
                    </a:lnTo>
                    <a:lnTo>
                      <a:pt x="1017" y="45"/>
                    </a:lnTo>
                    <a:lnTo>
                      <a:pt x="1029" y="33"/>
                    </a:lnTo>
                    <a:lnTo>
                      <a:pt x="1033" y="21"/>
                    </a:lnTo>
                    <a:lnTo>
                      <a:pt x="1041" y="21"/>
                    </a:lnTo>
                    <a:lnTo>
                      <a:pt x="1041" y="17"/>
                    </a:lnTo>
                    <a:lnTo>
                      <a:pt x="1045" y="13"/>
                    </a:lnTo>
                    <a:lnTo>
                      <a:pt x="1033" y="17"/>
                    </a:lnTo>
                    <a:lnTo>
                      <a:pt x="1021" y="13"/>
                    </a:lnTo>
                    <a:lnTo>
                      <a:pt x="1009" y="17"/>
                    </a:lnTo>
                    <a:lnTo>
                      <a:pt x="997" y="17"/>
                    </a:lnTo>
                    <a:lnTo>
                      <a:pt x="992" y="17"/>
                    </a:lnTo>
                    <a:lnTo>
                      <a:pt x="980" y="9"/>
                    </a:lnTo>
                    <a:lnTo>
                      <a:pt x="968" y="5"/>
                    </a:lnTo>
                    <a:lnTo>
                      <a:pt x="964" y="5"/>
                    </a:lnTo>
                    <a:lnTo>
                      <a:pt x="948" y="13"/>
                    </a:lnTo>
                    <a:lnTo>
                      <a:pt x="940" y="13"/>
                    </a:lnTo>
                    <a:lnTo>
                      <a:pt x="927" y="13"/>
                    </a:lnTo>
                    <a:lnTo>
                      <a:pt x="915" y="0"/>
                    </a:lnTo>
                    <a:lnTo>
                      <a:pt x="903" y="9"/>
                    </a:lnTo>
                    <a:lnTo>
                      <a:pt x="899" y="13"/>
                    </a:lnTo>
                    <a:lnTo>
                      <a:pt x="887" y="17"/>
                    </a:lnTo>
                    <a:lnTo>
                      <a:pt x="866" y="25"/>
                    </a:lnTo>
                    <a:lnTo>
                      <a:pt x="854" y="33"/>
                    </a:lnTo>
                    <a:lnTo>
                      <a:pt x="850" y="33"/>
                    </a:lnTo>
                    <a:lnTo>
                      <a:pt x="838" y="33"/>
                    </a:lnTo>
                    <a:lnTo>
                      <a:pt x="830" y="29"/>
                    </a:lnTo>
                    <a:lnTo>
                      <a:pt x="826" y="21"/>
                    </a:lnTo>
                    <a:lnTo>
                      <a:pt x="813" y="17"/>
                    </a:lnTo>
                    <a:lnTo>
                      <a:pt x="765" y="17"/>
                    </a:lnTo>
                    <a:lnTo>
                      <a:pt x="756" y="17"/>
                    </a:lnTo>
                    <a:lnTo>
                      <a:pt x="744" y="21"/>
                    </a:lnTo>
                    <a:lnTo>
                      <a:pt x="732" y="25"/>
                    </a:lnTo>
                    <a:lnTo>
                      <a:pt x="720" y="21"/>
                    </a:lnTo>
                    <a:lnTo>
                      <a:pt x="716" y="25"/>
                    </a:lnTo>
                    <a:lnTo>
                      <a:pt x="704" y="21"/>
                    </a:lnTo>
                    <a:lnTo>
                      <a:pt x="691" y="29"/>
                    </a:lnTo>
                    <a:lnTo>
                      <a:pt x="679" y="37"/>
                    </a:lnTo>
                    <a:lnTo>
                      <a:pt x="667" y="37"/>
                    </a:lnTo>
                    <a:lnTo>
                      <a:pt x="655" y="37"/>
                    </a:lnTo>
                    <a:lnTo>
                      <a:pt x="643" y="37"/>
                    </a:lnTo>
                    <a:lnTo>
                      <a:pt x="630" y="41"/>
                    </a:lnTo>
                    <a:lnTo>
                      <a:pt x="626" y="41"/>
                    </a:lnTo>
                    <a:lnTo>
                      <a:pt x="614" y="41"/>
                    </a:lnTo>
                    <a:lnTo>
                      <a:pt x="602" y="41"/>
                    </a:lnTo>
                    <a:lnTo>
                      <a:pt x="590" y="45"/>
                    </a:lnTo>
                    <a:lnTo>
                      <a:pt x="577" y="49"/>
                    </a:lnTo>
                    <a:lnTo>
                      <a:pt x="569" y="53"/>
                    </a:lnTo>
                    <a:lnTo>
                      <a:pt x="557" y="61"/>
                    </a:lnTo>
                    <a:lnTo>
                      <a:pt x="545" y="66"/>
                    </a:lnTo>
                    <a:lnTo>
                      <a:pt x="533" y="74"/>
                    </a:lnTo>
                    <a:lnTo>
                      <a:pt x="533" y="74"/>
                    </a:lnTo>
                    <a:lnTo>
                      <a:pt x="529" y="82"/>
                    </a:lnTo>
                    <a:lnTo>
                      <a:pt x="525" y="90"/>
                    </a:lnTo>
                    <a:lnTo>
                      <a:pt x="516" y="94"/>
                    </a:lnTo>
                    <a:lnTo>
                      <a:pt x="504" y="86"/>
                    </a:lnTo>
                    <a:lnTo>
                      <a:pt x="492" y="94"/>
                    </a:lnTo>
                    <a:lnTo>
                      <a:pt x="480" y="98"/>
                    </a:lnTo>
                    <a:lnTo>
                      <a:pt x="468" y="98"/>
                    </a:lnTo>
                    <a:lnTo>
                      <a:pt x="455" y="106"/>
                    </a:lnTo>
                    <a:lnTo>
                      <a:pt x="447" y="114"/>
                    </a:lnTo>
                    <a:lnTo>
                      <a:pt x="439" y="127"/>
                    </a:lnTo>
                    <a:lnTo>
                      <a:pt x="431" y="131"/>
                    </a:lnTo>
                    <a:lnTo>
                      <a:pt x="419" y="139"/>
                    </a:lnTo>
                    <a:lnTo>
                      <a:pt x="411" y="139"/>
                    </a:lnTo>
                    <a:lnTo>
                      <a:pt x="398" y="143"/>
                    </a:lnTo>
                    <a:lnTo>
                      <a:pt x="390" y="139"/>
                    </a:lnTo>
                    <a:lnTo>
                      <a:pt x="390" y="139"/>
                    </a:lnTo>
                    <a:lnTo>
                      <a:pt x="394" y="147"/>
                    </a:lnTo>
                    <a:lnTo>
                      <a:pt x="402" y="151"/>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 name="Freeform 51">
                <a:extLst>
                  <a:ext uri="{FF2B5EF4-FFF2-40B4-BE49-F238E27FC236}">
                    <a16:creationId xmlns:a16="http://schemas.microsoft.com/office/drawing/2014/main" id="{88BA191D-E8AA-48CE-9222-5DD51978CB4F}"/>
                  </a:ext>
                </a:extLst>
              </p:cNvPr>
              <p:cNvSpPr>
                <a:spLocks/>
              </p:cNvSpPr>
              <p:nvPr/>
            </p:nvSpPr>
            <p:spPr bwMode="gray">
              <a:xfrm>
                <a:off x="5353178" y="4090983"/>
                <a:ext cx="185077" cy="178602"/>
              </a:xfrm>
              <a:custGeom>
                <a:avLst/>
                <a:gdLst>
                  <a:gd name="T0" fmla="*/ 8 w 509"/>
                  <a:gd name="T1" fmla="*/ 407 h 444"/>
                  <a:gd name="T2" fmla="*/ 106 w 509"/>
                  <a:gd name="T3" fmla="*/ 407 h 444"/>
                  <a:gd name="T4" fmla="*/ 126 w 509"/>
                  <a:gd name="T5" fmla="*/ 407 h 444"/>
                  <a:gd name="T6" fmla="*/ 248 w 509"/>
                  <a:gd name="T7" fmla="*/ 407 h 444"/>
                  <a:gd name="T8" fmla="*/ 248 w 509"/>
                  <a:gd name="T9" fmla="*/ 383 h 444"/>
                  <a:gd name="T10" fmla="*/ 244 w 509"/>
                  <a:gd name="T11" fmla="*/ 358 h 444"/>
                  <a:gd name="T12" fmla="*/ 244 w 509"/>
                  <a:gd name="T13" fmla="*/ 334 h 444"/>
                  <a:gd name="T14" fmla="*/ 240 w 509"/>
                  <a:gd name="T15" fmla="*/ 309 h 444"/>
                  <a:gd name="T16" fmla="*/ 260 w 509"/>
                  <a:gd name="T17" fmla="*/ 289 h 444"/>
                  <a:gd name="T18" fmla="*/ 285 w 509"/>
                  <a:gd name="T19" fmla="*/ 281 h 444"/>
                  <a:gd name="T20" fmla="*/ 309 w 509"/>
                  <a:gd name="T21" fmla="*/ 273 h 444"/>
                  <a:gd name="T22" fmla="*/ 509 w 509"/>
                  <a:gd name="T23" fmla="*/ 110 h 444"/>
                  <a:gd name="T24" fmla="*/ 509 w 509"/>
                  <a:gd name="T25" fmla="*/ 0 h 444"/>
                  <a:gd name="T26" fmla="*/ 232 w 509"/>
                  <a:gd name="T27" fmla="*/ 12 h 444"/>
                  <a:gd name="T28" fmla="*/ 224 w 509"/>
                  <a:gd name="T29" fmla="*/ 29 h 444"/>
                  <a:gd name="T30" fmla="*/ 216 w 509"/>
                  <a:gd name="T31" fmla="*/ 53 h 444"/>
                  <a:gd name="T32" fmla="*/ 195 w 509"/>
                  <a:gd name="T33" fmla="*/ 73 h 444"/>
                  <a:gd name="T34" fmla="*/ 163 w 509"/>
                  <a:gd name="T35" fmla="*/ 94 h 444"/>
                  <a:gd name="T36" fmla="*/ 159 w 509"/>
                  <a:gd name="T37" fmla="*/ 110 h 444"/>
                  <a:gd name="T38" fmla="*/ 146 w 509"/>
                  <a:gd name="T39" fmla="*/ 130 h 444"/>
                  <a:gd name="T40" fmla="*/ 138 w 509"/>
                  <a:gd name="T41" fmla="*/ 155 h 444"/>
                  <a:gd name="T42" fmla="*/ 138 w 509"/>
                  <a:gd name="T43" fmla="*/ 171 h 444"/>
                  <a:gd name="T44" fmla="*/ 126 w 509"/>
                  <a:gd name="T45" fmla="*/ 195 h 444"/>
                  <a:gd name="T46" fmla="*/ 106 w 509"/>
                  <a:gd name="T47" fmla="*/ 220 h 444"/>
                  <a:gd name="T48" fmla="*/ 85 w 509"/>
                  <a:gd name="T49" fmla="*/ 236 h 444"/>
                  <a:gd name="T50" fmla="*/ 65 w 509"/>
                  <a:gd name="T51" fmla="*/ 257 h 444"/>
                  <a:gd name="T52" fmla="*/ 77 w 509"/>
                  <a:gd name="T53" fmla="*/ 261 h 444"/>
                  <a:gd name="T54" fmla="*/ 61 w 509"/>
                  <a:gd name="T55" fmla="*/ 281 h 444"/>
                  <a:gd name="T56" fmla="*/ 53 w 509"/>
                  <a:gd name="T57" fmla="*/ 305 h 444"/>
                  <a:gd name="T58" fmla="*/ 45 w 509"/>
                  <a:gd name="T59" fmla="*/ 330 h 444"/>
                  <a:gd name="T60" fmla="*/ 28 w 509"/>
                  <a:gd name="T61" fmla="*/ 346 h 444"/>
                  <a:gd name="T62" fmla="*/ 12 w 509"/>
                  <a:gd name="T63" fmla="*/ 370 h 444"/>
                  <a:gd name="T64" fmla="*/ 8 w 509"/>
                  <a:gd name="T65" fmla="*/ 391 h 444"/>
                  <a:gd name="T66" fmla="*/ 4 w 509"/>
                  <a:gd name="T67" fmla="*/ 407 h 444"/>
                  <a:gd name="T68" fmla="*/ 0 w 509"/>
                  <a:gd name="T69" fmla="*/ 431 h 444"/>
                  <a:gd name="T70" fmla="*/ 4 w 509"/>
                  <a:gd name="T71" fmla="*/ 43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9" h="444">
                    <a:moveTo>
                      <a:pt x="8" y="419"/>
                    </a:moveTo>
                    <a:lnTo>
                      <a:pt x="8" y="407"/>
                    </a:lnTo>
                    <a:lnTo>
                      <a:pt x="20" y="407"/>
                    </a:lnTo>
                    <a:lnTo>
                      <a:pt x="106" y="407"/>
                    </a:lnTo>
                    <a:lnTo>
                      <a:pt x="118" y="407"/>
                    </a:lnTo>
                    <a:lnTo>
                      <a:pt x="126" y="407"/>
                    </a:lnTo>
                    <a:lnTo>
                      <a:pt x="138" y="407"/>
                    </a:lnTo>
                    <a:lnTo>
                      <a:pt x="248" y="407"/>
                    </a:lnTo>
                    <a:lnTo>
                      <a:pt x="248" y="395"/>
                    </a:lnTo>
                    <a:lnTo>
                      <a:pt x="248" y="383"/>
                    </a:lnTo>
                    <a:lnTo>
                      <a:pt x="244" y="370"/>
                    </a:lnTo>
                    <a:lnTo>
                      <a:pt x="244" y="358"/>
                    </a:lnTo>
                    <a:lnTo>
                      <a:pt x="244" y="346"/>
                    </a:lnTo>
                    <a:lnTo>
                      <a:pt x="244" y="334"/>
                    </a:lnTo>
                    <a:lnTo>
                      <a:pt x="240" y="322"/>
                    </a:lnTo>
                    <a:lnTo>
                      <a:pt x="240" y="309"/>
                    </a:lnTo>
                    <a:lnTo>
                      <a:pt x="248" y="297"/>
                    </a:lnTo>
                    <a:lnTo>
                      <a:pt x="260" y="289"/>
                    </a:lnTo>
                    <a:lnTo>
                      <a:pt x="273" y="285"/>
                    </a:lnTo>
                    <a:lnTo>
                      <a:pt x="285" y="281"/>
                    </a:lnTo>
                    <a:lnTo>
                      <a:pt x="297" y="277"/>
                    </a:lnTo>
                    <a:lnTo>
                      <a:pt x="309" y="273"/>
                    </a:lnTo>
                    <a:lnTo>
                      <a:pt x="309" y="110"/>
                    </a:lnTo>
                    <a:lnTo>
                      <a:pt x="509" y="110"/>
                    </a:lnTo>
                    <a:lnTo>
                      <a:pt x="509" y="25"/>
                    </a:lnTo>
                    <a:lnTo>
                      <a:pt x="509" y="0"/>
                    </a:lnTo>
                    <a:lnTo>
                      <a:pt x="236" y="0"/>
                    </a:lnTo>
                    <a:lnTo>
                      <a:pt x="232" y="12"/>
                    </a:lnTo>
                    <a:lnTo>
                      <a:pt x="228" y="25"/>
                    </a:lnTo>
                    <a:lnTo>
                      <a:pt x="224" y="29"/>
                    </a:lnTo>
                    <a:lnTo>
                      <a:pt x="220" y="41"/>
                    </a:lnTo>
                    <a:lnTo>
                      <a:pt x="216" y="53"/>
                    </a:lnTo>
                    <a:lnTo>
                      <a:pt x="207" y="65"/>
                    </a:lnTo>
                    <a:lnTo>
                      <a:pt x="195" y="73"/>
                    </a:lnTo>
                    <a:lnTo>
                      <a:pt x="175" y="86"/>
                    </a:lnTo>
                    <a:lnTo>
                      <a:pt x="163" y="94"/>
                    </a:lnTo>
                    <a:lnTo>
                      <a:pt x="159" y="106"/>
                    </a:lnTo>
                    <a:lnTo>
                      <a:pt x="159" y="110"/>
                    </a:lnTo>
                    <a:lnTo>
                      <a:pt x="150" y="122"/>
                    </a:lnTo>
                    <a:lnTo>
                      <a:pt x="146" y="130"/>
                    </a:lnTo>
                    <a:lnTo>
                      <a:pt x="138" y="143"/>
                    </a:lnTo>
                    <a:lnTo>
                      <a:pt x="138" y="155"/>
                    </a:lnTo>
                    <a:lnTo>
                      <a:pt x="138" y="167"/>
                    </a:lnTo>
                    <a:lnTo>
                      <a:pt x="138" y="171"/>
                    </a:lnTo>
                    <a:lnTo>
                      <a:pt x="134" y="183"/>
                    </a:lnTo>
                    <a:lnTo>
                      <a:pt x="126" y="195"/>
                    </a:lnTo>
                    <a:lnTo>
                      <a:pt x="114" y="208"/>
                    </a:lnTo>
                    <a:lnTo>
                      <a:pt x="106" y="220"/>
                    </a:lnTo>
                    <a:lnTo>
                      <a:pt x="94" y="228"/>
                    </a:lnTo>
                    <a:lnTo>
                      <a:pt x="85" y="236"/>
                    </a:lnTo>
                    <a:lnTo>
                      <a:pt x="73" y="244"/>
                    </a:lnTo>
                    <a:lnTo>
                      <a:pt x="65" y="257"/>
                    </a:lnTo>
                    <a:lnTo>
                      <a:pt x="77" y="248"/>
                    </a:lnTo>
                    <a:lnTo>
                      <a:pt x="77" y="261"/>
                    </a:lnTo>
                    <a:lnTo>
                      <a:pt x="69" y="269"/>
                    </a:lnTo>
                    <a:lnTo>
                      <a:pt x="61" y="281"/>
                    </a:lnTo>
                    <a:lnTo>
                      <a:pt x="53" y="293"/>
                    </a:lnTo>
                    <a:lnTo>
                      <a:pt x="53" y="305"/>
                    </a:lnTo>
                    <a:lnTo>
                      <a:pt x="45" y="318"/>
                    </a:lnTo>
                    <a:lnTo>
                      <a:pt x="45" y="330"/>
                    </a:lnTo>
                    <a:lnTo>
                      <a:pt x="37" y="342"/>
                    </a:lnTo>
                    <a:lnTo>
                      <a:pt x="28" y="346"/>
                    </a:lnTo>
                    <a:lnTo>
                      <a:pt x="16" y="358"/>
                    </a:lnTo>
                    <a:lnTo>
                      <a:pt x="12" y="370"/>
                    </a:lnTo>
                    <a:lnTo>
                      <a:pt x="8" y="383"/>
                    </a:lnTo>
                    <a:lnTo>
                      <a:pt x="8" y="391"/>
                    </a:lnTo>
                    <a:lnTo>
                      <a:pt x="4" y="407"/>
                    </a:lnTo>
                    <a:lnTo>
                      <a:pt x="4" y="407"/>
                    </a:lnTo>
                    <a:lnTo>
                      <a:pt x="4" y="419"/>
                    </a:lnTo>
                    <a:lnTo>
                      <a:pt x="0" y="431"/>
                    </a:lnTo>
                    <a:lnTo>
                      <a:pt x="4" y="444"/>
                    </a:lnTo>
                    <a:lnTo>
                      <a:pt x="4" y="431"/>
                    </a:lnTo>
                    <a:lnTo>
                      <a:pt x="8" y="419"/>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4" name="Freeform 52">
                <a:extLst>
                  <a:ext uri="{FF2B5EF4-FFF2-40B4-BE49-F238E27FC236}">
                    <a16:creationId xmlns:a16="http://schemas.microsoft.com/office/drawing/2014/main" id="{0163C325-2AA4-41FA-957E-0AADA89F2D19}"/>
                  </a:ext>
                </a:extLst>
              </p:cNvPr>
              <p:cNvSpPr>
                <a:spLocks/>
              </p:cNvSpPr>
              <p:nvPr/>
            </p:nvSpPr>
            <p:spPr bwMode="gray">
              <a:xfrm>
                <a:off x="5438990" y="3868535"/>
                <a:ext cx="264707" cy="222448"/>
              </a:xfrm>
              <a:custGeom>
                <a:avLst/>
                <a:gdLst>
                  <a:gd name="T0" fmla="*/ 289 w 728"/>
                  <a:gd name="T1" fmla="*/ 476 h 553"/>
                  <a:gd name="T2" fmla="*/ 325 w 728"/>
                  <a:gd name="T3" fmla="*/ 451 h 553"/>
                  <a:gd name="T4" fmla="*/ 358 w 728"/>
                  <a:gd name="T5" fmla="*/ 431 h 553"/>
                  <a:gd name="T6" fmla="*/ 403 w 728"/>
                  <a:gd name="T7" fmla="*/ 419 h 553"/>
                  <a:gd name="T8" fmla="*/ 419 w 728"/>
                  <a:gd name="T9" fmla="*/ 415 h 553"/>
                  <a:gd name="T10" fmla="*/ 460 w 728"/>
                  <a:gd name="T11" fmla="*/ 407 h 553"/>
                  <a:gd name="T12" fmla="*/ 484 w 728"/>
                  <a:gd name="T13" fmla="*/ 390 h 553"/>
                  <a:gd name="T14" fmla="*/ 496 w 728"/>
                  <a:gd name="T15" fmla="*/ 374 h 553"/>
                  <a:gd name="T16" fmla="*/ 529 w 728"/>
                  <a:gd name="T17" fmla="*/ 358 h 553"/>
                  <a:gd name="T18" fmla="*/ 545 w 728"/>
                  <a:gd name="T19" fmla="*/ 350 h 553"/>
                  <a:gd name="T20" fmla="*/ 574 w 728"/>
                  <a:gd name="T21" fmla="*/ 325 h 553"/>
                  <a:gd name="T22" fmla="*/ 566 w 728"/>
                  <a:gd name="T23" fmla="*/ 293 h 553"/>
                  <a:gd name="T24" fmla="*/ 602 w 728"/>
                  <a:gd name="T25" fmla="*/ 285 h 553"/>
                  <a:gd name="T26" fmla="*/ 618 w 728"/>
                  <a:gd name="T27" fmla="*/ 264 h 553"/>
                  <a:gd name="T28" fmla="*/ 655 w 728"/>
                  <a:gd name="T29" fmla="*/ 256 h 553"/>
                  <a:gd name="T30" fmla="*/ 724 w 728"/>
                  <a:gd name="T31" fmla="*/ 260 h 553"/>
                  <a:gd name="T32" fmla="*/ 720 w 728"/>
                  <a:gd name="T33" fmla="*/ 256 h 553"/>
                  <a:gd name="T34" fmla="*/ 728 w 728"/>
                  <a:gd name="T35" fmla="*/ 228 h 553"/>
                  <a:gd name="T36" fmla="*/ 708 w 728"/>
                  <a:gd name="T37" fmla="*/ 195 h 553"/>
                  <a:gd name="T38" fmla="*/ 700 w 728"/>
                  <a:gd name="T39" fmla="*/ 159 h 553"/>
                  <a:gd name="T40" fmla="*/ 696 w 728"/>
                  <a:gd name="T41" fmla="*/ 126 h 553"/>
                  <a:gd name="T42" fmla="*/ 696 w 728"/>
                  <a:gd name="T43" fmla="*/ 102 h 553"/>
                  <a:gd name="T44" fmla="*/ 688 w 728"/>
                  <a:gd name="T45" fmla="*/ 81 h 553"/>
                  <a:gd name="T46" fmla="*/ 667 w 728"/>
                  <a:gd name="T47" fmla="*/ 65 h 553"/>
                  <a:gd name="T48" fmla="*/ 643 w 728"/>
                  <a:gd name="T49" fmla="*/ 57 h 553"/>
                  <a:gd name="T50" fmla="*/ 618 w 728"/>
                  <a:gd name="T51" fmla="*/ 45 h 553"/>
                  <a:gd name="T52" fmla="*/ 594 w 728"/>
                  <a:gd name="T53" fmla="*/ 53 h 553"/>
                  <a:gd name="T54" fmla="*/ 566 w 728"/>
                  <a:gd name="T55" fmla="*/ 49 h 553"/>
                  <a:gd name="T56" fmla="*/ 533 w 728"/>
                  <a:gd name="T57" fmla="*/ 53 h 553"/>
                  <a:gd name="T58" fmla="*/ 500 w 728"/>
                  <a:gd name="T59" fmla="*/ 45 h 553"/>
                  <a:gd name="T60" fmla="*/ 480 w 728"/>
                  <a:gd name="T61" fmla="*/ 24 h 553"/>
                  <a:gd name="T62" fmla="*/ 472 w 728"/>
                  <a:gd name="T63" fmla="*/ 4 h 553"/>
                  <a:gd name="T64" fmla="*/ 452 w 728"/>
                  <a:gd name="T65" fmla="*/ 8 h 553"/>
                  <a:gd name="T66" fmla="*/ 431 w 728"/>
                  <a:gd name="T67" fmla="*/ 32 h 553"/>
                  <a:gd name="T68" fmla="*/ 419 w 728"/>
                  <a:gd name="T69" fmla="*/ 65 h 553"/>
                  <a:gd name="T70" fmla="*/ 407 w 728"/>
                  <a:gd name="T71" fmla="*/ 89 h 553"/>
                  <a:gd name="T72" fmla="*/ 395 w 728"/>
                  <a:gd name="T73" fmla="*/ 114 h 553"/>
                  <a:gd name="T74" fmla="*/ 374 w 728"/>
                  <a:gd name="T75" fmla="*/ 142 h 553"/>
                  <a:gd name="T76" fmla="*/ 346 w 728"/>
                  <a:gd name="T77" fmla="*/ 154 h 553"/>
                  <a:gd name="T78" fmla="*/ 317 w 728"/>
                  <a:gd name="T79" fmla="*/ 167 h 553"/>
                  <a:gd name="T80" fmla="*/ 293 w 728"/>
                  <a:gd name="T81" fmla="*/ 179 h 553"/>
                  <a:gd name="T82" fmla="*/ 264 w 728"/>
                  <a:gd name="T83" fmla="*/ 207 h 553"/>
                  <a:gd name="T84" fmla="*/ 240 w 728"/>
                  <a:gd name="T85" fmla="*/ 228 h 553"/>
                  <a:gd name="T86" fmla="*/ 232 w 728"/>
                  <a:gd name="T87" fmla="*/ 264 h 553"/>
                  <a:gd name="T88" fmla="*/ 212 w 728"/>
                  <a:gd name="T89" fmla="*/ 293 h 553"/>
                  <a:gd name="T90" fmla="*/ 203 w 728"/>
                  <a:gd name="T91" fmla="*/ 329 h 553"/>
                  <a:gd name="T92" fmla="*/ 199 w 728"/>
                  <a:gd name="T93" fmla="*/ 354 h 553"/>
                  <a:gd name="T94" fmla="*/ 216 w 728"/>
                  <a:gd name="T95" fmla="*/ 386 h 553"/>
                  <a:gd name="T96" fmla="*/ 203 w 728"/>
                  <a:gd name="T97" fmla="*/ 411 h 553"/>
                  <a:gd name="T98" fmla="*/ 187 w 728"/>
                  <a:gd name="T99" fmla="*/ 435 h 553"/>
                  <a:gd name="T100" fmla="*/ 155 w 728"/>
                  <a:gd name="T101" fmla="*/ 468 h 553"/>
                  <a:gd name="T102" fmla="*/ 126 w 728"/>
                  <a:gd name="T103" fmla="*/ 488 h 553"/>
                  <a:gd name="T104" fmla="*/ 94 w 728"/>
                  <a:gd name="T105" fmla="*/ 517 h 553"/>
                  <a:gd name="T106" fmla="*/ 69 w 728"/>
                  <a:gd name="T107" fmla="*/ 525 h 553"/>
                  <a:gd name="T108" fmla="*/ 32 w 728"/>
                  <a:gd name="T109" fmla="*/ 533 h 553"/>
                  <a:gd name="T110" fmla="*/ 0 w 728"/>
                  <a:gd name="T111" fmla="*/ 55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53">
                    <a:moveTo>
                      <a:pt x="273" y="484"/>
                    </a:moveTo>
                    <a:lnTo>
                      <a:pt x="277" y="484"/>
                    </a:lnTo>
                    <a:lnTo>
                      <a:pt x="289" y="476"/>
                    </a:lnTo>
                    <a:lnTo>
                      <a:pt x="301" y="464"/>
                    </a:lnTo>
                    <a:lnTo>
                      <a:pt x="313" y="460"/>
                    </a:lnTo>
                    <a:lnTo>
                      <a:pt x="325" y="451"/>
                    </a:lnTo>
                    <a:lnTo>
                      <a:pt x="334" y="443"/>
                    </a:lnTo>
                    <a:lnTo>
                      <a:pt x="346" y="439"/>
                    </a:lnTo>
                    <a:lnTo>
                      <a:pt x="358" y="431"/>
                    </a:lnTo>
                    <a:lnTo>
                      <a:pt x="366" y="423"/>
                    </a:lnTo>
                    <a:lnTo>
                      <a:pt x="391" y="427"/>
                    </a:lnTo>
                    <a:lnTo>
                      <a:pt x="403" y="419"/>
                    </a:lnTo>
                    <a:lnTo>
                      <a:pt x="403" y="419"/>
                    </a:lnTo>
                    <a:lnTo>
                      <a:pt x="407" y="411"/>
                    </a:lnTo>
                    <a:lnTo>
                      <a:pt x="419" y="415"/>
                    </a:lnTo>
                    <a:lnTo>
                      <a:pt x="431" y="411"/>
                    </a:lnTo>
                    <a:lnTo>
                      <a:pt x="435" y="411"/>
                    </a:lnTo>
                    <a:lnTo>
                      <a:pt x="460" y="407"/>
                    </a:lnTo>
                    <a:lnTo>
                      <a:pt x="472" y="403"/>
                    </a:lnTo>
                    <a:lnTo>
                      <a:pt x="472" y="403"/>
                    </a:lnTo>
                    <a:lnTo>
                      <a:pt x="484" y="390"/>
                    </a:lnTo>
                    <a:lnTo>
                      <a:pt x="484" y="386"/>
                    </a:lnTo>
                    <a:lnTo>
                      <a:pt x="492" y="374"/>
                    </a:lnTo>
                    <a:lnTo>
                      <a:pt x="496" y="374"/>
                    </a:lnTo>
                    <a:lnTo>
                      <a:pt x="505" y="366"/>
                    </a:lnTo>
                    <a:lnTo>
                      <a:pt x="517" y="358"/>
                    </a:lnTo>
                    <a:lnTo>
                      <a:pt x="529" y="358"/>
                    </a:lnTo>
                    <a:lnTo>
                      <a:pt x="541" y="350"/>
                    </a:lnTo>
                    <a:lnTo>
                      <a:pt x="541" y="350"/>
                    </a:lnTo>
                    <a:lnTo>
                      <a:pt x="545" y="350"/>
                    </a:lnTo>
                    <a:lnTo>
                      <a:pt x="557" y="342"/>
                    </a:lnTo>
                    <a:lnTo>
                      <a:pt x="570" y="338"/>
                    </a:lnTo>
                    <a:lnTo>
                      <a:pt x="574" y="325"/>
                    </a:lnTo>
                    <a:lnTo>
                      <a:pt x="566" y="317"/>
                    </a:lnTo>
                    <a:lnTo>
                      <a:pt x="570" y="305"/>
                    </a:lnTo>
                    <a:lnTo>
                      <a:pt x="566" y="293"/>
                    </a:lnTo>
                    <a:lnTo>
                      <a:pt x="578" y="289"/>
                    </a:lnTo>
                    <a:lnTo>
                      <a:pt x="590" y="289"/>
                    </a:lnTo>
                    <a:lnTo>
                      <a:pt x="602" y="285"/>
                    </a:lnTo>
                    <a:lnTo>
                      <a:pt x="610" y="281"/>
                    </a:lnTo>
                    <a:lnTo>
                      <a:pt x="618" y="277"/>
                    </a:lnTo>
                    <a:lnTo>
                      <a:pt x="618" y="264"/>
                    </a:lnTo>
                    <a:lnTo>
                      <a:pt x="631" y="260"/>
                    </a:lnTo>
                    <a:lnTo>
                      <a:pt x="643" y="260"/>
                    </a:lnTo>
                    <a:lnTo>
                      <a:pt x="655" y="256"/>
                    </a:lnTo>
                    <a:lnTo>
                      <a:pt x="692" y="260"/>
                    </a:lnTo>
                    <a:lnTo>
                      <a:pt x="712" y="260"/>
                    </a:lnTo>
                    <a:lnTo>
                      <a:pt x="724" y="260"/>
                    </a:lnTo>
                    <a:lnTo>
                      <a:pt x="724" y="260"/>
                    </a:lnTo>
                    <a:lnTo>
                      <a:pt x="720" y="256"/>
                    </a:lnTo>
                    <a:lnTo>
                      <a:pt x="720" y="256"/>
                    </a:lnTo>
                    <a:lnTo>
                      <a:pt x="720" y="252"/>
                    </a:lnTo>
                    <a:lnTo>
                      <a:pt x="724" y="240"/>
                    </a:lnTo>
                    <a:lnTo>
                      <a:pt x="728" y="228"/>
                    </a:lnTo>
                    <a:lnTo>
                      <a:pt x="716" y="220"/>
                    </a:lnTo>
                    <a:lnTo>
                      <a:pt x="704" y="207"/>
                    </a:lnTo>
                    <a:lnTo>
                      <a:pt x="708" y="195"/>
                    </a:lnTo>
                    <a:lnTo>
                      <a:pt x="696" y="183"/>
                    </a:lnTo>
                    <a:lnTo>
                      <a:pt x="696" y="171"/>
                    </a:lnTo>
                    <a:lnTo>
                      <a:pt x="700" y="159"/>
                    </a:lnTo>
                    <a:lnTo>
                      <a:pt x="692" y="150"/>
                    </a:lnTo>
                    <a:lnTo>
                      <a:pt x="692" y="142"/>
                    </a:lnTo>
                    <a:lnTo>
                      <a:pt x="696" y="126"/>
                    </a:lnTo>
                    <a:lnTo>
                      <a:pt x="696" y="126"/>
                    </a:lnTo>
                    <a:lnTo>
                      <a:pt x="692" y="114"/>
                    </a:lnTo>
                    <a:lnTo>
                      <a:pt x="696" y="102"/>
                    </a:lnTo>
                    <a:lnTo>
                      <a:pt x="696" y="102"/>
                    </a:lnTo>
                    <a:lnTo>
                      <a:pt x="688" y="89"/>
                    </a:lnTo>
                    <a:lnTo>
                      <a:pt x="688" y="81"/>
                    </a:lnTo>
                    <a:lnTo>
                      <a:pt x="688" y="77"/>
                    </a:lnTo>
                    <a:lnTo>
                      <a:pt x="675" y="69"/>
                    </a:lnTo>
                    <a:lnTo>
                      <a:pt x="667" y="65"/>
                    </a:lnTo>
                    <a:lnTo>
                      <a:pt x="663" y="57"/>
                    </a:lnTo>
                    <a:lnTo>
                      <a:pt x="655" y="57"/>
                    </a:lnTo>
                    <a:lnTo>
                      <a:pt x="643" y="57"/>
                    </a:lnTo>
                    <a:lnTo>
                      <a:pt x="631" y="57"/>
                    </a:lnTo>
                    <a:lnTo>
                      <a:pt x="618" y="45"/>
                    </a:lnTo>
                    <a:lnTo>
                      <a:pt x="618" y="45"/>
                    </a:lnTo>
                    <a:lnTo>
                      <a:pt x="618" y="41"/>
                    </a:lnTo>
                    <a:lnTo>
                      <a:pt x="606" y="45"/>
                    </a:lnTo>
                    <a:lnTo>
                      <a:pt x="594" y="53"/>
                    </a:lnTo>
                    <a:lnTo>
                      <a:pt x="582" y="49"/>
                    </a:lnTo>
                    <a:lnTo>
                      <a:pt x="570" y="45"/>
                    </a:lnTo>
                    <a:lnTo>
                      <a:pt x="566" y="49"/>
                    </a:lnTo>
                    <a:lnTo>
                      <a:pt x="553" y="49"/>
                    </a:lnTo>
                    <a:lnTo>
                      <a:pt x="541" y="53"/>
                    </a:lnTo>
                    <a:lnTo>
                      <a:pt x="533" y="53"/>
                    </a:lnTo>
                    <a:lnTo>
                      <a:pt x="525" y="53"/>
                    </a:lnTo>
                    <a:lnTo>
                      <a:pt x="513" y="49"/>
                    </a:lnTo>
                    <a:lnTo>
                      <a:pt x="500" y="45"/>
                    </a:lnTo>
                    <a:lnTo>
                      <a:pt x="496" y="36"/>
                    </a:lnTo>
                    <a:lnTo>
                      <a:pt x="488" y="32"/>
                    </a:lnTo>
                    <a:lnTo>
                      <a:pt x="480" y="24"/>
                    </a:lnTo>
                    <a:lnTo>
                      <a:pt x="472" y="8"/>
                    </a:lnTo>
                    <a:lnTo>
                      <a:pt x="472" y="8"/>
                    </a:lnTo>
                    <a:lnTo>
                      <a:pt x="472" y="4"/>
                    </a:lnTo>
                    <a:lnTo>
                      <a:pt x="472" y="0"/>
                    </a:lnTo>
                    <a:lnTo>
                      <a:pt x="464" y="4"/>
                    </a:lnTo>
                    <a:lnTo>
                      <a:pt x="452" y="8"/>
                    </a:lnTo>
                    <a:lnTo>
                      <a:pt x="439" y="8"/>
                    </a:lnTo>
                    <a:lnTo>
                      <a:pt x="435" y="20"/>
                    </a:lnTo>
                    <a:lnTo>
                      <a:pt x="431" y="32"/>
                    </a:lnTo>
                    <a:lnTo>
                      <a:pt x="427" y="41"/>
                    </a:lnTo>
                    <a:lnTo>
                      <a:pt x="423" y="53"/>
                    </a:lnTo>
                    <a:lnTo>
                      <a:pt x="419" y="65"/>
                    </a:lnTo>
                    <a:lnTo>
                      <a:pt x="419" y="65"/>
                    </a:lnTo>
                    <a:lnTo>
                      <a:pt x="415" y="77"/>
                    </a:lnTo>
                    <a:lnTo>
                      <a:pt x="407" y="89"/>
                    </a:lnTo>
                    <a:lnTo>
                      <a:pt x="403" y="102"/>
                    </a:lnTo>
                    <a:lnTo>
                      <a:pt x="395" y="114"/>
                    </a:lnTo>
                    <a:lnTo>
                      <a:pt x="395" y="114"/>
                    </a:lnTo>
                    <a:lnTo>
                      <a:pt x="391" y="122"/>
                    </a:lnTo>
                    <a:lnTo>
                      <a:pt x="387" y="130"/>
                    </a:lnTo>
                    <a:lnTo>
                      <a:pt x="374" y="142"/>
                    </a:lnTo>
                    <a:lnTo>
                      <a:pt x="362" y="146"/>
                    </a:lnTo>
                    <a:lnTo>
                      <a:pt x="350" y="150"/>
                    </a:lnTo>
                    <a:lnTo>
                      <a:pt x="346" y="154"/>
                    </a:lnTo>
                    <a:lnTo>
                      <a:pt x="334" y="159"/>
                    </a:lnTo>
                    <a:lnTo>
                      <a:pt x="325" y="163"/>
                    </a:lnTo>
                    <a:lnTo>
                      <a:pt x="317" y="167"/>
                    </a:lnTo>
                    <a:lnTo>
                      <a:pt x="313" y="167"/>
                    </a:lnTo>
                    <a:lnTo>
                      <a:pt x="301" y="175"/>
                    </a:lnTo>
                    <a:lnTo>
                      <a:pt x="293" y="179"/>
                    </a:lnTo>
                    <a:lnTo>
                      <a:pt x="281" y="183"/>
                    </a:lnTo>
                    <a:lnTo>
                      <a:pt x="273" y="195"/>
                    </a:lnTo>
                    <a:lnTo>
                      <a:pt x="264" y="207"/>
                    </a:lnTo>
                    <a:lnTo>
                      <a:pt x="252" y="220"/>
                    </a:lnTo>
                    <a:lnTo>
                      <a:pt x="248" y="220"/>
                    </a:lnTo>
                    <a:lnTo>
                      <a:pt x="240" y="228"/>
                    </a:lnTo>
                    <a:lnTo>
                      <a:pt x="236" y="240"/>
                    </a:lnTo>
                    <a:lnTo>
                      <a:pt x="236" y="252"/>
                    </a:lnTo>
                    <a:lnTo>
                      <a:pt x="232" y="264"/>
                    </a:lnTo>
                    <a:lnTo>
                      <a:pt x="228" y="268"/>
                    </a:lnTo>
                    <a:lnTo>
                      <a:pt x="216" y="281"/>
                    </a:lnTo>
                    <a:lnTo>
                      <a:pt x="212" y="293"/>
                    </a:lnTo>
                    <a:lnTo>
                      <a:pt x="203" y="305"/>
                    </a:lnTo>
                    <a:lnTo>
                      <a:pt x="203" y="317"/>
                    </a:lnTo>
                    <a:lnTo>
                      <a:pt x="203" y="329"/>
                    </a:lnTo>
                    <a:lnTo>
                      <a:pt x="203" y="342"/>
                    </a:lnTo>
                    <a:lnTo>
                      <a:pt x="203" y="342"/>
                    </a:lnTo>
                    <a:lnTo>
                      <a:pt x="199" y="354"/>
                    </a:lnTo>
                    <a:lnTo>
                      <a:pt x="212" y="366"/>
                    </a:lnTo>
                    <a:lnTo>
                      <a:pt x="216" y="374"/>
                    </a:lnTo>
                    <a:lnTo>
                      <a:pt x="216" y="386"/>
                    </a:lnTo>
                    <a:lnTo>
                      <a:pt x="212" y="399"/>
                    </a:lnTo>
                    <a:lnTo>
                      <a:pt x="212" y="403"/>
                    </a:lnTo>
                    <a:lnTo>
                      <a:pt x="203" y="411"/>
                    </a:lnTo>
                    <a:lnTo>
                      <a:pt x="195" y="423"/>
                    </a:lnTo>
                    <a:lnTo>
                      <a:pt x="191" y="423"/>
                    </a:lnTo>
                    <a:lnTo>
                      <a:pt x="187" y="435"/>
                    </a:lnTo>
                    <a:lnTo>
                      <a:pt x="179" y="447"/>
                    </a:lnTo>
                    <a:lnTo>
                      <a:pt x="167" y="460"/>
                    </a:lnTo>
                    <a:lnTo>
                      <a:pt x="155" y="468"/>
                    </a:lnTo>
                    <a:lnTo>
                      <a:pt x="142" y="476"/>
                    </a:lnTo>
                    <a:lnTo>
                      <a:pt x="130" y="480"/>
                    </a:lnTo>
                    <a:lnTo>
                      <a:pt x="126" y="488"/>
                    </a:lnTo>
                    <a:lnTo>
                      <a:pt x="114" y="496"/>
                    </a:lnTo>
                    <a:lnTo>
                      <a:pt x="106" y="508"/>
                    </a:lnTo>
                    <a:lnTo>
                      <a:pt x="94" y="517"/>
                    </a:lnTo>
                    <a:lnTo>
                      <a:pt x="81" y="521"/>
                    </a:lnTo>
                    <a:lnTo>
                      <a:pt x="69" y="525"/>
                    </a:lnTo>
                    <a:lnTo>
                      <a:pt x="69" y="525"/>
                    </a:lnTo>
                    <a:lnTo>
                      <a:pt x="57" y="529"/>
                    </a:lnTo>
                    <a:lnTo>
                      <a:pt x="45" y="529"/>
                    </a:lnTo>
                    <a:lnTo>
                      <a:pt x="32" y="533"/>
                    </a:lnTo>
                    <a:lnTo>
                      <a:pt x="20" y="533"/>
                    </a:lnTo>
                    <a:lnTo>
                      <a:pt x="12" y="545"/>
                    </a:lnTo>
                    <a:lnTo>
                      <a:pt x="0" y="553"/>
                    </a:lnTo>
                    <a:lnTo>
                      <a:pt x="273" y="553"/>
                    </a:lnTo>
                    <a:lnTo>
                      <a:pt x="273" y="48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05" name="Group 53">
                <a:extLst>
                  <a:ext uri="{FF2B5EF4-FFF2-40B4-BE49-F238E27FC236}">
                    <a16:creationId xmlns:a16="http://schemas.microsoft.com/office/drawing/2014/main" id="{78DD823B-A581-4FCA-B27E-5DFF9E17DCF6}"/>
                  </a:ext>
                </a:extLst>
              </p:cNvPr>
              <p:cNvGrpSpPr>
                <a:grpSpLocks/>
              </p:cNvGrpSpPr>
              <p:nvPr/>
            </p:nvGrpSpPr>
            <p:grpSpPr bwMode="auto">
              <a:xfrm>
                <a:off x="5893137" y="3829114"/>
                <a:ext cx="88721" cy="193084"/>
                <a:chOff x="11060" y="8135"/>
                <a:chExt cx="244" cy="480"/>
              </a:xfrm>
              <a:solidFill>
                <a:srgbClr val="BABABA"/>
              </a:solidFill>
            </p:grpSpPr>
            <p:sp>
              <p:nvSpPr>
                <p:cNvPr id="166" name="Freeform 54">
                  <a:extLst>
                    <a:ext uri="{FF2B5EF4-FFF2-40B4-BE49-F238E27FC236}">
                      <a16:creationId xmlns:a16="http://schemas.microsoft.com/office/drawing/2014/main" id="{BDCCAE31-105C-4F13-9A99-8D581B4FEF3F}"/>
                    </a:ext>
                  </a:extLst>
                </p:cNvPr>
                <p:cNvSpPr>
                  <a:spLocks/>
                </p:cNvSpPr>
                <p:nvPr/>
              </p:nvSpPr>
              <p:spPr bwMode="gray">
                <a:xfrm>
                  <a:off x="11060" y="8135"/>
                  <a:ext cx="244" cy="480"/>
                </a:xfrm>
                <a:custGeom>
                  <a:avLst/>
                  <a:gdLst>
                    <a:gd name="T0" fmla="*/ 53 w 244"/>
                    <a:gd name="T1" fmla="*/ 49 h 480"/>
                    <a:gd name="T2" fmla="*/ 53 w 244"/>
                    <a:gd name="T3" fmla="*/ 69 h 480"/>
                    <a:gd name="T4" fmla="*/ 49 w 244"/>
                    <a:gd name="T5" fmla="*/ 98 h 480"/>
                    <a:gd name="T6" fmla="*/ 53 w 244"/>
                    <a:gd name="T7" fmla="*/ 122 h 480"/>
                    <a:gd name="T8" fmla="*/ 53 w 244"/>
                    <a:gd name="T9" fmla="*/ 151 h 480"/>
                    <a:gd name="T10" fmla="*/ 45 w 244"/>
                    <a:gd name="T11" fmla="*/ 167 h 480"/>
                    <a:gd name="T12" fmla="*/ 37 w 244"/>
                    <a:gd name="T13" fmla="*/ 195 h 480"/>
                    <a:gd name="T14" fmla="*/ 21 w 244"/>
                    <a:gd name="T15" fmla="*/ 204 h 480"/>
                    <a:gd name="T16" fmla="*/ 4 w 244"/>
                    <a:gd name="T17" fmla="*/ 224 h 480"/>
                    <a:gd name="T18" fmla="*/ 0 w 244"/>
                    <a:gd name="T19" fmla="*/ 228 h 480"/>
                    <a:gd name="T20" fmla="*/ 4 w 244"/>
                    <a:gd name="T21" fmla="*/ 257 h 480"/>
                    <a:gd name="T22" fmla="*/ 25 w 244"/>
                    <a:gd name="T23" fmla="*/ 289 h 480"/>
                    <a:gd name="T24" fmla="*/ 49 w 244"/>
                    <a:gd name="T25" fmla="*/ 318 h 480"/>
                    <a:gd name="T26" fmla="*/ 73 w 244"/>
                    <a:gd name="T27" fmla="*/ 346 h 480"/>
                    <a:gd name="T28" fmla="*/ 98 w 244"/>
                    <a:gd name="T29" fmla="*/ 370 h 480"/>
                    <a:gd name="T30" fmla="*/ 102 w 244"/>
                    <a:gd name="T31" fmla="*/ 399 h 480"/>
                    <a:gd name="T32" fmla="*/ 110 w 244"/>
                    <a:gd name="T33" fmla="*/ 431 h 480"/>
                    <a:gd name="T34" fmla="*/ 118 w 244"/>
                    <a:gd name="T35" fmla="*/ 468 h 480"/>
                    <a:gd name="T36" fmla="*/ 134 w 244"/>
                    <a:gd name="T37" fmla="*/ 476 h 480"/>
                    <a:gd name="T38" fmla="*/ 167 w 244"/>
                    <a:gd name="T39" fmla="*/ 444 h 480"/>
                    <a:gd name="T40" fmla="*/ 159 w 244"/>
                    <a:gd name="T41" fmla="*/ 411 h 480"/>
                    <a:gd name="T42" fmla="*/ 167 w 244"/>
                    <a:gd name="T43" fmla="*/ 387 h 480"/>
                    <a:gd name="T44" fmla="*/ 187 w 244"/>
                    <a:gd name="T45" fmla="*/ 370 h 480"/>
                    <a:gd name="T46" fmla="*/ 204 w 244"/>
                    <a:gd name="T47" fmla="*/ 358 h 480"/>
                    <a:gd name="T48" fmla="*/ 220 w 244"/>
                    <a:gd name="T49" fmla="*/ 346 h 480"/>
                    <a:gd name="T50" fmla="*/ 240 w 244"/>
                    <a:gd name="T51" fmla="*/ 326 h 480"/>
                    <a:gd name="T52" fmla="*/ 240 w 244"/>
                    <a:gd name="T53" fmla="*/ 305 h 480"/>
                    <a:gd name="T54" fmla="*/ 240 w 244"/>
                    <a:gd name="T55" fmla="*/ 293 h 480"/>
                    <a:gd name="T56" fmla="*/ 232 w 244"/>
                    <a:gd name="T57" fmla="*/ 281 h 480"/>
                    <a:gd name="T58" fmla="*/ 216 w 244"/>
                    <a:gd name="T59" fmla="*/ 269 h 480"/>
                    <a:gd name="T60" fmla="*/ 196 w 244"/>
                    <a:gd name="T61" fmla="*/ 265 h 480"/>
                    <a:gd name="T62" fmla="*/ 179 w 244"/>
                    <a:gd name="T63" fmla="*/ 252 h 480"/>
                    <a:gd name="T64" fmla="*/ 151 w 244"/>
                    <a:gd name="T65" fmla="*/ 224 h 480"/>
                    <a:gd name="T66" fmla="*/ 175 w 244"/>
                    <a:gd name="T67" fmla="*/ 200 h 480"/>
                    <a:gd name="T68" fmla="*/ 204 w 244"/>
                    <a:gd name="T69" fmla="*/ 171 h 480"/>
                    <a:gd name="T70" fmla="*/ 216 w 244"/>
                    <a:gd name="T71" fmla="*/ 147 h 480"/>
                    <a:gd name="T72" fmla="*/ 200 w 244"/>
                    <a:gd name="T73" fmla="*/ 114 h 480"/>
                    <a:gd name="T74" fmla="*/ 183 w 244"/>
                    <a:gd name="T75" fmla="*/ 94 h 480"/>
                    <a:gd name="T76" fmla="*/ 183 w 244"/>
                    <a:gd name="T77" fmla="*/ 69 h 480"/>
                    <a:gd name="T78" fmla="*/ 212 w 244"/>
                    <a:gd name="T79" fmla="*/ 41 h 480"/>
                    <a:gd name="T80" fmla="*/ 191 w 244"/>
                    <a:gd name="T81" fmla="*/ 33 h 480"/>
                    <a:gd name="T82" fmla="*/ 167 w 244"/>
                    <a:gd name="T83" fmla="*/ 41 h 480"/>
                    <a:gd name="T84" fmla="*/ 167 w 244"/>
                    <a:gd name="T85" fmla="*/ 37 h 480"/>
                    <a:gd name="T86" fmla="*/ 163 w 244"/>
                    <a:gd name="T87" fmla="*/ 16 h 480"/>
                    <a:gd name="T88" fmla="*/ 151 w 244"/>
                    <a:gd name="T89" fmla="*/ 8 h 480"/>
                    <a:gd name="T90" fmla="*/ 143 w 244"/>
                    <a:gd name="T91" fmla="*/ 4 h 480"/>
                    <a:gd name="T92" fmla="*/ 106 w 244"/>
                    <a:gd name="T93" fmla="*/ 8 h 480"/>
                    <a:gd name="T94" fmla="*/ 73 w 244"/>
                    <a:gd name="T95" fmla="*/ 25 h 480"/>
                    <a:gd name="T96" fmla="*/ 65 w 244"/>
                    <a:gd name="T97" fmla="*/ 3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80">
                      <a:moveTo>
                        <a:pt x="65" y="37"/>
                      </a:moveTo>
                      <a:lnTo>
                        <a:pt x="57" y="37"/>
                      </a:lnTo>
                      <a:lnTo>
                        <a:pt x="53" y="49"/>
                      </a:lnTo>
                      <a:lnTo>
                        <a:pt x="41" y="61"/>
                      </a:lnTo>
                      <a:lnTo>
                        <a:pt x="53" y="65"/>
                      </a:lnTo>
                      <a:lnTo>
                        <a:pt x="53" y="69"/>
                      </a:lnTo>
                      <a:lnTo>
                        <a:pt x="49" y="77"/>
                      </a:lnTo>
                      <a:lnTo>
                        <a:pt x="49" y="86"/>
                      </a:lnTo>
                      <a:lnTo>
                        <a:pt x="49" y="98"/>
                      </a:lnTo>
                      <a:lnTo>
                        <a:pt x="45" y="106"/>
                      </a:lnTo>
                      <a:lnTo>
                        <a:pt x="49" y="122"/>
                      </a:lnTo>
                      <a:lnTo>
                        <a:pt x="53" y="122"/>
                      </a:lnTo>
                      <a:lnTo>
                        <a:pt x="53" y="126"/>
                      </a:lnTo>
                      <a:lnTo>
                        <a:pt x="49" y="139"/>
                      </a:lnTo>
                      <a:lnTo>
                        <a:pt x="53" y="151"/>
                      </a:lnTo>
                      <a:lnTo>
                        <a:pt x="53" y="151"/>
                      </a:lnTo>
                      <a:lnTo>
                        <a:pt x="49" y="163"/>
                      </a:lnTo>
                      <a:lnTo>
                        <a:pt x="45" y="167"/>
                      </a:lnTo>
                      <a:lnTo>
                        <a:pt x="45" y="179"/>
                      </a:lnTo>
                      <a:lnTo>
                        <a:pt x="45" y="183"/>
                      </a:lnTo>
                      <a:lnTo>
                        <a:pt x="37" y="195"/>
                      </a:lnTo>
                      <a:lnTo>
                        <a:pt x="37" y="195"/>
                      </a:lnTo>
                      <a:lnTo>
                        <a:pt x="25" y="200"/>
                      </a:lnTo>
                      <a:lnTo>
                        <a:pt x="21" y="204"/>
                      </a:lnTo>
                      <a:lnTo>
                        <a:pt x="16" y="216"/>
                      </a:lnTo>
                      <a:lnTo>
                        <a:pt x="4" y="220"/>
                      </a:lnTo>
                      <a:lnTo>
                        <a:pt x="4" y="224"/>
                      </a:lnTo>
                      <a:lnTo>
                        <a:pt x="0" y="224"/>
                      </a:lnTo>
                      <a:lnTo>
                        <a:pt x="0" y="228"/>
                      </a:lnTo>
                      <a:lnTo>
                        <a:pt x="0" y="228"/>
                      </a:lnTo>
                      <a:lnTo>
                        <a:pt x="0" y="232"/>
                      </a:lnTo>
                      <a:lnTo>
                        <a:pt x="0" y="244"/>
                      </a:lnTo>
                      <a:lnTo>
                        <a:pt x="4" y="257"/>
                      </a:lnTo>
                      <a:lnTo>
                        <a:pt x="12" y="269"/>
                      </a:lnTo>
                      <a:lnTo>
                        <a:pt x="12" y="281"/>
                      </a:lnTo>
                      <a:lnTo>
                        <a:pt x="25" y="289"/>
                      </a:lnTo>
                      <a:lnTo>
                        <a:pt x="37" y="293"/>
                      </a:lnTo>
                      <a:lnTo>
                        <a:pt x="45" y="305"/>
                      </a:lnTo>
                      <a:lnTo>
                        <a:pt x="49" y="318"/>
                      </a:lnTo>
                      <a:lnTo>
                        <a:pt x="53" y="330"/>
                      </a:lnTo>
                      <a:lnTo>
                        <a:pt x="61" y="334"/>
                      </a:lnTo>
                      <a:lnTo>
                        <a:pt x="73" y="346"/>
                      </a:lnTo>
                      <a:lnTo>
                        <a:pt x="86" y="354"/>
                      </a:lnTo>
                      <a:lnTo>
                        <a:pt x="94" y="366"/>
                      </a:lnTo>
                      <a:lnTo>
                        <a:pt x="98" y="370"/>
                      </a:lnTo>
                      <a:lnTo>
                        <a:pt x="102" y="383"/>
                      </a:lnTo>
                      <a:lnTo>
                        <a:pt x="102" y="391"/>
                      </a:lnTo>
                      <a:lnTo>
                        <a:pt x="102" y="399"/>
                      </a:lnTo>
                      <a:lnTo>
                        <a:pt x="106" y="411"/>
                      </a:lnTo>
                      <a:lnTo>
                        <a:pt x="110" y="423"/>
                      </a:lnTo>
                      <a:lnTo>
                        <a:pt x="110" y="431"/>
                      </a:lnTo>
                      <a:lnTo>
                        <a:pt x="114" y="448"/>
                      </a:lnTo>
                      <a:lnTo>
                        <a:pt x="118" y="456"/>
                      </a:lnTo>
                      <a:lnTo>
                        <a:pt x="118" y="468"/>
                      </a:lnTo>
                      <a:lnTo>
                        <a:pt x="122" y="480"/>
                      </a:lnTo>
                      <a:lnTo>
                        <a:pt x="122" y="480"/>
                      </a:lnTo>
                      <a:lnTo>
                        <a:pt x="134" y="476"/>
                      </a:lnTo>
                      <a:lnTo>
                        <a:pt x="143" y="476"/>
                      </a:lnTo>
                      <a:lnTo>
                        <a:pt x="151" y="464"/>
                      </a:lnTo>
                      <a:lnTo>
                        <a:pt x="167" y="444"/>
                      </a:lnTo>
                      <a:lnTo>
                        <a:pt x="167" y="436"/>
                      </a:lnTo>
                      <a:lnTo>
                        <a:pt x="163" y="423"/>
                      </a:lnTo>
                      <a:lnTo>
                        <a:pt x="159" y="411"/>
                      </a:lnTo>
                      <a:lnTo>
                        <a:pt x="159" y="399"/>
                      </a:lnTo>
                      <a:lnTo>
                        <a:pt x="167" y="387"/>
                      </a:lnTo>
                      <a:lnTo>
                        <a:pt x="167" y="387"/>
                      </a:lnTo>
                      <a:lnTo>
                        <a:pt x="179" y="383"/>
                      </a:lnTo>
                      <a:lnTo>
                        <a:pt x="183" y="379"/>
                      </a:lnTo>
                      <a:lnTo>
                        <a:pt x="187" y="370"/>
                      </a:lnTo>
                      <a:lnTo>
                        <a:pt x="191" y="366"/>
                      </a:lnTo>
                      <a:lnTo>
                        <a:pt x="200" y="366"/>
                      </a:lnTo>
                      <a:lnTo>
                        <a:pt x="204" y="358"/>
                      </a:lnTo>
                      <a:lnTo>
                        <a:pt x="208" y="354"/>
                      </a:lnTo>
                      <a:lnTo>
                        <a:pt x="220" y="350"/>
                      </a:lnTo>
                      <a:lnTo>
                        <a:pt x="220" y="346"/>
                      </a:lnTo>
                      <a:lnTo>
                        <a:pt x="232" y="342"/>
                      </a:lnTo>
                      <a:lnTo>
                        <a:pt x="244" y="338"/>
                      </a:lnTo>
                      <a:lnTo>
                        <a:pt x="240" y="326"/>
                      </a:lnTo>
                      <a:lnTo>
                        <a:pt x="240" y="313"/>
                      </a:lnTo>
                      <a:lnTo>
                        <a:pt x="240" y="309"/>
                      </a:lnTo>
                      <a:lnTo>
                        <a:pt x="240" y="305"/>
                      </a:lnTo>
                      <a:lnTo>
                        <a:pt x="240" y="301"/>
                      </a:lnTo>
                      <a:lnTo>
                        <a:pt x="240" y="301"/>
                      </a:lnTo>
                      <a:lnTo>
                        <a:pt x="240" y="293"/>
                      </a:lnTo>
                      <a:lnTo>
                        <a:pt x="244" y="293"/>
                      </a:lnTo>
                      <a:lnTo>
                        <a:pt x="244" y="285"/>
                      </a:lnTo>
                      <a:lnTo>
                        <a:pt x="232" y="281"/>
                      </a:lnTo>
                      <a:lnTo>
                        <a:pt x="220" y="281"/>
                      </a:lnTo>
                      <a:lnTo>
                        <a:pt x="220" y="273"/>
                      </a:lnTo>
                      <a:lnTo>
                        <a:pt x="216" y="269"/>
                      </a:lnTo>
                      <a:lnTo>
                        <a:pt x="212" y="257"/>
                      </a:lnTo>
                      <a:lnTo>
                        <a:pt x="208" y="257"/>
                      </a:lnTo>
                      <a:lnTo>
                        <a:pt x="196" y="265"/>
                      </a:lnTo>
                      <a:lnTo>
                        <a:pt x="196" y="257"/>
                      </a:lnTo>
                      <a:lnTo>
                        <a:pt x="183" y="257"/>
                      </a:lnTo>
                      <a:lnTo>
                        <a:pt x="179" y="252"/>
                      </a:lnTo>
                      <a:lnTo>
                        <a:pt x="167" y="248"/>
                      </a:lnTo>
                      <a:lnTo>
                        <a:pt x="155" y="236"/>
                      </a:lnTo>
                      <a:lnTo>
                        <a:pt x="151" y="224"/>
                      </a:lnTo>
                      <a:lnTo>
                        <a:pt x="151" y="220"/>
                      </a:lnTo>
                      <a:lnTo>
                        <a:pt x="163" y="208"/>
                      </a:lnTo>
                      <a:lnTo>
                        <a:pt x="175" y="200"/>
                      </a:lnTo>
                      <a:lnTo>
                        <a:pt x="187" y="195"/>
                      </a:lnTo>
                      <a:lnTo>
                        <a:pt x="196" y="179"/>
                      </a:lnTo>
                      <a:lnTo>
                        <a:pt x="204" y="171"/>
                      </a:lnTo>
                      <a:lnTo>
                        <a:pt x="208" y="163"/>
                      </a:lnTo>
                      <a:lnTo>
                        <a:pt x="212" y="155"/>
                      </a:lnTo>
                      <a:lnTo>
                        <a:pt x="216" y="147"/>
                      </a:lnTo>
                      <a:lnTo>
                        <a:pt x="212" y="130"/>
                      </a:lnTo>
                      <a:lnTo>
                        <a:pt x="212" y="122"/>
                      </a:lnTo>
                      <a:lnTo>
                        <a:pt x="200" y="114"/>
                      </a:lnTo>
                      <a:lnTo>
                        <a:pt x="191" y="110"/>
                      </a:lnTo>
                      <a:lnTo>
                        <a:pt x="183" y="98"/>
                      </a:lnTo>
                      <a:lnTo>
                        <a:pt x="183" y="94"/>
                      </a:lnTo>
                      <a:lnTo>
                        <a:pt x="179" y="82"/>
                      </a:lnTo>
                      <a:lnTo>
                        <a:pt x="183" y="69"/>
                      </a:lnTo>
                      <a:lnTo>
                        <a:pt x="183" y="69"/>
                      </a:lnTo>
                      <a:lnTo>
                        <a:pt x="196" y="61"/>
                      </a:lnTo>
                      <a:lnTo>
                        <a:pt x="204" y="53"/>
                      </a:lnTo>
                      <a:lnTo>
                        <a:pt x="212" y="41"/>
                      </a:lnTo>
                      <a:lnTo>
                        <a:pt x="216" y="25"/>
                      </a:lnTo>
                      <a:lnTo>
                        <a:pt x="204" y="25"/>
                      </a:lnTo>
                      <a:lnTo>
                        <a:pt x="191" y="33"/>
                      </a:lnTo>
                      <a:lnTo>
                        <a:pt x="179" y="41"/>
                      </a:lnTo>
                      <a:lnTo>
                        <a:pt x="175" y="45"/>
                      </a:lnTo>
                      <a:lnTo>
                        <a:pt x="167" y="41"/>
                      </a:lnTo>
                      <a:lnTo>
                        <a:pt x="167" y="37"/>
                      </a:lnTo>
                      <a:lnTo>
                        <a:pt x="167" y="41"/>
                      </a:lnTo>
                      <a:lnTo>
                        <a:pt x="167" y="37"/>
                      </a:lnTo>
                      <a:lnTo>
                        <a:pt x="171" y="33"/>
                      </a:lnTo>
                      <a:lnTo>
                        <a:pt x="167" y="29"/>
                      </a:lnTo>
                      <a:lnTo>
                        <a:pt x="163" y="16"/>
                      </a:lnTo>
                      <a:lnTo>
                        <a:pt x="163" y="16"/>
                      </a:lnTo>
                      <a:lnTo>
                        <a:pt x="163" y="16"/>
                      </a:lnTo>
                      <a:lnTo>
                        <a:pt x="151" y="8"/>
                      </a:lnTo>
                      <a:lnTo>
                        <a:pt x="151" y="8"/>
                      </a:lnTo>
                      <a:lnTo>
                        <a:pt x="143" y="8"/>
                      </a:lnTo>
                      <a:lnTo>
                        <a:pt x="143" y="4"/>
                      </a:lnTo>
                      <a:lnTo>
                        <a:pt x="130" y="0"/>
                      </a:lnTo>
                      <a:lnTo>
                        <a:pt x="118" y="8"/>
                      </a:lnTo>
                      <a:lnTo>
                        <a:pt x="106" y="8"/>
                      </a:lnTo>
                      <a:lnTo>
                        <a:pt x="94" y="12"/>
                      </a:lnTo>
                      <a:lnTo>
                        <a:pt x="86" y="25"/>
                      </a:lnTo>
                      <a:lnTo>
                        <a:pt x="73" y="25"/>
                      </a:lnTo>
                      <a:lnTo>
                        <a:pt x="69" y="29"/>
                      </a:lnTo>
                      <a:lnTo>
                        <a:pt x="65" y="33"/>
                      </a:lnTo>
                      <a:lnTo>
                        <a:pt x="65"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67" name="Freeform 55">
                  <a:extLst>
                    <a:ext uri="{FF2B5EF4-FFF2-40B4-BE49-F238E27FC236}">
                      <a16:creationId xmlns:a16="http://schemas.microsoft.com/office/drawing/2014/main" id="{C449159D-707E-459D-91EA-4B79306BAB00}"/>
                    </a:ext>
                  </a:extLst>
                </p:cNvPr>
                <p:cNvSpPr>
                  <a:spLocks/>
                </p:cNvSpPr>
                <p:nvPr/>
              </p:nvSpPr>
              <p:spPr bwMode="gray">
                <a:xfrm>
                  <a:off x="11256" y="8375"/>
                  <a:ext cx="12" cy="17"/>
                </a:xfrm>
                <a:custGeom>
                  <a:avLst/>
                  <a:gdLst>
                    <a:gd name="T0" fmla="*/ 8 w 12"/>
                    <a:gd name="T1" fmla="*/ 17 h 17"/>
                    <a:gd name="T2" fmla="*/ 8 w 12"/>
                    <a:gd name="T3" fmla="*/ 12 h 17"/>
                    <a:gd name="T4" fmla="*/ 12 w 12"/>
                    <a:gd name="T5" fmla="*/ 8 h 17"/>
                    <a:gd name="T6" fmla="*/ 12 w 12"/>
                    <a:gd name="T7" fmla="*/ 0 h 17"/>
                    <a:gd name="T8" fmla="*/ 0 w 12"/>
                    <a:gd name="T9" fmla="*/ 4 h 17"/>
                    <a:gd name="T10" fmla="*/ 8 w 12"/>
                    <a:gd name="T11" fmla="*/ 17 h 17"/>
                  </a:gdLst>
                  <a:ahLst/>
                  <a:cxnLst>
                    <a:cxn ang="0">
                      <a:pos x="T0" y="T1"/>
                    </a:cxn>
                    <a:cxn ang="0">
                      <a:pos x="T2" y="T3"/>
                    </a:cxn>
                    <a:cxn ang="0">
                      <a:pos x="T4" y="T5"/>
                    </a:cxn>
                    <a:cxn ang="0">
                      <a:pos x="T6" y="T7"/>
                    </a:cxn>
                    <a:cxn ang="0">
                      <a:pos x="T8" y="T9"/>
                    </a:cxn>
                    <a:cxn ang="0">
                      <a:pos x="T10" y="T11"/>
                    </a:cxn>
                  </a:cxnLst>
                  <a:rect l="0" t="0" r="r" b="b"/>
                  <a:pathLst>
                    <a:path w="12" h="17">
                      <a:moveTo>
                        <a:pt x="8" y="17"/>
                      </a:moveTo>
                      <a:lnTo>
                        <a:pt x="8" y="12"/>
                      </a:lnTo>
                      <a:lnTo>
                        <a:pt x="12" y="8"/>
                      </a:lnTo>
                      <a:lnTo>
                        <a:pt x="12" y="0"/>
                      </a:lnTo>
                      <a:lnTo>
                        <a:pt x="0" y="4"/>
                      </a:lnTo>
                      <a:lnTo>
                        <a:pt x="8" y="17"/>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06" name="Freeform 56">
                <a:extLst>
                  <a:ext uri="{FF2B5EF4-FFF2-40B4-BE49-F238E27FC236}">
                    <a16:creationId xmlns:a16="http://schemas.microsoft.com/office/drawing/2014/main" id="{6DAA4E8D-9494-47A5-BB3D-44C85E0EAEB1}"/>
                  </a:ext>
                </a:extLst>
              </p:cNvPr>
              <p:cNvSpPr>
                <a:spLocks/>
              </p:cNvSpPr>
              <p:nvPr/>
            </p:nvSpPr>
            <p:spPr bwMode="gray">
              <a:xfrm>
                <a:off x="5347360" y="4370954"/>
                <a:ext cx="131627" cy="109816"/>
              </a:xfrm>
              <a:custGeom>
                <a:avLst/>
                <a:gdLst>
                  <a:gd name="T0" fmla="*/ 77 w 362"/>
                  <a:gd name="T1" fmla="*/ 260 h 273"/>
                  <a:gd name="T2" fmla="*/ 105 w 362"/>
                  <a:gd name="T3" fmla="*/ 260 h 273"/>
                  <a:gd name="T4" fmla="*/ 130 w 362"/>
                  <a:gd name="T5" fmla="*/ 248 h 273"/>
                  <a:gd name="T6" fmla="*/ 219 w 362"/>
                  <a:gd name="T7" fmla="*/ 248 h 273"/>
                  <a:gd name="T8" fmla="*/ 248 w 362"/>
                  <a:gd name="T9" fmla="*/ 248 h 273"/>
                  <a:gd name="T10" fmla="*/ 276 w 362"/>
                  <a:gd name="T11" fmla="*/ 260 h 273"/>
                  <a:gd name="T12" fmla="*/ 305 w 362"/>
                  <a:gd name="T13" fmla="*/ 273 h 273"/>
                  <a:gd name="T14" fmla="*/ 313 w 362"/>
                  <a:gd name="T15" fmla="*/ 269 h 273"/>
                  <a:gd name="T16" fmla="*/ 350 w 362"/>
                  <a:gd name="T17" fmla="*/ 264 h 273"/>
                  <a:gd name="T18" fmla="*/ 358 w 362"/>
                  <a:gd name="T19" fmla="*/ 252 h 273"/>
                  <a:gd name="T20" fmla="*/ 350 w 362"/>
                  <a:gd name="T21" fmla="*/ 216 h 273"/>
                  <a:gd name="T22" fmla="*/ 321 w 362"/>
                  <a:gd name="T23" fmla="*/ 187 h 273"/>
                  <a:gd name="T24" fmla="*/ 325 w 362"/>
                  <a:gd name="T25" fmla="*/ 163 h 273"/>
                  <a:gd name="T26" fmla="*/ 313 w 362"/>
                  <a:gd name="T27" fmla="*/ 138 h 273"/>
                  <a:gd name="T28" fmla="*/ 297 w 362"/>
                  <a:gd name="T29" fmla="*/ 110 h 273"/>
                  <a:gd name="T30" fmla="*/ 284 w 362"/>
                  <a:gd name="T31" fmla="*/ 98 h 273"/>
                  <a:gd name="T32" fmla="*/ 276 w 362"/>
                  <a:gd name="T33" fmla="*/ 94 h 273"/>
                  <a:gd name="T34" fmla="*/ 248 w 362"/>
                  <a:gd name="T35" fmla="*/ 57 h 273"/>
                  <a:gd name="T36" fmla="*/ 223 w 362"/>
                  <a:gd name="T37" fmla="*/ 33 h 273"/>
                  <a:gd name="T38" fmla="*/ 199 w 362"/>
                  <a:gd name="T39" fmla="*/ 20 h 273"/>
                  <a:gd name="T40" fmla="*/ 162 w 362"/>
                  <a:gd name="T41" fmla="*/ 4 h 273"/>
                  <a:gd name="T42" fmla="*/ 142 w 362"/>
                  <a:gd name="T43" fmla="*/ 0 h 273"/>
                  <a:gd name="T44" fmla="*/ 118 w 362"/>
                  <a:gd name="T45" fmla="*/ 8 h 273"/>
                  <a:gd name="T46" fmla="*/ 85 w 362"/>
                  <a:gd name="T47" fmla="*/ 12 h 273"/>
                  <a:gd name="T48" fmla="*/ 61 w 362"/>
                  <a:gd name="T49" fmla="*/ 28 h 273"/>
                  <a:gd name="T50" fmla="*/ 53 w 362"/>
                  <a:gd name="T51" fmla="*/ 57 h 273"/>
                  <a:gd name="T52" fmla="*/ 32 w 362"/>
                  <a:gd name="T53" fmla="*/ 89 h 273"/>
                  <a:gd name="T54" fmla="*/ 12 w 362"/>
                  <a:gd name="T55" fmla="*/ 110 h 273"/>
                  <a:gd name="T56" fmla="*/ 12 w 362"/>
                  <a:gd name="T57" fmla="*/ 130 h 273"/>
                  <a:gd name="T58" fmla="*/ 32 w 362"/>
                  <a:gd name="T59" fmla="*/ 159 h 273"/>
                  <a:gd name="T60" fmla="*/ 53 w 362"/>
                  <a:gd name="T61" fmla="*/ 159 h 273"/>
                  <a:gd name="T62" fmla="*/ 61 w 362"/>
                  <a:gd name="T63" fmla="*/ 159 h 273"/>
                  <a:gd name="T64" fmla="*/ 48 w 362"/>
                  <a:gd name="T65" fmla="*/ 167 h 273"/>
                  <a:gd name="T66" fmla="*/ 53 w 362"/>
                  <a:gd name="T67" fmla="*/ 167 h 273"/>
                  <a:gd name="T68" fmla="*/ 48 w 362"/>
                  <a:gd name="T69" fmla="*/ 191 h 273"/>
                  <a:gd name="T70" fmla="*/ 126 w 362"/>
                  <a:gd name="T71" fmla="*/ 179 h 273"/>
                  <a:gd name="T72" fmla="*/ 150 w 362"/>
                  <a:gd name="T73" fmla="*/ 179 h 273"/>
                  <a:gd name="T74" fmla="*/ 191 w 362"/>
                  <a:gd name="T75" fmla="*/ 199 h 273"/>
                  <a:gd name="T76" fmla="*/ 211 w 362"/>
                  <a:gd name="T77" fmla="*/ 207 h 273"/>
                  <a:gd name="T78" fmla="*/ 183 w 362"/>
                  <a:gd name="T79" fmla="*/ 212 h 273"/>
                  <a:gd name="T80" fmla="*/ 146 w 362"/>
                  <a:gd name="T81" fmla="*/ 199 h 273"/>
                  <a:gd name="T82" fmla="*/ 122 w 362"/>
                  <a:gd name="T83" fmla="*/ 207 h 273"/>
                  <a:gd name="T84" fmla="*/ 93 w 362"/>
                  <a:gd name="T85" fmla="*/ 212 h 273"/>
                  <a:gd name="T86" fmla="*/ 36 w 362"/>
                  <a:gd name="T87" fmla="*/ 224 h 273"/>
                  <a:gd name="T88" fmla="*/ 48 w 362"/>
                  <a:gd name="T89" fmla="*/ 240 h 273"/>
                  <a:gd name="T90" fmla="*/ 77 w 362"/>
                  <a:gd name="T91" fmla="*/ 252 h 273"/>
                  <a:gd name="T92" fmla="*/ 93 w 362"/>
                  <a:gd name="T93" fmla="*/ 252 h 273"/>
                  <a:gd name="T94" fmla="*/ 110 w 362"/>
                  <a:gd name="T95" fmla="*/ 240 h 273"/>
                  <a:gd name="T96" fmla="*/ 110 w 362"/>
                  <a:gd name="T97" fmla="*/ 252 h 273"/>
                  <a:gd name="T98" fmla="*/ 101 w 362"/>
                  <a:gd name="T99" fmla="*/ 252 h 273"/>
                  <a:gd name="T100" fmla="*/ 65 w 362"/>
                  <a:gd name="T101" fmla="*/ 252 h 273"/>
                  <a:gd name="T102" fmla="*/ 36 w 362"/>
                  <a:gd name="T103" fmla="*/ 264 h 273"/>
                  <a:gd name="T104" fmla="*/ 57 w 362"/>
                  <a:gd name="T105" fmla="*/ 2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2" h="273">
                    <a:moveTo>
                      <a:pt x="57" y="269"/>
                    </a:moveTo>
                    <a:lnTo>
                      <a:pt x="69" y="264"/>
                    </a:lnTo>
                    <a:lnTo>
                      <a:pt x="77" y="260"/>
                    </a:lnTo>
                    <a:lnTo>
                      <a:pt x="89" y="264"/>
                    </a:lnTo>
                    <a:lnTo>
                      <a:pt x="93" y="264"/>
                    </a:lnTo>
                    <a:lnTo>
                      <a:pt x="105" y="260"/>
                    </a:lnTo>
                    <a:lnTo>
                      <a:pt x="118" y="256"/>
                    </a:lnTo>
                    <a:lnTo>
                      <a:pt x="122" y="252"/>
                    </a:lnTo>
                    <a:lnTo>
                      <a:pt x="130" y="248"/>
                    </a:lnTo>
                    <a:lnTo>
                      <a:pt x="158" y="248"/>
                    </a:lnTo>
                    <a:lnTo>
                      <a:pt x="171" y="248"/>
                    </a:lnTo>
                    <a:lnTo>
                      <a:pt x="219" y="248"/>
                    </a:lnTo>
                    <a:lnTo>
                      <a:pt x="244" y="248"/>
                    </a:lnTo>
                    <a:lnTo>
                      <a:pt x="244" y="248"/>
                    </a:lnTo>
                    <a:lnTo>
                      <a:pt x="248" y="248"/>
                    </a:lnTo>
                    <a:lnTo>
                      <a:pt x="260" y="256"/>
                    </a:lnTo>
                    <a:lnTo>
                      <a:pt x="264" y="260"/>
                    </a:lnTo>
                    <a:lnTo>
                      <a:pt x="276" y="260"/>
                    </a:lnTo>
                    <a:lnTo>
                      <a:pt x="289" y="269"/>
                    </a:lnTo>
                    <a:lnTo>
                      <a:pt x="293" y="264"/>
                    </a:lnTo>
                    <a:lnTo>
                      <a:pt x="305" y="273"/>
                    </a:lnTo>
                    <a:lnTo>
                      <a:pt x="305" y="269"/>
                    </a:lnTo>
                    <a:lnTo>
                      <a:pt x="313" y="269"/>
                    </a:lnTo>
                    <a:lnTo>
                      <a:pt x="313" y="269"/>
                    </a:lnTo>
                    <a:lnTo>
                      <a:pt x="325" y="264"/>
                    </a:lnTo>
                    <a:lnTo>
                      <a:pt x="337" y="264"/>
                    </a:lnTo>
                    <a:lnTo>
                      <a:pt x="350" y="264"/>
                    </a:lnTo>
                    <a:lnTo>
                      <a:pt x="362" y="264"/>
                    </a:lnTo>
                    <a:lnTo>
                      <a:pt x="362" y="260"/>
                    </a:lnTo>
                    <a:lnTo>
                      <a:pt x="358" y="252"/>
                    </a:lnTo>
                    <a:lnTo>
                      <a:pt x="362" y="240"/>
                    </a:lnTo>
                    <a:lnTo>
                      <a:pt x="362" y="228"/>
                    </a:lnTo>
                    <a:lnTo>
                      <a:pt x="350" y="216"/>
                    </a:lnTo>
                    <a:lnTo>
                      <a:pt x="341" y="203"/>
                    </a:lnTo>
                    <a:lnTo>
                      <a:pt x="329" y="199"/>
                    </a:lnTo>
                    <a:lnTo>
                      <a:pt x="321" y="187"/>
                    </a:lnTo>
                    <a:lnTo>
                      <a:pt x="317" y="187"/>
                    </a:lnTo>
                    <a:lnTo>
                      <a:pt x="329" y="175"/>
                    </a:lnTo>
                    <a:lnTo>
                      <a:pt x="325" y="163"/>
                    </a:lnTo>
                    <a:lnTo>
                      <a:pt x="325" y="151"/>
                    </a:lnTo>
                    <a:lnTo>
                      <a:pt x="313" y="142"/>
                    </a:lnTo>
                    <a:lnTo>
                      <a:pt x="313" y="138"/>
                    </a:lnTo>
                    <a:lnTo>
                      <a:pt x="317" y="126"/>
                    </a:lnTo>
                    <a:lnTo>
                      <a:pt x="309" y="118"/>
                    </a:lnTo>
                    <a:lnTo>
                      <a:pt x="297" y="110"/>
                    </a:lnTo>
                    <a:lnTo>
                      <a:pt x="297" y="110"/>
                    </a:lnTo>
                    <a:lnTo>
                      <a:pt x="297" y="106"/>
                    </a:lnTo>
                    <a:lnTo>
                      <a:pt x="284" y="98"/>
                    </a:lnTo>
                    <a:lnTo>
                      <a:pt x="284" y="98"/>
                    </a:lnTo>
                    <a:lnTo>
                      <a:pt x="276" y="98"/>
                    </a:lnTo>
                    <a:lnTo>
                      <a:pt x="276" y="94"/>
                    </a:lnTo>
                    <a:lnTo>
                      <a:pt x="268" y="81"/>
                    </a:lnTo>
                    <a:lnTo>
                      <a:pt x="260" y="69"/>
                    </a:lnTo>
                    <a:lnTo>
                      <a:pt x="248" y="57"/>
                    </a:lnTo>
                    <a:lnTo>
                      <a:pt x="240" y="45"/>
                    </a:lnTo>
                    <a:lnTo>
                      <a:pt x="232" y="33"/>
                    </a:lnTo>
                    <a:lnTo>
                      <a:pt x="223" y="33"/>
                    </a:lnTo>
                    <a:lnTo>
                      <a:pt x="219" y="33"/>
                    </a:lnTo>
                    <a:lnTo>
                      <a:pt x="207" y="28"/>
                    </a:lnTo>
                    <a:lnTo>
                      <a:pt x="199" y="20"/>
                    </a:lnTo>
                    <a:lnTo>
                      <a:pt x="187" y="12"/>
                    </a:lnTo>
                    <a:lnTo>
                      <a:pt x="175" y="4"/>
                    </a:lnTo>
                    <a:lnTo>
                      <a:pt x="162" y="4"/>
                    </a:lnTo>
                    <a:lnTo>
                      <a:pt x="150" y="4"/>
                    </a:lnTo>
                    <a:lnTo>
                      <a:pt x="146" y="4"/>
                    </a:lnTo>
                    <a:lnTo>
                      <a:pt x="142" y="0"/>
                    </a:lnTo>
                    <a:lnTo>
                      <a:pt x="142" y="4"/>
                    </a:lnTo>
                    <a:lnTo>
                      <a:pt x="130" y="8"/>
                    </a:lnTo>
                    <a:lnTo>
                      <a:pt x="118" y="8"/>
                    </a:lnTo>
                    <a:lnTo>
                      <a:pt x="105" y="12"/>
                    </a:lnTo>
                    <a:lnTo>
                      <a:pt x="93" y="12"/>
                    </a:lnTo>
                    <a:lnTo>
                      <a:pt x="85" y="12"/>
                    </a:lnTo>
                    <a:lnTo>
                      <a:pt x="77" y="8"/>
                    </a:lnTo>
                    <a:lnTo>
                      <a:pt x="65" y="16"/>
                    </a:lnTo>
                    <a:lnTo>
                      <a:pt x="61" y="28"/>
                    </a:lnTo>
                    <a:lnTo>
                      <a:pt x="53" y="41"/>
                    </a:lnTo>
                    <a:lnTo>
                      <a:pt x="53" y="41"/>
                    </a:lnTo>
                    <a:lnTo>
                      <a:pt x="53" y="57"/>
                    </a:lnTo>
                    <a:lnTo>
                      <a:pt x="44" y="65"/>
                    </a:lnTo>
                    <a:lnTo>
                      <a:pt x="40" y="77"/>
                    </a:lnTo>
                    <a:lnTo>
                      <a:pt x="32" y="89"/>
                    </a:lnTo>
                    <a:lnTo>
                      <a:pt x="24" y="98"/>
                    </a:lnTo>
                    <a:lnTo>
                      <a:pt x="16" y="106"/>
                    </a:lnTo>
                    <a:lnTo>
                      <a:pt x="12" y="110"/>
                    </a:lnTo>
                    <a:lnTo>
                      <a:pt x="0" y="118"/>
                    </a:lnTo>
                    <a:lnTo>
                      <a:pt x="4" y="122"/>
                    </a:lnTo>
                    <a:lnTo>
                      <a:pt x="12" y="130"/>
                    </a:lnTo>
                    <a:lnTo>
                      <a:pt x="24" y="142"/>
                    </a:lnTo>
                    <a:lnTo>
                      <a:pt x="28" y="151"/>
                    </a:lnTo>
                    <a:lnTo>
                      <a:pt x="32" y="159"/>
                    </a:lnTo>
                    <a:lnTo>
                      <a:pt x="36" y="171"/>
                    </a:lnTo>
                    <a:lnTo>
                      <a:pt x="48" y="163"/>
                    </a:lnTo>
                    <a:lnTo>
                      <a:pt x="53" y="159"/>
                    </a:lnTo>
                    <a:lnTo>
                      <a:pt x="53" y="159"/>
                    </a:lnTo>
                    <a:lnTo>
                      <a:pt x="57" y="155"/>
                    </a:lnTo>
                    <a:lnTo>
                      <a:pt x="61" y="159"/>
                    </a:lnTo>
                    <a:lnTo>
                      <a:pt x="61" y="159"/>
                    </a:lnTo>
                    <a:lnTo>
                      <a:pt x="53" y="159"/>
                    </a:lnTo>
                    <a:lnTo>
                      <a:pt x="48" y="167"/>
                    </a:lnTo>
                    <a:lnTo>
                      <a:pt x="40" y="179"/>
                    </a:lnTo>
                    <a:lnTo>
                      <a:pt x="48" y="175"/>
                    </a:lnTo>
                    <a:lnTo>
                      <a:pt x="53" y="167"/>
                    </a:lnTo>
                    <a:lnTo>
                      <a:pt x="53" y="179"/>
                    </a:lnTo>
                    <a:lnTo>
                      <a:pt x="53" y="183"/>
                    </a:lnTo>
                    <a:lnTo>
                      <a:pt x="48" y="191"/>
                    </a:lnTo>
                    <a:lnTo>
                      <a:pt x="105" y="191"/>
                    </a:lnTo>
                    <a:lnTo>
                      <a:pt x="114" y="187"/>
                    </a:lnTo>
                    <a:lnTo>
                      <a:pt x="126" y="179"/>
                    </a:lnTo>
                    <a:lnTo>
                      <a:pt x="138" y="179"/>
                    </a:lnTo>
                    <a:lnTo>
                      <a:pt x="142" y="179"/>
                    </a:lnTo>
                    <a:lnTo>
                      <a:pt x="150" y="179"/>
                    </a:lnTo>
                    <a:lnTo>
                      <a:pt x="162" y="187"/>
                    </a:lnTo>
                    <a:lnTo>
                      <a:pt x="175" y="195"/>
                    </a:lnTo>
                    <a:lnTo>
                      <a:pt x="191" y="199"/>
                    </a:lnTo>
                    <a:lnTo>
                      <a:pt x="199" y="195"/>
                    </a:lnTo>
                    <a:lnTo>
                      <a:pt x="211" y="195"/>
                    </a:lnTo>
                    <a:lnTo>
                      <a:pt x="211" y="207"/>
                    </a:lnTo>
                    <a:lnTo>
                      <a:pt x="199" y="212"/>
                    </a:lnTo>
                    <a:lnTo>
                      <a:pt x="191" y="216"/>
                    </a:lnTo>
                    <a:lnTo>
                      <a:pt x="183" y="212"/>
                    </a:lnTo>
                    <a:lnTo>
                      <a:pt x="171" y="207"/>
                    </a:lnTo>
                    <a:lnTo>
                      <a:pt x="158" y="203"/>
                    </a:lnTo>
                    <a:lnTo>
                      <a:pt x="146" y="199"/>
                    </a:lnTo>
                    <a:lnTo>
                      <a:pt x="142" y="199"/>
                    </a:lnTo>
                    <a:lnTo>
                      <a:pt x="134" y="195"/>
                    </a:lnTo>
                    <a:lnTo>
                      <a:pt x="122" y="207"/>
                    </a:lnTo>
                    <a:lnTo>
                      <a:pt x="114" y="203"/>
                    </a:lnTo>
                    <a:lnTo>
                      <a:pt x="101" y="207"/>
                    </a:lnTo>
                    <a:lnTo>
                      <a:pt x="93" y="212"/>
                    </a:lnTo>
                    <a:lnTo>
                      <a:pt x="89" y="220"/>
                    </a:lnTo>
                    <a:lnTo>
                      <a:pt x="48" y="220"/>
                    </a:lnTo>
                    <a:lnTo>
                      <a:pt x="36" y="224"/>
                    </a:lnTo>
                    <a:lnTo>
                      <a:pt x="36" y="236"/>
                    </a:lnTo>
                    <a:lnTo>
                      <a:pt x="40" y="244"/>
                    </a:lnTo>
                    <a:lnTo>
                      <a:pt x="48" y="240"/>
                    </a:lnTo>
                    <a:lnTo>
                      <a:pt x="57" y="252"/>
                    </a:lnTo>
                    <a:lnTo>
                      <a:pt x="65" y="252"/>
                    </a:lnTo>
                    <a:lnTo>
                      <a:pt x="77" y="252"/>
                    </a:lnTo>
                    <a:lnTo>
                      <a:pt x="81" y="244"/>
                    </a:lnTo>
                    <a:lnTo>
                      <a:pt x="85" y="248"/>
                    </a:lnTo>
                    <a:lnTo>
                      <a:pt x="93" y="252"/>
                    </a:lnTo>
                    <a:lnTo>
                      <a:pt x="105" y="252"/>
                    </a:lnTo>
                    <a:lnTo>
                      <a:pt x="110" y="252"/>
                    </a:lnTo>
                    <a:lnTo>
                      <a:pt x="110" y="240"/>
                    </a:lnTo>
                    <a:lnTo>
                      <a:pt x="122" y="240"/>
                    </a:lnTo>
                    <a:lnTo>
                      <a:pt x="114" y="252"/>
                    </a:lnTo>
                    <a:lnTo>
                      <a:pt x="110" y="252"/>
                    </a:lnTo>
                    <a:lnTo>
                      <a:pt x="110" y="252"/>
                    </a:lnTo>
                    <a:lnTo>
                      <a:pt x="105" y="252"/>
                    </a:lnTo>
                    <a:lnTo>
                      <a:pt x="101" y="252"/>
                    </a:lnTo>
                    <a:lnTo>
                      <a:pt x="89" y="252"/>
                    </a:lnTo>
                    <a:lnTo>
                      <a:pt x="85" y="252"/>
                    </a:lnTo>
                    <a:lnTo>
                      <a:pt x="65" y="252"/>
                    </a:lnTo>
                    <a:lnTo>
                      <a:pt x="57" y="252"/>
                    </a:lnTo>
                    <a:lnTo>
                      <a:pt x="44" y="252"/>
                    </a:lnTo>
                    <a:lnTo>
                      <a:pt x="36" y="264"/>
                    </a:lnTo>
                    <a:lnTo>
                      <a:pt x="40" y="269"/>
                    </a:lnTo>
                    <a:lnTo>
                      <a:pt x="44" y="269"/>
                    </a:lnTo>
                    <a:lnTo>
                      <a:pt x="57" y="269"/>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7" name="Freeform 57">
                <a:extLst>
                  <a:ext uri="{FF2B5EF4-FFF2-40B4-BE49-F238E27FC236}">
                    <a16:creationId xmlns:a16="http://schemas.microsoft.com/office/drawing/2014/main" id="{1C512D54-2F50-48D1-B5B6-7BF79549AA48}"/>
                  </a:ext>
                </a:extLst>
              </p:cNvPr>
              <p:cNvSpPr>
                <a:spLocks/>
              </p:cNvSpPr>
              <p:nvPr/>
            </p:nvSpPr>
            <p:spPr bwMode="gray">
              <a:xfrm>
                <a:off x="5361904" y="4470714"/>
                <a:ext cx="66540" cy="42639"/>
              </a:xfrm>
              <a:custGeom>
                <a:avLst/>
                <a:gdLst>
                  <a:gd name="T0" fmla="*/ 126 w 183"/>
                  <a:gd name="T1" fmla="*/ 69 h 106"/>
                  <a:gd name="T2" fmla="*/ 151 w 183"/>
                  <a:gd name="T3" fmla="*/ 61 h 106"/>
                  <a:gd name="T4" fmla="*/ 171 w 183"/>
                  <a:gd name="T5" fmla="*/ 61 h 106"/>
                  <a:gd name="T6" fmla="*/ 175 w 183"/>
                  <a:gd name="T7" fmla="*/ 37 h 106"/>
                  <a:gd name="T8" fmla="*/ 167 w 183"/>
                  <a:gd name="T9" fmla="*/ 29 h 106"/>
                  <a:gd name="T10" fmla="*/ 183 w 183"/>
                  <a:gd name="T11" fmla="*/ 25 h 106"/>
                  <a:gd name="T12" fmla="*/ 179 w 183"/>
                  <a:gd name="T13" fmla="*/ 4 h 106"/>
                  <a:gd name="T14" fmla="*/ 131 w 183"/>
                  <a:gd name="T15" fmla="*/ 0 h 106"/>
                  <a:gd name="T16" fmla="*/ 90 w 183"/>
                  <a:gd name="T17" fmla="*/ 0 h 106"/>
                  <a:gd name="T18" fmla="*/ 78 w 183"/>
                  <a:gd name="T19" fmla="*/ 8 h 106"/>
                  <a:gd name="T20" fmla="*/ 53 w 183"/>
                  <a:gd name="T21" fmla="*/ 16 h 106"/>
                  <a:gd name="T22" fmla="*/ 37 w 183"/>
                  <a:gd name="T23" fmla="*/ 12 h 106"/>
                  <a:gd name="T24" fmla="*/ 17 w 183"/>
                  <a:gd name="T25" fmla="*/ 21 h 106"/>
                  <a:gd name="T26" fmla="*/ 0 w 183"/>
                  <a:gd name="T27" fmla="*/ 21 h 106"/>
                  <a:gd name="T28" fmla="*/ 21 w 183"/>
                  <a:gd name="T29" fmla="*/ 29 h 106"/>
                  <a:gd name="T30" fmla="*/ 33 w 183"/>
                  <a:gd name="T31" fmla="*/ 25 h 106"/>
                  <a:gd name="T32" fmla="*/ 29 w 183"/>
                  <a:gd name="T33" fmla="*/ 29 h 106"/>
                  <a:gd name="T34" fmla="*/ 21 w 183"/>
                  <a:gd name="T35" fmla="*/ 41 h 106"/>
                  <a:gd name="T36" fmla="*/ 37 w 183"/>
                  <a:gd name="T37" fmla="*/ 49 h 106"/>
                  <a:gd name="T38" fmla="*/ 61 w 183"/>
                  <a:gd name="T39" fmla="*/ 41 h 106"/>
                  <a:gd name="T40" fmla="*/ 49 w 183"/>
                  <a:gd name="T41" fmla="*/ 57 h 106"/>
                  <a:gd name="T42" fmla="*/ 70 w 183"/>
                  <a:gd name="T43" fmla="*/ 49 h 106"/>
                  <a:gd name="T44" fmla="*/ 94 w 183"/>
                  <a:gd name="T45" fmla="*/ 45 h 106"/>
                  <a:gd name="T46" fmla="*/ 102 w 183"/>
                  <a:gd name="T47" fmla="*/ 53 h 106"/>
                  <a:gd name="T48" fmla="*/ 102 w 183"/>
                  <a:gd name="T49" fmla="*/ 57 h 106"/>
                  <a:gd name="T50" fmla="*/ 78 w 183"/>
                  <a:gd name="T51" fmla="*/ 49 h 106"/>
                  <a:gd name="T52" fmla="*/ 78 w 183"/>
                  <a:gd name="T53" fmla="*/ 61 h 106"/>
                  <a:gd name="T54" fmla="*/ 94 w 183"/>
                  <a:gd name="T55" fmla="*/ 61 h 106"/>
                  <a:gd name="T56" fmla="*/ 74 w 183"/>
                  <a:gd name="T57" fmla="*/ 82 h 106"/>
                  <a:gd name="T58" fmla="*/ 86 w 183"/>
                  <a:gd name="T59" fmla="*/ 77 h 106"/>
                  <a:gd name="T60" fmla="*/ 90 w 183"/>
                  <a:gd name="T61" fmla="*/ 98 h 106"/>
                  <a:gd name="T62" fmla="*/ 102 w 183"/>
                  <a:gd name="T63" fmla="*/ 106 h 106"/>
                  <a:gd name="T64" fmla="*/ 110 w 183"/>
                  <a:gd name="T65" fmla="*/ 9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06">
                    <a:moveTo>
                      <a:pt x="114" y="82"/>
                    </a:moveTo>
                    <a:lnTo>
                      <a:pt x="126" y="69"/>
                    </a:lnTo>
                    <a:lnTo>
                      <a:pt x="139" y="69"/>
                    </a:lnTo>
                    <a:lnTo>
                      <a:pt x="151" y="61"/>
                    </a:lnTo>
                    <a:lnTo>
                      <a:pt x="159" y="65"/>
                    </a:lnTo>
                    <a:lnTo>
                      <a:pt x="171" y="61"/>
                    </a:lnTo>
                    <a:lnTo>
                      <a:pt x="179" y="49"/>
                    </a:lnTo>
                    <a:lnTo>
                      <a:pt x="175" y="37"/>
                    </a:lnTo>
                    <a:lnTo>
                      <a:pt x="167" y="33"/>
                    </a:lnTo>
                    <a:lnTo>
                      <a:pt x="167" y="29"/>
                    </a:lnTo>
                    <a:lnTo>
                      <a:pt x="171" y="25"/>
                    </a:lnTo>
                    <a:lnTo>
                      <a:pt x="183" y="25"/>
                    </a:lnTo>
                    <a:lnTo>
                      <a:pt x="183" y="16"/>
                    </a:lnTo>
                    <a:lnTo>
                      <a:pt x="179" y="4"/>
                    </a:lnTo>
                    <a:lnTo>
                      <a:pt x="179" y="0"/>
                    </a:lnTo>
                    <a:lnTo>
                      <a:pt x="131" y="0"/>
                    </a:lnTo>
                    <a:lnTo>
                      <a:pt x="118" y="0"/>
                    </a:lnTo>
                    <a:lnTo>
                      <a:pt x="90" y="0"/>
                    </a:lnTo>
                    <a:lnTo>
                      <a:pt x="82" y="4"/>
                    </a:lnTo>
                    <a:lnTo>
                      <a:pt x="78" y="8"/>
                    </a:lnTo>
                    <a:lnTo>
                      <a:pt x="65" y="12"/>
                    </a:lnTo>
                    <a:lnTo>
                      <a:pt x="53" y="16"/>
                    </a:lnTo>
                    <a:lnTo>
                      <a:pt x="49" y="16"/>
                    </a:lnTo>
                    <a:lnTo>
                      <a:pt x="37" y="12"/>
                    </a:lnTo>
                    <a:lnTo>
                      <a:pt x="29" y="16"/>
                    </a:lnTo>
                    <a:lnTo>
                      <a:pt x="17" y="21"/>
                    </a:lnTo>
                    <a:lnTo>
                      <a:pt x="4" y="21"/>
                    </a:lnTo>
                    <a:lnTo>
                      <a:pt x="0" y="21"/>
                    </a:lnTo>
                    <a:lnTo>
                      <a:pt x="13" y="29"/>
                    </a:lnTo>
                    <a:lnTo>
                      <a:pt x="21" y="29"/>
                    </a:lnTo>
                    <a:lnTo>
                      <a:pt x="25" y="25"/>
                    </a:lnTo>
                    <a:lnTo>
                      <a:pt x="33" y="25"/>
                    </a:lnTo>
                    <a:lnTo>
                      <a:pt x="37" y="21"/>
                    </a:lnTo>
                    <a:lnTo>
                      <a:pt x="29" y="29"/>
                    </a:lnTo>
                    <a:lnTo>
                      <a:pt x="21" y="41"/>
                    </a:lnTo>
                    <a:lnTo>
                      <a:pt x="21" y="41"/>
                    </a:lnTo>
                    <a:lnTo>
                      <a:pt x="25" y="41"/>
                    </a:lnTo>
                    <a:lnTo>
                      <a:pt x="37" y="49"/>
                    </a:lnTo>
                    <a:lnTo>
                      <a:pt x="45" y="41"/>
                    </a:lnTo>
                    <a:lnTo>
                      <a:pt x="61" y="41"/>
                    </a:lnTo>
                    <a:lnTo>
                      <a:pt x="49" y="45"/>
                    </a:lnTo>
                    <a:lnTo>
                      <a:pt x="49" y="57"/>
                    </a:lnTo>
                    <a:lnTo>
                      <a:pt x="61" y="53"/>
                    </a:lnTo>
                    <a:lnTo>
                      <a:pt x="70" y="49"/>
                    </a:lnTo>
                    <a:lnTo>
                      <a:pt x="82" y="45"/>
                    </a:lnTo>
                    <a:lnTo>
                      <a:pt x="94" y="45"/>
                    </a:lnTo>
                    <a:lnTo>
                      <a:pt x="102" y="45"/>
                    </a:lnTo>
                    <a:lnTo>
                      <a:pt x="102" y="53"/>
                    </a:lnTo>
                    <a:lnTo>
                      <a:pt x="106" y="57"/>
                    </a:lnTo>
                    <a:lnTo>
                      <a:pt x="102" y="57"/>
                    </a:lnTo>
                    <a:lnTo>
                      <a:pt x="90" y="49"/>
                    </a:lnTo>
                    <a:lnTo>
                      <a:pt x="78" y="49"/>
                    </a:lnTo>
                    <a:lnTo>
                      <a:pt x="74" y="61"/>
                    </a:lnTo>
                    <a:lnTo>
                      <a:pt x="78" y="61"/>
                    </a:lnTo>
                    <a:lnTo>
                      <a:pt x="82" y="61"/>
                    </a:lnTo>
                    <a:lnTo>
                      <a:pt x="94" y="61"/>
                    </a:lnTo>
                    <a:lnTo>
                      <a:pt x="82" y="69"/>
                    </a:lnTo>
                    <a:lnTo>
                      <a:pt x="74" y="82"/>
                    </a:lnTo>
                    <a:lnTo>
                      <a:pt x="86" y="77"/>
                    </a:lnTo>
                    <a:lnTo>
                      <a:pt x="86" y="77"/>
                    </a:lnTo>
                    <a:lnTo>
                      <a:pt x="82" y="86"/>
                    </a:lnTo>
                    <a:lnTo>
                      <a:pt x="90" y="98"/>
                    </a:lnTo>
                    <a:lnTo>
                      <a:pt x="102" y="94"/>
                    </a:lnTo>
                    <a:lnTo>
                      <a:pt x="102" y="106"/>
                    </a:lnTo>
                    <a:lnTo>
                      <a:pt x="102" y="106"/>
                    </a:lnTo>
                    <a:lnTo>
                      <a:pt x="110" y="94"/>
                    </a:lnTo>
                    <a:lnTo>
                      <a:pt x="114" y="8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8" name="Freeform 58">
                <a:extLst>
                  <a:ext uri="{FF2B5EF4-FFF2-40B4-BE49-F238E27FC236}">
                    <a16:creationId xmlns:a16="http://schemas.microsoft.com/office/drawing/2014/main" id="{BBC87213-70BC-4766-90EB-A8572F1CBB3D}"/>
                  </a:ext>
                </a:extLst>
              </p:cNvPr>
              <p:cNvSpPr>
                <a:spLocks/>
              </p:cNvSpPr>
              <p:nvPr/>
            </p:nvSpPr>
            <p:spPr bwMode="gray">
              <a:xfrm>
                <a:off x="5398993" y="4470714"/>
                <a:ext cx="161442" cy="134354"/>
              </a:xfrm>
              <a:custGeom>
                <a:avLst/>
                <a:gdLst>
                  <a:gd name="T0" fmla="*/ 130 w 444"/>
                  <a:gd name="T1" fmla="*/ 208 h 334"/>
                  <a:gd name="T2" fmla="*/ 147 w 444"/>
                  <a:gd name="T3" fmla="*/ 183 h 334"/>
                  <a:gd name="T4" fmla="*/ 163 w 444"/>
                  <a:gd name="T5" fmla="*/ 167 h 334"/>
                  <a:gd name="T6" fmla="*/ 195 w 444"/>
                  <a:gd name="T7" fmla="*/ 163 h 334"/>
                  <a:gd name="T8" fmla="*/ 220 w 444"/>
                  <a:gd name="T9" fmla="*/ 163 h 334"/>
                  <a:gd name="T10" fmla="*/ 244 w 444"/>
                  <a:gd name="T11" fmla="*/ 187 h 334"/>
                  <a:gd name="T12" fmla="*/ 269 w 444"/>
                  <a:gd name="T13" fmla="*/ 220 h 334"/>
                  <a:gd name="T14" fmla="*/ 273 w 444"/>
                  <a:gd name="T15" fmla="*/ 248 h 334"/>
                  <a:gd name="T16" fmla="*/ 273 w 444"/>
                  <a:gd name="T17" fmla="*/ 265 h 334"/>
                  <a:gd name="T18" fmla="*/ 289 w 444"/>
                  <a:gd name="T19" fmla="*/ 256 h 334"/>
                  <a:gd name="T20" fmla="*/ 317 w 444"/>
                  <a:gd name="T21" fmla="*/ 252 h 334"/>
                  <a:gd name="T22" fmla="*/ 330 w 444"/>
                  <a:gd name="T23" fmla="*/ 265 h 334"/>
                  <a:gd name="T24" fmla="*/ 338 w 444"/>
                  <a:gd name="T25" fmla="*/ 281 h 334"/>
                  <a:gd name="T26" fmla="*/ 342 w 444"/>
                  <a:gd name="T27" fmla="*/ 313 h 334"/>
                  <a:gd name="T28" fmla="*/ 350 w 444"/>
                  <a:gd name="T29" fmla="*/ 322 h 334"/>
                  <a:gd name="T30" fmla="*/ 374 w 444"/>
                  <a:gd name="T31" fmla="*/ 326 h 334"/>
                  <a:gd name="T32" fmla="*/ 391 w 444"/>
                  <a:gd name="T33" fmla="*/ 305 h 334"/>
                  <a:gd name="T34" fmla="*/ 403 w 444"/>
                  <a:gd name="T35" fmla="*/ 309 h 334"/>
                  <a:gd name="T36" fmla="*/ 419 w 444"/>
                  <a:gd name="T37" fmla="*/ 297 h 334"/>
                  <a:gd name="T38" fmla="*/ 427 w 444"/>
                  <a:gd name="T39" fmla="*/ 285 h 334"/>
                  <a:gd name="T40" fmla="*/ 411 w 444"/>
                  <a:gd name="T41" fmla="*/ 256 h 334"/>
                  <a:gd name="T42" fmla="*/ 444 w 444"/>
                  <a:gd name="T43" fmla="*/ 265 h 334"/>
                  <a:gd name="T44" fmla="*/ 440 w 444"/>
                  <a:gd name="T45" fmla="*/ 244 h 334"/>
                  <a:gd name="T46" fmla="*/ 440 w 444"/>
                  <a:gd name="T47" fmla="*/ 220 h 334"/>
                  <a:gd name="T48" fmla="*/ 431 w 444"/>
                  <a:gd name="T49" fmla="*/ 200 h 334"/>
                  <a:gd name="T50" fmla="*/ 415 w 444"/>
                  <a:gd name="T51" fmla="*/ 183 h 334"/>
                  <a:gd name="T52" fmla="*/ 415 w 444"/>
                  <a:gd name="T53" fmla="*/ 163 h 334"/>
                  <a:gd name="T54" fmla="*/ 415 w 444"/>
                  <a:gd name="T55" fmla="*/ 138 h 334"/>
                  <a:gd name="T56" fmla="*/ 403 w 444"/>
                  <a:gd name="T57" fmla="*/ 114 h 334"/>
                  <a:gd name="T58" fmla="*/ 387 w 444"/>
                  <a:gd name="T59" fmla="*/ 106 h 334"/>
                  <a:gd name="T60" fmla="*/ 403 w 444"/>
                  <a:gd name="T61" fmla="*/ 82 h 334"/>
                  <a:gd name="T62" fmla="*/ 383 w 444"/>
                  <a:gd name="T63" fmla="*/ 61 h 334"/>
                  <a:gd name="T64" fmla="*/ 374 w 444"/>
                  <a:gd name="T65" fmla="*/ 45 h 334"/>
                  <a:gd name="T66" fmla="*/ 366 w 444"/>
                  <a:gd name="T67" fmla="*/ 29 h 334"/>
                  <a:gd name="T68" fmla="*/ 354 w 444"/>
                  <a:gd name="T69" fmla="*/ 12 h 334"/>
                  <a:gd name="T70" fmla="*/ 346 w 444"/>
                  <a:gd name="T71" fmla="*/ 25 h 334"/>
                  <a:gd name="T72" fmla="*/ 322 w 444"/>
                  <a:gd name="T73" fmla="*/ 37 h 334"/>
                  <a:gd name="T74" fmla="*/ 293 w 444"/>
                  <a:gd name="T75" fmla="*/ 33 h 334"/>
                  <a:gd name="T76" fmla="*/ 265 w 444"/>
                  <a:gd name="T77" fmla="*/ 49 h 334"/>
                  <a:gd name="T78" fmla="*/ 240 w 444"/>
                  <a:gd name="T79" fmla="*/ 29 h 334"/>
                  <a:gd name="T80" fmla="*/ 216 w 444"/>
                  <a:gd name="T81" fmla="*/ 33 h 334"/>
                  <a:gd name="T82" fmla="*/ 220 w 444"/>
                  <a:gd name="T83" fmla="*/ 16 h 334"/>
                  <a:gd name="T84" fmla="*/ 183 w 444"/>
                  <a:gd name="T85" fmla="*/ 16 h 334"/>
                  <a:gd name="T86" fmla="*/ 163 w 444"/>
                  <a:gd name="T87" fmla="*/ 21 h 334"/>
                  <a:gd name="T88" fmla="*/ 147 w 444"/>
                  <a:gd name="T89" fmla="*/ 21 h 334"/>
                  <a:gd name="T90" fmla="*/ 118 w 444"/>
                  <a:gd name="T91" fmla="*/ 8 h 334"/>
                  <a:gd name="T92" fmla="*/ 102 w 444"/>
                  <a:gd name="T93" fmla="*/ 0 h 334"/>
                  <a:gd name="T94" fmla="*/ 81 w 444"/>
                  <a:gd name="T95" fmla="*/ 16 h 334"/>
                  <a:gd name="T96" fmla="*/ 65 w 444"/>
                  <a:gd name="T97" fmla="*/ 29 h 334"/>
                  <a:gd name="T98" fmla="*/ 77 w 444"/>
                  <a:gd name="T99" fmla="*/ 49 h 334"/>
                  <a:gd name="T100" fmla="*/ 49 w 444"/>
                  <a:gd name="T101" fmla="*/ 61 h 334"/>
                  <a:gd name="T102" fmla="*/ 12 w 444"/>
                  <a:gd name="T103" fmla="*/ 82 h 334"/>
                  <a:gd name="T104" fmla="*/ 8 w 444"/>
                  <a:gd name="T105" fmla="*/ 102 h 334"/>
                  <a:gd name="T106" fmla="*/ 24 w 444"/>
                  <a:gd name="T107" fmla="*/ 122 h 334"/>
                  <a:gd name="T108" fmla="*/ 33 w 444"/>
                  <a:gd name="T109" fmla="*/ 143 h 334"/>
                  <a:gd name="T110" fmla="*/ 61 w 444"/>
                  <a:gd name="T111" fmla="*/ 155 h 334"/>
                  <a:gd name="T112" fmla="*/ 73 w 444"/>
                  <a:gd name="T113" fmla="*/ 171 h 334"/>
                  <a:gd name="T114" fmla="*/ 77 w 444"/>
                  <a:gd name="T115" fmla="*/ 179 h 334"/>
                  <a:gd name="T116" fmla="*/ 90 w 444"/>
                  <a:gd name="T117" fmla="*/ 191 h 334"/>
                  <a:gd name="T118" fmla="*/ 102 w 444"/>
                  <a:gd name="T119" fmla="*/ 220 h 334"/>
                  <a:gd name="T120" fmla="*/ 126 w 444"/>
                  <a:gd name="T121" fmla="*/ 21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4" h="334">
                    <a:moveTo>
                      <a:pt x="126" y="212"/>
                    </a:moveTo>
                    <a:lnTo>
                      <a:pt x="126" y="208"/>
                    </a:lnTo>
                    <a:lnTo>
                      <a:pt x="130" y="208"/>
                    </a:lnTo>
                    <a:lnTo>
                      <a:pt x="142" y="200"/>
                    </a:lnTo>
                    <a:lnTo>
                      <a:pt x="147" y="187"/>
                    </a:lnTo>
                    <a:lnTo>
                      <a:pt x="147" y="183"/>
                    </a:lnTo>
                    <a:lnTo>
                      <a:pt x="151" y="171"/>
                    </a:lnTo>
                    <a:lnTo>
                      <a:pt x="155" y="171"/>
                    </a:lnTo>
                    <a:lnTo>
                      <a:pt x="163" y="167"/>
                    </a:lnTo>
                    <a:lnTo>
                      <a:pt x="175" y="171"/>
                    </a:lnTo>
                    <a:lnTo>
                      <a:pt x="183" y="171"/>
                    </a:lnTo>
                    <a:lnTo>
                      <a:pt x="195" y="163"/>
                    </a:lnTo>
                    <a:lnTo>
                      <a:pt x="208" y="163"/>
                    </a:lnTo>
                    <a:lnTo>
                      <a:pt x="212" y="163"/>
                    </a:lnTo>
                    <a:lnTo>
                      <a:pt x="220" y="163"/>
                    </a:lnTo>
                    <a:lnTo>
                      <a:pt x="232" y="171"/>
                    </a:lnTo>
                    <a:lnTo>
                      <a:pt x="236" y="175"/>
                    </a:lnTo>
                    <a:lnTo>
                      <a:pt x="244" y="187"/>
                    </a:lnTo>
                    <a:lnTo>
                      <a:pt x="252" y="195"/>
                    </a:lnTo>
                    <a:lnTo>
                      <a:pt x="265" y="208"/>
                    </a:lnTo>
                    <a:lnTo>
                      <a:pt x="269" y="220"/>
                    </a:lnTo>
                    <a:lnTo>
                      <a:pt x="269" y="220"/>
                    </a:lnTo>
                    <a:lnTo>
                      <a:pt x="269" y="232"/>
                    </a:lnTo>
                    <a:lnTo>
                      <a:pt x="273" y="248"/>
                    </a:lnTo>
                    <a:lnTo>
                      <a:pt x="265" y="256"/>
                    </a:lnTo>
                    <a:lnTo>
                      <a:pt x="261" y="269"/>
                    </a:lnTo>
                    <a:lnTo>
                      <a:pt x="273" y="265"/>
                    </a:lnTo>
                    <a:lnTo>
                      <a:pt x="285" y="256"/>
                    </a:lnTo>
                    <a:lnTo>
                      <a:pt x="289" y="256"/>
                    </a:lnTo>
                    <a:lnTo>
                      <a:pt x="289" y="256"/>
                    </a:lnTo>
                    <a:lnTo>
                      <a:pt x="301" y="256"/>
                    </a:lnTo>
                    <a:lnTo>
                      <a:pt x="309" y="256"/>
                    </a:lnTo>
                    <a:lnTo>
                      <a:pt x="317" y="252"/>
                    </a:lnTo>
                    <a:lnTo>
                      <a:pt x="322" y="256"/>
                    </a:lnTo>
                    <a:lnTo>
                      <a:pt x="334" y="265"/>
                    </a:lnTo>
                    <a:lnTo>
                      <a:pt x="330" y="265"/>
                    </a:lnTo>
                    <a:lnTo>
                      <a:pt x="334" y="273"/>
                    </a:lnTo>
                    <a:lnTo>
                      <a:pt x="334" y="285"/>
                    </a:lnTo>
                    <a:lnTo>
                      <a:pt x="338" y="281"/>
                    </a:lnTo>
                    <a:lnTo>
                      <a:pt x="338" y="289"/>
                    </a:lnTo>
                    <a:lnTo>
                      <a:pt x="342" y="301"/>
                    </a:lnTo>
                    <a:lnTo>
                      <a:pt x="342" y="313"/>
                    </a:lnTo>
                    <a:lnTo>
                      <a:pt x="334" y="326"/>
                    </a:lnTo>
                    <a:lnTo>
                      <a:pt x="346" y="322"/>
                    </a:lnTo>
                    <a:lnTo>
                      <a:pt x="350" y="322"/>
                    </a:lnTo>
                    <a:lnTo>
                      <a:pt x="358" y="334"/>
                    </a:lnTo>
                    <a:lnTo>
                      <a:pt x="362" y="330"/>
                    </a:lnTo>
                    <a:lnTo>
                      <a:pt x="374" y="326"/>
                    </a:lnTo>
                    <a:lnTo>
                      <a:pt x="379" y="313"/>
                    </a:lnTo>
                    <a:lnTo>
                      <a:pt x="383" y="305"/>
                    </a:lnTo>
                    <a:lnTo>
                      <a:pt x="391" y="305"/>
                    </a:lnTo>
                    <a:lnTo>
                      <a:pt x="391" y="309"/>
                    </a:lnTo>
                    <a:lnTo>
                      <a:pt x="395" y="313"/>
                    </a:lnTo>
                    <a:lnTo>
                      <a:pt x="403" y="309"/>
                    </a:lnTo>
                    <a:lnTo>
                      <a:pt x="411" y="313"/>
                    </a:lnTo>
                    <a:lnTo>
                      <a:pt x="411" y="309"/>
                    </a:lnTo>
                    <a:lnTo>
                      <a:pt x="419" y="297"/>
                    </a:lnTo>
                    <a:lnTo>
                      <a:pt x="419" y="297"/>
                    </a:lnTo>
                    <a:lnTo>
                      <a:pt x="419" y="281"/>
                    </a:lnTo>
                    <a:lnTo>
                      <a:pt x="427" y="285"/>
                    </a:lnTo>
                    <a:lnTo>
                      <a:pt x="419" y="277"/>
                    </a:lnTo>
                    <a:lnTo>
                      <a:pt x="411" y="269"/>
                    </a:lnTo>
                    <a:lnTo>
                      <a:pt x="411" y="256"/>
                    </a:lnTo>
                    <a:lnTo>
                      <a:pt x="419" y="256"/>
                    </a:lnTo>
                    <a:lnTo>
                      <a:pt x="431" y="261"/>
                    </a:lnTo>
                    <a:lnTo>
                      <a:pt x="444" y="265"/>
                    </a:lnTo>
                    <a:lnTo>
                      <a:pt x="444" y="265"/>
                    </a:lnTo>
                    <a:lnTo>
                      <a:pt x="444" y="256"/>
                    </a:lnTo>
                    <a:lnTo>
                      <a:pt x="440" y="244"/>
                    </a:lnTo>
                    <a:lnTo>
                      <a:pt x="427" y="240"/>
                    </a:lnTo>
                    <a:lnTo>
                      <a:pt x="427" y="228"/>
                    </a:lnTo>
                    <a:lnTo>
                      <a:pt x="440" y="220"/>
                    </a:lnTo>
                    <a:lnTo>
                      <a:pt x="435" y="216"/>
                    </a:lnTo>
                    <a:lnTo>
                      <a:pt x="431" y="204"/>
                    </a:lnTo>
                    <a:lnTo>
                      <a:pt x="431" y="200"/>
                    </a:lnTo>
                    <a:lnTo>
                      <a:pt x="419" y="200"/>
                    </a:lnTo>
                    <a:lnTo>
                      <a:pt x="415" y="195"/>
                    </a:lnTo>
                    <a:lnTo>
                      <a:pt x="415" y="183"/>
                    </a:lnTo>
                    <a:lnTo>
                      <a:pt x="419" y="175"/>
                    </a:lnTo>
                    <a:lnTo>
                      <a:pt x="415" y="163"/>
                    </a:lnTo>
                    <a:lnTo>
                      <a:pt x="415" y="163"/>
                    </a:lnTo>
                    <a:lnTo>
                      <a:pt x="427" y="155"/>
                    </a:lnTo>
                    <a:lnTo>
                      <a:pt x="419" y="143"/>
                    </a:lnTo>
                    <a:lnTo>
                      <a:pt x="415" y="138"/>
                    </a:lnTo>
                    <a:lnTo>
                      <a:pt x="411" y="138"/>
                    </a:lnTo>
                    <a:lnTo>
                      <a:pt x="407" y="126"/>
                    </a:lnTo>
                    <a:lnTo>
                      <a:pt x="403" y="114"/>
                    </a:lnTo>
                    <a:lnTo>
                      <a:pt x="407" y="102"/>
                    </a:lnTo>
                    <a:lnTo>
                      <a:pt x="395" y="98"/>
                    </a:lnTo>
                    <a:lnTo>
                      <a:pt x="387" y="106"/>
                    </a:lnTo>
                    <a:lnTo>
                      <a:pt x="383" y="102"/>
                    </a:lnTo>
                    <a:lnTo>
                      <a:pt x="391" y="90"/>
                    </a:lnTo>
                    <a:lnTo>
                      <a:pt x="403" y="82"/>
                    </a:lnTo>
                    <a:lnTo>
                      <a:pt x="391" y="73"/>
                    </a:lnTo>
                    <a:lnTo>
                      <a:pt x="383" y="65"/>
                    </a:lnTo>
                    <a:lnTo>
                      <a:pt x="383" y="61"/>
                    </a:lnTo>
                    <a:lnTo>
                      <a:pt x="379" y="65"/>
                    </a:lnTo>
                    <a:lnTo>
                      <a:pt x="374" y="57"/>
                    </a:lnTo>
                    <a:lnTo>
                      <a:pt x="374" y="45"/>
                    </a:lnTo>
                    <a:lnTo>
                      <a:pt x="374" y="41"/>
                    </a:lnTo>
                    <a:lnTo>
                      <a:pt x="366" y="29"/>
                    </a:lnTo>
                    <a:lnTo>
                      <a:pt x="366" y="29"/>
                    </a:lnTo>
                    <a:lnTo>
                      <a:pt x="366" y="25"/>
                    </a:lnTo>
                    <a:lnTo>
                      <a:pt x="358" y="16"/>
                    </a:lnTo>
                    <a:lnTo>
                      <a:pt x="354" y="12"/>
                    </a:lnTo>
                    <a:lnTo>
                      <a:pt x="346" y="12"/>
                    </a:lnTo>
                    <a:lnTo>
                      <a:pt x="342" y="12"/>
                    </a:lnTo>
                    <a:lnTo>
                      <a:pt x="346" y="25"/>
                    </a:lnTo>
                    <a:lnTo>
                      <a:pt x="342" y="25"/>
                    </a:lnTo>
                    <a:lnTo>
                      <a:pt x="334" y="25"/>
                    </a:lnTo>
                    <a:lnTo>
                      <a:pt x="322" y="37"/>
                    </a:lnTo>
                    <a:lnTo>
                      <a:pt x="309" y="37"/>
                    </a:lnTo>
                    <a:lnTo>
                      <a:pt x="301" y="33"/>
                    </a:lnTo>
                    <a:lnTo>
                      <a:pt x="293" y="33"/>
                    </a:lnTo>
                    <a:lnTo>
                      <a:pt x="281" y="29"/>
                    </a:lnTo>
                    <a:lnTo>
                      <a:pt x="273" y="37"/>
                    </a:lnTo>
                    <a:lnTo>
                      <a:pt x="265" y="49"/>
                    </a:lnTo>
                    <a:lnTo>
                      <a:pt x="261" y="45"/>
                    </a:lnTo>
                    <a:lnTo>
                      <a:pt x="252" y="33"/>
                    </a:lnTo>
                    <a:lnTo>
                      <a:pt x="240" y="29"/>
                    </a:lnTo>
                    <a:lnTo>
                      <a:pt x="232" y="41"/>
                    </a:lnTo>
                    <a:lnTo>
                      <a:pt x="220" y="41"/>
                    </a:lnTo>
                    <a:lnTo>
                      <a:pt x="216" y="33"/>
                    </a:lnTo>
                    <a:lnTo>
                      <a:pt x="212" y="33"/>
                    </a:lnTo>
                    <a:lnTo>
                      <a:pt x="212" y="29"/>
                    </a:lnTo>
                    <a:lnTo>
                      <a:pt x="220" y="16"/>
                    </a:lnTo>
                    <a:lnTo>
                      <a:pt x="208" y="16"/>
                    </a:lnTo>
                    <a:lnTo>
                      <a:pt x="195" y="16"/>
                    </a:lnTo>
                    <a:lnTo>
                      <a:pt x="183" y="16"/>
                    </a:lnTo>
                    <a:lnTo>
                      <a:pt x="171" y="21"/>
                    </a:lnTo>
                    <a:lnTo>
                      <a:pt x="171" y="21"/>
                    </a:lnTo>
                    <a:lnTo>
                      <a:pt x="163" y="21"/>
                    </a:lnTo>
                    <a:lnTo>
                      <a:pt x="163" y="25"/>
                    </a:lnTo>
                    <a:lnTo>
                      <a:pt x="151" y="16"/>
                    </a:lnTo>
                    <a:lnTo>
                      <a:pt x="147" y="21"/>
                    </a:lnTo>
                    <a:lnTo>
                      <a:pt x="134" y="12"/>
                    </a:lnTo>
                    <a:lnTo>
                      <a:pt x="122" y="12"/>
                    </a:lnTo>
                    <a:lnTo>
                      <a:pt x="118" y="8"/>
                    </a:lnTo>
                    <a:lnTo>
                      <a:pt x="106" y="0"/>
                    </a:lnTo>
                    <a:lnTo>
                      <a:pt x="102" y="0"/>
                    </a:lnTo>
                    <a:lnTo>
                      <a:pt x="102" y="0"/>
                    </a:lnTo>
                    <a:lnTo>
                      <a:pt x="77" y="0"/>
                    </a:lnTo>
                    <a:lnTo>
                      <a:pt x="77" y="4"/>
                    </a:lnTo>
                    <a:lnTo>
                      <a:pt x="81" y="16"/>
                    </a:lnTo>
                    <a:lnTo>
                      <a:pt x="81" y="25"/>
                    </a:lnTo>
                    <a:lnTo>
                      <a:pt x="69" y="25"/>
                    </a:lnTo>
                    <a:lnTo>
                      <a:pt x="65" y="29"/>
                    </a:lnTo>
                    <a:lnTo>
                      <a:pt x="65" y="33"/>
                    </a:lnTo>
                    <a:lnTo>
                      <a:pt x="73" y="37"/>
                    </a:lnTo>
                    <a:lnTo>
                      <a:pt x="77" y="49"/>
                    </a:lnTo>
                    <a:lnTo>
                      <a:pt x="69" y="61"/>
                    </a:lnTo>
                    <a:lnTo>
                      <a:pt x="57" y="65"/>
                    </a:lnTo>
                    <a:lnTo>
                      <a:pt x="49" y="61"/>
                    </a:lnTo>
                    <a:lnTo>
                      <a:pt x="37" y="69"/>
                    </a:lnTo>
                    <a:lnTo>
                      <a:pt x="24" y="69"/>
                    </a:lnTo>
                    <a:lnTo>
                      <a:pt x="12" y="82"/>
                    </a:lnTo>
                    <a:lnTo>
                      <a:pt x="8" y="94"/>
                    </a:lnTo>
                    <a:lnTo>
                      <a:pt x="0" y="106"/>
                    </a:lnTo>
                    <a:lnTo>
                      <a:pt x="8" y="102"/>
                    </a:lnTo>
                    <a:lnTo>
                      <a:pt x="20" y="102"/>
                    </a:lnTo>
                    <a:lnTo>
                      <a:pt x="12" y="114"/>
                    </a:lnTo>
                    <a:lnTo>
                      <a:pt x="24" y="122"/>
                    </a:lnTo>
                    <a:lnTo>
                      <a:pt x="24" y="122"/>
                    </a:lnTo>
                    <a:lnTo>
                      <a:pt x="29" y="134"/>
                    </a:lnTo>
                    <a:lnTo>
                      <a:pt x="33" y="143"/>
                    </a:lnTo>
                    <a:lnTo>
                      <a:pt x="45" y="155"/>
                    </a:lnTo>
                    <a:lnTo>
                      <a:pt x="57" y="155"/>
                    </a:lnTo>
                    <a:lnTo>
                      <a:pt x="61" y="155"/>
                    </a:lnTo>
                    <a:lnTo>
                      <a:pt x="61" y="163"/>
                    </a:lnTo>
                    <a:lnTo>
                      <a:pt x="61" y="163"/>
                    </a:lnTo>
                    <a:lnTo>
                      <a:pt x="73" y="171"/>
                    </a:lnTo>
                    <a:lnTo>
                      <a:pt x="81" y="167"/>
                    </a:lnTo>
                    <a:lnTo>
                      <a:pt x="81" y="167"/>
                    </a:lnTo>
                    <a:lnTo>
                      <a:pt x="77" y="179"/>
                    </a:lnTo>
                    <a:lnTo>
                      <a:pt x="81" y="175"/>
                    </a:lnTo>
                    <a:lnTo>
                      <a:pt x="86" y="187"/>
                    </a:lnTo>
                    <a:lnTo>
                      <a:pt x="90" y="191"/>
                    </a:lnTo>
                    <a:lnTo>
                      <a:pt x="98" y="204"/>
                    </a:lnTo>
                    <a:lnTo>
                      <a:pt x="102" y="212"/>
                    </a:lnTo>
                    <a:lnTo>
                      <a:pt x="102" y="220"/>
                    </a:lnTo>
                    <a:lnTo>
                      <a:pt x="106" y="224"/>
                    </a:lnTo>
                    <a:lnTo>
                      <a:pt x="114" y="220"/>
                    </a:lnTo>
                    <a:lnTo>
                      <a:pt x="126" y="2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9" name="Freeform 59">
                <a:extLst>
                  <a:ext uri="{FF2B5EF4-FFF2-40B4-BE49-F238E27FC236}">
                    <a16:creationId xmlns:a16="http://schemas.microsoft.com/office/drawing/2014/main" id="{DC92A292-17A8-48D2-A376-C88D6DB65BFD}"/>
                  </a:ext>
                </a:extLst>
              </p:cNvPr>
              <p:cNvSpPr>
                <a:spLocks/>
              </p:cNvSpPr>
              <p:nvPr/>
            </p:nvSpPr>
            <p:spPr bwMode="gray">
              <a:xfrm>
                <a:off x="5358996" y="4442959"/>
                <a:ext cx="65086" cy="18102"/>
              </a:xfrm>
              <a:custGeom>
                <a:avLst/>
                <a:gdLst>
                  <a:gd name="T0" fmla="*/ 29 w 179"/>
                  <a:gd name="T1" fmla="*/ 28 h 45"/>
                  <a:gd name="T2" fmla="*/ 41 w 179"/>
                  <a:gd name="T3" fmla="*/ 24 h 45"/>
                  <a:gd name="T4" fmla="*/ 53 w 179"/>
                  <a:gd name="T5" fmla="*/ 20 h 45"/>
                  <a:gd name="T6" fmla="*/ 65 w 179"/>
                  <a:gd name="T7" fmla="*/ 20 h 45"/>
                  <a:gd name="T8" fmla="*/ 78 w 179"/>
                  <a:gd name="T9" fmla="*/ 16 h 45"/>
                  <a:gd name="T10" fmla="*/ 82 w 179"/>
                  <a:gd name="T11" fmla="*/ 20 h 45"/>
                  <a:gd name="T12" fmla="*/ 94 w 179"/>
                  <a:gd name="T13" fmla="*/ 20 h 45"/>
                  <a:gd name="T14" fmla="*/ 90 w 179"/>
                  <a:gd name="T15" fmla="*/ 20 h 45"/>
                  <a:gd name="T16" fmla="*/ 82 w 179"/>
                  <a:gd name="T17" fmla="*/ 20 h 45"/>
                  <a:gd name="T18" fmla="*/ 78 w 179"/>
                  <a:gd name="T19" fmla="*/ 20 h 45"/>
                  <a:gd name="T20" fmla="*/ 65 w 179"/>
                  <a:gd name="T21" fmla="*/ 24 h 45"/>
                  <a:gd name="T22" fmla="*/ 53 w 179"/>
                  <a:gd name="T23" fmla="*/ 24 h 45"/>
                  <a:gd name="T24" fmla="*/ 41 w 179"/>
                  <a:gd name="T25" fmla="*/ 24 h 45"/>
                  <a:gd name="T26" fmla="*/ 41 w 179"/>
                  <a:gd name="T27" fmla="*/ 33 h 45"/>
                  <a:gd name="T28" fmla="*/ 16 w 179"/>
                  <a:gd name="T29" fmla="*/ 33 h 45"/>
                  <a:gd name="T30" fmla="*/ 12 w 179"/>
                  <a:gd name="T31" fmla="*/ 20 h 45"/>
                  <a:gd name="T32" fmla="*/ 0 w 179"/>
                  <a:gd name="T33" fmla="*/ 24 h 45"/>
                  <a:gd name="T34" fmla="*/ 4 w 179"/>
                  <a:gd name="T35" fmla="*/ 37 h 45"/>
                  <a:gd name="T36" fmla="*/ 4 w 179"/>
                  <a:gd name="T37" fmla="*/ 45 h 45"/>
                  <a:gd name="T38" fmla="*/ 16 w 179"/>
                  <a:gd name="T39" fmla="*/ 41 h 45"/>
                  <a:gd name="T40" fmla="*/ 57 w 179"/>
                  <a:gd name="T41" fmla="*/ 41 h 45"/>
                  <a:gd name="T42" fmla="*/ 61 w 179"/>
                  <a:gd name="T43" fmla="*/ 33 h 45"/>
                  <a:gd name="T44" fmla="*/ 69 w 179"/>
                  <a:gd name="T45" fmla="*/ 28 h 45"/>
                  <a:gd name="T46" fmla="*/ 82 w 179"/>
                  <a:gd name="T47" fmla="*/ 24 h 45"/>
                  <a:gd name="T48" fmla="*/ 90 w 179"/>
                  <a:gd name="T49" fmla="*/ 28 h 45"/>
                  <a:gd name="T50" fmla="*/ 102 w 179"/>
                  <a:gd name="T51" fmla="*/ 16 h 45"/>
                  <a:gd name="T52" fmla="*/ 110 w 179"/>
                  <a:gd name="T53" fmla="*/ 20 h 45"/>
                  <a:gd name="T54" fmla="*/ 114 w 179"/>
                  <a:gd name="T55" fmla="*/ 20 h 45"/>
                  <a:gd name="T56" fmla="*/ 126 w 179"/>
                  <a:gd name="T57" fmla="*/ 24 h 45"/>
                  <a:gd name="T58" fmla="*/ 139 w 179"/>
                  <a:gd name="T59" fmla="*/ 28 h 45"/>
                  <a:gd name="T60" fmla="*/ 151 w 179"/>
                  <a:gd name="T61" fmla="*/ 33 h 45"/>
                  <a:gd name="T62" fmla="*/ 159 w 179"/>
                  <a:gd name="T63" fmla="*/ 37 h 45"/>
                  <a:gd name="T64" fmla="*/ 167 w 179"/>
                  <a:gd name="T65" fmla="*/ 33 h 45"/>
                  <a:gd name="T66" fmla="*/ 179 w 179"/>
                  <a:gd name="T67" fmla="*/ 28 h 45"/>
                  <a:gd name="T68" fmla="*/ 179 w 179"/>
                  <a:gd name="T69" fmla="*/ 16 h 45"/>
                  <a:gd name="T70" fmla="*/ 167 w 179"/>
                  <a:gd name="T71" fmla="*/ 16 h 45"/>
                  <a:gd name="T72" fmla="*/ 159 w 179"/>
                  <a:gd name="T73" fmla="*/ 20 h 45"/>
                  <a:gd name="T74" fmla="*/ 143 w 179"/>
                  <a:gd name="T75" fmla="*/ 16 h 45"/>
                  <a:gd name="T76" fmla="*/ 130 w 179"/>
                  <a:gd name="T77" fmla="*/ 8 h 45"/>
                  <a:gd name="T78" fmla="*/ 118 w 179"/>
                  <a:gd name="T79" fmla="*/ 0 h 45"/>
                  <a:gd name="T80" fmla="*/ 110 w 179"/>
                  <a:gd name="T81" fmla="*/ 0 h 45"/>
                  <a:gd name="T82" fmla="*/ 106 w 179"/>
                  <a:gd name="T83" fmla="*/ 0 h 45"/>
                  <a:gd name="T84" fmla="*/ 94 w 179"/>
                  <a:gd name="T85" fmla="*/ 0 h 45"/>
                  <a:gd name="T86" fmla="*/ 82 w 179"/>
                  <a:gd name="T87" fmla="*/ 8 h 45"/>
                  <a:gd name="T88" fmla="*/ 73 w 179"/>
                  <a:gd name="T89" fmla="*/ 12 h 45"/>
                  <a:gd name="T90" fmla="*/ 16 w 179"/>
                  <a:gd name="T91" fmla="*/ 12 h 45"/>
                  <a:gd name="T92" fmla="*/ 16 w 179"/>
                  <a:gd name="T93" fmla="*/ 20 h 45"/>
                  <a:gd name="T94" fmla="*/ 29 w 179"/>
                  <a:gd name="T95"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9" h="45">
                    <a:moveTo>
                      <a:pt x="29" y="28"/>
                    </a:moveTo>
                    <a:lnTo>
                      <a:pt x="41" y="24"/>
                    </a:lnTo>
                    <a:lnTo>
                      <a:pt x="53" y="20"/>
                    </a:lnTo>
                    <a:lnTo>
                      <a:pt x="65" y="20"/>
                    </a:lnTo>
                    <a:lnTo>
                      <a:pt x="78" y="16"/>
                    </a:lnTo>
                    <a:lnTo>
                      <a:pt x="82" y="20"/>
                    </a:lnTo>
                    <a:lnTo>
                      <a:pt x="94" y="20"/>
                    </a:lnTo>
                    <a:lnTo>
                      <a:pt x="90" y="20"/>
                    </a:lnTo>
                    <a:lnTo>
                      <a:pt x="82" y="20"/>
                    </a:lnTo>
                    <a:lnTo>
                      <a:pt x="78" y="20"/>
                    </a:lnTo>
                    <a:lnTo>
                      <a:pt x="65" y="24"/>
                    </a:lnTo>
                    <a:lnTo>
                      <a:pt x="53" y="24"/>
                    </a:lnTo>
                    <a:lnTo>
                      <a:pt x="41" y="24"/>
                    </a:lnTo>
                    <a:lnTo>
                      <a:pt x="41" y="33"/>
                    </a:lnTo>
                    <a:lnTo>
                      <a:pt x="16" y="33"/>
                    </a:lnTo>
                    <a:lnTo>
                      <a:pt x="12" y="20"/>
                    </a:lnTo>
                    <a:lnTo>
                      <a:pt x="0" y="24"/>
                    </a:lnTo>
                    <a:lnTo>
                      <a:pt x="4" y="37"/>
                    </a:lnTo>
                    <a:lnTo>
                      <a:pt x="4" y="45"/>
                    </a:lnTo>
                    <a:lnTo>
                      <a:pt x="16" y="41"/>
                    </a:lnTo>
                    <a:lnTo>
                      <a:pt x="57" y="41"/>
                    </a:lnTo>
                    <a:lnTo>
                      <a:pt x="61" y="33"/>
                    </a:lnTo>
                    <a:lnTo>
                      <a:pt x="69" y="28"/>
                    </a:lnTo>
                    <a:lnTo>
                      <a:pt x="82" y="24"/>
                    </a:lnTo>
                    <a:lnTo>
                      <a:pt x="90" y="28"/>
                    </a:lnTo>
                    <a:lnTo>
                      <a:pt x="102" y="16"/>
                    </a:lnTo>
                    <a:lnTo>
                      <a:pt x="110" y="20"/>
                    </a:lnTo>
                    <a:lnTo>
                      <a:pt x="114" y="20"/>
                    </a:lnTo>
                    <a:lnTo>
                      <a:pt x="126" y="24"/>
                    </a:lnTo>
                    <a:lnTo>
                      <a:pt x="139" y="28"/>
                    </a:lnTo>
                    <a:lnTo>
                      <a:pt x="151" y="33"/>
                    </a:lnTo>
                    <a:lnTo>
                      <a:pt x="159" y="37"/>
                    </a:lnTo>
                    <a:lnTo>
                      <a:pt x="167" y="33"/>
                    </a:lnTo>
                    <a:lnTo>
                      <a:pt x="179" y="28"/>
                    </a:lnTo>
                    <a:lnTo>
                      <a:pt x="179" y="16"/>
                    </a:lnTo>
                    <a:lnTo>
                      <a:pt x="167" y="16"/>
                    </a:lnTo>
                    <a:lnTo>
                      <a:pt x="159" y="20"/>
                    </a:lnTo>
                    <a:lnTo>
                      <a:pt x="143" y="16"/>
                    </a:lnTo>
                    <a:lnTo>
                      <a:pt x="130" y="8"/>
                    </a:lnTo>
                    <a:lnTo>
                      <a:pt x="118" y="0"/>
                    </a:lnTo>
                    <a:lnTo>
                      <a:pt x="110" y="0"/>
                    </a:lnTo>
                    <a:lnTo>
                      <a:pt x="106" y="0"/>
                    </a:lnTo>
                    <a:lnTo>
                      <a:pt x="94" y="0"/>
                    </a:lnTo>
                    <a:lnTo>
                      <a:pt x="82" y="8"/>
                    </a:lnTo>
                    <a:lnTo>
                      <a:pt x="73" y="12"/>
                    </a:lnTo>
                    <a:lnTo>
                      <a:pt x="16" y="12"/>
                    </a:lnTo>
                    <a:lnTo>
                      <a:pt x="16" y="20"/>
                    </a:lnTo>
                    <a:lnTo>
                      <a:pt x="29" y="2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10" name="Group 60">
                <a:extLst>
                  <a:ext uri="{FF2B5EF4-FFF2-40B4-BE49-F238E27FC236}">
                    <a16:creationId xmlns:a16="http://schemas.microsoft.com/office/drawing/2014/main" id="{6F56F7C7-E321-4B82-88B5-A729601F6666}"/>
                  </a:ext>
                </a:extLst>
              </p:cNvPr>
              <p:cNvGrpSpPr>
                <a:grpSpLocks/>
              </p:cNvGrpSpPr>
              <p:nvPr/>
            </p:nvGrpSpPr>
            <p:grpSpPr bwMode="auto">
              <a:xfrm>
                <a:off x="5437535" y="4536282"/>
                <a:ext cx="66540" cy="75222"/>
                <a:chOff x="9807" y="9893"/>
                <a:chExt cx="183" cy="187"/>
              </a:xfrm>
              <a:solidFill>
                <a:srgbClr val="BABABA"/>
              </a:solidFill>
            </p:grpSpPr>
            <p:sp>
              <p:nvSpPr>
                <p:cNvPr id="164" name="Freeform 61">
                  <a:extLst>
                    <a:ext uri="{FF2B5EF4-FFF2-40B4-BE49-F238E27FC236}">
                      <a16:creationId xmlns:a16="http://schemas.microsoft.com/office/drawing/2014/main" id="{532F673D-38E4-4E5E-9295-601F038E3A6F}"/>
                    </a:ext>
                  </a:extLst>
                </p:cNvPr>
                <p:cNvSpPr>
                  <a:spLocks/>
                </p:cNvSpPr>
                <p:nvPr/>
              </p:nvSpPr>
              <p:spPr bwMode="gray">
                <a:xfrm>
                  <a:off x="9807" y="9893"/>
                  <a:ext cx="183" cy="187"/>
                </a:xfrm>
                <a:custGeom>
                  <a:avLst/>
                  <a:gdLst>
                    <a:gd name="T0" fmla="*/ 130 w 183"/>
                    <a:gd name="T1" fmla="*/ 163 h 187"/>
                    <a:gd name="T2" fmla="*/ 134 w 183"/>
                    <a:gd name="T3" fmla="*/ 159 h 187"/>
                    <a:gd name="T4" fmla="*/ 146 w 183"/>
                    <a:gd name="T5" fmla="*/ 146 h 187"/>
                    <a:gd name="T6" fmla="*/ 159 w 183"/>
                    <a:gd name="T7" fmla="*/ 122 h 187"/>
                    <a:gd name="T8" fmla="*/ 179 w 183"/>
                    <a:gd name="T9" fmla="*/ 102 h 187"/>
                    <a:gd name="T10" fmla="*/ 183 w 183"/>
                    <a:gd name="T11" fmla="*/ 93 h 187"/>
                    <a:gd name="T12" fmla="*/ 167 w 183"/>
                    <a:gd name="T13" fmla="*/ 102 h 187"/>
                    <a:gd name="T14" fmla="*/ 159 w 183"/>
                    <a:gd name="T15" fmla="*/ 93 h 187"/>
                    <a:gd name="T16" fmla="*/ 163 w 183"/>
                    <a:gd name="T17" fmla="*/ 69 h 187"/>
                    <a:gd name="T18" fmla="*/ 163 w 183"/>
                    <a:gd name="T19" fmla="*/ 57 h 187"/>
                    <a:gd name="T20" fmla="*/ 146 w 183"/>
                    <a:gd name="T21" fmla="*/ 32 h 187"/>
                    <a:gd name="T22" fmla="*/ 130 w 183"/>
                    <a:gd name="T23" fmla="*/ 12 h 187"/>
                    <a:gd name="T24" fmla="*/ 114 w 183"/>
                    <a:gd name="T25" fmla="*/ 0 h 187"/>
                    <a:gd name="T26" fmla="*/ 102 w 183"/>
                    <a:gd name="T27" fmla="*/ 0 h 187"/>
                    <a:gd name="T28" fmla="*/ 77 w 183"/>
                    <a:gd name="T29" fmla="*/ 8 h 187"/>
                    <a:gd name="T30" fmla="*/ 57 w 183"/>
                    <a:gd name="T31" fmla="*/ 4 h 187"/>
                    <a:gd name="T32" fmla="*/ 45 w 183"/>
                    <a:gd name="T33" fmla="*/ 8 h 187"/>
                    <a:gd name="T34" fmla="*/ 41 w 183"/>
                    <a:gd name="T35" fmla="*/ 24 h 187"/>
                    <a:gd name="T36" fmla="*/ 24 w 183"/>
                    <a:gd name="T37" fmla="*/ 45 h 187"/>
                    <a:gd name="T38" fmla="*/ 20 w 183"/>
                    <a:gd name="T39" fmla="*/ 49 h 187"/>
                    <a:gd name="T40" fmla="*/ 0 w 183"/>
                    <a:gd name="T41" fmla="*/ 61 h 187"/>
                    <a:gd name="T42" fmla="*/ 12 w 183"/>
                    <a:gd name="T43" fmla="*/ 65 h 187"/>
                    <a:gd name="T44" fmla="*/ 4 w 183"/>
                    <a:gd name="T45" fmla="*/ 69 h 187"/>
                    <a:gd name="T46" fmla="*/ 12 w 183"/>
                    <a:gd name="T47" fmla="*/ 81 h 187"/>
                    <a:gd name="T48" fmla="*/ 24 w 183"/>
                    <a:gd name="T49" fmla="*/ 89 h 187"/>
                    <a:gd name="T50" fmla="*/ 8 w 183"/>
                    <a:gd name="T51" fmla="*/ 98 h 187"/>
                    <a:gd name="T52" fmla="*/ 0 w 183"/>
                    <a:gd name="T53" fmla="*/ 93 h 187"/>
                    <a:gd name="T54" fmla="*/ 16 w 183"/>
                    <a:gd name="T55" fmla="*/ 106 h 187"/>
                    <a:gd name="T56" fmla="*/ 20 w 183"/>
                    <a:gd name="T57" fmla="*/ 126 h 187"/>
                    <a:gd name="T58" fmla="*/ 41 w 183"/>
                    <a:gd name="T59" fmla="*/ 142 h 187"/>
                    <a:gd name="T60" fmla="*/ 57 w 183"/>
                    <a:gd name="T61" fmla="*/ 146 h 187"/>
                    <a:gd name="T62" fmla="*/ 53 w 183"/>
                    <a:gd name="T63" fmla="*/ 150 h 187"/>
                    <a:gd name="T64" fmla="*/ 65 w 183"/>
                    <a:gd name="T65" fmla="*/ 167 h 187"/>
                    <a:gd name="T66" fmla="*/ 102 w 183"/>
                    <a:gd name="T67" fmla="*/ 183 h 187"/>
                    <a:gd name="T68" fmla="*/ 102 w 183"/>
                    <a:gd name="T69" fmla="*/ 187 h 187"/>
                    <a:gd name="T70" fmla="*/ 114 w 183"/>
                    <a:gd name="T71" fmla="*/ 1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187">
                      <a:moveTo>
                        <a:pt x="118" y="171"/>
                      </a:moveTo>
                      <a:lnTo>
                        <a:pt x="130" y="163"/>
                      </a:lnTo>
                      <a:lnTo>
                        <a:pt x="134" y="159"/>
                      </a:lnTo>
                      <a:lnTo>
                        <a:pt x="134" y="159"/>
                      </a:lnTo>
                      <a:lnTo>
                        <a:pt x="146" y="150"/>
                      </a:lnTo>
                      <a:lnTo>
                        <a:pt x="146" y="146"/>
                      </a:lnTo>
                      <a:lnTo>
                        <a:pt x="163" y="134"/>
                      </a:lnTo>
                      <a:lnTo>
                        <a:pt x="159" y="122"/>
                      </a:lnTo>
                      <a:lnTo>
                        <a:pt x="175" y="114"/>
                      </a:lnTo>
                      <a:lnTo>
                        <a:pt x="179" y="102"/>
                      </a:lnTo>
                      <a:lnTo>
                        <a:pt x="183" y="93"/>
                      </a:lnTo>
                      <a:lnTo>
                        <a:pt x="183" y="93"/>
                      </a:lnTo>
                      <a:lnTo>
                        <a:pt x="179" y="93"/>
                      </a:lnTo>
                      <a:lnTo>
                        <a:pt x="167" y="102"/>
                      </a:lnTo>
                      <a:lnTo>
                        <a:pt x="155" y="106"/>
                      </a:lnTo>
                      <a:lnTo>
                        <a:pt x="159" y="93"/>
                      </a:lnTo>
                      <a:lnTo>
                        <a:pt x="167" y="85"/>
                      </a:lnTo>
                      <a:lnTo>
                        <a:pt x="163" y="69"/>
                      </a:lnTo>
                      <a:lnTo>
                        <a:pt x="163" y="57"/>
                      </a:lnTo>
                      <a:lnTo>
                        <a:pt x="163" y="57"/>
                      </a:lnTo>
                      <a:lnTo>
                        <a:pt x="159" y="45"/>
                      </a:lnTo>
                      <a:lnTo>
                        <a:pt x="146" y="32"/>
                      </a:lnTo>
                      <a:lnTo>
                        <a:pt x="138" y="24"/>
                      </a:lnTo>
                      <a:lnTo>
                        <a:pt x="130" y="12"/>
                      </a:lnTo>
                      <a:lnTo>
                        <a:pt x="126" y="8"/>
                      </a:lnTo>
                      <a:lnTo>
                        <a:pt x="114" y="0"/>
                      </a:lnTo>
                      <a:lnTo>
                        <a:pt x="106" y="0"/>
                      </a:lnTo>
                      <a:lnTo>
                        <a:pt x="102" y="0"/>
                      </a:lnTo>
                      <a:lnTo>
                        <a:pt x="89" y="0"/>
                      </a:lnTo>
                      <a:lnTo>
                        <a:pt x="77" y="8"/>
                      </a:lnTo>
                      <a:lnTo>
                        <a:pt x="69" y="8"/>
                      </a:lnTo>
                      <a:lnTo>
                        <a:pt x="57" y="4"/>
                      </a:lnTo>
                      <a:lnTo>
                        <a:pt x="49" y="8"/>
                      </a:lnTo>
                      <a:lnTo>
                        <a:pt x="45" y="8"/>
                      </a:lnTo>
                      <a:lnTo>
                        <a:pt x="41" y="20"/>
                      </a:lnTo>
                      <a:lnTo>
                        <a:pt x="41" y="24"/>
                      </a:lnTo>
                      <a:lnTo>
                        <a:pt x="36" y="37"/>
                      </a:lnTo>
                      <a:lnTo>
                        <a:pt x="24" y="45"/>
                      </a:lnTo>
                      <a:lnTo>
                        <a:pt x="20" y="45"/>
                      </a:lnTo>
                      <a:lnTo>
                        <a:pt x="20" y="49"/>
                      </a:lnTo>
                      <a:lnTo>
                        <a:pt x="8" y="57"/>
                      </a:lnTo>
                      <a:lnTo>
                        <a:pt x="0" y="61"/>
                      </a:lnTo>
                      <a:lnTo>
                        <a:pt x="12" y="65"/>
                      </a:lnTo>
                      <a:lnTo>
                        <a:pt x="12" y="65"/>
                      </a:lnTo>
                      <a:lnTo>
                        <a:pt x="16" y="69"/>
                      </a:lnTo>
                      <a:lnTo>
                        <a:pt x="4" y="69"/>
                      </a:lnTo>
                      <a:lnTo>
                        <a:pt x="0" y="81"/>
                      </a:lnTo>
                      <a:lnTo>
                        <a:pt x="12" y="81"/>
                      </a:lnTo>
                      <a:lnTo>
                        <a:pt x="12" y="85"/>
                      </a:lnTo>
                      <a:lnTo>
                        <a:pt x="24" y="89"/>
                      </a:lnTo>
                      <a:lnTo>
                        <a:pt x="12" y="93"/>
                      </a:lnTo>
                      <a:lnTo>
                        <a:pt x="8" y="98"/>
                      </a:lnTo>
                      <a:lnTo>
                        <a:pt x="12" y="102"/>
                      </a:lnTo>
                      <a:lnTo>
                        <a:pt x="0" y="93"/>
                      </a:lnTo>
                      <a:lnTo>
                        <a:pt x="4" y="106"/>
                      </a:lnTo>
                      <a:lnTo>
                        <a:pt x="16" y="106"/>
                      </a:lnTo>
                      <a:lnTo>
                        <a:pt x="20" y="118"/>
                      </a:lnTo>
                      <a:lnTo>
                        <a:pt x="20" y="126"/>
                      </a:lnTo>
                      <a:lnTo>
                        <a:pt x="28" y="134"/>
                      </a:lnTo>
                      <a:lnTo>
                        <a:pt x="41" y="142"/>
                      </a:lnTo>
                      <a:lnTo>
                        <a:pt x="45" y="138"/>
                      </a:lnTo>
                      <a:lnTo>
                        <a:pt x="57" y="146"/>
                      </a:lnTo>
                      <a:lnTo>
                        <a:pt x="65" y="146"/>
                      </a:lnTo>
                      <a:lnTo>
                        <a:pt x="53" y="150"/>
                      </a:lnTo>
                      <a:lnTo>
                        <a:pt x="53" y="159"/>
                      </a:lnTo>
                      <a:lnTo>
                        <a:pt x="65" y="167"/>
                      </a:lnTo>
                      <a:lnTo>
                        <a:pt x="89" y="175"/>
                      </a:lnTo>
                      <a:lnTo>
                        <a:pt x="102" y="183"/>
                      </a:lnTo>
                      <a:lnTo>
                        <a:pt x="102" y="183"/>
                      </a:lnTo>
                      <a:lnTo>
                        <a:pt x="102" y="187"/>
                      </a:lnTo>
                      <a:lnTo>
                        <a:pt x="106" y="187"/>
                      </a:lnTo>
                      <a:lnTo>
                        <a:pt x="114" y="183"/>
                      </a:lnTo>
                      <a:lnTo>
                        <a:pt x="118" y="17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65" name="Freeform 62">
                  <a:extLst>
                    <a:ext uri="{FF2B5EF4-FFF2-40B4-BE49-F238E27FC236}">
                      <a16:creationId xmlns:a16="http://schemas.microsoft.com/office/drawing/2014/main" id="{AEE072BC-53E8-42BB-9C5C-112FDD3EBAA9}"/>
                    </a:ext>
                  </a:extLst>
                </p:cNvPr>
                <p:cNvSpPr>
                  <a:spLocks/>
                </p:cNvSpPr>
                <p:nvPr/>
              </p:nvSpPr>
              <p:spPr bwMode="gray">
                <a:xfrm>
                  <a:off x="9827" y="10039"/>
                  <a:ext cx="25" cy="9"/>
                </a:xfrm>
                <a:custGeom>
                  <a:avLst/>
                  <a:gdLst>
                    <a:gd name="T0" fmla="*/ 16 w 25"/>
                    <a:gd name="T1" fmla="*/ 0 h 9"/>
                    <a:gd name="T2" fmla="*/ 4 w 25"/>
                    <a:gd name="T3" fmla="*/ 0 h 9"/>
                    <a:gd name="T4" fmla="*/ 0 w 25"/>
                    <a:gd name="T5" fmla="*/ 4 h 9"/>
                    <a:gd name="T6" fmla="*/ 12 w 25"/>
                    <a:gd name="T7" fmla="*/ 9 h 9"/>
                    <a:gd name="T8" fmla="*/ 25 w 25"/>
                    <a:gd name="T9" fmla="*/ 4 h 9"/>
                    <a:gd name="T10" fmla="*/ 21 w 25"/>
                    <a:gd name="T11" fmla="*/ 0 h 9"/>
                    <a:gd name="T12" fmla="*/ 16 w 2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5" h="9">
                      <a:moveTo>
                        <a:pt x="16" y="0"/>
                      </a:moveTo>
                      <a:lnTo>
                        <a:pt x="4" y="0"/>
                      </a:lnTo>
                      <a:lnTo>
                        <a:pt x="0" y="4"/>
                      </a:lnTo>
                      <a:lnTo>
                        <a:pt x="12" y="9"/>
                      </a:lnTo>
                      <a:lnTo>
                        <a:pt x="25" y="4"/>
                      </a:lnTo>
                      <a:lnTo>
                        <a:pt x="21" y="0"/>
                      </a:lnTo>
                      <a:lnTo>
                        <a:pt x="16"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11" name="Freeform 63">
                <a:extLst>
                  <a:ext uri="{FF2B5EF4-FFF2-40B4-BE49-F238E27FC236}">
                    <a16:creationId xmlns:a16="http://schemas.microsoft.com/office/drawing/2014/main" id="{5474B865-768D-48FC-B35A-6BCDC454238A}"/>
                  </a:ext>
                </a:extLst>
              </p:cNvPr>
              <p:cNvSpPr>
                <a:spLocks/>
              </p:cNvSpPr>
              <p:nvPr/>
            </p:nvSpPr>
            <p:spPr bwMode="gray">
              <a:xfrm>
                <a:off x="5476078" y="4572083"/>
                <a:ext cx="90175" cy="101771"/>
              </a:xfrm>
              <a:custGeom>
                <a:avLst/>
                <a:gdLst>
                  <a:gd name="T0" fmla="*/ 236 w 248"/>
                  <a:gd name="T1" fmla="*/ 228 h 253"/>
                  <a:gd name="T2" fmla="*/ 240 w 248"/>
                  <a:gd name="T3" fmla="*/ 212 h 253"/>
                  <a:gd name="T4" fmla="*/ 248 w 248"/>
                  <a:gd name="T5" fmla="*/ 200 h 253"/>
                  <a:gd name="T6" fmla="*/ 248 w 248"/>
                  <a:gd name="T7" fmla="*/ 175 h 253"/>
                  <a:gd name="T8" fmla="*/ 232 w 248"/>
                  <a:gd name="T9" fmla="*/ 159 h 253"/>
                  <a:gd name="T10" fmla="*/ 211 w 248"/>
                  <a:gd name="T11" fmla="*/ 139 h 253"/>
                  <a:gd name="T12" fmla="*/ 187 w 248"/>
                  <a:gd name="T13" fmla="*/ 127 h 253"/>
                  <a:gd name="T14" fmla="*/ 175 w 248"/>
                  <a:gd name="T15" fmla="*/ 122 h 253"/>
                  <a:gd name="T16" fmla="*/ 191 w 248"/>
                  <a:gd name="T17" fmla="*/ 106 h 253"/>
                  <a:gd name="T18" fmla="*/ 195 w 248"/>
                  <a:gd name="T19" fmla="*/ 90 h 253"/>
                  <a:gd name="T20" fmla="*/ 187 w 248"/>
                  <a:gd name="T21" fmla="*/ 74 h 253"/>
                  <a:gd name="T22" fmla="*/ 183 w 248"/>
                  <a:gd name="T23" fmla="*/ 61 h 253"/>
                  <a:gd name="T24" fmla="*/ 179 w 248"/>
                  <a:gd name="T25" fmla="*/ 53 h 253"/>
                  <a:gd name="T26" fmla="*/ 167 w 248"/>
                  <a:gd name="T27" fmla="*/ 61 h 253"/>
                  <a:gd name="T28" fmla="*/ 150 w 248"/>
                  <a:gd name="T29" fmla="*/ 78 h 253"/>
                  <a:gd name="T30" fmla="*/ 138 w 248"/>
                  <a:gd name="T31" fmla="*/ 70 h 253"/>
                  <a:gd name="T32" fmla="*/ 122 w 248"/>
                  <a:gd name="T33" fmla="*/ 74 h 253"/>
                  <a:gd name="T34" fmla="*/ 130 w 248"/>
                  <a:gd name="T35" fmla="*/ 49 h 253"/>
                  <a:gd name="T36" fmla="*/ 126 w 248"/>
                  <a:gd name="T37" fmla="*/ 29 h 253"/>
                  <a:gd name="T38" fmla="*/ 122 w 248"/>
                  <a:gd name="T39" fmla="*/ 21 h 253"/>
                  <a:gd name="T40" fmla="*/ 122 w 248"/>
                  <a:gd name="T41" fmla="*/ 13 h 253"/>
                  <a:gd name="T42" fmla="*/ 105 w 248"/>
                  <a:gd name="T43" fmla="*/ 0 h 253"/>
                  <a:gd name="T44" fmla="*/ 89 w 248"/>
                  <a:gd name="T45" fmla="*/ 4 h 253"/>
                  <a:gd name="T46" fmla="*/ 77 w 248"/>
                  <a:gd name="T47" fmla="*/ 4 h 253"/>
                  <a:gd name="T48" fmla="*/ 73 w 248"/>
                  <a:gd name="T49" fmla="*/ 13 h 253"/>
                  <a:gd name="T50" fmla="*/ 53 w 248"/>
                  <a:gd name="T51" fmla="*/ 33 h 253"/>
                  <a:gd name="T52" fmla="*/ 40 w 248"/>
                  <a:gd name="T53" fmla="*/ 57 h 253"/>
                  <a:gd name="T54" fmla="*/ 28 w 248"/>
                  <a:gd name="T55" fmla="*/ 70 h 253"/>
                  <a:gd name="T56" fmla="*/ 24 w 248"/>
                  <a:gd name="T57" fmla="*/ 74 h 253"/>
                  <a:gd name="T58" fmla="*/ 8 w 248"/>
                  <a:gd name="T59" fmla="*/ 94 h 253"/>
                  <a:gd name="T60" fmla="*/ 4 w 248"/>
                  <a:gd name="T61" fmla="*/ 102 h 253"/>
                  <a:gd name="T62" fmla="*/ 24 w 248"/>
                  <a:gd name="T63" fmla="*/ 118 h 253"/>
                  <a:gd name="T64" fmla="*/ 36 w 248"/>
                  <a:gd name="T65" fmla="*/ 127 h 253"/>
                  <a:gd name="T66" fmla="*/ 44 w 248"/>
                  <a:gd name="T67" fmla="*/ 131 h 253"/>
                  <a:gd name="T68" fmla="*/ 40 w 248"/>
                  <a:gd name="T69" fmla="*/ 135 h 253"/>
                  <a:gd name="T70" fmla="*/ 65 w 248"/>
                  <a:gd name="T71" fmla="*/ 143 h 253"/>
                  <a:gd name="T72" fmla="*/ 81 w 248"/>
                  <a:gd name="T73" fmla="*/ 155 h 253"/>
                  <a:gd name="T74" fmla="*/ 89 w 248"/>
                  <a:gd name="T75" fmla="*/ 167 h 253"/>
                  <a:gd name="T76" fmla="*/ 105 w 248"/>
                  <a:gd name="T77" fmla="*/ 179 h 253"/>
                  <a:gd name="T78" fmla="*/ 126 w 248"/>
                  <a:gd name="T79" fmla="*/ 200 h 253"/>
                  <a:gd name="T80" fmla="*/ 150 w 248"/>
                  <a:gd name="T81" fmla="*/ 216 h 253"/>
                  <a:gd name="T82" fmla="*/ 171 w 248"/>
                  <a:gd name="T83" fmla="*/ 228 h 253"/>
                  <a:gd name="T84" fmla="*/ 191 w 248"/>
                  <a:gd name="T85" fmla="*/ 236 h 253"/>
                  <a:gd name="T86" fmla="*/ 219 w 248"/>
                  <a:gd name="T87" fmla="*/ 249 h 253"/>
                  <a:gd name="T88" fmla="*/ 240 w 248"/>
                  <a:gd name="T89" fmla="*/ 253 h 253"/>
                  <a:gd name="T90" fmla="*/ 240 w 248"/>
                  <a:gd name="T91"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53">
                    <a:moveTo>
                      <a:pt x="240" y="236"/>
                    </a:moveTo>
                    <a:lnTo>
                      <a:pt x="236" y="228"/>
                    </a:lnTo>
                    <a:lnTo>
                      <a:pt x="236" y="224"/>
                    </a:lnTo>
                    <a:lnTo>
                      <a:pt x="240" y="212"/>
                    </a:lnTo>
                    <a:lnTo>
                      <a:pt x="244" y="200"/>
                    </a:lnTo>
                    <a:lnTo>
                      <a:pt x="248" y="200"/>
                    </a:lnTo>
                    <a:lnTo>
                      <a:pt x="248" y="175"/>
                    </a:lnTo>
                    <a:lnTo>
                      <a:pt x="248" y="175"/>
                    </a:lnTo>
                    <a:lnTo>
                      <a:pt x="244" y="163"/>
                    </a:lnTo>
                    <a:lnTo>
                      <a:pt x="232" y="159"/>
                    </a:lnTo>
                    <a:lnTo>
                      <a:pt x="219" y="151"/>
                    </a:lnTo>
                    <a:lnTo>
                      <a:pt x="211" y="139"/>
                    </a:lnTo>
                    <a:lnTo>
                      <a:pt x="199" y="139"/>
                    </a:lnTo>
                    <a:lnTo>
                      <a:pt x="187" y="127"/>
                    </a:lnTo>
                    <a:lnTo>
                      <a:pt x="179" y="127"/>
                    </a:lnTo>
                    <a:lnTo>
                      <a:pt x="175" y="122"/>
                    </a:lnTo>
                    <a:lnTo>
                      <a:pt x="187" y="114"/>
                    </a:lnTo>
                    <a:lnTo>
                      <a:pt x="191" y="106"/>
                    </a:lnTo>
                    <a:lnTo>
                      <a:pt x="191" y="102"/>
                    </a:lnTo>
                    <a:lnTo>
                      <a:pt x="195" y="90"/>
                    </a:lnTo>
                    <a:lnTo>
                      <a:pt x="191" y="78"/>
                    </a:lnTo>
                    <a:lnTo>
                      <a:pt x="187" y="74"/>
                    </a:lnTo>
                    <a:lnTo>
                      <a:pt x="187" y="61"/>
                    </a:lnTo>
                    <a:lnTo>
                      <a:pt x="183" y="61"/>
                    </a:lnTo>
                    <a:lnTo>
                      <a:pt x="179" y="57"/>
                    </a:lnTo>
                    <a:lnTo>
                      <a:pt x="179" y="53"/>
                    </a:lnTo>
                    <a:lnTo>
                      <a:pt x="171" y="53"/>
                    </a:lnTo>
                    <a:lnTo>
                      <a:pt x="167" y="61"/>
                    </a:lnTo>
                    <a:lnTo>
                      <a:pt x="162" y="74"/>
                    </a:lnTo>
                    <a:lnTo>
                      <a:pt x="150" y="78"/>
                    </a:lnTo>
                    <a:lnTo>
                      <a:pt x="146" y="82"/>
                    </a:lnTo>
                    <a:lnTo>
                      <a:pt x="138" y="70"/>
                    </a:lnTo>
                    <a:lnTo>
                      <a:pt x="134" y="70"/>
                    </a:lnTo>
                    <a:lnTo>
                      <a:pt x="122" y="74"/>
                    </a:lnTo>
                    <a:lnTo>
                      <a:pt x="130" y="61"/>
                    </a:lnTo>
                    <a:lnTo>
                      <a:pt x="130" y="49"/>
                    </a:lnTo>
                    <a:lnTo>
                      <a:pt x="126" y="37"/>
                    </a:lnTo>
                    <a:lnTo>
                      <a:pt x="126" y="29"/>
                    </a:lnTo>
                    <a:lnTo>
                      <a:pt x="122" y="33"/>
                    </a:lnTo>
                    <a:lnTo>
                      <a:pt x="122" y="21"/>
                    </a:lnTo>
                    <a:lnTo>
                      <a:pt x="118" y="13"/>
                    </a:lnTo>
                    <a:lnTo>
                      <a:pt x="122" y="13"/>
                    </a:lnTo>
                    <a:lnTo>
                      <a:pt x="110" y="4"/>
                    </a:lnTo>
                    <a:lnTo>
                      <a:pt x="105" y="0"/>
                    </a:lnTo>
                    <a:lnTo>
                      <a:pt x="97" y="4"/>
                    </a:lnTo>
                    <a:lnTo>
                      <a:pt x="89" y="4"/>
                    </a:lnTo>
                    <a:lnTo>
                      <a:pt x="77" y="4"/>
                    </a:lnTo>
                    <a:lnTo>
                      <a:pt x="77" y="4"/>
                    </a:lnTo>
                    <a:lnTo>
                      <a:pt x="77" y="4"/>
                    </a:lnTo>
                    <a:lnTo>
                      <a:pt x="73" y="13"/>
                    </a:lnTo>
                    <a:lnTo>
                      <a:pt x="69" y="25"/>
                    </a:lnTo>
                    <a:lnTo>
                      <a:pt x="53" y="33"/>
                    </a:lnTo>
                    <a:lnTo>
                      <a:pt x="57" y="45"/>
                    </a:lnTo>
                    <a:lnTo>
                      <a:pt x="40" y="57"/>
                    </a:lnTo>
                    <a:lnTo>
                      <a:pt x="40" y="61"/>
                    </a:lnTo>
                    <a:lnTo>
                      <a:pt x="28" y="70"/>
                    </a:lnTo>
                    <a:lnTo>
                      <a:pt x="28" y="70"/>
                    </a:lnTo>
                    <a:lnTo>
                      <a:pt x="24" y="74"/>
                    </a:lnTo>
                    <a:lnTo>
                      <a:pt x="12" y="82"/>
                    </a:lnTo>
                    <a:lnTo>
                      <a:pt x="8" y="94"/>
                    </a:lnTo>
                    <a:lnTo>
                      <a:pt x="0" y="98"/>
                    </a:lnTo>
                    <a:lnTo>
                      <a:pt x="4" y="102"/>
                    </a:lnTo>
                    <a:lnTo>
                      <a:pt x="12" y="114"/>
                    </a:lnTo>
                    <a:lnTo>
                      <a:pt x="24" y="118"/>
                    </a:lnTo>
                    <a:lnTo>
                      <a:pt x="24" y="118"/>
                    </a:lnTo>
                    <a:lnTo>
                      <a:pt x="36" y="127"/>
                    </a:lnTo>
                    <a:lnTo>
                      <a:pt x="40" y="131"/>
                    </a:lnTo>
                    <a:lnTo>
                      <a:pt x="44" y="131"/>
                    </a:lnTo>
                    <a:lnTo>
                      <a:pt x="44" y="131"/>
                    </a:lnTo>
                    <a:lnTo>
                      <a:pt x="40" y="135"/>
                    </a:lnTo>
                    <a:lnTo>
                      <a:pt x="53" y="143"/>
                    </a:lnTo>
                    <a:lnTo>
                      <a:pt x="65" y="143"/>
                    </a:lnTo>
                    <a:lnTo>
                      <a:pt x="69" y="147"/>
                    </a:lnTo>
                    <a:lnTo>
                      <a:pt x="81" y="155"/>
                    </a:lnTo>
                    <a:lnTo>
                      <a:pt x="85" y="159"/>
                    </a:lnTo>
                    <a:lnTo>
                      <a:pt x="89" y="167"/>
                    </a:lnTo>
                    <a:lnTo>
                      <a:pt x="101" y="175"/>
                    </a:lnTo>
                    <a:lnTo>
                      <a:pt x="105" y="179"/>
                    </a:lnTo>
                    <a:lnTo>
                      <a:pt x="118" y="188"/>
                    </a:lnTo>
                    <a:lnTo>
                      <a:pt x="126" y="200"/>
                    </a:lnTo>
                    <a:lnTo>
                      <a:pt x="138" y="208"/>
                    </a:lnTo>
                    <a:lnTo>
                      <a:pt x="150" y="216"/>
                    </a:lnTo>
                    <a:lnTo>
                      <a:pt x="162" y="220"/>
                    </a:lnTo>
                    <a:lnTo>
                      <a:pt x="171" y="228"/>
                    </a:lnTo>
                    <a:lnTo>
                      <a:pt x="179" y="232"/>
                    </a:lnTo>
                    <a:lnTo>
                      <a:pt x="191" y="236"/>
                    </a:lnTo>
                    <a:lnTo>
                      <a:pt x="215" y="245"/>
                    </a:lnTo>
                    <a:lnTo>
                      <a:pt x="219" y="249"/>
                    </a:lnTo>
                    <a:lnTo>
                      <a:pt x="228" y="253"/>
                    </a:lnTo>
                    <a:lnTo>
                      <a:pt x="240" y="253"/>
                    </a:lnTo>
                    <a:lnTo>
                      <a:pt x="240" y="249"/>
                    </a:lnTo>
                    <a:lnTo>
                      <a:pt x="240" y="23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2" name="Freeform 64">
                <a:extLst>
                  <a:ext uri="{FF2B5EF4-FFF2-40B4-BE49-F238E27FC236}">
                    <a16:creationId xmlns:a16="http://schemas.microsoft.com/office/drawing/2014/main" id="{61575EDF-FD80-4073-8DFF-5C9C85F01E54}"/>
                  </a:ext>
                </a:extLst>
              </p:cNvPr>
              <p:cNvSpPr>
                <a:spLocks/>
              </p:cNvSpPr>
              <p:nvPr/>
            </p:nvSpPr>
            <p:spPr bwMode="gray">
              <a:xfrm>
                <a:off x="5539709" y="4518181"/>
                <a:ext cx="134535" cy="155674"/>
              </a:xfrm>
              <a:custGeom>
                <a:avLst/>
                <a:gdLst>
                  <a:gd name="T0" fmla="*/ 354 w 370"/>
                  <a:gd name="T1" fmla="*/ 326 h 387"/>
                  <a:gd name="T2" fmla="*/ 337 w 370"/>
                  <a:gd name="T3" fmla="*/ 301 h 387"/>
                  <a:gd name="T4" fmla="*/ 329 w 370"/>
                  <a:gd name="T5" fmla="*/ 273 h 387"/>
                  <a:gd name="T6" fmla="*/ 325 w 370"/>
                  <a:gd name="T7" fmla="*/ 248 h 387"/>
                  <a:gd name="T8" fmla="*/ 333 w 370"/>
                  <a:gd name="T9" fmla="*/ 224 h 387"/>
                  <a:gd name="T10" fmla="*/ 346 w 370"/>
                  <a:gd name="T11" fmla="*/ 191 h 387"/>
                  <a:gd name="T12" fmla="*/ 354 w 370"/>
                  <a:gd name="T13" fmla="*/ 171 h 387"/>
                  <a:gd name="T14" fmla="*/ 366 w 370"/>
                  <a:gd name="T15" fmla="*/ 143 h 387"/>
                  <a:gd name="T16" fmla="*/ 362 w 370"/>
                  <a:gd name="T17" fmla="*/ 122 h 387"/>
                  <a:gd name="T18" fmla="*/ 358 w 370"/>
                  <a:gd name="T19" fmla="*/ 90 h 387"/>
                  <a:gd name="T20" fmla="*/ 341 w 370"/>
                  <a:gd name="T21" fmla="*/ 61 h 387"/>
                  <a:gd name="T22" fmla="*/ 301 w 370"/>
                  <a:gd name="T23" fmla="*/ 49 h 387"/>
                  <a:gd name="T24" fmla="*/ 272 w 370"/>
                  <a:gd name="T25" fmla="*/ 57 h 387"/>
                  <a:gd name="T26" fmla="*/ 256 w 370"/>
                  <a:gd name="T27" fmla="*/ 69 h 387"/>
                  <a:gd name="T28" fmla="*/ 232 w 370"/>
                  <a:gd name="T29" fmla="*/ 57 h 387"/>
                  <a:gd name="T30" fmla="*/ 215 w 370"/>
                  <a:gd name="T31" fmla="*/ 37 h 387"/>
                  <a:gd name="T32" fmla="*/ 199 w 370"/>
                  <a:gd name="T33" fmla="*/ 29 h 387"/>
                  <a:gd name="T34" fmla="*/ 171 w 370"/>
                  <a:gd name="T35" fmla="*/ 20 h 387"/>
                  <a:gd name="T36" fmla="*/ 146 w 370"/>
                  <a:gd name="T37" fmla="*/ 33 h 387"/>
                  <a:gd name="T38" fmla="*/ 142 w 370"/>
                  <a:gd name="T39" fmla="*/ 12 h 387"/>
                  <a:gd name="T40" fmla="*/ 118 w 370"/>
                  <a:gd name="T41" fmla="*/ 4 h 387"/>
                  <a:gd name="T42" fmla="*/ 118 w 370"/>
                  <a:gd name="T43" fmla="*/ 25 h 387"/>
                  <a:gd name="T44" fmla="*/ 97 w 370"/>
                  <a:gd name="T45" fmla="*/ 37 h 387"/>
                  <a:gd name="T46" fmla="*/ 69 w 370"/>
                  <a:gd name="T47" fmla="*/ 16 h 387"/>
                  <a:gd name="T48" fmla="*/ 53 w 370"/>
                  <a:gd name="T49" fmla="*/ 29 h 387"/>
                  <a:gd name="T50" fmla="*/ 28 w 370"/>
                  <a:gd name="T51" fmla="*/ 45 h 387"/>
                  <a:gd name="T52" fmla="*/ 28 w 370"/>
                  <a:gd name="T53" fmla="*/ 65 h 387"/>
                  <a:gd name="T54" fmla="*/ 44 w 370"/>
                  <a:gd name="T55" fmla="*/ 82 h 387"/>
                  <a:gd name="T56" fmla="*/ 53 w 370"/>
                  <a:gd name="T57" fmla="*/ 102 h 387"/>
                  <a:gd name="T58" fmla="*/ 53 w 370"/>
                  <a:gd name="T59" fmla="*/ 126 h 387"/>
                  <a:gd name="T60" fmla="*/ 57 w 370"/>
                  <a:gd name="T61" fmla="*/ 147 h 387"/>
                  <a:gd name="T62" fmla="*/ 24 w 370"/>
                  <a:gd name="T63" fmla="*/ 138 h 387"/>
                  <a:gd name="T64" fmla="*/ 40 w 370"/>
                  <a:gd name="T65" fmla="*/ 167 h 387"/>
                  <a:gd name="T66" fmla="*/ 32 w 370"/>
                  <a:gd name="T67" fmla="*/ 179 h 387"/>
                  <a:gd name="T68" fmla="*/ 16 w 370"/>
                  <a:gd name="T69" fmla="*/ 191 h 387"/>
                  <a:gd name="T70" fmla="*/ 12 w 370"/>
                  <a:gd name="T71" fmla="*/ 208 h 387"/>
                  <a:gd name="T72" fmla="*/ 16 w 370"/>
                  <a:gd name="T73" fmla="*/ 236 h 387"/>
                  <a:gd name="T74" fmla="*/ 0 w 370"/>
                  <a:gd name="T75" fmla="*/ 256 h 387"/>
                  <a:gd name="T76" fmla="*/ 24 w 370"/>
                  <a:gd name="T77" fmla="*/ 273 h 387"/>
                  <a:gd name="T78" fmla="*/ 57 w 370"/>
                  <a:gd name="T79" fmla="*/ 293 h 387"/>
                  <a:gd name="T80" fmla="*/ 73 w 370"/>
                  <a:gd name="T81" fmla="*/ 309 h 387"/>
                  <a:gd name="T82" fmla="*/ 65 w 370"/>
                  <a:gd name="T83" fmla="*/ 346 h 387"/>
                  <a:gd name="T84" fmla="*/ 65 w 370"/>
                  <a:gd name="T85" fmla="*/ 370 h 387"/>
                  <a:gd name="T86" fmla="*/ 77 w 370"/>
                  <a:gd name="T87" fmla="*/ 383 h 387"/>
                  <a:gd name="T88" fmla="*/ 110 w 370"/>
                  <a:gd name="T89" fmla="*/ 370 h 387"/>
                  <a:gd name="T90" fmla="*/ 142 w 370"/>
                  <a:gd name="T91" fmla="*/ 358 h 387"/>
                  <a:gd name="T92" fmla="*/ 179 w 370"/>
                  <a:gd name="T93" fmla="*/ 346 h 387"/>
                  <a:gd name="T94" fmla="*/ 203 w 370"/>
                  <a:gd name="T95" fmla="*/ 342 h 387"/>
                  <a:gd name="T96" fmla="*/ 195 w 370"/>
                  <a:gd name="T97" fmla="*/ 342 h 387"/>
                  <a:gd name="T98" fmla="*/ 219 w 370"/>
                  <a:gd name="T99" fmla="*/ 338 h 387"/>
                  <a:gd name="T100" fmla="*/ 244 w 370"/>
                  <a:gd name="T101" fmla="*/ 338 h 387"/>
                  <a:gd name="T102" fmla="*/ 276 w 370"/>
                  <a:gd name="T103" fmla="*/ 334 h 387"/>
                  <a:gd name="T104" fmla="*/ 252 w 370"/>
                  <a:gd name="T105" fmla="*/ 338 h 387"/>
                  <a:gd name="T106" fmla="*/ 228 w 370"/>
                  <a:gd name="T107" fmla="*/ 338 h 387"/>
                  <a:gd name="T108" fmla="*/ 260 w 370"/>
                  <a:gd name="T109" fmla="*/ 330 h 387"/>
                  <a:gd name="T110" fmla="*/ 280 w 370"/>
                  <a:gd name="T111" fmla="*/ 330 h 387"/>
                  <a:gd name="T112" fmla="*/ 280 w 370"/>
                  <a:gd name="T113" fmla="*/ 334 h 387"/>
                  <a:gd name="T114" fmla="*/ 297 w 370"/>
                  <a:gd name="T115" fmla="*/ 338 h 387"/>
                  <a:gd name="T116" fmla="*/ 317 w 370"/>
                  <a:gd name="T117" fmla="*/ 342 h 387"/>
                  <a:gd name="T118" fmla="*/ 329 w 370"/>
                  <a:gd name="T119" fmla="*/ 338 h 387"/>
                  <a:gd name="T120" fmla="*/ 346 w 370"/>
                  <a:gd name="T121" fmla="*/ 34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0" h="387">
                    <a:moveTo>
                      <a:pt x="350" y="334"/>
                    </a:moveTo>
                    <a:lnTo>
                      <a:pt x="354" y="326"/>
                    </a:lnTo>
                    <a:lnTo>
                      <a:pt x="354" y="326"/>
                    </a:lnTo>
                    <a:lnTo>
                      <a:pt x="354" y="313"/>
                    </a:lnTo>
                    <a:lnTo>
                      <a:pt x="341" y="309"/>
                    </a:lnTo>
                    <a:lnTo>
                      <a:pt x="337" y="301"/>
                    </a:lnTo>
                    <a:lnTo>
                      <a:pt x="333" y="285"/>
                    </a:lnTo>
                    <a:lnTo>
                      <a:pt x="333" y="285"/>
                    </a:lnTo>
                    <a:lnTo>
                      <a:pt x="329" y="273"/>
                    </a:lnTo>
                    <a:lnTo>
                      <a:pt x="325" y="261"/>
                    </a:lnTo>
                    <a:lnTo>
                      <a:pt x="325" y="248"/>
                    </a:lnTo>
                    <a:lnTo>
                      <a:pt x="325" y="248"/>
                    </a:lnTo>
                    <a:lnTo>
                      <a:pt x="325" y="240"/>
                    </a:lnTo>
                    <a:lnTo>
                      <a:pt x="329" y="228"/>
                    </a:lnTo>
                    <a:lnTo>
                      <a:pt x="333" y="224"/>
                    </a:lnTo>
                    <a:lnTo>
                      <a:pt x="341" y="212"/>
                    </a:lnTo>
                    <a:lnTo>
                      <a:pt x="341" y="200"/>
                    </a:lnTo>
                    <a:lnTo>
                      <a:pt x="346" y="191"/>
                    </a:lnTo>
                    <a:lnTo>
                      <a:pt x="346" y="183"/>
                    </a:lnTo>
                    <a:lnTo>
                      <a:pt x="350" y="171"/>
                    </a:lnTo>
                    <a:lnTo>
                      <a:pt x="354" y="171"/>
                    </a:lnTo>
                    <a:lnTo>
                      <a:pt x="358" y="167"/>
                    </a:lnTo>
                    <a:lnTo>
                      <a:pt x="370" y="155"/>
                    </a:lnTo>
                    <a:lnTo>
                      <a:pt x="366" y="143"/>
                    </a:lnTo>
                    <a:lnTo>
                      <a:pt x="366" y="130"/>
                    </a:lnTo>
                    <a:lnTo>
                      <a:pt x="362" y="122"/>
                    </a:lnTo>
                    <a:lnTo>
                      <a:pt x="362" y="122"/>
                    </a:lnTo>
                    <a:lnTo>
                      <a:pt x="358" y="110"/>
                    </a:lnTo>
                    <a:lnTo>
                      <a:pt x="354" y="98"/>
                    </a:lnTo>
                    <a:lnTo>
                      <a:pt x="358" y="90"/>
                    </a:lnTo>
                    <a:lnTo>
                      <a:pt x="358" y="77"/>
                    </a:lnTo>
                    <a:lnTo>
                      <a:pt x="346" y="73"/>
                    </a:lnTo>
                    <a:lnTo>
                      <a:pt x="341" y="61"/>
                    </a:lnTo>
                    <a:lnTo>
                      <a:pt x="329" y="57"/>
                    </a:lnTo>
                    <a:lnTo>
                      <a:pt x="317" y="53"/>
                    </a:lnTo>
                    <a:lnTo>
                      <a:pt x="301" y="49"/>
                    </a:lnTo>
                    <a:lnTo>
                      <a:pt x="297" y="49"/>
                    </a:lnTo>
                    <a:lnTo>
                      <a:pt x="285" y="53"/>
                    </a:lnTo>
                    <a:lnTo>
                      <a:pt x="272" y="57"/>
                    </a:lnTo>
                    <a:lnTo>
                      <a:pt x="260" y="65"/>
                    </a:lnTo>
                    <a:lnTo>
                      <a:pt x="260" y="69"/>
                    </a:lnTo>
                    <a:lnTo>
                      <a:pt x="256" y="69"/>
                    </a:lnTo>
                    <a:lnTo>
                      <a:pt x="244" y="65"/>
                    </a:lnTo>
                    <a:lnTo>
                      <a:pt x="244" y="61"/>
                    </a:lnTo>
                    <a:lnTo>
                      <a:pt x="232" y="57"/>
                    </a:lnTo>
                    <a:lnTo>
                      <a:pt x="219" y="45"/>
                    </a:lnTo>
                    <a:lnTo>
                      <a:pt x="219" y="41"/>
                    </a:lnTo>
                    <a:lnTo>
                      <a:pt x="215" y="37"/>
                    </a:lnTo>
                    <a:lnTo>
                      <a:pt x="211" y="37"/>
                    </a:lnTo>
                    <a:lnTo>
                      <a:pt x="211" y="29"/>
                    </a:lnTo>
                    <a:lnTo>
                      <a:pt x="199" y="29"/>
                    </a:lnTo>
                    <a:lnTo>
                      <a:pt x="187" y="20"/>
                    </a:lnTo>
                    <a:lnTo>
                      <a:pt x="179" y="16"/>
                    </a:lnTo>
                    <a:lnTo>
                      <a:pt x="171" y="20"/>
                    </a:lnTo>
                    <a:lnTo>
                      <a:pt x="158" y="33"/>
                    </a:lnTo>
                    <a:lnTo>
                      <a:pt x="146" y="33"/>
                    </a:lnTo>
                    <a:lnTo>
                      <a:pt x="146" y="33"/>
                    </a:lnTo>
                    <a:lnTo>
                      <a:pt x="142" y="29"/>
                    </a:lnTo>
                    <a:lnTo>
                      <a:pt x="146" y="25"/>
                    </a:lnTo>
                    <a:lnTo>
                      <a:pt x="142" y="12"/>
                    </a:lnTo>
                    <a:lnTo>
                      <a:pt x="142" y="0"/>
                    </a:lnTo>
                    <a:lnTo>
                      <a:pt x="130" y="12"/>
                    </a:lnTo>
                    <a:lnTo>
                      <a:pt x="118" y="4"/>
                    </a:lnTo>
                    <a:lnTo>
                      <a:pt x="118" y="4"/>
                    </a:lnTo>
                    <a:lnTo>
                      <a:pt x="118" y="16"/>
                    </a:lnTo>
                    <a:lnTo>
                      <a:pt x="118" y="25"/>
                    </a:lnTo>
                    <a:lnTo>
                      <a:pt x="118" y="25"/>
                    </a:lnTo>
                    <a:lnTo>
                      <a:pt x="105" y="25"/>
                    </a:lnTo>
                    <a:lnTo>
                      <a:pt x="97" y="37"/>
                    </a:lnTo>
                    <a:lnTo>
                      <a:pt x="85" y="33"/>
                    </a:lnTo>
                    <a:lnTo>
                      <a:pt x="73" y="29"/>
                    </a:lnTo>
                    <a:lnTo>
                      <a:pt x="69" y="16"/>
                    </a:lnTo>
                    <a:lnTo>
                      <a:pt x="57" y="20"/>
                    </a:lnTo>
                    <a:lnTo>
                      <a:pt x="53" y="20"/>
                    </a:lnTo>
                    <a:lnTo>
                      <a:pt x="53" y="29"/>
                    </a:lnTo>
                    <a:lnTo>
                      <a:pt x="40" y="37"/>
                    </a:lnTo>
                    <a:lnTo>
                      <a:pt x="40" y="37"/>
                    </a:lnTo>
                    <a:lnTo>
                      <a:pt x="28" y="45"/>
                    </a:lnTo>
                    <a:lnTo>
                      <a:pt x="28" y="45"/>
                    </a:lnTo>
                    <a:lnTo>
                      <a:pt x="32" y="57"/>
                    </a:lnTo>
                    <a:lnTo>
                      <a:pt x="28" y="65"/>
                    </a:lnTo>
                    <a:lnTo>
                      <a:pt x="28" y="77"/>
                    </a:lnTo>
                    <a:lnTo>
                      <a:pt x="32" y="82"/>
                    </a:lnTo>
                    <a:lnTo>
                      <a:pt x="44" y="82"/>
                    </a:lnTo>
                    <a:lnTo>
                      <a:pt x="44" y="86"/>
                    </a:lnTo>
                    <a:lnTo>
                      <a:pt x="48" y="98"/>
                    </a:lnTo>
                    <a:lnTo>
                      <a:pt x="53" y="102"/>
                    </a:lnTo>
                    <a:lnTo>
                      <a:pt x="40" y="110"/>
                    </a:lnTo>
                    <a:lnTo>
                      <a:pt x="40" y="122"/>
                    </a:lnTo>
                    <a:lnTo>
                      <a:pt x="53" y="126"/>
                    </a:lnTo>
                    <a:lnTo>
                      <a:pt x="57" y="138"/>
                    </a:lnTo>
                    <a:lnTo>
                      <a:pt x="57" y="147"/>
                    </a:lnTo>
                    <a:lnTo>
                      <a:pt x="57" y="147"/>
                    </a:lnTo>
                    <a:lnTo>
                      <a:pt x="44" y="143"/>
                    </a:lnTo>
                    <a:lnTo>
                      <a:pt x="32" y="138"/>
                    </a:lnTo>
                    <a:lnTo>
                      <a:pt x="24" y="138"/>
                    </a:lnTo>
                    <a:lnTo>
                      <a:pt x="24" y="151"/>
                    </a:lnTo>
                    <a:lnTo>
                      <a:pt x="32" y="159"/>
                    </a:lnTo>
                    <a:lnTo>
                      <a:pt x="40" y="167"/>
                    </a:lnTo>
                    <a:lnTo>
                      <a:pt x="32" y="163"/>
                    </a:lnTo>
                    <a:lnTo>
                      <a:pt x="32" y="179"/>
                    </a:lnTo>
                    <a:lnTo>
                      <a:pt x="32" y="179"/>
                    </a:lnTo>
                    <a:lnTo>
                      <a:pt x="24" y="191"/>
                    </a:lnTo>
                    <a:lnTo>
                      <a:pt x="24" y="195"/>
                    </a:lnTo>
                    <a:lnTo>
                      <a:pt x="16" y="191"/>
                    </a:lnTo>
                    <a:lnTo>
                      <a:pt x="8" y="195"/>
                    </a:lnTo>
                    <a:lnTo>
                      <a:pt x="12" y="195"/>
                    </a:lnTo>
                    <a:lnTo>
                      <a:pt x="12" y="208"/>
                    </a:lnTo>
                    <a:lnTo>
                      <a:pt x="16" y="212"/>
                    </a:lnTo>
                    <a:lnTo>
                      <a:pt x="20" y="224"/>
                    </a:lnTo>
                    <a:lnTo>
                      <a:pt x="16" y="236"/>
                    </a:lnTo>
                    <a:lnTo>
                      <a:pt x="16" y="240"/>
                    </a:lnTo>
                    <a:lnTo>
                      <a:pt x="12" y="248"/>
                    </a:lnTo>
                    <a:lnTo>
                      <a:pt x="0" y="256"/>
                    </a:lnTo>
                    <a:lnTo>
                      <a:pt x="4" y="261"/>
                    </a:lnTo>
                    <a:lnTo>
                      <a:pt x="12" y="261"/>
                    </a:lnTo>
                    <a:lnTo>
                      <a:pt x="24" y="273"/>
                    </a:lnTo>
                    <a:lnTo>
                      <a:pt x="36" y="273"/>
                    </a:lnTo>
                    <a:lnTo>
                      <a:pt x="44" y="285"/>
                    </a:lnTo>
                    <a:lnTo>
                      <a:pt x="57" y="293"/>
                    </a:lnTo>
                    <a:lnTo>
                      <a:pt x="69" y="297"/>
                    </a:lnTo>
                    <a:lnTo>
                      <a:pt x="73" y="309"/>
                    </a:lnTo>
                    <a:lnTo>
                      <a:pt x="73" y="309"/>
                    </a:lnTo>
                    <a:lnTo>
                      <a:pt x="73" y="334"/>
                    </a:lnTo>
                    <a:lnTo>
                      <a:pt x="69" y="334"/>
                    </a:lnTo>
                    <a:lnTo>
                      <a:pt x="65" y="346"/>
                    </a:lnTo>
                    <a:lnTo>
                      <a:pt x="61" y="358"/>
                    </a:lnTo>
                    <a:lnTo>
                      <a:pt x="61" y="362"/>
                    </a:lnTo>
                    <a:lnTo>
                      <a:pt x="65" y="370"/>
                    </a:lnTo>
                    <a:lnTo>
                      <a:pt x="65" y="383"/>
                    </a:lnTo>
                    <a:lnTo>
                      <a:pt x="65" y="387"/>
                    </a:lnTo>
                    <a:lnTo>
                      <a:pt x="77" y="383"/>
                    </a:lnTo>
                    <a:lnTo>
                      <a:pt x="85" y="379"/>
                    </a:lnTo>
                    <a:lnTo>
                      <a:pt x="97" y="374"/>
                    </a:lnTo>
                    <a:lnTo>
                      <a:pt x="110" y="370"/>
                    </a:lnTo>
                    <a:lnTo>
                      <a:pt x="118" y="366"/>
                    </a:lnTo>
                    <a:lnTo>
                      <a:pt x="130" y="362"/>
                    </a:lnTo>
                    <a:lnTo>
                      <a:pt x="142" y="358"/>
                    </a:lnTo>
                    <a:lnTo>
                      <a:pt x="154" y="354"/>
                    </a:lnTo>
                    <a:lnTo>
                      <a:pt x="166" y="346"/>
                    </a:lnTo>
                    <a:lnTo>
                      <a:pt x="179" y="346"/>
                    </a:lnTo>
                    <a:lnTo>
                      <a:pt x="191" y="346"/>
                    </a:lnTo>
                    <a:lnTo>
                      <a:pt x="191" y="342"/>
                    </a:lnTo>
                    <a:lnTo>
                      <a:pt x="203" y="342"/>
                    </a:lnTo>
                    <a:lnTo>
                      <a:pt x="219" y="342"/>
                    </a:lnTo>
                    <a:lnTo>
                      <a:pt x="203" y="338"/>
                    </a:lnTo>
                    <a:lnTo>
                      <a:pt x="195" y="342"/>
                    </a:lnTo>
                    <a:lnTo>
                      <a:pt x="199" y="338"/>
                    </a:lnTo>
                    <a:lnTo>
                      <a:pt x="203" y="338"/>
                    </a:lnTo>
                    <a:lnTo>
                      <a:pt x="219" y="338"/>
                    </a:lnTo>
                    <a:lnTo>
                      <a:pt x="219" y="342"/>
                    </a:lnTo>
                    <a:lnTo>
                      <a:pt x="232" y="342"/>
                    </a:lnTo>
                    <a:lnTo>
                      <a:pt x="244" y="338"/>
                    </a:lnTo>
                    <a:lnTo>
                      <a:pt x="256" y="338"/>
                    </a:lnTo>
                    <a:lnTo>
                      <a:pt x="264" y="338"/>
                    </a:lnTo>
                    <a:lnTo>
                      <a:pt x="276" y="334"/>
                    </a:lnTo>
                    <a:lnTo>
                      <a:pt x="272" y="334"/>
                    </a:lnTo>
                    <a:lnTo>
                      <a:pt x="264" y="334"/>
                    </a:lnTo>
                    <a:lnTo>
                      <a:pt x="252" y="338"/>
                    </a:lnTo>
                    <a:lnTo>
                      <a:pt x="236" y="338"/>
                    </a:lnTo>
                    <a:lnTo>
                      <a:pt x="232" y="338"/>
                    </a:lnTo>
                    <a:lnTo>
                      <a:pt x="228" y="338"/>
                    </a:lnTo>
                    <a:lnTo>
                      <a:pt x="240" y="334"/>
                    </a:lnTo>
                    <a:lnTo>
                      <a:pt x="252" y="334"/>
                    </a:lnTo>
                    <a:lnTo>
                      <a:pt x="260" y="330"/>
                    </a:lnTo>
                    <a:lnTo>
                      <a:pt x="272" y="330"/>
                    </a:lnTo>
                    <a:lnTo>
                      <a:pt x="280" y="334"/>
                    </a:lnTo>
                    <a:lnTo>
                      <a:pt x="280" y="330"/>
                    </a:lnTo>
                    <a:lnTo>
                      <a:pt x="293" y="334"/>
                    </a:lnTo>
                    <a:lnTo>
                      <a:pt x="293" y="334"/>
                    </a:lnTo>
                    <a:lnTo>
                      <a:pt x="280" y="334"/>
                    </a:lnTo>
                    <a:lnTo>
                      <a:pt x="293" y="338"/>
                    </a:lnTo>
                    <a:lnTo>
                      <a:pt x="293" y="338"/>
                    </a:lnTo>
                    <a:lnTo>
                      <a:pt x="297" y="338"/>
                    </a:lnTo>
                    <a:lnTo>
                      <a:pt x="297" y="338"/>
                    </a:lnTo>
                    <a:lnTo>
                      <a:pt x="305" y="342"/>
                    </a:lnTo>
                    <a:lnTo>
                      <a:pt x="317" y="342"/>
                    </a:lnTo>
                    <a:lnTo>
                      <a:pt x="325" y="330"/>
                    </a:lnTo>
                    <a:lnTo>
                      <a:pt x="325" y="326"/>
                    </a:lnTo>
                    <a:lnTo>
                      <a:pt x="329" y="338"/>
                    </a:lnTo>
                    <a:lnTo>
                      <a:pt x="341" y="342"/>
                    </a:lnTo>
                    <a:lnTo>
                      <a:pt x="341" y="342"/>
                    </a:lnTo>
                    <a:lnTo>
                      <a:pt x="346" y="342"/>
                    </a:lnTo>
                    <a:lnTo>
                      <a:pt x="350" y="33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3" name="Freeform 65">
                <a:extLst>
                  <a:ext uri="{FF2B5EF4-FFF2-40B4-BE49-F238E27FC236}">
                    <a16:creationId xmlns:a16="http://schemas.microsoft.com/office/drawing/2014/main" id="{1C261AE9-50A9-49D7-AFDB-EDEA480775D4}"/>
                  </a:ext>
                </a:extLst>
              </p:cNvPr>
              <p:cNvSpPr>
                <a:spLocks/>
              </p:cNvSpPr>
              <p:nvPr/>
            </p:nvSpPr>
            <p:spPr bwMode="gray">
              <a:xfrm>
                <a:off x="5607704" y="4410376"/>
                <a:ext cx="173078" cy="138779"/>
              </a:xfrm>
              <a:custGeom>
                <a:avLst/>
                <a:gdLst>
                  <a:gd name="T0" fmla="*/ 460 w 476"/>
                  <a:gd name="T1" fmla="*/ 171 h 345"/>
                  <a:gd name="T2" fmla="*/ 452 w 476"/>
                  <a:gd name="T3" fmla="*/ 146 h 345"/>
                  <a:gd name="T4" fmla="*/ 423 w 476"/>
                  <a:gd name="T5" fmla="*/ 150 h 345"/>
                  <a:gd name="T6" fmla="*/ 395 w 476"/>
                  <a:gd name="T7" fmla="*/ 130 h 345"/>
                  <a:gd name="T8" fmla="*/ 399 w 476"/>
                  <a:gd name="T9" fmla="*/ 109 h 345"/>
                  <a:gd name="T10" fmla="*/ 403 w 476"/>
                  <a:gd name="T11" fmla="*/ 105 h 345"/>
                  <a:gd name="T12" fmla="*/ 370 w 476"/>
                  <a:gd name="T13" fmla="*/ 81 h 345"/>
                  <a:gd name="T14" fmla="*/ 358 w 476"/>
                  <a:gd name="T15" fmla="*/ 53 h 345"/>
                  <a:gd name="T16" fmla="*/ 346 w 476"/>
                  <a:gd name="T17" fmla="*/ 28 h 345"/>
                  <a:gd name="T18" fmla="*/ 346 w 476"/>
                  <a:gd name="T19" fmla="*/ 12 h 345"/>
                  <a:gd name="T20" fmla="*/ 309 w 476"/>
                  <a:gd name="T21" fmla="*/ 8 h 345"/>
                  <a:gd name="T22" fmla="*/ 285 w 476"/>
                  <a:gd name="T23" fmla="*/ 8 h 345"/>
                  <a:gd name="T24" fmla="*/ 260 w 476"/>
                  <a:gd name="T25" fmla="*/ 20 h 345"/>
                  <a:gd name="T26" fmla="*/ 248 w 476"/>
                  <a:gd name="T27" fmla="*/ 28 h 345"/>
                  <a:gd name="T28" fmla="*/ 211 w 476"/>
                  <a:gd name="T29" fmla="*/ 44 h 345"/>
                  <a:gd name="T30" fmla="*/ 203 w 476"/>
                  <a:gd name="T31" fmla="*/ 61 h 345"/>
                  <a:gd name="T32" fmla="*/ 167 w 476"/>
                  <a:gd name="T33" fmla="*/ 61 h 345"/>
                  <a:gd name="T34" fmla="*/ 154 w 476"/>
                  <a:gd name="T35" fmla="*/ 93 h 345"/>
                  <a:gd name="T36" fmla="*/ 134 w 476"/>
                  <a:gd name="T37" fmla="*/ 89 h 345"/>
                  <a:gd name="T38" fmla="*/ 126 w 476"/>
                  <a:gd name="T39" fmla="*/ 114 h 345"/>
                  <a:gd name="T40" fmla="*/ 118 w 476"/>
                  <a:gd name="T41" fmla="*/ 118 h 345"/>
                  <a:gd name="T42" fmla="*/ 89 w 476"/>
                  <a:gd name="T43" fmla="*/ 105 h 345"/>
                  <a:gd name="T44" fmla="*/ 77 w 476"/>
                  <a:gd name="T45" fmla="*/ 138 h 345"/>
                  <a:gd name="T46" fmla="*/ 65 w 476"/>
                  <a:gd name="T47" fmla="*/ 150 h 345"/>
                  <a:gd name="T48" fmla="*/ 53 w 476"/>
                  <a:gd name="T49" fmla="*/ 187 h 345"/>
                  <a:gd name="T50" fmla="*/ 32 w 476"/>
                  <a:gd name="T51" fmla="*/ 191 h 345"/>
                  <a:gd name="T52" fmla="*/ 8 w 476"/>
                  <a:gd name="T53" fmla="*/ 203 h 345"/>
                  <a:gd name="T54" fmla="*/ 16 w 476"/>
                  <a:gd name="T55" fmla="*/ 236 h 345"/>
                  <a:gd name="T56" fmla="*/ 4 w 476"/>
                  <a:gd name="T57" fmla="*/ 268 h 345"/>
                  <a:gd name="T58" fmla="*/ 0 w 476"/>
                  <a:gd name="T59" fmla="*/ 288 h 345"/>
                  <a:gd name="T60" fmla="*/ 24 w 476"/>
                  <a:gd name="T61" fmla="*/ 305 h 345"/>
                  <a:gd name="T62" fmla="*/ 32 w 476"/>
                  <a:gd name="T63" fmla="*/ 313 h 345"/>
                  <a:gd name="T64" fmla="*/ 57 w 476"/>
                  <a:gd name="T65" fmla="*/ 333 h 345"/>
                  <a:gd name="T66" fmla="*/ 73 w 476"/>
                  <a:gd name="T67" fmla="*/ 333 h 345"/>
                  <a:gd name="T68" fmla="*/ 110 w 476"/>
                  <a:gd name="T69" fmla="*/ 317 h 345"/>
                  <a:gd name="T70" fmla="*/ 142 w 476"/>
                  <a:gd name="T71" fmla="*/ 325 h 345"/>
                  <a:gd name="T72" fmla="*/ 171 w 476"/>
                  <a:gd name="T73" fmla="*/ 345 h 345"/>
                  <a:gd name="T74" fmla="*/ 167 w 476"/>
                  <a:gd name="T75" fmla="*/ 313 h 345"/>
                  <a:gd name="T76" fmla="*/ 159 w 476"/>
                  <a:gd name="T77" fmla="*/ 284 h 345"/>
                  <a:gd name="T78" fmla="*/ 163 w 476"/>
                  <a:gd name="T79" fmla="*/ 252 h 345"/>
                  <a:gd name="T80" fmla="*/ 252 w 476"/>
                  <a:gd name="T81" fmla="*/ 252 h 345"/>
                  <a:gd name="T82" fmla="*/ 301 w 476"/>
                  <a:gd name="T83" fmla="*/ 252 h 345"/>
                  <a:gd name="T84" fmla="*/ 325 w 476"/>
                  <a:gd name="T85" fmla="*/ 244 h 345"/>
                  <a:gd name="T86" fmla="*/ 342 w 476"/>
                  <a:gd name="T87" fmla="*/ 248 h 345"/>
                  <a:gd name="T88" fmla="*/ 366 w 476"/>
                  <a:gd name="T89" fmla="*/ 256 h 345"/>
                  <a:gd name="T90" fmla="*/ 390 w 476"/>
                  <a:gd name="T91" fmla="*/ 252 h 345"/>
                  <a:gd name="T92" fmla="*/ 411 w 476"/>
                  <a:gd name="T93" fmla="*/ 236 h 345"/>
                  <a:gd name="T94" fmla="*/ 435 w 476"/>
                  <a:gd name="T95" fmla="*/ 227 h 345"/>
                  <a:gd name="T96" fmla="*/ 460 w 476"/>
                  <a:gd name="T97" fmla="*/ 219 h 345"/>
                  <a:gd name="T98" fmla="*/ 476 w 476"/>
                  <a:gd name="T99" fmla="*/ 19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6" h="345">
                    <a:moveTo>
                      <a:pt x="472" y="187"/>
                    </a:moveTo>
                    <a:lnTo>
                      <a:pt x="468" y="183"/>
                    </a:lnTo>
                    <a:lnTo>
                      <a:pt x="460" y="171"/>
                    </a:lnTo>
                    <a:lnTo>
                      <a:pt x="468" y="158"/>
                    </a:lnTo>
                    <a:lnTo>
                      <a:pt x="456" y="146"/>
                    </a:lnTo>
                    <a:lnTo>
                      <a:pt x="452" y="146"/>
                    </a:lnTo>
                    <a:lnTo>
                      <a:pt x="439" y="154"/>
                    </a:lnTo>
                    <a:lnTo>
                      <a:pt x="427" y="154"/>
                    </a:lnTo>
                    <a:lnTo>
                      <a:pt x="423" y="150"/>
                    </a:lnTo>
                    <a:lnTo>
                      <a:pt x="411" y="138"/>
                    </a:lnTo>
                    <a:lnTo>
                      <a:pt x="403" y="134"/>
                    </a:lnTo>
                    <a:lnTo>
                      <a:pt x="395" y="130"/>
                    </a:lnTo>
                    <a:lnTo>
                      <a:pt x="390" y="126"/>
                    </a:lnTo>
                    <a:lnTo>
                      <a:pt x="390" y="114"/>
                    </a:lnTo>
                    <a:lnTo>
                      <a:pt x="399" y="109"/>
                    </a:lnTo>
                    <a:lnTo>
                      <a:pt x="403" y="109"/>
                    </a:lnTo>
                    <a:lnTo>
                      <a:pt x="411" y="109"/>
                    </a:lnTo>
                    <a:lnTo>
                      <a:pt x="403" y="105"/>
                    </a:lnTo>
                    <a:lnTo>
                      <a:pt x="395" y="101"/>
                    </a:lnTo>
                    <a:lnTo>
                      <a:pt x="382" y="93"/>
                    </a:lnTo>
                    <a:lnTo>
                      <a:pt x="370" y="81"/>
                    </a:lnTo>
                    <a:lnTo>
                      <a:pt x="362" y="73"/>
                    </a:lnTo>
                    <a:lnTo>
                      <a:pt x="354" y="65"/>
                    </a:lnTo>
                    <a:lnTo>
                      <a:pt x="358" y="53"/>
                    </a:lnTo>
                    <a:lnTo>
                      <a:pt x="346" y="44"/>
                    </a:lnTo>
                    <a:lnTo>
                      <a:pt x="346" y="40"/>
                    </a:lnTo>
                    <a:lnTo>
                      <a:pt x="346" y="28"/>
                    </a:lnTo>
                    <a:lnTo>
                      <a:pt x="346" y="28"/>
                    </a:lnTo>
                    <a:lnTo>
                      <a:pt x="346" y="16"/>
                    </a:lnTo>
                    <a:lnTo>
                      <a:pt x="346" y="12"/>
                    </a:lnTo>
                    <a:lnTo>
                      <a:pt x="334" y="8"/>
                    </a:lnTo>
                    <a:lnTo>
                      <a:pt x="309" y="8"/>
                    </a:lnTo>
                    <a:lnTo>
                      <a:pt x="309" y="8"/>
                    </a:lnTo>
                    <a:lnTo>
                      <a:pt x="305" y="0"/>
                    </a:lnTo>
                    <a:lnTo>
                      <a:pt x="289" y="0"/>
                    </a:lnTo>
                    <a:lnTo>
                      <a:pt x="285" y="8"/>
                    </a:lnTo>
                    <a:lnTo>
                      <a:pt x="281" y="12"/>
                    </a:lnTo>
                    <a:lnTo>
                      <a:pt x="268" y="20"/>
                    </a:lnTo>
                    <a:lnTo>
                      <a:pt x="260" y="20"/>
                    </a:lnTo>
                    <a:lnTo>
                      <a:pt x="256" y="24"/>
                    </a:lnTo>
                    <a:lnTo>
                      <a:pt x="248" y="28"/>
                    </a:lnTo>
                    <a:lnTo>
                      <a:pt x="248" y="28"/>
                    </a:lnTo>
                    <a:lnTo>
                      <a:pt x="232" y="36"/>
                    </a:lnTo>
                    <a:lnTo>
                      <a:pt x="224" y="40"/>
                    </a:lnTo>
                    <a:lnTo>
                      <a:pt x="211" y="44"/>
                    </a:lnTo>
                    <a:lnTo>
                      <a:pt x="211" y="44"/>
                    </a:lnTo>
                    <a:lnTo>
                      <a:pt x="203" y="61"/>
                    </a:lnTo>
                    <a:lnTo>
                      <a:pt x="203" y="61"/>
                    </a:lnTo>
                    <a:lnTo>
                      <a:pt x="191" y="53"/>
                    </a:lnTo>
                    <a:lnTo>
                      <a:pt x="179" y="53"/>
                    </a:lnTo>
                    <a:lnTo>
                      <a:pt x="167" y="61"/>
                    </a:lnTo>
                    <a:lnTo>
                      <a:pt x="159" y="73"/>
                    </a:lnTo>
                    <a:lnTo>
                      <a:pt x="159" y="77"/>
                    </a:lnTo>
                    <a:lnTo>
                      <a:pt x="154" y="93"/>
                    </a:lnTo>
                    <a:lnTo>
                      <a:pt x="150" y="89"/>
                    </a:lnTo>
                    <a:lnTo>
                      <a:pt x="138" y="89"/>
                    </a:lnTo>
                    <a:lnTo>
                      <a:pt x="134" y="89"/>
                    </a:lnTo>
                    <a:lnTo>
                      <a:pt x="138" y="89"/>
                    </a:lnTo>
                    <a:lnTo>
                      <a:pt x="138" y="114"/>
                    </a:lnTo>
                    <a:lnTo>
                      <a:pt x="126" y="114"/>
                    </a:lnTo>
                    <a:lnTo>
                      <a:pt x="126" y="118"/>
                    </a:lnTo>
                    <a:lnTo>
                      <a:pt x="126" y="122"/>
                    </a:lnTo>
                    <a:lnTo>
                      <a:pt x="118" y="118"/>
                    </a:lnTo>
                    <a:lnTo>
                      <a:pt x="102" y="109"/>
                    </a:lnTo>
                    <a:lnTo>
                      <a:pt x="93" y="97"/>
                    </a:lnTo>
                    <a:lnTo>
                      <a:pt x="89" y="105"/>
                    </a:lnTo>
                    <a:lnTo>
                      <a:pt x="77" y="114"/>
                    </a:lnTo>
                    <a:lnTo>
                      <a:pt x="73" y="126"/>
                    </a:lnTo>
                    <a:lnTo>
                      <a:pt x="77" y="138"/>
                    </a:lnTo>
                    <a:lnTo>
                      <a:pt x="77" y="146"/>
                    </a:lnTo>
                    <a:lnTo>
                      <a:pt x="61" y="146"/>
                    </a:lnTo>
                    <a:lnTo>
                      <a:pt x="65" y="150"/>
                    </a:lnTo>
                    <a:lnTo>
                      <a:pt x="65" y="162"/>
                    </a:lnTo>
                    <a:lnTo>
                      <a:pt x="61" y="175"/>
                    </a:lnTo>
                    <a:lnTo>
                      <a:pt x="53" y="187"/>
                    </a:lnTo>
                    <a:lnTo>
                      <a:pt x="49" y="187"/>
                    </a:lnTo>
                    <a:lnTo>
                      <a:pt x="41" y="191"/>
                    </a:lnTo>
                    <a:lnTo>
                      <a:pt x="32" y="191"/>
                    </a:lnTo>
                    <a:lnTo>
                      <a:pt x="28" y="191"/>
                    </a:lnTo>
                    <a:lnTo>
                      <a:pt x="16" y="199"/>
                    </a:lnTo>
                    <a:lnTo>
                      <a:pt x="8" y="203"/>
                    </a:lnTo>
                    <a:lnTo>
                      <a:pt x="16" y="211"/>
                    </a:lnTo>
                    <a:lnTo>
                      <a:pt x="16" y="223"/>
                    </a:lnTo>
                    <a:lnTo>
                      <a:pt x="16" y="236"/>
                    </a:lnTo>
                    <a:lnTo>
                      <a:pt x="8" y="248"/>
                    </a:lnTo>
                    <a:lnTo>
                      <a:pt x="4" y="256"/>
                    </a:lnTo>
                    <a:lnTo>
                      <a:pt x="4" y="268"/>
                    </a:lnTo>
                    <a:lnTo>
                      <a:pt x="4" y="276"/>
                    </a:lnTo>
                    <a:lnTo>
                      <a:pt x="0" y="284"/>
                    </a:lnTo>
                    <a:lnTo>
                      <a:pt x="0" y="288"/>
                    </a:lnTo>
                    <a:lnTo>
                      <a:pt x="12" y="297"/>
                    </a:lnTo>
                    <a:lnTo>
                      <a:pt x="24" y="297"/>
                    </a:lnTo>
                    <a:lnTo>
                      <a:pt x="24" y="305"/>
                    </a:lnTo>
                    <a:lnTo>
                      <a:pt x="28" y="305"/>
                    </a:lnTo>
                    <a:lnTo>
                      <a:pt x="32" y="309"/>
                    </a:lnTo>
                    <a:lnTo>
                      <a:pt x="32" y="313"/>
                    </a:lnTo>
                    <a:lnTo>
                      <a:pt x="45" y="325"/>
                    </a:lnTo>
                    <a:lnTo>
                      <a:pt x="57" y="329"/>
                    </a:lnTo>
                    <a:lnTo>
                      <a:pt x="57" y="333"/>
                    </a:lnTo>
                    <a:lnTo>
                      <a:pt x="69" y="337"/>
                    </a:lnTo>
                    <a:lnTo>
                      <a:pt x="73" y="337"/>
                    </a:lnTo>
                    <a:lnTo>
                      <a:pt x="73" y="333"/>
                    </a:lnTo>
                    <a:lnTo>
                      <a:pt x="85" y="325"/>
                    </a:lnTo>
                    <a:lnTo>
                      <a:pt x="98" y="321"/>
                    </a:lnTo>
                    <a:lnTo>
                      <a:pt x="110" y="317"/>
                    </a:lnTo>
                    <a:lnTo>
                      <a:pt x="114" y="317"/>
                    </a:lnTo>
                    <a:lnTo>
                      <a:pt x="130" y="321"/>
                    </a:lnTo>
                    <a:lnTo>
                      <a:pt x="142" y="325"/>
                    </a:lnTo>
                    <a:lnTo>
                      <a:pt x="154" y="329"/>
                    </a:lnTo>
                    <a:lnTo>
                      <a:pt x="159" y="341"/>
                    </a:lnTo>
                    <a:lnTo>
                      <a:pt x="171" y="345"/>
                    </a:lnTo>
                    <a:lnTo>
                      <a:pt x="167" y="333"/>
                    </a:lnTo>
                    <a:lnTo>
                      <a:pt x="167" y="325"/>
                    </a:lnTo>
                    <a:lnTo>
                      <a:pt x="167" y="313"/>
                    </a:lnTo>
                    <a:lnTo>
                      <a:pt x="163" y="305"/>
                    </a:lnTo>
                    <a:lnTo>
                      <a:pt x="163" y="293"/>
                    </a:lnTo>
                    <a:lnTo>
                      <a:pt x="159" y="284"/>
                    </a:lnTo>
                    <a:lnTo>
                      <a:pt x="154" y="272"/>
                    </a:lnTo>
                    <a:lnTo>
                      <a:pt x="159" y="264"/>
                    </a:lnTo>
                    <a:lnTo>
                      <a:pt x="163" y="252"/>
                    </a:lnTo>
                    <a:lnTo>
                      <a:pt x="236" y="252"/>
                    </a:lnTo>
                    <a:lnTo>
                      <a:pt x="248" y="252"/>
                    </a:lnTo>
                    <a:lnTo>
                      <a:pt x="252" y="252"/>
                    </a:lnTo>
                    <a:lnTo>
                      <a:pt x="293" y="252"/>
                    </a:lnTo>
                    <a:lnTo>
                      <a:pt x="293" y="260"/>
                    </a:lnTo>
                    <a:lnTo>
                      <a:pt x="301" y="252"/>
                    </a:lnTo>
                    <a:lnTo>
                      <a:pt x="309" y="248"/>
                    </a:lnTo>
                    <a:lnTo>
                      <a:pt x="317" y="244"/>
                    </a:lnTo>
                    <a:lnTo>
                      <a:pt x="325" y="244"/>
                    </a:lnTo>
                    <a:lnTo>
                      <a:pt x="334" y="248"/>
                    </a:lnTo>
                    <a:lnTo>
                      <a:pt x="334" y="248"/>
                    </a:lnTo>
                    <a:lnTo>
                      <a:pt x="342" y="248"/>
                    </a:lnTo>
                    <a:lnTo>
                      <a:pt x="346" y="248"/>
                    </a:lnTo>
                    <a:lnTo>
                      <a:pt x="354" y="252"/>
                    </a:lnTo>
                    <a:lnTo>
                      <a:pt x="366" y="256"/>
                    </a:lnTo>
                    <a:lnTo>
                      <a:pt x="378" y="252"/>
                    </a:lnTo>
                    <a:lnTo>
                      <a:pt x="386" y="252"/>
                    </a:lnTo>
                    <a:lnTo>
                      <a:pt x="390" y="252"/>
                    </a:lnTo>
                    <a:lnTo>
                      <a:pt x="390" y="252"/>
                    </a:lnTo>
                    <a:lnTo>
                      <a:pt x="399" y="244"/>
                    </a:lnTo>
                    <a:lnTo>
                      <a:pt x="411" y="236"/>
                    </a:lnTo>
                    <a:lnTo>
                      <a:pt x="419" y="223"/>
                    </a:lnTo>
                    <a:lnTo>
                      <a:pt x="423" y="223"/>
                    </a:lnTo>
                    <a:lnTo>
                      <a:pt x="435" y="227"/>
                    </a:lnTo>
                    <a:lnTo>
                      <a:pt x="456" y="227"/>
                    </a:lnTo>
                    <a:lnTo>
                      <a:pt x="460" y="223"/>
                    </a:lnTo>
                    <a:lnTo>
                      <a:pt x="460" y="219"/>
                    </a:lnTo>
                    <a:lnTo>
                      <a:pt x="472" y="211"/>
                    </a:lnTo>
                    <a:lnTo>
                      <a:pt x="476" y="199"/>
                    </a:lnTo>
                    <a:lnTo>
                      <a:pt x="476" y="199"/>
                    </a:lnTo>
                    <a:lnTo>
                      <a:pt x="472" y="191"/>
                    </a:lnTo>
                    <a:lnTo>
                      <a:pt x="472" y="187"/>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4" name="Freeform 66">
                <a:extLst>
                  <a:ext uri="{FF2B5EF4-FFF2-40B4-BE49-F238E27FC236}">
                    <a16:creationId xmlns:a16="http://schemas.microsoft.com/office/drawing/2014/main" id="{E1719E7D-E141-45EC-A5C4-5A57FE570198}"/>
                  </a:ext>
                </a:extLst>
              </p:cNvPr>
              <p:cNvSpPr>
                <a:spLocks/>
              </p:cNvSpPr>
              <p:nvPr/>
            </p:nvSpPr>
            <p:spPr bwMode="gray">
              <a:xfrm>
                <a:off x="5725877" y="4510136"/>
                <a:ext cx="41451" cy="122689"/>
              </a:xfrm>
              <a:custGeom>
                <a:avLst/>
                <a:gdLst>
                  <a:gd name="T0" fmla="*/ 114 w 114"/>
                  <a:gd name="T1" fmla="*/ 285 h 305"/>
                  <a:gd name="T2" fmla="*/ 102 w 114"/>
                  <a:gd name="T3" fmla="*/ 264 h 305"/>
                  <a:gd name="T4" fmla="*/ 102 w 114"/>
                  <a:gd name="T5" fmla="*/ 248 h 305"/>
                  <a:gd name="T6" fmla="*/ 106 w 114"/>
                  <a:gd name="T7" fmla="*/ 224 h 305"/>
                  <a:gd name="T8" fmla="*/ 106 w 114"/>
                  <a:gd name="T9" fmla="*/ 211 h 305"/>
                  <a:gd name="T10" fmla="*/ 106 w 114"/>
                  <a:gd name="T11" fmla="*/ 158 h 305"/>
                  <a:gd name="T12" fmla="*/ 106 w 114"/>
                  <a:gd name="T13" fmla="*/ 150 h 305"/>
                  <a:gd name="T14" fmla="*/ 106 w 114"/>
                  <a:gd name="T15" fmla="*/ 122 h 305"/>
                  <a:gd name="T16" fmla="*/ 98 w 114"/>
                  <a:gd name="T17" fmla="*/ 110 h 305"/>
                  <a:gd name="T18" fmla="*/ 90 w 114"/>
                  <a:gd name="T19" fmla="*/ 102 h 305"/>
                  <a:gd name="T20" fmla="*/ 90 w 114"/>
                  <a:gd name="T21" fmla="*/ 81 h 305"/>
                  <a:gd name="T22" fmla="*/ 90 w 114"/>
                  <a:gd name="T23" fmla="*/ 65 h 305"/>
                  <a:gd name="T24" fmla="*/ 78 w 114"/>
                  <a:gd name="T25" fmla="*/ 61 h 305"/>
                  <a:gd name="T26" fmla="*/ 65 w 114"/>
                  <a:gd name="T27" fmla="*/ 53 h 305"/>
                  <a:gd name="T28" fmla="*/ 53 w 114"/>
                  <a:gd name="T29" fmla="*/ 36 h 305"/>
                  <a:gd name="T30" fmla="*/ 61 w 114"/>
                  <a:gd name="T31" fmla="*/ 12 h 305"/>
                  <a:gd name="T32" fmla="*/ 53 w 114"/>
                  <a:gd name="T33" fmla="*/ 4 h 305"/>
                  <a:gd name="T34" fmla="*/ 29 w 114"/>
                  <a:gd name="T35" fmla="*/ 4 h 305"/>
                  <a:gd name="T36" fmla="*/ 17 w 114"/>
                  <a:gd name="T37" fmla="*/ 0 h 305"/>
                  <a:gd name="T38" fmla="*/ 9 w 114"/>
                  <a:gd name="T39" fmla="*/ 0 h 305"/>
                  <a:gd name="T40" fmla="*/ 9 w 114"/>
                  <a:gd name="T41" fmla="*/ 8 h 305"/>
                  <a:gd name="T42" fmla="*/ 0 w 114"/>
                  <a:gd name="T43" fmla="*/ 24 h 305"/>
                  <a:gd name="T44" fmla="*/ 17 w 114"/>
                  <a:gd name="T45" fmla="*/ 32 h 305"/>
                  <a:gd name="T46" fmla="*/ 33 w 114"/>
                  <a:gd name="T47" fmla="*/ 49 h 305"/>
                  <a:gd name="T48" fmla="*/ 29 w 114"/>
                  <a:gd name="T49" fmla="*/ 57 h 305"/>
                  <a:gd name="T50" fmla="*/ 29 w 114"/>
                  <a:gd name="T51" fmla="*/ 65 h 305"/>
                  <a:gd name="T52" fmla="*/ 25 w 114"/>
                  <a:gd name="T53" fmla="*/ 89 h 305"/>
                  <a:gd name="T54" fmla="*/ 29 w 114"/>
                  <a:gd name="T55" fmla="*/ 97 h 305"/>
                  <a:gd name="T56" fmla="*/ 37 w 114"/>
                  <a:gd name="T57" fmla="*/ 97 h 305"/>
                  <a:gd name="T58" fmla="*/ 41 w 114"/>
                  <a:gd name="T59" fmla="*/ 102 h 305"/>
                  <a:gd name="T60" fmla="*/ 41 w 114"/>
                  <a:gd name="T61" fmla="*/ 106 h 305"/>
                  <a:gd name="T62" fmla="*/ 37 w 114"/>
                  <a:gd name="T63" fmla="*/ 114 h 305"/>
                  <a:gd name="T64" fmla="*/ 37 w 114"/>
                  <a:gd name="T65" fmla="*/ 122 h 305"/>
                  <a:gd name="T66" fmla="*/ 37 w 114"/>
                  <a:gd name="T67" fmla="*/ 126 h 305"/>
                  <a:gd name="T68" fmla="*/ 37 w 114"/>
                  <a:gd name="T69" fmla="*/ 134 h 305"/>
                  <a:gd name="T70" fmla="*/ 37 w 114"/>
                  <a:gd name="T71" fmla="*/ 138 h 305"/>
                  <a:gd name="T72" fmla="*/ 29 w 114"/>
                  <a:gd name="T73" fmla="*/ 138 h 305"/>
                  <a:gd name="T74" fmla="*/ 37 w 114"/>
                  <a:gd name="T75" fmla="*/ 150 h 305"/>
                  <a:gd name="T76" fmla="*/ 41 w 114"/>
                  <a:gd name="T77" fmla="*/ 154 h 305"/>
                  <a:gd name="T78" fmla="*/ 49 w 114"/>
                  <a:gd name="T79" fmla="*/ 158 h 305"/>
                  <a:gd name="T80" fmla="*/ 49 w 114"/>
                  <a:gd name="T81" fmla="*/ 167 h 305"/>
                  <a:gd name="T82" fmla="*/ 49 w 114"/>
                  <a:gd name="T83" fmla="*/ 171 h 305"/>
                  <a:gd name="T84" fmla="*/ 45 w 114"/>
                  <a:gd name="T85" fmla="*/ 175 h 305"/>
                  <a:gd name="T86" fmla="*/ 45 w 114"/>
                  <a:gd name="T87" fmla="*/ 179 h 305"/>
                  <a:gd name="T88" fmla="*/ 45 w 114"/>
                  <a:gd name="T89" fmla="*/ 187 h 305"/>
                  <a:gd name="T90" fmla="*/ 45 w 114"/>
                  <a:gd name="T91" fmla="*/ 195 h 305"/>
                  <a:gd name="T92" fmla="*/ 37 w 114"/>
                  <a:gd name="T93" fmla="*/ 211 h 305"/>
                  <a:gd name="T94" fmla="*/ 45 w 114"/>
                  <a:gd name="T95" fmla="*/ 228 h 305"/>
                  <a:gd name="T96" fmla="*/ 45 w 114"/>
                  <a:gd name="T97" fmla="*/ 240 h 305"/>
                  <a:gd name="T98" fmla="*/ 41 w 114"/>
                  <a:gd name="T99" fmla="*/ 260 h 305"/>
                  <a:gd name="T100" fmla="*/ 49 w 114"/>
                  <a:gd name="T101" fmla="*/ 272 h 305"/>
                  <a:gd name="T102" fmla="*/ 53 w 114"/>
                  <a:gd name="T103" fmla="*/ 276 h 305"/>
                  <a:gd name="T104" fmla="*/ 74 w 114"/>
                  <a:gd name="T105" fmla="*/ 297 h 305"/>
                  <a:gd name="T106" fmla="*/ 78 w 114"/>
                  <a:gd name="T107" fmla="*/ 305 h 305"/>
                  <a:gd name="T108" fmla="*/ 94 w 114"/>
                  <a:gd name="T109" fmla="*/ 297 h 305"/>
                  <a:gd name="T110" fmla="*/ 106 w 114"/>
                  <a:gd name="T111" fmla="*/ 297 h 305"/>
                  <a:gd name="T112" fmla="*/ 114 w 114"/>
                  <a:gd name="T113" fmla="*/ 29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305">
                    <a:moveTo>
                      <a:pt x="114" y="293"/>
                    </a:moveTo>
                    <a:lnTo>
                      <a:pt x="114" y="285"/>
                    </a:lnTo>
                    <a:lnTo>
                      <a:pt x="106" y="272"/>
                    </a:lnTo>
                    <a:lnTo>
                      <a:pt x="102" y="264"/>
                    </a:lnTo>
                    <a:lnTo>
                      <a:pt x="102" y="252"/>
                    </a:lnTo>
                    <a:lnTo>
                      <a:pt x="102" y="248"/>
                    </a:lnTo>
                    <a:lnTo>
                      <a:pt x="106" y="248"/>
                    </a:lnTo>
                    <a:lnTo>
                      <a:pt x="106" y="224"/>
                    </a:lnTo>
                    <a:lnTo>
                      <a:pt x="106" y="215"/>
                    </a:lnTo>
                    <a:lnTo>
                      <a:pt x="106" y="211"/>
                    </a:lnTo>
                    <a:lnTo>
                      <a:pt x="106" y="187"/>
                    </a:lnTo>
                    <a:lnTo>
                      <a:pt x="106" y="158"/>
                    </a:lnTo>
                    <a:lnTo>
                      <a:pt x="110" y="154"/>
                    </a:lnTo>
                    <a:lnTo>
                      <a:pt x="106" y="150"/>
                    </a:lnTo>
                    <a:lnTo>
                      <a:pt x="106" y="134"/>
                    </a:lnTo>
                    <a:lnTo>
                      <a:pt x="106" y="122"/>
                    </a:lnTo>
                    <a:lnTo>
                      <a:pt x="102" y="114"/>
                    </a:lnTo>
                    <a:lnTo>
                      <a:pt x="98" y="110"/>
                    </a:lnTo>
                    <a:lnTo>
                      <a:pt x="94" y="106"/>
                    </a:lnTo>
                    <a:lnTo>
                      <a:pt x="90" y="102"/>
                    </a:lnTo>
                    <a:lnTo>
                      <a:pt x="90" y="97"/>
                    </a:lnTo>
                    <a:lnTo>
                      <a:pt x="90" y="81"/>
                    </a:lnTo>
                    <a:lnTo>
                      <a:pt x="90" y="73"/>
                    </a:lnTo>
                    <a:lnTo>
                      <a:pt x="90" y="65"/>
                    </a:lnTo>
                    <a:lnTo>
                      <a:pt x="82" y="61"/>
                    </a:lnTo>
                    <a:lnTo>
                      <a:pt x="78" y="61"/>
                    </a:lnTo>
                    <a:lnTo>
                      <a:pt x="70" y="53"/>
                    </a:lnTo>
                    <a:lnTo>
                      <a:pt x="65" y="53"/>
                    </a:lnTo>
                    <a:lnTo>
                      <a:pt x="53" y="40"/>
                    </a:lnTo>
                    <a:lnTo>
                      <a:pt x="53" y="36"/>
                    </a:lnTo>
                    <a:lnTo>
                      <a:pt x="57" y="20"/>
                    </a:lnTo>
                    <a:lnTo>
                      <a:pt x="61" y="12"/>
                    </a:lnTo>
                    <a:lnTo>
                      <a:pt x="61" y="4"/>
                    </a:lnTo>
                    <a:lnTo>
                      <a:pt x="53" y="4"/>
                    </a:lnTo>
                    <a:lnTo>
                      <a:pt x="41" y="8"/>
                    </a:lnTo>
                    <a:lnTo>
                      <a:pt x="29" y="4"/>
                    </a:lnTo>
                    <a:lnTo>
                      <a:pt x="21" y="0"/>
                    </a:lnTo>
                    <a:lnTo>
                      <a:pt x="17" y="0"/>
                    </a:lnTo>
                    <a:lnTo>
                      <a:pt x="9" y="0"/>
                    </a:lnTo>
                    <a:lnTo>
                      <a:pt x="9" y="0"/>
                    </a:lnTo>
                    <a:lnTo>
                      <a:pt x="9" y="4"/>
                    </a:lnTo>
                    <a:lnTo>
                      <a:pt x="9" y="8"/>
                    </a:lnTo>
                    <a:lnTo>
                      <a:pt x="9" y="12"/>
                    </a:lnTo>
                    <a:lnTo>
                      <a:pt x="0" y="24"/>
                    </a:lnTo>
                    <a:lnTo>
                      <a:pt x="9" y="28"/>
                    </a:lnTo>
                    <a:lnTo>
                      <a:pt x="17" y="32"/>
                    </a:lnTo>
                    <a:lnTo>
                      <a:pt x="21" y="40"/>
                    </a:lnTo>
                    <a:lnTo>
                      <a:pt x="33" y="49"/>
                    </a:lnTo>
                    <a:lnTo>
                      <a:pt x="29" y="49"/>
                    </a:lnTo>
                    <a:lnTo>
                      <a:pt x="29" y="57"/>
                    </a:lnTo>
                    <a:lnTo>
                      <a:pt x="33" y="65"/>
                    </a:lnTo>
                    <a:lnTo>
                      <a:pt x="29" y="65"/>
                    </a:lnTo>
                    <a:lnTo>
                      <a:pt x="29" y="77"/>
                    </a:lnTo>
                    <a:lnTo>
                      <a:pt x="25" y="89"/>
                    </a:lnTo>
                    <a:lnTo>
                      <a:pt x="21" y="102"/>
                    </a:lnTo>
                    <a:lnTo>
                      <a:pt x="29" y="97"/>
                    </a:lnTo>
                    <a:lnTo>
                      <a:pt x="33" y="97"/>
                    </a:lnTo>
                    <a:lnTo>
                      <a:pt x="37" y="97"/>
                    </a:lnTo>
                    <a:lnTo>
                      <a:pt x="37" y="102"/>
                    </a:lnTo>
                    <a:lnTo>
                      <a:pt x="41" y="102"/>
                    </a:lnTo>
                    <a:lnTo>
                      <a:pt x="41" y="106"/>
                    </a:lnTo>
                    <a:lnTo>
                      <a:pt x="41" y="106"/>
                    </a:lnTo>
                    <a:lnTo>
                      <a:pt x="37" y="110"/>
                    </a:lnTo>
                    <a:lnTo>
                      <a:pt x="37" y="114"/>
                    </a:lnTo>
                    <a:lnTo>
                      <a:pt x="37" y="118"/>
                    </a:lnTo>
                    <a:lnTo>
                      <a:pt x="37" y="122"/>
                    </a:lnTo>
                    <a:lnTo>
                      <a:pt x="33" y="122"/>
                    </a:lnTo>
                    <a:lnTo>
                      <a:pt x="37" y="126"/>
                    </a:lnTo>
                    <a:lnTo>
                      <a:pt x="37" y="134"/>
                    </a:lnTo>
                    <a:lnTo>
                      <a:pt x="37" y="134"/>
                    </a:lnTo>
                    <a:lnTo>
                      <a:pt x="37" y="138"/>
                    </a:lnTo>
                    <a:lnTo>
                      <a:pt x="37" y="138"/>
                    </a:lnTo>
                    <a:lnTo>
                      <a:pt x="33" y="138"/>
                    </a:lnTo>
                    <a:lnTo>
                      <a:pt x="29" y="138"/>
                    </a:lnTo>
                    <a:lnTo>
                      <a:pt x="33" y="146"/>
                    </a:lnTo>
                    <a:lnTo>
                      <a:pt x="37" y="150"/>
                    </a:lnTo>
                    <a:lnTo>
                      <a:pt x="37" y="150"/>
                    </a:lnTo>
                    <a:lnTo>
                      <a:pt x="41" y="154"/>
                    </a:lnTo>
                    <a:lnTo>
                      <a:pt x="45" y="154"/>
                    </a:lnTo>
                    <a:lnTo>
                      <a:pt x="49" y="158"/>
                    </a:lnTo>
                    <a:lnTo>
                      <a:pt x="49" y="163"/>
                    </a:lnTo>
                    <a:lnTo>
                      <a:pt x="49" y="167"/>
                    </a:lnTo>
                    <a:lnTo>
                      <a:pt x="49" y="171"/>
                    </a:lnTo>
                    <a:lnTo>
                      <a:pt x="49" y="171"/>
                    </a:lnTo>
                    <a:lnTo>
                      <a:pt x="45" y="175"/>
                    </a:lnTo>
                    <a:lnTo>
                      <a:pt x="45" y="175"/>
                    </a:lnTo>
                    <a:lnTo>
                      <a:pt x="45" y="175"/>
                    </a:lnTo>
                    <a:lnTo>
                      <a:pt x="45" y="179"/>
                    </a:lnTo>
                    <a:lnTo>
                      <a:pt x="45" y="183"/>
                    </a:lnTo>
                    <a:lnTo>
                      <a:pt x="45" y="187"/>
                    </a:lnTo>
                    <a:lnTo>
                      <a:pt x="45" y="191"/>
                    </a:lnTo>
                    <a:lnTo>
                      <a:pt x="45" y="195"/>
                    </a:lnTo>
                    <a:lnTo>
                      <a:pt x="45" y="199"/>
                    </a:lnTo>
                    <a:lnTo>
                      <a:pt x="37" y="211"/>
                    </a:lnTo>
                    <a:lnTo>
                      <a:pt x="37" y="215"/>
                    </a:lnTo>
                    <a:lnTo>
                      <a:pt x="45" y="228"/>
                    </a:lnTo>
                    <a:lnTo>
                      <a:pt x="45" y="228"/>
                    </a:lnTo>
                    <a:lnTo>
                      <a:pt x="45" y="240"/>
                    </a:lnTo>
                    <a:lnTo>
                      <a:pt x="37" y="252"/>
                    </a:lnTo>
                    <a:lnTo>
                      <a:pt x="41" y="260"/>
                    </a:lnTo>
                    <a:lnTo>
                      <a:pt x="45" y="260"/>
                    </a:lnTo>
                    <a:lnTo>
                      <a:pt x="49" y="272"/>
                    </a:lnTo>
                    <a:lnTo>
                      <a:pt x="53" y="276"/>
                    </a:lnTo>
                    <a:lnTo>
                      <a:pt x="53" y="276"/>
                    </a:lnTo>
                    <a:lnTo>
                      <a:pt x="61" y="289"/>
                    </a:lnTo>
                    <a:lnTo>
                      <a:pt x="74" y="297"/>
                    </a:lnTo>
                    <a:lnTo>
                      <a:pt x="78" y="297"/>
                    </a:lnTo>
                    <a:lnTo>
                      <a:pt x="78" y="305"/>
                    </a:lnTo>
                    <a:lnTo>
                      <a:pt x="90" y="297"/>
                    </a:lnTo>
                    <a:lnTo>
                      <a:pt x="94" y="297"/>
                    </a:lnTo>
                    <a:lnTo>
                      <a:pt x="102" y="297"/>
                    </a:lnTo>
                    <a:lnTo>
                      <a:pt x="106" y="297"/>
                    </a:lnTo>
                    <a:lnTo>
                      <a:pt x="106" y="293"/>
                    </a:lnTo>
                    <a:lnTo>
                      <a:pt x="114" y="293"/>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5" name="Freeform 67">
                <a:extLst>
                  <a:ext uri="{FF2B5EF4-FFF2-40B4-BE49-F238E27FC236}">
                    <a16:creationId xmlns:a16="http://schemas.microsoft.com/office/drawing/2014/main" id="{70F50DB1-7C54-4C79-8A39-C5E262483EEA}"/>
                  </a:ext>
                </a:extLst>
              </p:cNvPr>
              <p:cNvSpPr>
                <a:spLocks/>
              </p:cNvSpPr>
              <p:nvPr/>
            </p:nvSpPr>
            <p:spPr bwMode="gray">
              <a:xfrm>
                <a:off x="5745148" y="4477150"/>
                <a:ext cx="67995" cy="152456"/>
              </a:xfrm>
              <a:custGeom>
                <a:avLst/>
                <a:gdLst>
                  <a:gd name="T0" fmla="*/ 118 w 187"/>
                  <a:gd name="T1" fmla="*/ 342 h 379"/>
                  <a:gd name="T2" fmla="*/ 122 w 187"/>
                  <a:gd name="T3" fmla="*/ 318 h 379"/>
                  <a:gd name="T4" fmla="*/ 122 w 187"/>
                  <a:gd name="T5" fmla="*/ 306 h 379"/>
                  <a:gd name="T6" fmla="*/ 118 w 187"/>
                  <a:gd name="T7" fmla="*/ 289 h 379"/>
                  <a:gd name="T8" fmla="*/ 118 w 187"/>
                  <a:gd name="T9" fmla="*/ 277 h 379"/>
                  <a:gd name="T10" fmla="*/ 118 w 187"/>
                  <a:gd name="T11" fmla="*/ 269 h 379"/>
                  <a:gd name="T12" fmla="*/ 118 w 187"/>
                  <a:gd name="T13" fmla="*/ 249 h 379"/>
                  <a:gd name="T14" fmla="*/ 118 w 187"/>
                  <a:gd name="T15" fmla="*/ 224 h 379"/>
                  <a:gd name="T16" fmla="*/ 122 w 187"/>
                  <a:gd name="T17" fmla="*/ 204 h 379"/>
                  <a:gd name="T18" fmla="*/ 147 w 187"/>
                  <a:gd name="T19" fmla="*/ 192 h 379"/>
                  <a:gd name="T20" fmla="*/ 155 w 187"/>
                  <a:gd name="T21" fmla="*/ 167 h 379"/>
                  <a:gd name="T22" fmla="*/ 155 w 187"/>
                  <a:gd name="T23" fmla="*/ 155 h 379"/>
                  <a:gd name="T24" fmla="*/ 167 w 187"/>
                  <a:gd name="T25" fmla="*/ 155 h 379"/>
                  <a:gd name="T26" fmla="*/ 175 w 187"/>
                  <a:gd name="T27" fmla="*/ 143 h 379"/>
                  <a:gd name="T28" fmla="*/ 179 w 187"/>
                  <a:gd name="T29" fmla="*/ 135 h 379"/>
                  <a:gd name="T30" fmla="*/ 171 w 187"/>
                  <a:gd name="T31" fmla="*/ 131 h 379"/>
                  <a:gd name="T32" fmla="*/ 175 w 187"/>
                  <a:gd name="T33" fmla="*/ 122 h 379"/>
                  <a:gd name="T34" fmla="*/ 187 w 187"/>
                  <a:gd name="T35" fmla="*/ 122 h 379"/>
                  <a:gd name="T36" fmla="*/ 187 w 187"/>
                  <a:gd name="T37" fmla="*/ 114 h 379"/>
                  <a:gd name="T38" fmla="*/ 187 w 187"/>
                  <a:gd name="T39" fmla="*/ 102 h 379"/>
                  <a:gd name="T40" fmla="*/ 183 w 187"/>
                  <a:gd name="T41" fmla="*/ 90 h 379"/>
                  <a:gd name="T42" fmla="*/ 183 w 187"/>
                  <a:gd name="T43" fmla="*/ 82 h 379"/>
                  <a:gd name="T44" fmla="*/ 167 w 187"/>
                  <a:gd name="T45" fmla="*/ 66 h 379"/>
                  <a:gd name="T46" fmla="*/ 171 w 187"/>
                  <a:gd name="T47" fmla="*/ 45 h 379"/>
                  <a:gd name="T48" fmla="*/ 171 w 187"/>
                  <a:gd name="T49" fmla="*/ 41 h 379"/>
                  <a:gd name="T50" fmla="*/ 155 w 187"/>
                  <a:gd name="T51" fmla="*/ 29 h 379"/>
                  <a:gd name="T52" fmla="*/ 151 w 187"/>
                  <a:gd name="T53" fmla="*/ 25 h 379"/>
                  <a:gd name="T54" fmla="*/ 139 w 187"/>
                  <a:gd name="T55" fmla="*/ 13 h 379"/>
                  <a:gd name="T56" fmla="*/ 118 w 187"/>
                  <a:gd name="T57" fmla="*/ 5 h 379"/>
                  <a:gd name="T58" fmla="*/ 98 w 187"/>
                  <a:gd name="T59" fmla="*/ 21 h 379"/>
                  <a:gd name="T60" fmla="*/ 98 w 187"/>
                  <a:gd name="T61" fmla="*/ 33 h 379"/>
                  <a:gd name="T62" fmla="*/ 82 w 187"/>
                  <a:gd name="T63" fmla="*/ 53 h 379"/>
                  <a:gd name="T64" fmla="*/ 78 w 187"/>
                  <a:gd name="T65" fmla="*/ 61 h 379"/>
                  <a:gd name="T66" fmla="*/ 45 w 187"/>
                  <a:gd name="T67" fmla="*/ 57 h 379"/>
                  <a:gd name="T68" fmla="*/ 33 w 187"/>
                  <a:gd name="T69" fmla="*/ 70 h 379"/>
                  <a:gd name="T70" fmla="*/ 12 w 187"/>
                  <a:gd name="T71" fmla="*/ 86 h 379"/>
                  <a:gd name="T72" fmla="*/ 8 w 187"/>
                  <a:gd name="T73" fmla="*/ 86 h 379"/>
                  <a:gd name="T74" fmla="*/ 4 w 187"/>
                  <a:gd name="T75" fmla="*/ 102 h 379"/>
                  <a:gd name="T76" fmla="*/ 0 w 187"/>
                  <a:gd name="T77" fmla="*/ 122 h 379"/>
                  <a:gd name="T78" fmla="*/ 17 w 187"/>
                  <a:gd name="T79" fmla="*/ 135 h 379"/>
                  <a:gd name="T80" fmla="*/ 29 w 187"/>
                  <a:gd name="T81" fmla="*/ 143 h 379"/>
                  <a:gd name="T82" fmla="*/ 37 w 187"/>
                  <a:gd name="T83" fmla="*/ 155 h 379"/>
                  <a:gd name="T84" fmla="*/ 37 w 187"/>
                  <a:gd name="T85" fmla="*/ 179 h 379"/>
                  <a:gd name="T86" fmla="*/ 41 w 187"/>
                  <a:gd name="T87" fmla="*/ 188 h 379"/>
                  <a:gd name="T88" fmla="*/ 49 w 187"/>
                  <a:gd name="T89" fmla="*/ 196 h 379"/>
                  <a:gd name="T90" fmla="*/ 53 w 187"/>
                  <a:gd name="T91" fmla="*/ 216 h 379"/>
                  <a:gd name="T92" fmla="*/ 57 w 187"/>
                  <a:gd name="T93" fmla="*/ 236 h 379"/>
                  <a:gd name="T94" fmla="*/ 53 w 187"/>
                  <a:gd name="T95" fmla="*/ 269 h 379"/>
                  <a:gd name="T96" fmla="*/ 53 w 187"/>
                  <a:gd name="T97" fmla="*/ 297 h 379"/>
                  <a:gd name="T98" fmla="*/ 53 w 187"/>
                  <a:gd name="T99" fmla="*/ 330 h 379"/>
                  <a:gd name="T100" fmla="*/ 49 w 187"/>
                  <a:gd name="T101" fmla="*/ 334 h 379"/>
                  <a:gd name="T102" fmla="*/ 53 w 187"/>
                  <a:gd name="T103" fmla="*/ 354 h 379"/>
                  <a:gd name="T104" fmla="*/ 61 w 187"/>
                  <a:gd name="T105" fmla="*/ 375 h 379"/>
                  <a:gd name="T106" fmla="*/ 53 w 187"/>
                  <a:gd name="T107" fmla="*/ 379 h 379"/>
                  <a:gd name="T108" fmla="*/ 69 w 187"/>
                  <a:gd name="T109" fmla="*/ 375 h 379"/>
                  <a:gd name="T110" fmla="*/ 98 w 187"/>
                  <a:gd name="T111" fmla="*/ 371 h 379"/>
                  <a:gd name="T112" fmla="*/ 102 w 187"/>
                  <a:gd name="T113" fmla="*/ 371 h 379"/>
                  <a:gd name="T114" fmla="*/ 118 w 187"/>
                  <a:gd name="T115" fmla="*/ 371 h 379"/>
                  <a:gd name="T116" fmla="*/ 118 w 187"/>
                  <a:gd name="T117" fmla="*/ 35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 h="379">
                    <a:moveTo>
                      <a:pt x="118" y="350"/>
                    </a:moveTo>
                    <a:lnTo>
                      <a:pt x="118" y="342"/>
                    </a:lnTo>
                    <a:lnTo>
                      <a:pt x="122" y="330"/>
                    </a:lnTo>
                    <a:lnTo>
                      <a:pt x="122" y="318"/>
                    </a:lnTo>
                    <a:lnTo>
                      <a:pt x="118" y="306"/>
                    </a:lnTo>
                    <a:lnTo>
                      <a:pt x="122" y="306"/>
                    </a:lnTo>
                    <a:lnTo>
                      <a:pt x="118" y="293"/>
                    </a:lnTo>
                    <a:lnTo>
                      <a:pt x="118" y="289"/>
                    </a:lnTo>
                    <a:lnTo>
                      <a:pt x="118" y="277"/>
                    </a:lnTo>
                    <a:lnTo>
                      <a:pt x="118" y="277"/>
                    </a:lnTo>
                    <a:lnTo>
                      <a:pt x="118" y="277"/>
                    </a:lnTo>
                    <a:lnTo>
                      <a:pt x="118" y="269"/>
                    </a:lnTo>
                    <a:lnTo>
                      <a:pt x="118" y="261"/>
                    </a:lnTo>
                    <a:lnTo>
                      <a:pt x="118" y="249"/>
                    </a:lnTo>
                    <a:lnTo>
                      <a:pt x="118" y="236"/>
                    </a:lnTo>
                    <a:lnTo>
                      <a:pt x="118" y="224"/>
                    </a:lnTo>
                    <a:lnTo>
                      <a:pt x="122" y="216"/>
                    </a:lnTo>
                    <a:lnTo>
                      <a:pt x="122" y="204"/>
                    </a:lnTo>
                    <a:lnTo>
                      <a:pt x="135" y="204"/>
                    </a:lnTo>
                    <a:lnTo>
                      <a:pt x="147" y="192"/>
                    </a:lnTo>
                    <a:lnTo>
                      <a:pt x="147" y="179"/>
                    </a:lnTo>
                    <a:lnTo>
                      <a:pt x="155" y="167"/>
                    </a:lnTo>
                    <a:lnTo>
                      <a:pt x="159" y="159"/>
                    </a:lnTo>
                    <a:lnTo>
                      <a:pt x="155" y="155"/>
                    </a:lnTo>
                    <a:lnTo>
                      <a:pt x="163" y="155"/>
                    </a:lnTo>
                    <a:lnTo>
                      <a:pt x="167" y="155"/>
                    </a:lnTo>
                    <a:lnTo>
                      <a:pt x="175" y="151"/>
                    </a:lnTo>
                    <a:lnTo>
                      <a:pt x="175" y="143"/>
                    </a:lnTo>
                    <a:lnTo>
                      <a:pt x="175" y="143"/>
                    </a:lnTo>
                    <a:lnTo>
                      <a:pt x="179" y="135"/>
                    </a:lnTo>
                    <a:lnTo>
                      <a:pt x="175" y="131"/>
                    </a:lnTo>
                    <a:lnTo>
                      <a:pt x="171" y="131"/>
                    </a:lnTo>
                    <a:lnTo>
                      <a:pt x="175" y="127"/>
                    </a:lnTo>
                    <a:lnTo>
                      <a:pt x="175" y="122"/>
                    </a:lnTo>
                    <a:lnTo>
                      <a:pt x="179" y="118"/>
                    </a:lnTo>
                    <a:lnTo>
                      <a:pt x="187" y="122"/>
                    </a:lnTo>
                    <a:lnTo>
                      <a:pt x="187" y="118"/>
                    </a:lnTo>
                    <a:lnTo>
                      <a:pt x="187" y="114"/>
                    </a:lnTo>
                    <a:lnTo>
                      <a:pt x="187" y="110"/>
                    </a:lnTo>
                    <a:lnTo>
                      <a:pt x="187" y="102"/>
                    </a:lnTo>
                    <a:lnTo>
                      <a:pt x="183" y="98"/>
                    </a:lnTo>
                    <a:lnTo>
                      <a:pt x="183" y="90"/>
                    </a:lnTo>
                    <a:lnTo>
                      <a:pt x="183" y="86"/>
                    </a:lnTo>
                    <a:lnTo>
                      <a:pt x="183" y="82"/>
                    </a:lnTo>
                    <a:lnTo>
                      <a:pt x="179" y="78"/>
                    </a:lnTo>
                    <a:lnTo>
                      <a:pt x="167" y="66"/>
                    </a:lnTo>
                    <a:lnTo>
                      <a:pt x="167" y="53"/>
                    </a:lnTo>
                    <a:lnTo>
                      <a:pt x="171" y="45"/>
                    </a:lnTo>
                    <a:lnTo>
                      <a:pt x="171" y="45"/>
                    </a:lnTo>
                    <a:lnTo>
                      <a:pt x="171" y="41"/>
                    </a:lnTo>
                    <a:lnTo>
                      <a:pt x="159" y="33"/>
                    </a:lnTo>
                    <a:lnTo>
                      <a:pt x="155" y="29"/>
                    </a:lnTo>
                    <a:lnTo>
                      <a:pt x="151" y="25"/>
                    </a:lnTo>
                    <a:lnTo>
                      <a:pt x="151" y="25"/>
                    </a:lnTo>
                    <a:lnTo>
                      <a:pt x="147" y="25"/>
                    </a:lnTo>
                    <a:lnTo>
                      <a:pt x="139" y="13"/>
                    </a:lnTo>
                    <a:lnTo>
                      <a:pt x="126" y="0"/>
                    </a:lnTo>
                    <a:lnTo>
                      <a:pt x="118" y="5"/>
                    </a:lnTo>
                    <a:lnTo>
                      <a:pt x="106" y="9"/>
                    </a:lnTo>
                    <a:lnTo>
                      <a:pt x="98" y="21"/>
                    </a:lnTo>
                    <a:lnTo>
                      <a:pt x="98" y="33"/>
                    </a:lnTo>
                    <a:lnTo>
                      <a:pt x="98" y="33"/>
                    </a:lnTo>
                    <a:lnTo>
                      <a:pt x="94" y="45"/>
                    </a:lnTo>
                    <a:lnTo>
                      <a:pt x="82" y="53"/>
                    </a:lnTo>
                    <a:lnTo>
                      <a:pt x="82" y="57"/>
                    </a:lnTo>
                    <a:lnTo>
                      <a:pt x="78" y="61"/>
                    </a:lnTo>
                    <a:lnTo>
                      <a:pt x="57" y="61"/>
                    </a:lnTo>
                    <a:lnTo>
                      <a:pt x="45" y="57"/>
                    </a:lnTo>
                    <a:lnTo>
                      <a:pt x="41" y="57"/>
                    </a:lnTo>
                    <a:lnTo>
                      <a:pt x="33" y="70"/>
                    </a:lnTo>
                    <a:lnTo>
                      <a:pt x="21" y="78"/>
                    </a:lnTo>
                    <a:lnTo>
                      <a:pt x="12" y="86"/>
                    </a:lnTo>
                    <a:lnTo>
                      <a:pt x="12" y="86"/>
                    </a:lnTo>
                    <a:lnTo>
                      <a:pt x="8" y="86"/>
                    </a:lnTo>
                    <a:lnTo>
                      <a:pt x="8" y="94"/>
                    </a:lnTo>
                    <a:lnTo>
                      <a:pt x="4" y="102"/>
                    </a:lnTo>
                    <a:lnTo>
                      <a:pt x="0" y="118"/>
                    </a:lnTo>
                    <a:lnTo>
                      <a:pt x="0" y="122"/>
                    </a:lnTo>
                    <a:lnTo>
                      <a:pt x="12" y="135"/>
                    </a:lnTo>
                    <a:lnTo>
                      <a:pt x="17" y="135"/>
                    </a:lnTo>
                    <a:lnTo>
                      <a:pt x="25" y="143"/>
                    </a:lnTo>
                    <a:lnTo>
                      <a:pt x="29" y="143"/>
                    </a:lnTo>
                    <a:lnTo>
                      <a:pt x="37" y="147"/>
                    </a:lnTo>
                    <a:lnTo>
                      <a:pt x="37" y="155"/>
                    </a:lnTo>
                    <a:lnTo>
                      <a:pt x="37" y="163"/>
                    </a:lnTo>
                    <a:lnTo>
                      <a:pt x="37" y="179"/>
                    </a:lnTo>
                    <a:lnTo>
                      <a:pt x="37" y="184"/>
                    </a:lnTo>
                    <a:lnTo>
                      <a:pt x="41" y="188"/>
                    </a:lnTo>
                    <a:lnTo>
                      <a:pt x="45" y="192"/>
                    </a:lnTo>
                    <a:lnTo>
                      <a:pt x="49" y="196"/>
                    </a:lnTo>
                    <a:lnTo>
                      <a:pt x="53" y="204"/>
                    </a:lnTo>
                    <a:lnTo>
                      <a:pt x="53" y="216"/>
                    </a:lnTo>
                    <a:lnTo>
                      <a:pt x="53" y="232"/>
                    </a:lnTo>
                    <a:lnTo>
                      <a:pt x="57" y="236"/>
                    </a:lnTo>
                    <a:lnTo>
                      <a:pt x="53" y="240"/>
                    </a:lnTo>
                    <a:lnTo>
                      <a:pt x="53" y="269"/>
                    </a:lnTo>
                    <a:lnTo>
                      <a:pt x="53" y="293"/>
                    </a:lnTo>
                    <a:lnTo>
                      <a:pt x="53" y="297"/>
                    </a:lnTo>
                    <a:lnTo>
                      <a:pt x="53" y="306"/>
                    </a:lnTo>
                    <a:lnTo>
                      <a:pt x="53" y="330"/>
                    </a:lnTo>
                    <a:lnTo>
                      <a:pt x="49" y="330"/>
                    </a:lnTo>
                    <a:lnTo>
                      <a:pt x="49" y="334"/>
                    </a:lnTo>
                    <a:lnTo>
                      <a:pt x="49" y="346"/>
                    </a:lnTo>
                    <a:lnTo>
                      <a:pt x="53" y="354"/>
                    </a:lnTo>
                    <a:lnTo>
                      <a:pt x="61" y="367"/>
                    </a:lnTo>
                    <a:lnTo>
                      <a:pt x="61" y="375"/>
                    </a:lnTo>
                    <a:lnTo>
                      <a:pt x="53" y="375"/>
                    </a:lnTo>
                    <a:lnTo>
                      <a:pt x="53" y="379"/>
                    </a:lnTo>
                    <a:lnTo>
                      <a:pt x="65" y="375"/>
                    </a:lnTo>
                    <a:lnTo>
                      <a:pt x="69" y="375"/>
                    </a:lnTo>
                    <a:lnTo>
                      <a:pt x="74" y="375"/>
                    </a:lnTo>
                    <a:lnTo>
                      <a:pt x="98" y="371"/>
                    </a:lnTo>
                    <a:lnTo>
                      <a:pt x="102" y="371"/>
                    </a:lnTo>
                    <a:lnTo>
                      <a:pt x="102" y="371"/>
                    </a:lnTo>
                    <a:lnTo>
                      <a:pt x="118" y="371"/>
                    </a:lnTo>
                    <a:lnTo>
                      <a:pt x="118" y="371"/>
                    </a:lnTo>
                    <a:lnTo>
                      <a:pt x="118" y="358"/>
                    </a:lnTo>
                    <a:lnTo>
                      <a:pt x="118" y="35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6" name="Freeform 68">
                <a:extLst>
                  <a:ext uri="{FF2B5EF4-FFF2-40B4-BE49-F238E27FC236}">
                    <a16:creationId xmlns:a16="http://schemas.microsoft.com/office/drawing/2014/main" id="{100C22DE-7A3F-4646-8D13-4627C79CE5AE}"/>
                  </a:ext>
                </a:extLst>
              </p:cNvPr>
              <p:cNvSpPr>
                <a:spLocks/>
              </p:cNvSpPr>
              <p:nvPr/>
            </p:nvSpPr>
            <p:spPr bwMode="gray">
              <a:xfrm>
                <a:off x="5657882" y="4508527"/>
                <a:ext cx="96356" cy="156880"/>
              </a:xfrm>
              <a:custGeom>
                <a:avLst/>
                <a:gdLst>
                  <a:gd name="T0" fmla="*/ 240 w 265"/>
                  <a:gd name="T1" fmla="*/ 280 h 390"/>
                  <a:gd name="T2" fmla="*/ 232 w 265"/>
                  <a:gd name="T3" fmla="*/ 264 h 390"/>
                  <a:gd name="T4" fmla="*/ 232 w 265"/>
                  <a:gd name="T5" fmla="*/ 244 h 390"/>
                  <a:gd name="T6" fmla="*/ 224 w 265"/>
                  <a:gd name="T7" fmla="*/ 219 h 390"/>
                  <a:gd name="T8" fmla="*/ 232 w 265"/>
                  <a:gd name="T9" fmla="*/ 199 h 390"/>
                  <a:gd name="T10" fmla="*/ 232 w 265"/>
                  <a:gd name="T11" fmla="*/ 187 h 390"/>
                  <a:gd name="T12" fmla="*/ 232 w 265"/>
                  <a:gd name="T13" fmla="*/ 179 h 390"/>
                  <a:gd name="T14" fmla="*/ 236 w 265"/>
                  <a:gd name="T15" fmla="*/ 175 h 390"/>
                  <a:gd name="T16" fmla="*/ 236 w 265"/>
                  <a:gd name="T17" fmla="*/ 162 h 390"/>
                  <a:gd name="T18" fmla="*/ 224 w 265"/>
                  <a:gd name="T19" fmla="*/ 154 h 390"/>
                  <a:gd name="T20" fmla="*/ 216 w 265"/>
                  <a:gd name="T21" fmla="*/ 142 h 390"/>
                  <a:gd name="T22" fmla="*/ 224 w 265"/>
                  <a:gd name="T23" fmla="*/ 142 h 390"/>
                  <a:gd name="T24" fmla="*/ 224 w 265"/>
                  <a:gd name="T25" fmla="*/ 130 h 390"/>
                  <a:gd name="T26" fmla="*/ 224 w 265"/>
                  <a:gd name="T27" fmla="*/ 122 h 390"/>
                  <a:gd name="T28" fmla="*/ 228 w 265"/>
                  <a:gd name="T29" fmla="*/ 110 h 390"/>
                  <a:gd name="T30" fmla="*/ 224 w 265"/>
                  <a:gd name="T31" fmla="*/ 106 h 390"/>
                  <a:gd name="T32" fmla="*/ 216 w 265"/>
                  <a:gd name="T33" fmla="*/ 101 h 390"/>
                  <a:gd name="T34" fmla="*/ 216 w 265"/>
                  <a:gd name="T35" fmla="*/ 81 h 390"/>
                  <a:gd name="T36" fmla="*/ 216 w 265"/>
                  <a:gd name="T37" fmla="*/ 61 h 390"/>
                  <a:gd name="T38" fmla="*/ 208 w 265"/>
                  <a:gd name="T39" fmla="*/ 44 h 390"/>
                  <a:gd name="T40" fmla="*/ 187 w 265"/>
                  <a:gd name="T41" fmla="*/ 28 h 390"/>
                  <a:gd name="T42" fmla="*/ 196 w 265"/>
                  <a:gd name="T43" fmla="*/ 8 h 390"/>
                  <a:gd name="T44" fmla="*/ 179 w 265"/>
                  <a:gd name="T45" fmla="*/ 0 h 390"/>
                  <a:gd name="T46" fmla="*/ 155 w 265"/>
                  <a:gd name="T47" fmla="*/ 16 h 390"/>
                  <a:gd name="T48" fmla="*/ 110 w 265"/>
                  <a:gd name="T49" fmla="*/ 8 h 390"/>
                  <a:gd name="T50" fmla="*/ 21 w 265"/>
                  <a:gd name="T51" fmla="*/ 20 h 390"/>
                  <a:gd name="T52" fmla="*/ 25 w 265"/>
                  <a:gd name="T53" fmla="*/ 49 h 390"/>
                  <a:gd name="T54" fmla="*/ 29 w 265"/>
                  <a:gd name="T55" fmla="*/ 81 h 390"/>
                  <a:gd name="T56" fmla="*/ 33 w 265"/>
                  <a:gd name="T57" fmla="*/ 114 h 390"/>
                  <a:gd name="T58" fmla="*/ 37 w 265"/>
                  <a:gd name="T59" fmla="*/ 146 h 390"/>
                  <a:gd name="T60" fmla="*/ 41 w 265"/>
                  <a:gd name="T61" fmla="*/ 167 h 390"/>
                  <a:gd name="T62" fmla="*/ 29 w 265"/>
                  <a:gd name="T63" fmla="*/ 195 h 390"/>
                  <a:gd name="T64" fmla="*/ 21 w 265"/>
                  <a:gd name="T65" fmla="*/ 215 h 390"/>
                  <a:gd name="T66" fmla="*/ 8 w 265"/>
                  <a:gd name="T67" fmla="*/ 248 h 390"/>
                  <a:gd name="T68" fmla="*/ 0 w 265"/>
                  <a:gd name="T69" fmla="*/ 272 h 390"/>
                  <a:gd name="T70" fmla="*/ 4 w 265"/>
                  <a:gd name="T71" fmla="*/ 297 h 390"/>
                  <a:gd name="T72" fmla="*/ 12 w 265"/>
                  <a:gd name="T73" fmla="*/ 325 h 390"/>
                  <a:gd name="T74" fmla="*/ 29 w 265"/>
                  <a:gd name="T75" fmla="*/ 350 h 390"/>
                  <a:gd name="T76" fmla="*/ 21 w 265"/>
                  <a:gd name="T77" fmla="*/ 366 h 390"/>
                  <a:gd name="T78" fmla="*/ 8 w 265"/>
                  <a:gd name="T79" fmla="*/ 370 h 390"/>
                  <a:gd name="T80" fmla="*/ 53 w 265"/>
                  <a:gd name="T81" fmla="*/ 378 h 390"/>
                  <a:gd name="T82" fmla="*/ 82 w 265"/>
                  <a:gd name="T83" fmla="*/ 382 h 390"/>
                  <a:gd name="T84" fmla="*/ 102 w 265"/>
                  <a:gd name="T85" fmla="*/ 370 h 390"/>
                  <a:gd name="T86" fmla="*/ 134 w 265"/>
                  <a:gd name="T87" fmla="*/ 362 h 390"/>
                  <a:gd name="T88" fmla="*/ 163 w 265"/>
                  <a:gd name="T89" fmla="*/ 350 h 390"/>
                  <a:gd name="T90" fmla="*/ 196 w 265"/>
                  <a:gd name="T91" fmla="*/ 337 h 390"/>
                  <a:gd name="T92" fmla="*/ 232 w 265"/>
                  <a:gd name="T93" fmla="*/ 325 h 390"/>
                  <a:gd name="T94" fmla="*/ 212 w 265"/>
                  <a:gd name="T95" fmla="*/ 309 h 390"/>
                  <a:gd name="T96" fmla="*/ 224 w 265"/>
                  <a:gd name="T97" fmla="*/ 309 h 390"/>
                  <a:gd name="T98" fmla="*/ 232 w 265"/>
                  <a:gd name="T99" fmla="*/ 321 h 390"/>
                  <a:gd name="T100" fmla="*/ 257 w 265"/>
                  <a:gd name="T101" fmla="*/ 313 h 390"/>
                  <a:gd name="T102" fmla="*/ 261 w 265"/>
                  <a:gd name="T103" fmla="*/ 3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5" h="390">
                    <a:moveTo>
                      <a:pt x="261" y="301"/>
                    </a:moveTo>
                    <a:lnTo>
                      <a:pt x="248" y="293"/>
                    </a:lnTo>
                    <a:lnTo>
                      <a:pt x="240" y="280"/>
                    </a:lnTo>
                    <a:lnTo>
                      <a:pt x="240" y="280"/>
                    </a:lnTo>
                    <a:lnTo>
                      <a:pt x="236" y="276"/>
                    </a:lnTo>
                    <a:lnTo>
                      <a:pt x="232" y="264"/>
                    </a:lnTo>
                    <a:lnTo>
                      <a:pt x="228" y="264"/>
                    </a:lnTo>
                    <a:lnTo>
                      <a:pt x="224" y="256"/>
                    </a:lnTo>
                    <a:lnTo>
                      <a:pt x="232" y="244"/>
                    </a:lnTo>
                    <a:lnTo>
                      <a:pt x="232" y="232"/>
                    </a:lnTo>
                    <a:lnTo>
                      <a:pt x="232" y="232"/>
                    </a:lnTo>
                    <a:lnTo>
                      <a:pt x="224" y="219"/>
                    </a:lnTo>
                    <a:lnTo>
                      <a:pt x="224" y="215"/>
                    </a:lnTo>
                    <a:lnTo>
                      <a:pt x="232" y="203"/>
                    </a:lnTo>
                    <a:lnTo>
                      <a:pt x="232" y="199"/>
                    </a:lnTo>
                    <a:lnTo>
                      <a:pt x="232" y="195"/>
                    </a:lnTo>
                    <a:lnTo>
                      <a:pt x="232" y="191"/>
                    </a:lnTo>
                    <a:lnTo>
                      <a:pt x="232" y="187"/>
                    </a:lnTo>
                    <a:lnTo>
                      <a:pt x="232" y="183"/>
                    </a:lnTo>
                    <a:lnTo>
                      <a:pt x="232" y="179"/>
                    </a:lnTo>
                    <a:lnTo>
                      <a:pt x="232" y="179"/>
                    </a:lnTo>
                    <a:lnTo>
                      <a:pt x="232" y="179"/>
                    </a:lnTo>
                    <a:lnTo>
                      <a:pt x="236" y="175"/>
                    </a:lnTo>
                    <a:lnTo>
                      <a:pt x="236" y="175"/>
                    </a:lnTo>
                    <a:lnTo>
                      <a:pt x="236" y="171"/>
                    </a:lnTo>
                    <a:lnTo>
                      <a:pt x="236" y="167"/>
                    </a:lnTo>
                    <a:lnTo>
                      <a:pt x="236" y="162"/>
                    </a:lnTo>
                    <a:lnTo>
                      <a:pt x="232" y="158"/>
                    </a:lnTo>
                    <a:lnTo>
                      <a:pt x="228" y="158"/>
                    </a:lnTo>
                    <a:lnTo>
                      <a:pt x="224" y="154"/>
                    </a:lnTo>
                    <a:lnTo>
                      <a:pt x="224" y="154"/>
                    </a:lnTo>
                    <a:lnTo>
                      <a:pt x="220" y="150"/>
                    </a:lnTo>
                    <a:lnTo>
                      <a:pt x="216" y="142"/>
                    </a:lnTo>
                    <a:lnTo>
                      <a:pt x="220" y="142"/>
                    </a:lnTo>
                    <a:lnTo>
                      <a:pt x="224" y="142"/>
                    </a:lnTo>
                    <a:lnTo>
                      <a:pt x="224" y="142"/>
                    </a:lnTo>
                    <a:lnTo>
                      <a:pt x="224" y="138"/>
                    </a:lnTo>
                    <a:lnTo>
                      <a:pt x="224" y="138"/>
                    </a:lnTo>
                    <a:lnTo>
                      <a:pt x="224" y="130"/>
                    </a:lnTo>
                    <a:lnTo>
                      <a:pt x="220" y="126"/>
                    </a:lnTo>
                    <a:lnTo>
                      <a:pt x="224" y="126"/>
                    </a:lnTo>
                    <a:lnTo>
                      <a:pt x="224" y="122"/>
                    </a:lnTo>
                    <a:lnTo>
                      <a:pt x="224" y="118"/>
                    </a:lnTo>
                    <a:lnTo>
                      <a:pt x="224" y="114"/>
                    </a:lnTo>
                    <a:lnTo>
                      <a:pt x="228" y="110"/>
                    </a:lnTo>
                    <a:lnTo>
                      <a:pt x="228" y="110"/>
                    </a:lnTo>
                    <a:lnTo>
                      <a:pt x="228" y="106"/>
                    </a:lnTo>
                    <a:lnTo>
                      <a:pt x="224" y="106"/>
                    </a:lnTo>
                    <a:lnTo>
                      <a:pt x="224" y="101"/>
                    </a:lnTo>
                    <a:lnTo>
                      <a:pt x="220" y="101"/>
                    </a:lnTo>
                    <a:lnTo>
                      <a:pt x="216" y="101"/>
                    </a:lnTo>
                    <a:lnTo>
                      <a:pt x="208" y="106"/>
                    </a:lnTo>
                    <a:lnTo>
                      <a:pt x="212" y="93"/>
                    </a:lnTo>
                    <a:lnTo>
                      <a:pt x="216" y="81"/>
                    </a:lnTo>
                    <a:lnTo>
                      <a:pt x="216" y="69"/>
                    </a:lnTo>
                    <a:lnTo>
                      <a:pt x="220" y="69"/>
                    </a:lnTo>
                    <a:lnTo>
                      <a:pt x="216" y="61"/>
                    </a:lnTo>
                    <a:lnTo>
                      <a:pt x="216" y="53"/>
                    </a:lnTo>
                    <a:lnTo>
                      <a:pt x="220" y="53"/>
                    </a:lnTo>
                    <a:lnTo>
                      <a:pt x="208" y="44"/>
                    </a:lnTo>
                    <a:lnTo>
                      <a:pt x="204" y="36"/>
                    </a:lnTo>
                    <a:lnTo>
                      <a:pt x="196" y="32"/>
                    </a:lnTo>
                    <a:lnTo>
                      <a:pt x="187" y="28"/>
                    </a:lnTo>
                    <a:lnTo>
                      <a:pt x="196" y="16"/>
                    </a:lnTo>
                    <a:lnTo>
                      <a:pt x="196" y="12"/>
                    </a:lnTo>
                    <a:lnTo>
                      <a:pt x="196" y="8"/>
                    </a:lnTo>
                    <a:lnTo>
                      <a:pt x="196" y="4"/>
                    </a:lnTo>
                    <a:lnTo>
                      <a:pt x="187" y="0"/>
                    </a:lnTo>
                    <a:lnTo>
                      <a:pt x="179" y="0"/>
                    </a:lnTo>
                    <a:lnTo>
                      <a:pt x="171" y="4"/>
                    </a:lnTo>
                    <a:lnTo>
                      <a:pt x="163" y="8"/>
                    </a:lnTo>
                    <a:lnTo>
                      <a:pt x="155" y="16"/>
                    </a:lnTo>
                    <a:lnTo>
                      <a:pt x="155" y="8"/>
                    </a:lnTo>
                    <a:lnTo>
                      <a:pt x="114" y="8"/>
                    </a:lnTo>
                    <a:lnTo>
                      <a:pt x="110" y="8"/>
                    </a:lnTo>
                    <a:lnTo>
                      <a:pt x="98" y="8"/>
                    </a:lnTo>
                    <a:lnTo>
                      <a:pt x="25" y="8"/>
                    </a:lnTo>
                    <a:lnTo>
                      <a:pt x="21" y="20"/>
                    </a:lnTo>
                    <a:lnTo>
                      <a:pt x="16" y="28"/>
                    </a:lnTo>
                    <a:lnTo>
                      <a:pt x="21" y="40"/>
                    </a:lnTo>
                    <a:lnTo>
                      <a:pt x="25" y="49"/>
                    </a:lnTo>
                    <a:lnTo>
                      <a:pt x="25" y="61"/>
                    </a:lnTo>
                    <a:lnTo>
                      <a:pt x="29" y="69"/>
                    </a:lnTo>
                    <a:lnTo>
                      <a:pt x="29" y="81"/>
                    </a:lnTo>
                    <a:lnTo>
                      <a:pt x="29" y="89"/>
                    </a:lnTo>
                    <a:lnTo>
                      <a:pt x="33" y="101"/>
                    </a:lnTo>
                    <a:lnTo>
                      <a:pt x="33" y="114"/>
                    </a:lnTo>
                    <a:lnTo>
                      <a:pt x="29" y="122"/>
                    </a:lnTo>
                    <a:lnTo>
                      <a:pt x="33" y="134"/>
                    </a:lnTo>
                    <a:lnTo>
                      <a:pt x="37" y="146"/>
                    </a:lnTo>
                    <a:lnTo>
                      <a:pt x="37" y="146"/>
                    </a:lnTo>
                    <a:lnTo>
                      <a:pt x="41" y="154"/>
                    </a:lnTo>
                    <a:lnTo>
                      <a:pt x="41" y="167"/>
                    </a:lnTo>
                    <a:lnTo>
                      <a:pt x="45" y="179"/>
                    </a:lnTo>
                    <a:lnTo>
                      <a:pt x="33" y="191"/>
                    </a:lnTo>
                    <a:lnTo>
                      <a:pt x="29" y="195"/>
                    </a:lnTo>
                    <a:lnTo>
                      <a:pt x="25" y="195"/>
                    </a:lnTo>
                    <a:lnTo>
                      <a:pt x="21" y="207"/>
                    </a:lnTo>
                    <a:lnTo>
                      <a:pt x="21" y="215"/>
                    </a:lnTo>
                    <a:lnTo>
                      <a:pt x="16" y="224"/>
                    </a:lnTo>
                    <a:lnTo>
                      <a:pt x="16" y="236"/>
                    </a:lnTo>
                    <a:lnTo>
                      <a:pt x="8" y="248"/>
                    </a:lnTo>
                    <a:lnTo>
                      <a:pt x="4" y="252"/>
                    </a:lnTo>
                    <a:lnTo>
                      <a:pt x="0" y="264"/>
                    </a:lnTo>
                    <a:lnTo>
                      <a:pt x="0" y="272"/>
                    </a:lnTo>
                    <a:lnTo>
                      <a:pt x="0" y="272"/>
                    </a:lnTo>
                    <a:lnTo>
                      <a:pt x="0" y="285"/>
                    </a:lnTo>
                    <a:lnTo>
                      <a:pt x="4" y="297"/>
                    </a:lnTo>
                    <a:lnTo>
                      <a:pt x="8" y="309"/>
                    </a:lnTo>
                    <a:lnTo>
                      <a:pt x="8" y="309"/>
                    </a:lnTo>
                    <a:lnTo>
                      <a:pt x="12" y="325"/>
                    </a:lnTo>
                    <a:lnTo>
                      <a:pt x="16" y="333"/>
                    </a:lnTo>
                    <a:lnTo>
                      <a:pt x="29" y="337"/>
                    </a:lnTo>
                    <a:lnTo>
                      <a:pt x="29" y="350"/>
                    </a:lnTo>
                    <a:lnTo>
                      <a:pt x="29" y="350"/>
                    </a:lnTo>
                    <a:lnTo>
                      <a:pt x="25" y="358"/>
                    </a:lnTo>
                    <a:lnTo>
                      <a:pt x="21" y="366"/>
                    </a:lnTo>
                    <a:lnTo>
                      <a:pt x="16" y="366"/>
                    </a:lnTo>
                    <a:lnTo>
                      <a:pt x="8" y="366"/>
                    </a:lnTo>
                    <a:lnTo>
                      <a:pt x="8" y="370"/>
                    </a:lnTo>
                    <a:lnTo>
                      <a:pt x="33" y="374"/>
                    </a:lnTo>
                    <a:lnTo>
                      <a:pt x="41" y="378"/>
                    </a:lnTo>
                    <a:lnTo>
                      <a:pt x="53" y="378"/>
                    </a:lnTo>
                    <a:lnTo>
                      <a:pt x="57" y="378"/>
                    </a:lnTo>
                    <a:lnTo>
                      <a:pt x="69" y="390"/>
                    </a:lnTo>
                    <a:lnTo>
                      <a:pt x="82" y="382"/>
                    </a:lnTo>
                    <a:lnTo>
                      <a:pt x="94" y="378"/>
                    </a:lnTo>
                    <a:lnTo>
                      <a:pt x="98" y="374"/>
                    </a:lnTo>
                    <a:lnTo>
                      <a:pt x="102" y="370"/>
                    </a:lnTo>
                    <a:lnTo>
                      <a:pt x="110" y="370"/>
                    </a:lnTo>
                    <a:lnTo>
                      <a:pt x="122" y="366"/>
                    </a:lnTo>
                    <a:lnTo>
                      <a:pt x="134" y="362"/>
                    </a:lnTo>
                    <a:lnTo>
                      <a:pt x="147" y="362"/>
                    </a:lnTo>
                    <a:lnTo>
                      <a:pt x="151" y="358"/>
                    </a:lnTo>
                    <a:lnTo>
                      <a:pt x="163" y="350"/>
                    </a:lnTo>
                    <a:lnTo>
                      <a:pt x="171" y="342"/>
                    </a:lnTo>
                    <a:lnTo>
                      <a:pt x="183" y="342"/>
                    </a:lnTo>
                    <a:lnTo>
                      <a:pt x="196" y="337"/>
                    </a:lnTo>
                    <a:lnTo>
                      <a:pt x="204" y="329"/>
                    </a:lnTo>
                    <a:lnTo>
                      <a:pt x="220" y="325"/>
                    </a:lnTo>
                    <a:lnTo>
                      <a:pt x="232" y="325"/>
                    </a:lnTo>
                    <a:lnTo>
                      <a:pt x="232" y="321"/>
                    </a:lnTo>
                    <a:lnTo>
                      <a:pt x="224" y="309"/>
                    </a:lnTo>
                    <a:lnTo>
                      <a:pt x="212" y="309"/>
                    </a:lnTo>
                    <a:lnTo>
                      <a:pt x="208" y="309"/>
                    </a:lnTo>
                    <a:lnTo>
                      <a:pt x="220" y="309"/>
                    </a:lnTo>
                    <a:lnTo>
                      <a:pt x="224" y="309"/>
                    </a:lnTo>
                    <a:lnTo>
                      <a:pt x="232" y="313"/>
                    </a:lnTo>
                    <a:lnTo>
                      <a:pt x="232" y="313"/>
                    </a:lnTo>
                    <a:lnTo>
                      <a:pt x="232" y="321"/>
                    </a:lnTo>
                    <a:lnTo>
                      <a:pt x="236" y="325"/>
                    </a:lnTo>
                    <a:lnTo>
                      <a:pt x="248" y="325"/>
                    </a:lnTo>
                    <a:lnTo>
                      <a:pt x="257" y="313"/>
                    </a:lnTo>
                    <a:lnTo>
                      <a:pt x="265" y="309"/>
                    </a:lnTo>
                    <a:lnTo>
                      <a:pt x="265" y="301"/>
                    </a:lnTo>
                    <a:lnTo>
                      <a:pt x="261" y="301"/>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17" name="Group 69">
                <a:extLst>
                  <a:ext uri="{FF2B5EF4-FFF2-40B4-BE49-F238E27FC236}">
                    <a16:creationId xmlns:a16="http://schemas.microsoft.com/office/drawing/2014/main" id="{B28D11DE-C097-42C7-A7A8-E4407201FC11}"/>
                  </a:ext>
                </a:extLst>
              </p:cNvPr>
              <p:cNvGrpSpPr>
                <a:grpSpLocks/>
              </p:cNvGrpSpPr>
              <p:nvPr/>
            </p:nvGrpSpPr>
            <p:grpSpPr bwMode="auto">
              <a:xfrm>
                <a:off x="5042292" y="3768775"/>
                <a:ext cx="131990" cy="50684"/>
                <a:chOff x="8720" y="7985"/>
                <a:chExt cx="363" cy="126"/>
              </a:xfrm>
              <a:solidFill>
                <a:srgbClr val="BABABA"/>
              </a:solidFill>
            </p:grpSpPr>
            <p:sp>
              <p:nvSpPr>
                <p:cNvPr id="158" name="Freeform 70">
                  <a:extLst>
                    <a:ext uri="{FF2B5EF4-FFF2-40B4-BE49-F238E27FC236}">
                      <a16:creationId xmlns:a16="http://schemas.microsoft.com/office/drawing/2014/main" id="{7EE22AE0-2DBD-4404-897F-4BA09C03CED8}"/>
                    </a:ext>
                  </a:extLst>
                </p:cNvPr>
                <p:cNvSpPr>
                  <a:spLocks/>
                </p:cNvSpPr>
                <p:nvPr/>
              </p:nvSpPr>
              <p:spPr bwMode="gray">
                <a:xfrm>
                  <a:off x="8720" y="7985"/>
                  <a:ext cx="4" cy="12"/>
                </a:xfrm>
                <a:custGeom>
                  <a:avLst/>
                  <a:gdLst>
                    <a:gd name="T0" fmla="*/ 4 w 4"/>
                    <a:gd name="T1" fmla="*/ 12 h 12"/>
                    <a:gd name="T2" fmla="*/ 4 w 4"/>
                    <a:gd name="T3" fmla="*/ 0 h 12"/>
                    <a:gd name="T4" fmla="*/ 0 w 4"/>
                    <a:gd name="T5" fmla="*/ 12 h 12"/>
                    <a:gd name="T6" fmla="*/ 4 w 4"/>
                    <a:gd name="T7" fmla="*/ 12 h 12"/>
                  </a:gdLst>
                  <a:ahLst/>
                  <a:cxnLst>
                    <a:cxn ang="0">
                      <a:pos x="T0" y="T1"/>
                    </a:cxn>
                    <a:cxn ang="0">
                      <a:pos x="T2" y="T3"/>
                    </a:cxn>
                    <a:cxn ang="0">
                      <a:pos x="T4" y="T5"/>
                    </a:cxn>
                    <a:cxn ang="0">
                      <a:pos x="T6" y="T7"/>
                    </a:cxn>
                  </a:cxnLst>
                  <a:rect l="0" t="0" r="r" b="b"/>
                  <a:pathLst>
                    <a:path w="4" h="12">
                      <a:moveTo>
                        <a:pt x="4" y="12"/>
                      </a:moveTo>
                      <a:lnTo>
                        <a:pt x="4" y="0"/>
                      </a:lnTo>
                      <a:lnTo>
                        <a:pt x="0" y="12"/>
                      </a:lnTo>
                      <a:lnTo>
                        <a:pt x="4" y="1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59" name="Freeform 71">
                  <a:extLst>
                    <a:ext uri="{FF2B5EF4-FFF2-40B4-BE49-F238E27FC236}">
                      <a16:creationId xmlns:a16="http://schemas.microsoft.com/office/drawing/2014/main" id="{2FD5351B-B996-438C-B2CE-002042F516E7}"/>
                    </a:ext>
                  </a:extLst>
                </p:cNvPr>
                <p:cNvSpPr>
                  <a:spLocks/>
                </p:cNvSpPr>
                <p:nvPr/>
              </p:nvSpPr>
              <p:spPr bwMode="gray">
                <a:xfrm>
                  <a:off x="8965" y="8033"/>
                  <a:ext cx="4" cy="13"/>
                </a:xfrm>
                <a:custGeom>
                  <a:avLst/>
                  <a:gdLst>
                    <a:gd name="T0" fmla="*/ 4 w 4"/>
                    <a:gd name="T1" fmla="*/ 13 h 13"/>
                    <a:gd name="T2" fmla="*/ 0 w 4"/>
                    <a:gd name="T3" fmla="*/ 0 h 13"/>
                    <a:gd name="T4" fmla="*/ 4 w 4"/>
                    <a:gd name="T5" fmla="*/ 13 h 13"/>
                  </a:gdLst>
                  <a:ahLst/>
                  <a:cxnLst>
                    <a:cxn ang="0">
                      <a:pos x="T0" y="T1"/>
                    </a:cxn>
                    <a:cxn ang="0">
                      <a:pos x="T2" y="T3"/>
                    </a:cxn>
                    <a:cxn ang="0">
                      <a:pos x="T4" y="T5"/>
                    </a:cxn>
                  </a:cxnLst>
                  <a:rect l="0" t="0" r="r" b="b"/>
                  <a:pathLst>
                    <a:path w="4" h="13">
                      <a:moveTo>
                        <a:pt x="4" y="13"/>
                      </a:moveTo>
                      <a:lnTo>
                        <a:pt x="0" y="0"/>
                      </a:lnTo>
                      <a:lnTo>
                        <a:pt x="4" y="13"/>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60" name="Freeform 72">
                  <a:extLst>
                    <a:ext uri="{FF2B5EF4-FFF2-40B4-BE49-F238E27FC236}">
                      <a16:creationId xmlns:a16="http://schemas.microsoft.com/office/drawing/2014/main" id="{75555C58-B8EB-47D0-AF84-9BA1C8B6CB4F}"/>
                    </a:ext>
                  </a:extLst>
                </p:cNvPr>
                <p:cNvSpPr>
                  <a:spLocks/>
                </p:cNvSpPr>
                <p:nvPr/>
              </p:nvSpPr>
              <p:spPr bwMode="gray">
                <a:xfrm>
                  <a:off x="8903" y="8042"/>
                  <a:ext cx="25" cy="12"/>
                </a:xfrm>
                <a:custGeom>
                  <a:avLst/>
                  <a:gdLst>
                    <a:gd name="T0" fmla="*/ 25 w 25"/>
                    <a:gd name="T1" fmla="*/ 12 h 12"/>
                    <a:gd name="T2" fmla="*/ 13 w 25"/>
                    <a:gd name="T3" fmla="*/ 4 h 12"/>
                    <a:gd name="T4" fmla="*/ 0 w 25"/>
                    <a:gd name="T5" fmla="*/ 0 h 12"/>
                    <a:gd name="T6" fmla="*/ 13 w 25"/>
                    <a:gd name="T7" fmla="*/ 8 h 12"/>
                    <a:gd name="T8" fmla="*/ 25 w 25"/>
                    <a:gd name="T9" fmla="*/ 12 h 12"/>
                  </a:gdLst>
                  <a:ahLst/>
                  <a:cxnLst>
                    <a:cxn ang="0">
                      <a:pos x="T0" y="T1"/>
                    </a:cxn>
                    <a:cxn ang="0">
                      <a:pos x="T2" y="T3"/>
                    </a:cxn>
                    <a:cxn ang="0">
                      <a:pos x="T4" y="T5"/>
                    </a:cxn>
                    <a:cxn ang="0">
                      <a:pos x="T6" y="T7"/>
                    </a:cxn>
                    <a:cxn ang="0">
                      <a:pos x="T8" y="T9"/>
                    </a:cxn>
                  </a:cxnLst>
                  <a:rect l="0" t="0" r="r" b="b"/>
                  <a:pathLst>
                    <a:path w="25" h="12">
                      <a:moveTo>
                        <a:pt x="25" y="12"/>
                      </a:moveTo>
                      <a:lnTo>
                        <a:pt x="13" y="4"/>
                      </a:lnTo>
                      <a:lnTo>
                        <a:pt x="0" y="0"/>
                      </a:lnTo>
                      <a:lnTo>
                        <a:pt x="13" y="8"/>
                      </a:lnTo>
                      <a:lnTo>
                        <a:pt x="25" y="1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61" name="Freeform 73">
                  <a:extLst>
                    <a:ext uri="{FF2B5EF4-FFF2-40B4-BE49-F238E27FC236}">
                      <a16:creationId xmlns:a16="http://schemas.microsoft.com/office/drawing/2014/main" id="{1A4755CD-5DDD-4C48-8974-B88F3A264499}"/>
                    </a:ext>
                  </a:extLst>
                </p:cNvPr>
                <p:cNvSpPr>
                  <a:spLocks/>
                </p:cNvSpPr>
                <p:nvPr/>
              </p:nvSpPr>
              <p:spPr bwMode="gray">
                <a:xfrm>
                  <a:off x="8867" y="8050"/>
                  <a:ext cx="12" cy="4"/>
                </a:xfrm>
                <a:custGeom>
                  <a:avLst/>
                  <a:gdLst>
                    <a:gd name="T0" fmla="*/ 12 w 12"/>
                    <a:gd name="T1" fmla="*/ 4 h 4"/>
                    <a:gd name="T2" fmla="*/ 0 w 12"/>
                    <a:gd name="T3" fmla="*/ 0 h 4"/>
                    <a:gd name="T4" fmla="*/ 12 w 12"/>
                    <a:gd name="T5" fmla="*/ 4 h 4"/>
                  </a:gdLst>
                  <a:ahLst/>
                  <a:cxnLst>
                    <a:cxn ang="0">
                      <a:pos x="T0" y="T1"/>
                    </a:cxn>
                    <a:cxn ang="0">
                      <a:pos x="T2" y="T3"/>
                    </a:cxn>
                    <a:cxn ang="0">
                      <a:pos x="T4" y="T5"/>
                    </a:cxn>
                  </a:cxnLst>
                  <a:rect l="0" t="0" r="r" b="b"/>
                  <a:pathLst>
                    <a:path w="12" h="4">
                      <a:moveTo>
                        <a:pt x="12" y="4"/>
                      </a:moveTo>
                      <a:lnTo>
                        <a:pt x="0" y="0"/>
                      </a:lnTo>
                      <a:lnTo>
                        <a:pt x="12" y="4"/>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62" name="Freeform 74">
                  <a:extLst>
                    <a:ext uri="{FF2B5EF4-FFF2-40B4-BE49-F238E27FC236}">
                      <a16:creationId xmlns:a16="http://schemas.microsoft.com/office/drawing/2014/main" id="{D74A264D-D0FF-4342-ADA2-2C67E04B5249}"/>
                    </a:ext>
                  </a:extLst>
                </p:cNvPr>
                <p:cNvSpPr>
                  <a:spLocks/>
                </p:cNvSpPr>
                <p:nvPr/>
              </p:nvSpPr>
              <p:spPr bwMode="gray">
                <a:xfrm>
                  <a:off x="8891" y="8050"/>
                  <a:ext cx="25" cy="16"/>
                </a:xfrm>
                <a:custGeom>
                  <a:avLst/>
                  <a:gdLst>
                    <a:gd name="T0" fmla="*/ 12 w 25"/>
                    <a:gd name="T1" fmla="*/ 16 h 16"/>
                    <a:gd name="T2" fmla="*/ 25 w 25"/>
                    <a:gd name="T3" fmla="*/ 12 h 16"/>
                    <a:gd name="T4" fmla="*/ 12 w 25"/>
                    <a:gd name="T5" fmla="*/ 4 h 16"/>
                    <a:gd name="T6" fmla="*/ 0 w 25"/>
                    <a:gd name="T7" fmla="*/ 0 h 16"/>
                    <a:gd name="T8" fmla="*/ 12 w 25"/>
                    <a:gd name="T9" fmla="*/ 12 h 16"/>
                    <a:gd name="T10" fmla="*/ 12 w 25"/>
                    <a:gd name="T11" fmla="*/ 16 h 16"/>
                  </a:gdLst>
                  <a:ahLst/>
                  <a:cxnLst>
                    <a:cxn ang="0">
                      <a:pos x="T0" y="T1"/>
                    </a:cxn>
                    <a:cxn ang="0">
                      <a:pos x="T2" y="T3"/>
                    </a:cxn>
                    <a:cxn ang="0">
                      <a:pos x="T4" y="T5"/>
                    </a:cxn>
                    <a:cxn ang="0">
                      <a:pos x="T6" y="T7"/>
                    </a:cxn>
                    <a:cxn ang="0">
                      <a:pos x="T8" y="T9"/>
                    </a:cxn>
                    <a:cxn ang="0">
                      <a:pos x="T10" y="T11"/>
                    </a:cxn>
                  </a:cxnLst>
                  <a:rect l="0" t="0" r="r" b="b"/>
                  <a:pathLst>
                    <a:path w="25" h="16">
                      <a:moveTo>
                        <a:pt x="12" y="16"/>
                      </a:moveTo>
                      <a:lnTo>
                        <a:pt x="25" y="12"/>
                      </a:lnTo>
                      <a:lnTo>
                        <a:pt x="12" y="4"/>
                      </a:lnTo>
                      <a:lnTo>
                        <a:pt x="0" y="0"/>
                      </a:lnTo>
                      <a:lnTo>
                        <a:pt x="12" y="12"/>
                      </a:lnTo>
                      <a:lnTo>
                        <a:pt x="12" y="16"/>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63" name="Freeform 75">
                  <a:extLst>
                    <a:ext uri="{FF2B5EF4-FFF2-40B4-BE49-F238E27FC236}">
                      <a16:creationId xmlns:a16="http://schemas.microsoft.com/office/drawing/2014/main" id="{813A2EB1-1946-4F67-A2E8-A45D736BFE80}"/>
                    </a:ext>
                  </a:extLst>
                </p:cNvPr>
                <p:cNvSpPr>
                  <a:spLocks/>
                </p:cNvSpPr>
                <p:nvPr/>
              </p:nvSpPr>
              <p:spPr bwMode="gray">
                <a:xfrm>
                  <a:off x="9046" y="8099"/>
                  <a:ext cx="37" cy="12"/>
                </a:xfrm>
                <a:custGeom>
                  <a:avLst/>
                  <a:gdLst>
                    <a:gd name="T0" fmla="*/ 24 w 37"/>
                    <a:gd name="T1" fmla="*/ 12 h 12"/>
                    <a:gd name="T2" fmla="*/ 37 w 37"/>
                    <a:gd name="T3" fmla="*/ 12 h 12"/>
                    <a:gd name="T4" fmla="*/ 24 w 37"/>
                    <a:gd name="T5" fmla="*/ 4 h 12"/>
                    <a:gd name="T6" fmla="*/ 12 w 37"/>
                    <a:gd name="T7" fmla="*/ 4 h 12"/>
                    <a:gd name="T8" fmla="*/ 0 w 37"/>
                    <a:gd name="T9" fmla="*/ 0 h 12"/>
                    <a:gd name="T10" fmla="*/ 12 w 37"/>
                    <a:gd name="T11" fmla="*/ 8 h 12"/>
                    <a:gd name="T12" fmla="*/ 24 w 3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7" h="12">
                      <a:moveTo>
                        <a:pt x="24" y="12"/>
                      </a:moveTo>
                      <a:lnTo>
                        <a:pt x="37" y="12"/>
                      </a:lnTo>
                      <a:lnTo>
                        <a:pt x="24" y="4"/>
                      </a:lnTo>
                      <a:lnTo>
                        <a:pt x="12" y="4"/>
                      </a:lnTo>
                      <a:lnTo>
                        <a:pt x="0" y="0"/>
                      </a:lnTo>
                      <a:lnTo>
                        <a:pt x="12" y="8"/>
                      </a:lnTo>
                      <a:lnTo>
                        <a:pt x="24" y="1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118" name="Group 76">
                <a:extLst>
                  <a:ext uri="{FF2B5EF4-FFF2-40B4-BE49-F238E27FC236}">
                    <a16:creationId xmlns:a16="http://schemas.microsoft.com/office/drawing/2014/main" id="{D505342A-0A31-4323-86D8-1359D6646549}"/>
                  </a:ext>
                </a:extLst>
              </p:cNvPr>
              <p:cNvGrpSpPr>
                <a:grpSpLocks/>
              </p:cNvGrpSpPr>
              <p:nvPr/>
            </p:nvGrpSpPr>
            <p:grpSpPr bwMode="auto">
              <a:xfrm>
                <a:off x="5332452" y="3953411"/>
                <a:ext cx="102174" cy="139181"/>
                <a:chOff x="9518" y="8444"/>
                <a:chExt cx="281" cy="346"/>
              </a:xfrm>
              <a:solidFill>
                <a:srgbClr val="BABABA"/>
              </a:solidFill>
            </p:grpSpPr>
            <p:sp>
              <p:nvSpPr>
                <p:cNvPr id="150" name="Freeform 77">
                  <a:extLst>
                    <a:ext uri="{FF2B5EF4-FFF2-40B4-BE49-F238E27FC236}">
                      <a16:creationId xmlns:a16="http://schemas.microsoft.com/office/drawing/2014/main" id="{1C3E2555-61DF-4804-A739-DEE8EA3F8304}"/>
                    </a:ext>
                  </a:extLst>
                </p:cNvPr>
                <p:cNvSpPr>
                  <a:spLocks/>
                </p:cNvSpPr>
                <p:nvPr/>
              </p:nvSpPr>
              <p:spPr bwMode="gray">
                <a:xfrm>
                  <a:off x="9526" y="8709"/>
                  <a:ext cx="12" cy="24"/>
                </a:xfrm>
                <a:custGeom>
                  <a:avLst/>
                  <a:gdLst>
                    <a:gd name="T0" fmla="*/ 0 w 12"/>
                    <a:gd name="T1" fmla="*/ 12 h 24"/>
                    <a:gd name="T2" fmla="*/ 4 w 12"/>
                    <a:gd name="T3" fmla="*/ 24 h 24"/>
                    <a:gd name="T4" fmla="*/ 8 w 12"/>
                    <a:gd name="T5" fmla="*/ 20 h 24"/>
                    <a:gd name="T6" fmla="*/ 12 w 12"/>
                    <a:gd name="T7" fmla="*/ 8 h 24"/>
                    <a:gd name="T8" fmla="*/ 0 w 12"/>
                    <a:gd name="T9" fmla="*/ 0 h 24"/>
                    <a:gd name="T10" fmla="*/ 0 w 12"/>
                    <a:gd name="T11" fmla="*/ 12 h 24"/>
                  </a:gdLst>
                  <a:ahLst/>
                  <a:cxnLst>
                    <a:cxn ang="0">
                      <a:pos x="T0" y="T1"/>
                    </a:cxn>
                    <a:cxn ang="0">
                      <a:pos x="T2" y="T3"/>
                    </a:cxn>
                    <a:cxn ang="0">
                      <a:pos x="T4" y="T5"/>
                    </a:cxn>
                    <a:cxn ang="0">
                      <a:pos x="T6" y="T7"/>
                    </a:cxn>
                    <a:cxn ang="0">
                      <a:pos x="T8" y="T9"/>
                    </a:cxn>
                    <a:cxn ang="0">
                      <a:pos x="T10" y="T11"/>
                    </a:cxn>
                  </a:cxnLst>
                  <a:rect l="0" t="0" r="r" b="b"/>
                  <a:pathLst>
                    <a:path w="12" h="24">
                      <a:moveTo>
                        <a:pt x="0" y="12"/>
                      </a:moveTo>
                      <a:lnTo>
                        <a:pt x="4" y="24"/>
                      </a:lnTo>
                      <a:lnTo>
                        <a:pt x="8" y="20"/>
                      </a:lnTo>
                      <a:lnTo>
                        <a:pt x="12" y="8"/>
                      </a:lnTo>
                      <a:lnTo>
                        <a:pt x="0"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51" name="Freeform 78">
                  <a:extLst>
                    <a:ext uri="{FF2B5EF4-FFF2-40B4-BE49-F238E27FC236}">
                      <a16:creationId xmlns:a16="http://schemas.microsoft.com/office/drawing/2014/main" id="{79EA49D5-EBFE-4B3C-81E9-447A61D1A68F}"/>
                    </a:ext>
                  </a:extLst>
                </p:cNvPr>
                <p:cNvSpPr>
                  <a:spLocks/>
                </p:cNvSpPr>
                <p:nvPr/>
              </p:nvSpPr>
              <p:spPr bwMode="gray">
                <a:xfrm>
                  <a:off x="9738" y="8721"/>
                  <a:ext cx="36" cy="41"/>
                </a:xfrm>
                <a:custGeom>
                  <a:avLst/>
                  <a:gdLst>
                    <a:gd name="T0" fmla="*/ 20 w 36"/>
                    <a:gd name="T1" fmla="*/ 12 h 41"/>
                    <a:gd name="T2" fmla="*/ 12 w 36"/>
                    <a:gd name="T3" fmla="*/ 24 h 41"/>
                    <a:gd name="T4" fmla="*/ 0 w 36"/>
                    <a:gd name="T5" fmla="*/ 37 h 41"/>
                    <a:gd name="T6" fmla="*/ 4 w 36"/>
                    <a:gd name="T7" fmla="*/ 41 h 41"/>
                    <a:gd name="T8" fmla="*/ 16 w 36"/>
                    <a:gd name="T9" fmla="*/ 33 h 41"/>
                    <a:gd name="T10" fmla="*/ 28 w 36"/>
                    <a:gd name="T11" fmla="*/ 29 h 41"/>
                    <a:gd name="T12" fmla="*/ 32 w 36"/>
                    <a:gd name="T13" fmla="*/ 16 h 41"/>
                    <a:gd name="T14" fmla="*/ 36 w 36"/>
                    <a:gd name="T15" fmla="*/ 4 h 41"/>
                    <a:gd name="T16" fmla="*/ 24 w 36"/>
                    <a:gd name="T17" fmla="*/ 0 h 41"/>
                    <a:gd name="T18" fmla="*/ 20 w 36"/>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1">
                      <a:moveTo>
                        <a:pt x="20" y="12"/>
                      </a:moveTo>
                      <a:lnTo>
                        <a:pt x="12" y="24"/>
                      </a:lnTo>
                      <a:lnTo>
                        <a:pt x="0" y="37"/>
                      </a:lnTo>
                      <a:lnTo>
                        <a:pt x="4" y="41"/>
                      </a:lnTo>
                      <a:lnTo>
                        <a:pt x="16" y="33"/>
                      </a:lnTo>
                      <a:lnTo>
                        <a:pt x="28" y="29"/>
                      </a:lnTo>
                      <a:lnTo>
                        <a:pt x="32" y="16"/>
                      </a:lnTo>
                      <a:lnTo>
                        <a:pt x="36" y="4"/>
                      </a:lnTo>
                      <a:lnTo>
                        <a:pt x="24" y="0"/>
                      </a:lnTo>
                      <a:lnTo>
                        <a:pt x="2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52" name="Freeform 79">
                  <a:extLst>
                    <a:ext uri="{FF2B5EF4-FFF2-40B4-BE49-F238E27FC236}">
                      <a16:creationId xmlns:a16="http://schemas.microsoft.com/office/drawing/2014/main" id="{D5029DA4-F7FC-4BD9-999E-2AF0E3F1E8FD}"/>
                    </a:ext>
                  </a:extLst>
                </p:cNvPr>
                <p:cNvSpPr>
                  <a:spLocks/>
                </p:cNvSpPr>
                <p:nvPr/>
              </p:nvSpPr>
              <p:spPr bwMode="gray">
                <a:xfrm>
                  <a:off x="9774" y="8684"/>
                  <a:ext cx="25" cy="25"/>
                </a:xfrm>
                <a:custGeom>
                  <a:avLst/>
                  <a:gdLst>
                    <a:gd name="T0" fmla="*/ 0 w 25"/>
                    <a:gd name="T1" fmla="*/ 13 h 25"/>
                    <a:gd name="T2" fmla="*/ 0 w 25"/>
                    <a:gd name="T3" fmla="*/ 25 h 25"/>
                    <a:gd name="T4" fmla="*/ 8 w 25"/>
                    <a:gd name="T5" fmla="*/ 21 h 25"/>
                    <a:gd name="T6" fmla="*/ 21 w 25"/>
                    <a:gd name="T7" fmla="*/ 13 h 25"/>
                    <a:gd name="T8" fmla="*/ 25 w 25"/>
                    <a:gd name="T9" fmla="*/ 0 h 25"/>
                    <a:gd name="T10" fmla="*/ 13 w 25"/>
                    <a:gd name="T11" fmla="*/ 9 h 25"/>
                    <a:gd name="T12" fmla="*/ 0 w 25"/>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0" y="13"/>
                      </a:moveTo>
                      <a:lnTo>
                        <a:pt x="0" y="25"/>
                      </a:lnTo>
                      <a:lnTo>
                        <a:pt x="8" y="21"/>
                      </a:lnTo>
                      <a:lnTo>
                        <a:pt x="21" y="13"/>
                      </a:lnTo>
                      <a:lnTo>
                        <a:pt x="25" y="0"/>
                      </a:lnTo>
                      <a:lnTo>
                        <a:pt x="13" y="9"/>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53" name="Freeform 80">
                  <a:extLst>
                    <a:ext uri="{FF2B5EF4-FFF2-40B4-BE49-F238E27FC236}">
                      <a16:creationId xmlns:a16="http://schemas.microsoft.com/office/drawing/2014/main" id="{7B689AA8-94B7-411A-ADA8-4FB3BCD7FFA8}"/>
                    </a:ext>
                  </a:extLst>
                </p:cNvPr>
                <p:cNvSpPr>
                  <a:spLocks/>
                </p:cNvSpPr>
                <p:nvPr/>
              </p:nvSpPr>
              <p:spPr bwMode="gray">
                <a:xfrm>
                  <a:off x="9652" y="8754"/>
                  <a:ext cx="29" cy="28"/>
                </a:xfrm>
                <a:custGeom>
                  <a:avLst/>
                  <a:gdLst>
                    <a:gd name="T0" fmla="*/ 0 w 29"/>
                    <a:gd name="T1" fmla="*/ 8 h 28"/>
                    <a:gd name="T2" fmla="*/ 4 w 29"/>
                    <a:gd name="T3" fmla="*/ 20 h 28"/>
                    <a:gd name="T4" fmla="*/ 17 w 29"/>
                    <a:gd name="T5" fmla="*/ 28 h 28"/>
                    <a:gd name="T6" fmla="*/ 29 w 29"/>
                    <a:gd name="T7" fmla="*/ 20 h 28"/>
                    <a:gd name="T8" fmla="*/ 25 w 29"/>
                    <a:gd name="T9" fmla="*/ 8 h 28"/>
                    <a:gd name="T10" fmla="*/ 12 w 29"/>
                    <a:gd name="T11" fmla="*/ 0 h 28"/>
                    <a:gd name="T12" fmla="*/ 0 w 29"/>
                    <a:gd name="T13" fmla="*/ 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8"/>
                      </a:moveTo>
                      <a:lnTo>
                        <a:pt x="4" y="20"/>
                      </a:lnTo>
                      <a:lnTo>
                        <a:pt x="17" y="28"/>
                      </a:lnTo>
                      <a:lnTo>
                        <a:pt x="29" y="20"/>
                      </a:lnTo>
                      <a:lnTo>
                        <a:pt x="25" y="8"/>
                      </a:lnTo>
                      <a:lnTo>
                        <a:pt x="12"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54" name="Freeform 81">
                  <a:extLst>
                    <a:ext uri="{FF2B5EF4-FFF2-40B4-BE49-F238E27FC236}">
                      <a16:creationId xmlns:a16="http://schemas.microsoft.com/office/drawing/2014/main" id="{1110B00B-3545-4A81-BF84-ED3D7A45206F}"/>
                    </a:ext>
                  </a:extLst>
                </p:cNvPr>
                <p:cNvSpPr>
                  <a:spLocks/>
                </p:cNvSpPr>
                <p:nvPr/>
              </p:nvSpPr>
              <p:spPr bwMode="gray">
                <a:xfrm>
                  <a:off x="9591" y="8733"/>
                  <a:ext cx="37" cy="33"/>
                </a:xfrm>
                <a:custGeom>
                  <a:avLst/>
                  <a:gdLst>
                    <a:gd name="T0" fmla="*/ 8 w 37"/>
                    <a:gd name="T1" fmla="*/ 29 h 33"/>
                    <a:gd name="T2" fmla="*/ 12 w 37"/>
                    <a:gd name="T3" fmla="*/ 33 h 33"/>
                    <a:gd name="T4" fmla="*/ 21 w 37"/>
                    <a:gd name="T5" fmla="*/ 25 h 33"/>
                    <a:gd name="T6" fmla="*/ 29 w 37"/>
                    <a:gd name="T7" fmla="*/ 12 h 33"/>
                    <a:gd name="T8" fmla="*/ 37 w 37"/>
                    <a:gd name="T9" fmla="*/ 4 h 33"/>
                    <a:gd name="T10" fmla="*/ 25 w 37"/>
                    <a:gd name="T11" fmla="*/ 0 h 33"/>
                    <a:gd name="T12" fmla="*/ 12 w 37"/>
                    <a:gd name="T13" fmla="*/ 4 h 33"/>
                    <a:gd name="T14" fmla="*/ 0 w 37"/>
                    <a:gd name="T15" fmla="*/ 8 h 33"/>
                    <a:gd name="T16" fmla="*/ 0 w 37"/>
                    <a:gd name="T17" fmla="*/ 21 h 33"/>
                    <a:gd name="T18" fmla="*/ 8 w 37"/>
                    <a:gd name="T1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3">
                      <a:moveTo>
                        <a:pt x="8" y="29"/>
                      </a:moveTo>
                      <a:lnTo>
                        <a:pt x="12" y="33"/>
                      </a:lnTo>
                      <a:lnTo>
                        <a:pt x="21" y="25"/>
                      </a:lnTo>
                      <a:lnTo>
                        <a:pt x="29" y="12"/>
                      </a:lnTo>
                      <a:lnTo>
                        <a:pt x="37" y="4"/>
                      </a:lnTo>
                      <a:lnTo>
                        <a:pt x="25" y="0"/>
                      </a:lnTo>
                      <a:lnTo>
                        <a:pt x="12" y="4"/>
                      </a:lnTo>
                      <a:lnTo>
                        <a:pt x="0" y="8"/>
                      </a:lnTo>
                      <a:lnTo>
                        <a:pt x="0" y="21"/>
                      </a:lnTo>
                      <a:lnTo>
                        <a:pt x="8" y="2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55" name="Freeform 82">
                  <a:extLst>
                    <a:ext uri="{FF2B5EF4-FFF2-40B4-BE49-F238E27FC236}">
                      <a16:creationId xmlns:a16="http://schemas.microsoft.com/office/drawing/2014/main" id="{45C1F953-A3F3-4B33-B8B9-4EF03B12A505}"/>
                    </a:ext>
                  </a:extLst>
                </p:cNvPr>
                <p:cNvSpPr>
                  <a:spLocks/>
                </p:cNvSpPr>
                <p:nvPr/>
              </p:nvSpPr>
              <p:spPr bwMode="gray">
                <a:xfrm>
                  <a:off x="9575" y="8444"/>
                  <a:ext cx="20" cy="13"/>
                </a:xfrm>
                <a:custGeom>
                  <a:avLst/>
                  <a:gdLst>
                    <a:gd name="T0" fmla="*/ 0 w 20"/>
                    <a:gd name="T1" fmla="*/ 0 h 13"/>
                    <a:gd name="T2" fmla="*/ 4 w 20"/>
                    <a:gd name="T3" fmla="*/ 13 h 13"/>
                    <a:gd name="T4" fmla="*/ 8 w 20"/>
                    <a:gd name="T5" fmla="*/ 13 h 13"/>
                    <a:gd name="T6" fmla="*/ 20 w 20"/>
                    <a:gd name="T7" fmla="*/ 9 h 13"/>
                    <a:gd name="T8" fmla="*/ 8 w 20"/>
                    <a:gd name="T9" fmla="*/ 0 h 13"/>
                    <a:gd name="T10" fmla="*/ 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0" y="0"/>
                      </a:moveTo>
                      <a:lnTo>
                        <a:pt x="4" y="13"/>
                      </a:lnTo>
                      <a:lnTo>
                        <a:pt x="8" y="13"/>
                      </a:lnTo>
                      <a:lnTo>
                        <a:pt x="20" y="9"/>
                      </a:lnTo>
                      <a:lnTo>
                        <a:pt x="8"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56" name="Freeform 83">
                  <a:extLst>
                    <a:ext uri="{FF2B5EF4-FFF2-40B4-BE49-F238E27FC236}">
                      <a16:creationId xmlns:a16="http://schemas.microsoft.com/office/drawing/2014/main" id="{4DD495D5-9234-4266-BA71-1C16310BF723}"/>
                    </a:ext>
                  </a:extLst>
                </p:cNvPr>
                <p:cNvSpPr>
                  <a:spLocks/>
                </p:cNvSpPr>
                <p:nvPr/>
              </p:nvSpPr>
              <p:spPr bwMode="gray">
                <a:xfrm>
                  <a:off x="9567" y="8754"/>
                  <a:ext cx="0" cy="8"/>
                </a:xfrm>
                <a:custGeom>
                  <a:avLst/>
                  <a:gdLst>
                    <a:gd name="T0" fmla="*/ 8 h 8"/>
                    <a:gd name="T1" fmla="*/ 0 h 8"/>
                    <a:gd name="T2" fmla="*/ 8 h 8"/>
                  </a:gdLst>
                  <a:ahLst/>
                  <a:cxnLst>
                    <a:cxn ang="0">
                      <a:pos x="0" y="T0"/>
                    </a:cxn>
                    <a:cxn ang="0">
                      <a:pos x="0" y="T1"/>
                    </a:cxn>
                    <a:cxn ang="0">
                      <a:pos x="0" y="T2"/>
                    </a:cxn>
                  </a:cxnLst>
                  <a:rect l="0" t="0" r="r" b="b"/>
                  <a:pathLst>
                    <a:path h="8">
                      <a:moveTo>
                        <a:pt x="0" y="8"/>
                      </a:moveTo>
                      <a:lnTo>
                        <a:pt x="0" y="0"/>
                      </a:lnTo>
                      <a:lnTo>
                        <a:pt x="0" y="8"/>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57" name="Freeform 84">
                  <a:extLst>
                    <a:ext uri="{FF2B5EF4-FFF2-40B4-BE49-F238E27FC236}">
                      <a16:creationId xmlns:a16="http://schemas.microsoft.com/office/drawing/2014/main" id="{67B737F1-7CF6-4231-97EF-02C809EF03B9}"/>
                    </a:ext>
                  </a:extLst>
                </p:cNvPr>
                <p:cNvSpPr>
                  <a:spLocks/>
                </p:cNvSpPr>
                <p:nvPr/>
              </p:nvSpPr>
              <p:spPr bwMode="gray">
                <a:xfrm>
                  <a:off x="9518" y="8778"/>
                  <a:ext cx="8" cy="12"/>
                </a:xfrm>
                <a:custGeom>
                  <a:avLst/>
                  <a:gdLst>
                    <a:gd name="T0" fmla="*/ 4 w 8"/>
                    <a:gd name="T1" fmla="*/ 12 h 12"/>
                    <a:gd name="T2" fmla="*/ 8 w 8"/>
                    <a:gd name="T3" fmla="*/ 0 h 12"/>
                    <a:gd name="T4" fmla="*/ 0 w 8"/>
                    <a:gd name="T5" fmla="*/ 4 h 12"/>
                    <a:gd name="T6" fmla="*/ 4 w 8"/>
                    <a:gd name="T7" fmla="*/ 12 h 12"/>
                  </a:gdLst>
                  <a:ahLst/>
                  <a:cxnLst>
                    <a:cxn ang="0">
                      <a:pos x="T0" y="T1"/>
                    </a:cxn>
                    <a:cxn ang="0">
                      <a:pos x="T2" y="T3"/>
                    </a:cxn>
                    <a:cxn ang="0">
                      <a:pos x="T4" y="T5"/>
                    </a:cxn>
                    <a:cxn ang="0">
                      <a:pos x="T6" y="T7"/>
                    </a:cxn>
                  </a:cxnLst>
                  <a:rect l="0" t="0" r="r" b="b"/>
                  <a:pathLst>
                    <a:path w="8" h="12">
                      <a:moveTo>
                        <a:pt x="4" y="12"/>
                      </a:moveTo>
                      <a:lnTo>
                        <a:pt x="8" y="0"/>
                      </a:lnTo>
                      <a:lnTo>
                        <a:pt x="0" y="4"/>
                      </a:lnTo>
                      <a:lnTo>
                        <a:pt x="4" y="1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119" name="Group 85">
                <a:extLst>
                  <a:ext uri="{FF2B5EF4-FFF2-40B4-BE49-F238E27FC236}">
                    <a16:creationId xmlns:a16="http://schemas.microsoft.com/office/drawing/2014/main" id="{5F1F26F6-4AC7-414C-BB5F-09E01C7DEF3A}"/>
                  </a:ext>
                </a:extLst>
              </p:cNvPr>
              <p:cNvGrpSpPr>
                <a:grpSpLocks/>
              </p:cNvGrpSpPr>
              <p:nvPr/>
            </p:nvGrpSpPr>
            <p:grpSpPr bwMode="auto">
              <a:xfrm>
                <a:off x="5172464" y="4361300"/>
                <a:ext cx="57814" cy="57121"/>
                <a:chOff x="9078" y="9458"/>
                <a:chExt cx="159" cy="142"/>
              </a:xfrm>
              <a:solidFill>
                <a:srgbClr val="BABABA"/>
              </a:solidFill>
            </p:grpSpPr>
            <p:sp>
              <p:nvSpPr>
                <p:cNvPr id="143" name="Freeform 86">
                  <a:extLst>
                    <a:ext uri="{FF2B5EF4-FFF2-40B4-BE49-F238E27FC236}">
                      <a16:creationId xmlns:a16="http://schemas.microsoft.com/office/drawing/2014/main" id="{408AFCD1-9D91-4CE0-B293-F8EDECEBD83B}"/>
                    </a:ext>
                  </a:extLst>
                </p:cNvPr>
                <p:cNvSpPr>
                  <a:spLocks/>
                </p:cNvSpPr>
                <p:nvPr/>
              </p:nvSpPr>
              <p:spPr bwMode="gray">
                <a:xfrm>
                  <a:off x="9078" y="9458"/>
                  <a:ext cx="17" cy="12"/>
                </a:xfrm>
                <a:custGeom>
                  <a:avLst/>
                  <a:gdLst>
                    <a:gd name="T0" fmla="*/ 0 w 17"/>
                    <a:gd name="T1" fmla="*/ 12 h 12"/>
                    <a:gd name="T2" fmla="*/ 5 w 17"/>
                    <a:gd name="T3" fmla="*/ 12 h 12"/>
                    <a:gd name="T4" fmla="*/ 17 w 17"/>
                    <a:gd name="T5" fmla="*/ 4 h 12"/>
                    <a:gd name="T6" fmla="*/ 5 w 17"/>
                    <a:gd name="T7" fmla="*/ 0 h 12"/>
                    <a:gd name="T8" fmla="*/ 0 w 17"/>
                    <a:gd name="T9" fmla="*/ 12 h 12"/>
                  </a:gdLst>
                  <a:ahLst/>
                  <a:cxnLst>
                    <a:cxn ang="0">
                      <a:pos x="T0" y="T1"/>
                    </a:cxn>
                    <a:cxn ang="0">
                      <a:pos x="T2" y="T3"/>
                    </a:cxn>
                    <a:cxn ang="0">
                      <a:pos x="T4" y="T5"/>
                    </a:cxn>
                    <a:cxn ang="0">
                      <a:pos x="T6" y="T7"/>
                    </a:cxn>
                    <a:cxn ang="0">
                      <a:pos x="T8" y="T9"/>
                    </a:cxn>
                  </a:cxnLst>
                  <a:rect l="0" t="0" r="r" b="b"/>
                  <a:pathLst>
                    <a:path w="17" h="12">
                      <a:moveTo>
                        <a:pt x="0" y="12"/>
                      </a:moveTo>
                      <a:lnTo>
                        <a:pt x="5" y="12"/>
                      </a:lnTo>
                      <a:lnTo>
                        <a:pt x="17" y="4"/>
                      </a:lnTo>
                      <a:lnTo>
                        <a:pt x="5"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44" name="Freeform 87">
                  <a:extLst>
                    <a:ext uri="{FF2B5EF4-FFF2-40B4-BE49-F238E27FC236}">
                      <a16:creationId xmlns:a16="http://schemas.microsoft.com/office/drawing/2014/main" id="{14A2E27E-DB5B-420F-A0D4-9EC62E23CCC3}"/>
                    </a:ext>
                  </a:extLst>
                </p:cNvPr>
                <p:cNvSpPr>
                  <a:spLocks/>
                </p:cNvSpPr>
                <p:nvPr/>
              </p:nvSpPr>
              <p:spPr bwMode="gray">
                <a:xfrm>
                  <a:off x="9209" y="9567"/>
                  <a:ext cx="4" cy="13"/>
                </a:xfrm>
                <a:custGeom>
                  <a:avLst/>
                  <a:gdLst>
                    <a:gd name="T0" fmla="*/ 0 w 4"/>
                    <a:gd name="T1" fmla="*/ 13 h 13"/>
                    <a:gd name="T2" fmla="*/ 4 w 4"/>
                    <a:gd name="T3" fmla="*/ 0 h 13"/>
                    <a:gd name="T4" fmla="*/ 0 w 4"/>
                    <a:gd name="T5" fmla="*/ 13 h 13"/>
                    <a:gd name="T6" fmla="*/ 0 w 4"/>
                    <a:gd name="T7" fmla="*/ 13 h 13"/>
                  </a:gdLst>
                  <a:ahLst/>
                  <a:cxnLst>
                    <a:cxn ang="0">
                      <a:pos x="T0" y="T1"/>
                    </a:cxn>
                    <a:cxn ang="0">
                      <a:pos x="T2" y="T3"/>
                    </a:cxn>
                    <a:cxn ang="0">
                      <a:pos x="T4" y="T5"/>
                    </a:cxn>
                    <a:cxn ang="0">
                      <a:pos x="T6" y="T7"/>
                    </a:cxn>
                  </a:cxnLst>
                  <a:rect l="0" t="0" r="r" b="b"/>
                  <a:pathLst>
                    <a:path w="4" h="13">
                      <a:moveTo>
                        <a:pt x="0" y="13"/>
                      </a:moveTo>
                      <a:lnTo>
                        <a:pt x="4" y="0"/>
                      </a:lnTo>
                      <a:lnTo>
                        <a:pt x="0" y="13"/>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45" name="Freeform 88">
                  <a:extLst>
                    <a:ext uri="{FF2B5EF4-FFF2-40B4-BE49-F238E27FC236}">
                      <a16:creationId xmlns:a16="http://schemas.microsoft.com/office/drawing/2014/main" id="{489FD29B-A7AC-4304-84DB-2033344A718E}"/>
                    </a:ext>
                  </a:extLst>
                </p:cNvPr>
                <p:cNvSpPr>
                  <a:spLocks/>
                </p:cNvSpPr>
                <p:nvPr/>
              </p:nvSpPr>
              <p:spPr bwMode="gray">
                <a:xfrm>
                  <a:off x="9221" y="9510"/>
                  <a:ext cx="16" cy="17"/>
                </a:xfrm>
                <a:custGeom>
                  <a:avLst/>
                  <a:gdLst>
                    <a:gd name="T0" fmla="*/ 0 w 16"/>
                    <a:gd name="T1" fmla="*/ 13 h 17"/>
                    <a:gd name="T2" fmla="*/ 12 w 16"/>
                    <a:gd name="T3" fmla="*/ 17 h 17"/>
                    <a:gd name="T4" fmla="*/ 16 w 16"/>
                    <a:gd name="T5" fmla="*/ 5 h 17"/>
                    <a:gd name="T6" fmla="*/ 4 w 16"/>
                    <a:gd name="T7" fmla="*/ 0 h 17"/>
                    <a:gd name="T8" fmla="*/ 0 w 16"/>
                    <a:gd name="T9" fmla="*/ 13 h 17"/>
                  </a:gdLst>
                  <a:ahLst/>
                  <a:cxnLst>
                    <a:cxn ang="0">
                      <a:pos x="T0" y="T1"/>
                    </a:cxn>
                    <a:cxn ang="0">
                      <a:pos x="T2" y="T3"/>
                    </a:cxn>
                    <a:cxn ang="0">
                      <a:pos x="T4" y="T5"/>
                    </a:cxn>
                    <a:cxn ang="0">
                      <a:pos x="T6" y="T7"/>
                    </a:cxn>
                    <a:cxn ang="0">
                      <a:pos x="T8" y="T9"/>
                    </a:cxn>
                  </a:cxnLst>
                  <a:rect l="0" t="0" r="r" b="b"/>
                  <a:pathLst>
                    <a:path w="16" h="17">
                      <a:moveTo>
                        <a:pt x="0" y="13"/>
                      </a:moveTo>
                      <a:lnTo>
                        <a:pt x="12" y="17"/>
                      </a:lnTo>
                      <a:lnTo>
                        <a:pt x="16" y="5"/>
                      </a:lnTo>
                      <a:lnTo>
                        <a:pt x="4" y="0"/>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46" name="Freeform 89">
                  <a:extLst>
                    <a:ext uri="{FF2B5EF4-FFF2-40B4-BE49-F238E27FC236}">
                      <a16:creationId xmlns:a16="http://schemas.microsoft.com/office/drawing/2014/main" id="{8F8ED15C-9910-4D1B-93AE-C740BE62CFF3}"/>
                    </a:ext>
                  </a:extLst>
                </p:cNvPr>
                <p:cNvSpPr>
                  <a:spLocks/>
                </p:cNvSpPr>
                <p:nvPr/>
              </p:nvSpPr>
              <p:spPr bwMode="gray">
                <a:xfrm>
                  <a:off x="9127" y="9588"/>
                  <a:ext cx="13" cy="12"/>
                </a:xfrm>
                <a:custGeom>
                  <a:avLst/>
                  <a:gdLst>
                    <a:gd name="T0" fmla="*/ 8 w 13"/>
                    <a:gd name="T1" fmla="*/ 12 h 12"/>
                    <a:gd name="T2" fmla="*/ 13 w 13"/>
                    <a:gd name="T3" fmla="*/ 0 h 12"/>
                    <a:gd name="T4" fmla="*/ 0 w 13"/>
                    <a:gd name="T5" fmla="*/ 0 h 12"/>
                    <a:gd name="T6" fmla="*/ 8 w 13"/>
                    <a:gd name="T7" fmla="*/ 12 h 12"/>
                  </a:gdLst>
                  <a:ahLst/>
                  <a:cxnLst>
                    <a:cxn ang="0">
                      <a:pos x="T0" y="T1"/>
                    </a:cxn>
                    <a:cxn ang="0">
                      <a:pos x="T2" y="T3"/>
                    </a:cxn>
                    <a:cxn ang="0">
                      <a:pos x="T4" y="T5"/>
                    </a:cxn>
                    <a:cxn ang="0">
                      <a:pos x="T6" y="T7"/>
                    </a:cxn>
                  </a:cxnLst>
                  <a:rect l="0" t="0" r="r" b="b"/>
                  <a:pathLst>
                    <a:path w="13" h="12">
                      <a:moveTo>
                        <a:pt x="8" y="12"/>
                      </a:moveTo>
                      <a:lnTo>
                        <a:pt x="13" y="0"/>
                      </a:lnTo>
                      <a:lnTo>
                        <a:pt x="0" y="0"/>
                      </a:lnTo>
                      <a:lnTo>
                        <a:pt x="8"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47" name="Freeform 90">
                  <a:extLst>
                    <a:ext uri="{FF2B5EF4-FFF2-40B4-BE49-F238E27FC236}">
                      <a16:creationId xmlns:a16="http://schemas.microsoft.com/office/drawing/2014/main" id="{20648ABA-AD9B-47B0-8C9B-0B3B66616757}"/>
                    </a:ext>
                  </a:extLst>
                </p:cNvPr>
                <p:cNvSpPr>
                  <a:spLocks/>
                </p:cNvSpPr>
                <p:nvPr/>
              </p:nvSpPr>
              <p:spPr bwMode="gray">
                <a:xfrm>
                  <a:off x="9140" y="9486"/>
                  <a:ext cx="12" cy="8"/>
                </a:xfrm>
                <a:custGeom>
                  <a:avLst/>
                  <a:gdLst>
                    <a:gd name="T0" fmla="*/ 0 w 12"/>
                    <a:gd name="T1" fmla="*/ 8 h 8"/>
                    <a:gd name="T2" fmla="*/ 12 w 12"/>
                    <a:gd name="T3" fmla="*/ 4 h 8"/>
                    <a:gd name="T4" fmla="*/ 0 w 12"/>
                    <a:gd name="T5" fmla="*/ 0 h 8"/>
                    <a:gd name="T6" fmla="*/ 0 w 12"/>
                    <a:gd name="T7" fmla="*/ 8 h 8"/>
                  </a:gdLst>
                  <a:ahLst/>
                  <a:cxnLst>
                    <a:cxn ang="0">
                      <a:pos x="T0" y="T1"/>
                    </a:cxn>
                    <a:cxn ang="0">
                      <a:pos x="T2" y="T3"/>
                    </a:cxn>
                    <a:cxn ang="0">
                      <a:pos x="T4" y="T5"/>
                    </a:cxn>
                    <a:cxn ang="0">
                      <a:pos x="T6" y="T7"/>
                    </a:cxn>
                  </a:cxnLst>
                  <a:rect l="0" t="0" r="r" b="b"/>
                  <a:pathLst>
                    <a:path w="12" h="8">
                      <a:moveTo>
                        <a:pt x="0" y="8"/>
                      </a:moveTo>
                      <a:lnTo>
                        <a:pt x="12" y="4"/>
                      </a:lnTo>
                      <a:lnTo>
                        <a:pt x="0"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48" name="Freeform 91">
                  <a:extLst>
                    <a:ext uri="{FF2B5EF4-FFF2-40B4-BE49-F238E27FC236}">
                      <a16:creationId xmlns:a16="http://schemas.microsoft.com/office/drawing/2014/main" id="{CB557CD5-261E-498C-86D2-2AD879648EF0}"/>
                    </a:ext>
                  </a:extLst>
                </p:cNvPr>
                <p:cNvSpPr>
                  <a:spLocks/>
                </p:cNvSpPr>
                <p:nvPr/>
              </p:nvSpPr>
              <p:spPr bwMode="gray">
                <a:xfrm>
                  <a:off x="9172" y="9571"/>
                  <a:ext cx="16" cy="21"/>
                </a:xfrm>
                <a:custGeom>
                  <a:avLst/>
                  <a:gdLst>
                    <a:gd name="T0" fmla="*/ 0 w 16"/>
                    <a:gd name="T1" fmla="*/ 13 h 21"/>
                    <a:gd name="T2" fmla="*/ 12 w 16"/>
                    <a:gd name="T3" fmla="*/ 21 h 21"/>
                    <a:gd name="T4" fmla="*/ 16 w 16"/>
                    <a:gd name="T5" fmla="*/ 21 h 21"/>
                    <a:gd name="T6" fmla="*/ 16 w 16"/>
                    <a:gd name="T7" fmla="*/ 9 h 21"/>
                    <a:gd name="T8" fmla="*/ 4 w 16"/>
                    <a:gd name="T9" fmla="*/ 0 h 21"/>
                    <a:gd name="T10" fmla="*/ 0 w 16"/>
                    <a:gd name="T11" fmla="*/ 13 h 21"/>
                  </a:gdLst>
                  <a:ahLst/>
                  <a:cxnLst>
                    <a:cxn ang="0">
                      <a:pos x="T0" y="T1"/>
                    </a:cxn>
                    <a:cxn ang="0">
                      <a:pos x="T2" y="T3"/>
                    </a:cxn>
                    <a:cxn ang="0">
                      <a:pos x="T4" y="T5"/>
                    </a:cxn>
                    <a:cxn ang="0">
                      <a:pos x="T6" y="T7"/>
                    </a:cxn>
                    <a:cxn ang="0">
                      <a:pos x="T8" y="T9"/>
                    </a:cxn>
                    <a:cxn ang="0">
                      <a:pos x="T10" y="T11"/>
                    </a:cxn>
                  </a:cxnLst>
                  <a:rect l="0" t="0" r="r" b="b"/>
                  <a:pathLst>
                    <a:path w="16" h="21">
                      <a:moveTo>
                        <a:pt x="0" y="13"/>
                      </a:moveTo>
                      <a:lnTo>
                        <a:pt x="12" y="21"/>
                      </a:lnTo>
                      <a:lnTo>
                        <a:pt x="16" y="21"/>
                      </a:lnTo>
                      <a:lnTo>
                        <a:pt x="16" y="9"/>
                      </a:lnTo>
                      <a:lnTo>
                        <a:pt x="4" y="0"/>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49" name="Freeform 92">
                  <a:extLst>
                    <a:ext uri="{FF2B5EF4-FFF2-40B4-BE49-F238E27FC236}">
                      <a16:creationId xmlns:a16="http://schemas.microsoft.com/office/drawing/2014/main" id="{556DDB5B-6E95-4AD9-AD7E-4BE05E42ABC3}"/>
                    </a:ext>
                  </a:extLst>
                </p:cNvPr>
                <p:cNvSpPr>
                  <a:spLocks/>
                </p:cNvSpPr>
                <p:nvPr/>
              </p:nvSpPr>
              <p:spPr bwMode="gray">
                <a:xfrm>
                  <a:off x="9225" y="9478"/>
                  <a:ext cx="0" cy="12"/>
                </a:xfrm>
                <a:custGeom>
                  <a:avLst/>
                  <a:gdLst>
                    <a:gd name="T0" fmla="*/ 12 h 12"/>
                    <a:gd name="T1" fmla="*/ 0 h 12"/>
                    <a:gd name="T2" fmla="*/ 12 h 12"/>
                  </a:gdLst>
                  <a:ahLst/>
                  <a:cxnLst>
                    <a:cxn ang="0">
                      <a:pos x="0" y="T0"/>
                    </a:cxn>
                    <a:cxn ang="0">
                      <a:pos x="0" y="T1"/>
                    </a:cxn>
                    <a:cxn ang="0">
                      <a:pos x="0" y="T2"/>
                    </a:cxn>
                  </a:cxnLst>
                  <a:rect l="0" t="0" r="r" b="b"/>
                  <a:pathLst>
                    <a:path h="12">
                      <a:moveTo>
                        <a:pt x="0" y="12"/>
                      </a:moveTo>
                      <a:lnTo>
                        <a:pt x="0" y="0"/>
                      </a:lnTo>
                      <a:lnTo>
                        <a:pt x="0" y="1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120" name="Group 93">
                <a:extLst>
                  <a:ext uri="{FF2B5EF4-FFF2-40B4-BE49-F238E27FC236}">
                    <a16:creationId xmlns:a16="http://schemas.microsoft.com/office/drawing/2014/main" id="{88E8B316-5AA4-4B04-8E2A-1DF8573E0279}"/>
                  </a:ext>
                </a:extLst>
              </p:cNvPr>
              <p:cNvGrpSpPr>
                <a:grpSpLocks/>
              </p:cNvGrpSpPr>
              <p:nvPr/>
            </p:nvGrpSpPr>
            <p:grpSpPr bwMode="auto">
              <a:xfrm>
                <a:off x="5413901" y="4971525"/>
                <a:ext cx="187986" cy="201531"/>
                <a:chOff x="9742" y="10975"/>
                <a:chExt cx="517" cy="501"/>
              </a:xfrm>
              <a:solidFill>
                <a:srgbClr val="BABABA"/>
              </a:solidFill>
            </p:grpSpPr>
            <p:sp>
              <p:nvSpPr>
                <p:cNvPr id="141" name="Freeform 94">
                  <a:extLst>
                    <a:ext uri="{FF2B5EF4-FFF2-40B4-BE49-F238E27FC236}">
                      <a16:creationId xmlns:a16="http://schemas.microsoft.com/office/drawing/2014/main" id="{A584E671-EDF8-4D62-9A85-68E11396D8FF}"/>
                    </a:ext>
                  </a:extLst>
                </p:cNvPr>
                <p:cNvSpPr>
                  <a:spLocks/>
                </p:cNvSpPr>
                <p:nvPr/>
              </p:nvSpPr>
              <p:spPr bwMode="gray">
                <a:xfrm>
                  <a:off x="10250" y="11463"/>
                  <a:ext cx="9" cy="13"/>
                </a:xfrm>
                <a:custGeom>
                  <a:avLst/>
                  <a:gdLst>
                    <a:gd name="T0" fmla="*/ 0 w 9"/>
                    <a:gd name="T1" fmla="*/ 13 h 13"/>
                    <a:gd name="T2" fmla="*/ 9 w 9"/>
                    <a:gd name="T3" fmla="*/ 9 h 13"/>
                    <a:gd name="T4" fmla="*/ 0 w 9"/>
                    <a:gd name="T5" fmla="*/ 0 h 13"/>
                    <a:gd name="T6" fmla="*/ 0 w 9"/>
                    <a:gd name="T7" fmla="*/ 13 h 13"/>
                  </a:gdLst>
                  <a:ahLst/>
                  <a:cxnLst>
                    <a:cxn ang="0">
                      <a:pos x="T0" y="T1"/>
                    </a:cxn>
                    <a:cxn ang="0">
                      <a:pos x="T2" y="T3"/>
                    </a:cxn>
                    <a:cxn ang="0">
                      <a:pos x="T4" y="T5"/>
                    </a:cxn>
                    <a:cxn ang="0">
                      <a:pos x="T6" y="T7"/>
                    </a:cxn>
                  </a:cxnLst>
                  <a:rect l="0" t="0" r="r" b="b"/>
                  <a:pathLst>
                    <a:path w="9" h="13">
                      <a:moveTo>
                        <a:pt x="0" y="13"/>
                      </a:moveTo>
                      <a:lnTo>
                        <a:pt x="9" y="9"/>
                      </a:lnTo>
                      <a:lnTo>
                        <a:pt x="0" y="0"/>
                      </a:lnTo>
                      <a:lnTo>
                        <a:pt x="0" y="13"/>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42" name="Freeform 95">
                  <a:extLst>
                    <a:ext uri="{FF2B5EF4-FFF2-40B4-BE49-F238E27FC236}">
                      <a16:creationId xmlns:a16="http://schemas.microsoft.com/office/drawing/2014/main" id="{BEE98221-D3C0-4A62-86DD-2A5EB47CF7EE}"/>
                    </a:ext>
                  </a:extLst>
                </p:cNvPr>
                <p:cNvSpPr>
                  <a:spLocks/>
                </p:cNvSpPr>
                <p:nvPr/>
              </p:nvSpPr>
              <p:spPr bwMode="gray">
                <a:xfrm>
                  <a:off x="9742" y="10975"/>
                  <a:ext cx="12" cy="12"/>
                </a:xfrm>
                <a:custGeom>
                  <a:avLst/>
                  <a:gdLst>
                    <a:gd name="T0" fmla="*/ 0 w 12"/>
                    <a:gd name="T1" fmla="*/ 12 h 12"/>
                    <a:gd name="T2" fmla="*/ 12 w 12"/>
                    <a:gd name="T3" fmla="*/ 8 h 12"/>
                    <a:gd name="T4" fmla="*/ 0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12" y="8"/>
                      </a:lnTo>
                      <a:lnTo>
                        <a:pt x="0" y="0"/>
                      </a:lnTo>
                      <a:lnTo>
                        <a:pt x="0" y="1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121" name="Group 96">
                <a:extLst>
                  <a:ext uri="{FF2B5EF4-FFF2-40B4-BE49-F238E27FC236}">
                    <a16:creationId xmlns:a16="http://schemas.microsoft.com/office/drawing/2014/main" id="{23D5A218-47EC-42FB-AF11-A0EEF33149BC}"/>
                  </a:ext>
                </a:extLst>
              </p:cNvPr>
              <p:cNvGrpSpPr>
                <a:grpSpLocks/>
              </p:cNvGrpSpPr>
              <p:nvPr/>
            </p:nvGrpSpPr>
            <p:grpSpPr bwMode="auto">
              <a:xfrm>
                <a:off x="6378556" y="4804588"/>
                <a:ext cx="236710" cy="261870"/>
                <a:chOff x="12395" y="10560"/>
                <a:chExt cx="651" cy="651"/>
              </a:xfrm>
              <a:solidFill>
                <a:srgbClr val="BABABA"/>
              </a:solidFill>
            </p:grpSpPr>
            <p:grpSp>
              <p:nvGrpSpPr>
                <p:cNvPr id="135" name="Group 97">
                  <a:extLst>
                    <a:ext uri="{FF2B5EF4-FFF2-40B4-BE49-F238E27FC236}">
                      <a16:creationId xmlns:a16="http://schemas.microsoft.com/office/drawing/2014/main" id="{468B8241-0B19-43B6-B795-ABAA8A10AB24}"/>
                    </a:ext>
                  </a:extLst>
                </p:cNvPr>
                <p:cNvGrpSpPr>
                  <a:grpSpLocks/>
                </p:cNvGrpSpPr>
                <p:nvPr/>
              </p:nvGrpSpPr>
              <p:grpSpPr bwMode="auto">
                <a:xfrm>
                  <a:off x="12395" y="10560"/>
                  <a:ext cx="651" cy="651"/>
                  <a:chOff x="12395" y="10560"/>
                  <a:chExt cx="651" cy="651"/>
                </a:xfrm>
                <a:grpFill/>
              </p:grpSpPr>
              <p:sp>
                <p:nvSpPr>
                  <p:cNvPr id="137" name="Freeform 98">
                    <a:extLst>
                      <a:ext uri="{FF2B5EF4-FFF2-40B4-BE49-F238E27FC236}">
                        <a16:creationId xmlns:a16="http://schemas.microsoft.com/office/drawing/2014/main" id="{979AB903-7770-4502-83D1-784A63EB927B}"/>
                      </a:ext>
                    </a:extLst>
                  </p:cNvPr>
                  <p:cNvSpPr>
                    <a:spLocks/>
                  </p:cNvSpPr>
                  <p:nvPr/>
                </p:nvSpPr>
                <p:spPr bwMode="gray">
                  <a:xfrm>
                    <a:off x="12395" y="10560"/>
                    <a:ext cx="651" cy="651"/>
                  </a:xfrm>
                  <a:custGeom>
                    <a:avLst/>
                    <a:gdLst>
                      <a:gd name="T0" fmla="*/ 529 w 651"/>
                      <a:gd name="T1" fmla="*/ 187 h 651"/>
                      <a:gd name="T2" fmla="*/ 480 w 651"/>
                      <a:gd name="T3" fmla="*/ 147 h 651"/>
                      <a:gd name="T4" fmla="*/ 484 w 651"/>
                      <a:gd name="T5" fmla="*/ 122 h 651"/>
                      <a:gd name="T6" fmla="*/ 443 w 651"/>
                      <a:gd name="T7" fmla="*/ 98 h 651"/>
                      <a:gd name="T8" fmla="*/ 391 w 651"/>
                      <a:gd name="T9" fmla="*/ 69 h 651"/>
                      <a:gd name="T10" fmla="*/ 366 w 651"/>
                      <a:gd name="T11" fmla="*/ 57 h 651"/>
                      <a:gd name="T12" fmla="*/ 321 w 651"/>
                      <a:gd name="T13" fmla="*/ 29 h 651"/>
                      <a:gd name="T14" fmla="*/ 269 w 651"/>
                      <a:gd name="T15" fmla="*/ 0 h 651"/>
                      <a:gd name="T16" fmla="*/ 244 w 651"/>
                      <a:gd name="T17" fmla="*/ 41 h 651"/>
                      <a:gd name="T18" fmla="*/ 224 w 651"/>
                      <a:gd name="T19" fmla="*/ 61 h 651"/>
                      <a:gd name="T20" fmla="*/ 240 w 651"/>
                      <a:gd name="T21" fmla="*/ 82 h 651"/>
                      <a:gd name="T22" fmla="*/ 199 w 651"/>
                      <a:gd name="T23" fmla="*/ 94 h 651"/>
                      <a:gd name="T24" fmla="*/ 183 w 651"/>
                      <a:gd name="T25" fmla="*/ 86 h 651"/>
                      <a:gd name="T26" fmla="*/ 146 w 651"/>
                      <a:gd name="T27" fmla="*/ 106 h 651"/>
                      <a:gd name="T28" fmla="*/ 134 w 651"/>
                      <a:gd name="T29" fmla="*/ 98 h 651"/>
                      <a:gd name="T30" fmla="*/ 134 w 651"/>
                      <a:gd name="T31" fmla="*/ 12 h 651"/>
                      <a:gd name="T32" fmla="*/ 53 w 651"/>
                      <a:gd name="T33" fmla="*/ 4 h 651"/>
                      <a:gd name="T34" fmla="*/ 69 w 651"/>
                      <a:gd name="T35" fmla="*/ 29 h 651"/>
                      <a:gd name="T36" fmla="*/ 73 w 651"/>
                      <a:gd name="T37" fmla="*/ 53 h 651"/>
                      <a:gd name="T38" fmla="*/ 69 w 651"/>
                      <a:gd name="T39" fmla="*/ 82 h 651"/>
                      <a:gd name="T40" fmla="*/ 49 w 651"/>
                      <a:gd name="T41" fmla="*/ 98 h 651"/>
                      <a:gd name="T42" fmla="*/ 73 w 651"/>
                      <a:gd name="T43" fmla="*/ 118 h 651"/>
                      <a:gd name="T44" fmla="*/ 57 w 651"/>
                      <a:gd name="T45" fmla="*/ 151 h 651"/>
                      <a:gd name="T46" fmla="*/ 32 w 651"/>
                      <a:gd name="T47" fmla="*/ 183 h 651"/>
                      <a:gd name="T48" fmla="*/ 8 w 651"/>
                      <a:gd name="T49" fmla="*/ 208 h 651"/>
                      <a:gd name="T50" fmla="*/ 8 w 651"/>
                      <a:gd name="T51" fmla="*/ 261 h 651"/>
                      <a:gd name="T52" fmla="*/ 12 w 651"/>
                      <a:gd name="T53" fmla="*/ 322 h 651"/>
                      <a:gd name="T54" fmla="*/ 45 w 651"/>
                      <a:gd name="T55" fmla="*/ 346 h 651"/>
                      <a:gd name="T56" fmla="*/ 69 w 651"/>
                      <a:gd name="T57" fmla="*/ 407 h 651"/>
                      <a:gd name="T58" fmla="*/ 106 w 651"/>
                      <a:gd name="T59" fmla="*/ 460 h 651"/>
                      <a:gd name="T60" fmla="*/ 130 w 651"/>
                      <a:gd name="T61" fmla="*/ 476 h 651"/>
                      <a:gd name="T62" fmla="*/ 187 w 651"/>
                      <a:gd name="T63" fmla="*/ 501 h 651"/>
                      <a:gd name="T64" fmla="*/ 203 w 651"/>
                      <a:gd name="T65" fmla="*/ 509 h 651"/>
                      <a:gd name="T66" fmla="*/ 260 w 651"/>
                      <a:gd name="T67" fmla="*/ 529 h 651"/>
                      <a:gd name="T68" fmla="*/ 297 w 651"/>
                      <a:gd name="T69" fmla="*/ 545 h 651"/>
                      <a:gd name="T70" fmla="*/ 305 w 651"/>
                      <a:gd name="T71" fmla="*/ 594 h 651"/>
                      <a:gd name="T72" fmla="*/ 350 w 651"/>
                      <a:gd name="T73" fmla="*/ 639 h 651"/>
                      <a:gd name="T74" fmla="*/ 407 w 651"/>
                      <a:gd name="T75" fmla="*/ 647 h 651"/>
                      <a:gd name="T76" fmla="*/ 468 w 651"/>
                      <a:gd name="T77" fmla="*/ 647 h 651"/>
                      <a:gd name="T78" fmla="*/ 513 w 651"/>
                      <a:gd name="T79" fmla="*/ 623 h 651"/>
                      <a:gd name="T80" fmla="*/ 557 w 651"/>
                      <a:gd name="T81" fmla="*/ 615 h 651"/>
                      <a:gd name="T82" fmla="*/ 618 w 651"/>
                      <a:gd name="T83" fmla="*/ 598 h 651"/>
                      <a:gd name="T84" fmla="*/ 647 w 651"/>
                      <a:gd name="T85" fmla="*/ 562 h 651"/>
                      <a:gd name="T86" fmla="*/ 610 w 651"/>
                      <a:gd name="T87" fmla="*/ 545 h 651"/>
                      <a:gd name="T88" fmla="*/ 598 w 651"/>
                      <a:gd name="T89" fmla="*/ 488 h 651"/>
                      <a:gd name="T90" fmla="*/ 582 w 651"/>
                      <a:gd name="T91" fmla="*/ 440 h 651"/>
                      <a:gd name="T92" fmla="*/ 586 w 651"/>
                      <a:gd name="T93" fmla="*/ 411 h 651"/>
                      <a:gd name="T94" fmla="*/ 598 w 651"/>
                      <a:gd name="T95" fmla="*/ 366 h 651"/>
                      <a:gd name="T96" fmla="*/ 578 w 651"/>
                      <a:gd name="T97" fmla="*/ 338 h 651"/>
                      <a:gd name="T98" fmla="*/ 557 w 651"/>
                      <a:gd name="T99" fmla="*/ 314 h 651"/>
                      <a:gd name="T100" fmla="*/ 566 w 651"/>
                      <a:gd name="T101" fmla="*/ 269 h 651"/>
                      <a:gd name="T102" fmla="*/ 582 w 651"/>
                      <a:gd name="T103" fmla="*/ 228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1" h="651">
                        <a:moveTo>
                          <a:pt x="570" y="216"/>
                        </a:moveTo>
                        <a:lnTo>
                          <a:pt x="561" y="208"/>
                        </a:lnTo>
                        <a:lnTo>
                          <a:pt x="545" y="200"/>
                        </a:lnTo>
                        <a:lnTo>
                          <a:pt x="537" y="191"/>
                        </a:lnTo>
                        <a:lnTo>
                          <a:pt x="529" y="187"/>
                        </a:lnTo>
                        <a:lnTo>
                          <a:pt x="517" y="175"/>
                        </a:lnTo>
                        <a:lnTo>
                          <a:pt x="505" y="167"/>
                        </a:lnTo>
                        <a:lnTo>
                          <a:pt x="492" y="159"/>
                        </a:lnTo>
                        <a:lnTo>
                          <a:pt x="492" y="155"/>
                        </a:lnTo>
                        <a:lnTo>
                          <a:pt x="480" y="147"/>
                        </a:lnTo>
                        <a:lnTo>
                          <a:pt x="484" y="143"/>
                        </a:lnTo>
                        <a:lnTo>
                          <a:pt x="488" y="139"/>
                        </a:lnTo>
                        <a:lnTo>
                          <a:pt x="488" y="139"/>
                        </a:lnTo>
                        <a:lnTo>
                          <a:pt x="488" y="130"/>
                        </a:lnTo>
                        <a:lnTo>
                          <a:pt x="484" y="122"/>
                        </a:lnTo>
                        <a:lnTo>
                          <a:pt x="472" y="114"/>
                        </a:lnTo>
                        <a:lnTo>
                          <a:pt x="460" y="106"/>
                        </a:lnTo>
                        <a:lnTo>
                          <a:pt x="448" y="102"/>
                        </a:lnTo>
                        <a:lnTo>
                          <a:pt x="448" y="102"/>
                        </a:lnTo>
                        <a:lnTo>
                          <a:pt x="443" y="98"/>
                        </a:lnTo>
                        <a:lnTo>
                          <a:pt x="431" y="94"/>
                        </a:lnTo>
                        <a:lnTo>
                          <a:pt x="427" y="90"/>
                        </a:lnTo>
                        <a:lnTo>
                          <a:pt x="415" y="82"/>
                        </a:lnTo>
                        <a:lnTo>
                          <a:pt x="399" y="78"/>
                        </a:lnTo>
                        <a:lnTo>
                          <a:pt x="391" y="69"/>
                        </a:lnTo>
                        <a:lnTo>
                          <a:pt x="387" y="69"/>
                        </a:lnTo>
                        <a:lnTo>
                          <a:pt x="387" y="69"/>
                        </a:lnTo>
                        <a:lnTo>
                          <a:pt x="387" y="65"/>
                        </a:lnTo>
                        <a:lnTo>
                          <a:pt x="378" y="61"/>
                        </a:lnTo>
                        <a:lnTo>
                          <a:pt x="366" y="57"/>
                        </a:lnTo>
                        <a:lnTo>
                          <a:pt x="358" y="49"/>
                        </a:lnTo>
                        <a:lnTo>
                          <a:pt x="354" y="49"/>
                        </a:lnTo>
                        <a:lnTo>
                          <a:pt x="334" y="37"/>
                        </a:lnTo>
                        <a:lnTo>
                          <a:pt x="325" y="33"/>
                        </a:lnTo>
                        <a:lnTo>
                          <a:pt x="321" y="29"/>
                        </a:lnTo>
                        <a:lnTo>
                          <a:pt x="309" y="25"/>
                        </a:lnTo>
                        <a:lnTo>
                          <a:pt x="305" y="21"/>
                        </a:lnTo>
                        <a:lnTo>
                          <a:pt x="293" y="16"/>
                        </a:lnTo>
                        <a:lnTo>
                          <a:pt x="281" y="8"/>
                        </a:lnTo>
                        <a:lnTo>
                          <a:pt x="269" y="0"/>
                        </a:lnTo>
                        <a:lnTo>
                          <a:pt x="256" y="12"/>
                        </a:lnTo>
                        <a:lnTo>
                          <a:pt x="252" y="25"/>
                        </a:lnTo>
                        <a:lnTo>
                          <a:pt x="260" y="29"/>
                        </a:lnTo>
                        <a:lnTo>
                          <a:pt x="248" y="29"/>
                        </a:lnTo>
                        <a:lnTo>
                          <a:pt x="244" y="41"/>
                        </a:lnTo>
                        <a:lnTo>
                          <a:pt x="236" y="49"/>
                        </a:lnTo>
                        <a:lnTo>
                          <a:pt x="232" y="49"/>
                        </a:lnTo>
                        <a:lnTo>
                          <a:pt x="224" y="49"/>
                        </a:lnTo>
                        <a:lnTo>
                          <a:pt x="236" y="57"/>
                        </a:lnTo>
                        <a:lnTo>
                          <a:pt x="224" y="61"/>
                        </a:lnTo>
                        <a:lnTo>
                          <a:pt x="216" y="65"/>
                        </a:lnTo>
                        <a:lnTo>
                          <a:pt x="240" y="69"/>
                        </a:lnTo>
                        <a:lnTo>
                          <a:pt x="252" y="65"/>
                        </a:lnTo>
                        <a:lnTo>
                          <a:pt x="252" y="69"/>
                        </a:lnTo>
                        <a:lnTo>
                          <a:pt x="240" y="82"/>
                        </a:lnTo>
                        <a:lnTo>
                          <a:pt x="228" y="90"/>
                        </a:lnTo>
                        <a:lnTo>
                          <a:pt x="228" y="94"/>
                        </a:lnTo>
                        <a:lnTo>
                          <a:pt x="220" y="90"/>
                        </a:lnTo>
                        <a:lnTo>
                          <a:pt x="207" y="82"/>
                        </a:lnTo>
                        <a:lnTo>
                          <a:pt x="199" y="94"/>
                        </a:lnTo>
                        <a:lnTo>
                          <a:pt x="195" y="102"/>
                        </a:lnTo>
                        <a:lnTo>
                          <a:pt x="195" y="114"/>
                        </a:lnTo>
                        <a:lnTo>
                          <a:pt x="195" y="102"/>
                        </a:lnTo>
                        <a:lnTo>
                          <a:pt x="195" y="90"/>
                        </a:lnTo>
                        <a:lnTo>
                          <a:pt x="183" y="86"/>
                        </a:lnTo>
                        <a:lnTo>
                          <a:pt x="171" y="90"/>
                        </a:lnTo>
                        <a:lnTo>
                          <a:pt x="163" y="78"/>
                        </a:lnTo>
                        <a:lnTo>
                          <a:pt x="150" y="82"/>
                        </a:lnTo>
                        <a:lnTo>
                          <a:pt x="142" y="94"/>
                        </a:lnTo>
                        <a:lnTo>
                          <a:pt x="146" y="106"/>
                        </a:lnTo>
                        <a:lnTo>
                          <a:pt x="134" y="102"/>
                        </a:lnTo>
                        <a:lnTo>
                          <a:pt x="134" y="110"/>
                        </a:lnTo>
                        <a:lnTo>
                          <a:pt x="134" y="102"/>
                        </a:lnTo>
                        <a:lnTo>
                          <a:pt x="134" y="102"/>
                        </a:lnTo>
                        <a:lnTo>
                          <a:pt x="134" y="98"/>
                        </a:lnTo>
                        <a:lnTo>
                          <a:pt x="122" y="73"/>
                        </a:lnTo>
                        <a:lnTo>
                          <a:pt x="126" y="49"/>
                        </a:lnTo>
                        <a:lnTo>
                          <a:pt x="130" y="33"/>
                        </a:lnTo>
                        <a:lnTo>
                          <a:pt x="130" y="25"/>
                        </a:lnTo>
                        <a:lnTo>
                          <a:pt x="134" y="12"/>
                        </a:lnTo>
                        <a:lnTo>
                          <a:pt x="134" y="4"/>
                        </a:lnTo>
                        <a:lnTo>
                          <a:pt x="130" y="0"/>
                        </a:lnTo>
                        <a:lnTo>
                          <a:pt x="73" y="0"/>
                        </a:lnTo>
                        <a:lnTo>
                          <a:pt x="61" y="4"/>
                        </a:lnTo>
                        <a:lnTo>
                          <a:pt x="53" y="4"/>
                        </a:lnTo>
                        <a:lnTo>
                          <a:pt x="53" y="12"/>
                        </a:lnTo>
                        <a:lnTo>
                          <a:pt x="61" y="21"/>
                        </a:lnTo>
                        <a:lnTo>
                          <a:pt x="65" y="25"/>
                        </a:lnTo>
                        <a:lnTo>
                          <a:pt x="69" y="29"/>
                        </a:lnTo>
                        <a:lnTo>
                          <a:pt x="69" y="29"/>
                        </a:lnTo>
                        <a:lnTo>
                          <a:pt x="69" y="33"/>
                        </a:lnTo>
                        <a:lnTo>
                          <a:pt x="73" y="37"/>
                        </a:lnTo>
                        <a:lnTo>
                          <a:pt x="73" y="37"/>
                        </a:lnTo>
                        <a:lnTo>
                          <a:pt x="73" y="49"/>
                        </a:lnTo>
                        <a:lnTo>
                          <a:pt x="73" y="53"/>
                        </a:lnTo>
                        <a:lnTo>
                          <a:pt x="73" y="57"/>
                        </a:lnTo>
                        <a:lnTo>
                          <a:pt x="73" y="57"/>
                        </a:lnTo>
                        <a:lnTo>
                          <a:pt x="77" y="61"/>
                        </a:lnTo>
                        <a:lnTo>
                          <a:pt x="73" y="69"/>
                        </a:lnTo>
                        <a:lnTo>
                          <a:pt x="69" y="82"/>
                        </a:lnTo>
                        <a:lnTo>
                          <a:pt x="69" y="82"/>
                        </a:lnTo>
                        <a:lnTo>
                          <a:pt x="69" y="82"/>
                        </a:lnTo>
                        <a:lnTo>
                          <a:pt x="57" y="86"/>
                        </a:lnTo>
                        <a:lnTo>
                          <a:pt x="53" y="98"/>
                        </a:lnTo>
                        <a:lnTo>
                          <a:pt x="49" y="98"/>
                        </a:lnTo>
                        <a:lnTo>
                          <a:pt x="57" y="98"/>
                        </a:lnTo>
                        <a:lnTo>
                          <a:pt x="49" y="106"/>
                        </a:lnTo>
                        <a:lnTo>
                          <a:pt x="53" y="118"/>
                        </a:lnTo>
                        <a:lnTo>
                          <a:pt x="65" y="118"/>
                        </a:lnTo>
                        <a:lnTo>
                          <a:pt x="73" y="118"/>
                        </a:lnTo>
                        <a:lnTo>
                          <a:pt x="73" y="122"/>
                        </a:lnTo>
                        <a:lnTo>
                          <a:pt x="73" y="134"/>
                        </a:lnTo>
                        <a:lnTo>
                          <a:pt x="65" y="139"/>
                        </a:lnTo>
                        <a:lnTo>
                          <a:pt x="61" y="143"/>
                        </a:lnTo>
                        <a:lnTo>
                          <a:pt x="57" y="151"/>
                        </a:lnTo>
                        <a:lnTo>
                          <a:pt x="49" y="155"/>
                        </a:lnTo>
                        <a:lnTo>
                          <a:pt x="49" y="163"/>
                        </a:lnTo>
                        <a:lnTo>
                          <a:pt x="49" y="167"/>
                        </a:lnTo>
                        <a:lnTo>
                          <a:pt x="41" y="171"/>
                        </a:lnTo>
                        <a:lnTo>
                          <a:pt x="32" y="183"/>
                        </a:lnTo>
                        <a:lnTo>
                          <a:pt x="32" y="187"/>
                        </a:lnTo>
                        <a:lnTo>
                          <a:pt x="24" y="200"/>
                        </a:lnTo>
                        <a:lnTo>
                          <a:pt x="20" y="200"/>
                        </a:lnTo>
                        <a:lnTo>
                          <a:pt x="8" y="204"/>
                        </a:lnTo>
                        <a:lnTo>
                          <a:pt x="8" y="208"/>
                        </a:lnTo>
                        <a:lnTo>
                          <a:pt x="4" y="208"/>
                        </a:lnTo>
                        <a:lnTo>
                          <a:pt x="0" y="232"/>
                        </a:lnTo>
                        <a:lnTo>
                          <a:pt x="8" y="240"/>
                        </a:lnTo>
                        <a:lnTo>
                          <a:pt x="12" y="252"/>
                        </a:lnTo>
                        <a:lnTo>
                          <a:pt x="8" y="261"/>
                        </a:lnTo>
                        <a:lnTo>
                          <a:pt x="12" y="273"/>
                        </a:lnTo>
                        <a:lnTo>
                          <a:pt x="16" y="285"/>
                        </a:lnTo>
                        <a:lnTo>
                          <a:pt x="16" y="297"/>
                        </a:lnTo>
                        <a:lnTo>
                          <a:pt x="4" y="309"/>
                        </a:lnTo>
                        <a:lnTo>
                          <a:pt x="12" y="322"/>
                        </a:lnTo>
                        <a:lnTo>
                          <a:pt x="20" y="330"/>
                        </a:lnTo>
                        <a:lnTo>
                          <a:pt x="24" y="330"/>
                        </a:lnTo>
                        <a:lnTo>
                          <a:pt x="37" y="334"/>
                        </a:lnTo>
                        <a:lnTo>
                          <a:pt x="41" y="338"/>
                        </a:lnTo>
                        <a:lnTo>
                          <a:pt x="45" y="346"/>
                        </a:lnTo>
                        <a:lnTo>
                          <a:pt x="53" y="358"/>
                        </a:lnTo>
                        <a:lnTo>
                          <a:pt x="57" y="383"/>
                        </a:lnTo>
                        <a:lnTo>
                          <a:pt x="57" y="395"/>
                        </a:lnTo>
                        <a:lnTo>
                          <a:pt x="65" y="407"/>
                        </a:lnTo>
                        <a:lnTo>
                          <a:pt x="69" y="407"/>
                        </a:lnTo>
                        <a:lnTo>
                          <a:pt x="77" y="423"/>
                        </a:lnTo>
                        <a:lnTo>
                          <a:pt x="81" y="436"/>
                        </a:lnTo>
                        <a:lnTo>
                          <a:pt x="89" y="448"/>
                        </a:lnTo>
                        <a:lnTo>
                          <a:pt x="94" y="460"/>
                        </a:lnTo>
                        <a:lnTo>
                          <a:pt x="106" y="460"/>
                        </a:lnTo>
                        <a:lnTo>
                          <a:pt x="114" y="464"/>
                        </a:lnTo>
                        <a:lnTo>
                          <a:pt x="118" y="464"/>
                        </a:lnTo>
                        <a:lnTo>
                          <a:pt x="122" y="476"/>
                        </a:lnTo>
                        <a:lnTo>
                          <a:pt x="126" y="480"/>
                        </a:lnTo>
                        <a:lnTo>
                          <a:pt x="130" y="476"/>
                        </a:lnTo>
                        <a:lnTo>
                          <a:pt x="142" y="488"/>
                        </a:lnTo>
                        <a:lnTo>
                          <a:pt x="150" y="488"/>
                        </a:lnTo>
                        <a:lnTo>
                          <a:pt x="163" y="493"/>
                        </a:lnTo>
                        <a:lnTo>
                          <a:pt x="175" y="493"/>
                        </a:lnTo>
                        <a:lnTo>
                          <a:pt x="187" y="501"/>
                        </a:lnTo>
                        <a:lnTo>
                          <a:pt x="191" y="501"/>
                        </a:lnTo>
                        <a:lnTo>
                          <a:pt x="191" y="505"/>
                        </a:lnTo>
                        <a:lnTo>
                          <a:pt x="191" y="505"/>
                        </a:lnTo>
                        <a:lnTo>
                          <a:pt x="199" y="509"/>
                        </a:lnTo>
                        <a:lnTo>
                          <a:pt x="203" y="509"/>
                        </a:lnTo>
                        <a:lnTo>
                          <a:pt x="220" y="513"/>
                        </a:lnTo>
                        <a:lnTo>
                          <a:pt x="228" y="521"/>
                        </a:lnTo>
                        <a:lnTo>
                          <a:pt x="240" y="521"/>
                        </a:lnTo>
                        <a:lnTo>
                          <a:pt x="248" y="521"/>
                        </a:lnTo>
                        <a:lnTo>
                          <a:pt x="260" y="529"/>
                        </a:lnTo>
                        <a:lnTo>
                          <a:pt x="264" y="521"/>
                        </a:lnTo>
                        <a:lnTo>
                          <a:pt x="273" y="521"/>
                        </a:lnTo>
                        <a:lnTo>
                          <a:pt x="277" y="521"/>
                        </a:lnTo>
                        <a:lnTo>
                          <a:pt x="285" y="533"/>
                        </a:lnTo>
                        <a:lnTo>
                          <a:pt x="297" y="545"/>
                        </a:lnTo>
                        <a:lnTo>
                          <a:pt x="297" y="554"/>
                        </a:lnTo>
                        <a:lnTo>
                          <a:pt x="297" y="566"/>
                        </a:lnTo>
                        <a:lnTo>
                          <a:pt x="297" y="578"/>
                        </a:lnTo>
                        <a:lnTo>
                          <a:pt x="301" y="582"/>
                        </a:lnTo>
                        <a:lnTo>
                          <a:pt x="305" y="594"/>
                        </a:lnTo>
                        <a:lnTo>
                          <a:pt x="301" y="606"/>
                        </a:lnTo>
                        <a:lnTo>
                          <a:pt x="305" y="619"/>
                        </a:lnTo>
                        <a:lnTo>
                          <a:pt x="317" y="631"/>
                        </a:lnTo>
                        <a:lnTo>
                          <a:pt x="321" y="639"/>
                        </a:lnTo>
                        <a:lnTo>
                          <a:pt x="350" y="639"/>
                        </a:lnTo>
                        <a:lnTo>
                          <a:pt x="362" y="643"/>
                        </a:lnTo>
                        <a:lnTo>
                          <a:pt x="374" y="631"/>
                        </a:lnTo>
                        <a:lnTo>
                          <a:pt x="387" y="639"/>
                        </a:lnTo>
                        <a:lnTo>
                          <a:pt x="395" y="647"/>
                        </a:lnTo>
                        <a:lnTo>
                          <a:pt x="407" y="647"/>
                        </a:lnTo>
                        <a:lnTo>
                          <a:pt x="419" y="651"/>
                        </a:lnTo>
                        <a:lnTo>
                          <a:pt x="431" y="647"/>
                        </a:lnTo>
                        <a:lnTo>
                          <a:pt x="443" y="643"/>
                        </a:lnTo>
                        <a:lnTo>
                          <a:pt x="456" y="647"/>
                        </a:lnTo>
                        <a:lnTo>
                          <a:pt x="468" y="647"/>
                        </a:lnTo>
                        <a:lnTo>
                          <a:pt x="472" y="651"/>
                        </a:lnTo>
                        <a:lnTo>
                          <a:pt x="484" y="643"/>
                        </a:lnTo>
                        <a:lnTo>
                          <a:pt x="496" y="631"/>
                        </a:lnTo>
                        <a:lnTo>
                          <a:pt x="505" y="623"/>
                        </a:lnTo>
                        <a:lnTo>
                          <a:pt x="513" y="623"/>
                        </a:lnTo>
                        <a:lnTo>
                          <a:pt x="525" y="623"/>
                        </a:lnTo>
                        <a:lnTo>
                          <a:pt x="537" y="631"/>
                        </a:lnTo>
                        <a:lnTo>
                          <a:pt x="537" y="631"/>
                        </a:lnTo>
                        <a:lnTo>
                          <a:pt x="545" y="623"/>
                        </a:lnTo>
                        <a:lnTo>
                          <a:pt x="557" y="615"/>
                        </a:lnTo>
                        <a:lnTo>
                          <a:pt x="574" y="615"/>
                        </a:lnTo>
                        <a:lnTo>
                          <a:pt x="582" y="615"/>
                        </a:lnTo>
                        <a:lnTo>
                          <a:pt x="594" y="606"/>
                        </a:lnTo>
                        <a:lnTo>
                          <a:pt x="606" y="602"/>
                        </a:lnTo>
                        <a:lnTo>
                          <a:pt x="618" y="598"/>
                        </a:lnTo>
                        <a:lnTo>
                          <a:pt x="627" y="594"/>
                        </a:lnTo>
                        <a:lnTo>
                          <a:pt x="639" y="582"/>
                        </a:lnTo>
                        <a:lnTo>
                          <a:pt x="651" y="578"/>
                        </a:lnTo>
                        <a:lnTo>
                          <a:pt x="651" y="574"/>
                        </a:lnTo>
                        <a:lnTo>
                          <a:pt x="647" y="562"/>
                        </a:lnTo>
                        <a:lnTo>
                          <a:pt x="635" y="554"/>
                        </a:lnTo>
                        <a:lnTo>
                          <a:pt x="627" y="554"/>
                        </a:lnTo>
                        <a:lnTo>
                          <a:pt x="623" y="558"/>
                        </a:lnTo>
                        <a:lnTo>
                          <a:pt x="614" y="545"/>
                        </a:lnTo>
                        <a:lnTo>
                          <a:pt x="610" y="545"/>
                        </a:lnTo>
                        <a:lnTo>
                          <a:pt x="614" y="533"/>
                        </a:lnTo>
                        <a:lnTo>
                          <a:pt x="610" y="521"/>
                        </a:lnTo>
                        <a:lnTo>
                          <a:pt x="606" y="513"/>
                        </a:lnTo>
                        <a:lnTo>
                          <a:pt x="606" y="501"/>
                        </a:lnTo>
                        <a:lnTo>
                          <a:pt x="598" y="488"/>
                        </a:lnTo>
                        <a:lnTo>
                          <a:pt x="590" y="476"/>
                        </a:lnTo>
                        <a:lnTo>
                          <a:pt x="590" y="464"/>
                        </a:lnTo>
                        <a:lnTo>
                          <a:pt x="586" y="452"/>
                        </a:lnTo>
                        <a:lnTo>
                          <a:pt x="586" y="440"/>
                        </a:lnTo>
                        <a:lnTo>
                          <a:pt x="582" y="440"/>
                        </a:lnTo>
                        <a:lnTo>
                          <a:pt x="590" y="427"/>
                        </a:lnTo>
                        <a:lnTo>
                          <a:pt x="594" y="423"/>
                        </a:lnTo>
                        <a:lnTo>
                          <a:pt x="590" y="415"/>
                        </a:lnTo>
                        <a:lnTo>
                          <a:pt x="590" y="411"/>
                        </a:lnTo>
                        <a:lnTo>
                          <a:pt x="586" y="411"/>
                        </a:lnTo>
                        <a:lnTo>
                          <a:pt x="582" y="411"/>
                        </a:lnTo>
                        <a:lnTo>
                          <a:pt x="582" y="399"/>
                        </a:lnTo>
                        <a:lnTo>
                          <a:pt x="586" y="391"/>
                        </a:lnTo>
                        <a:lnTo>
                          <a:pt x="590" y="379"/>
                        </a:lnTo>
                        <a:lnTo>
                          <a:pt x="598" y="366"/>
                        </a:lnTo>
                        <a:lnTo>
                          <a:pt x="598" y="362"/>
                        </a:lnTo>
                        <a:lnTo>
                          <a:pt x="586" y="354"/>
                        </a:lnTo>
                        <a:lnTo>
                          <a:pt x="582" y="354"/>
                        </a:lnTo>
                        <a:lnTo>
                          <a:pt x="582" y="350"/>
                        </a:lnTo>
                        <a:lnTo>
                          <a:pt x="578" y="338"/>
                        </a:lnTo>
                        <a:lnTo>
                          <a:pt x="574" y="338"/>
                        </a:lnTo>
                        <a:lnTo>
                          <a:pt x="566" y="330"/>
                        </a:lnTo>
                        <a:lnTo>
                          <a:pt x="557" y="322"/>
                        </a:lnTo>
                        <a:lnTo>
                          <a:pt x="557" y="314"/>
                        </a:lnTo>
                        <a:lnTo>
                          <a:pt x="557" y="314"/>
                        </a:lnTo>
                        <a:lnTo>
                          <a:pt x="553" y="301"/>
                        </a:lnTo>
                        <a:lnTo>
                          <a:pt x="553" y="297"/>
                        </a:lnTo>
                        <a:lnTo>
                          <a:pt x="557" y="285"/>
                        </a:lnTo>
                        <a:lnTo>
                          <a:pt x="561" y="281"/>
                        </a:lnTo>
                        <a:lnTo>
                          <a:pt x="566" y="269"/>
                        </a:lnTo>
                        <a:lnTo>
                          <a:pt x="566" y="269"/>
                        </a:lnTo>
                        <a:lnTo>
                          <a:pt x="570" y="252"/>
                        </a:lnTo>
                        <a:lnTo>
                          <a:pt x="574" y="244"/>
                        </a:lnTo>
                        <a:lnTo>
                          <a:pt x="574" y="240"/>
                        </a:lnTo>
                        <a:lnTo>
                          <a:pt x="582" y="228"/>
                        </a:lnTo>
                        <a:lnTo>
                          <a:pt x="578" y="220"/>
                        </a:lnTo>
                        <a:lnTo>
                          <a:pt x="574" y="216"/>
                        </a:lnTo>
                        <a:lnTo>
                          <a:pt x="570" y="2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38" name="Rectangle 99">
                    <a:extLst>
                      <a:ext uri="{FF2B5EF4-FFF2-40B4-BE49-F238E27FC236}">
                        <a16:creationId xmlns:a16="http://schemas.microsoft.com/office/drawing/2014/main" id="{B4780885-D2C9-4E7F-BDF5-FFD41A6F1068}"/>
                      </a:ext>
                    </a:extLst>
                  </p:cNvPr>
                  <p:cNvSpPr>
                    <a:spLocks noChangeArrowheads="1"/>
                  </p:cNvSpPr>
                  <p:nvPr/>
                </p:nvSpPr>
                <p:spPr bwMode="gray">
                  <a:xfrm>
                    <a:off x="13001" y="10743"/>
                    <a:ext cx="1" cy="1"/>
                  </a:xfrm>
                  <a:prstGeom prst="rect">
                    <a:avLst/>
                  </a:prstGeom>
                  <a:grpFill/>
                  <a:ln w="3175" cap="rnd">
                    <a:solidFill>
                      <a:srgbClr val="1F1D21">
                        <a:lumMod val="75000"/>
                        <a:lumOff val="25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39" name="Freeform 100">
                    <a:extLst>
                      <a:ext uri="{FF2B5EF4-FFF2-40B4-BE49-F238E27FC236}">
                        <a16:creationId xmlns:a16="http://schemas.microsoft.com/office/drawing/2014/main" id="{0526CD8A-CDD2-493C-9FD5-14D2986D97B9}"/>
                      </a:ext>
                    </a:extLst>
                  </p:cNvPr>
                  <p:cNvSpPr>
                    <a:spLocks/>
                  </p:cNvSpPr>
                  <p:nvPr/>
                </p:nvSpPr>
                <p:spPr bwMode="gray">
                  <a:xfrm>
                    <a:off x="12973" y="10849"/>
                    <a:ext cx="20" cy="41"/>
                  </a:xfrm>
                  <a:custGeom>
                    <a:avLst/>
                    <a:gdLst>
                      <a:gd name="T0" fmla="*/ 12 w 20"/>
                      <a:gd name="T1" fmla="*/ 0 h 41"/>
                      <a:gd name="T2" fmla="*/ 4 w 20"/>
                      <a:gd name="T3" fmla="*/ 4 h 41"/>
                      <a:gd name="T4" fmla="*/ 0 w 20"/>
                      <a:gd name="T5" fmla="*/ 16 h 41"/>
                      <a:gd name="T6" fmla="*/ 0 w 20"/>
                      <a:gd name="T7" fmla="*/ 25 h 41"/>
                      <a:gd name="T8" fmla="*/ 4 w 20"/>
                      <a:gd name="T9" fmla="*/ 29 h 41"/>
                      <a:gd name="T10" fmla="*/ 16 w 20"/>
                      <a:gd name="T11" fmla="*/ 41 h 41"/>
                      <a:gd name="T12" fmla="*/ 20 w 20"/>
                      <a:gd name="T13" fmla="*/ 37 h 41"/>
                      <a:gd name="T14" fmla="*/ 20 w 20"/>
                      <a:gd name="T15" fmla="*/ 25 h 41"/>
                      <a:gd name="T16" fmla="*/ 12 w 20"/>
                      <a:gd name="T17" fmla="*/ 12 h 41"/>
                      <a:gd name="T18" fmla="*/ 12 w 20"/>
                      <a:gd name="T19" fmla="*/ 12 h 41"/>
                      <a:gd name="T20" fmla="*/ 12 w 20"/>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1">
                        <a:moveTo>
                          <a:pt x="12" y="0"/>
                        </a:moveTo>
                        <a:lnTo>
                          <a:pt x="4" y="4"/>
                        </a:lnTo>
                        <a:lnTo>
                          <a:pt x="0" y="16"/>
                        </a:lnTo>
                        <a:lnTo>
                          <a:pt x="0" y="25"/>
                        </a:lnTo>
                        <a:lnTo>
                          <a:pt x="4" y="29"/>
                        </a:lnTo>
                        <a:lnTo>
                          <a:pt x="16" y="41"/>
                        </a:lnTo>
                        <a:lnTo>
                          <a:pt x="20" y="37"/>
                        </a:lnTo>
                        <a:lnTo>
                          <a:pt x="20" y="25"/>
                        </a:lnTo>
                        <a:lnTo>
                          <a:pt x="12" y="12"/>
                        </a:lnTo>
                        <a:lnTo>
                          <a:pt x="12" y="12"/>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40" name="Freeform 101">
                    <a:extLst>
                      <a:ext uri="{FF2B5EF4-FFF2-40B4-BE49-F238E27FC236}">
                        <a16:creationId xmlns:a16="http://schemas.microsoft.com/office/drawing/2014/main" id="{BA2C3423-EA8A-4D62-80CF-0FF35C954D87}"/>
                      </a:ext>
                    </a:extLst>
                  </p:cNvPr>
                  <p:cNvSpPr>
                    <a:spLocks/>
                  </p:cNvSpPr>
                  <p:nvPr/>
                </p:nvSpPr>
                <p:spPr bwMode="gray">
                  <a:xfrm>
                    <a:off x="13001" y="10796"/>
                    <a:ext cx="12" cy="29"/>
                  </a:xfrm>
                  <a:custGeom>
                    <a:avLst/>
                    <a:gdLst>
                      <a:gd name="T0" fmla="*/ 12 w 12"/>
                      <a:gd name="T1" fmla="*/ 16 h 29"/>
                      <a:gd name="T2" fmla="*/ 12 w 12"/>
                      <a:gd name="T3" fmla="*/ 16 h 29"/>
                      <a:gd name="T4" fmla="*/ 12 w 12"/>
                      <a:gd name="T5" fmla="*/ 4 h 29"/>
                      <a:gd name="T6" fmla="*/ 12 w 12"/>
                      <a:gd name="T7" fmla="*/ 0 h 29"/>
                      <a:gd name="T8" fmla="*/ 0 w 12"/>
                      <a:gd name="T9" fmla="*/ 4 h 29"/>
                      <a:gd name="T10" fmla="*/ 4 w 12"/>
                      <a:gd name="T11" fmla="*/ 16 h 29"/>
                      <a:gd name="T12" fmla="*/ 0 w 12"/>
                      <a:gd name="T13" fmla="*/ 16 h 29"/>
                      <a:gd name="T14" fmla="*/ 8 w 12"/>
                      <a:gd name="T15" fmla="*/ 29 h 29"/>
                      <a:gd name="T16" fmla="*/ 12 w 12"/>
                      <a:gd name="T1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9">
                        <a:moveTo>
                          <a:pt x="12" y="16"/>
                        </a:moveTo>
                        <a:lnTo>
                          <a:pt x="12" y="16"/>
                        </a:lnTo>
                        <a:lnTo>
                          <a:pt x="12" y="4"/>
                        </a:lnTo>
                        <a:lnTo>
                          <a:pt x="12" y="0"/>
                        </a:lnTo>
                        <a:lnTo>
                          <a:pt x="0" y="4"/>
                        </a:lnTo>
                        <a:lnTo>
                          <a:pt x="4" y="16"/>
                        </a:lnTo>
                        <a:lnTo>
                          <a:pt x="0" y="16"/>
                        </a:lnTo>
                        <a:lnTo>
                          <a:pt x="8" y="29"/>
                        </a:lnTo>
                        <a:lnTo>
                          <a:pt x="12"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36" name="Freeform 102">
                  <a:extLst>
                    <a:ext uri="{FF2B5EF4-FFF2-40B4-BE49-F238E27FC236}">
                      <a16:creationId xmlns:a16="http://schemas.microsoft.com/office/drawing/2014/main" id="{5CDE20BA-E009-4F78-97E6-E8E7F31934C0}"/>
                    </a:ext>
                  </a:extLst>
                </p:cNvPr>
                <p:cNvSpPr>
                  <a:spLocks/>
                </p:cNvSpPr>
                <p:nvPr/>
              </p:nvSpPr>
              <p:spPr bwMode="gray">
                <a:xfrm>
                  <a:off x="12594" y="10613"/>
                  <a:ext cx="13" cy="16"/>
                </a:xfrm>
                <a:custGeom>
                  <a:avLst/>
                  <a:gdLst>
                    <a:gd name="T0" fmla="*/ 0 w 13"/>
                    <a:gd name="T1" fmla="*/ 0 h 16"/>
                    <a:gd name="T2" fmla="*/ 4 w 13"/>
                    <a:gd name="T3" fmla="*/ 12 h 16"/>
                    <a:gd name="T4" fmla="*/ 13 w 13"/>
                    <a:gd name="T5" fmla="*/ 16 h 16"/>
                    <a:gd name="T6" fmla="*/ 13 w 13"/>
                    <a:gd name="T7" fmla="*/ 12 h 16"/>
                    <a:gd name="T8" fmla="*/ 13 w 13"/>
                    <a:gd name="T9" fmla="*/ 4 h 16"/>
                    <a:gd name="T10" fmla="*/ 0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0" y="0"/>
                      </a:moveTo>
                      <a:lnTo>
                        <a:pt x="4" y="12"/>
                      </a:lnTo>
                      <a:lnTo>
                        <a:pt x="13" y="16"/>
                      </a:lnTo>
                      <a:lnTo>
                        <a:pt x="13" y="12"/>
                      </a:lnTo>
                      <a:lnTo>
                        <a:pt x="13" y="4"/>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122" name="Group 103">
                <a:extLst>
                  <a:ext uri="{FF2B5EF4-FFF2-40B4-BE49-F238E27FC236}">
                    <a16:creationId xmlns:a16="http://schemas.microsoft.com/office/drawing/2014/main" id="{D5DDA041-5F87-4563-972C-9441C59EF10B}"/>
                  </a:ext>
                </a:extLst>
              </p:cNvPr>
              <p:cNvGrpSpPr>
                <a:grpSpLocks/>
              </p:cNvGrpSpPr>
              <p:nvPr/>
            </p:nvGrpSpPr>
            <p:grpSpPr bwMode="auto">
              <a:xfrm>
                <a:off x="5848777" y="4770396"/>
                <a:ext cx="78540" cy="49075"/>
                <a:chOff x="10938" y="10475"/>
                <a:chExt cx="216" cy="122"/>
              </a:xfrm>
              <a:solidFill>
                <a:srgbClr val="BABABA"/>
              </a:solidFill>
            </p:grpSpPr>
            <p:sp>
              <p:nvSpPr>
                <p:cNvPr id="132" name="Freeform 104">
                  <a:extLst>
                    <a:ext uri="{FF2B5EF4-FFF2-40B4-BE49-F238E27FC236}">
                      <a16:creationId xmlns:a16="http://schemas.microsoft.com/office/drawing/2014/main" id="{4EC183D7-4E44-43C6-ADDE-BC85E7DBD020}"/>
                    </a:ext>
                  </a:extLst>
                </p:cNvPr>
                <p:cNvSpPr>
                  <a:spLocks/>
                </p:cNvSpPr>
                <p:nvPr/>
              </p:nvSpPr>
              <p:spPr bwMode="gray">
                <a:xfrm>
                  <a:off x="11150" y="10540"/>
                  <a:ext cx="4" cy="4"/>
                </a:xfrm>
                <a:custGeom>
                  <a:avLst/>
                  <a:gdLst>
                    <a:gd name="T0" fmla="*/ 4 w 4"/>
                    <a:gd name="T1" fmla="*/ 4 h 4"/>
                    <a:gd name="T2" fmla="*/ 0 w 4"/>
                    <a:gd name="T3" fmla="*/ 0 h 4"/>
                    <a:gd name="T4" fmla="*/ 0 w 4"/>
                    <a:gd name="T5" fmla="*/ 4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0" y="4"/>
                      </a:lnTo>
                      <a:lnTo>
                        <a:pt x="4"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33" name="Freeform 105">
                  <a:extLst>
                    <a:ext uri="{FF2B5EF4-FFF2-40B4-BE49-F238E27FC236}">
                      <a16:creationId xmlns:a16="http://schemas.microsoft.com/office/drawing/2014/main" id="{CD1F861E-265D-4ED4-B150-006F05A403F0}"/>
                    </a:ext>
                  </a:extLst>
                </p:cNvPr>
                <p:cNvSpPr>
                  <a:spLocks/>
                </p:cNvSpPr>
                <p:nvPr/>
              </p:nvSpPr>
              <p:spPr bwMode="gray">
                <a:xfrm>
                  <a:off x="10999" y="10475"/>
                  <a:ext cx="16" cy="24"/>
                </a:xfrm>
                <a:custGeom>
                  <a:avLst/>
                  <a:gdLst>
                    <a:gd name="T0" fmla="*/ 16 w 16"/>
                    <a:gd name="T1" fmla="*/ 12 h 24"/>
                    <a:gd name="T2" fmla="*/ 8 w 16"/>
                    <a:gd name="T3" fmla="*/ 0 h 24"/>
                    <a:gd name="T4" fmla="*/ 0 w 16"/>
                    <a:gd name="T5" fmla="*/ 12 h 24"/>
                    <a:gd name="T6" fmla="*/ 0 w 16"/>
                    <a:gd name="T7" fmla="*/ 24 h 24"/>
                    <a:gd name="T8" fmla="*/ 4 w 16"/>
                    <a:gd name="T9" fmla="*/ 20 h 24"/>
                    <a:gd name="T10" fmla="*/ 16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16" y="12"/>
                      </a:moveTo>
                      <a:lnTo>
                        <a:pt x="8" y="0"/>
                      </a:lnTo>
                      <a:lnTo>
                        <a:pt x="0" y="12"/>
                      </a:lnTo>
                      <a:lnTo>
                        <a:pt x="0" y="24"/>
                      </a:lnTo>
                      <a:lnTo>
                        <a:pt x="4" y="20"/>
                      </a:lnTo>
                      <a:lnTo>
                        <a:pt x="16"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34" name="Freeform 106">
                  <a:extLst>
                    <a:ext uri="{FF2B5EF4-FFF2-40B4-BE49-F238E27FC236}">
                      <a16:creationId xmlns:a16="http://schemas.microsoft.com/office/drawing/2014/main" id="{1534B5F8-6864-4E51-9B84-A66E737BA325}"/>
                    </a:ext>
                  </a:extLst>
                </p:cNvPr>
                <p:cNvSpPr>
                  <a:spLocks/>
                </p:cNvSpPr>
                <p:nvPr/>
              </p:nvSpPr>
              <p:spPr bwMode="gray">
                <a:xfrm>
                  <a:off x="10938" y="10585"/>
                  <a:ext cx="12" cy="12"/>
                </a:xfrm>
                <a:custGeom>
                  <a:avLst/>
                  <a:gdLst>
                    <a:gd name="T0" fmla="*/ 0 w 12"/>
                    <a:gd name="T1" fmla="*/ 12 h 12"/>
                    <a:gd name="T2" fmla="*/ 12 w 12"/>
                    <a:gd name="T3" fmla="*/ 8 h 12"/>
                    <a:gd name="T4" fmla="*/ 0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12" y="8"/>
                      </a:lnTo>
                      <a:lnTo>
                        <a:pt x="0"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123" name="Group 107">
                <a:extLst>
                  <a:ext uri="{FF2B5EF4-FFF2-40B4-BE49-F238E27FC236}">
                    <a16:creationId xmlns:a16="http://schemas.microsoft.com/office/drawing/2014/main" id="{DA784046-671B-4EB3-9521-B8A4BF71AFE0}"/>
                  </a:ext>
                </a:extLst>
              </p:cNvPr>
              <p:cNvGrpSpPr>
                <a:grpSpLocks/>
              </p:cNvGrpSpPr>
              <p:nvPr/>
            </p:nvGrpSpPr>
            <p:grpSpPr bwMode="auto">
              <a:xfrm>
                <a:off x="6554542" y="5983203"/>
                <a:ext cx="793032" cy="225666"/>
                <a:chOff x="12879" y="13490"/>
                <a:chExt cx="2181" cy="561"/>
              </a:xfrm>
              <a:solidFill>
                <a:srgbClr val="BABABA"/>
              </a:solidFill>
            </p:grpSpPr>
            <p:sp>
              <p:nvSpPr>
                <p:cNvPr id="124" name="Freeform 108">
                  <a:extLst>
                    <a:ext uri="{FF2B5EF4-FFF2-40B4-BE49-F238E27FC236}">
                      <a16:creationId xmlns:a16="http://schemas.microsoft.com/office/drawing/2014/main" id="{A59B615A-83DD-468F-8F63-B59069E2AFD8}"/>
                    </a:ext>
                  </a:extLst>
                </p:cNvPr>
                <p:cNvSpPr>
                  <a:spLocks/>
                </p:cNvSpPr>
                <p:nvPr/>
              </p:nvSpPr>
              <p:spPr bwMode="gray">
                <a:xfrm>
                  <a:off x="13632" y="13526"/>
                  <a:ext cx="8" cy="9"/>
                </a:xfrm>
                <a:custGeom>
                  <a:avLst/>
                  <a:gdLst>
                    <a:gd name="T0" fmla="*/ 0 w 8"/>
                    <a:gd name="T1" fmla="*/ 9 h 9"/>
                    <a:gd name="T2" fmla="*/ 8 w 8"/>
                    <a:gd name="T3" fmla="*/ 4 h 9"/>
                    <a:gd name="T4" fmla="*/ 0 w 8"/>
                    <a:gd name="T5" fmla="*/ 0 h 9"/>
                    <a:gd name="T6" fmla="*/ 0 w 8"/>
                    <a:gd name="T7" fmla="*/ 9 h 9"/>
                  </a:gdLst>
                  <a:ahLst/>
                  <a:cxnLst>
                    <a:cxn ang="0">
                      <a:pos x="T0" y="T1"/>
                    </a:cxn>
                    <a:cxn ang="0">
                      <a:pos x="T2" y="T3"/>
                    </a:cxn>
                    <a:cxn ang="0">
                      <a:pos x="T4" y="T5"/>
                    </a:cxn>
                    <a:cxn ang="0">
                      <a:pos x="T6" y="T7"/>
                    </a:cxn>
                  </a:cxnLst>
                  <a:rect l="0" t="0" r="r" b="b"/>
                  <a:pathLst>
                    <a:path w="8" h="9">
                      <a:moveTo>
                        <a:pt x="0" y="9"/>
                      </a:moveTo>
                      <a:lnTo>
                        <a:pt x="8" y="4"/>
                      </a:lnTo>
                      <a:lnTo>
                        <a:pt x="0" y="0"/>
                      </a:lnTo>
                      <a:lnTo>
                        <a:pt x="0" y="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25" name="Freeform 109">
                  <a:extLst>
                    <a:ext uri="{FF2B5EF4-FFF2-40B4-BE49-F238E27FC236}">
                      <a16:creationId xmlns:a16="http://schemas.microsoft.com/office/drawing/2014/main" id="{D46826B8-1E3B-4469-AD4F-5FA03DDADFFC}"/>
                    </a:ext>
                  </a:extLst>
                </p:cNvPr>
                <p:cNvSpPr>
                  <a:spLocks/>
                </p:cNvSpPr>
                <p:nvPr/>
              </p:nvSpPr>
              <p:spPr bwMode="gray">
                <a:xfrm>
                  <a:off x="13604" y="13490"/>
                  <a:ext cx="8" cy="8"/>
                </a:xfrm>
                <a:custGeom>
                  <a:avLst/>
                  <a:gdLst>
                    <a:gd name="T0" fmla="*/ 0 w 8"/>
                    <a:gd name="T1" fmla="*/ 8 h 8"/>
                    <a:gd name="T2" fmla="*/ 8 w 8"/>
                    <a:gd name="T3" fmla="*/ 4 h 8"/>
                    <a:gd name="T4" fmla="*/ 0 w 8"/>
                    <a:gd name="T5" fmla="*/ 0 h 8"/>
                    <a:gd name="T6" fmla="*/ 0 w 8"/>
                    <a:gd name="T7" fmla="*/ 8 h 8"/>
                  </a:gdLst>
                  <a:ahLst/>
                  <a:cxnLst>
                    <a:cxn ang="0">
                      <a:pos x="T0" y="T1"/>
                    </a:cxn>
                    <a:cxn ang="0">
                      <a:pos x="T2" y="T3"/>
                    </a:cxn>
                    <a:cxn ang="0">
                      <a:pos x="T4" y="T5"/>
                    </a:cxn>
                    <a:cxn ang="0">
                      <a:pos x="T6" y="T7"/>
                    </a:cxn>
                  </a:cxnLst>
                  <a:rect l="0" t="0" r="r" b="b"/>
                  <a:pathLst>
                    <a:path w="8" h="8">
                      <a:moveTo>
                        <a:pt x="0" y="8"/>
                      </a:moveTo>
                      <a:lnTo>
                        <a:pt x="8" y="4"/>
                      </a:lnTo>
                      <a:lnTo>
                        <a:pt x="0"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26" name="Freeform 110">
                  <a:extLst>
                    <a:ext uri="{FF2B5EF4-FFF2-40B4-BE49-F238E27FC236}">
                      <a16:creationId xmlns:a16="http://schemas.microsoft.com/office/drawing/2014/main" id="{97E0AC83-E728-4E7A-A1CA-AAEB45C251AC}"/>
                    </a:ext>
                  </a:extLst>
                </p:cNvPr>
                <p:cNvSpPr>
                  <a:spLocks/>
                </p:cNvSpPr>
                <p:nvPr/>
              </p:nvSpPr>
              <p:spPr bwMode="gray">
                <a:xfrm>
                  <a:off x="13717" y="13518"/>
                  <a:ext cx="9" cy="8"/>
                </a:xfrm>
                <a:custGeom>
                  <a:avLst/>
                  <a:gdLst>
                    <a:gd name="T0" fmla="*/ 0 w 9"/>
                    <a:gd name="T1" fmla="*/ 8 h 8"/>
                    <a:gd name="T2" fmla="*/ 9 w 9"/>
                    <a:gd name="T3" fmla="*/ 4 h 8"/>
                    <a:gd name="T4" fmla="*/ 0 w 9"/>
                    <a:gd name="T5" fmla="*/ 0 h 8"/>
                    <a:gd name="T6" fmla="*/ 0 w 9"/>
                    <a:gd name="T7" fmla="*/ 8 h 8"/>
                  </a:gdLst>
                  <a:ahLst/>
                  <a:cxnLst>
                    <a:cxn ang="0">
                      <a:pos x="T0" y="T1"/>
                    </a:cxn>
                    <a:cxn ang="0">
                      <a:pos x="T2" y="T3"/>
                    </a:cxn>
                    <a:cxn ang="0">
                      <a:pos x="T4" y="T5"/>
                    </a:cxn>
                    <a:cxn ang="0">
                      <a:pos x="T6" y="T7"/>
                    </a:cxn>
                  </a:cxnLst>
                  <a:rect l="0" t="0" r="r" b="b"/>
                  <a:pathLst>
                    <a:path w="9" h="8">
                      <a:moveTo>
                        <a:pt x="0" y="8"/>
                      </a:moveTo>
                      <a:lnTo>
                        <a:pt x="9" y="4"/>
                      </a:lnTo>
                      <a:lnTo>
                        <a:pt x="0"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27" name="Freeform 111">
                  <a:extLst>
                    <a:ext uri="{FF2B5EF4-FFF2-40B4-BE49-F238E27FC236}">
                      <a16:creationId xmlns:a16="http://schemas.microsoft.com/office/drawing/2014/main" id="{C3EBDE91-E82B-4A1F-A4EA-024F82725A9E}"/>
                    </a:ext>
                  </a:extLst>
                </p:cNvPr>
                <p:cNvSpPr>
                  <a:spLocks/>
                </p:cNvSpPr>
                <p:nvPr/>
              </p:nvSpPr>
              <p:spPr bwMode="gray">
                <a:xfrm>
                  <a:off x="13746" y="13522"/>
                  <a:ext cx="8" cy="8"/>
                </a:xfrm>
                <a:custGeom>
                  <a:avLst/>
                  <a:gdLst>
                    <a:gd name="T0" fmla="*/ 0 w 8"/>
                    <a:gd name="T1" fmla="*/ 8 h 8"/>
                    <a:gd name="T2" fmla="*/ 8 w 8"/>
                    <a:gd name="T3" fmla="*/ 4 h 8"/>
                    <a:gd name="T4" fmla="*/ 0 w 8"/>
                    <a:gd name="T5" fmla="*/ 0 h 8"/>
                    <a:gd name="T6" fmla="*/ 0 w 8"/>
                    <a:gd name="T7" fmla="*/ 8 h 8"/>
                  </a:gdLst>
                  <a:ahLst/>
                  <a:cxnLst>
                    <a:cxn ang="0">
                      <a:pos x="T0" y="T1"/>
                    </a:cxn>
                    <a:cxn ang="0">
                      <a:pos x="T2" y="T3"/>
                    </a:cxn>
                    <a:cxn ang="0">
                      <a:pos x="T4" y="T5"/>
                    </a:cxn>
                    <a:cxn ang="0">
                      <a:pos x="T6" y="T7"/>
                    </a:cxn>
                  </a:cxnLst>
                  <a:rect l="0" t="0" r="r" b="b"/>
                  <a:pathLst>
                    <a:path w="8" h="8">
                      <a:moveTo>
                        <a:pt x="0" y="8"/>
                      </a:moveTo>
                      <a:lnTo>
                        <a:pt x="8" y="4"/>
                      </a:lnTo>
                      <a:lnTo>
                        <a:pt x="0"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28" name="Freeform 112">
                  <a:extLst>
                    <a:ext uri="{FF2B5EF4-FFF2-40B4-BE49-F238E27FC236}">
                      <a16:creationId xmlns:a16="http://schemas.microsoft.com/office/drawing/2014/main" id="{D74DAE74-865B-4C2D-9DE7-552EB7B24FEC}"/>
                    </a:ext>
                  </a:extLst>
                </p:cNvPr>
                <p:cNvSpPr>
                  <a:spLocks/>
                </p:cNvSpPr>
                <p:nvPr/>
              </p:nvSpPr>
              <p:spPr bwMode="gray">
                <a:xfrm>
                  <a:off x="14759" y="13689"/>
                  <a:ext cx="106" cy="86"/>
                </a:xfrm>
                <a:custGeom>
                  <a:avLst/>
                  <a:gdLst>
                    <a:gd name="T0" fmla="*/ 86 w 106"/>
                    <a:gd name="T1" fmla="*/ 41 h 86"/>
                    <a:gd name="T2" fmla="*/ 73 w 106"/>
                    <a:gd name="T3" fmla="*/ 41 h 86"/>
                    <a:gd name="T4" fmla="*/ 61 w 106"/>
                    <a:gd name="T5" fmla="*/ 53 h 86"/>
                    <a:gd name="T6" fmla="*/ 49 w 106"/>
                    <a:gd name="T7" fmla="*/ 49 h 86"/>
                    <a:gd name="T8" fmla="*/ 37 w 106"/>
                    <a:gd name="T9" fmla="*/ 49 h 86"/>
                    <a:gd name="T10" fmla="*/ 37 w 106"/>
                    <a:gd name="T11" fmla="*/ 41 h 86"/>
                    <a:gd name="T12" fmla="*/ 49 w 106"/>
                    <a:gd name="T13" fmla="*/ 41 h 86"/>
                    <a:gd name="T14" fmla="*/ 49 w 106"/>
                    <a:gd name="T15" fmla="*/ 29 h 86"/>
                    <a:gd name="T16" fmla="*/ 37 w 106"/>
                    <a:gd name="T17" fmla="*/ 33 h 86"/>
                    <a:gd name="T18" fmla="*/ 25 w 106"/>
                    <a:gd name="T19" fmla="*/ 41 h 86"/>
                    <a:gd name="T20" fmla="*/ 12 w 106"/>
                    <a:gd name="T21" fmla="*/ 33 h 86"/>
                    <a:gd name="T22" fmla="*/ 16 w 106"/>
                    <a:gd name="T23" fmla="*/ 25 h 86"/>
                    <a:gd name="T24" fmla="*/ 25 w 106"/>
                    <a:gd name="T25" fmla="*/ 12 h 86"/>
                    <a:gd name="T26" fmla="*/ 12 w 106"/>
                    <a:gd name="T27" fmla="*/ 12 h 86"/>
                    <a:gd name="T28" fmla="*/ 16 w 106"/>
                    <a:gd name="T29" fmla="*/ 0 h 86"/>
                    <a:gd name="T30" fmla="*/ 8 w 106"/>
                    <a:gd name="T31" fmla="*/ 16 h 86"/>
                    <a:gd name="T32" fmla="*/ 8 w 106"/>
                    <a:gd name="T33" fmla="*/ 25 h 86"/>
                    <a:gd name="T34" fmla="*/ 4 w 106"/>
                    <a:gd name="T35" fmla="*/ 37 h 86"/>
                    <a:gd name="T36" fmla="*/ 0 w 106"/>
                    <a:gd name="T37" fmla="*/ 49 h 86"/>
                    <a:gd name="T38" fmla="*/ 8 w 106"/>
                    <a:gd name="T39" fmla="*/ 61 h 86"/>
                    <a:gd name="T40" fmla="*/ 0 w 106"/>
                    <a:gd name="T41" fmla="*/ 73 h 86"/>
                    <a:gd name="T42" fmla="*/ 4 w 106"/>
                    <a:gd name="T43" fmla="*/ 86 h 86"/>
                    <a:gd name="T44" fmla="*/ 16 w 106"/>
                    <a:gd name="T45" fmla="*/ 86 h 86"/>
                    <a:gd name="T46" fmla="*/ 25 w 106"/>
                    <a:gd name="T47" fmla="*/ 73 h 86"/>
                    <a:gd name="T48" fmla="*/ 37 w 106"/>
                    <a:gd name="T49" fmla="*/ 73 h 86"/>
                    <a:gd name="T50" fmla="*/ 49 w 106"/>
                    <a:gd name="T51" fmla="*/ 77 h 86"/>
                    <a:gd name="T52" fmla="*/ 61 w 106"/>
                    <a:gd name="T53" fmla="*/ 73 h 86"/>
                    <a:gd name="T54" fmla="*/ 65 w 106"/>
                    <a:gd name="T55" fmla="*/ 86 h 86"/>
                    <a:gd name="T56" fmla="*/ 77 w 106"/>
                    <a:gd name="T57" fmla="*/ 86 h 86"/>
                    <a:gd name="T58" fmla="*/ 90 w 106"/>
                    <a:gd name="T59" fmla="*/ 82 h 86"/>
                    <a:gd name="T60" fmla="*/ 94 w 106"/>
                    <a:gd name="T61" fmla="*/ 69 h 86"/>
                    <a:gd name="T62" fmla="*/ 77 w 106"/>
                    <a:gd name="T63" fmla="*/ 77 h 86"/>
                    <a:gd name="T64" fmla="*/ 69 w 106"/>
                    <a:gd name="T65" fmla="*/ 73 h 86"/>
                    <a:gd name="T66" fmla="*/ 57 w 106"/>
                    <a:gd name="T67" fmla="*/ 61 h 86"/>
                    <a:gd name="T68" fmla="*/ 69 w 106"/>
                    <a:gd name="T69" fmla="*/ 65 h 86"/>
                    <a:gd name="T70" fmla="*/ 65 w 106"/>
                    <a:gd name="T71" fmla="*/ 57 h 86"/>
                    <a:gd name="T72" fmla="*/ 77 w 106"/>
                    <a:gd name="T73" fmla="*/ 57 h 86"/>
                    <a:gd name="T74" fmla="*/ 102 w 106"/>
                    <a:gd name="T75" fmla="*/ 57 h 86"/>
                    <a:gd name="T76" fmla="*/ 106 w 106"/>
                    <a:gd name="T77" fmla="*/ 45 h 86"/>
                    <a:gd name="T78" fmla="*/ 98 w 106"/>
                    <a:gd name="T79" fmla="*/ 33 h 86"/>
                    <a:gd name="T80" fmla="*/ 86 w 106"/>
                    <a:gd name="T81" fmla="*/ 4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86">
                      <a:moveTo>
                        <a:pt x="86" y="41"/>
                      </a:moveTo>
                      <a:lnTo>
                        <a:pt x="73" y="41"/>
                      </a:lnTo>
                      <a:lnTo>
                        <a:pt x="61" y="53"/>
                      </a:lnTo>
                      <a:lnTo>
                        <a:pt x="49" y="49"/>
                      </a:lnTo>
                      <a:lnTo>
                        <a:pt x="37" y="49"/>
                      </a:lnTo>
                      <a:lnTo>
                        <a:pt x="37" y="41"/>
                      </a:lnTo>
                      <a:lnTo>
                        <a:pt x="49" y="41"/>
                      </a:lnTo>
                      <a:lnTo>
                        <a:pt x="49" y="29"/>
                      </a:lnTo>
                      <a:lnTo>
                        <a:pt x="37" y="33"/>
                      </a:lnTo>
                      <a:lnTo>
                        <a:pt x="25" y="41"/>
                      </a:lnTo>
                      <a:lnTo>
                        <a:pt x="12" y="33"/>
                      </a:lnTo>
                      <a:lnTo>
                        <a:pt x="16" y="25"/>
                      </a:lnTo>
                      <a:lnTo>
                        <a:pt x="25" y="12"/>
                      </a:lnTo>
                      <a:lnTo>
                        <a:pt x="12" y="12"/>
                      </a:lnTo>
                      <a:lnTo>
                        <a:pt x="16" y="0"/>
                      </a:lnTo>
                      <a:lnTo>
                        <a:pt x="8" y="16"/>
                      </a:lnTo>
                      <a:lnTo>
                        <a:pt x="8" y="25"/>
                      </a:lnTo>
                      <a:lnTo>
                        <a:pt x="4" y="37"/>
                      </a:lnTo>
                      <a:lnTo>
                        <a:pt x="0" y="49"/>
                      </a:lnTo>
                      <a:lnTo>
                        <a:pt x="8" y="61"/>
                      </a:lnTo>
                      <a:lnTo>
                        <a:pt x="0" y="73"/>
                      </a:lnTo>
                      <a:lnTo>
                        <a:pt x="4" y="86"/>
                      </a:lnTo>
                      <a:lnTo>
                        <a:pt x="16" y="86"/>
                      </a:lnTo>
                      <a:lnTo>
                        <a:pt x="25" y="73"/>
                      </a:lnTo>
                      <a:lnTo>
                        <a:pt x="37" y="73"/>
                      </a:lnTo>
                      <a:lnTo>
                        <a:pt x="49" y="77"/>
                      </a:lnTo>
                      <a:lnTo>
                        <a:pt x="61" y="73"/>
                      </a:lnTo>
                      <a:lnTo>
                        <a:pt x="65" y="86"/>
                      </a:lnTo>
                      <a:lnTo>
                        <a:pt x="77" y="86"/>
                      </a:lnTo>
                      <a:lnTo>
                        <a:pt x="90" y="82"/>
                      </a:lnTo>
                      <a:lnTo>
                        <a:pt x="94" y="69"/>
                      </a:lnTo>
                      <a:lnTo>
                        <a:pt x="77" y="77"/>
                      </a:lnTo>
                      <a:lnTo>
                        <a:pt x="69" y="73"/>
                      </a:lnTo>
                      <a:lnTo>
                        <a:pt x="57" y="61"/>
                      </a:lnTo>
                      <a:lnTo>
                        <a:pt x="69" y="65"/>
                      </a:lnTo>
                      <a:lnTo>
                        <a:pt x="65" y="57"/>
                      </a:lnTo>
                      <a:lnTo>
                        <a:pt x="77" y="57"/>
                      </a:lnTo>
                      <a:lnTo>
                        <a:pt x="102" y="57"/>
                      </a:lnTo>
                      <a:lnTo>
                        <a:pt x="106" y="45"/>
                      </a:lnTo>
                      <a:lnTo>
                        <a:pt x="98" y="33"/>
                      </a:lnTo>
                      <a:lnTo>
                        <a:pt x="86" y="4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29" name="Freeform 113">
                  <a:extLst>
                    <a:ext uri="{FF2B5EF4-FFF2-40B4-BE49-F238E27FC236}">
                      <a16:creationId xmlns:a16="http://schemas.microsoft.com/office/drawing/2014/main" id="{347AAB59-6508-41F3-84E3-9F582C941399}"/>
                    </a:ext>
                  </a:extLst>
                </p:cNvPr>
                <p:cNvSpPr>
                  <a:spLocks/>
                </p:cNvSpPr>
                <p:nvPr/>
              </p:nvSpPr>
              <p:spPr bwMode="gray">
                <a:xfrm>
                  <a:off x="15036" y="14035"/>
                  <a:ext cx="24" cy="16"/>
                </a:xfrm>
                <a:custGeom>
                  <a:avLst/>
                  <a:gdLst>
                    <a:gd name="T0" fmla="*/ 12 w 24"/>
                    <a:gd name="T1" fmla="*/ 4 h 16"/>
                    <a:gd name="T2" fmla="*/ 0 w 24"/>
                    <a:gd name="T3" fmla="*/ 0 h 16"/>
                    <a:gd name="T4" fmla="*/ 0 w 24"/>
                    <a:gd name="T5" fmla="*/ 16 h 16"/>
                    <a:gd name="T6" fmla="*/ 12 w 24"/>
                    <a:gd name="T7" fmla="*/ 16 h 16"/>
                    <a:gd name="T8" fmla="*/ 24 w 24"/>
                    <a:gd name="T9" fmla="*/ 12 h 16"/>
                    <a:gd name="T10" fmla="*/ 24 w 24"/>
                    <a:gd name="T11" fmla="*/ 12 h 16"/>
                    <a:gd name="T12" fmla="*/ 12 w 24"/>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12" y="4"/>
                      </a:moveTo>
                      <a:lnTo>
                        <a:pt x="0" y="0"/>
                      </a:lnTo>
                      <a:lnTo>
                        <a:pt x="0" y="16"/>
                      </a:lnTo>
                      <a:lnTo>
                        <a:pt x="12" y="16"/>
                      </a:lnTo>
                      <a:lnTo>
                        <a:pt x="24" y="12"/>
                      </a:lnTo>
                      <a:lnTo>
                        <a:pt x="24" y="12"/>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30" name="Freeform 114">
                  <a:extLst>
                    <a:ext uri="{FF2B5EF4-FFF2-40B4-BE49-F238E27FC236}">
                      <a16:creationId xmlns:a16="http://schemas.microsoft.com/office/drawing/2014/main" id="{94AA7A98-180D-473E-8A66-1C4B33A95B65}"/>
                    </a:ext>
                  </a:extLst>
                </p:cNvPr>
                <p:cNvSpPr>
                  <a:spLocks/>
                </p:cNvSpPr>
                <p:nvPr/>
              </p:nvSpPr>
              <p:spPr bwMode="gray">
                <a:xfrm>
                  <a:off x="12879" y="13555"/>
                  <a:ext cx="12" cy="8"/>
                </a:xfrm>
                <a:custGeom>
                  <a:avLst/>
                  <a:gdLst>
                    <a:gd name="T0" fmla="*/ 12 w 12"/>
                    <a:gd name="T1" fmla="*/ 8 h 8"/>
                    <a:gd name="T2" fmla="*/ 0 w 12"/>
                    <a:gd name="T3" fmla="*/ 0 h 8"/>
                    <a:gd name="T4" fmla="*/ 12 w 12"/>
                    <a:gd name="T5" fmla="*/ 8 h 8"/>
                  </a:gdLst>
                  <a:ahLst/>
                  <a:cxnLst>
                    <a:cxn ang="0">
                      <a:pos x="T0" y="T1"/>
                    </a:cxn>
                    <a:cxn ang="0">
                      <a:pos x="T2" y="T3"/>
                    </a:cxn>
                    <a:cxn ang="0">
                      <a:pos x="T4" y="T5"/>
                    </a:cxn>
                  </a:cxnLst>
                  <a:rect l="0" t="0" r="r" b="b"/>
                  <a:pathLst>
                    <a:path w="12" h="8">
                      <a:moveTo>
                        <a:pt x="12" y="8"/>
                      </a:moveTo>
                      <a:lnTo>
                        <a:pt x="0" y="0"/>
                      </a:lnTo>
                      <a:lnTo>
                        <a:pt x="12" y="8"/>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31" name="Freeform 115">
                  <a:extLst>
                    <a:ext uri="{FF2B5EF4-FFF2-40B4-BE49-F238E27FC236}">
                      <a16:creationId xmlns:a16="http://schemas.microsoft.com/office/drawing/2014/main" id="{FC8E9E21-F53E-4201-87A8-622075CE836C}"/>
                    </a:ext>
                  </a:extLst>
                </p:cNvPr>
                <p:cNvSpPr>
                  <a:spLocks/>
                </p:cNvSpPr>
                <p:nvPr/>
              </p:nvSpPr>
              <p:spPr bwMode="gray">
                <a:xfrm>
                  <a:off x="12887" y="13526"/>
                  <a:ext cx="13" cy="9"/>
                </a:xfrm>
                <a:custGeom>
                  <a:avLst/>
                  <a:gdLst>
                    <a:gd name="T0" fmla="*/ 13 w 13"/>
                    <a:gd name="T1" fmla="*/ 9 h 9"/>
                    <a:gd name="T2" fmla="*/ 0 w 13"/>
                    <a:gd name="T3" fmla="*/ 0 h 9"/>
                    <a:gd name="T4" fmla="*/ 13 w 13"/>
                    <a:gd name="T5" fmla="*/ 9 h 9"/>
                  </a:gdLst>
                  <a:ahLst/>
                  <a:cxnLst>
                    <a:cxn ang="0">
                      <a:pos x="T0" y="T1"/>
                    </a:cxn>
                    <a:cxn ang="0">
                      <a:pos x="T2" y="T3"/>
                    </a:cxn>
                    <a:cxn ang="0">
                      <a:pos x="T4" y="T5"/>
                    </a:cxn>
                  </a:cxnLst>
                  <a:rect l="0" t="0" r="r" b="b"/>
                  <a:pathLst>
                    <a:path w="13" h="9">
                      <a:moveTo>
                        <a:pt x="13" y="9"/>
                      </a:moveTo>
                      <a:lnTo>
                        <a:pt x="0" y="0"/>
                      </a:lnTo>
                      <a:lnTo>
                        <a:pt x="13" y="9"/>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178" name="Group 177">
                <a:extLst>
                  <a:ext uri="{FF2B5EF4-FFF2-40B4-BE49-F238E27FC236}">
                    <a16:creationId xmlns:a16="http://schemas.microsoft.com/office/drawing/2014/main" id="{C9832560-94B4-47A7-92DC-4E0DC8795C6C}"/>
                  </a:ext>
                </a:extLst>
              </p:cNvPr>
              <p:cNvGrpSpPr>
                <a:grpSpLocks/>
              </p:cNvGrpSpPr>
              <p:nvPr/>
            </p:nvGrpSpPr>
            <p:grpSpPr bwMode="auto">
              <a:xfrm>
                <a:off x="5192270" y="2668374"/>
                <a:ext cx="1417821" cy="1236898"/>
                <a:chOff x="9131" y="5246"/>
                <a:chExt cx="3899" cy="3080"/>
              </a:xfrm>
              <a:solidFill>
                <a:srgbClr val="BABABA"/>
              </a:solidFill>
            </p:grpSpPr>
            <p:sp>
              <p:nvSpPr>
                <p:cNvPr id="183" name="Freeform 118">
                  <a:extLst>
                    <a:ext uri="{FF2B5EF4-FFF2-40B4-BE49-F238E27FC236}">
                      <a16:creationId xmlns:a16="http://schemas.microsoft.com/office/drawing/2014/main" id="{42283F46-C7CE-4600-A8EB-3B7907F49224}"/>
                    </a:ext>
                  </a:extLst>
                </p:cNvPr>
                <p:cNvSpPr>
                  <a:spLocks/>
                </p:cNvSpPr>
                <p:nvPr/>
              </p:nvSpPr>
              <p:spPr bwMode="gray">
                <a:xfrm>
                  <a:off x="9131" y="5739"/>
                  <a:ext cx="660" cy="309"/>
                </a:xfrm>
                <a:custGeom>
                  <a:avLst/>
                  <a:gdLst>
                    <a:gd name="T0" fmla="*/ 456 w 660"/>
                    <a:gd name="T1" fmla="*/ 268 h 309"/>
                    <a:gd name="T2" fmla="*/ 501 w 660"/>
                    <a:gd name="T3" fmla="*/ 244 h 309"/>
                    <a:gd name="T4" fmla="*/ 550 w 660"/>
                    <a:gd name="T5" fmla="*/ 215 h 309"/>
                    <a:gd name="T6" fmla="*/ 590 w 660"/>
                    <a:gd name="T7" fmla="*/ 211 h 309"/>
                    <a:gd name="T8" fmla="*/ 623 w 660"/>
                    <a:gd name="T9" fmla="*/ 183 h 309"/>
                    <a:gd name="T10" fmla="*/ 635 w 660"/>
                    <a:gd name="T11" fmla="*/ 150 h 309"/>
                    <a:gd name="T12" fmla="*/ 660 w 660"/>
                    <a:gd name="T13" fmla="*/ 134 h 309"/>
                    <a:gd name="T14" fmla="*/ 643 w 660"/>
                    <a:gd name="T15" fmla="*/ 130 h 309"/>
                    <a:gd name="T16" fmla="*/ 656 w 660"/>
                    <a:gd name="T17" fmla="*/ 101 h 309"/>
                    <a:gd name="T18" fmla="*/ 599 w 660"/>
                    <a:gd name="T19" fmla="*/ 105 h 309"/>
                    <a:gd name="T20" fmla="*/ 582 w 660"/>
                    <a:gd name="T21" fmla="*/ 73 h 309"/>
                    <a:gd name="T22" fmla="*/ 574 w 660"/>
                    <a:gd name="T23" fmla="*/ 36 h 309"/>
                    <a:gd name="T24" fmla="*/ 550 w 660"/>
                    <a:gd name="T25" fmla="*/ 28 h 309"/>
                    <a:gd name="T26" fmla="*/ 513 w 660"/>
                    <a:gd name="T27" fmla="*/ 4 h 309"/>
                    <a:gd name="T28" fmla="*/ 485 w 660"/>
                    <a:gd name="T29" fmla="*/ 28 h 309"/>
                    <a:gd name="T30" fmla="*/ 448 w 660"/>
                    <a:gd name="T31" fmla="*/ 32 h 309"/>
                    <a:gd name="T32" fmla="*/ 399 w 660"/>
                    <a:gd name="T33" fmla="*/ 40 h 309"/>
                    <a:gd name="T34" fmla="*/ 383 w 660"/>
                    <a:gd name="T35" fmla="*/ 61 h 309"/>
                    <a:gd name="T36" fmla="*/ 371 w 660"/>
                    <a:gd name="T37" fmla="*/ 61 h 309"/>
                    <a:gd name="T38" fmla="*/ 322 w 660"/>
                    <a:gd name="T39" fmla="*/ 44 h 309"/>
                    <a:gd name="T40" fmla="*/ 302 w 660"/>
                    <a:gd name="T41" fmla="*/ 81 h 309"/>
                    <a:gd name="T42" fmla="*/ 261 w 660"/>
                    <a:gd name="T43" fmla="*/ 40 h 309"/>
                    <a:gd name="T44" fmla="*/ 253 w 660"/>
                    <a:gd name="T45" fmla="*/ 89 h 309"/>
                    <a:gd name="T46" fmla="*/ 232 w 660"/>
                    <a:gd name="T47" fmla="*/ 93 h 309"/>
                    <a:gd name="T48" fmla="*/ 204 w 660"/>
                    <a:gd name="T49" fmla="*/ 138 h 309"/>
                    <a:gd name="T50" fmla="*/ 171 w 660"/>
                    <a:gd name="T51" fmla="*/ 89 h 309"/>
                    <a:gd name="T52" fmla="*/ 188 w 660"/>
                    <a:gd name="T53" fmla="*/ 57 h 309"/>
                    <a:gd name="T54" fmla="*/ 163 w 660"/>
                    <a:gd name="T55" fmla="*/ 36 h 309"/>
                    <a:gd name="T56" fmla="*/ 118 w 660"/>
                    <a:gd name="T57" fmla="*/ 8 h 309"/>
                    <a:gd name="T58" fmla="*/ 98 w 660"/>
                    <a:gd name="T59" fmla="*/ 20 h 309"/>
                    <a:gd name="T60" fmla="*/ 118 w 660"/>
                    <a:gd name="T61" fmla="*/ 44 h 309"/>
                    <a:gd name="T62" fmla="*/ 102 w 660"/>
                    <a:gd name="T63" fmla="*/ 57 h 309"/>
                    <a:gd name="T64" fmla="*/ 53 w 660"/>
                    <a:gd name="T65" fmla="*/ 40 h 309"/>
                    <a:gd name="T66" fmla="*/ 41 w 660"/>
                    <a:gd name="T67" fmla="*/ 48 h 309"/>
                    <a:gd name="T68" fmla="*/ 49 w 660"/>
                    <a:gd name="T69" fmla="*/ 61 h 309"/>
                    <a:gd name="T70" fmla="*/ 57 w 660"/>
                    <a:gd name="T71" fmla="*/ 81 h 309"/>
                    <a:gd name="T72" fmla="*/ 33 w 660"/>
                    <a:gd name="T73" fmla="*/ 77 h 309"/>
                    <a:gd name="T74" fmla="*/ 4 w 660"/>
                    <a:gd name="T75" fmla="*/ 93 h 309"/>
                    <a:gd name="T76" fmla="*/ 45 w 660"/>
                    <a:gd name="T77" fmla="*/ 109 h 309"/>
                    <a:gd name="T78" fmla="*/ 94 w 660"/>
                    <a:gd name="T79" fmla="*/ 97 h 309"/>
                    <a:gd name="T80" fmla="*/ 139 w 660"/>
                    <a:gd name="T81" fmla="*/ 97 h 309"/>
                    <a:gd name="T82" fmla="*/ 163 w 660"/>
                    <a:gd name="T83" fmla="*/ 109 h 309"/>
                    <a:gd name="T84" fmla="*/ 139 w 660"/>
                    <a:gd name="T85" fmla="*/ 142 h 309"/>
                    <a:gd name="T86" fmla="*/ 135 w 660"/>
                    <a:gd name="T87" fmla="*/ 150 h 309"/>
                    <a:gd name="T88" fmla="*/ 74 w 660"/>
                    <a:gd name="T89" fmla="*/ 150 h 309"/>
                    <a:gd name="T90" fmla="*/ 41 w 660"/>
                    <a:gd name="T91" fmla="*/ 179 h 309"/>
                    <a:gd name="T92" fmla="*/ 98 w 660"/>
                    <a:gd name="T93" fmla="*/ 175 h 309"/>
                    <a:gd name="T94" fmla="*/ 127 w 660"/>
                    <a:gd name="T95" fmla="*/ 183 h 309"/>
                    <a:gd name="T96" fmla="*/ 143 w 660"/>
                    <a:gd name="T97" fmla="*/ 203 h 309"/>
                    <a:gd name="T98" fmla="*/ 175 w 660"/>
                    <a:gd name="T99" fmla="*/ 191 h 309"/>
                    <a:gd name="T100" fmla="*/ 147 w 660"/>
                    <a:gd name="T101" fmla="*/ 207 h 309"/>
                    <a:gd name="T102" fmla="*/ 183 w 660"/>
                    <a:gd name="T103" fmla="*/ 215 h 309"/>
                    <a:gd name="T104" fmla="*/ 147 w 660"/>
                    <a:gd name="T105" fmla="*/ 236 h 309"/>
                    <a:gd name="T106" fmla="*/ 106 w 660"/>
                    <a:gd name="T107" fmla="*/ 248 h 309"/>
                    <a:gd name="T108" fmla="*/ 151 w 660"/>
                    <a:gd name="T109" fmla="*/ 264 h 309"/>
                    <a:gd name="T110" fmla="*/ 204 w 660"/>
                    <a:gd name="T111" fmla="*/ 256 h 309"/>
                    <a:gd name="T112" fmla="*/ 236 w 660"/>
                    <a:gd name="T113" fmla="*/ 276 h 309"/>
                    <a:gd name="T114" fmla="*/ 265 w 660"/>
                    <a:gd name="T115" fmla="*/ 293 h 309"/>
                    <a:gd name="T116" fmla="*/ 306 w 660"/>
                    <a:gd name="T117" fmla="*/ 301 h 309"/>
                    <a:gd name="T118" fmla="*/ 358 w 660"/>
                    <a:gd name="T119" fmla="*/ 305 h 309"/>
                    <a:gd name="T120" fmla="*/ 391 w 660"/>
                    <a:gd name="T121" fmla="*/ 284 h 309"/>
                    <a:gd name="T122" fmla="*/ 432 w 660"/>
                    <a:gd name="T123" fmla="*/ 26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0" h="309">
                      <a:moveTo>
                        <a:pt x="432" y="268"/>
                      </a:moveTo>
                      <a:lnTo>
                        <a:pt x="440" y="268"/>
                      </a:lnTo>
                      <a:lnTo>
                        <a:pt x="452" y="268"/>
                      </a:lnTo>
                      <a:lnTo>
                        <a:pt x="452" y="256"/>
                      </a:lnTo>
                      <a:lnTo>
                        <a:pt x="456" y="268"/>
                      </a:lnTo>
                      <a:lnTo>
                        <a:pt x="468" y="264"/>
                      </a:lnTo>
                      <a:lnTo>
                        <a:pt x="481" y="260"/>
                      </a:lnTo>
                      <a:lnTo>
                        <a:pt x="493" y="252"/>
                      </a:lnTo>
                      <a:lnTo>
                        <a:pt x="489" y="248"/>
                      </a:lnTo>
                      <a:lnTo>
                        <a:pt x="501" y="244"/>
                      </a:lnTo>
                      <a:lnTo>
                        <a:pt x="513" y="236"/>
                      </a:lnTo>
                      <a:lnTo>
                        <a:pt x="525" y="232"/>
                      </a:lnTo>
                      <a:lnTo>
                        <a:pt x="538" y="227"/>
                      </a:lnTo>
                      <a:lnTo>
                        <a:pt x="550" y="215"/>
                      </a:lnTo>
                      <a:lnTo>
                        <a:pt x="550" y="215"/>
                      </a:lnTo>
                      <a:lnTo>
                        <a:pt x="554" y="219"/>
                      </a:lnTo>
                      <a:lnTo>
                        <a:pt x="566" y="219"/>
                      </a:lnTo>
                      <a:lnTo>
                        <a:pt x="578" y="215"/>
                      </a:lnTo>
                      <a:lnTo>
                        <a:pt x="586" y="211"/>
                      </a:lnTo>
                      <a:lnTo>
                        <a:pt x="590" y="211"/>
                      </a:lnTo>
                      <a:lnTo>
                        <a:pt x="599" y="207"/>
                      </a:lnTo>
                      <a:lnTo>
                        <a:pt x="603" y="203"/>
                      </a:lnTo>
                      <a:lnTo>
                        <a:pt x="599" y="191"/>
                      </a:lnTo>
                      <a:lnTo>
                        <a:pt x="611" y="183"/>
                      </a:lnTo>
                      <a:lnTo>
                        <a:pt x="623" y="183"/>
                      </a:lnTo>
                      <a:lnTo>
                        <a:pt x="635" y="171"/>
                      </a:lnTo>
                      <a:lnTo>
                        <a:pt x="643" y="171"/>
                      </a:lnTo>
                      <a:lnTo>
                        <a:pt x="635" y="158"/>
                      </a:lnTo>
                      <a:lnTo>
                        <a:pt x="647" y="158"/>
                      </a:lnTo>
                      <a:lnTo>
                        <a:pt x="635" y="150"/>
                      </a:lnTo>
                      <a:lnTo>
                        <a:pt x="623" y="150"/>
                      </a:lnTo>
                      <a:lnTo>
                        <a:pt x="635" y="146"/>
                      </a:lnTo>
                      <a:lnTo>
                        <a:pt x="647" y="154"/>
                      </a:lnTo>
                      <a:lnTo>
                        <a:pt x="660" y="150"/>
                      </a:lnTo>
                      <a:lnTo>
                        <a:pt x="660" y="134"/>
                      </a:lnTo>
                      <a:lnTo>
                        <a:pt x="647" y="134"/>
                      </a:lnTo>
                      <a:lnTo>
                        <a:pt x="635" y="134"/>
                      </a:lnTo>
                      <a:lnTo>
                        <a:pt x="631" y="134"/>
                      </a:lnTo>
                      <a:lnTo>
                        <a:pt x="635" y="134"/>
                      </a:lnTo>
                      <a:lnTo>
                        <a:pt x="643" y="130"/>
                      </a:lnTo>
                      <a:lnTo>
                        <a:pt x="660" y="126"/>
                      </a:lnTo>
                      <a:lnTo>
                        <a:pt x="651" y="122"/>
                      </a:lnTo>
                      <a:lnTo>
                        <a:pt x="639" y="122"/>
                      </a:lnTo>
                      <a:lnTo>
                        <a:pt x="651" y="114"/>
                      </a:lnTo>
                      <a:lnTo>
                        <a:pt x="656" y="101"/>
                      </a:lnTo>
                      <a:lnTo>
                        <a:pt x="643" y="101"/>
                      </a:lnTo>
                      <a:lnTo>
                        <a:pt x="631" y="93"/>
                      </a:lnTo>
                      <a:lnTo>
                        <a:pt x="619" y="89"/>
                      </a:lnTo>
                      <a:lnTo>
                        <a:pt x="611" y="93"/>
                      </a:lnTo>
                      <a:lnTo>
                        <a:pt x="599" y="105"/>
                      </a:lnTo>
                      <a:lnTo>
                        <a:pt x="607" y="93"/>
                      </a:lnTo>
                      <a:lnTo>
                        <a:pt x="611" y="89"/>
                      </a:lnTo>
                      <a:lnTo>
                        <a:pt x="603" y="77"/>
                      </a:lnTo>
                      <a:lnTo>
                        <a:pt x="582" y="81"/>
                      </a:lnTo>
                      <a:lnTo>
                        <a:pt x="582" y="73"/>
                      </a:lnTo>
                      <a:lnTo>
                        <a:pt x="594" y="61"/>
                      </a:lnTo>
                      <a:lnTo>
                        <a:pt x="582" y="48"/>
                      </a:lnTo>
                      <a:lnTo>
                        <a:pt x="574" y="48"/>
                      </a:lnTo>
                      <a:lnTo>
                        <a:pt x="570" y="36"/>
                      </a:lnTo>
                      <a:lnTo>
                        <a:pt x="574" y="36"/>
                      </a:lnTo>
                      <a:lnTo>
                        <a:pt x="574" y="24"/>
                      </a:lnTo>
                      <a:lnTo>
                        <a:pt x="586" y="16"/>
                      </a:lnTo>
                      <a:lnTo>
                        <a:pt x="574" y="16"/>
                      </a:lnTo>
                      <a:lnTo>
                        <a:pt x="562" y="28"/>
                      </a:lnTo>
                      <a:lnTo>
                        <a:pt x="550" y="28"/>
                      </a:lnTo>
                      <a:lnTo>
                        <a:pt x="550" y="40"/>
                      </a:lnTo>
                      <a:lnTo>
                        <a:pt x="538" y="28"/>
                      </a:lnTo>
                      <a:lnTo>
                        <a:pt x="525" y="24"/>
                      </a:lnTo>
                      <a:lnTo>
                        <a:pt x="525" y="12"/>
                      </a:lnTo>
                      <a:lnTo>
                        <a:pt x="513" y="4"/>
                      </a:lnTo>
                      <a:lnTo>
                        <a:pt x="501" y="0"/>
                      </a:lnTo>
                      <a:lnTo>
                        <a:pt x="489" y="4"/>
                      </a:lnTo>
                      <a:lnTo>
                        <a:pt x="476" y="4"/>
                      </a:lnTo>
                      <a:lnTo>
                        <a:pt x="481" y="16"/>
                      </a:lnTo>
                      <a:lnTo>
                        <a:pt x="485" y="28"/>
                      </a:lnTo>
                      <a:lnTo>
                        <a:pt x="481" y="32"/>
                      </a:lnTo>
                      <a:lnTo>
                        <a:pt x="476" y="44"/>
                      </a:lnTo>
                      <a:lnTo>
                        <a:pt x="464" y="40"/>
                      </a:lnTo>
                      <a:lnTo>
                        <a:pt x="452" y="32"/>
                      </a:lnTo>
                      <a:lnTo>
                        <a:pt x="448" y="32"/>
                      </a:lnTo>
                      <a:lnTo>
                        <a:pt x="436" y="36"/>
                      </a:lnTo>
                      <a:lnTo>
                        <a:pt x="428" y="48"/>
                      </a:lnTo>
                      <a:lnTo>
                        <a:pt x="420" y="61"/>
                      </a:lnTo>
                      <a:lnTo>
                        <a:pt x="411" y="53"/>
                      </a:lnTo>
                      <a:lnTo>
                        <a:pt x="399" y="40"/>
                      </a:lnTo>
                      <a:lnTo>
                        <a:pt x="395" y="36"/>
                      </a:lnTo>
                      <a:lnTo>
                        <a:pt x="383" y="36"/>
                      </a:lnTo>
                      <a:lnTo>
                        <a:pt x="371" y="36"/>
                      </a:lnTo>
                      <a:lnTo>
                        <a:pt x="371" y="48"/>
                      </a:lnTo>
                      <a:lnTo>
                        <a:pt x="383" y="61"/>
                      </a:lnTo>
                      <a:lnTo>
                        <a:pt x="387" y="73"/>
                      </a:lnTo>
                      <a:lnTo>
                        <a:pt x="387" y="89"/>
                      </a:lnTo>
                      <a:lnTo>
                        <a:pt x="383" y="81"/>
                      </a:lnTo>
                      <a:lnTo>
                        <a:pt x="379" y="73"/>
                      </a:lnTo>
                      <a:lnTo>
                        <a:pt x="371" y="61"/>
                      </a:lnTo>
                      <a:lnTo>
                        <a:pt x="358" y="48"/>
                      </a:lnTo>
                      <a:lnTo>
                        <a:pt x="346" y="36"/>
                      </a:lnTo>
                      <a:lnTo>
                        <a:pt x="334" y="36"/>
                      </a:lnTo>
                      <a:lnTo>
                        <a:pt x="326" y="36"/>
                      </a:lnTo>
                      <a:lnTo>
                        <a:pt x="322" y="44"/>
                      </a:lnTo>
                      <a:lnTo>
                        <a:pt x="310" y="44"/>
                      </a:lnTo>
                      <a:lnTo>
                        <a:pt x="297" y="57"/>
                      </a:lnTo>
                      <a:lnTo>
                        <a:pt x="306" y="69"/>
                      </a:lnTo>
                      <a:lnTo>
                        <a:pt x="302" y="81"/>
                      </a:lnTo>
                      <a:lnTo>
                        <a:pt x="302" y="81"/>
                      </a:lnTo>
                      <a:lnTo>
                        <a:pt x="297" y="81"/>
                      </a:lnTo>
                      <a:lnTo>
                        <a:pt x="289" y="73"/>
                      </a:lnTo>
                      <a:lnTo>
                        <a:pt x="277" y="61"/>
                      </a:lnTo>
                      <a:lnTo>
                        <a:pt x="269" y="48"/>
                      </a:lnTo>
                      <a:lnTo>
                        <a:pt x="261" y="40"/>
                      </a:lnTo>
                      <a:lnTo>
                        <a:pt x="257" y="44"/>
                      </a:lnTo>
                      <a:lnTo>
                        <a:pt x="245" y="53"/>
                      </a:lnTo>
                      <a:lnTo>
                        <a:pt x="249" y="65"/>
                      </a:lnTo>
                      <a:lnTo>
                        <a:pt x="253" y="77"/>
                      </a:lnTo>
                      <a:lnTo>
                        <a:pt x="253" y="89"/>
                      </a:lnTo>
                      <a:lnTo>
                        <a:pt x="249" y="89"/>
                      </a:lnTo>
                      <a:lnTo>
                        <a:pt x="245" y="101"/>
                      </a:lnTo>
                      <a:lnTo>
                        <a:pt x="240" y="105"/>
                      </a:lnTo>
                      <a:lnTo>
                        <a:pt x="236" y="101"/>
                      </a:lnTo>
                      <a:lnTo>
                        <a:pt x="232" y="93"/>
                      </a:lnTo>
                      <a:lnTo>
                        <a:pt x="220" y="89"/>
                      </a:lnTo>
                      <a:lnTo>
                        <a:pt x="212" y="101"/>
                      </a:lnTo>
                      <a:lnTo>
                        <a:pt x="204" y="114"/>
                      </a:lnTo>
                      <a:lnTo>
                        <a:pt x="204" y="126"/>
                      </a:lnTo>
                      <a:lnTo>
                        <a:pt x="204" y="138"/>
                      </a:lnTo>
                      <a:lnTo>
                        <a:pt x="200" y="126"/>
                      </a:lnTo>
                      <a:lnTo>
                        <a:pt x="196" y="114"/>
                      </a:lnTo>
                      <a:lnTo>
                        <a:pt x="188" y="101"/>
                      </a:lnTo>
                      <a:lnTo>
                        <a:pt x="183" y="89"/>
                      </a:lnTo>
                      <a:lnTo>
                        <a:pt x="171" y="89"/>
                      </a:lnTo>
                      <a:lnTo>
                        <a:pt x="163" y="77"/>
                      </a:lnTo>
                      <a:lnTo>
                        <a:pt x="175" y="85"/>
                      </a:lnTo>
                      <a:lnTo>
                        <a:pt x="188" y="81"/>
                      </a:lnTo>
                      <a:lnTo>
                        <a:pt x="192" y="69"/>
                      </a:lnTo>
                      <a:lnTo>
                        <a:pt x="188" y="57"/>
                      </a:lnTo>
                      <a:lnTo>
                        <a:pt x="179" y="57"/>
                      </a:lnTo>
                      <a:lnTo>
                        <a:pt x="188" y="53"/>
                      </a:lnTo>
                      <a:lnTo>
                        <a:pt x="179" y="44"/>
                      </a:lnTo>
                      <a:lnTo>
                        <a:pt x="167" y="44"/>
                      </a:lnTo>
                      <a:lnTo>
                        <a:pt x="163" y="36"/>
                      </a:lnTo>
                      <a:lnTo>
                        <a:pt x="151" y="28"/>
                      </a:lnTo>
                      <a:lnTo>
                        <a:pt x="147" y="28"/>
                      </a:lnTo>
                      <a:lnTo>
                        <a:pt x="135" y="28"/>
                      </a:lnTo>
                      <a:lnTo>
                        <a:pt x="127" y="16"/>
                      </a:lnTo>
                      <a:lnTo>
                        <a:pt x="118" y="8"/>
                      </a:lnTo>
                      <a:lnTo>
                        <a:pt x="106" y="12"/>
                      </a:lnTo>
                      <a:lnTo>
                        <a:pt x="94" y="8"/>
                      </a:lnTo>
                      <a:lnTo>
                        <a:pt x="82" y="12"/>
                      </a:lnTo>
                      <a:lnTo>
                        <a:pt x="86" y="24"/>
                      </a:lnTo>
                      <a:lnTo>
                        <a:pt x="98" y="20"/>
                      </a:lnTo>
                      <a:lnTo>
                        <a:pt x="110" y="24"/>
                      </a:lnTo>
                      <a:lnTo>
                        <a:pt x="122" y="28"/>
                      </a:lnTo>
                      <a:lnTo>
                        <a:pt x="110" y="28"/>
                      </a:lnTo>
                      <a:lnTo>
                        <a:pt x="98" y="36"/>
                      </a:lnTo>
                      <a:lnTo>
                        <a:pt x="118" y="44"/>
                      </a:lnTo>
                      <a:lnTo>
                        <a:pt x="114" y="61"/>
                      </a:lnTo>
                      <a:lnTo>
                        <a:pt x="110" y="73"/>
                      </a:lnTo>
                      <a:lnTo>
                        <a:pt x="110" y="65"/>
                      </a:lnTo>
                      <a:lnTo>
                        <a:pt x="114" y="53"/>
                      </a:lnTo>
                      <a:lnTo>
                        <a:pt x="102" y="57"/>
                      </a:lnTo>
                      <a:lnTo>
                        <a:pt x="90" y="53"/>
                      </a:lnTo>
                      <a:lnTo>
                        <a:pt x="78" y="40"/>
                      </a:lnTo>
                      <a:lnTo>
                        <a:pt x="65" y="36"/>
                      </a:lnTo>
                      <a:lnTo>
                        <a:pt x="57" y="36"/>
                      </a:lnTo>
                      <a:lnTo>
                        <a:pt x="53" y="40"/>
                      </a:lnTo>
                      <a:lnTo>
                        <a:pt x="65" y="44"/>
                      </a:lnTo>
                      <a:lnTo>
                        <a:pt x="53" y="44"/>
                      </a:lnTo>
                      <a:lnTo>
                        <a:pt x="65" y="53"/>
                      </a:lnTo>
                      <a:lnTo>
                        <a:pt x="53" y="48"/>
                      </a:lnTo>
                      <a:lnTo>
                        <a:pt x="41" y="48"/>
                      </a:lnTo>
                      <a:lnTo>
                        <a:pt x="49" y="61"/>
                      </a:lnTo>
                      <a:lnTo>
                        <a:pt x="61" y="65"/>
                      </a:lnTo>
                      <a:lnTo>
                        <a:pt x="74" y="69"/>
                      </a:lnTo>
                      <a:lnTo>
                        <a:pt x="61" y="65"/>
                      </a:lnTo>
                      <a:lnTo>
                        <a:pt x="49" y="61"/>
                      </a:lnTo>
                      <a:lnTo>
                        <a:pt x="37" y="65"/>
                      </a:lnTo>
                      <a:lnTo>
                        <a:pt x="45" y="77"/>
                      </a:lnTo>
                      <a:lnTo>
                        <a:pt x="57" y="77"/>
                      </a:lnTo>
                      <a:lnTo>
                        <a:pt x="65" y="81"/>
                      </a:lnTo>
                      <a:lnTo>
                        <a:pt x="57" y="81"/>
                      </a:lnTo>
                      <a:lnTo>
                        <a:pt x="57" y="81"/>
                      </a:lnTo>
                      <a:lnTo>
                        <a:pt x="70" y="85"/>
                      </a:lnTo>
                      <a:lnTo>
                        <a:pt x="57" y="89"/>
                      </a:lnTo>
                      <a:lnTo>
                        <a:pt x="45" y="81"/>
                      </a:lnTo>
                      <a:lnTo>
                        <a:pt x="33" y="77"/>
                      </a:lnTo>
                      <a:lnTo>
                        <a:pt x="21" y="73"/>
                      </a:lnTo>
                      <a:lnTo>
                        <a:pt x="25" y="85"/>
                      </a:lnTo>
                      <a:lnTo>
                        <a:pt x="29" y="97"/>
                      </a:lnTo>
                      <a:lnTo>
                        <a:pt x="17" y="93"/>
                      </a:lnTo>
                      <a:lnTo>
                        <a:pt x="4" y="93"/>
                      </a:lnTo>
                      <a:lnTo>
                        <a:pt x="0" y="105"/>
                      </a:lnTo>
                      <a:lnTo>
                        <a:pt x="13" y="105"/>
                      </a:lnTo>
                      <a:lnTo>
                        <a:pt x="25" y="105"/>
                      </a:lnTo>
                      <a:lnTo>
                        <a:pt x="37" y="114"/>
                      </a:lnTo>
                      <a:lnTo>
                        <a:pt x="45" y="109"/>
                      </a:lnTo>
                      <a:lnTo>
                        <a:pt x="57" y="105"/>
                      </a:lnTo>
                      <a:lnTo>
                        <a:pt x="70" y="105"/>
                      </a:lnTo>
                      <a:lnTo>
                        <a:pt x="82" y="97"/>
                      </a:lnTo>
                      <a:lnTo>
                        <a:pt x="94" y="93"/>
                      </a:lnTo>
                      <a:lnTo>
                        <a:pt x="94" y="97"/>
                      </a:lnTo>
                      <a:lnTo>
                        <a:pt x="106" y="101"/>
                      </a:lnTo>
                      <a:lnTo>
                        <a:pt x="102" y="89"/>
                      </a:lnTo>
                      <a:lnTo>
                        <a:pt x="114" y="89"/>
                      </a:lnTo>
                      <a:lnTo>
                        <a:pt x="127" y="101"/>
                      </a:lnTo>
                      <a:lnTo>
                        <a:pt x="139" y="97"/>
                      </a:lnTo>
                      <a:lnTo>
                        <a:pt x="131" y="109"/>
                      </a:lnTo>
                      <a:lnTo>
                        <a:pt x="143" y="101"/>
                      </a:lnTo>
                      <a:lnTo>
                        <a:pt x="155" y="109"/>
                      </a:lnTo>
                      <a:lnTo>
                        <a:pt x="167" y="109"/>
                      </a:lnTo>
                      <a:lnTo>
                        <a:pt x="163" y="109"/>
                      </a:lnTo>
                      <a:lnTo>
                        <a:pt x="151" y="114"/>
                      </a:lnTo>
                      <a:lnTo>
                        <a:pt x="139" y="122"/>
                      </a:lnTo>
                      <a:lnTo>
                        <a:pt x="127" y="126"/>
                      </a:lnTo>
                      <a:lnTo>
                        <a:pt x="127" y="138"/>
                      </a:lnTo>
                      <a:lnTo>
                        <a:pt x="139" y="142"/>
                      </a:lnTo>
                      <a:lnTo>
                        <a:pt x="151" y="142"/>
                      </a:lnTo>
                      <a:lnTo>
                        <a:pt x="163" y="142"/>
                      </a:lnTo>
                      <a:lnTo>
                        <a:pt x="151" y="150"/>
                      </a:lnTo>
                      <a:lnTo>
                        <a:pt x="147" y="150"/>
                      </a:lnTo>
                      <a:lnTo>
                        <a:pt x="135" y="150"/>
                      </a:lnTo>
                      <a:lnTo>
                        <a:pt x="122" y="146"/>
                      </a:lnTo>
                      <a:lnTo>
                        <a:pt x="110" y="154"/>
                      </a:lnTo>
                      <a:lnTo>
                        <a:pt x="98" y="150"/>
                      </a:lnTo>
                      <a:lnTo>
                        <a:pt x="86" y="150"/>
                      </a:lnTo>
                      <a:lnTo>
                        <a:pt x="74" y="150"/>
                      </a:lnTo>
                      <a:lnTo>
                        <a:pt x="65" y="158"/>
                      </a:lnTo>
                      <a:lnTo>
                        <a:pt x="49" y="162"/>
                      </a:lnTo>
                      <a:lnTo>
                        <a:pt x="41" y="158"/>
                      </a:lnTo>
                      <a:lnTo>
                        <a:pt x="29" y="171"/>
                      </a:lnTo>
                      <a:lnTo>
                        <a:pt x="41" y="179"/>
                      </a:lnTo>
                      <a:lnTo>
                        <a:pt x="49" y="171"/>
                      </a:lnTo>
                      <a:lnTo>
                        <a:pt x="61" y="171"/>
                      </a:lnTo>
                      <a:lnTo>
                        <a:pt x="74" y="171"/>
                      </a:lnTo>
                      <a:lnTo>
                        <a:pt x="86" y="171"/>
                      </a:lnTo>
                      <a:lnTo>
                        <a:pt x="98" y="175"/>
                      </a:lnTo>
                      <a:lnTo>
                        <a:pt x="110" y="175"/>
                      </a:lnTo>
                      <a:lnTo>
                        <a:pt x="122" y="171"/>
                      </a:lnTo>
                      <a:lnTo>
                        <a:pt x="127" y="183"/>
                      </a:lnTo>
                      <a:lnTo>
                        <a:pt x="127" y="183"/>
                      </a:lnTo>
                      <a:lnTo>
                        <a:pt x="127" y="183"/>
                      </a:lnTo>
                      <a:lnTo>
                        <a:pt x="139" y="179"/>
                      </a:lnTo>
                      <a:lnTo>
                        <a:pt x="127" y="183"/>
                      </a:lnTo>
                      <a:lnTo>
                        <a:pt x="127" y="195"/>
                      </a:lnTo>
                      <a:lnTo>
                        <a:pt x="139" y="207"/>
                      </a:lnTo>
                      <a:lnTo>
                        <a:pt x="143" y="203"/>
                      </a:lnTo>
                      <a:lnTo>
                        <a:pt x="155" y="195"/>
                      </a:lnTo>
                      <a:lnTo>
                        <a:pt x="163" y="191"/>
                      </a:lnTo>
                      <a:lnTo>
                        <a:pt x="175" y="187"/>
                      </a:lnTo>
                      <a:lnTo>
                        <a:pt x="179" y="187"/>
                      </a:lnTo>
                      <a:lnTo>
                        <a:pt x="175" y="191"/>
                      </a:lnTo>
                      <a:lnTo>
                        <a:pt x="171" y="191"/>
                      </a:lnTo>
                      <a:lnTo>
                        <a:pt x="167" y="191"/>
                      </a:lnTo>
                      <a:lnTo>
                        <a:pt x="163" y="195"/>
                      </a:lnTo>
                      <a:lnTo>
                        <a:pt x="155" y="199"/>
                      </a:lnTo>
                      <a:lnTo>
                        <a:pt x="147" y="207"/>
                      </a:lnTo>
                      <a:lnTo>
                        <a:pt x="151" y="219"/>
                      </a:lnTo>
                      <a:lnTo>
                        <a:pt x="163" y="211"/>
                      </a:lnTo>
                      <a:lnTo>
                        <a:pt x="175" y="211"/>
                      </a:lnTo>
                      <a:lnTo>
                        <a:pt x="188" y="211"/>
                      </a:lnTo>
                      <a:lnTo>
                        <a:pt x="183" y="215"/>
                      </a:lnTo>
                      <a:lnTo>
                        <a:pt x="171" y="211"/>
                      </a:lnTo>
                      <a:lnTo>
                        <a:pt x="159" y="219"/>
                      </a:lnTo>
                      <a:lnTo>
                        <a:pt x="163" y="232"/>
                      </a:lnTo>
                      <a:lnTo>
                        <a:pt x="159" y="236"/>
                      </a:lnTo>
                      <a:lnTo>
                        <a:pt x="147" y="236"/>
                      </a:lnTo>
                      <a:lnTo>
                        <a:pt x="151" y="240"/>
                      </a:lnTo>
                      <a:lnTo>
                        <a:pt x="143" y="244"/>
                      </a:lnTo>
                      <a:lnTo>
                        <a:pt x="131" y="248"/>
                      </a:lnTo>
                      <a:lnTo>
                        <a:pt x="118" y="252"/>
                      </a:lnTo>
                      <a:lnTo>
                        <a:pt x="106" y="248"/>
                      </a:lnTo>
                      <a:lnTo>
                        <a:pt x="106" y="260"/>
                      </a:lnTo>
                      <a:lnTo>
                        <a:pt x="118" y="268"/>
                      </a:lnTo>
                      <a:lnTo>
                        <a:pt x="127" y="264"/>
                      </a:lnTo>
                      <a:lnTo>
                        <a:pt x="139" y="264"/>
                      </a:lnTo>
                      <a:lnTo>
                        <a:pt x="151" y="264"/>
                      </a:lnTo>
                      <a:lnTo>
                        <a:pt x="163" y="260"/>
                      </a:lnTo>
                      <a:lnTo>
                        <a:pt x="175" y="264"/>
                      </a:lnTo>
                      <a:lnTo>
                        <a:pt x="188" y="264"/>
                      </a:lnTo>
                      <a:lnTo>
                        <a:pt x="196" y="256"/>
                      </a:lnTo>
                      <a:lnTo>
                        <a:pt x="204" y="256"/>
                      </a:lnTo>
                      <a:lnTo>
                        <a:pt x="204" y="264"/>
                      </a:lnTo>
                      <a:lnTo>
                        <a:pt x="216" y="268"/>
                      </a:lnTo>
                      <a:lnTo>
                        <a:pt x="228" y="260"/>
                      </a:lnTo>
                      <a:lnTo>
                        <a:pt x="224" y="272"/>
                      </a:lnTo>
                      <a:lnTo>
                        <a:pt x="236" y="276"/>
                      </a:lnTo>
                      <a:lnTo>
                        <a:pt x="245" y="264"/>
                      </a:lnTo>
                      <a:lnTo>
                        <a:pt x="249" y="276"/>
                      </a:lnTo>
                      <a:lnTo>
                        <a:pt x="240" y="276"/>
                      </a:lnTo>
                      <a:lnTo>
                        <a:pt x="253" y="289"/>
                      </a:lnTo>
                      <a:lnTo>
                        <a:pt x="265" y="293"/>
                      </a:lnTo>
                      <a:lnTo>
                        <a:pt x="265" y="293"/>
                      </a:lnTo>
                      <a:lnTo>
                        <a:pt x="269" y="293"/>
                      </a:lnTo>
                      <a:lnTo>
                        <a:pt x="281" y="293"/>
                      </a:lnTo>
                      <a:lnTo>
                        <a:pt x="293" y="297"/>
                      </a:lnTo>
                      <a:lnTo>
                        <a:pt x="306" y="301"/>
                      </a:lnTo>
                      <a:lnTo>
                        <a:pt x="310" y="305"/>
                      </a:lnTo>
                      <a:lnTo>
                        <a:pt x="326" y="305"/>
                      </a:lnTo>
                      <a:lnTo>
                        <a:pt x="334" y="305"/>
                      </a:lnTo>
                      <a:lnTo>
                        <a:pt x="346" y="309"/>
                      </a:lnTo>
                      <a:lnTo>
                        <a:pt x="358" y="305"/>
                      </a:lnTo>
                      <a:lnTo>
                        <a:pt x="371" y="293"/>
                      </a:lnTo>
                      <a:lnTo>
                        <a:pt x="375" y="297"/>
                      </a:lnTo>
                      <a:lnTo>
                        <a:pt x="387" y="297"/>
                      </a:lnTo>
                      <a:lnTo>
                        <a:pt x="399" y="289"/>
                      </a:lnTo>
                      <a:lnTo>
                        <a:pt x="391" y="284"/>
                      </a:lnTo>
                      <a:lnTo>
                        <a:pt x="399" y="276"/>
                      </a:lnTo>
                      <a:lnTo>
                        <a:pt x="411" y="276"/>
                      </a:lnTo>
                      <a:lnTo>
                        <a:pt x="424" y="272"/>
                      </a:lnTo>
                      <a:lnTo>
                        <a:pt x="428" y="272"/>
                      </a:lnTo>
                      <a:lnTo>
                        <a:pt x="432" y="26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84" name="Group 119">
                  <a:extLst>
                    <a:ext uri="{FF2B5EF4-FFF2-40B4-BE49-F238E27FC236}">
                      <a16:creationId xmlns:a16="http://schemas.microsoft.com/office/drawing/2014/main" id="{7ACAC917-7949-4958-9B5C-ADD8A01C9224}"/>
                    </a:ext>
                  </a:extLst>
                </p:cNvPr>
                <p:cNvGrpSpPr>
                  <a:grpSpLocks/>
                </p:cNvGrpSpPr>
                <p:nvPr/>
              </p:nvGrpSpPr>
              <p:grpSpPr bwMode="auto">
                <a:xfrm>
                  <a:off x="10116" y="6288"/>
                  <a:ext cx="598" cy="915"/>
                  <a:chOff x="10116" y="6288"/>
                  <a:chExt cx="598" cy="915"/>
                </a:xfrm>
                <a:grpFill/>
              </p:grpSpPr>
              <p:sp>
                <p:nvSpPr>
                  <p:cNvPr id="357" name="Freeform 120">
                    <a:extLst>
                      <a:ext uri="{FF2B5EF4-FFF2-40B4-BE49-F238E27FC236}">
                        <a16:creationId xmlns:a16="http://schemas.microsoft.com/office/drawing/2014/main" id="{573DBC65-3320-4F8B-B048-FA05EE5DCD47}"/>
                      </a:ext>
                    </a:extLst>
                  </p:cNvPr>
                  <p:cNvSpPr>
                    <a:spLocks/>
                  </p:cNvSpPr>
                  <p:nvPr/>
                </p:nvSpPr>
                <p:spPr bwMode="gray">
                  <a:xfrm>
                    <a:off x="10116" y="6776"/>
                    <a:ext cx="163" cy="102"/>
                  </a:xfrm>
                  <a:custGeom>
                    <a:avLst/>
                    <a:gdLst>
                      <a:gd name="T0" fmla="*/ 45 w 163"/>
                      <a:gd name="T1" fmla="*/ 21 h 102"/>
                      <a:gd name="T2" fmla="*/ 45 w 163"/>
                      <a:gd name="T3" fmla="*/ 25 h 102"/>
                      <a:gd name="T4" fmla="*/ 41 w 163"/>
                      <a:gd name="T5" fmla="*/ 33 h 102"/>
                      <a:gd name="T6" fmla="*/ 37 w 163"/>
                      <a:gd name="T7" fmla="*/ 37 h 102"/>
                      <a:gd name="T8" fmla="*/ 25 w 163"/>
                      <a:gd name="T9" fmla="*/ 53 h 102"/>
                      <a:gd name="T10" fmla="*/ 8 w 163"/>
                      <a:gd name="T11" fmla="*/ 61 h 102"/>
                      <a:gd name="T12" fmla="*/ 0 w 163"/>
                      <a:gd name="T13" fmla="*/ 65 h 102"/>
                      <a:gd name="T14" fmla="*/ 4 w 163"/>
                      <a:gd name="T15" fmla="*/ 69 h 102"/>
                      <a:gd name="T16" fmla="*/ 16 w 163"/>
                      <a:gd name="T17" fmla="*/ 77 h 102"/>
                      <a:gd name="T18" fmla="*/ 29 w 163"/>
                      <a:gd name="T19" fmla="*/ 86 h 102"/>
                      <a:gd name="T20" fmla="*/ 45 w 163"/>
                      <a:gd name="T21" fmla="*/ 94 h 102"/>
                      <a:gd name="T22" fmla="*/ 49 w 163"/>
                      <a:gd name="T23" fmla="*/ 94 h 102"/>
                      <a:gd name="T24" fmla="*/ 53 w 163"/>
                      <a:gd name="T25" fmla="*/ 90 h 102"/>
                      <a:gd name="T26" fmla="*/ 53 w 163"/>
                      <a:gd name="T27" fmla="*/ 90 h 102"/>
                      <a:gd name="T28" fmla="*/ 57 w 163"/>
                      <a:gd name="T29" fmla="*/ 73 h 102"/>
                      <a:gd name="T30" fmla="*/ 73 w 163"/>
                      <a:gd name="T31" fmla="*/ 69 h 102"/>
                      <a:gd name="T32" fmla="*/ 77 w 163"/>
                      <a:gd name="T33" fmla="*/ 82 h 102"/>
                      <a:gd name="T34" fmla="*/ 90 w 163"/>
                      <a:gd name="T35" fmla="*/ 86 h 102"/>
                      <a:gd name="T36" fmla="*/ 94 w 163"/>
                      <a:gd name="T37" fmla="*/ 98 h 102"/>
                      <a:gd name="T38" fmla="*/ 106 w 163"/>
                      <a:gd name="T39" fmla="*/ 98 h 102"/>
                      <a:gd name="T40" fmla="*/ 114 w 163"/>
                      <a:gd name="T41" fmla="*/ 94 h 102"/>
                      <a:gd name="T42" fmla="*/ 126 w 163"/>
                      <a:gd name="T43" fmla="*/ 98 h 102"/>
                      <a:gd name="T44" fmla="*/ 143 w 163"/>
                      <a:gd name="T45" fmla="*/ 82 h 102"/>
                      <a:gd name="T46" fmla="*/ 151 w 163"/>
                      <a:gd name="T47" fmla="*/ 65 h 102"/>
                      <a:gd name="T48" fmla="*/ 159 w 163"/>
                      <a:gd name="T49" fmla="*/ 73 h 102"/>
                      <a:gd name="T50" fmla="*/ 163 w 163"/>
                      <a:gd name="T51" fmla="*/ 57 h 102"/>
                      <a:gd name="T52" fmla="*/ 151 w 163"/>
                      <a:gd name="T53" fmla="*/ 49 h 102"/>
                      <a:gd name="T54" fmla="*/ 134 w 163"/>
                      <a:gd name="T55" fmla="*/ 49 h 102"/>
                      <a:gd name="T56" fmla="*/ 151 w 163"/>
                      <a:gd name="T57" fmla="*/ 41 h 102"/>
                      <a:gd name="T58" fmla="*/ 130 w 163"/>
                      <a:gd name="T59" fmla="*/ 21 h 102"/>
                      <a:gd name="T60" fmla="*/ 126 w 163"/>
                      <a:gd name="T61" fmla="*/ 12 h 102"/>
                      <a:gd name="T62" fmla="*/ 110 w 163"/>
                      <a:gd name="T63" fmla="*/ 0 h 102"/>
                      <a:gd name="T64" fmla="*/ 98 w 163"/>
                      <a:gd name="T65" fmla="*/ 0 h 102"/>
                      <a:gd name="T66" fmla="*/ 77 w 163"/>
                      <a:gd name="T67" fmla="*/ 4 h 102"/>
                      <a:gd name="T68" fmla="*/ 61 w 163"/>
                      <a:gd name="T69" fmla="*/ 16 h 102"/>
                      <a:gd name="T70" fmla="*/ 53 w 163"/>
                      <a:gd name="T71" fmla="*/ 12 h 102"/>
                      <a:gd name="T72" fmla="*/ 45 w 163"/>
                      <a:gd name="T73"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02">
                        <a:moveTo>
                          <a:pt x="45" y="16"/>
                        </a:moveTo>
                        <a:lnTo>
                          <a:pt x="45" y="21"/>
                        </a:lnTo>
                        <a:lnTo>
                          <a:pt x="45" y="21"/>
                        </a:lnTo>
                        <a:lnTo>
                          <a:pt x="45" y="25"/>
                        </a:lnTo>
                        <a:lnTo>
                          <a:pt x="45" y="25"/>
                        </a:lnTo>
                        <a:lnTo>
                          <a:pt x="41" y="33"/>
                        </a:lnTo>
                        <a:lnTo>
                          <a:pt x="41" y="33"/>
                        </a:lnTo>
                        <a:lnTo>
                          <a:pt x="37" y="37"/>
                        </a:lnTo>
                        <a:lnTo>
                          <a:pt x="25" y="45"/>
                        </a:lnTo>
                        <a:lnTo>
                          <a:pt x="25" y="53"/>
                        </a:lnTo>
                        <a:lnTo>
                          <a:pt x="20" y="57"/>
                        </a:lnTo>
                        <a:lnTo>
                          <a:pt x="8" y="61"/>
                        </a:lnTo>
                        <a:lnTo>
                          <a:pt x="4" y="61"/>
                        </a:lnTo>
                        <a:lnTo>
                          <a:pt x="0" y="65"/>
                        </a:lnTo>
                        <a:lnTo>
                          <a:pt x="0" y="65"/>
                        </a:lnTo>
                        <a:lnTo>
                          <a:pt x="4" y="69"/>
                        </a:lnTo>
                        <a:lnTo>
                          <a:pt x="12" y="77"/>
                        </a:lnTo>
                        <a:lnTo>
                          <a:pt x="16" y="77"/>
                        </a:lnTo>
                        <a:lnTo>
                          <a:pt x="29" y="86"/>
                        </a:lnTo>
                        <a:lnTo>
                          <a:pt x="29" y="86"/>
                        </a:lnTo>
                        <a:lnTo>
                          <a:pt x="41" y="94"/>
                        </a:lnTo>
                        <a:lnTo>
                          <a:pt x="45" y="94"/>
                        </a:lnTo>
                        <a:lnTo>
                          <a:pt x="49" y="94"/>
                        </a:lnTo>
                        <a:lnTo>
                          <a:pt x="49" y="94"/>
                        </a:lnTo>
                        <a:lnTo>
                          <a:pt x="49" y="94"/>
                        </a:lnTo>
                        <a:lnTo>
                          <a:pt x="53" y="90"/>
                        </a:lnTo>
                        <a:lnTo>
                          <a:pt x="53" y="90"/>
                        </a:lnTo>
                        <a:lnTo>
                          <a:pt x="53" y="90"/>
                        </a:lnTo>
                        <a:lnTo>
                          <a:pt x="57" y="77"/>
                        </a:lnTo>
                        <a:lnTo>
                          <a:pt x="57" y="73"/>
                        </a:lnTo>
                        <a:lnTo>
                          <a:pt x="69" y="69"/>
                        </a:lnTo>
                        <a:lnTo>
                          <a:pt x="73" y="69"/>
                        </a:lnTo>
                        <a:lnTo>
                          <a:pt x="77" y="77"/>
                        </a:lnTo>
                        <a:lnTo>
                          <a:pt x="77" y="82"/>
                        </a:lnTo>
                        <a:lnTo>
                          <a:pt x="90" y="86"/>
                        </a:lnTo>
                        <a:lnTo>
                          <a:pt x="90" y="86"/>
                        </a:lnTo>
                        <a:lnTo>
                          <a:pt x="90" y="102"/>
                        </a:lnTo>
                        <a:lnTo>
                          <a:pt x="94" y="98"/>
                        </a:lnTo>
                        <a:lnTo>
                          <a:pt x="106" y="98"/>
                        </a:lnTo>
                        <a:lnTo>
                          <a:pt x="106" y="98"/>
                        </a:lnTo>
                        <a:lnTo>
                          <a:pt x="110" y="94"/>
                        </a:lnTo>
                        <a:lnTo>
                          <a:pt x="114" y="94"/>
                        </a:lnTo>
                        <a:lnTo>
                          <a:pt x="114" y="94"/>
                        </a:lnTo>
                        <a:lnTo>
                          <a:pt x="126" y="98"/>
                        </a:lnTo>
                        <a:lnTo>
                          <a:pt x="138" y="86"/>
                        </a:lnTo>
                        <a:lnTo>
                          <a:pt x="143" y="82"/>
                        </a:lnTo>
                        <a:lnTo>
                          <a:pt x="159" y="73"/>
                        </a:lnTo>
                        <a:lnTo>
                          <a:pt x="151" y="65"/>
                        </a:lnTo>
                        <a:lnTo>
                          <a:pt x="155" y="61"/>
                        </a:lnTo>
                        <a:lnTo>
                          <a:pt x="159" y="73"/>
                        </a:lnTo>
                        <a:lnTo>
                          <a:pt x="163" y="69"/>
                        </a:lnTo>
                        <a:lnTo>
                          <a:pt x="163" y="57"/>
                        </a:lnTo>
                        <a:lnTo>
                          <a:pt x="155" y="49"/>
                        </a:lnTo>
                        <a:lnTo>
                          <a:pt x="151" y="49"/>
                        </a:lnTo>
                        <a:lnTo>
                          <a:pt x="138" y="49"/>
                        </a:lnTo>
                        <a:lnTo>
                          <a:pt x="134" y="49"/>
                        </a:lnTo>
                        <a:lnTo>
                          <a:pt x="138" y="45"/>
                        </a:lnTo>
                        <a:lnTo>
                          <a:pt x="151" y="41"/>
                        </a:lnTo>
                        <a:lnTo>
                          <a:pt x="138" y="33"/>
                        </a:lnTo>
                        <a:lnTo>
                          <a:pt x="130" y="21"/>
                        </a:lnTo>
                        <a:lnTo>
                          <a:pt x="130" y="16"/>
                        </a:lnTo>
                        <a:lnTo>
                          <a:pt x="126" y="12"/>
                        </a:lnTo>
                        <a:lnTo>
                          <a:pt x="122" y="0"/>
                        </a:lnTo>
                        <a:lnTo>
                          <a:pt x="110" y="0"/>
                        </a:lnTo>
                        <a:lnTo>
                          <a:pt x="98" y="0"/>
                        </a:lnTo>
                        <a:lnTo>
                          <a:pt x="98" y="0"/>
                        </a:lnTo>
                        <a:lnTo>
                          <a:pt x="86" y="4"/>
                        </a:lnTo>
                        <a:lnTo>
                          <a:pt x="77" y="4"/>
                        </a:lnTo>
                        <a:lnTo>
                          <a:pt x="73" y="4"/>
                        </a:lnTo>
                        <a:lnTo>
                          <a:pt x="61" y="16"/>
                        </a:lnTo>
                        <a:lnTo>
                          <a:pt x="53" y="16"/>
                        </a:lnTo>
                        <a:lnTo>
                          <a:pt x="53" y="12"/>
                        </a:lnTo>
                        <a:lnTo>
                          <a:pt x="53" y="12"/>
                        </a:lnTo>
                        <a:lnTo>
                          <a:pt x="45"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58" name="Freeform 121">
                    <a:extLst>
                      <a:ext uri="{FF2B5EF4-FFF2-40B4-BE49-F238E27FC236}">
                        <a16:creationId xmlns:a16="http://schemas.microsoft.com/office/drawing/2014/main" id="{8937D8AC-8EFC-48E8-9E81-0A9A266BF6F2}"/>
                      </a:ext>
                    </a:extLst>
                  </p:cNvPr>
                  <p:cNvSpPr>
                    <a:spLocks/>
                  </p:cNvSpPr>
                  <p:nvPr/>
                </p:nvSpPr>
                <p:spPr bwMode="gray">
                  <a:xfrm>
                    <a:off x="10238" y="6483"/>
                    <a:ext cx="476" cy="720"/>
                  </a:xfrm>
                  <a:custGeom>
                    <a:avLst/>
                    <a:gdLst>
                      <a:gd name="T0" fmla="*/ 33 w 476"/>
                      <a:gd name="T1" fmla="*/ 130 h 720"/>
                      <a:gd name="T2" fmla="*/ 8 w 476"/>
                      <a:gd name="T3" fmla="*/ 163 h 720"/>
                      <a:gd name="T4" fmla="*/ 37 w 476"/>
                      <a:gd name="T5" fmla="*/ 179 h 720"/>
                      <a:gd name="T6" fmla="*/ 45 w 476"/>
                      <a:gd name="T7" fmla="*/ 179 h 720"/>
                      <a:gd name="T8" fmla="*/ 29 w 476"/>
                      <a:gd name="T9" fmla="*/ 240 h 720"/>
                      <a:gd name="T10" fmla="*/ 41 w 476"/>
                      <a:gd name="T11" fmla="*/ 252 h 720"/>
                      <a:gd name="T12" fmla="*/ 57 w 476"/>
                      <a:gd name="T13" fmla="*/ 236 h 720"/>
                      <a:gd name="T14" fmla="*/ 90 w 476"/>
                      <a:gd name="T15" fmla="*/ 232 h 720"/>
                      <a:gd name="T16" fmla="*/ 69 w 476"/>
                      <a:gd name="T17" fmla="*/ 301 h 720"/>
                      <a:gd name="T18" fmla="*/ 69 w 476"/>
                      <a:gd name="T19" fmla="*/ 334 h 720"/>
                      <a:gd name="T20" fmla="*/ 114 w 476"/>
                      <a:gd name="T21" fmla="*/ 326 h 720"/>
                      <a:gd name="T22" fmla="*/ 183 w 476"/>
                      <a:gd name="T23" fmla="*/ 314 h 720"/>
                      <a:gd name="T24" fmla="*/ 163 w 476"/>
                      <a:gd name="T25" fmla="*/ 366 h 720"/>
                      <a:gd name="T26" fmla="*/ 196 w 476"/>
                      <a:gd name="T27" fmla="*/ 379 h 720"/>
                      <a:gd name="T28" fmla="*/ 196 w 476"/>
                      <a:gd name="T29" fmla="*/ 419 h 720"/>
                      <a:gd name="T30" fmla="*/ 204 w 476"/>
                      <a:gd name="T31" fmla="*/ 452 h 720"/>
                      <a:gd name="T32" fmla="*/ 187 w 476"/>
                      <a:gd name="T33" fmla="*/ 448 h 720"/>
                      <a:gd name="T34" fmla="*/ 155 w 476"/>
                      <a:gd name="T35" fmla="*/ 456 h 720"/>
                      <a:gd name="T36" fmla="*/ 82 w 476"/>
                      <a:gd name="T37" fmla="*/ 497 h 720"/>
                      <a:gd name="T38" fmla="*/ 130 w 476"/>
                      <a:gd name="T39" fmla="*/ 517 h 720"/>
                      <a:gd name="T40" fmla="*/ 53 w 476"/>
                      <a:gd name="T41" fmla="*/ 570 h 720"/>
                      <a:gd name="T42" fmla="*/ 82 w 476"/>
                      <a:gd name="T43" fmla="*/ 586 h 720"/>
                      <a:gd name="T44" fmla="*/ 110 w 476"/>
                      <a:gd name="T45" fmla="*/ 594 h 720"/>
                      <a:gd name="T46" fmla="*/ 191 w 476"/>
                      <a:gd name="T47" fmla="*/ 594 h 720"/>
                      <a:gd name="T48" fmla="*/ 212 w 476"/>
                      <a:gd name="T49" fmla="*/ 590 h 720"/>
                      <a:gd name="T50" fmla="*/ 167 w 476"/>
                      <a:gd name="T51" fmla="*/ 627 h 720"/>
                      <a:gd name="T52" fmla="*/ 94 w 476"/>
                      <a:gd name="T53" fmla="*/ 647 h 720"/>
                      <a:gd name="T54" fmla="*/ 29 w 476"/>
                      <a:gd name="T55" fmla="*/ 716 h 720"/>
                      <a:gd name="T56" fmla="*/ 102 w 476"/>
                      <a:gd name="T57" fmla="*/ 692 h 720"/>
                      <a:gd name="T58" fmla="*/ 143 w 476"/>
                      <a:gd name="T59" fmla="*/ 700 h 720"/>
                      <a:gd name="T60" fmla="*/ 191 w 476"/>
                      <a:gd name="T61" fmla="*/ 663 h 720"/>
                      <a:gd name="T62" fmla="*/ 269 w 476"/>
                      <a:gd name="T63" fmla="*/ 659 h 720"/>
                      <a:gd name="T64" fmla="*/ 358 w 476"/>
                      <a:gd name="T65" fmla="*/ 651 h 720"/>
                      <a:gd name="T66" fmla="*/ 444 w 476"/>
                      <a:gd name="T67" fmla="*/ 631 h 720"/>
                      <a:gd name="T68" fmla="*/ 395 w 476"/>
                      <a:gd name="T69" fmla="*/ 602 h 720"/>
                      <a:gd name="T70" fmla="*/ 448 w 476"/>
                      <a:gd name="T71" fmla="*/ 566 h 720"/>
                      <a:gd name="T72" fmla="*/ 476 w 476"/>
                      <a:gd name="T73" fmla="*/ 521 h 720"/>
                      <a:gd name="T74" fmla="*/ 399 w 476"/>
                      <a:gd name="T75" fmla="*/ 484 h 720"/>
                      <a:gd name="T76" fmla="*/ 391 w 476"/>
                      <a:gd name="T77" fmla="*/ 468 h 720"/>
                      <a:gd name="T78" fmla="*/ 338 w 476"/>
                      <a:gd name="T79" fmla="*/ 423 h 720"/>
                      <a:gd name="T80" fmla="*/ 379 w 476"/>
                      <a:gd name="T81" fmla="*/ 427 h 720"/>
                      <a:gd name="T82" fmla="*/ 322 w 476"/>
                      <a:gd name="T83" fmla="*/ 350 h 720"/>
                      <a:gd name="T84" fmla="*/ 285 w 476"/>
                      <a:gd name="T85" fmla="*/ 314 h 720"/>
                      <a:gd name="T86" fmla="*/ 248 w 476"/>
                      <a:gd name="T87" fmla="*/ 248 h 720"/>
                      <a:gd name="T88" fmla="*/ 179 w 476"/>
                      <a:gd name="T89" fmla="*/ 232 h 720"/>
                      <a:gd name="T90" fmla="*/ 147 w 476"/>
                      <a:gd name="T91" fmla="*/ 224 h 720"/>
                      <a:gd name="T92" fmla="*/ 204 w 476"/>
                      <a:gd name="T93" fmla="*/ 200 h 720"/>
                      <a:gd name="T94" fmla="*/ 191 w 476"/>
                      <a:gd name="T95" fmla="*/ 187 h 720"/>
                      <a:gd name="T96" fmla="*/ 240 w 476"/>
                      <a:gd name="T97" fmla="*/ 139 h 720"/>
                      <a:gd name="T98" fmla="*/ 216 w 476"/>
                      <a:gd name="T99" fmla="*/ 86 h 720"/>
                      <a:gd name="T100" fmla="*/ 139 w 476"/>
                      <a:gd name="T101" fmla="*/ 90 h 720"/>
                      <a:gd name="T102" fmla="*/ 118 w 476"/>
                      <a:gd name="T103" fmla="*/ 86 h 720"/>
                      <a:gd name="T104" fmla="*/ 106 w 476"/>
                      <a:gd name="T105" fmla="*/ 65 h 720"/>
                      <a:gd name="T106" fmla="*/ 139 w 476"/>
                      <a:gd name="T107" fmla="*/ 53 h 720"/>
                      <a:gd name="T108" fmla="*/ 155 w 476"/>
                      <a:gd name="T109" fmla="*/ 4 h 720"/>
                      <a:gd name="T110" fmla="*/ 78 w 476"/>
                      <a:gd name="T111" fmla="*/ 8 h 720"/>
                      <a:gd name="T112" fmla="*/ 65 w 476"/>
                      <a:gd name="T113" fmla="*/ 33 h 720"/>
                      <a:gd name="T114" fmla="*/ 25 w 476"/>
                      <a:gd name="T115" fmla="*/ 9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6" h="720">
                        <a:moveTo>
                          <a:pt x="25" y="110"/>
                        </a:moveTo>
                        <a:lnTo>
                          <a:pt x="37" y="110"/>
                        </a:lnTo>
                        <a:lnTo>
                          <a:pt x="25" y="118"/>
                        </a:lnTo>
                        <a:lnTo>
                          <a:pt x="37" y="118"/>
                        </a:lnTo>
                        <a:lnTo>
                          <a:pt x="41" y="122"/>
                        </a:lnTo>
                        <a:lnTo>
                          <a:pt x="41" y="122"/>
                        </a:lnTo>
                        <a:lnTo>
                          <a:pt x="29" y="122"/>
                        </a:lnTo>
                        <a:lnTo>
                          <a:pt x="33" y="130"/>
                        </a:lnTo>
                        <a:lnTo>
                          <a:pt x="45" y="134"/>
                        </a:lnTo>
                        <a:lnTo>
                          <a:pt x="33" y="134"/>
                        </a:lnTo>
                        <a:lnTo>
                          <a:pt x="21" y="139"/>
                        </a:lnTo>
                        <a:lnTo>
                          <a:pt x="33" y="143"/>
                        </a:lnTo>
                        <a:lnTo>
                          <a:pt x="21" y="143"/>
                        </a:lnTo>
                        <a:lnTo>
                          <a:pt x="21" y="155"/>
                        </a:lnTo>
                        <a:lnTo>
                          <a:pt x="16" y="163"/>
                        </a:lnTo>
                        <a:lnTo>
                          <a:pt x="8" y="163"/>
                        </a:lnTo>
                        <a:lnTo>
                          <a:pt x="0" y="171"/>
                        </a:lnTo>
                        <a:lnTo>
                          <a:pt x="8" y="171"/>
                        </a:lnTo>
                        <a:lnTo>
                          <a:pt x="21" y="167"/>
                        </a:lnTo>
                        <a:lnTo>
                          <a:pt x="37" y="171"/>
                        </a:lnTo>
                        <a:lnTo>
                          <a:pt x="21" y="167"/>
                        </a:lnTo>
                        <a:lnTo>
                          <a:pt x="12" y="179"/>
                        </a:lnTo>
                        <a:lnTo>
                          <a:pt x="25" y="183"/>
                        </a:lnTo>
                        <a:lnTo>
                          <a:pt x="37" y="179"/>
                        </a:lnTo>
                        <a:lnTo>
                          <a:pt x="49" y="167"/>
                        </a:lnTo>
                        <a:lnTo>
                          <a:pt x="61" y="159"/>
                        </a:lnTo>
                        <a:lnTo>
                          <a:pt x="61" y="159"/>
                        </a:lnTo>
                        <a:lnTo>
                          <a:pt x="57" y="171"/>
                        </a:lnTo>
                        <a:lnTo>
                          <a:pt x="69" y="167"/>
                        </a:lnTo>
                        <a:lnTo>
                          <a:pt x="57" y="171"/>
                        </a:lnTo>
                        <a:lnTo>
                          <a:pt x="49" y="171"/>
                        </a:lnTo>
                        <a:lnTo>
                          <a:pt x="45" y="179"/>
                        </a:lnTo>
                        <a:lnTo>
                          <a:pt x="45" y="187"/>
                        </a:lnTo>
                        <a:lnTo>
                          <a:pt x="57" y="187"/>
                        </a:lnTo>
                        <a:lnTo>
                          <a:pt x="45" y="191"/>
                        </a:lnTo>
                        <a:lnTo>
                          <a:pt x="33" y="200"/>
                        </a:lnTo>
                        <a:lnTo>
                          <a:pt x="33" y="212"/>
                        </a:lnTo>
                        <a:lnTo>
                          <a:pt x="29" y="224"/>
                        </a:lnTo>
                        <a:lnTo>
                          <a:pt x="29" y="228"/>
                        </a:lnTo>
                        <a:lnTo>
                          <a:pt x="29" y="240"/>
                        </a:lnTo>
                        <a:lnTo>
                          <a:pt x="29" y="252"/>
                        </a:lnTo>
                        <a:lnTo>
                          <a:pt x="25" y="265"/>
                        </a:lnTo>
                        <a:lnTo>
                          <a:pt x="25" y="277"/>
                        </a:lnTo>
                        <a:lnTo>
                          <a:pt x="21" y="289"/>
                        </a:lnTo>
                        <a:lnTo>
                          <a:pt x="25" y="289"/>
                        </a:lnTo>
                        <a:lnTo>
                          <a:pt x="37" y="277"/>
                        </a:lnTo>
                        <a:lnTo>
                          <a:pt x="41" y="265"/>
                        </a:lnTo>
                        <a:lnTo>
                          <a:pt x="41" y="252"/>
                        </a:lnTo>
                        <a:lnTo>
                          <a:pt x="45" y="240"/>
                        </a:lnTo>
                        <a:lnTo>
                          <a:pt x="45" y="228"/>
                        </a:lnTo>
                        <a:lnTo>
                          <a:pt x="57" y="216"/>
                        </a:lnTo>
                        <a:lnTo>
                          <a:pt x="69" y="208"/>
                        </a:lnTo>
                        <a:lnTo>
                          <a:pt x="69" y="208"/>
                        </a:lnTo>
                        <a:lnTo>
                          <a:pt x="61" y="212"/>
                        </a:lnTo>
                        <a:lnTo>
                          <a:pt x="53" y="224"/>
                        </a:lnTo>
                        <a:lnTo>
                          <a:pt x="57" y="236"/>
                        </a:lnTo>
                        <a:lnTo>
                          <a:pt x="61" y="228"/>
                        </a:lnTo>
                        <a:lnTo>
                          <a:pt x="69" y="240"/>
                        </a:lnTo>
                        <a:lnTo>
                          <a:pt x="69" y="240"/>
                        </a:lnTo>
                        <a:lnTo>
                          <a:pt x="73" y="228"/>
                        </a:lnTo>
                        <a:lnTo>
                          <a:pt x="78" y="216"/>
                        </a:lnTo>
                        <a:lnTo>
                          <a:pt x="82" y="228"/>
                        </a:lnTo>
                        <a:lnTo>
                          <a:pt x="94" y="232"/>
                        </a:lnTo>
                        <a:lnTo>
                          <a:pt x="90" y="232"/>
                        </a:lnTo>
                        <a:lnTo>
                          <a:pt x="78" y="232"/>
                        </a:lnTo>
                        <a:lnTo>
                          <a:pt x="78" y="232"/>
                        </a:lnTo>
                        <a:lnTo>
                          <a:pt x="73" y="244"/>
                        </a:lnTo>
                        <a:lnTo>
                          <a:pt x="78" y="257"/>
                        </a:lnTo>
                        <a:lnTo>
                          <a:pt x="86" y="265"/>
                        </a:lnTo>
                        <a:lnTo>
                          <a:pt x="86" y="277"/>
                        </a:lnTo>
                        <a:lnTo>
                          <a:pt x="78" y="289"/>
                        </a:lnTo>
                        <a:lnTo>
                          <a:pt x="69" y="301"/>
                        </a:lnTo>
                        <a:lnTo>
                          <a:pt x="65" y="314"/>
                        </a:lnTo>
                        <a:lnTo>
                          <a:pt x="65" y="314"/>
                        </a:lnTo>
                        <a:lnTo>
                          <a:pt x="69" y="318"/>
                        </a:lnTo>
                        <a:lnTo>
                          <a:pt x="69" y="322"/>
                        </a:lnTo>
                        <a:lnTo>
                          <a:pt x="61" y="314"/>
                        </a:lnTo>
                        <a:lnTo>
                          <a:pt x="57" y="314"/>
                        </a:lnTo>
                        <a:lnTo>
                          <a:pt x="57" y="322"/>
                        </a:lnTo>
                        <a:lnTo>
                          <a:pt x="69" y="334"/>
                        </a:lnTo>
                        <a:lnTo>
                          <a:pt x="78" y="342"/>
                        </a:lnTo>
                        <a:lnTo>
                          <a:pt x="78" y="342"/>
                        </a:lnTo>
                        <a:lnTo>
                          <a:pt x="69" y="330"/>
                        </a:lnTo>
                        <a:lnTo>
                          <a:pt x="82" y="326"/>
                        </a:lnTo>
                        <a:lnTo>
                          <a:pt x="94" y="334"/>
                        </a:lnTo>
                        <a:lnTo>
                          <a:pt x="106" y="334"/>
                        </a:lnTo>
                        <a:lnTo>
                          <a:pt x="106" y="322"/>
                        </a:lnTo>
                        <a:lnTo>
                          <a:pt x="114" y="326"/>
                        </a:lnTo>
                        <a:lnTo>
                          <a:pt x="122" y="326"/>
                        </a:lnTo>
                        <a:lnTo>
                          <a:pt x="126" y="334"/>
                        </a:lnTo>
                        <a:lnTo>
                          <a:pt x="130" y="334"/>
                        </a:lnTo>
                        <a:lnTo>
                          <a:pt x="143" y="326"/>
                        </a:lnTo>
                        <a:lnTo>
                          <a:pt x="155" y="314"/>
                        </a:lnTo>
                        <a:lnTo>
                          <a:pt x="163" y="314"/>
                        </a:lnTo>
                        <a:lnTo>
                          <a:pt x="175" y="314"/>
                        </a:lnTo>
                        <a:lnTo>
                          <a:pt x="183" y="314"/>
                        </a:lnTo>
                        <a:lnTo>
                          <a:pt x="187" y="318"/>
                        </a:lnTo>
                        <a:lnTo>
                          <a:pt x="187" y="318"/>
                        </a:lnTo>
                        <a:lnTo>
                          <a:pt x="183" y="318"/>
                        </a:lnTo>
                        <a:lnTo>
                          <a:pt x="175" y="322"/>
                        </a:lnTo>
                        <a:lnTo>
                          <a:pt x="163" y="334"/>
                        </a:lnTo>
                        <a:lnTo>
                          <a:pt x="155" y="342"/>
                        </a:lnTo>
                        <a:lnTo>
                          <a:pt x="151" y="354"/>
                        </a:lnTo>
                        <a:lnTo>
                          <a:pt x="163" y="366"/>
                        </a:lnTo>
                        <a:lnTo>
                          <a:pt x="175" y="375"/>
                        </a:lnTo>
                        <a:lnTo>
                          <a:pt x="175" y="375"/>
                        </a:lnTo>
                        <a:lnTo>
                          <a:pt x="175" y="379"/>
                        </a:lnTo>
                        <a:lnTo>
                          <a:pt x="179" y="391"/>
                        </a:lnTo>
                        <a:lnTo>
                          <a:pt x="183" y="379"/>
                        </a:lnTo>
                        <a:lnTo>
                          <a:pt x="187" y="379"/>
                        </a:lnTo>
                        <a:lnTo>
                          <a:pt x="187" y="379"/>
                        </a:lnTo>
                        <a:lnTo>
                          <a:pt x="196" y="379"/>
                        </a:lnTo>
                        <a:lnTo>
                          <a:pt x="200" y="379"/>
                        </a:lnTo>
                        <a:lnTo>
                          <a:pt x="200" y="379"/>
                        </a:lnTo>
                        <a:lnTo>
                          <a:pt x="200" y="379"/>
                        </a:lnTo>
                        <a:lnTo>
                          <a:pt x="200" y="383"/>
                        </a:lnTo>
                        <a:lnTo>
                          <a:pt x="200" y="387"/>
                        </a:lnTo>
                        <a:lnTo>
                          <a:pt x="196" y="399"/>
                        </a:lnTo>
                        <a:lnTo>
                          <a:pt x="183" y="411"/>
                        </a:lnTo>
                        <a:lnTo>
                          <a:pt x="196" y="419"/>
                        </a:lnTo>
                        <a:lnTo>
                          <a:pt x="191" y="419"/>
                        </a:lnTo>
                        <a:lnTo>
                          <a:pt x="191" y="419"/>
                        </a:lnTo>
                        <a:lnTo>
                          <a:pt x="183" y="432"/>
                        </a:lnTo>
                        <a:lnTo>
                          <a:pt x="187" y="444"/>
                        </a:lnTo>
                        <a:lnTo>
                          <a:pt x="187" y="448"/>
                        </a:lnTo>
                        <a:lnTo>
                          <a:pt x="200" y="452"/>
                        </a:lnTo>
                        <a:lnTo>
                          <a:pt x="204" y="452"/>
                        </a:lnTo>
                        <a:lnTo>
                          <a:pt x="204" y="452"/>
                        </a:lnTo>
                        <a:lnTo>
                          <a:pt x="204" y="448"/>
                        </a:lnTo>
                        <a:lnTo>
                          <a:pt x="208" y="452"/>
                        </a:lnTo>
                        <a:lnTo>
                          <a:pt x="204" y="452"/>
                        </a:lnTo>
                        <a:lnTo>
                          <a:pt x="204" y="452"/>
                        </a:lnTo>
                        <a:lnTo>
                          <a:pt x="200" y="452"/>
                        </a:lnTo>
                        <a:lnTo>
                          <a:pt x="200" y="452"/>
                        </a:lnTo>
                        <a:lnTo>
                          <a:pt x="191" y="452"/>
                        </a:lnTo>
                        <a:lnTo>
                          <a:pt x="187" y="448"/>
                        </a:lnTo>
                        <a:lnTo>
                          <a:pt x="187" y="444"/>
                        </a:lnTo>
                        <a:lnTo>
                          <a:pt x="183" y="444"/>
                        </a:lnTo>
                        <a:lnTo>
                          <a:pt x="183" y="456"/>
                        </a:lnTo>
                        <a:lnTo>
                          <a:pt x="183" y="456"/>
                        </a:lnTo>
                        <a:lnTo>
                          <a:pt x="183" y="460"/>
                        </a:lnTo>
                        <a:lnTo>
                          <a:pt x="179" y="456"/>
                        </a:lnTo>
                        <a:lnTo>
                          <a:pt x="167" y="448"/>
                        </a:lnTo>
                        <a:lnTo>
                          <a:pt x="155" y="456"/>
                        </a:lnTo>
                        <a:lnTo>
                          <a:pt x="143" y="452"/>
                        </a:lnTo>
                        <a:lnTo>
                          <a:pt x="130" y="456"/>
                        </a:lnTo>
                        <a:lnTo>
                          <a:pt x="118" y="460"/>
                        </a:lnTo>
                        <a:lnTo>
                          <a:pt x="114" y="460"/>
                        </a:lnTo>
                        <a:lnTo>
                          <a:pt x="114" y="464"/>
                        </a:lnTo>
                        <a:lnTo>
                          <a:pt x="106" y="476"/>
                        </a:lnTo>
                        <a:lnTo>
                          <a:pt x="94" y="484"/>
                        </a:lnTo>
                        <a:lnTo>
                          <a:pt x="82" y="497"/>
                        </a:lnTo>
                        <a:lnTo>
                          <a:pt x="86" y="497"/>
                        </a:lnTo>
                        <a:lnTo>
                          <a:pt x="98" y="497"/>
                        </a:lnTo>
                        <a:lnTo>
                          <a:pt x="110" y="488"/>
                        </a:lnTo>
                        <a:lnTo>
                          <a:pt x="122" y="488"/>
                        </a:lnTo>
                        <a:lnTo>
                          <a:pt x="126" y="501"/>
                        </a:lnTo>
                        <a:lnTo>
                          <a:pt x="126" y="501"/>
                        </a:lnTo>
                        <a:lnTo>
                          <a:pt x="122" y="505"/>
                        </a:lnTo>
                        <a:lnTo>
                          <a:pt x="130" y="517"/>
                        </a:lnTo>
                        <a:lnTo>
                          <a:pt x="122" y="517"/>
                        </a:lnTo>
                        <a:lnTo>
                          <a:pt x="122" y="529"/>
                        </a:lnTo>
                        <a:lnTo>
                          <a:pt x="110" y="541"/>
                        </a:lnTo>
                        <a:lnTo>
                          <a:pt x="86" y="554"/>
                        </a:lnTo>
                        <a:lnTo>
                          <a:pt x="78" y="554"/>
                        </a:lnTo>
                        <a:lnTo>
                          <a:pt x="69" y="558"/>
                        </a:lnTo>
                        <a:lnTo>
                          <a:pt x="61" y="558"/>
                        </a:lnTo>
                        <a:lnTo>
                          <a:pt x="53" y="570"/>
                        </a:lnTo>
                        <a:lnTo>
                          <a:pt x="53" y="582"/>
                        </a:lnTo>
                        <a:lnTo>
                          <a:pt x="65" y="582"/>
                        </a:lnTo>
                        <a:lnTo>
                          <a:pt x="69" y="582"/>
                        </a:lnTo>
                        <a:lnTo>
                          <a:pt x="73" y="586"/>
                        </a:lnTo>
                        <a:lnTo>
                          <a:pt x="69" y="586"/>
                        </a:lnTo>
                        <a:lnTo>
                          <a:pt x="69" y="590"/>
                        </a:lnTo>
                        <a:lnTo>
                          <a:pt x="69" y="590"/>
                        </a:lnTo>
                        <a:lnTo>
                          <a:pt x="82" y="586"/>
                        </a:lnTo>
                        <a:lnTo>
                          <a:pt x="94" y="582"/>
                        </a:lnTo>
                        <a:lnTo>
                          <a:pt x="106" y="578"/>
                        </a:lnTo>
                        <a:lnTo>
                          <a:pt x="110" y="586"/>
                        </a:lnTo>
                        <a:lnTo>
                          <a:pt x="122" y="586"/>
                        </a:lnTo>
                        <a:lnTo>
                          <a:pt x="122" y="586"/>
                        </a:lnTo>
                        <a:lnTo>
                          <a:pt x="122" y="586"/>
                        </a:lnTo>
                        <a:lnTo>
                          <a:pt x="122" y="586"/>
                        </a:lnTo>
                        <a:lnTo>
                          <a:pt x="110" y="594"/>
                        </a:lnTo>
                        <a:lnTo>
                          <a:pt x="122" y="594"/>
                        </a:lnTo>
                        <a:lnTo>
                          <a:pt x="130" y="590"/>
                        </a:lnTo>
                        <a:lnTo>
                          <a:pt x="143" y="598"/>
                        </a:lnTo>
                        <a:lnTo>
                          <a:pt x="155" y="606"/>
                        </a:lnTo>
                        <a:lnTo>
                          <a:pt x="159" y="611"/>
                        </a:lnTo>
                        <a:lnTo>
                          <a:pt x="171" y="611"/>
                        </a:lnTo>
                        <a:lnTo>
                          <a:pt x="183" y="598"/>
                        </a:lnTo>
                        <a:lnTo>
                          <a:pt x="191" y="594"/>
                        </a:lnTo>
                        <a:lnTo>
                          <a:pt x="191" y="598"/>
                        </a:lnTo>
                        <a:lnTo>
                          <a:pt x="208" y="594"/>
                        </a:lnTo>
                        <a:lnTo>
                          <a:pt x="208" y="590"/>
                        </a:lnTo>
                        <a:lnTo>
                          <a:pt x="208" y="590"/>
                        </a:lnTo>
                        <a:lnTo>
                          <a:pt x="212" y="586"/>
                        </a:lnTo>
                        <a:lnTo>
                          <a:pt x="224" y="578"/>
                        </a:lnTo>
                        <a:lnTo>
                          <a:pt x="216" y="586"/>
                        </a:lnTo>
                        <a:lnTo>
                          <a:pt x="212" y="590"/>
                        </a:lnTo>
                        <a:lnTo>
                          <a:pt x="212" y="594"/>
                        </a:lnTo>
                        <a:lnTo>
                          <a:pt x="208" y="594"/>
                        </a:lnTo>
                        <a:lnTo>
                          <a:pt x="208" y="598"/>
                        </a:lnTo>
                        <a:lnTo>
                          <a:pt x="200" y="602"/>
                        </a:lnTo>
                        <a:lnTo>
                          <a:pt x="191" y="615"/>
                        </a:lnTo>
                        <a:lnTo>
                          <a:pt x="187" y="623"/>
                        </a:lnTo>
                        <a:lnTo>
                          <a:pt x="183" y="623"/>
                        </a:lnTo>
                        <a:lnTo>
                          <a:pt x="167" y="627"/>
                        </a:lnTo>
                        <a:lnTo>
                          <a:pt x="155" y="623"/>
                        </a:lnTo>
                        <a:lnTo>
                          <a:pt x="139" y="623"/>
                        </a:lnTo>
                        <a:lnTo>
                          <a:pt x="126" y="623"/>
                        </a:lnTo>
                        <a:lnTo>
                          <a:pt x="114" y="635"/>
                        </a:lnTo>
                        <a:lnTo>
                          <a:pt x="110" y="639"/>
                        </a:lnTo>
                        <a:lnTo>
                          <a:pt x="98" y="639"/>
                        </a:lnTo>
                        <a:lnTo>
                          <a:pt x="94" y="647"/>
                        </a:lnTo>
                        <a:lnTo>
                          <a:pt x="94" y="647"/>
                        </a:lnTo>
                        <a:lnTo>
                          <a:pt x="90" y="659"/>
                        </a:lnTo>
                        <a:lnTo>
                          <a:pt x="78" y="672"/>
                        </a:lnTo>
                        <a:lnTo>
                          <a:pt x="69" y="676"/>
                        </a:lnTo>
                        <a:lnTo>
                          <a:pt x="65" y="680"/>
                        </a:lnTo>
                        <a:lnTo>
                          <a:pt x="57" y="692"/>
                        </a:lnTo>
                        <a:lnTo>
                          <a:pt x="45" y="700"/>
                        </a:lnTo>
                        <a:lnTo>
                          <a:pt x="33" y="704"/>
                        </a:lnTo>
                        <a:lnTo>
                          <a:pt x="29" y="716"/>
                        </a:lnTo>
                        <a:lnTo>
                          <a:pt x="41" y="708"/>
                        </a:lnTo>
                        <a:lnTo>
                          <a:pt x="53" y="720"/>
                        </a:lnTo>
                        <a:lnTo>
                          <a:pt x="57" y="720"/>
                        </a:lnTo>
                        <a:lnTo>
                          <a:pt x="69" y="708"/>
                        </a:lnTo>
                        <a:lnTo>
                          <a:pt x="78" y="700"/>
                        </a:lnTo>
                        <a:lnTo>
                          <a:pt x="90" y="692"/>
                        </a:lnTo>
                        <a:lnTo>
                          <a:pt x="102" y="692"/>
                        </a:lnTo>
                        <a:lnTo>
                          <a:pt x="102" y="692"/>
                        </a:lnTo>
                        <a:lnTo>
                          <a:pt x="114" y="688"/>
                        </a:lnTo>
                        <a:lnTo>
                          <a:pt x="114" y="688"/>
                        </a:lnTo>
                        <a:lnTo>
                          <a:pt x="114" y="684"/>
                        </a:lnTo>
                        <a:lnTo>
                          <a:pt x="114" y="688"/>
                        </a:lnTo>
                        <a:lnTo>
                          <a:pt x="118" y="688"/>
                        </a:lnTo>
                        <a:lnTo>
                          <a:pt x="118" y="688"/>
                        </a:lnTo>
                        <a:lnTo>
                          <a:pt x="130" y="696"/>
                        </a:lnTo>
                        <a:lnTo>
                          <a:pt x="143" y="700"/>
                        </a:lnTo>
                        <a:lnTo>
                          <a:pt x="155" y="692"/>
                        </a:lnTo>
                        <a:lnTo>
                          <a:pt x="159" y="688"/>
                        </a:lnTo>
                        <a:lnTo>
                          <a:pt x="159" y="676"/>
                        </a:lnTo>
                        <a:lnTo>
                          <a:pt x="159" y="663"/>
                        </a:lnTo>
                        <a:lnTo>
                          <a:pt x="163" y="672"/>
                        </a:lnTo>
                        <a:lnTo>
                          <a:pt x="167" y="672"/>
                        </a:lnTo>
                        <a:lnTo>
                          <a:pt x="179" y="663"/>
                        </a:lnTo>
                        <a:lnTo>
                          <a:pt x="191" y="663"/>
                        </a:lnTo>
                        <a:lnTo>
                          <a:pt x="200" y="663"/>
                        </a:lnTo>
                        <a:lnTo>
                          <a:pt x="220" y="672"/>
                        </a:lnTo>
                        <a:lnTo>
                          <a:pt x="232" y="672"/>
                        </a:lnTo>
                        <a:lnTo>
                          <a:pt x="244" y="663"/>
                        </a:lnTo>
                        <a:lnTo>
                          <a:pt x="248" y="663"/>
                        </a:lnTo>
                        <a:lnTo>
                          <a:pt x="253" y="663"/>
                        </a:lnTo>
                        <a:lnTo>
                          <a:pt x="265" y="663"/>
                        </a:lnTo>
                        <a:lnTo>
                          <a:pt x="269" y="659"/>
                        </a:lnTo>
                        <a:lnTo>
                          <a:pt x="277" y="659"/>
                        </a:lnTo>
                        <a:lnTo>
                          <a:pt x="289" y="651"/>
                        </a:lnTo>
                        <a:lnTo>
                          <a:pt x="301" y="651"/>
                        </a:lnTo>
                        <a:lnTo>
                          <a:pt x="314" y="651"/>
                        </a:lnTo>
                        <a:lnTo>
                          <a:pt x="322" y="663"/>
                        </a:lnTo>
                        <a:lnTo>
                          <a:pt x="334" y="655"/>
                        </a:lnTo>
                        <a:lnTo>
                          <a:pt x="346" y="655"/>
                        </a:lnTo>
                        <a:lnTo>
                          <a:pt x="358" y="651"/>
                        </a:lnTo>
                        <a:lnTo>
                          <a:pt x="371" y="655"/>
                        </a:lnTo>
                        <a:lnTo>
                          <a:pt x="375" y="659"/>
                        </a:lnTo>
                        <a:lnTo>
                          <a:pt x="387" y="659"/>
                        </a:lnTo>
                        <a:lnTo>
                          <a:pt x="399" y="651"/>
                        </a:lnTo>
                        <a:lnTo>
                          <a:pt x="411" y="651"/>
                        </a:lnTo>
                        <a:lnTo>
                          <a:pt x="423" y="647"/>
                        </a:lnTo>
                        <a:lnTo>
                          <a:pt x="432" y="635"/>
                        </a:lnTo>
                        <a:lnTo>
                          <a:pt x="444" y="631"/>
                        </a:lnTo>
                        <a:lnTo>
                          <a:pt x="456" y="623"/>
                        </a:lnTo>
                        <a:lnTo>
                          <a:pt x="452" y="611"/>
                        </a:lnTo>
                        <a:lnTo>
                          <a:pt x="440" y="611"/>
                        </a:lnTo>
                        <a:lnTo>
                          <a:pt x="427" y="611"/>
                        </a:lnTo>
                        <a:lnTo>
                          <a:pt x="415" y="611"/>
                        </a:lnTo>
                        <a:lnTo>
                          <a:pt x="403" y="606"/>
                        </a:lnTo>
                        <a:lnTo>
                          <a:pt x="407" y="602"/>
                        </a:lnTo>
                        <a:lnTo>
                          <a:pt x="395" y="602"/>
                        </a:lnTo>
                        <a:lnTo>
                          <a:pt x="399" y="598"/>
                        </a:lnTo>
                        <a:lnTo>
                          <a:pt x="411" y="598"/>
                        </a:lnTo>
                        <a:lnTo>
                          <a:pt x="419" y="594"/>
                        </a:lnTo>
                        <a:lnTo>
                          <a:pt x="415" y="586"/>
                        </a:lnTo>
                        <a:lnTo>
                          <a:pt x="415" y="582"/>
                        </a:lnTo>
                        <a:lnTo>
                          <a:pt x="432" y="574"/>
                        </a:lnTo>
                        <a:lnTo>
                          <a:pt x="440" y="574"/>
                        </a:lnTo>
                        <a:lnTo>
                          <a:pt x="448" y="566"/>
                        </a:lnTo>
                        <a:lnTo>
                          <a:pt x="436" y="566"/>
                        </a:lnTo>
                        <a:lnTo>
                          <a:pt x="436" y="562"/>
                        </a:lnTo>
                        <a:lnTo>
                          <a:pt x="436" y="562"/>
                        </a:lnTo>
                        <a:lnTo>
                          <a:pt x="444" y="558"/>
                        </a:lnTo>
                        <a:lnTo>
                          <a:pt x="456" y="558"/>
                        </a:lnTo>
                        <a:lnTo>
                          <a:pt x="468" y="545"/>
                        </a:lnTo>
                        <a:lnTo>
                          <a:pt x="472" y="533"/>
                        </a:lnTo>
                        <a:lnTo>
                          <a:pt x="476" y="521"/>
                        </a:lnTo>
                        <a:lnTo>
                          <a:pt x="476" y="517"/>
                        </a:lnTo>
                        <a:lnTo>
                          <a:pt x="476" y="509"/>
                        </a:lnTo>
                        <a:lnTo>
                          <a:pt x="468" y="497"/>
                        </a:lnTo>
                        <a:lnTo>
                          <a:pt x="456" y="488"/>
                        </a:lnTo>
                        <a:lnTo>
                          <a:pt x="444" y="484"/>
                        </a:lnTo>
                        <a:lnTo>
                          <a:pt x="423" y="480"/>
                        </a:lnTo>
                        <a:lnTo>
                          <a:pt x="411" y="480"/>
                        </a:lnTo>
                        <a:lnTo>
                          <a:pt x="399" y="484"/>
                        </a:lnTo>
                        <a:lnTo>
                          <a:pt x="391" y="497"/>
                        </a:lnTo>
                        <a:lnTo>
                          <a:pt x="387" y="493"/>
                        </a:lnTo>
                        <a:lnTo>
                          <a:pt x="383" y="493"/>
                        </a:lnTo>
                        <a:lnTo>
                          <a:pt x="379" y="493"/>
                        </a:lnTo>
                        <a:lnTo>
                          <a:pt x="371" y="488"/>
                        </a:lnTo>
                        <a:lnTo>
                          <a:pt x="371" y="484"/>
                        </a:lnTo>
                        <a:lnTo>
                          <a:pt x="379" y="480"/>
                        </a:lnTo>
                        <a:lnTo>
                          <a:pt x="391" y="468"/>
                        </a:lnTo>
                        <a:lnTo>
                          <a:pt x="387" y="456"/>
                        </a:lnTo>
                        <a:lnTo>
                          <a:pt x="383" y="444"/>
                        </a:lnTo>
                        <a:lnTo>
                          <a:pt x="371" y="436"/>
                        </a:lnTo>
                        <a:lnTo>
                          <a:pt x="371" y="436"/>
                        </a:lnTo>
                        <a:lnTo>
                          <a:pt x="358" y="427"/>
                        </a:lnTo>
                        <a:lnTo>
                          <a:pt x="346" y="419"/>
                        </a:lnTo>
                        <a:lnTo>
                          <a:pt x="342" y="419"/>
                        </a:lnTo>
                        <a:lnTo>
                          <a:pt x="338" y="423"/>
                        </a:lnTo>
                        <a:lnTo>
                          <a:pt x="330" y="419"/>
                        </a:lnTo>
                        <a:lnTo>
                          <a:pt x="326" y="419"/>
                        </a:lnTo>
                        <a:lnTo>
                          <a:pt x="330" y="419"/>
                        </a:lnTo>
                        <a:lnTo>
                          <a:pt x="342" y="419"/>
                        </a:lnTo>
                        <a:lnTo>
                          <a:pt x="346" y="419"/>
                        </a:lnTo>
                        <a:lnTo>
                          <a:pt x="358" y="419"/>
                        </a:lnTo>
                        <a:lnTo>
                          <a:pt x="371" y="427"/>
                        </a:lnTo>
                        <a:lnTo>
                          <a:pt x="379" y="427"/>
                        </a:lnTo>
                        <a:lnTo>
                          <a:pt x="371" y="415"/>
                        </a:lnTo>
                        <a:lnTo>
                          <a:pt x="362" y="407"/>
                        </a:lnTo>
                        <a:lnTo>
                          <a:pt x="358" y="395"/>
                        </a:lnTo>
                        <a:lnTo>
                          <a:pt x="358" y="383"/>
                        </a:lnTo>
                        <a:lnTo>
                          <a:pt x="354" y="379"/>
                        </a:lnTo>
                        <a:lnTo>
                          <a:pt x="342" y="366"/>
                        </a:lnTo>
                        <a:lnTo>
                          <a:pt x="334" y="354"/>
                        </a:lnTo>
                        <a:lnTo>
                          <a:pt x="322" y="350"/>
                        </a:lnTo>
                        <a:lnTo>
                          <a:pt x="309" y="346"/>
                        </a:lnTo>
                        <a:lnTo>
                          <a:pt x="301" y="346"/>
                        </a:lnTo>
                        <a:lnTo>
                          <a:pt x="297" y="338"/>
                        </a:lnTo>
                        <a:lnTo>
                          <a:pt x="293" y="334"/>
                        </a:lnTo>
                        <a:lnTo>
                          <a:pt x="289" y="330"/>
                        </a:lnTo>
                        <a:lnTo>
                          <a:pt x="285" y="318"/>
                        </a:lnTo>
                        <a:lnTo>
                          <a:pt x="285" y="314"/>
                        </a:lnTo>
                        <a:lnTo>
                          <a:pt x="285" y="314"/>
                        </a:lnTo>
                        <a:lnTo>
                          <a:pt x="281" y="305"/>
                        </a:lnTo>
                        <a:lnTo>
                          <a:pt x="277" y="301"/>
                        </a:lnTo>
                        <a:lnTo>
                          <a:pt x="277" y="297"/>
                        </a:lnTo>
                        <a:lnTo>
                          <a:pt x="277" y="285"/>
                        </a:lnTo>
                        <a:lnTo>
                          <a:pt x="273" y="277"/>
                        </a:lnTo>
                        <a:lnTo>
                          <a:pt x="273" y="265"/>
                        </a:lnTo>
                        <a:lnTo>
                          <a:pt x="261" y="261"/>
                        </a:lnTo>
                        <a:lnTo>
                          <a:pt x="248" y="248"/>
                        </a:lnTo>
                        <a:lnTo>
                          <a:pt x="248" y="244"/>
                        </a:lnTo>
                        <a:lnTo>
                          <a:pt x="240" y="236"/>
                        </a:lnTo>
                        <a:lnTo>
                          <a:pt x="228" y="232"/>
                        </a:lnTo>
                        <a:lnTo>
                          <a:pt x="224" y="232"/>
                        </a:lnTo>
                        <a:lnTo>
                          <a:pt x="212" y="224"/>
                        </a:lnTo>
                        <a:lnTo>
                          <a:pt x="200" y="224"/>
                        </a:lnTo>
                        <a:lnTo>
                          <a:pt x="191" y="232"/>
                        </a:lnTo>
                        <a:lnTo>
                          <a:pt x="179" y="232"/>
                        </a:lnTo>
                        <a:lnTo>
                          <a:pt x="167" y="228"/>
                        </a:lnTo>
                        <a:lnTo>
                          <a:pt x="163" y="228"/>
                        </a:lnTo>
                        <a:lnTo>
                          <a:pt x="159" y="228"/>
                        </a:lnTo>
                        <a:lnTo>
                          <a:pt x="155" y="228"/>
                        </a:lnTo>
                        <a:lnTo>
                          <a:pt x="143" y="224"/>
                        </a:lnTo>
                        <a:lnTo>
                          <a:pt x="139" y="220"/>
                        </a:lnTo>
                        <a:lnTo>
                          <a:pt x="143" y="224"/>
                        </a:lnTo>
                        <a:lnTo>
                          <a:pt x="147" y="224"/>
                        </a:lnTo>
                        <a:lnTo>
                          <a:pt x="151" y="224"/>
                        </a:lnTo>
                        <a:lnTo>
                          <a:pt x="163" y="228"/>
                        </a:lnTo>
                        <a:lnTo>
                          <a:pt x="163" y="228"/>
                        </a:lnTo>
                        <a:lnTo>
                          <a:pt x="175" y="224"/>
                        </a:lnTo>
                        <a:lnTo>
                          <a:pt x="187" y="216"/>
                        </a:lnTo>
                        <a:lnTo>
                          <a:pt x="191" y="212"/>
                        </a:lnTo>
                        <a:lnTo>
                          <a:pt x="200" y="212"/>
                        </a:lnTo>
                        <a:lnTo>
                          <a:pt x="204" y="200"/>
                        </a:lnTo>
                        <a:lnTo>
                          <a:pt x="191" y="191"/>
                        </a:lnTo>
                        <a:lnTo>
                          <a:pt x="191" y="191"/>
                        </a:lnTo>
                        <a:lnTo>
                          <a:pt x="183" y="196"/>
                        </a:lnTo>
                        <a:lnTo>
                          <a:pt x="175" y="200"/>
                        </a:lnTo>
                        <a:lnTo>
                          <a:pt x="171" y="200"/>
                        </a:lnTo>
                        <a:lnTo>
                          <a:pt x="167" y="196"/>
                        </a:lnTo>
                        <a:lnTo>
                          <a:pt x="179" y="196"/>
                        </a:lnTo>
                        <a:lnTo>
                          <a:pt x="191" y="187"/>
                        </a:lnTo>
                        <a:lnTo>
                          <a:pt x="191" y="187"/>
                        </a:lnTo>
                        <a:lnTo>
                          <a:pt x="204" y="187"/>
                        </a:lnTo>
                        <a:lnTo>
                          <a:pt x="216" y="179"/>
                        </a:lnTo>
                        <a:lnTo>
                          <a:pt x="220" y="167"/>
                        </a:lnTo>
                        <a:lnTo>
                          <a:pt x="224" y="163"/>
                        </a:lnTo>
                        <a:lnTo>
                          <a:pt x="224" y="163"/>
                        </a:lnTo>
                        <a:lnTo>
                          <a:pt x="236" y="151"/>
                        </a:lnTo>
                        <a:lnTo>
                          <a:pt x="240" y="139"/>
                        </a:lnTo>
                        <a:lnTo>
                          <a:pt x="244" y="130"/>
                        </a:lnTo>
                        <a:lnTo>
                          <a:pt x="248" y="118"/>
                        </a:lnTo>
                        <a:lnTo>
                          <a:pt x="257" y="110"/>
                        </a:lnTo>
                        <a:lnTo>
                          <a:pt x="261" y="94"/>
                        </a:lnTo>
                        <a:lnTo>
                          <a:pt x="253" y="86"/>
                        </a:lnTo>
                        <a:lnTo>
                          <a:pt x="240" y="82"/>
                        </a:lnTo>
                        <a:lnTo>
                          <a:pt x="228" y="82"/>
                        </a:lnTo>
                        <a:lnTo>
                          <a:pt x="216" y="86"/>
                        </a:lnTo>
                        <a:lnTo>
                          <a:pt x="208" y="82"/>
                        </a:lnTo>
                        <a:lnTo>
                          <a:pt x="196" y="82"/>
                        </a:lnTo>
                        <a:lnTo>
                          <a:pt x="183" y="86"/>
                        </a:lnTo>
                        <a:lnTo>
                          <a:pt x="175" y="82"/>
                        </a:lnTo>
                        <a:lnTo>
                          <a:pt x="163" y="82"/>
                        </a:lnTo>
                        <a:lnTo>
                          <a:pt x="155" y="86"/>
                        </a:lnTo>
                        <a:lnTo>
                          <a:pt x="143" y="90"/>
                        </a:lnTo>
                        <a:lnTo>
                          <a:pt x="139" y="90"/>
                        </a:lnTo>
                        <a:lnTo>
                          <a:pt x="126" y="90"/>
                        </a:lnTo>
                        <a:lnTo>
                          <a:pt x="114" y="102"/>
                        </a:lnTo>
                        <a:lnTo>
                          <a:pt x="114" y="98"/>
                        </a:lnTo>
                        <a:lnTo>
                          <a:pt x="118" y="86"/>
                        </a:lnTo>
                        <a:lnTo>
                          <a:pt x="106" y="90"/>
                        </a:lnTo>
                        <a:lnTo>
                          <a:pt x="118" y="86"/>
                        </a:lnTo>
                        <a:lnTo>
                          <a:pt x="118" y="86"/>
                        </a:lnTo>
                        <a:lnTo>
                          <a:pt x="118" y="86"/>
                        </a:lnTo>
                        <a:lnTo>
                          <a:pt x="130" y="82"/>
                        </a:lnTo>
                        <a:lnTo>
                          <a:pt x="130" y="69"/>
                        </a:lnTo>
                        <a:lnTo>
                          <a:pt x="118" y="69"/>
                        </a:lnTo>
                        <a:lnTo>
                          <a:pt x="110" y="65"/>
                        </a:lnTo>
                        <a:lnTo>
                          <a:pt x="110" y="69"/>
                        </a:lnTo>
                        <a:lnTo>
                          <a:pt x="106" y="65"/>
                        </a:lnTo>
                        <a:lnTo>
                          <a:pt x="106" y="65"/>
                        </a:lnTo>
                        <a:lnTo>
                          <a:pt x="106" y="65"/>
                        </a:lnTo>
                        <a:lnTo>
                          <a:pt x="106" y="65"/>
                        </a:lnTo>
                        <a:lnTo>
                          <a:pt x="106" y="65"/>
                        </a:lnTo>
                        <a:lnTo>
                          <a:pt x="106" y="65"/>
                        </a:lnTo>
                        <a:lnTo>
                          <a:pt x="110" y="65"/>
                        </a:lnTo>
                        <a:lnTo>
                          <a:pt x="122" y="61"/>
                        </a:lnTo>
                        <a:lnTo>
                          <a:pt x="122" y="57"/>
                        </a:lnTo>
                        <a:lnTo>
                          <a:pt x="130" y="57"/>
                        </a:lnTo>
                        <a:lnTo>
                          <a:pt x="139" y="53"/>
                        </a:lnTo>
                        <a:lnTo>
                          <a:pt x="147" y="45"/>
                        </a:lnTo>
                        <a:lnTo>
                          <a:pt x="155" y="41"/>
                        </a:lnTo>
                        <a:lnTo>
                          <a:pt x="167" y="33"/>
                        </a:lnTo>
                        <a:lnTo>
                          <a:pt x="183" y="25"/>
                        </a:lnTo>
                        <a:lnTo>
                          <a:pt x="179" y="12"/>
                        </a:lnTo>
                        <a:lnTo>
                          <a:pt x="179" y="0"/>
                        </a:lnTo>
                        <a:lnTo>
                          <a:pt x="167" y="0"/>
                        </a:lnTo>
                        <a:lnTo>
                          <a:pt x="155" y="4"/>
                        </a:lnTo>
                        <a:lnTo>
                          <a:pt x="147" y="0"/>
                        </a:lnTo>
                        <a:lnTo>
                          <a:pt x="139" y="8"/>
                        </a:lnTo>
                        <a:lnTo>
                          <a:pt x="126" y="4"/>
                        </a:lnTo>
                        <a:lnTo>
                          <a:pt x="114" y="8"/>
                        </a:lnTo>
                        <a:lnTo>
                          <a:pt x="102" y="12"/>
                        </a:lnTo>
                        <a:lnTo>
                          <a:pt x="102" y="12"/>
                        </a:lnTo>
                        <a:lnTo>
                          <a:pt x="90" y="8"/>
                        </a:lnTo>
                        <a:lnTo>
                          <a:pt x="78" y="8"/>
                        </a:lnTo>
                        <a:lnTo>
                          <a:pt x="69" y="0"/>
                        </a:lnTo>
                        <a:lnTo>
                          <a:pt x="65" y="4"/>
                        </a:lnTo>
                        <a:lnTo>
                          <a:pt x="69" y="16"/>
                        </a:lnTo>
                        <a:lnTo>
                          <a:pt x="57" y="21"/>
                        </a:lnTo>
                        <a:lnTo>
                          <a:pt x="65" y="33"/>
                        </a:lnTo>
                        <a:lnTo>
                          <a:pt x="69" y="33"/>
                        </a:lnTo>
                        <a:lnTo>
                          <a:pt x="69" y="33"/>
                        </a:lnTo>
                        <a:lnTo>
                          <a:pt x="65" y="33"/>
                        </a:lnTo>
                        <a:lnTo>
                          <a:pt x="45" y="33"/>
                        </a:lnTo>
                        <a:lnTo>
                          <a:pt x="53" y="45"/>
                        </a:lnTo>
                        <a:lnTo>
                          <a:pt x="49" y="57"/>
                        </a:lnTo>
                        <a:lnTo>
                          <a:pt x="53" y="69"/>
                        </a:lnTo>
                        <a:lnTo>
                          <a:pt x="41" y="69"/>
                        </a:lnTo>
                        <a:lnTo>
                          <a:pt x="29" y="65"/>
                        </a:lnTo>
                        <a:lnTo>
                          <a:pt x="21" y="78"/>
                        </a:lnTo>
                        <a:lnTo>
                          <a:pt x="25" y="90"/>
                        </a:lnTo>
                        <a:lnTo>
                          <a:pt x="29" y="98"/>
                        </a:lnTo>
                        <a:lnTo>
                          <a:pt x="16" y="98"/>
                        </a:lnTo>
                        <a:lnTo>
                          <a:pt x="25" y="11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59" name="Freeform 122">
                    <a:extLst>
                      <a:ext uri="{FF2B5EF4-FFF2-40B4-BE49-F238E27FC236}">
                        <a16:creationId xmlns:a16="http://schemas.microsoft.com/office/drawing/2014/main" id="{0BDFA6C1-3AD8-4B92-AD80-052A153AD0B2}"/>
                      </a:ext>
                    </a:extLst>
                  </p:cNvPr>
                  <p:cNvSpPr>
                    <a:spLocks/>
                  </p:cNvSpPr>
                  <p:nvPr/>
                </p:nvSpPr>
                <p:spPr bwMode="gray">
                  <a:xfrm>
                    <a:off x="10511" y="6304"/>
                    <a:ext cx="28" cy="69"/>
                  </a:xfrm>
                  <a:custGeom>
                    <a:avLst/>
                    <a:gdLst>
                      <a:gd name="T0" fmla="*/ 4 w 28"/>
                      <a:gd name="T1" fmla="*/ 41 h 69"/>
                      <a:gd name="T2" fmla="*/ 20 w 28"/>
                      <a:gd name="T3" fmla="*/ 37 h 69"/>
                      <a:gd name="T4" fmla="*/ 20 w 28"/>
                      <a:gd name="T5" fmla="*/ 49 h 69"/>
                      <a:gd name="T6" fmla="*/ 16 w 28"/>
                      <a:gd name="T7" fmla="*/ 57 h 69"/>
                      <a:gd name="T8" fmla="*/ 16 w 28"/>
                      <a:gd name="T9" fmla="*/ 69 h 69"/>
                      <a:gd name="T10" fmla="*/ 24 w 28"/>
                      <a:gd name="T11" fmla="*/ 57 h 69"/>
                      <a:gd name="T12" fmla="*/ 24 w 28"/>
                      <a:gd name="T13" fmla="*/ 45 h 69"/>
                      <a:gd name="T14" fmla="*/ 24 w 28"/>
                      <a:gd name="T15" fmla="*/ 33 h 69"/>
                      <a:gd name="T16" fmla="*/ 28 w 28"/>
                      <a:gd name="T17" fmla="*/ 21 h 69"/>
                      <a:gd name="T18" fmla="*/ 24 w 28"/>
                      <a:gd name="T19" fmla="*/ 12 h 69"/>
                      <a:gd name="T20" fmla="*/ 20 w 28"/>
                      <a:gd name="T21" fmla="*/ 0 h 69"/>
                      <a:gd name="T22" fmla="*/ 8 w 28"/>
                      <a:gd name="T23" fmla="*/ 8 h 69"/>
                      <a:gd name="T24" fmla="*/ 12 w 28"/>
                      <a:gd name="T25" fmla="*/ 21 h 69"/>
                      <a:gd name="T26" fmla="*/ 0 w 28"/>
                      <a:gd name="T27" fmla="*/ 29 h 69"/>
                      <a:gd name="T28" fmla="*/ 4 w 28"/>
                      <a:gd name="T29" fmla="*/ 4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9">
                        <a:moveTo>
                          <a:pt x="4" y="41"/>
                        </a:moveTo>
                        <a:lnTo>
                          <a:pt x="20" y="37"/>
                        </a:lnTo>
                        <a:lnTo>
                          <a:pt x="20" y="49"/>
                        </a:lnTo>
                        <a:lnTo>
                          <a:pt x="16" y="57"/>
                        </a:lnTo>
                        <a:lnTo>
                          <a:pt x="16" y="69"/>
                        </a:lnTo>
                        <a:lnTo>
                          <a:pt x="24" y="57"/>
                        </a:lnTo>
                        <a:lnTo>
                          <a:pt x="24" y="45"/>
                        </a:lnTo>
                        <a:lnTo>
                          <a:pt x="24" y="33"/>
                        </a:lnTo>
                        <a:lnTo>
                          <a:pt x="28" y="21"/>
                        </a:lnTo>
                        <a:lnTo>
                          <a:pt x="24" y="12"/>
                        </a:lnTo>
                        <a:lnTo>
                          <a:pt x="20" y="0"/>
                        </a:lnTo>
                        <a:lnTo>
                          <a:pt x="8" y="8"/>
                        </a:lnTo>
                        <a:lnTo>
                          <a:pt x="12" y="21"/>
                        </a:lnTo>
                        <a:lnTo>
                          <a:pt x="0" y="29"/>
                        </a:lnTo>
                        <a:lnTo>
                          <a:pt x="4" y="4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60" name="Freeform 123">
                    <a:extLst>
                      <a:ext uri="{FF2B5EF4-FFF2-40B4-BE49-F238E27FC236}">
                        <a16:creationId xmlns:a16="http://schemas.microsoft.com/office/drawing/2014/main" id="{73F46D79-6890-41A9-9ED3-1387DE546650}"/>
                      </a:ext>
                    </a:extLst>
                  </p:cNvPr>
                  <p:cNvSpPr>
                    <a:spLocks/>
                  </p:cNvSpPr>
                  <p:nvPr/>
                </p:nvSpPr>
                <p:spPr bwMode="gray">
                  <a:xfrm>
                    <a:off x="10401" y="6459"/>
                    <a:ext cx="12" cy="12"/>
                  </a:xfrm>
                  <a:custGeom>
                    <a:avLst/>
                    <a:gdLst>
                      <a:gd name="T0" fmla="*/ 12 w 12"/>
                      <a:gd name="T1" fmla="*/ 0 h 12"/>
                      <a:gd name="T2" fmla="*/ 0 w 12"/>
                      <a:gd name="T3" fmla="*/ 4 h 12"/>
                      <a:gd name="T4" fmla="*/ 12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4"/>
                        </a:lnTo>
                        <a:lnTo>
                          <a:pt x="12" y="12"/>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61" name="Freeform 124">
                    <a:extLst>
                      <a:ext uri="{FF2B5EF4-FFF2-40B4-BE49-F238E27FC236}">
                        <a16:creationId xmlns:a16="http://schemas.microsoft.com/office/drawing/2014/main" id="{42CDE818-62EC-427B-BB2C-B921290942BE}"/>
                      </a:ext>
                    </a:extLst>
                  </p:cNvPr>
                  <p:cNvSpPr>
                    <a:spLocks/>
                  </p:cNvSpPr>
                  <p:nvPr/>
                </p:nvSpPr>
                <p:spPr bwMode="gray">
                  <a:xfrm>
                    <a:off x="10202" y="6569"/>
                    <a:ext cx="61" cy="53"/>
                  </a:xfrm>
                  <a:custGeom>
                    <a:avLst/>
                    <a:gdLst>
                      <a:gd name="T0" fmla="*/ 28 w 61"/>
                      <a:gd name="T1" fmla="*/ 0 h 53"/>
                      <a:gd name="T2" fmla="*/ 20 w 61"/>
                      <a:gd name="T3" fmla="*/ 0 h 53"/>
                      <a:gd name="T4" fmla="*/ 20 w 61"/>
                      <a:gd name="T5" fmla="*/ 12 h 53"/>
                      <a:gd name="T6" fmla="*/ 12 w 61"/>
                      <a:gd name="T7" fmla="*/ 8 h 53"/>
                      <a:gd name="T8" fmla="*/ 0 w 61"/>
                      <a:gd name="T9" fmla="*/ 16 h 53"/>
                      <a:gd name="T10" fmla="*/ 4 w 61"/>
                      <a:gd name="T11" fmla="*/ 24 h 53"/>
                      <a:gd name="T12" fmla="*/ 16 w 61"/>
                      <a:gd name="T13" fmla="*/ 32 h 53"/>
                      <a:gd name="T14" fmla="*/ 24 w 61"/>
                      <a:gd name="T15" fmla="*/ 40 h 53"/>
                      <a:gd name="T16" fmla="*/ 36 w 61"/>
                      <a:gd name="T17" fmla="*/ 44 h 53"/>
                      <a:gd name="T18" fmla="*/ 48 w 61"/>
                      <a:gd name="T19" fmla="*/ 40 h 53"/>
                      <a:gd name="T20" fmla="*/ 44 w 61"/>
                      <a:gd name="T21" fmla="*/ 53 h 53"/>
                      <a:gd name="T22" fmla="*/ 44 w 61"/>
                      <a:gd name="T23" fmla="*/ 53 h 53"/>
                      <a:gd name="T24" fmla="*/ 57 w 61"/>
                      <a:gd name="T25" fmla="*/ 44 h 53"/>
                      <a:gd name="T26" fmla="*/ 61 w 61"/>
                      <a:gd name="T27" fmla="*/ 32 h 53"/>
                      <a:gd name="T28" fmla="*/ 48 w 61"/>
                      <a:gd name="T29" fmla="*/ 32 h 53"/>
                      <a:gd name="T30" fmla="*/ 36 w 61"/>
                      <a:gd name="T31" fmla="*/ 24 h 53"/>
                      <a:gd name="T32" fmla="*/ 36 w 61"/>
                      <a:gd name="T33" fmla="*/ 16 h 53"/>
                      <a:gd name="T34" fmla="*/ 28 w 61"/>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53">
                        <a:moveTo>
                          <a:pt x="28" y="0"/>
                        </a:moveTo>
                        <a:lnTo>
                          <a:pt x="20" y="0"/>
                        </a:lnTo>
                        <a:lnTo>
                          <a:pt x="20" y="12"/>
                        </a:lnTo>
                        <a:lnTo>
                          <a:pt x="12" y="8"/>
                        </a:lnTo>
                        <a:lnTo>
                          <a:pt x="0" y="16"/>
                        </a:lnTo>
                        <a:lnTo>
                          <a:pt x="4" y="24"/>
                        </a:lnTo>
                        <a:lnTo>
                          <a:pt x="16" y="32"/>
                        </a:lnTo>
                        <a:lnTo>
                          <a:pt x="24" y="40"/>
                        </a:lnTo>
                        <a:lnTo>
                          <a:pt x="36" y="44"/>
                        </a:lnTo>
                        <a:lnTo>
                          <a:pt x="48" y="40"/>
                        </a:lnTo>
                        <a:lnTo>
                          <a:pt x="44" y="53"/>
                        </a:lnTo>
                        <a:lnTo>
                          <a:pt x="44" y="53"/>
                        </a:lnTo>
                        <a:lnTo>
                          <a:pt x="57" y="44"/>
                        </a:lnTo>
                        <a:lnTo>
                          <a:pt x="61" y="32"/>
                        </a:lnTo>
                        <a:lnTo>
                          <a:pt x="48" y="32"/>
                        </a:lnTo>
                        <a:lnTo>
                          <a:pt x="36" y="24"/>
                        </a:lnTo>
                        <a:lnTo>
                          <a:pt x="36" y="16"/>
                        </a:lnTo>
                        <a:lnTo>
                          <a:pt x="2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62" name="Freeform 125">
                    <a:extLst>
                      <a:ext uri="{FF2B5EF4-FFF2-40B4-BE49-F238E27FC236}">
                        <a16:creationId xmlns:a16="http://schemas.microsoft.com/office/drawing/2014/main" id="{853C3563-8E94-4544-AD55-E7F74CFB8E0C}"/>
                      </a:ext>
                    </a:extLst>
                  </p:cNvPr>
                  <p:cNvSpPr>
                    <a:spLocks/>
                  </p:cNvSpPr>
                  <p:nvPr/>
                </p:nvSpPr>
                <p:spPr bwMode="gray">
                  <a:xfrm>
                    <a:off x="10519" y="7142"/>
                    <a:ext cx="24" cy="13"/>
                  </a:xfrm>
                  <a:custGeom>
                    <a:avLst/>
                    <a:gdLst>
                      <a:gd name="T0" fmla="*/ 0 w 24"/>
                      <a:gd name="T1" fmla="*/ 9 h 13"/>
                      <a:gd name="T2" fmla="*/ 12 w 24"/>
                      <a:gd name="T3" fmla="*/ 13 h 13"/>
                      <a:gd name="T4" fmla="*/ 12 w 24"/>
                      <a:gd name="T5" fmla="*/ 13 h 13"/>
                      <a:gd name="T6" fmla="*/ 24 w 24"/>
                      <a:gd name="T7" fmla="*/ 4 h 13"/>
                      <a:gd name="T8" fmla="*/ 12 w 24"/>
                      <a:gd name="T9" fmla="*/ 0 h 13"/>
                      <a:gd name="T10" fmla="*/ 0 w 24"/>
                      <a:gd name="T11" fmla="*/ 9 h 13"/>
                    </a:gdLst>
                    <a:ahLst/>
                    <a:cxnLst>
                      <a:cxn ang="0">
                        <a:pos x="T0" y="T1"/>
                      </a:cxn>
                      <a:cxn ang="0">
                        <a:pos x="T2" y="T3"/>
                      </a:cxn>
                      <a:cxn ang="0">
                        <a:pos x="T4" y="T5"/>
                      </a:cxn>
                      <a:cxn ang="0">
                        <a:pos x="T6" y="T7"/>
                      </a:cxn>
                      <a:cxn ang="0">
                        <a:pos x="T8" y="T9"/>
                      </a:cxn>
                      <a:cxn ang="0">
                        <a:pos x="T10" y="T11"/>
                      </a:cxn>
                    </a:cxnLst>
                    <a:rect l="0" t="0" r="r" b="b"/>
                    <a:pathLst>
                      <a:path w="24" h="13">
                        <a:moveTo>
                          <a:pt x="0" y="9"/>
                        </a:moveTo>
                        <a:lnTo>
                          <a:pt x="12" y="13"/>
                        </a:lnTo>
                        <a:lnTo>
                          <a:pt x="12" y="13"/>
                        </a:lnTo>
                        <a:lnTo>
                          <a:pt x="24" y="4"/>
                        </a:lnTo>
                        <a:lnTo>
                          <a:pt x="12" y="0"/>
                        </a:lnTo>
                        <a:lnTo>
                          <a:pt x="0" y="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63" name="Freeform 126">
                    <a:extLst>
                      <a:ext uri="{FF2B5EF4-FFF2-40B4-BE49-F238E27FC236}">
                        <a16:creationId xmlns:a16="http://schemas.microsoft.com/office/drawing/2014/main" id="{09C3F867-433F-4942-90A2-98594139B439}"/>
                      </a:ext>
                    </a:extLst>
                  </p:cNvPr>
                  <p:cNvSpPr>
                    <a:spLocks/>
                  </p:cNvSpPr>
                  <p:nvPr/>
                </p:nvSpPr>
                <p:spPr bwMode="gray">
                  <a:xfrm>
                    <a:off x="10283" y="6735"/>
                    <a:ext cx="16" cy="25"/>
                  </a:xfrm>
                  <a:custGeom>
                    <a:avLst/>
                    <a:gdLst>
                      <a:gd name="T0" fmla="*/ 0 w 16"/>
                      <a:gd name="T1" fmla="*/ 13 h 25"/>
                      <a:gd name="T2" fmla="*/ 12 w 16"/>
                      <a:gd name="T3" fmla="*/ 25 h 25"/>
                      <a:gd name="T4" fmla="*/ 12 w 16"/>
                      <a:gd name="T5" fmla="*/ 25 h 25"/>
                      <a:gd name="T6" fmla="*/ 16 w 16"/>
                      <a:gd name="T7" fmla="*/ 13 h 25"/>
                      <a:gd name="T8" fmla="*/ 4 w 16"/>
                      <a:gd name="T9" fmla="*/ 0 h 25"/>
                      <a:gd name="T10" fmla="*/ 0 w 16"/>
                      <a:gd name="T11" fmla="*/ 13 h 25"/>
                    </a:gdLst>
                    <a:ahLst/>
                    <a:cxnLst>
                      <a:cxn ang="0">
                        <a:pos x="T0" y="T1"/>
                      </a:cxn>
                      <a:cxn ang="0">
                        <a:pos x="T2" y="T3"/>
                      </a:cxn>
                      <a:cxn ang="0">
                        <a:pos x="T4" y="T5"/>
                      </a:cxn>
                      <a:cxn ang="0">
                        <a:pos x="T6" y="T7"/>
                      </a:cxn>
                      <a:cxn ang="0">
                        <a:pos x="T8" y="T9"/>
                      </a:cxn>
                      <a:cxn ang="0">
                        <a:pos x="T10" y="T11"/>
                      </a:cxn>
                    </a:cxnLst>
                    <a:rect l="0" t="0" r="r" b="b"/>
                    <a:pathLst>
                      <a:path w="16" h="25">
                        <a:moveTo>
                          <a:pt x="0" y="13"/>
                        </a:moveTo>
                        <a:lnTo>
                          <a:pt x="12" y="25"/>
                        </a:lnTo>
                        <a:lnTo>
                          <a:pt x="12" y="25"/>
                        </a:lnTo>
                        <a:lnTo>
                          <a:pt x="16" y="13"/>
                        </a:lnTo>
                        <a:lnTo>
                          <a:pt x="4" y="0"/>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64" name="Freeform 127">
                    <a:extLst>
                      <a:ext uri="{FF2B5EF4-FFF2-40B4-BE49-F238E27FC236}">
                        <a16:creationId xmlns:a16="http://schemas.microsoft.com/office/drawing/2014/main" id="{17A9D015-653E-4E04-B5F5-EE93826F4858}"/>
                      </a:ext>
                    </a:extLst>
                  </p:cNvPr>
                  <p:cNvSpPr>
                    <a:spLocks/>
                  </p:cNvSpPr>
                  <p:nvPr/>
                </p:nvSpPr>
                <p:spPr bwMode="gray">
                  <a:xfrm>
                    <a:off x="10405" y="6438"/>
                    <a:ext cx="37" cy="25"/>
                  </a:xfrm>
                  <a:custGeom>
                    <a:avLst/>
                    <a:gdLst>
                      <a:gd name="T0" fmla="*/ 8 w 37"/>
                      <a:gd name="T1" fmla="*/ 17 h 25"/>
                      <a:gd name="T2" fmla="*/ 16 w 37"/>
                      <a:gd name="T3" fmla="*/ 17 h 25"/>
                      <a:gd name="T4" fmla="*/ 29 w 37"/>
                      <a:gd name="T5" fmla="*/ 21 h 25"/>
                      <a:gd name="T6" fmla="*/ 33 w 37"/>
                      <a:gd name="T7" fmla="*/ 25 h 25"/>
                      <a:gd name="T8" fmla="*/ 37 w 37"/>
                      <a:gd name="T9" fmla="*/ 17 h 25"/>
                      <a:gd name="T10" fmla="*/ 24 w 37"/>
                      <a:gd name="T11" fmla="*/ 13 h 25"/>
                      <a:gd name="T12" fmla="*/ 12 w 37"/>
                      <a:gd name="T13" fmla="*/ 13 h 25"/>
                      <a:gd name="T14" fmla="*/ 12 w 37"/>
                      <a:gd name="T15" fmla="*/ 0 h 25"/>
                      <a:gd name="T16" fmla="*/ 0 w 37"/>
                      <a:gd name="T17" fmla="*/ 5 h 25"/>
                      <a:gd name="T18" fmla="*/ 8 w 37"/>
                      <a:gd name="T19" fmla="*/ 17 h 25"/>
                      <a:gd name="T20" fmla="*/ 8 w 37"/>
                      <a:gd name="T2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5">
                        <a:moveTo>
                          <a:pt x="8" y="17"/>
                        </a:moveTo>
                        <a:lnTo>
                          <a:pt x="16" y="17"/>
                        </a:lnTo>
                        <a:lnTo>
                          <a:pt x="29" y="21"/>
                        </a:lnTo>
                        <a:lnTo>
                          <a:pt x="33" y="25"/>
                        </a:lnTo>
                        <a:lnTo>
                          <a:pt x="37" y="17"/>
                        </a:lnTo>
                        <a:lnTo>
                          <a:pt x="24" y="13"/>
                        </a:lnTo>
                        <a:lnTo>
                          <a:pt x="12" y="13"/>
                        </a:lnTo>
                        <a:lnTo>
                          <a:pt x="12" y="0"/>
                        </a:lnTo>
                        <a:lnTo>
                          <a:pt x="0" y="5"/>
                        </a:lnTo>
                        <a:lnTo>
                          <a:pt x="8" y="17"/>
                        </a:lnTo>
                        <a:lnTo>
                          <a:pt x="8"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65" name="Freeform 128">
                    <a:extLst>
                      <a:ext uri="{FF2B5EF4-FFF2-40B4-BE49-F238E27FC236}">
                        <a16:creationId xmlns:a16="http://schemas.microsoft.com/office/drawing/2014/main" id="{5C0D6299-5D2F-46DC-AE8B-3001D6834D96}"/>
                      </a:ext>
                    </a:extLst>
                  </p:cNvPr>
                  <p:cNvSpPr>
                    <a:spLocks/>
                  </p:cNvSpPr>
                  <p:nvPr/>
                </p:nvSpPr>
                <p:spPr bwMode="gray">
                  <a:xfrm>
                    <a:off x="10320" y="6845"/>
                    <a:ext cx="24" cy="29"/>
                  </a:xfrm>
                  <a:custGeom>
                    <a:avLst/>
                    <a:gdLst>
                      <a:gd name="T0" fmla="*/ 12 w 24"/>
                      <a:gd name="T1" fmla="*/ 4 h 29"/>
                      <a:gd name="T2" fmla="*/ 4 w 24"/>
                      <a:gd name="T3" fmla="*/ 17 h 29"/>
                      <a:gd name="T4" fmla="*/ 0 w 24"/>
                      <a:gd name="T5" fmla="*/ 29 h 29"/>
                      <a:gd name="T6" fmla="*/ 4 w 24"/>
                      <a:gd name="T7" fmla="*/ 29 h 29"/>
                      <a:gd name="T8" fmla="*/ 16 w 24"/>
                      <a:gd name="T9" fmla="*/ 25 h 29"/>
                      <a:gd name="T10" fmla="*/ 24 w 24"/>
                      <a:gd name="T11" fmla="*/ 13 h 29"/>
                      <a:gd name="T12" fmla="*/ 24 w 24"/>
                      <a:gd name="T13" fmla="*/ 0 h 29"/>
                      <a:gd name="T14" fmla="*/ 12 w 24"/>
                      <a:gd name="T15" fmla="*/ 4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9">
                        <a:moveTo>
                          <a:pt x="12" y="4"/>
                        </a:moveTo>
                        <a:lnTo>
                          <a:pt x="4" y="17"/>
                        </a:lnTo>
                        <a:lnTo>
                          <a:pt x="0" y="29"/>
                        </a:lnTo>
                        <a:lnTo>
                          <a:pt x="4" y="29"/>
                        </a:lnTo>
                        <a:lnTo>
                          <a:pt x="16" y="25"/>
                        </a:lnTo>
                        <a:lnTo>
                          <a:pt x="24" y="13"/>
                        </a:lnTo>
                        <a:lnTo>
                          <a:pt x="24" y="0"/>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66" name="Freeform 129">
                    <a:extLst>
                      <a:ext uri="{FF2B5EF4-FFF2-40B4-BE49-F238E27FC236}">
                        <a16:creationId xmlns:a16="http://schemas.microsoft.com/office/drawing/2014/main" id="{2AB31735-35CB-4E53-AFBC-E3FF9C761F06}"/>
                      </a:ext>
                    </a:extLst>
                  </p:cNvPr>
                  <p:cNvSpPr>
                    <a:spLocks/>
                  </p:cNvSpPr>
                  <p:nvPr/>
                </p:nvSpPr>
                <p:spPr bwMode="gray">
                  <a:xfrm>
                    <a:off x="10161" y="6593"/>
                    <a:ext cx="12" cy="24"/>
                  </a:xfrm>
                  <a:custGeom>
                    <a:avLst/>
                    <a:gdLst>
                      <a:gd name="T0" fmla="*/ 8 w 12"/>
                      <a:gd name="T1" fmla="*/ 16 h 24"/>
                      <a:gd name="T2" fmla="*/ 12 w 12"/>
                      <a:gd name="T3" fmla="*/ 8 h 24"/>
                      <a:gd name="T4" fmla="*/ 0 w 12"/>
                      <a:gd name="T5" fmla="*/ 0 h 24"/>
                      <a:gd name="T6" fmla="*/ 0 w 12"/>
                      <a:gd name="T7" fmla="*/ 12 h 24"/>
                      <a:gd name="T8" fmla="*/ 8 w 12"/>
                      <a:gd name="T9" fmla="*/ 24 h 24"/>
                      <a:gd name="T10" fmla="*/ 8 w 12"/>
                      <a:gd name="T11" fmla="*/ 16 h 24"/>
                    </a:gdLst>
                    <a:ahLst/>
                    <a:cxnLst>
                      <a:cxn ang="0">
                        <a:pos x="T0" y="T1"/>
                      </a:cxn>
                      <a:cxn ang="0">
                        <a:pos x="T2" y="T3"/>
                      </a:cxn>
                      <a:cxn ang="0">
                        <a:pos x="T4" y="T5"/>
                      </a:cxn>
                      <a:cxn ang="0">
                        <a:pos x="T6" y="T7"/>
                      </a:cxn>
                      <a:cxn ang="0">
                        <a:pos x="T8" y="T9"/>
                      </a:cxn>
                      <a:cxn ang="0">
                        <a:pos x="T10" y="T11"/>
                      </a:cxn>
                    </a:cxnLst>
                    <a:rect l="0" t="0" r="r" b="b"/>
                    <a:pathLst>
                      <a:path w="12" h="24">
                        <a:moveTo>
                          <a:pt x="8" y="16"/>
                        </a:moveTo>
                        <a:lnTo>
                          <a:pt x="12" y="8"/>
                        </a:lnTo>
                        <a:lnTo>
                          <a:pt x="0" y="0"/>
                        </a:lnTo>
                        <a:lnTo>
                          <a:pt x="0" y="12"/>
                        </a:lnTo>
                        <a:lnTo>
                          <a:pt x="8" y="24"/>
                        </a:lnTo>
                        <a:lnTo>
                          <a:pt x="8"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67" name="Freeform 130">
                    <a:extLst>
                      <a:ext uri="{FF2B5EF4-FFF2-40B4-BE49-F238E27FC236}">
                        <a16:creationId xmlns:a16="http://schemas.microsoft.com/office/drawing/2014/main" id="{304F278A-2490-4016-9C18-704E740B1653}"/>
                      </a:ext>
                    </a:extLst>
                  </p:cNvPr>
                  <p:cNvSpPr>
                    <a:spLocks/>
                  </p:cNvSpPr>
                  <p:nvPr/>
                </p:nvSpPr>
                <p:spPr bwMode="gray">
                  <a:xfrm>
                    <a:off x="10161" y="6569"/>
                    <a:ext cx="8" cy="12"/>
                  </a:xfrm>
                  <a:custGeom>
                    <a:avLst/>
                    <a:gdLst>
                      <a:gd name="T0" fmla="*/ 4 w 8"/>
                      <a:gd name="T1" fmla="*/ 8 h 12"/>
                      <a:gd name="T2" fmla="*/ 8 w 8"/>
                      <a:gd name="T3" fmla="*/ 0 h 12"/>
                      <a:gd name="T4" fmla="*/ 0 w 8"/>
                      <a:gd name="T5" fmla="*/ 8 h 12"/>
                      <a:gd name="T6" fmla="*/ 8 w 8"/>
                      <a:gd name="T7" fmla="*/ 12 h 12"/>
                      <a:gd name="T8" fmla="*/ 4 w 8"/>
                      <a:gd name="T9" fmla="*/ 8 h 12"/>
                    </a:gdLst>
                    <a:ahLst/>
                    <a:cxnLst>
                      <a:cxn ang="0">
                        <a:pos x="T0" y="T1"/>
                      </a:cxn>
                      <a:cxn ang="0">
                        <a:pos x="T2" y="T3"/>
                      </a:cxn>
                      <a:cxn ang="0">
                        <a:pos x="T4" y="T5"/>
                      </a:cxn>
                      <a:cxn ang="0">
                        <a:pos x="T6" y="T7"/>
                      </a:cxn>
                      <a:cxn ang="0">
                        <a:pos x="T8" y="T9"/>
                      </a:cxn>
                    </a:cxnLst>
                    <a:rect l="0" t="0" r="r" b="b"/>
                    <a:pathLst>
                      <a:path w="8" h="12">
                        <a:moveTo>
                          <a:pt x="4" y="8"/>
                        </a:moveTo>
                        <a:lnTo>
                          <a:pt x="8" y="0"/>
                        </a:lnTo>
                        <a:lnTo>
                          <a:pt x="0" y="8"/>
                        </a:lnTo>
                        <a:lnTo>
                          <a:pt x="8" y="12"/>
                        </a:lnTo>
                        <a:lnTo>
                          <a:pt x="4"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68" name="Freeform 131">
                    <a:extLst>
                      <a:ext uri="{FF2B5EF4-FFF2-40B4-BE49-F238E27FC236}">
                        <a16:creationId xmlns:a16="http://schemas.microsoft.com/office/drawing/2014/main" id="{1C82F072-B4C1-4334-A2BC-1137D4AB7198}"/>
                      </a:ext>
                    </a:extLst>
                  </p:cNvPr>
                  <p:cNvSpPr>
                    <a:spLocks/>
                  </p:cNvSpPr>
                  <p:nvPr/>
                </p:nvSpPr>
                <p:spPr bwMode="gray">
                  <a:xfrm>
                    <a:off x="10214" y="6719"/>
                    <a:ext cx="28" cy="29"/>
                  </a:xfrm>
                  <a:custGeom>
                    <a:avLst/>
                    <a:gdLst>
                      <a:gd name="T0" fmla="*/ 16 w 28"/>
                      <a:gd name="T1" fmla="*/ 29 h 29"/>
                      <a:gd name="T2" fmla="*/ 24 w 28"/>
                      <a:gd name="T3" fmla="*/ 25 h 29"/>
                      <a:gd name="T4" fmla="*/ 28 w 28"/>
                      <a:gd name="T5" fmla="*/ 12 h 29"/>
                      <a:gd name="T6" fmla="*/ 16 w 28"/>
                      <a:gd name="T7" fmla="*/ 0 h 29"/>
                      <a:gd name="T8" fmla="*/ 4 w 28"/>
                      <a:gd name="T9" fmla="*/ 8 h 29"/>
                      <a:gd name="T10" fmla="*/ 0 w 28"/>
                      <a:gd name="T11" fmla="*/ 21 h 29"/>
                      <a:gd name="T12" fmla="*/ 12 w 28"/>
                      <a:gd name="T13" fmla="*/ 16 h 29"/>
                      <a:gd name="T14" fmla="*/ 16 w 28"/>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9">
                        <a:moveTo>
                          <a:pt x="16" y="29"/>
                        </a:moveTo>
                        <a:lnTo>
                          <a:pt x="24" y="25"/>
                        </a:lnTo>
                        <a:lnTo>
                          <a:pt x="28" y="12"/>
                        </a:lnTo>
                        <a:lnTo>
                          <a:pt x="16" y="0"/>
                        </a:lnTo>
                        <a:lnTo>
                          <a:pt x="4" y="8"/>
                        </a:lnTo>
                        <a:lnTo>
                          <a:pt x="0" y="21"/>
                        </a:lnTo>
                        <a:lnTo>
                          <a:pt x="12" y="16"/>
                        </a:lnTo>
                        <a:lnTo>
                          <a:pt x="16" y="2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69" name="Freeform 132">
                    <a:extLst>
                      <a:ext uri="{FF2B5EF4-FFF2-40B4-BE49-F238E27FC236}">
                        <a16:creationId xmlns:a16="http://schemas.microsoft.com/office/drawing/2014/main" id="{1051F197-1E2A-45DD-8567-BD273B41979B}"/>
                      </a:ext>
                    </a:extLst>
                  </p:cNvPr>
                  <p:cNvSpPr>
                    <a:spLocks/>
                  </p:cNvSpPr>
                  <p:nvPr/>
                </p:nvSpPr>
                <p:spPr bwMode="gray">
                  <a:xfrm>
                    <a:off x="10177" y="6495"/>
                    <a:ext cx="57" cy="53"/>
                  </a:xfrm>
                  <a:custGeom>
                    <a:avLst/>
                    <a:gdLst>
                      <a:gd name="T0" fmla="*/ 16 w 57"/>
                      <a:gd name="T1" fmla="*/ 33 h 53"/>
                      <a:gd name="T2" fmla="*/ 4 w 57"/>
                      <a:gd name="T3" fmla="*/ 25 h 53"/>
                      <a:gd name="T4" fmla="*/ 0 w 57"/>
                      <a:gd name="T5" fmla="*/ 37 h 53"/>
                      <a:gd name="T6" fmla="*/ 8 w 57"/>
                      <a:gd name="T7" fmla="*/ 45 h 53"/>
                      <a:gd name="T8" fmla="*/ 21 w 57"/>
                      <a:gd name="T9" fmla="*/ 53 h 53"/>
                      <a:gd name="T10" fmla="*/ 29 w 57"/>
                      <a:gd name="T11" fmla="*/ 49 h 53"/>
                      <a:gd name="T12" fmla="*/ 29 w 57"/>
                      <a:gd name="T13" fmla="*/ 37 h 53"/>
                      <a:gd name="T14" fmla="*/ 29 w 57"/>
                      <a:gd name="T15" fmla="*/ 49 h 53"/>
                      <a:gd name="T16" fmla="*/ 41 w 57"/>
                      <a:gd name="T17" fmla="*/ 45 h 53"/>
                      <a:gd name="T18" fmla="*/ 41 w 57"/>
                      <a:gd name="T19" fmla="*/ 33 h 53"/>
                      <a:gd name="T20" fmla="*/ 53 w 57"/>
                      <a:gd name="T21" fmla="*/ 25 h 53"/>
                      <a:gd name="T22" fmla="*/ 57 w 57"/>
                      <a:gd name="T23" fmla="*/ 13 h 53"/>
                      <a:gd name="T24" fmla="*/ 57 w 57"/>
                      <a:gd name="T25" fmla="*/ 0 h 53"/>
                      <a:gd name="T26" fmla="*/ 45 w 57"/>
                      <a:gd name="T27" fmla="*/ 4 h 53"/>
                      <a:gd name="T28" fmla="*/ 33 w 57"/>
                      <a:gd name="T29" fmla="*/ 13 h 53"/>
                      <a:gd name="T30" fmla="*/ 21 w 57"/>
                      <a:gd name="T31" fmla="*/ 21 h 53"/>
                      <a:gd name="T32" fmla="*/ 16 w 57"/>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3">
                        <a:moveTo>
                          <a:pt x="16" y="33"/>
                        </a:moveTo>
                        <a:lnTo>
                          <a:pt x="4" y="25"/>
                        </a:lnTo>
                        <a:lnTo>
                          <a:pt x="0" y="37"/>
                        </a:lnTo>
                        <a:lnTo>
                          <a:pt x="8" y="45"/>
                        </a:lnTo>
                        <a:lnTo>
                          <a:pt x="21" y="53"/>
                        </a:lnTo>
                        <a:lnTo>
                          <a:pt x="29" y="49"/>
                        </a:lnTo>
                        <a:lnTo>
                          <a:pt x="29" y="37"/>
                        </a:lnTo>
                        <a:lnTo>
                          <a:pt x="29" y="49"/>
                        </a:lnTo>
                        <a:lnTo>
                          <a:pt x="41" y="45"/>
                        </a:lnTo>
                        <a:lnTo>
                          <a:pt x="41" y="33"/>
                        </a:lnTo>
                        <a:lnTo>
                          <a:pt x="53" y="25"/>
                        </a:lnTo>
                        <a:lnTo>
                          <a:pt x="57" y="13"/>
                        </a:lnTo>
                        <a:lnTo>
                          <a:pt x="57" y="0"/>
                        </a:lnTo>
                        <a:lnTo>
                          <a:pt x="45" y="4"/>
                        </a:lnTo>
                        <a:lnTo>
                          <a:pt x="33" y="13"/>
                        </a:lnTo>
                        <a:lnTo>
                          <a:pt x="21" y="21"/>
                        </a:lnTo>
                        <a:lnTo>
                          <a:pt x="16"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70" name="Freeform 133">
                    <a:extLst>
                      <a:ext uri="{FF2B5EF4-FFF2-40B4-BE49-F238E27FC236}">
                        <a16:creationId xmlns:a16="http://schemas.microsoft.com/office/drawing/2014/main" id="{251C84FB-8BF9-4D5B-A614-2A3680A2DA02}"/>
                      </a:ext>
                    </a:extLst>
                  </p:cNvPr>
                  <p:cNvSpPr>
                    <a:spLocks/>
                  </p:cNvSpPr>
                  <p:nvPr/>
                </p:nvSpPr>
                <p:spPr bwMode="gray">
                  <a:xfrm>
                    <a:off x="10242" y="6699"/>
                    <a:ext cx="21" cy="28"/>
                  </a:xfrm>
                  <a:custGeom>
                    <a:avLst/>
                    <a:gdLst>
                      <a:gd name="T0" fmla="*/ 4 w 21"/>
                      <a:gd name="T1" fmla="*/ 24 h 28"/>
                      <a:gd name="T2" fmla="*/ 17 w 21"/>
                      <a:gd name="T3" fmla="*/ 12 h 28"/>
                      <a:gd name="T4" fmla="*/ 21 w 21"/>
                      <a:gd name="T5" fmla="*/ 0 h 28"/>
                      <a:gd name="T6" fmla="*/ 8 w 21"/>
                      <a:gd name="T7" fmla="*/ 8 h 28"/>
                      <a:gd name="T8" fmla="*/ 0 w 21"/>
                      <a:gd name="T9" fmla="*/ 16 h 28"/>
                      <a:gd name="T10" fmla="*/ 4 w 21"/>
                      <a:gd name="T11" fmla="*/ 28 h 28"/>
                      <a:gd name="T12" fmla="*/ 4 w 21"/>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4" y="24"/>
                        </a:moveTo>
                        <a:lnTo>
                          <a:pt x="17" y="12"/>
                        </a:lnTo>
                        <a:lnTo>
                          <a:pt x="21" y="0"/>
                        </a:lnTo>
                        <a:lnTo>
                          <a:pt x="8" y="8"/>
                        </a:lnTo>
                        <a:lnTo>
                          <a:pt x="0" y="16"/>
                        </a:lnTo>
                        <a:lnTo>
                          <a:pt x="4" y="28"/>
                        </a:lnTo>
                        <a:lnTo>
                          <a:pt x="4"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71" name="Freeform 134">
                    <a:extLst>
                      <a:ext uri="{FF2B5EF4-FFF2-40B4-BE49-F238E27FC236}">
                        <a16:creationId xmlns:a16="http://schemas.microsoft.com/office/drawing/2014/main" id="{BB233FB7-9371-4AF0-8239-66B935B2D78E}"/>
                      </a:ext>
                    </a:extLst>
                  </p:cNvPr>
                  <p:cNvSpPr>
                    <a:spLocks/>
                  </p:cNvSpPr>
                  <p:nvPr/>
                </p:nvSpPr>
                <p:spPr bwMode="gray">
                  <a:xfrm>
                    <a:off x="10552" y="6288"/>
                    <a:ext cx="8" cy="12"/>
                  </a:xfrm>
                  <a:custGeom>
                    <a:avLst/>
                    <a:gdLst>
                      <a:gd name="T0" fmla="*/ 4 w 8"/>
                      <a:gd name="T1" fmla="*/ 12 h 12"/>
                      <a:gd name="T2" fmla="*/ 8 w 8"/>
                      <a:gd name="T3" fmla="*/ 0 h 12"/>
                      <a:gd name="T4" fmla="*/ 0 w 8"/>
                      <a:gd name="T5" fmla="*/ 12 h 12"/>
                      <a:gd name="T6" fmla="*/ 4 w 8"/>
                      <a:gd name="T7" fmla="*/ 12 h 12"/>
                    </a:gdLst>
                    <a:ahLst/>
                    <a:cxnLst>
                      <a:cxn ang="0">
                        <a:pos x="T0" y="T1"/>
                      </a:cxn>
                      <a:cxn ang="0">
                        <a:pos x="T2" y="T3"/>
                      </a:cxn>
                      <a:cxn ang="0">
                        <a:pos x="T4" y="T5"/>
                      </a:cxn>
                      <a:cxn ang="0">
                        <a:pos x="T6" y="T7"/>
                      </a:cxn>
                    </a:cxnLst>
                    <a:rect l="0" t="0" r="r" b="b"/>
                    <a:pathLst>
                      <a:path w="8" h="12">
                        <a:moveTo>
                          <a:pt x="4" y="12"/>
                        </a:moveTo>
                        <a:lnTo>
                          <a:pt x="8" y="0"/>
                        </a:lnTo>
                        <a:lnTo>
                          <a:pt x="0" y="12"/>
                        </a:lnTo>
                        <a:lnTo>
                          <a:pt x="4" y="1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72" name="Freeform 135">
                    <a:extLst>
                      <a:ext uri="{FF2B5EF4-FFF2-40B4-BE49-F238E27FC236}">
                        <a16:creationId xmlns:a16="http://schemas.microsoft.com/office/drawing/2014/main" id="{E255BD87-CDAE-4BB7-9ECA-E98AB53A3A64}"/>
                      </a:ext>
                    </a:extLst>
                  </p:cNvPr>
                  <p:cNvSpPr>
                    <a:spLocks/>
                  </p:cNvSpPr>
                  <p:nvPr/>
                </p:nvSpPr>
                <p:spPr bwMode="gray">
                  <a:xfrm>
                    <a:off x="10332" y="6927"/>
                    <a:ext cx="24" cy="24"/>
                  </a:xfrm>
                  <a:custGeom>
                    <a:avLst/>
                    <a:gdLst>
                      <a:gd name="T0" fmla="*/ 0 w 24"/>
                      <a:gd name="T1" fmla="*/ 12 h 24"/>
                      <a:gd name="T2" fmla="*/ 12 w 24"/>
                      <a:gd name="T3" fmla="*/ 24 h 24"/>
                      <a:gd name="T4" fmla="*/ 20 w 24"/>
                      <a:gd name="T5" fmla="*/ 16 h 24"/>
                      <a:gd name="T6" fmla="*/ 24 w 24"/>
                      <a:gd name="T7" fmla="*/ 16 h 24"/>
                      <a:gd name="T8" fmla="*/ 24 w 24"/>
                      <a:gd name="T9" fmla="*/ 12 h 24"/>
                      <a:gd name="T10" fmla="*/ 12 w 24"/>
                      <a:gd name="T11" fmla="*/ 0 h 24"/>
                      <a:gd name="T12" fmla="*/ 0 w 24"/>
                      <a:gd name="T13" fmla="*/ 12 h 24"/>
                      <a:gd name="T14" fmla="*/ 0 w 24"/>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0" y="12"/>
                        </a:moveTo>
                        <a:lnTo>
                          <a:pt x="12" y="24"/>
                        </a:lnTo>
                        <a:lnTo>
                          <a:pt x="20" y="16"/>
                        </a:lnTo>
                        <a:lnTo>
                          <a:pt x="24" y="16"/>
                        </a:lnTo>
                        <a:lnTo>
                          <a:pt x="24" y="12"/>
                        </a:lnTo>
                        <a:lnTo>
                          <a:pt x="12" y="0"/>
                        </a:lnTo>
                        <a:lnTo>
                          <a:pt x="0" y="12"/>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73" name="Freeform 136">
                    <a:extLst>
                      <a:ext uri="{FF2B5EF4-FFF2-40B4-BE49-F238E27FC236}">
                        <a16:creationId xmlns:a16="http://schemas.microsoft.com/office/drawing/2014/main" id="{57DE4084-9341-4B3B-A086-82E98B2EE76F}"/>
                      </a:ext>
                    </a:extLst>
                  </p:cNvPr>
                  <p:cNvSpPr>
                    <a:spLocks/>
                  </p:cNvSpPr>
                  <p:nvPr/>
                </p:nvSpPr>
                <p:spPr bwMode="gray">
                  <a:xfrm>
                    <a:off x="10177" y="6548"/>
                    <a:ext cx="21" cy="13"/>
                  </a:xfrm>
                  <a:custGeom>
                    <a:avLst/>
                    <a:gdLst>
                      <a:gd name="T0" fmla="*/ 0 w 21"/>
                      <a:gd name="T1" fmla="*/ 8 h 13"/>
                      <a:gd name="T2" fmla="*/ 12 w 21"/>
                      <a:gd name="T3" fmla="*/ 13 h 13"/>
                      <a:gd name="T4" fmla="*/ 21 w 21"/>
                      <a:gd name="T5" fmla="*/ 0 h 13"/>
                      <a:gd name="T6" fmla="*/ 12 w 21"/>
                      <a:gd name="T7" fmla="*/ 0 h 13"/>
                      <a:gd name="T8" fmla="*/ 0 w 21"/>
                      <a:gd name="T9" fmla="*/ 8 h 13"/>
                    </a:gdLst>
                    <a:ahLst/>
                    <a:cxnLst>
                      <a:cxn ang="0">
                        <a:pos x="T0" y="T1"/>
                      </a:cxn>
                      <a:cxn ang="0">
                        <a:pos x="T2" y="T3"/>
                      </a:cxn>
                      <a:cxn ang="0">
                        <a:pos x="T4" y="T5"/>
                      </a:cxn>
                      <a:cxn ang="0">
                        <a:pos x="T6" y="T7"/>
                      </a:cxn>
                      <a:cxn ang="0">
                        <a:pos x="T8" y="T9"/>
                      </a:cxn>
                    </a:cxnLst>
                    <a:rect l="0" t="0" r="r" b="b"/>
                    <a:pathLst>
                      <a:path w="21" h="13">
                        <a:moveTo>
                          <a:pt x="0" y="8"/>
                        </a:moveTo>
                        <a:lnTo>
                          <a:pt x="12" y="13"/>
                        </a:lnTo>
                        <a:lnTo>
                          <a:pt x="21" y="0"/>
                        </a:lnTo>
                        <a:lnTo>
                          <a:pt x="12"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74" name="Freeform 137">
                    <a:extLst>
                      <a:ext uri="{FF2B5EF4-FFF2-40B4-BE49-F238E27FC236}">
                        <a16:creationId xmlns:a16="http://schemas.microsoft.com/office/drawing/2014/main" id="{B5C2A199-EDEE-4487-9471-77A6CCFDCF6D}"/>
                      </a:ext>
                    </a:extLst>
                  </p:cNvPr>
                  <p:cNvSpPr>
                    <a:spLocks/>
                  </p:cNvSpPr>
                  <p:nvPr/>
                </p:nvSpPr>
                <p:spPr bwMode="gray">
                  <a:xfrm>
                    <a:off x="10230" y="6654"/>
                    <a:ext cx="33" cy="33"/>
                  </a:xfrm>
                  <a:custGeom>
                    <a:avLst/>
                    <a:gdLst>
                      <a:gd name="T0" fmla="*/ 33 w 33"/>
                      <a:gd name="T1" fmla="*/ 29 h 33"/>
                      <a:gd name="T2" fmla="*/ 33 w 33"/>
                      <a:gd name="T3" fmla="*/ 16 h 33"/>
                      <a:gd name="T4" fmla="*/ 20 w 33"/>
                      <a:gd name="T5" fmla="*/ 12 h 33"/>
                      <a:gd name="T6" fmla="*/ 8 w 33"/>
                      <a:gd name="T7" fmla="*/ 0 h 33"/>
                      <a:gd name="T8" fmla="*/ 4 w 33"/>
                      <a:gd name="T9" fmla="*/ 12 h 33"/>
                      <a:gd name="T10" fmla="*/ 16 w 33"/>
                      <a:gd name="T11" fmla="*/ 16 h 33"/>
                      <a:gd name="T12" fmla="*/ 12 w 33"/>
                      <a:gd name="T13" fmla="*/ 25 h 33"/>
                      <a:gd name="T14" fmla="*/ 0 w 33"/>
                      <a:gd name="T15" fmla="*/ 33 h 33"/>
                      <a:gd name="T16" fmla="*/ 8 w 33"/>
                      <a:gd name="T17" fmla="*/ 33 h 33"/>
                      <a:gd name="T18" fmla="*/ 20 w 33"/>
                      <a:gd name="T19" fmla="*/ 29 h 33"/>
                      <a:gd name="T20" fmla="*/ 33 w 33"/>
                      <a:gd name="T21"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33" y="29"/>
                        </a:moveTo>
                        <a:lnTo>
                          <a:pt x="33" y="16"/>
                        </a:lnTo>
                        <a:lnTo>
                          <a:pt x="20" y="12"/>
                        </a:lnTo>
                        <a:lnTo>
                          <a:pt x="8" y="0"/>
                        </a:lnTo>
                        <a:lnTo>
                          <a:pt x="4" y="12"/>
                        </a:lnTo>
                        <a:lnTo>
                          <a:pt x="16" y="16"/>
                        </a:lnTo>
                        <a:lnTo>
                          <a:pt x="12" y="25"/>
                        </a:lnTo>
                        <a:lnTo>
                          <a:pt x="0" y="33"/>
                        </a:lnTo>
                        <a:lnTo>
                          <a:pt x="8" y="33"/>
                        </a:lnTo>
                        <a:lnTo>
                          <a:pt x="20" y="29"/>
                        </a:lnTo>
                        <a:lnTo>
                          <a:pt x="33" y="2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185" name="Group 138">
                  <a:extLst>
                    <a:ext uri="{FF2B5EF4-FFF2-40B4-BE49-F238E27FC236}">
                      <a16:creationId xmlns:a16="http://schemas.microsoft.com/office/drawing/2014/main" id="{845898F8-B481-4263-A53A-7518FBADFFFA}"/>
                    </a:ext>
                  </a:extLst>
                </p:cNvPr>
                <p:cNvGrpSpPr>
                  <a:grpSpLocks/>
                </p:cNvGrpSpPr>
                <p:nvPr/>
              </p:nvGrpSpPr>
              <p:grpSpPr bwMode="auto">
                <a:xfrm>
                  <a:off x="9982" y="6772"/>
                  <a:ext cx="260" cy="313"/>
                  <a:chOff x="9982" y="6772"/>
                  <a:chExt cx="260" cy="313"/>
                </a:xfrm>
                <a:grpFill/>
              </p:grpSpPr>
              <p:sp>
                <p:nvSpPr>
                  <p:cNvPr id="355" name="Freeform 139">
                    <a:extLst>
                      <a:ext uri="{FF2B5EF4-FFF2-40B4-BE49-F238E27FC236}">
                        <a16:creationId xmlns:a16="http://schemas.microsoft.com/office/drawing/2014/main" id="{5333E897-F599-4568-BD0D-588BCC9487A9}"/>
                      </a:ext>
                    </a:extLst>
                  </p:cNvPr>
                  <p:cNvSpPr>
                    <a:spLocks/>
                  </p:cNvSpPr>
                  <p:nvPr/>
                </p:nvSpPr>
                <p:spPr bwMode="gray">
                  <a:xfrm>
                    <a:off x="9982" y="6772"/>
                    <a:ext cx="260" cy="313"/>
                  </a:xfrm>
                  <a:custGeom>
                    <a:avLst/>
                    <a:gdLst>
                      <a:gd name="T0" fmla="*/ 8 w 260"/>
                      <a:gd name="T1" fmla="*/ 289 h 313"/>
                      <a:gd name="T2" fmla="*/ 32 w 260"/>
                      <a:gd name="T3" fmla="*/ 289 h 313"/>
                      <a:gd name="T4" fmla="*/ 41 w 260"/>
                      <a:gd name="T5" fmla="*/ 297 h 313"/>
                      <a:gd name="T6" fmla="*/ 45 w 260"/>
                      <a:gd name="T7" fmla="*/ 309 h 313"/>
                      <a:gd name="T8" fmla="*/ 89 w 260"/>
                      <a:gd name="T9" fmla="*/ 305 h 313"/>
                      <a:gd name="T10" fmla="*/ 118 w 260"/>
                      <a:gd name="T11" fmla="*/ 281 h 313"/>
                      <a:gd name="T12" fmla="*/ 142 w 260"/>
                      <a:gd name="T13" fmla="*/ 285 h 313"/>
                      <a:gd name="T14" fmla="*/ 167 w 260"/>
                      <a:gd name="T15" fmla="*/ 261 h 313"/>
                      <a:gd name="T16" fmla="*/ 203 w 260"/>
                      <a:gd name="T17" fmla="*/ 248 h 313"/>
                      <a:gd name="T18" fmla="*/ 207 w 260"/>
                      <a:gd name="T19" fmla="*/ 261 h 313"/>
                      <a:gd name="T20" fmla="*/ 232 w 260"/>
                      <a:gd name="T21" fmla="*/ 244 h 313"/>
                      <a:gd name="T22" fmla="*/ 256 w 260"/>
                      <a:gd name="T23" fmla="*/ 212 h 313"/>
                      <a:gd name="T24" fmla="*/ 256 w 260"/>
                      <a:gd name="T25" fmla="*/ 171 h 313"/>
                      <a:gd name="T26" fmla="*/ 256 w 260"/>
                      <a:gd name="T27" fmla="*/ 151 h 313"/>
                      <a:gd name="T28" fmla="*/ 248 w 260"/>
                      <a:gd name="T29" fmla="*/ 130 h 313"/>
                      <a:gd name="T30" fmla="*/ 248 w 260"/>
                      <a:gd name="T31" fmla="*/ 98 h 313"/>
                      <a:gd name="T32" fmla="*/ 228 w 260"/>
                      <a:gd name="T33" fmla="*/ 102 h 313"/>
                      <a:gd name="T34" fmla="*/ 211 w 260"/>
                      <a:gd name="T35" fmla="*/ 86 h 313"/>
                      <a:gd name="T36" fmla="*/ 191 w 260"/>
                      <a:gd name="T37" fmla="*/ 77 h 313"/>
                      <a:gd name="T38" fmla="*/ 187 w 260"/>
                      <a:gd name="T39" fmla="*/ 94 h 313"/>
                      <a:gd name="T40" fmla="*/ 179 w 260"/>
                      <a:gd name="T41" fmla="*/ 98 h 313"/>
                      <a:gd name="T42" fmla="*/ 150 w 260"/>
                      <a:gd name="T43" fmla="*/ 81 h 313"/>
                      <a:gd name="T44" fmla="*/ 134 w 260"/>
                      <a:gd name="T45" fmla="*/ 69 h 313"/>
                      <a:gd name="T46" fmla="*/ 159 w 260"/>
                      <a:gd name="T47" fmla="*/ 57 h 313"/>
                      <a:gd name="T48" fmla="*/ 175 w 260"/>
                      <a:gd name="T49" fmla="*/ 37 h 313"/>
                      <a:gd name="T50" fmla="*/ 179 w 260"/>
                      <a:gd name="T51" fmla="*/ 25 h 313"/>
                      <a:gd name="T52" fmla="*/ 195 w 260"/>
                      <a:gd name="T53" fmla="*/ 12 h 313"/>
                      <a:gd name="T54" fmla="*/ 175 w 260"/>
                      <a:gd name="T55" fmla="*/ 12 h 313"/>
                      <a:gd name="T56" fmla="*/ 167 w 260"/>
                      <a:gd name="T57" fmla="*/ 25 h 313"/>
                      <a:gd name="T58" fmla="*/ 126 w 260"/>
                      <a:gd name="T59" fmla="*/ 12 h 313"/>
                      <a:gd name="T60" fmla="*/ 110 w 260"/>
                      <a:gd name="T61" fmla="*/ 45 h 313"/>
                      <a:gd name="T62" fmla="*/ 134 w 260"/>
                      <a:gd name="T63" fmla="*/ 53 h 313"/>
                      <a:gd name="T64" fmla="*/ 114 w 260"/>
                      <a:gd name="T65" fmla="*/ 69 h 313"/>
                      <a:gd name="T66" fmla="*/ 85 w 260"/>
                      <a:gd name="T67" fmla="*/ 81 h 313"/>
                      <a:gd name="T68" fmla="*/ 61 w 260"/>
                      <a:gd name="T69" fmla="*/ 81 h 313"/>
                      <a:gd name="T70" fmla="*/ 20 w 260"/>
                      <a:gd name="T71" fmla="*/ 81 h 313"/>
                      <a:gd name="T72" fmla="*/ 24 w 260"/>
                      <a:gd name="T73" fmla="*/ 114 h 313"/>
                      <a:gd name="T74" fmla="*/ 28 w 260"/>
                      <a:gd name="T75" fmla="*/ 138 h 313"/>
                      <a:gd name="T76" fmla="*/ 20 w 260"/>
                      <a:gd name="T77" fmla="*/ 147 h 313"/>
                      <a:gd name="T78" fmla="*/ 36 w 260"/>
                      <a:gd name="T79" fmla="*/ 167 h 313"/>
                      <a:gd name="T80" fmla="*/ 77 w 260"/>
                      <a:gd name="T81" fmla="*/ 167 h 313"/>
                      <a:gd name="T82" fmla="*/ 57 w 260"/>
                      <a:gd name="T83" fmla="*/ 191 h 313"/>
                      <a:gd name="T84" fmla="*/ 45 w 260"/>
                      <a:gd name="T85" fmla="*/ 220 h 313"/>
                      <a:gd name="T86" fmla="*/ 85 w 260"/>
                      <a:gd name="T87" fmla="*/ 208 h 313"/>
                      <a:gd name="T88" fmla="*/ 85 w 260"/>
                      <a:gd name="T89" fmla="*/ 216 h 313"/>
                      <a:gd name="T90" fmla="*/ 32 w 260"/>
                      <a:gd name="T91" fmla="*/ 240 h 313"/>
                      <a:gd name="T92" fmla="*/ 8 w 260"/>
                      <a:gd name="T93" fmla="*/ 261 h 313"/>
                      <a:gd name="T94" fmla="*/ 20 w 260"/>
                      <a:gd name="T95" fmla="*/ 26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0" h="313">
                        <a:moveTo>
                          <a:pt x="20" y="269"/>
                        </a:moveTo>
                        <a:lnTo>
                          <a:pt x="8" y="269"/>
                        </a:lnTo>
                        <a:lnTo>
                          <a:pt x="0" y="281"/>
                        </a:lnTo>
                        <a:lnTo>
                          <a:pt x="8" y="289"/>
                        </a:lnTo>
                        <a:lnTo>
                          <a:pt x="20" y="289"/>
                        </a:lnTo>
                        <a:lnTo>
                          <a:pt x="32" y="285"/>
                        </a:lnTo>
                        <a:lnTo>
                          <a:pt x="41" y="285"/>
                        </a:lnTo>
                        <a:lnTo>
                          <a:pt x="32" y="289"/>
                        </a:lnTo>
                        <a:lnTo>
                          <a:pt x="20" y="297"/>
                        </a:lnTo>
                        <a:lnTo>
                          <a:pt x="20" y="301"/>
                        </a:lnTo>
                        <a:lnTo>
                          <a:pt x="32" y="297"/>
                        </a:lnTo>
                        <a:lnTo>
                          <a:pt x="41" y="297"/>
                        </a:lnTo>
                        <a:lnTo>
                          <a:pt x="57" y="297"/>
                        </a:lnTo>
                        <a:lnTo>
                          <a:pt x="45" y="301"/>
                        </a:lnTo>
                        <a:lnTo>
                          <a:pt x="32" y="305"/>
                        </a:lnTo>
                        <a:lnTo>
                          <a:pt x="45" y="309"/>
                        </a:lnTo>
                        <a:lnTo>
                          <a:pt x="57" y="305"/>
                        </a:lnTo>
                        <a:lnTo>
                          <a:pt x="69" y="313"/>
                        </a:lnTo>
                        <a:lnTo>
                          <a:pt x="77" y="305"/>
                        </a:lnTo>
                        <a:lnTo>
                          <a:pt x="89" y="305"/>
                        </a:lnTo>
                        <a:lnTo>
                          <a:pt x="102" y="301"/>
                        </a:lnTo>
                        <a:lnTo>
                          <a:pt x="114" y="297"/>
                        </a:lnTo>
                        <a:lnTo>
                          <a:pt x="122" y="293"/>
                        </a:lnTo>
                        <a:lnTo>
                          <a:pt x="118" y="281"/>
                        </a:lnTo>
                        <a:lnTo>
                          <a:pt x="118" y="277"/>
                        </a:lnTo>
                        <a:lnTo>
                          <a:pt x="126" y="277"/>
                        </a:lnTo>
                        <a:lnTo>
                          <a:pt x="130" y="285"/>
                        </a:lnTo>
                        <a:lnTo>
                          <a:pt x="142" y="285"/>
                        </a:lnTo>
                        <a:lnTo>
                          <a:pt x="150" y="273"/>
                        </a:lnTo>
                        <a:lnTo>
                          <a:pt x="163" y="277"/>
                        </a:lnTo>
                        <a:lnTo>
                          <a:pt x="167" y="265"/>
                        </a:lnTo>
                        <a:lnTo>
                          <a:pt x="167" y="261"/>
                        </a:lnTo>
                        <a:lnTo>
                          <a:pt x="175" y="261"/>
                        </a:lnTo>
                        <a:lnTo>
                          <a:pt x="187" y="261"/>
                        </a:lnTo>
                        <a:lnTo>
                          <a:pt x="191" y="261"/>
                        </a:lnTo>
                        <a:lnTo>
                          <a:pt x="203" y="248"/>
                        </a:lnTo>
                        <a:lnTo>
                          <a:pt x="203" y="248"/>
                        </a:lnTo>
                        <a:lnTo>
                          <a:pt x="203" y="248"/>
                        </a:lnTo>
                        <a:lnTo>
                          <a:pt x="203" y="248"/>
                        </a:lnTo>
                        <a:lnTo>
                          <a:pt x="207" y="261"/>
                        </a:lnTo>
                        <a:lnTo>
                          <a:pt x="220" y="252"/>
                        </a:lnTo>
                        <a:lnTo>
                          <a:pt x="232" y="256"/>
                        </a:lnTo>
                        <a:lnTo>
                          <a:pt x="244" y="252"/>
                        </a:lnTo>
                        <a:lnTo>
                          <a:pt x="232" y="244"/>
                        </a:lnTo>
                        <a:lnTo>
                          <a:pt x="240" y="244"/>
                        </a:lnTo>
                        <a:lnTo>
                          <a:pt x="244" y="236"/>
                        </a:lnTo>
                        <a:lnTo>
                          <a:pt x="252" y="224"/>
                        </a:lnTo>
                        <a:lnTo>
                          <a:pt x="256" y="212"/>
                        </a:lnTo>
                        <a:lnTo>
                          <a:pt x="256" y="208"/>
                        </a:lnTo>
                        <a:lnTo>
                          <a:pt x="260" y="195"/>
                        </a:lnTo>
                        <a:lnTo>
                          <a:pt x="260" y="183"/>
                        </a:lnTo>
                        <a:lnTo>
                          <a:pt x="256" y="171"/>
                        </a:lnTo>
                        <a:lnTo>
                          <a:pt x="252" y="163"/>
                        </a:lnTo>
                        <a:lnTo>
                          <a:pt x="248" y="163"/>
                        </a:lnTo>
                        <a:lnTo>
                          <a:pt x="256" y="155"/>
                        </a:lnTo>
                        <a:lnTo>
                          <a:pt x="256" y="151"/>
                        </a:lnTo>
                        <a:lnTo>
                          <a:pt x="256" y="151"/>
                        </a:lnTo>
                        <a:lnTo>
                          <a:pt x="256" y="151"/>
                        </a:lnTo>
                        <a:lnTo>
                          <a:pt x="252" y="138"/>
                        </a:lnTo>
                        <a:lnTo>
                          <a:pt x="248" y="130"/>
                        </a:lnTo>
                        <a:lnTo>
                          <a:pt x="248" y="122"/>
                        </a:lnTo>
                        <a:lnTo>
                          <a:pt x="240" y="110"/>
                        </a:lnTo>
                        <a:lnTo>
                          <a:pt x="248" y="98"/>
                        </a:lnTo>
                        <a:lnTo>
                          <a:pt x="248" y="98"/>
                        </a:lnTo>
                        <a:lnTo>
                          <a:pt x="244" y="98"/>
                        </a:lnTo>
                        <a:lnTo>
                          <a:pt x="240" y="102"/>
                        </a:lnTo>
                        <a:lnTo>
                          <a:pt x="240" y="102"/>
                        </a:lnTo>
                        <a:lnTo>
                          <a:pt x="228" y="102"/>
                        </a:lnTo>
                        <a:lnTo>
                          <a:pt x="224" y="106"/>
                        </a:lnTo>
                        <a:lnTo>
                          <a:pt x="224" y="90"/>
                        </a:lnTo>
                        <a:lnTo>
                          <a:pt x="224" y="90"/>
                        </a:lnTo>
                        <a:lnTo>
                          <a:pt x="211" y="86"/>
                        </a:lnTo>
                        <a:lnTo>
                          <a:pt x="211" y="81"/>
                        </a:lnTo>
                        <a:lnTo>
                          <a:pt x="207" y="73"/>
                        </a:lnTo>
                        <a:lnTo>
                          <a:pt x="203" y="73"/>
                        </a:lnTo>
                        <a:lnTo>
                          <a:pt x="191" y="77"/>
                        </a:lnTo>
                        <a:lnTo>
                          <a:pt x="191" y="81"/>
                        </a:lnTo>
                        <a:lnTo>
                          <a:pt x="187" y="94"/>
                        </a:lnTo>
                        <a:lnTo>
                          <a:pt x="187" y="94"/>
                        </a:lnTo>
                        <a:lnTo>
                          <a:pt x="187" y="94"/>
                        </a:lnTo>
                        <a:lnTo>
                          <a:pt x="183" y="98"/>
                        </a:lnTo>
                        <a:lnTo>
                          <a:pt x="183" y="98"/>
                        </a:lnTo>
                        <a:lnTo>
                          <a:pt x="183" y="98"/>
                        </a:lnTo>
                        <a:lnTo>
                          <a:pt x="179" y="98"/>
                        </a:lnTo>
                        <a:lnTo>
                          <a:pt x="175" y="98"/>
                        </a:lnTo>
                        <a:lnTo>
                          <a:pt x="163" y="90"/>
                        </a:lnTo>
                        <a:lnTo>
                          <a:pt x="163" y="90"/>
                        </a:lnTo>
                        <a:lnTo>
                          <a:pt x="150" y="81"/>
                        </a:lnTo>
                        <a:lnTo>
                          <a:pt x="146" y="81"/>
                        </a:lnTo>
                        <a:lnTo>
                          <a:pt x="138" y="73"/>
                        </a:lnTo>
                        <a:lnTo>
                          <a:pt x="134" y="69"/>
                        </a:lnTo>
                        <a:lnTo>
                          <a:pt x="134" y="69"/>
                        </a:lnTo>
                        <a:lnTo>
                          <a:pt x="138" y="65"/>
                        </a:lnTo>
                        <a:lnTo>
                          <a:pt x="142" y="65"/>
                        </a:lnTo>
                        <a:lnTo>
                          <a:pt x="154" y="61"/>
                        </a:lnTo>
                        <a:lnTo>
                          <a:pt x="159" y="57"/>
                        </a:lnTo>
                        <a:lnTo>
                          <a:pt x="159" y="49"/>
                        </a:lnTo>
                        <a:lnTo>
                          <a:pt x="171" y="41"/>
                        </a:lnTo>
                        <a:lnTo>
                          <a:pt x="175" y="37"/>
                        </a:lnTo>
                        <a:lnTo>
                          <a:pt x="175" y="37"/>
                        </a:lnTo>
                        <a:lnTo>
                          <a:pt x="179" y="29"/>
                        </a:lnTo>
                        <a:lnTo>
                          <a:pt x="179" y="29"/>
                        </a:lnTo>
                        <a:lnTo>
                          <a:pt x="179" y="25"/>
                        </a:lnTo>
                        <a:lnTo>
                          <a:pt x="179" y="25"/>
                        </a:lnTo>
                        <a:lnTo>
                          <a:pt x="179" y="20"/>
                        </a:lnTo>
                        <a:lnTo>
                          <a:pt x="187" y="16"/>
                        </a:lnTo>
                        <a:lnTo>
                          <a:pt x="187" y="16"/>
                        </a:lnTo>
                        <a:lnTo>
                          <a:pt x="195" y="12"/>
                        </a:lnTo>
                        <a:lnTo>
                          <a:pt x="195" y="0"/>
                        </a:lnTo>
                        <a:lnTo>
                          <a:pt x="183" y="0"/>
                        </a:lnTo>
                        <a:lnTo>
                          <a:pt x="171" y="0"/>
                        </a:lnTo>
                        <a:lnTo>
                          <a:pt x="175" y="12"/>
                        </a:lnTo>
                        <a:lnTo>
                          <a:pt x="167" y="25"/>
                        </a:lnTo>
                        <a:lnTo>
                          <a:pt x="167" y="25"/>
                        </a:lnTo>
                        <a:lnTo>
                          <a:pt x="167" y="25"/>
                        </a:lnTo>
                        <a:lnTo>
                          <a:pt x="167" y="25"/>
                        </a:lnTo>
                        <a:lnTo>
                          <a:pt x="163" y="12"/>
                        </a:lnTo>
                        <a:lnTo>
                          <a:pt x="150" y="8"/>
                        </a:lnTo>
                        <a:lnTo>
                          <a:pt x="138" y="12"/>
                        </a:lnTo>
                        <a:lnTo>
                          <a:pt x="126" y="12"/>
                        </a:lnTo>
                        <a:lnTo>
                          <a:pt x="114" y="25"/>
                        </a:lnTo>
                        <a:lnTo>
                          <a:pt x="118" y="25"/>
                        </a:lnTo>
                        <a:lnTo>
                          <a:pt x="122" y="37"/>
                        </a:lnTo>
                        <a:lnTo>
                          <a:pt x="110" y="45"/>
                        </a:lnTo>
                        <a:lnTo>
                          <a:pt x="102" y="53"/>
                        </a:lnTo>
                        <a:lnTo>
                          <a:pt x="110" y="53"/>
                        </a:lnTo>
                        <a:lnTo>
                          <a:pt x="122" y="53"/>
                        </a:lnTo>
                        <a:lnTo>
                          <a:pt x="134" y="53"/>
                        </a:lnTo>
                        <a:lnTo>
                          <a:pt x="130" y="65"/>
                        </a:lnTo>
                        <a:lnTo>
                          <a:pt x="126" y="69"/>
                        </a:lnTo>
                        <a:lnTo>
                          <a:pt x="118" y="69"/>
                        </a:lnTo>
                        <a:lnTo>
                          <a:pt x="114" y="69"/>
                        </a:lnTo>
                        <a:lnTo>
                          <a:pt x="102" y="77"/>
                        </a:lnTo>
                        <a:lnTo>
                          <a:pt x="110" y="90"/>
                        </a:lnTo>
                        <a:lnTo>
                          <a:pt x="98" y="86"/>
                        </a:lnTo>
                        <a:lnTo>
                          <a:pt x="85" y="81"/>
                        </a:lnTo>
                        <a:lnTo>
                          <a:pt x="73" y="94"/>
                        </a:lnTo>
                        <a:lnTo>
                          <a:pt x="73" y="94"/>
                        </a:lnTo>
                        <a:lnTo>
                          <a:pt x="69" y="90"/>
                        </a:lnTo>
                        <a:lnTo>
                          <a:pt x="61" y="81"/>
                        </a:lnTo>
                        <a:lnTo>
                          <a:pt x="49" y="81"/>
                        </a:lnTo>
                        <a:lnTo>
                          <a:pt x="36" y="86"/>
                        </a:lnTo>
                        <a:lnTo>
                          <a:pt x="32" y="86"/>
                        </a:lnTo>
                        <a:lnTo>
                          <a:pt x="20" y="81"/>
                        </a:lnTo>
                        <a:lnTo>
                          <a:pt x="20" y="90"/>
                        </a:lnTo>
                        <a:lnTo>
                          <a:pt x="24" y="90"/>
                        </a:lnTo>
                        <a:lnTo>
                          <a:pt x="28" y="102"/>
                        </a:lnTo>
                        <a:lnTo>
                          <a:pt x="24" y="114"/>
                        </a:lnTo>
                        <a:lnTo>
                          <a:pt x="32" y="118"/>
                        </a:lnTo>
                        <a:lnTo>
                          <a:pt x="45" y="126"/>
                        </a:lnTo>
                        <a:lnTo>
                          <a:pt x="32" y="126"/>
                        </a:lnTo>
                        <a:lnTo>
                          <a:pt x="28" y="138"/>
                        </a:lnTo>
                        <a:lnTo>
                          <a:pt x="41" y="138"/>
                        </a:lnTo>
                        <a:lnTo>
                          <a:pt x="32" y="138"/>
                        </a:lnTo>
                        <a:lnTo>
                          <a:pt x="20" y="138"/>
                        </a:lnTo>
                        <a:lnTo>
                          <a:pt x="20" y="147"/>
                        </a:lnTo>
                        <a:lnTo>
                          <a:pt x="12" y="147"/>
                        </a:lnTo>
                        <a:lnTo>
                          <a:pt x="20" y="159"/>
                        </a:lnTo>
                        <a:lnTo>
                          <a:pt x="24" y="159"/>
                        </a:lnTo>
                        <a:lnTo>
                          <a:pt x="36" y="167"/>
                        </a:lnTo>
                        <a:lnTo>
                          <a:pt x="49" y="159"/>
                        </a:lnTo>
                        <a:lnTo>
                          <a:pt x="53" y="171"/>
                        </a:lnTo>
                        <a:lnTo>
                          <a:pt x="65" y="167"/>
                        </a:lnTo>
                        <a:lnTo>
                          <a:pt x="77" y="167"/>
                        </a:lnTo>
                        <a:lnTo>
                          <a:pt x="81" y="175"/>
                        </a:lnTo>
                        <a:lnTo>
                          <a:pt x="77" y="179"/>
                        </a:lnTo>
                        <a:lnTo>
                          <a:pt x="65" y="179"/>
                        </a:lnTo>
                        <a:lnTo>
                          <a:pt x="57" y="191"/>
                        </a:lnTo>
                        <a:lnTo>
                          <a:pt x="57" y="199"/>
                        </a:lnTo>
                        <a:lnTo>
                          <a:pt x="45" y="212"/>
                        </a:lnTo>
                        <a:lnTo>
                          <a:pt x="32" y="224"/>
                        </a:lnTo>
                        <a:lnTo>
                          <a:pt x="45" y="220"/>
                        </a:lnTo>
                        <a:lnTo>
                          <a:pt x="49" y="220"/>
                        </a:lnTo>
                        <a:lnTo>
                          <a:pt x="61" y="220"/>
                        </a:lnTo>
                        <a:lnTo>
                          <a:pt x="73" y="220"/>
                        </a:lnTo>
                        <a:lnTo>
                          <a:pt x="85" y="208"/>
                        </a:lnTo>
                        <a:lnTo>
                          <a:pt x="85" y="216"/>
                        </a:lnTo>
                        <a:lnTo>
                          <a:pt x="98" y="216"/>
                        </a:lnTo>
                        <a:lnTo>
                          <a:pt x="98" y="216"/>
                        </a:lnTo>
                        <a:lnTo>
                          <a:pt x="85" y="216"/>
                        </a:lnTo>
                        <a:lnTo>
                          <a:pt x="73" y="220"/>
                        </a:lnTo>
                        <a:lnTo>
                          <a:pt x="61" y="224"/>
                        </a:lnTo>
                        <a:lnTo>
                          <a:pt x="53" y="224"/>
                        </a:lnTo>
                        <a:lnTo>
                          <a:pt x="32" y="240"/>
                        </a:lnTo>
                        <a:lnTo>
                          <a:pt x="32" y="252"/>
                        </a:lnTo>
                        <a:lnTo>
                          <a:pt x="4" y="252"/>
                        </a:lnTo>
                        <a:lnTo>
                          <a:pt x="0" y="261"/>
                        </a:lnTo>
                        <a:lnTo>
                          <a:pt x="8" y="261"/>
                        </a:lnTo>
                        <a:lnTo>
                          <a:pt x="20" y="261"/>
                        </a:lnTo>
                        <a:lnTo>
                          <a:pt x="32" y="261"/>
                        </a:lnTo>
                        <a:lnTo>
                          <a:pt x="20" y="269"/>
                        </a:lnTo>
                        <a:lnTo>
                          <a:pt x="20" y="26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56" name="Freeform 140">
                    <a:extLst>
                      <a:ext uri="{FF2B5EF4-FFF2-40B4-BE49-F238E27FC236}">
                        <a16:creationId xmlns:a16="http://schemas.microsoft.com/office/drawing/2014/main" id="{4DF9596C-E6AA-4AF9-A050-3DAB45F6F4EE}"/>
                      </a:ext>
                    </a:extLst>
                  </p:cNvPr>
                  <p:cNvSpPr>
                    <a:spLocks/>
                  </p:cNvSpPr>
                  <p:nvPr/>
                </p:nvSpPr>
                <p:spPr bwMode="gray">
                  <a:xfrm>
                    <a:off x="9990" y="6878"/>
                    <a:ext cx="12" cy="8"/>
                  </a:xfrm>
                  <a:custGeom>
                    <a:avLst/>
                    <a:gdLst>
                      <a:gd name="T0" fmla="*/ 12 w 12"/>
                      <a:gd name="T1" fmla="*/ 8 h 8"/>
                      <a:gd name="T2" fmla="*/ 12 w 12"/>
                      <a:gd name="T3" fmla="*/ 0 h 8"/>
                      <a:gd name="T4" fmla="*/ 0 w 12"/>
                      <a:gd name="T5" fmla="*/ 4 h 8"/>
                      <a:gd name="T6" fmla="*/ 12 w 12"/>
                      <a:gd name="T7" fmla="*/ 8 h 8"/>
                    </a:gdLst>
                    <a:ahLst/>
                    <a:cxnLst>
                      <a:cxn ang="0">
                        <a:pos x="T0" y="T1"/>
                      </a:cxn>
                      <a:cxn ang="0">
                        <a:pos x="T2" y="T3"/>
                      </a:cxn>
                      <a:cxn ang="0">
                        <a:pos x="T4" y="T5"/>
                      </a:cxn>
                      <a:cxn ang="0">
                        <a:pos x="T6" y="T7"/>
                      </a:cxn>
                    </a:cxnLst>
                    <a:rect l="0" t="0" r="r" b="b"/>
                    <a:pathLst>
                      <a:path w="12" h="8">
                        <a:moveTo>
                          <a:pt x="12" y="8"/>
                        </a:moveTo>
                        <a:lnTo>
                          <a:pt x="12" y="0"/>
                        </a:lnTo>
                        <a:lnTo>
                          <a:pt x="0" y="4"/>
                        </a:lnTo>
                        <a:lnTo>
                          <a:pt x="12" y="8"/>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86" name="Freeform 141">
                  <a:extLst>
                    <a:ext uri="{FF2B5EF4-FFF2-40B4-BE49-F238E27FC236}">
                      <a16:creationId xmlns:a16="http://schemas.microsoft.com/office/drawing/2014/main" id="{7E001BB1-04D7-469B-8863-4F210A9B27C1}"/>
                    </a:ext>
                  </a:extLst>
                </p:cNvPr>
                <p:cNvSpPr>
                  <a:spLocks/>
                </p:cNvSpPr>
                <p:nvPr/>
              </p:nvSpPr>
              <p:spPr bwMode="gray">
                <a:xfrm>
                  <a:off x="10039" y="7793"/>
                  <a:ext cx="195" cy="367"/>
                </a:xfrm>
                <a:custGeom>
                  <a:avLst/>
                  <a:gdLst>
                    <a:gd name="T0" fmla="*/ 114 w 195"/>
                    <a:gd name="T1" fmla="*/ 326 h 367"/>
                    <a:gd name="T2" fmla="*/ 130 w 195"/>
                    <a:gd name="T3" fmla="*/ 297 h 367"/>
                    <a:gd name="T4" fmla="*/ 150 w 195"/>
                    <a:gd name="T5" fmla="*/ 281 h 367"/>
                    <a:gd name="T6" fmla="*/ 130 w 195"/>
                    <a:gd name="T7" fmla="*/ 269 h 367"/>
                    <a:gd name="T8" fmla="*/ 126 w 195"/>
                    <a:gd name="T9" fmla="*/ 265 h 367"/>
                    <a:gd name="T10" fmla="*/ 134 w 195"/>
                    <a:gd name="T11" fmla="*/ 245 h 367"/>
                    <a:gd name="T12" fmla="*/ 142 w 195"/>
                    <a:gd name="T13" fmla="*/ 232 h 367"/>
                    <a:gd name="T14" fmla="*/ 142 w 195"/>
                    <a:gd name="T15" fmla="*/ 220 h 367"/>
                    <a:gd name="T16" fmla="*/ 130 w 195"/>
                    <a:gd name="T17" fmla="*/ 208 h 367"/>
                    <a:gd name="T18" fmla="*/ 122 w 195"/>
                    <a:gd name="T19" fmla="*/ 192 h 367"/>
                    <a:gd name="T20" fmla="*/ 146 w 195"/>
                    <a:gd name="T21" fmla="*/ 179 h 367"/>
                    <a:gd name="T22" fmla="*/ 150 w 195"/>
                    <a:gd name="T23" fmla="*/ 167 h 367"/>
                    <a:gd name="T24" fmla="*/ 150 w 195"/>
                    <a:gd name="T25" fmla="*/ 139 h 367"/>
                    <a:gd name="T26" fmla="*/ 159 w 195"/>
                    <a:gd name="T27" fmla="*/ 114 h 367"/>
                    <a:gd name="T28" fmla="*/ 159 w 195"/>
                    <a:gd name="T29" fmla="*/ 94 h 367"/>
                    <a:gd name="T30" fmla="*/ 150 w 195"/>
                    <a:gd name="T31" fmla="*/ 82 h 367"/>
                    <a:gd name="T32" fmla="*/ 167 w 195"/>
                    <a:gd name="T33" fmla="*/ 70 h 367"/>
                    <a:gd name="T34" fmla="*/ 191 w 195"/>
                    <a:gd name="T35" fmla="*/ 49 h 367"/>
                    <a:gd name="T36" fmla="*/ 175 w 195"/>
                    <a:gd name="T37" fmla="*/ 33 h 367"/>
                    <a:gd name="T38" fmla="*/ 150 w 195"/>
                    <a:gd name="T39" fmla="*/ 17 h 367"/>
                    <a:gd name="T40" fmla="*/ 134 w 195"/>
                    <a:gd name="T41" fmla="*/ 21 h 367"/>
                    <a:gd name="T42" fmla="*/ 118 w 195"/>
                    <a:gd name="T43" fmla="*/ 21 h 367"/>
                    <a:gd name="T44" fmla="*/ 81 w 195"/>
                    <a:gd name="T45" fmla="*/ 25 h 367"/>
                    <a:gd name="T46" fmla="*/ 73 w 195"/>
                    <a:gd name="T47" fmla="*/ 21 h 367"/>
                    <a:gd name="T48" fmla="*/ 69 w 195"/>
                    <a:gd name="T49" fmla="*/ 0 h 367"/>
                    <a:gd name="T50" fmla="*/ 41 w 195"/>
                    <a:gd name="T51" fmla="*/ 17 h 367"/>
                    <a:gd name="T52" fmla="*/ 36 w 195"/>
                    <a:gd name="T53" fmla="*/ 33 h 367"/>
                    <a:gd name="T54" fmla="*/ 36 w 195"/>
                    <a:gd name="T55" fmla="*/ 33 h 367"/>
                    <a:gd name="T56" fmla="*/ 36 w 195"/>
                    <a:gd name="T57" fmla="*/ 45 h 367"/>
                    <a:gd name="T58" fmla="*/ 45 w 195"/>
                    <a:gd name="T59" fmla="*/ 70 h 367"/>
                    <a:gd name="T60" fmla="*/ 45 w 195"/>
                    <a:gd name="T61" fmla="*/ 94 h 367"/>
                    <a:gd name="T62" fmla="*/ 45 w 195"/>
                    <a:gd name="T63" fmla="*/ 106 h 367"/>
                    <a:gd name="T64" fmla="*/ 36 w 195"/>
                    <a:gd name="T65" fmla="*/ 122 h 367"/>
                    <a:gd name="T66" fmla="*/ 32 w 195"/>
                    <a:gd name="T67" fmla="*/ 147 h 367"/>
                    <a:gd name="T68" fmla="*/ 28 w 195"/>
                    <a:gd name="T69" fmla="*/ 159 h 367"/>
                    <a:gd name="T70" fmla="*/ 12 w 195"/>
                    <a:gd name="T71" fmla="*/ 196 h 367"/>
                    <a:gd name="T72" fmla="*/ 0 w 195"/>
                    <a:gd name="T73" fmla="*/ 224 h 367"/>
                    <a:gd name="T74" fmla="*/ 12 w 195"/>
                    <a:gd name="T75" fmla="*/ 249 h 367"/>
                    <a:gd name="T76" fmla="*/ 28 w 195"/>
                    <a:gd name="T77" fmla="*/ 236 h 367"/>
                    <a:gd name="T78" fmla="*/ 12 w 195"/>
                    <a:gd name="T79" fmla="*/ 249 h 367"/>
                    <a:gd name="T80" fmla="*/ 36 w 195"/>
                    <a:gd name="T81" fmla="*/ 265 h 367"/>
                    <a:gd name="T82" fmla="*/ 36 w 195"/>
                    <a:gd name="T83" fmla="*/ 281 h 367"/>
                    <a:gd name="T84" fmla="*/ 36 w 195"/>
                    <a:gd name="T85" fmla="*/ 310 h 367"/>
                    <a:gd name="T86" fmla="*/ 36 w 195"/>
                    <a:gd name="T87" fmla="*/ 334 h 367"/>
                    <a:gd name="T88" fmla="*/ 28 w 195"/>
                    <a:gd name="T89" fmla="*/ 367 h 367"/>
                    <a:gd name="T90" fmla="*/ 53 w 195"/>
                    <a:gd name="T91" fmla="*/ 358 h 367"/>
                    <a:gd name="T92" fmla="*/ 85 w 195"/>
                    <a:gd name="T93" fmla="*/ 367 h 367"/>
                    <a:gd name="T94" fmla="*/ 122 w 195"/>
                    <a:gd name="T95" fmla="*/ 354 h 367"/>
                    <a:gd name="T96" fmla="*/ 114 w 195"/>
                    <a:gd name="T97" fmla="*/ 33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5" h="367">
                      <a:moveTo>
                        <a:pt x="114" y="330"/>
                      </a:moveTo>
                      <a:lnTo>
                        <a:pt x="114" y="330"/>
                      </a:lnTo>
                      <a:lnTo>
                        <a:pt x="114" y="326"/>
                      </a:lnTo>
                      <a:lnTo>
                        <a:pt x="122" y="314"/>
                      </a:lnTo>
                      <a:lnTo>
                        <a:pt x="130" y="301"/>
                      </a:lnTo>
                      <a:lnTo>
                        <a:pt x="130" y="297"/>
                      </a:lnTo>
                      <a:lnTo>
                        <a:pt x="134" y="297"/>
                      </a:lnTo>
                      <a:lnTo>
                        <a:pt x="146" y="293"/>
                      </a:lnTo>
                      <a:lnTo>
                        <a:pt x="150" y="281"/>
                      </a:lnTo>
                      <a:lnTo>
                        <a:pt x="138" y="285"/>
                      </a:lnTo>
                      <a:lnTo>
                        <a:pt x="138" y="281"/>
                      </a:lnTo>
                      <a:lnTo>
                        <a:pt x="130" y="269"/>
                      </a:lnTo>
                      <a:lnTo>
                        <a:pt x="126" y="265"/>
                      </a:lnTo>
                      <a:lnTo>
                        <a:pt x="126" y="265"/>
                      </a:lnTo>
                      <a:lnTo>
                        <a:pt x="126" y="265"/>
                      </a:lnTo>
                      <a:lnTo>
                        <a:pt x="126" y="261"/>
                      </a:lnTo>
                      <a:lnTo>
                        <a:pt x="130" y="249"/>
                      </a:lnTo>
                      <a:lnTo>
                        <a:pt x="134" y="245"/>
                      </a:lnTo>
                      <a:lnTo>
                        <a:pt x="142" y="236"/>
                      </a:lnTo>
                      <a:lnTo>
                        <a:pt x="142" y="236"/>
                      </a:lnTo>
                      <a:lnTo>
                        <a:pt x="142" y="232"/>
                      </a:lnTo>
                      <a:lnTo>
                        <a:pt x="150" y="224"/>
                      </a:lnTo>
                      <a:lnTo>
                        <a:pt x="146" y="224"/>
                      </a:lnTo>
                      <a:lnTo>
                        <a:pt x="142" y="220"/>
                      </a:lnTo>
                      <a:lnTo>
                        <a:pt x="138" y="220"/>
                      </a:lnTo>
                      <a:lnTo>
                        <a:pt x="130" y="208"/>
                      </a:lnTo>
                      <a:lnTo>
                        <a:pt x="130" y="208"/>
                      </a:lnTo>
                      <a:lnTo>
                        <a:pt x="126" y="200"/>
                      </a:lnTo>
                      <a:lnTo>
                        <a:pt x="130" y="196"/>
                      </a:lnTo>
                      <a:lnTo>
                        <a:pt x="122" y="192"/>
                      </a:lnTo>
                      <a:lnTo>
                        <a:pt x="114" y="179"/>
                      </a:lnTo>
                      <a:lnTo>
                        <a:pt x="142" y="179"/>
                      </a:lnTo>
                      <a:lnTo>
                        <a:pt x="146" y="179"/>
                      </a:lnTo>
                      <a:lnTo>
                        <a:pt x="146" y="171"/>
                      </a:lnTo>
                      <a:lnTo>
                        <a:pt x="146" y="167"/>
                      </a:lnTo>
                      <a:lnTo>
                        <a:pt x="150" y="167"/>
                      </a:lnTo>
                      <a:lnTo>
                        <a:pt x="154" y="155"/>
                      </a:lnTo>
                      <a:lnTo>
                        <a:pt x="150" y="151"/>
                      </a:lnTo>
                      <a:lnTo>
                        <a:pt x="150" y="139"/>
                      </a:lnTo>
                      <a:lnTo>
                        <a:pt x="154" y="135"/>
                      </a:lnTo>
                      <a:lnTo>
                        <a:pt x="154" y="127"/>
                      </a:lnTo>
                      <a:lnTo>
                        <a:pt x="159" y="114"/>
                      </a:lnTo>
                      <a:lnTo>
                        <a:pt x="159" y="114"/>
                      </a:lnTo>
                      <a:lnTo>
                        <a:pt x="159" y="106"/>
                      </a:lnTo>
                      <a:lnTo>
                        <a:pt x="159" y="94"/>
                      </a:lnTo>
                      <a:lnTo>
                        <a:pt x="150" y="86"/>
                      </a:lnTo>
                      <a:lnTo>
                        <a:pt x="150" y="82"/>
                      </a:lnTo>
                      <a:lnTo>
                        <a:pt x="150" y="82"/>
                      </a:lnTo>
                      <a:lnTo>
                        <a:pt x="159" y="82"/>
                      </a:lnTo>
                      <a:lnTo>
                        <a:pt x="159" y="82"/>
                      </a:lnTo>
                      <a:lnTo>
                        <a:pt x="167" y="70"/>
                      </a:lnTo>
                      <a:lnTo>
                        <a:pt x="179" y="61"/>
                      </a:lnTo>
                      <a:lnTo>
                        <a:pt x="179" y="61"/>
                      </a:lnTo>
                      <a:lnTo>
                        <a:pt x="191" y="49"/>
                      </a:lnTo>
                      <a:lnTo>
                        <a:pt x="195" y="45"/>
                      </a:lnTo>
                      <a:lnTo>
                        <a:pt x="183" y="37"/>
                      </a:lnTo>
                      <a:lnTo>
                        <a:pt x="175" y="33"/>
                      </a:lnTo>
                      <a:lnTo>
                        <a:pt x="175" y="17"/>
                      </a:lnTo>
                      <a:lnTo>
                        <a:pt x="163" y="17"/>
                      </a:lnTo>
                      <a:lnTo>
                        <a:pt x="150" y="17"/>
                      </a:lnTo>
                      <a:lnTo>
                        <a:pt x="146" y="13"/>
                      </a:lnTo>
                      <a:lnTo>
                        <a:pt x="146" y="17"/>
                      </a:lnTo>
                      <a:lnTo>
                        <a:pt x="134" y="21"/>
                      </a:lnTo>
                      <a:lnTo>
                        <a:pt x="130" y="21"/>
                      </a:lnTo>
                      <a:lnTo>
                        <a:pt x="122" y="25"/>
                      </a:lnTo>
                      <a:lnTo>
                        <a:pt x="118" y="21"/>
                      </a:lnTo>
                      <a:lnTo>
                        <a:pt x="106" y="21"/>
                      </a:lnTo>
                      <a:lnTo>
                        <a:pt x="93" y="21"/>
                      </a:lnTo>
                      <a:lnTo>
                        <a:pt x="81" y="25"/>
                      </a:lnTo>
                      <a:lnTo>
                        <a:pt x="77" y="25"/>
                      </a:lnTo>
                      <a:lnTo>
                        <a:pt x="73" y="21"/>
                      </a:lnTo>
                      <a:lnTo>
                        <a:pt x="73" y="21"/>
                      </a:lnTo>
                      <a:lnTo>
                        <a:pt x="77" y="13"/>
                      </a:lnTo>
                      <a:lnTo>
                        <a:pt x="73" y="0"/>
                      </a:lnTo>
                      <a:lnTo>
                        <a:pt x="69" y="0"/>
                      </a:lnTo>
                      <a:lnTo>
                        <a:pt x="57" y="4"/>
                      </a:lnTo>
                      <a:lnTo>
                        <a:pt x="45" y="9"/>
                      </a:lnTo>
                      <a:lnTo>
                        <a:pt x="41" y="17"/>
                      </a:lnTo>
                      <a:lnTo>
                        <a:pt x="32" y="25"/>
                      </a:lnTo>
                      <a:lnTo>
                        <a:pt x="36" y="33"/>
                      </a:lnTo>
                      <a:lnTo>
                        <a:pt x="36" y="33"/>
                      </a:lnTo>
                      <a:lnTo>
                        <a:pt x="41" y="33"/>
                      </a:lnTo>
                      <a:lnTo>
                        <a:pt x="36" y="33"/>
                      </a:lnTo>
                      <a:lnTo>
                        <a:pt x="36" y="33"/>
                      </a:lnTo>
                      <a:lnTo>
                        <a:pt x="36" y="33"/>
                      </a:lnTo>
                      <a:lnTo>
                        <a:pt x="36" y="41"/>
                      </a:lnTo>
                      <a:lnTo>
                        <a:pt x="36" y="45"/>
                      </a:lnTo>
                      <a:lnTo>
                        <a:pt x="36" y="49"/>
                      </a:lnTo>
                      <a:lnTo>
                        <a:pt x="41" y="61"/>
                      </a:lnTo>
                      <a:lnTo>
                        <a:pt x="45" y="70"/>
                      </a:lnTo>
                      <a:lnTo>
                        <a:pt x="45" y="74"/>
                      </a:lnTo>
                      <a:lnTo>
                        <a:pt x="45" y="82"/>
                      </a:lnTo>
                      <a:lnTo>
                        <a:pt x="45" y="94"/>
                      </a:lnTo>
                      <a:lnTo>
                        <a:pt x="45" y="106"/>
                      </a:lnTo>
                      <a:lnTo>
                        <a:pt x="45" y="94"/>
                      </a:lnTo>
                      <a:lnTo>
                        <a:pt x="45" y="106"/>
                      </a:lnTo>
                      <a:lnTo>
                        <a:pt x="45" y="110"/>
                      </a:lnTo>
                      <a:lnTo>
                        <a:pt x="36" y="118"/>
                      </a:lnTo>
                      <a:lnTo>
                        <a:pt x="36" y="122"/>
                      </a:lnTo>
                      <a:lnTo>
                        <a:pt x="36" y="135"/>
                      </a:lnTo>
                      <a:lnTo>
                        <a:pt x="32" y="147"/>
                      </a:lnTo>
                      <a:lnTo>
                        <a:pt x="32" y="147"/>
                      </a:lnTo>
                      <a:lnTo>
                        <a:pt x="32" y="151"/>
                      </a:lnTo>
                      <a:lnTo>
                        <a:pt x="28" y="155"/>
                      </a:lnTo>
                      <a:lnTo>
                        <a:pt x="28" y="159"/>
                      </a:lnTo>
                      <a:lnTo>
                        <a:pt x="24" y="171"/>
                      </a:lnTo>
                      <a:lnTo>
                        <a:pt x="20" y="183"/>
                      </a:lnTo>
                      <a:lnTo>
                        <a:pt x="12" y="196"/>
                      </a:lnTo>
                      <a:lnTo>
                        <a:pt x="4" y="204"/>
                      </a:lnTo>
                      <a:lnTo>
                        <a:pt x="4" y="212"/>
                      </a:lnTo>
                      <a:lnTo>
                        <a:pt x="0" y="224"/>
                      </a:lnTo>
                      <a:lnTo>
                        <a:pt x="0" y="236"/>
                      </a:lnTo>
                      <a:lnTo>
                        <a:pt x="4" y="249"/>
                      </a:lnTo>
                      <a:lnTo>
                        <a:pt x="12" y="249"/>
                      </a:lnTo>
                      <a:lnTo>
                        <a:pt x="20" y="240"/>
                      </a:lnTo>
                      <a:lnTo>
                        <a:pt x="28" y="228"/>
                      </a:lnTo>
                      <a:lnTo>
                        <a:pt x="28" y="236"/>
                      </a:lnTo>
                      <a:lnTo>
                        <a:pt x="28" y="245"/>
                      </a:lnTo>
                      <a:lnTo>
                        <a:pt x="20" y="253"/>
                      </a:lnTo>
                      <a:lnTo>
                        <a:pt x="12" y="249"/>
                      </a:lnTo>
                      <a:lnTo>
                        <a:pt x="16" y="261"/>
                      </a:lnTo>
                      <a:lnTo>
                        <a:pt x="28" y="265"/>
                      </a:lnTo>
                      <a:lnTo>
                        <a:pt x="36" y="265"/>
                      </a:lnTo>
                      <a:lnTo>
                        <a:pt x="41" y="257"/>
                      </a:lnTo>
                      <a:lnTo>
                        <a:pt x="36" y="269"/>
                      </a:lnTo>
                      <a:lnTo>
                        <a:pt x="36" y="281"/>
                      </a:lnTo>
                      <a:lnTo>
                        <a:pt x="36" y="289"/>
                      </a:lnTo>
                      <a:lnTo>
                        <a:pt x="32" y="301"/>
                      </a:lnTo>
                      <a:lnTo>
                        <a:pt x="36" y="310"/>
                      </a:lnTo>
                      <a:lnTo>
                        <a:pt x="41" y="318"/>
                      </a:lnTo>
                      <a:lnTo>
                        <a:pt x="36" y="326"/>
                      </a:lnTo>
                      <a:lnTo>
                        <a:pt x="36" y="334"/>
                      </a:lnTo>
                      <a:lnTo>
                        <a:pt x="36" y="342"/>
                      </a:lnTo>
                      <a:lnTo>
                        <a:pt x="28" y="354"/>
                      </a:lnTo>
                      <a:lnTo>
                        <a:pt x="28" y="367"/>
                      </a:lnTo>
                      <a:lnTo>
                        <a:pt x="41" y="358"/>
                      </a:lnTo>
                      <a:lnTo>
                        <a:pt x="53" y="358"/>
                      </a:lnTo>
                      <a:lnTo>
                        <a:pt x="53" y="358"/>
                      </a:lnTo>
                      <a:lnTo>
                        <a:pt x="61" y="358"/>
                      </a:lnTo>
                      <a:lnTo>
                        <a:pt x="73" y="358"/>
                      </a:lnTo>
                      <a:lnTo>
                        <a:pt x="85" y="367"/>
                      </a:lnTo>
                      <a:lnTo>
                        <a:pt x="97" y="363"/>
                      </a:lnTo>
                      <a:lnTo>
                        <a:pt x="110" y="358"/>
                      </a:lnTo>
                      <a:lnTo>
                        <a:pt x="122" y="354"/>
                      </a:lnTo>
                      <a:lnTo>
                        <a:pt x="122" y="350"/>
                      </a:lnTo>
                      <a:lnTo>
                        <a:pt x="118" y="342"/>
                      </a:lnTo>
                      <a:lnTo>
                        <a:pt x="114" y="33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87" name="Group 142">
                  <a:extLst>
                    <a:ext uri="{FF2B5EF4-FFF2-40B4-BE49-F238E27FC236}">
                      <a16:creationId xmlns:a16="http://schemas.microsoft.com/office/drawing/2014/main" id="{27D171AE-FAE3-47DF-A458-1230AB5F1DD8}"/>
                    </a:ext>
                  </a:extLst>
                </p:cNvPr>
                <p:cNvGrpSpPr>
                  <a:grpSpLocks/>
                </p:cNvGrpSpPr>
                <p:nvPr/>
              </p:nvGrpSpPr>
              <p:grpSpPr bwMode="auto">
                <a:xfrm>
                  <a:off x="10051" y="7679"/>
                  <a:ext cx="818" cy="550"/>
                  <a:chOff x="10051" y="7679"/>
                  <a:chExt cx="818" cy="550"/>
                </a:xfrm>
                <a:grpFill/>
              </p:grpSpPr>
              <p:sp>
                <p:nvSpPr>
                  <p:cNvPr id="351" name="Freeform 143">
                    <a:extLst>
                      <a:ext uri="{FF2B5EF4-FFF2-40B4-BE49-F238E27FC236}">
                        <a16:creationId xmlns:a16="http://schemas.microsoft.com/office/drawing/2014/main" id="{D375657E-9198-4D6C-BFBA-9F809B96B7BF}"/>
                      </a:ext>
                    </a:extLst>
                  </p:cNvPr>
                  <p:cNvSpPr>
                    <a:spLocks/>
                  </p:cNvSpPr>
                  <p:nvPr/>
                </p:nvSpPr>
                <p:spPr bwMode="gray">
                  <a:xfrm>
                    <a:off x="10051" y="7679"/>
                    <a:ext cx="757" cy="550"/>
                  </a:xfrm>
                  <a:custGeom>
                    <a:avLst/>
                    <a:gdLst>
                      <a:gd name="T0" fmla="*/ 696 w 757"/>
                      <a:gd name="T1" fmla="*/ 94 h 550"/>
                      <a:gd name="T2" fmla="*/ 659 w 757"/>
                      <a:gd name="T3" fmla="*/ 90 h 550"/>
                      <a:gd name="T4" fmla="*/ 631 w 757"/>
                      <a:gd name="T5" fmla="*/ 74 h 550"/>
                      <a:gd name="T6" fmla="*/ 598 w 757"/>
                      <a:gd name="T7" fmla="*/ 66 h 550"/>
                      <a:gd name="T8" fmla="*/ 558 w 757"/>
                      <a:gd name="T9" fmla="*/ 78 h 550"/>
                      <a:gd name="T10" fmla="*/ 525 w 757"/>
                      <a:gd name="T11" fmla="*/ 70 h 550"/>
                      <a:gd name="T12" fmla="*/ 480 w 757"/>
                      <a:gd name="T13" fmla="*/ 45 h 550"/>
                      <a:gd name="T14" fmla="*/ 448 w 757"/>
                      <a:gd name="T15" fmla="*/ 29 h 550"/>
                      <a:gd name="T16" fmla="*/ 423 w 757"/>
                      <a:gd name="T17" fmla="*/ 33 h 550"/>
                      <a:gd name="T18" fmla="*/ 374 w 757"/>
                      <a:gd name="T19" fmla="*/ 29 h 550"/>
                      <a:gd name="T20" fmla="*/ 338 w 757"/>
                      <a:gd name="T21" fmla="*/ 17 h 550"/>
                      <a:gd name="T22" fmla="*/ 277 w 757"/>
                      <a:gd name="T23" fmla="*/ 25 h 550"/>
                      <a:gd name="T24" fmla="*/ 224 w 757"/>
                      <a:gd name="T25" fmla="*/ 13 h 550"/>
                      <a:gd name="T26" fmla="*/ 151 w 757"/>
                      <a:gd name="T27" fmla="*/ 13 h 550"/>
                      <a:gd name="T28" fmla="*/ 114 w 757"/>
                      <a:gd name="T29" fmla="*/ 9 h 550"/>
                      <a:gd name="T30" fmla="*/ 69 w 757"/>
                      <a:gd name="T31" fmla="*/ 9 h 550"/>
                      <a:gd name="T32" fmla="*/ 65 w 757"/>
                      <a:gd name="T33" fmla="*/ 25 h 550"/>
                      <a:gd name="T34" fmla="*/ 33 w 757"/>
                      <a:gd name="T35" fmla="*/ 33 h 550"/>
                      <a:gd name="T36" fmla="*/ 4 w 757"/>
                      <a:gd name="T37" fmla="*/ 66 h 550"/>
                      <a:gd name="T38" fmla="*/ 29 w 757"/>
                      <a:gd name="T39" fmla="*/ 78 h 550"/>
                      <a:gd name="T40" fmla="*/ 20 w 757"/>
                      <a:gd name="T41" fmla="*/ 110 h 550"/>
                      <a:gd name="T42" fmla="*/ 20 w 757"/>
                      <a:gd name="T43" fmla="*/ 118 h 550"/>
                      <a:gd name="T44" fmla="*/ 61 w 757"/>
                      <a:gd name="T45" fmla="*/ 114 h 550"/>
                      <a:gd name="T46" fmla="*/ 69 w 757"/>
                      <a:gd name="T47" fmla="*/ 139 h 550"/>
                      <a:gd name="T48" fmla="*/ 118 w 757"/>
                      <a:gd name="T49" fmla="*/ 135 h 550"/>
                      <a:gd name="T50" fmla="*/ 151 w 757"/>
                      <a:gd name="T51" fmla="*/ 131 h 550"/>
                      <a:gd name="T52" fmla="*/ 179 w 757"/>
                      <a:gd name="T53" fmla="*/ 163 h 550"/>
                      <a:gd name="T54" fmla="*/ 147 w 757"/>
                      <a:gd name="T55" fmla="*/ 196 h 550"/>
                      <a:gd name="T56" fmla="*/ 147 w 757"/>
                      <a:gd name="T57" fmla="*/ 220 h 550"/>
                      <a:gd name="T58" fmla="*/ 138 w 757"/>
                      <a:gd name="T59" fmla="*/ 253 h 550"/>
                      <a:gd name="T60" fmla="*/ 134 w 757"/>
                      <a:gd name="T61" fmla="*/ 285 h 550"/>
                      <a:gd name="T62" fmla="*/ 118 w 757"/>
                      <a:gd name="T63" fmla="*/ 310 h 550"/>
                      <a:gd name="T64" fmla="*/ 130 w 757"/>
                      <a:gd name="T65" fmla="*/ 334 h 550"/>
                      <a:gd name="T66" fmla="*/ 130 w 757"/>
                      <a:gd name="T67" fmla="*/ 350 h 550"/>
                      <a:gd name="T68" fmla="*/ 114 w 757"/>
                      <a:gd name="T69" fmla="*/ 379 h 550"/>
                      <a:gd name="T70" fmla="*/ 138 w 757"/>
                      <a:gd name="T71" fmla="*/ 395 h 550"/>
                      <a:gd name="T72" fmla="*/ 110 w 757"/>
                      <a:gd name="T73" fmla="*/ 428 h 550"/>
                      <a:gd name="T74" fmla="*/ 110 w 757"/>
                      <a:gd name="T75" fmla="*/ 464 h 550"/>
                      <a:gd name="T76" fmla="*/ 134 w 757"/>
                      <a:gd name="T77" fmla="*/ 460 h 550"/>
                      <a:gd name="T78" fmla="*/ 163 w 757"/>
                      <a:gd name="T79" fmla="*/ 481 h 550"/>
                      <a:gd name="T80" fmla="*/ 179 w 757"/>
                      <a:gd name="T81" fmla="*/ 509 h 550"/>
                      <a:gd name="T82" fmla="*/ 195 w 757"/>
                      <a:gd name="T83" fmla="*/ 538 h 550"/>
                      <a:gd name="T84" fmla="*/ 236 w 757"/>
                      <a:gd name="T85" fmla="*/ 542 h 550"/>
                      <a:gd name="T86" fmla="*/ 265 w 757"/>
                      <a:gd name="T87" fmla="*/ 517 h 550"/>
                      <a:gd name="T88" fmla="*/ 317 w 757"/>
                      <a:gd name="T89" fmla="*/ 497 h 550"/>
                      <a:gd name="T90" fmla="*/ 374 w 757"/>
                      <a:gd name="T91" fmla="*/ 497 h 550"/>
                      <a:gd name="T92" fmla="*/ 427 w 757"/>
                      <a:gd name="T93" fmla="*/ 497 h 550"/>
                      <a:gd name="T94" fmla="*/ 464 w 757"/>
                      <a:gd name="T95" fmla="*/ 452 h 550"/>
                      <a:gd name="T96" fmla="*/ 509 w 757"/>
                      <a:gd name="T97" fmla="*/ 420 h 550"/>
                      <a:gd name="T98" fmla="*/ 545 w 757"/>
                      <a:gd name="T99" fmla="*/ 375 h 550"/>
                      <a:gd name="T100" fmla="*/ 553 w 757"/>
                      <a:gd name="T101" fmla="*/ 350 h 550"/>
                      <a:gd name="T102" fmla="*/ 537 w 757"/>
                      <a:gd name="T103" fmla="*/ 306 h 550"/>
                      <a:gd name="T104" fmla="*/ 558 w 757"/>
                      <a:gd name="T105" fmla="*/ 269 h 550"/>
                      <a:gd name="T106" fmla="*/ 594 w 757"/>
                      <a:gd name="T107" fmla="*/ 228 h 550"/>
                      <a:gd name="T108" fmla="*/ 623 w 757"/>
                      <a:gd name="T109" fmla="*/ 196 h 550"/>
                      <a:gd name="T110" fmla="*/ 663 w 757"/>
                      <a:gd name="T111" fmla="*/ 184 h 550"/>
                      <a:gd name="T112" fmla="*/ 733 w 757"/>
                      <a:gd name="T113" fmla="*/ 147 h 550"/>
                      <a:gd name="T114" fmla="*/ 757 w 757"/>
                      <a:gd name="T115" fmla="*/ 10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7" h="550">
                        <a:moveTo>
                          <a:pt x="728" y="94"/>
                        </a:moveTo>
                        <a:lnTo>
                          <a:pt x="728" y="94"/>
                        </a:lnTo>
                        <a:lnTo>
                          <a:pt x="716" y="102"/>
                        </a:lnTo>
                        <a:lnTo>
                          <a:pt x="704" y="98"/>
                        </a:lnTo>
                        <a:lnTo>
                          <a:pt x="696" y="94"/>
                        </a:lnTo>
                        <a:lnTo>
                          <a:pt x="688" y="94"/>
                        </a:lnTo>
                        <a:lnTo>
                          <a:pt x="676" y="94"/>
                        </a:lnTo>
                        <a:lnTo>
                          <a:pt x="671" y="94"/>
                        </a:lnTo>
                        <a:lnTo>
                          <a:pt x="663" y="90"/>
                        </a:lnTo>
                        <a:lnTo>
                          <a:pt x="659" y="90"/>
                        </a:lnTo>
                        <a:lnTo>
                          <a:pt x="659" y="90"/>
                        </a:lnTo>
                        <a:lnTo>
                          <a:pt x="647" y="94"/>
                        </a:lnTo>
                        <a:lnTo>
                          <a:pt x="643" y="82"/>
                        </a:lnTo>
                        <a:lnTo>
                          <a:pt x="643" y="82"/>
                        </a:lnTo>
                        <a:lnTo>
                          <a:pt x="631" y="74"/>
                        </a:lnTo>
                        <a:lnTo>
                          <a:pt x="619" y="70"/>
                        </a:lnTo>
                        <a:lnTo>
                          <a:pt x="606" y="66"/>
                        </a:lnTo>
                        <a:lnTo>
                          <a:pt x="602" y="66"/>
                        </a:lnTo>
                        <a:lnTo>
                          <a:pt x="602" y="66"/>
                        </a:lnTo>
                        <a:lnTo>
                          <a:pt x="598" y="66"/>
                        </a:lnTo>
                        <a:lnTo>
                          <a:pt x="598" y="78"/>
                        </a:lnTo>
                        <a:lnTo>
                          <a:pt x="586" y="78"/>
                        </a:lnTo>
                        <a:lnTo>
                          <a:pt x="578" y="74"/>
                        </a:lnTo>
                        <a:lnTo>
                          <a:pt x="566" y="74"/>
                        </a:lnTo>
                        <a:lnTo>
                          <a:pt x="558" y="78"/>
                        </a:lnTo>
                        <a:lnTo>
                          <a:pt x="549" y="74"/>
                        </a:lnTo>
                        <a:lnTo>
                          <a:pt x="537" y="66"/>
                        </a:lnTo>
                        <a:lnTo>
                          <a:pt x="537" y="66"/>
                        </a:lnTo>
                        <a:lnTo>
                          <a:pt x="525" y="70"/>
                        </a:lnTo>
                        <a:lnTo>
                          <a:pt x="525" y="70"/>
                        </a:lnTo>
                        <a:lnTo>
                          <a:pt x="525" y="70"/>
                        </a:lnTo>
                        <a:lnTo>
                          <a:pt x="513" y="61"/>
                        </a:lnTo>
                        <a:lnTo>
                          <a:pt x="505" y="57"/>
                        </a:lnTo>
                        <a:lnTo>
                          <a:pt x="492" y="53"/>
                        </a:lnTo>
                        <a:lnTo>
                          <a:pt x="480" y="45"/>
                        </a:lnTo>
                        <a:lnTo>
                          <a:pt x="472" y="45"/>
                        </a:lnTo>
                        <a:lnTo>
                          <a:pt x="464" y="33"/>
                        </a:lnTo>
                        <a:lnTo>
                          <a:pt x="452" y="33"/>
                        </a:lnTo>
                        <a:lnTo>
                          <a:pt x="452" y="29"/>
                        </a:lnTo>
                        <a:lnTo>
                          <a:pt x="448" y="29"/>
                        </a:lnTo>
                        <a:lnTo>
                          <a:pt x="448" y="25"/>
                        </a:lnTo>
                        <a:lnTo>
                          <a:pt x="440" y="29"/>
                        </a:lnTo>
                        <a:lnTo>
                          <a:pt x="435" y="29"/>
                        </a:lnTo>
                        <a:lnTo>
                          <a:pt x="435" y="29"/>
                        </a:lnTo>
                        <a:lnTo>
                          <a:pt x="423" y="33"/>
                        </a:lnTo>
                        <a:lnTo>
                          <a:pt x="411" y="29"/>
                        </a:lnTo>
                        <a:lnTo>
                          <a:pt x="403" y="25"/>
                        </a:lnTo>
                        <a:lnTo>
                          <a:pt x="391" y="21"/>
                        </a:lnTo>
                        <a:lnTo>
                          <a:pt x="378" y="25"/>
                        </a:lnTo>
                        <a:lnTo>
                          <a:pt x="374" y="29"/>
                        </a:lnTo>
                        <a:lnTo>
                          <a:pt x="370" y="29"/>
                        </a:lnTo>
                        <a:lnTo>
                          <a:pt x="366" y="29"/>
                        </a:lnTo>
                        <a:lnTo>
                          <a:pt x="362" y="25"/>
                        </a:lnTo>
                        <a:lnTo>
                          <a:pt x="350" y="21"/>
                        </a:lnTo>
                        <a:lnTo>
                          <a:pt x="338" y="17"/>
                        </a:lnTo>
                        <a:lnTo>
                          <a:pt x="326" y="17"/>
                        </a:lnTo>
                        <a:lnTo>
                          <a:pt x="313" y="25"/>
                        </a:lnTo>
                        <a:lnTo>
                          <a:pt x="313" y="21"/>
                        </a:lnTo>
                        <a:lnTo>
                          <a:pt x="305" y="25"/>
                        </a:lnTo>
                        <a:lnTo>
                          <a:pt x="277" y="25"/>
                        </a:lnTo>
                        <a:lnTo>
                          <a:pt x="256" y="21"/>
                        </a:lnTo>
                        <a:lnTo>
                          <a:pt x="252" y="21"/>
                        </a:lnTo>
                        <a:lnTo>
                          <a:pt x="248" y="17"/>
                        </a:lnTo>
                        <a:lnTo>
                          <a:pt x="236" y="17"/>
                        </a:lnTo>
                        <a:lnTo>
                          <a:pt x="224" y="13"/>
                        </a:lnTo>
                        <a:lnTo>
                          <a:pt x="216" y="13"/>
                        </a:lnTo>
                        <a:lnTo>
                          <a:pt x="203" y="9"/>
                        </a:lnTo>
                        <a:lnTo>
                          <a:pt x="191" y="13"/>
                        </a:lnTo>
                        <a:lnTo>
                          <a:pt x="163" y="13"/>
                        </a:lnTo>
                        <a:lnTo>
                          <a:pt x="151" y="13"/>
                        </a:lnTo>
                        <a:lnTo>
                          <a:pt x="147" y="13"/>
                        </a:lnTo>
                        <a:lnTo>
                          <a:pt x="142" y="13"/>
                        </a:lnTo>
                        <a:lnTo>
                          <a:pt x="130" y="17"/>
                        </a:lnTo>
                        <a:lnTo>
                          <a:pt x="126" y="13"/>
                        </a:lnTo>
                        <a:lnTo>
                          <a:pt x="114" y="9"/>
                        </a:lnTo>
                        <a:lnTo>
                          <a:pt x="102" y="0"/>
                        </a:lnTo>
                        <a:lnTo>
                          <a:pt x="94" y="0"/>
                        </a:lnTo>
                        <a:lnTo>
                          <a:pt x="90" y="0"/>
                        </a:lnTo>
                        <a:lnTo>
                          <a:pt x="77" y="0"/>
                        </a:lnTo>
                        <a:lnTo>
                          <a:pt x="69" y="9"/>
                        </a:lnTo>
                        <a:lnTo>
                          <a:pt x="61" y="17"/>
                        </a:lnTo>
                        <a:lnTo>
                          <a:pt x="61" y="17"/>
                        </a:lnTo>
                        <a:lnTo>
                          <a:pt x="65" y="17"/>
                        </a:lnTo>
                        <a:lnTo>
                          <a:pt x="61" y="17"/>
                        </a:lnTo>
                        <a:lnTo>
                          <a:pt x="65" y="25"/>
                        </a:lnTo>
                        <a:lnTo>
                          <a:pt x="65" y="21"/>
                        </a:lnTo>
                        <a:lnTo>
                          <a:pt x="65" y="25"/>
                        </a:lnTo>
                        <a:lnTo>
                          <a:pt x="57" y="25"/>
                        </a:lnTo>
                        <a:lnTo>
                          <a:pt x="45" y="25"/>
                        </a:lnTo>
                        <a:lnTo>
                          <a:pt x="33" y="33"/>
                        </a:lnTo>
                        <a:lnTo>
                          <a:pt x="24" y="29"/>
                        </a:lnTo>
                        <a:lnTo>
                          <a:pt x="12" y="41"/>
                        </a:lnTo>
                        <a:lnTo>
                          <a:pt x="0" y="49"/>
                        </a:lnTo>
                        <a:lnTo>
                          <a:pt x="8" y="61"/>
                        </a:lnTo>
                        <a:lnTo>
                          <a:pt x="4" y="66"/>
                        </a:lnTo>
                        <a:lnTo>
                          <a:pt x="8" y="70"/>
                        </a:lnTo>
                        <a:lnTo>
                          <a:pt x="20" y="66"/>
                        </a:lnTo>
                        <a:lnTo>
                          <a:pt x="20" y="70"/>
                        </a:lnTo>
                        <a:lnTo>
                          <a:pt x="16" y="82"/>
                        </a:lnTo>
                        <a:lnTo>
                          <a:pt x="29" y="78"/>
                        </a:lnTo>
                        <a:lnTo>
                          <a:pt x="24" y="86"/>
                        </a:lnTo>
                        <a:lnTo>
                          <a:pt x="20" y="98"/>
                        </a:lnTo>
                        <a:lnTo>
                          <a:pt x="33" y="94"/>
                        </a:lnTo>
                        <a:lnTo>
                          <a:pt x="33" y="98"/>
                        </a:lnTo>
                        <a:lnTo>
                          <a:pt x="20" y="110"/>
                        </a:lnTo>
                        <a:lnTo>
                          <a:pt x="33" y="106"/>
                        </a:lnTo>
                        <a:lnTo>
                          <a:pt x="37" y="102"/>
                        </a:lnTo>
                        <a:lnTo>
                          <a:pt x="33" y="106"/>
                        </a:lnTo>
                        <a:lnTo>
                          <a:pt x="33" y="106"/>
                        </a:lnTo>
                        <a:lnTo>
                          <a:pt x="20" y="118"/>
                        </a:lnTo>
                        <a:lnTo>
                          <a:pt x="29" y="131"/>
                        </a:lnTo>
                        <a:lnTo>
                          <a:pt x="33" y="123"/>
                        </a:lnTo>
                        <a:lnTo>
                          <a:pt x="45" y="118"/>
                        </a:lnTo>
                        <a:lnTo>
                          <a:pt x="57" y="114"/>
                        </a:lnTo>
                        <a:lnTo>
                          <a:pt x="61" y="114"/>
                        </a:lnTo>
                        <a:lnTo>
                          <a:pt x="65" y="127"/>
                        </a:lnTo>
                        <a:lnTo>
                          <a:pt x="61" y="135"/>
                        </a:lnTo>
                        <a:lnTo>
                          <a:pt x="61" y="135"/>
                        </a:lnTo>
                        <a:lnTo>
                          <a:pt x="65" y="139"/>
                        </a:lnTo>
                        <a:lnTo>
                          <a:pt x="69" y="139"/>
                        </a:lnTo>
                        <a:lnTo>
                          <a:pt x="81" y="135"/>
                        </a:lnTo>
                        <a:lnTo>
                          <a:pt x="94" y="135"/>
                        </a:lnTo>
                        <a:lnTo>
                          <a:pt x="106" y="135"/>
                        </a:lnTo>
                        <a:lnTo>
                          <a:pt x="110" y="139"/>
                        </a:lnTo>
                        <a:lnTo>
                          <a:pt x="118" y="135"/>
                        </a:lnTo>
                        <a:lnTo>
                          <a:pt x="122" y="135"/>
                        </a:lnTo>
                        <a:lnTo>
                          <a:pt x="134" y="131"/>
                        </a:lnTo>
                        <a:lnTo>
                          <a:pt x="134" y="127"/>
                        </a:lnTo>
                        <a:lnTo>
                          <a:pt x="138" y="131"/>
                        </a:lnTo>
                        <a:lnTo>
                          <a:pt x="151" y="131"/>
                        </a:lnTo>
                        <a:lnTo>
                          <a:pt x="163" y="131"/>
                        </a:lnTo>
                        <a:lnTo>
                          <a:pt x="163" y="147"/>
                        </a:lnTo>
                        <a:lnTo>
                          <a:pt x="171" y="151"/>
                        </a:lnTo>
                        <a:lnTo>
                          <a:pt x="183" y="159"/>
                        </a:lnTo>
                        <a:lnTo>
                          <a:pt x="179" y="163"/>
                        </a:lnTo>
                        <a:lnTo>
                          <a:pt x="167" y="175"/>
                        </a:lnTo>
                        <a:lnTo>
                          <a:pt x="167" y="175"/>
                        </a:lnTo>
                        <a:lnTo>
                          <a:pt x="155" y="184"/>
                        </a:lnTo>
                        <a:lnTo>
                          <a:pt x="147" y="196"/>
                        </a:lnTo>
                        <a:lnTo>
                          <a:pt x="147" y="196"/>
                        </a:lnTo>
                        <a:lnTo>
                          <a:pt x="138" y="196"/>
                        </a:lnTo>
                        <a:lnTo>
                          <a:pt x="138" y="196"/>
                        </a:lnTo>
                        <a:lnTo>
                          <a:pt x="138" y="200"/>
                        </a:lnTo>
                        <a:lnTo>
                          <a:pt x="147" y="208"/>
                        </a:lnTo>
                        <a:lnTo>
                          <a:pt x="147" y="220"/>
                        </a:lnTo>
                        <a:lnTo>
                          <a:pt x="147" y="228"/>
                        </a:lnTo>
                        <a:lnTo>
                          <a:pt x="147" y="228"/>
                        </a:lnTo>
                        <a:lnTo>
                          <a:pt x="142" y="241"/>
                        </a:lnTo>
                        <a:lnTo>
                          <a:pt x="142" y="249"/>
                        </a:lnTo>
                        <a:lnTo>
                          <a:pt x="138" y="253"/>
                        </a:lnTo>
                        <a:lnTo>
                          <a:pt x="138" y="265"/>
                        </a:lnTo>
                        <a:lnTo>
                          <a:pt x="142" y="269"/>
                        </a:lnTo>
                        <a:lnTo>
                          <a:pt x="138" y="281"/>
                        </a:lnTo>
                        <a:lnTo>
                          <a:pt x="134" y="281"/>
                        </a:lnTo>
                        <a:lnTo>
                          <a:pt x="134" y="285"/>
                        </a:lnTo>
                        <a:lnTo>
                          <a:pt x="134" y="293"/>
                        </a:lnTo>
                        <a:lnTo>
                          <a:pt x="130" y="293"/>
                        </a:lnTo>
                        <a:lnTo>
                          <a:pt x="102" y="293"/>
                        </a:lnTo>
                        <a:lnTo>
                          <a:pt x="110" y="306"/>
                        </a:lnTo>
                        <a:lnTo>
                          <a:pt x="118" y="310"/>
                        </a:lnTo>
                        <a:lnTo>
                          <a:pt x="114" y="314"/>
                        </a:lnTo>
                        <a:lnTo>
                          <a:pt x="118" y="322"/>
                        </a:lnTo>
                        <a:lnTo>
                          <a:pt x="118" y="322"/>
                        </a:lnTo>
                        <a:lnTo>
                          <a:pt x="126" y="334"/>
                        </a:lnTo>
                        <a:lnTo>
                          <a:pt x="130" y="334"/>
                        </a:lnTo>
                        <a:lnTo>
                          <a:pt x="134" y="338"/>
                        </a:lnTo>
                        <a:lnTo>
                          <a:pt x="138" y="338"/>
                        </a:lnTo>
                        <a:lnTo>
                          <a:pt x="130" y="346"/>
                        </a:lnTo>
                        <a:lnTo>
                          <a:pt x="130" y="350"/>
                        </a:lnTo>
                        <a:lnTo>
                          <a:pt x="130" y="350"/>
                        </a:lnTo>
                        <a:lnTo>
                          <a:pt x="122" y="359"/>
                        </a:lnTo>
                        <a:lnTo>
                          <a:pt x="118" y="363"/>
                        </a:lnTo>
                        <a:lnTo>
                          <a:pt x="114" y="375"/>
                        </a:lnTo>
                        <a:lnTo>
                          <a:pt x="114" y="379"/>
                        </a:lnTo>
                        <a:lnTo>
                          <a:pt x="114" y="379"/>
                        </a:lnTo>
                        <a:lnTo>
                          <a:pt x="114" y="379"/>
                        </a:lnTo>
                        <a:lnTo>
                          <a:pt x="118" y="383"/>
                        </a:lnTo>
                        <a:lnTo>
                          <a:pt x="126" y="395"/>
                        </a:lnTo>
                        <a:lnTo>
                          <a:pt x="126" y="399"/>
                        </a:lnTo>
                        <a:lnTo>
                          <a:pt x="138" y="395"/>
                        </a:lnTo>
                        <a:lnTo>
                          <a:pt x="134" y="407"/>
                        </a:lnTo>
                        <a:lnTo>
                          <a:pt x="122" y="411"/>
                        </a:lnTo>
                        <a:lnTo>
                          <a:pt x="118" y="411"/>
                        </a:lnTo>
                        <a:lnTo>
                          <a:pt x="118" y="415"/>
                        </a:lnTo>
                        <a:lnTo>
                          <a:pt x="110" y="428"/>
                        </a:lnTo>
                        <a:lnTo>
                          <a:pt x="102" y="440"/>
                        </a:lnTo>
                        <a:lnTo>
                          <a:pt x="102" y="444"/>
                        </a:lnTo>
                        <a:lnTo>
                          <a:pt x="102" y="444"/>
                        </a:lnTo>
                        <a:lnTo>
                          <a:pt x="106" y="456"/>
                        </a:lnTo>
                        <a:lnTo>
                          <a:pt x="110" y="464"/>
                        </a:lnTo>
                        <a:lnTo>
                          <a:pt x="110" y="464"/>
                        </a:lnTo>
                        <a:lnTo>
                          <a:pt x="110" y="464"/>
                        </a:lnTo>
                        <a:lnTo>
                          <a:pt x="110" y="468"/>
                        </a:lnTo>
                        <a:lnTo>
                          <a:pt x="122" y="464"/>
                        </a:lnTo>
                        <a:lnTo>
                          <a:pt x="134" y="460"/>
                        </a:lnTo>
                        <a:lnTo>
                          <a:pt x="142" y="460"/>
                        </a:lnTo>
                        <a:lnTo>
                          <a:pt x="138" y="464"/>
                        </a:lnTo>
                        <a:lnTo>
                          <a:pt x="138" y="468"/>
                        </a:lnTo>
                        <a:lnTo>
                          <a:pt x="151" y="472"/>
                        </a:lnTo>
                        <a:lnTo>
                          <a:pt x="163" y="481"/>
                        </a:lnTo>
                        <a:lnTo>
                          <a:pt x="175" y="489"/>
                        </a:lnTo>
                        <a:lnTo>
                          <a:pt x="179" y="489"/>
                        </a:lnTo>
                        <a:lnTo>
                          <a:pt x="171" y="497"/>
                        </a:lnTo>
                        <a:lnTo>
                          <a:pt x="167" y="501"/>
                        </a:lnTo>
                        <a:lnTo>
                          <a:pt x="179" y="509"/>
                        </a:lnTo>
                        <a:lnTo>
                          <a:pt x="183" y="513"/>
                        </a:lnTo>
                        <a:lnTo>
                          <a:pt x="183" y="517"/>
                        </a:lnTo>
                        <a:lnTo>
                          <a:pt x="179" y="521"/>
                        </a:lnTo>
                        <a:lnTo>
                          <a:pt x="183" y="525"/>
                        </a:lnTo>
                        <a:lnTo>
                          <a:pt x="195" y="538"/>
                        </a:lnTo>
                        <a:lnTo>
                          <a:pt x="203" y="546"/>
                        </a:lnTo>
                        <a:lnTo>
                          <a:pt x="220" y="550"/>
                        </a:lnTo>
                        <a:lnTo>
                          <a:pt x="224" y="550"/>
                        </a:lnTo>
                        <a:lnTo>
                          <a:pt x="232" y="542"/>
                        </a:lnTo>
                        <a:lnTo>
                          <a:pt x="236" y="542"/>
                        </a:lnTo>
                        <a:lnTo>
                          <a:pt x="240" y="529"/>
                        </a:lnTo>
                        <a:lnTo>
                          <a:pt x="240" y="529"/>
                        </a:lnTo>
                        <a:lnTo>
                          <a:pt x="244" y="525"/>
                        </a:lnTo>
                        <a:lnTo>
                          <a:pt x="256" y="517"/>
                        </a:lnTo>
                        <a:lnTo>
                          <a:pt x="265" y="517"/>
                        </a:lnTo>
                        <a:lnTo>
                          <a:pt x="277" y="517"/>
                        </a:lnTo>
                        <a:lnTo>
                          <a:pt x="289" y="505"/>
                        </a:lnTo>
                        <a:lnTo>
                          <a:pt x="293" y="501"/>
                        </a:lnTo>
                        <a:lnTo>
                          <a:pt x="305" y="501"/>
                        </a:lnTo>
                        <a:lnTo>
                          <a:pt x="317" y="497"/>
                        </a:lnTo>
                        <a:lnTo>
                          <a:pt x="342" y="497"/>
                        </a:lnTo>
                        <a:lnTo>
                          <a:pt x="342" y="501"/>
                        </a:lnTo>
                        <a:lnTo>
                          <a:pt x="354" y="497"/>
                        </a:lnTo>
                        <a:lnTo>
                          <a:pt x="366" y="497"/>
                        </a:lnTo>
                        <a:lnTo>
                          <a:pt x="374" y="497"/>
                        </a:lnTo>
                        <a:lnTo>
                          <a:pt x="387" y="501"/>
                        </a:lnTo>
                        <a:lnTo>
                          <a:pt x="395" y="501"/>
                        </a:lnTo>
                        <a:lnTo>
                          <a:pt x="407" y="493"/>
                        </a:lnTo>
                        <a:lnTo>
                          <a:pt x="419" y="493"/>
                        </a:lnTo>
                        <a:lnTo>
                          <a:pt x="427" y="497"/>
                        </a:lnTo>
                        <a:lnTo>
                          <a:pt x="440" y="485"/>
                        </a:lnTo>
                        <a:lnTo>
                          <a:pt x="444" y="472"/>
                        </a:lnTo>
                        <a:lnTo>
                          <a:pt x="448" y="464"/>
                        </a:lnTo>
                        <a:lnTo>
                          <a:pt x="456" y="456"/>
                        </a:lnTo>
                        <a:lnTo>
                          <a:pt x="464" y="452"/>
                        </a:lnTo>
                        <a:lnTo>
                          <a:pt x="472" y="448"/>
                        </a:lnTo>
                        <a:lnTo>
                          <a:pt x="484" y="440"/>
                        </a:lnTo>
                        <a:lnTo>
                          <a:pt x="496" y="440"/>
                        </a:lnTo>
                        <a:lnTo>
                          <a:pt x="509" y="432"/>
                        </a:lnTo>
                        <a:lnTo>
                          <a:pt x="509" y="420"/>
                        </a:lnTo>
                        <a:lnTo>
                          <a:pt x="513" y="415"/>
                        </a:lnTo>
                        <a:lnTo>
                          <a:pt x="517" y="403"/>
                        </a:lnTo>
                        <a:lnTo>
                          <a:pt x="525" y="395"/>
                        </a:lnTo>
                        <a:lnTo>
                          <a:pt x="533" y="383"/>
                        </a:lnTo>
                        <a:lnTo>
                          <a:pt x="545" y="375"/>
                        </a:lnTo>
                        <a:lnTo>
                          <a:pt x="558" y="367"/>
                        </a:lnTo>
                        <a:lnTo>
                          <a:pt x="570" y="363"/>
                        </a:lnTo>
                        <a:lnTo>
                          <a:pt x="558" y="350"/>
                        </a:lnTo>
                        <a:lnTo>
                          <a:pt x="558" y="350"/>
                        </a:lnTo>
                        <a:lnTo>
                          <a:pt x="553" y="350"/>
                        </a:lnTo>
                        <a:lnTo>
                          <a:pt x="549" y="342"/>
                        </a:lnTo>
                        <a:lnTo>
                          <a:pt x="541" y="330"/>
                        </a:lnTo>
                        <a:lnTo>
                          <a:pt x="537" y="318"/>
                        </a:lnTo>
                        <a:lnTo>
                          <a:pt x="537" y="310"/>
                        </a:lnTo>
                        <a:lnTo>
                          <a:pt x="537" y="306"/>
                        </a:lnTo>
                        <a:lnTo>
                          <a:pt x="545" y="293"/>
                        </a:lnTo>
                        <a:lnTo>
                          <a:pt x="545" y="289"/>
                        </a:lnTo>
                        <a:lnTo>
                          <a:pt x="545" y="289"/>
                        </a:lnTo>
                        <a:lnTo>
                          <a:pt x="558" y="277"/>
                        </a:lnTo>
                        <a:lnTo>
                          <a:pt x="558" y="269"/>
                        </a:lnTo>
                        <a:lnTo>
                          <a:pt x="558" y="269"/>
                        </a:lnTo>
                        <a:lnTo>
                          <a:pt x="570" y="257"/>
                        </a:lnTo>
                        <a:lnTo>
                          <a:pt x="582" y="245"/>
                        </a:lnTo>
                        <a:lnTo>
                          <a:pt x="586" y="232"/>
                        </a:lnTo>
                        <a:lnTo>
                          <a:pt x="594" y="228"/>
                        </a:lnTo>
                        <a:lnTo>
                          <a:pt x="610" y="220"/>
                        </a:lnTo>
                        <a:lnTo>
                          <a:pt x="610" y="220"/>
                        </a:lnTo>
                        <a:lnTo>
                          <a:pt x="598" y="212"/>
                        </a:lnTo>
                        <a:lnTo>
                          <a:pt x="610" y="200"/>
                        </a:lnTo>
                        <a:lnTo>
                          <a:pt x="623" y="196"/>
                        </a:lnTo>
                        <a:lnTo>
                          <a:pt x="631" y="192"/>
                        </a:lnTo>
                        <a:lnTo>
                          <a:pt x="631" y="192"/>
                        </a:lnTo>
                        <a:lnTo>
                          <a:pt x="643" y="188"/>
                        </a:lnTo>
                        <a:lnTo>
                          <a:pt x="655" y="184"/>
                        </a:lnTo>
                        <a:lnTo>
                          <a:pt x="663" y="184"/>
                        </a:lnTo>
                        <a:lnTo>
                          <a:pt x="676" y="179"/>
                        </a:lnTo>
                        <a:lnTo>
                          <a:pt x="688" y="175"/>
                        </a:lnTo>
                        <a:lnTo>
                          <a:pt x="688" y="171"/>
                        </a:lnTo>
                        <a:lnTo>
                          <a:pt x="700" y="163"/>
                        </a:lnTo>
                        <a:lnTo>
                          <a:pt x="733" y="147"/>
                        </a:lnTo>
                        <a:lnTo>
                          <a:pt x="745" y="139"/>
                        </a:lnTo>
                        <a:lnTo>
                          <a:pt x="749" y="127"/>
                        </a:lnTo>
                        <a:lnTo>
                          <a:pt x="749" y="123"/>
                        </a:lnTo>
                        <a:lnTo>
                          <a:pt x="745" y="110"/>
                        </a:lnTo>
                        <a:lnTo>
                          <a:pt x="757" y="106"/>
                        </a:lnTo>
                        <a:lnTo>
                          <a:pt x="749" y="94"/>
                        </a:lnTo>
                        <a:lnTo>
                          <a:pt x="749" y="94"/>
                        </a:lnTo>
                        <a:lnTo>
                          <a:pt x="741" y="94"/>
                        </a:lnTo>
                        <a:lnTo>
                          <a:pt x="728" y="9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52" name="Freeform 144">
                    <a:extLst>
                      <a:ext uri="{FF2B5EF4-FFF2-40B4-BE49-F238E27FC236}">
                        <a16:creationId xmlns:a16="http://schemas.microsoft.com/office/drawing/2014/main" id="{FE085337-4F73-455C-B8B2-6BB8104966C6}"/>
                      </a:ext>
                    </a:extLst>
                  </p:cNvPr>
                  <p:cNvSpPr>
                    <a:spLocks/>
                  </p:cNvSpPr>
                  <p:nvPr/>
                </p:nvSpPr>
                <p:spPr bwMode="gray">
                  <a:xfrm>
                    <a:off x="10755" y="7952"/>
                    <a:ext cx="57" cy="49"/>
                  </a:xfrm>
                  <a:custGeom>
                    <a:avLst/>
                    <a:gdLst>
                      <a:gd name="T0" fmla="*/ 33 w 57"/>
                      <a:gd name="T1" fmla="*/ 4 h 49"/>
                      <a:gd name="T2" fmla="*/ 20 w 57"/>
                      <a:gd name="T3" fmla="*/ 8 h 49"/>
                      <a:gd name="T4" fmla="*/ 8 w 57"/>
                      <a:gd name="T5" fmla="*/ 16 h 49"/>
                      <a:gd name="T6" fmla="*/ 0 w 57"/>
                      <a:gd name="T7" fmla="*/ 24 h 49"/>
                      <a:gd name="T8" fmla="*/ 4 w 57"/>
                      <a:gd name="T9" fmla="*/ 37 h 49"/>
                      <a:gd name="T10" fmla="*/ 16 w 57"/>
                      <a:gd name="T11" fmla="*/ 29 h 49"/>
                      <a:gd name="T12" fmla="*/ 24 w 57"/>
                      <a:gd name="T13" fmla="*/ 41 h 49"/>
                      <a:gd name="T14" fmla="*/ 37 w 57"/>
                      <a:gd name="T15" fmla="*/ 49 h 49"/>
                      <a:gd name="T16" fmla="*/ 53 w 57"/>
                      <a:gd name="T17" fmla="*/ 37 h 49"/>
                      <a:gd name="T18" fmla="*/ 53 w 57"/>
                      <a:gd name="T19" fmla="*/ 37 h 49"/>
                      <a:gd name="T20" fmla="*/ 57 w 57"/>
                      <a:gd name="T21" fmla="*/ 24 h 49"/>
                      <a:gd name="T22" fmla="*/ 53 w 57"/>
                      <a:gd name="T23" fmla="*/ 12 h 49"/>
                      <a:gd name="T24" fmla="*/ 41 w 57"/>
                      <a:gd name="T25" fmla="*/ 12 h 49"/>
                      <a:gd name="T26" fmla="*/ 45 w 57"/>
                      <a:gd name="T27" fmla="*/ 0 h 49"/>
                      <a:gd name="T28" fmla="*/ 33 w 57"/>
                      <a:gd name="T29"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9">
                        <a:moveTo>
                          <a:pt x="33" y="4"/>
                        </a:moveTo>
                        <a:lnTo>
                          <a:pt x="20" y="8"/>
                        </a:lnTo>
                        <a:lnTo>
                          <a:pt x="8" y="16"/>
                        </a:lnTo>
                        <a:lnTo>
                          <a:pt x="0" y="24"/>
                        </a:lnTo>
                        <a:lnTo>
                          <a:pt x="4" y="37"/>
                        </a:lnTo>
                        <a:lnTo>
                          <a:pt x="16" y="29"/>
                        </a:lnTo>
                        <a:lnTo>
                          <a:pt x="24" y="41"/>
                        </a:lnTo>
                        <a:lnTo>
                          <a:pt x="37" y="49"/>
                        </a:lnTo>
                        <a:lnTo>
                          <a:pt x="53" y="37"/>
                        </a:lnTo>
                        <a:lnTo>
                          <a:pt x="53" y="37"/>
                        </a:lnTo>
                        <a:lnTo>
                          <a:pt x="57" y="24"/>
                        </a:lnTo>
                        <a:lnTo>
                          <a:pt x="53" y="12"/>
                        </a:lnTo>
                        <a:lnTo>
                          <a:pt x="41" y="12"/>
                        </a:lnTo>
                        <a:lnTo>
                          <a:pt x="45" y="0"/>
                        </a:lnTo>
                        <a:lnTo>
                          <a:pt x="33"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53" name="Freeform 145">
                    <a:extLst>
                      <a:ext uri="{FF2B5EF4-FFF2-40B4-BE49-F238E27FC236}">
                        <a16:creationId xmlns:a16="http://schemas.microsoft.com/office/drawing/2014/main" id="{93781AE3-868D-49E7-A9F8-9141A092FFFE}"/>
                      </a:ext>
                    </a:extLst>
                  </p:cNvPr>
                  <p:cNvSpPr>
                    <a:spLocks/>
                  </p:cNvSpPr>
                  <p:nvPr/>
                </p:nvSpPr>
                <p:spPr bwMode="gray">
                  <a:xfrm>
                    <a:off x="10686" y="8013"/>
                    <a:ext cx="12" cy="16"/>
                  </a:xfrm>
                  <a:custGeom>
                    <a:avLst/>
                    <a:gdLst>
                      <a:gd name="T0" fmla="*/ 12 w 12"/>
                      <a:gd name="T1" fmla="*/ 12 h 16"/>
                      <a:gd name="T2" fmla="*/ 12 w 12"/>
                      <a:gd name="T3" fmla="*/ 0 h 16"/>
                      <a:gd name="T4" fmla="*/ 0 w 12"/>
                      <a:gd name="T5" fmla="*/ 8 h 16"/>
                      <a:gd name="T6" fmla="*/ 4 w 12"/>
                      <a:gd name="T7" fmla="*/ 16 h 16"/>
                      <a:gd name="T8" fmla="*/ 12 w 12"/>
                      <a:gd name="T9" fmla="*/ 12 h 16"/>
                    </a:gdLst>
                    <a:ahLst/>
                    <a:cxnLst>
                      <a:cxn ang="0">
                        <a:pos x="T0" y="T1"/>
                      </a:cxn>
                      <a:cxn ang="0">
                        <a:pos x="T2" y="T3"/>
                      </a:cxn>
                      <a:cxn ang="0">
                        <a:pos x="T4" y="T5"/>
                      </a:cxn>
                      <a:cxn ang="0">
                        <a:pos x="T6" y="T7"/>
                      </a:cxn>
                      <a:cxn ang="0">
                        <a:pos x="T8" y="T9"/>
                      </a:cxn>
                    </a:cxnLst>
                    <a:rect l="0" t="0" r="r" b="b"/>
                    <a:pathLst>
                      <a:path w="12" h="16">
                        <a:moveTo>
                          <a:pt x="12" y="12"/>
                        </a:moveTo>
                        <a:lnTo>
                          <a:pt x="12" y="0"/>
                        </a:lnTo>
                        <a:lnTo>
                          <a:pt x="0" y="8"/>
                        </a:lnTo>
                        <a:lnTo>
                          <a:pt x="4" y="16"/>
                        </a:lnTo>
                        <a:lnTo>
                          <a:pt x="12"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54" name="Freeform 146">
                    <a:extLst>
                      <a:ext uri="{FF2B5EF4-FFF2-40B4-BE49-F238E27FC236}">
                        <a16:creationId xmlns:a16="http://schemas.microsoft.com/office/drawing/2014/main" id="{2AFC855F-5EF3-4902-975F-D83A2D56245F}"/>
                      </a:ext>
                    </a:extLst>
                  </p:cNvPr>
                  <p:cNvSpPr>
                    <a:spLocks/>
                  </p:cNvSpPr>
                  <p:nvPr/>
                </p:nvSpPr>
                <p:spPr bwMode="gray">
                  <a:xfrm>
                    <a:off x="10836" y="7944"/>
                    <a:ext cx="33" cy="16"/>
                  </a:xfrm>
                  <a:custGeom>
                    <a:avLst/>
                    <a:gdLst>
                      <a:gd name="T0" fmla="*/ 21 w 33"/>
                      <a:gd name="T1" fmla="*/ 16 h 16"/>
                      <a:gd name="T2" fmla="*/ 33 w 33"/>
                      <a:gd name="T3" fmla="*/ 16 h 16"/>
                      <a:gd name="T4" fmla="*/ 25 w 33"/>
                      <a:gd name="T5" fmla="*/ 4 h 16"/>
                      <a:gd name="T6" fmla="*/ 25 w 33"/>
                      <a:gd name="T7" fmla="*/ 4 h 16"/>
                      <a:gd name="T8" fmla="*/ 13 w 33"/>
                      <a:gd name="T9" fmla="*/ 0 h 16"/>
                      <a:gd name="T10" fmla="*/ 0 w 33"/>
                      <a:gd name="T11" fmla="*/ 4 h 16"/>
                      <a:gd name="T12" fmla="*/ 9 w 33"/>
                      <a:gd name="T13" fmla="*/ 8 h 16"/>
                      <a:gd name="T14" fmla="*/ 21 w 3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6">
                        <a:moveTo>
                          <a:pt x="21" y="16"/>
                        </a:moveTo>
                        <a:lnTo>
                          <a:pt x="33" y="16"/>
                        </a:lnTo>
                        <a:lnTo>
                          <a:pt x="25" y="4"/>
                        </a:lnTo>
                        <a:lnTo>
                          <a:pt x="25" y="4"/>
                        </a:lnTo>
                        <a:lnTo>
                          <a:pt x="13" y="0"/>
                        </a:lnTo>
                        <a:lnTo>
                          <a:pt x="0" y="4"/>
                        </a:lnTo>
                        <a:lnTo>
                          <a:pt x="9" y="8"/>
                        </a:lnTo>
                        <a:lnTo>
                          <a:pt x="21"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88" name="Freeform 147">
                  <a:extLst>
                    <a:ext uri="{FF2B5EF4-FFF2-40B4-BE49-F238E27FC236}">
                      <a16:creationId xmlns:a16="http://schemas.microsoft.com/office/drawing/2014/main" id="{7E7F1E5F-33CB-4127-AF09-3852E502477D}"/>
                    </a:ext>
                  </a:extLst>
                </p:cNvPr>
                <p:cNvSpPr>
                  <a:spLocks/>
                </p:cNvSpPr>
                <p:nvPr/>
              </p:nvSpPr>
              <p:spPr bwMode="gray">
                <a:xfrm>
                  <a:off x="10694" y="7757"/>
                  <a:ext cx="20" cy="16"/>
                </a:xfrm>
                <a:custGeom>
                  <a:avLst/>
                  <a:gdLst>
                    <a:gd name="T0" fmla="*/ 16 w 20"/>
                    <a:gd name="T1" fmla="*/ 12 h 16"/>
                    <a:gd name="T2" fmla="*/ 16 w 20"/>
                    <a:gd name="T3" fmla="*/ 12 h 16"/>
                    <a:gd name="T4" fmla="*/ 20 w 20"/>
                    <a:gd name="T5" fmla="*/ 8 h 16"/>
                    <a:gd name="T6" fmla="*/ 20 w 20"/>
                    <a:gd name="T7" fmla="*/ 8 h 16"/>
                    <a:gd name="T8" fmla="*/ 16 w 20"/>
                    <a:gd name="T9" fmla="*/ 4 h 16"/>
                    <a:gd name="T10" fmla="*/ 4 w 20"/>
                    <a:gd name="T11" fmla="*/ 0 h 16"/>
                    <a:gd name="T12" fmla="*/ 0 w 20"/>
                    <a:gd name="T13" fmla="*/ 4 h 16"/>
                    <a:gd name="T14" fmla="*/ 4 w 20"/>
                    <a:gd name="T15" fmla="*/ 16 h 16"/>
                    <a:gd name="T16" fmla="*/ 16 w 20"/>
                    <a:gd name="T1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6">
                      <a:moveTo>
                        <a:pt x="16" y="12"/>
                      </a:moveTo>
                      <a:lnTo>
                        <a:pt x="16" y="12"/>
                      </a:lnTo>
                      <a:lnTo>
                        <a:pt x="20" y="8"/>
                      </a:lnTo>
                      <a:lnTo>
                        <a:pt x="20" y="8"/>
                      </a:lnTo>
                      <a:lnTo>
                        <a:pt x="16" y="4"/>
                      </a:lnTo>
                      <a:lnTo>
                        <a:pt x="4" y="0"/>
                      </a:lnTo>
                      <a:lnTo>
                        <a:pt x="0" y="4"/>
                      </a:lnTo>
                      <a:lnTo>
                        <a:pt x="4" y="16"/>
                      </a:lnTo>
                      <a:lnTo>
                        <a:pt x="16"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89" name="Group 148">
                  <a:extLst>
                    <a:ext uri="{FF2B5EF4-FFF2-40B4-BE49-F238E27FC236}">
                      <a16:creationId xmlns:a16="http://schemas.microsoft.com/office/drawing/2014/main" id="{7F61DD46-51A0-4C06-8D70-3F302FEBC57D}"/>
                    </a:ext>
                  </a:extLst>
                </p:cNvPr>
                <p:cNvGrpSpPr>
                  <a:grpSpLocks/>
                </p:cNvGrpSpPr>
                <p:nvPr/>
              </p:nvGrpSpPr>
              <p:grpSpPr bwMode="auto">
                <a:xfrm>
                  <a:off x="10320" y="7114"/>
                  <a:ext cx="866" cy="736"/>
                  <a:chOff x="10320" y="7114"/>
                  <a:chExt cx="866" cy="736"/>
                </a:xfrm>
                <a:grpFill/>
              </p:grpSpPr>
              <p:sp>
                <p:nvSpPr>
                  <p:cNvPr id="348" name="Freeform 149">
                    <a:extLst>
                      <a:ext uri="{FF2B5EF4-FFF2-40B4-BE49-F238E27FC236}">
                        <a16:creationId xmlns:a16="http://schemas.microsoft.com/office/drawing/2014/main" id="{A0313DA7-9D72-4D1B-B67D-C16504528095}"/>
                      </a:ext>
                    </a:extLst>
                  </p:cNvPr>
                  <p:cNvSpPr>
                    <a:spLocks/>
                  </p:cNvSpPr>
                  <p:nvPr/>
                </p:nvSpPr>
                <p:spPr bwMode="gray">
                  <a:xfrm>
                    <a:off x="11125" y="7732"/>
                    <a:ext cx="61" cy="118"/>
                  </a:xfrm>
                  <a:custGeom>
                    <a:avLst/>
                    <a:gdLst>
                      <a:gd name="T0" fmla="*/ 0 w 61"/>
                      <a:gd name="T1" fmla="*/ 78 h 118"/>
                      <a:gd name="T2" fmla="*/ 13 w 61"/>
                      <a:gd name="T3" fmla="*/ 82 h 118"/>
                      <a:gd name="T4" fmla="*/ 4 w 61"/>
                      <a:gd name="T5" fmla="*/ 94 h 118"/>
                      <a:gd name="T6" fmla="*/ 17 w 61"/>
                      <a:gd name="T7" fmla="*/ 98 h 118"/>
                      <a:gd name="T8" fmla="*/ 25 w 61"/>
                      <a:gd name="T9" fmla="*/ 110 h 118"/>
                      <a:gd name="T10" fmla="*/ 37 w 61"/>
                      <a:gd name="T11" fmla="*/ 118 h 118"/>
                      <a:gd name="T12" fmla="*/ 41 w 61"/>
                      <a:gd name="T13" fmla="*/ 118 h 118"/>
                      <a:gd name="T14" fmla="*/ 45 w 61"/>
                      <a:gd name="T15" fmla="*/ 106 h 118"/>
                      <a:gd name="T16" fmla="*/ 49 w 61"/>
                      <a:gd name="T17" fmla="*/ 94 h 118"/>
                      <a:gd name="T18" fmla="*/ 49 w 61"/>
                      <a:gd name="T19" fmla="*/ 82 h 118"/>
                      <a:gd name="T20" fmla="*/ 49 w 61"/>
                      <a:gd name="T21" fmla="*/ 78 h 118"/>
                      <a:gd name="T22" fmla="*/ 57 w 61"/>
                      <a:gd name="T23" fmla="*/ 65 h 118"/>
                      <a:gd name="T24" fmla="*/ 61 w 61"/>
                      <a:gd name="T25" fmla="*/ 57 h 118"/>
                      <a:gd name="T26" fmla="*/ 57 w 61"/>
                      <a:gd name="T27" fmla="*/ 49 h 118"/>
                      <a:gd name="T28" fmla="*/ 57 w 61"/>
                      <a:gd name="T29" fmla="*/ 37 h 118"/>
                      <a:gd name="T30" fmla="*/ 53 w 61"/>
                      <a:gd name="T31" fmla="*/ 25 h 118"/>
                      <a:gd name="T32" fmla="*/ 53 w 61"/>
                      <a:gd name="T33" fmla="*/ 13 h 118"/>
                      <a:gd name="T34" fmla="*/ 53 w 61"/>
                      <a:gd name="T35" fmla="*/ 0 h 118"/>
                      <a:gd name="T36" fmla="*/ 45 w 61"/>
                      <a:gd name="T37" fmla="*/ 13 h 118"/>
                      <a:gd name="T38" fmla="*/ 45 w 61"/>
                      <a:gd name="T39" fmla="*/ 25 h 118"/>
                      <a:gd name="T40" fmla="*/ 33 w 61"/>
                      <a:gd name="T41" fmla="*/ 21 h 118"/>
                      <a:gd name="T42" fmla="*/ 21 w 61"/>
                      <a:gd name="T43" fmla="*/ 29 h 118"/>
                      <a:gd name="T44" fmla="*/ 8 w 61"/>
                      <a:gd name="T45" fmla="*/ 33 h 118"/>
                      <a:gd name="T46" fmla="*/ 0 w 61"/>
                      <a:gd name="T47" fmla="*/ 45 h 118"/>
                      <a:gd name="T48" fmla="*/ 8 w 61"/>
                      <a:gd name="T49" fmla="*/ 53 h 118"/>
                      <a:gd name="T50" fmla="*/ 4 w 61"/>
                      <a:gd name="T51" fmla="*/ 65 h 118"/>
                      <a:gd name="T52" fmla="*/ 0 w 61"/>
                      <a:gd name="T53" fmla="*/ 7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118">
                        <a:moveTo>
                          <a:pt x="0" y="78"/>
                        </a:moveTo>
                        <a:lnTo>
                          <a:pt x="13" y="82"/>
                        </a:lnTo>
                        <a:lnTo>
                          <a:pt x="4" y="94"/>
                        </a:lnTo>
                        <a:lnTo>
                          <a:pt x="17" y="98"/>
                        </a:lnTo>
                        <a:lnTo>
                          <a:pt x="25" y="110"/>
                        </a:lnTo>
                        <a:lnTo>
                          <a:pt x="37" y="118"/>
                        </a:lnTo>
                        <a:lnTo>
                          <a:pt x="41" y="118"/>
                        </a:lnTo>
                        <a:lnTo>
                          <a:pt x="45" y="106"/>
                        </a:lnTo>
                        <a:lnTo>
                          <a:pt x="49" y="94"/>
                        </a:lnTo>
                        <a:lnTo>
                          <a:pt x="49" y="82"/>
                        </a:lnTo>
                        <a:lnTo>
                          <a:pt x="49" y="78"/>
                        </a:lnTo>
                        <a:lnTo>
                          <a:pt x="57" y="65"/>
                        </a:lnTo>
                        <a:lnTo>
                          <a:pt x="61" y="57"/>
                        </a:lnTo>
                        <a:lnTo>
                          <a:pt x="57" y="49"/>
                        </a:lnTo>
                        <a:lnTo>
                          <a:pt x="57" y="37"/>
                        </a:lnTo>
                        <a:lnTo>
                          <a:pt x="53" y="25"/>
                        </a:lnTo>
                        <a:lnTo>
                          <a:pt x="53" y="13"/>
                        </a:lnTo>
                        <a:lnTo>
                          <a:pt x="53" y="0"/>
                        </a:lnTo>
                        <a:lnTo>
                          <a:pt x="45" y="13"/>
                        </a:lnTo>
                        <a:lnTo>
                          <a:pt x="45" y="25"/>
                        </a:lnTo>
                        <a:lnTo>
                          <a:pt x="33" y="21"/>
                        </a:lnTo>
                        <a:lnTo>
                          <a:pt x="21" y="29"/>
                        </a:lnTo>
                        <a:lnTo>
                          <a:pt x="8" y="33"/>
                        </a:lnTo>
                        <a:lnTo>
                          <a:pt x="0" y="45"/>
                        </a:lnTo>
                        <a:lnTo>
                          <a:pt x="8" y="53"/>
                        </a:lnTo>
                        <a:lnTo>
                          <a:pt x="4" y="65"/>
                        </a:lnTo>
                        <a:lnTo>
                          <a:pt x="0" y="7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49" name="Freeform 150">
                    <a:extLst>
                      <a:ext uri="{FF2B5EF4-FFF2-40B4-BE49-F238E27FC236}">
                        <a16:creationId xmlns:a16="http://schemas.microsoft.com/office/drawing/2014/main" id="{318C83C6-2F2C-4BB2-BF9F-4B7722B31F93}"/>
                      </a:ext>
                    </a:extLst>
                  </p:cNvPr>
                  <p:cNvSpPr>
                    <a:spLocks noEditPoints="1"/>
                  </p:cNvSpPr>
                  <p:nvPr/>
                </p:nvSpPr>
                <p:spPr bwMode="gray">
                  <a:xfrm>
                    <a:off x="10320" y="7114"/>
                    <a:ext cx="785" cy="667"/>
                  </a:xfrm>
                  <a:custGeom>
                    <a:avLst/>
                    <a:gdLst>
                      <a:gd name="T0" fmla="*/ 704 w 785"/>
                      <a:gd name="T1" fmla="*/ 517 h 667"/>
                      <a:gd name="T2" fmla="*/ 695 w 785"/>
                      <a:gd name="T3" fmla="*/ 472 h 667"/>
                      <a:gd name="T4" fmla="*/ 716 w 785"/>
                      <a:gd name="T5" fmla="*/ 435 h 667"/>
                      <a:gd name="T6" fmla="*/ 708 w 785"/>
                      <a:gd name="T7" fmla="*/ 391 h 667"/>
                      <a:gd name="T8" fmla="*/ 663 w 785"/>
                      <a:gd name="T9" fmla="*/ 374 h 667"/>
                      <a:gd name="T10" fmla="*/ 655 w 785"/>
                      <a:gd name="T11" fmla="*/ 378 h 667"/>
                      <a:gd name="T12" fmla="*/ 671 w 785"/>
                      <a:gd name="T13" fmla="*/ 342 h 667"/>
                      <a:gd name="T14" fmla="*/ 712 w 785"/>
                      <a:gd name="T15" fmla="*/ 297 h 667"/>
                      <a:gd name="T16" fmla="*/ 720 w 785"/>
                      <a:gd name="T17" fmla="*/ 281 h 667"/>
                      <a:gd name="T18" fmla="*/ 744 w 785"/>
                      <a:gd name="T19" fmla="*/ 277 h 667"/>
                      <a:gd name="T20" fmla="*/ 744 w 785"/>
                      <a:gd name="T21" fmla="*/ 244 h 667"/>
                      <a:gd name="T22" fmla="*/ 756 w 785"/>
                      <a:gd name="T23" fmla="*/ 216 h 667"/>
                      <a:gd name="T24" fmla="*/ 785 w 785"/>
                      <a:gd name="T25" fmla="*/ 167 h 667"/>
                      <a:gd name="T26" fmla="*/ 740 w 785"/>
                      <a:gd name="T27" fmla="*/ 155 h 667"/>
                      <a:gd name="T28" fmla="*/ 691 w 785"/>
                      <a:gd name="T29" fmla="*/ 150 h 667"/>
                      <a:gd name="T30" fmla="*/ 659 w 785"/>
                      <a:gd name="T31" fmla="*/ 130 h 667"/>
                      <a:gd name="T32" fmla="*/ 630 w 785"/>
                      <a:gd name="T33" fmla="*/ 122 h 667"/>
                      <a:gd name="T34" fmla="*/ 586 w 785"/>
                      <a:gd name="T35" fmla="*/ 102 h 667"/>
                      <a:gd name="T36" fmla="*/ 561 w 785"/>
                      <a:gd name="T37" fmla="*/ 89 h 667"/>
                      <a:gd name="T38" fmla="*/ 541 w 785"/>
                      <a:gd name="T39" fmla="*/ 89 h 667"/>
                      <a:gd name="T40" fmla="*/ 508 w 785"/>
                      <a:gd name="T41" fmla="*/ 57 h 667"/>
                      <a:gd name="T42" fmla="*/ 484 w 785"/>
                      <a:gd name="T43" fmla="*/ 41 h 667"/>
                      <a:gd name="T44" fmla="*/ 476 w 785"/>
                      <a:gd name="T45" fmla="*/ 24 h 667"/>
                      <a:gd name="T46" fmla="*/ 439 w 785"/>
                      <a:gd name="T47" fmla="*/ 0 h 667"/>
                      <a:gd name="T48" fmla="*/ 382 w 785"/>
                      <a:gd name="T49" fmla="*/ 24 h 667"/>
                      <a:gd name="T50" fmla="*/ 370 w 785"/>
                      <a:gd name="T51" fmla="*/ 81 h 667"/>
                      <a:gd name="T52" fmla="*/ 297 w 785"/>
                      <a:gd name="T53" fmla="*/ 118 h 667"/>
                      <a:gd name="T54" fmla="*/ 293 w 785"/>
                      <a:gd name="T55" fmla="*/ 138 h 667"/>
                      <a:gd name="T56" fmla="*/ 219 w 785"/>
                      <a:gd name="T57" fmla="*/ 138 h 667"/>
                      <a:gd name="T58" fmla="*/ 171 w 785"/>
                      <a:gd name="T59" fmla="*/ 110 h 667"/>
                      <a:gd name="T60" fmla="*/ 203 w 785"/>
                      <a:gd name="T61" fmla="*/ 195 h 667"/>
                      <a:gd name="T62" fmla="*/ 166 w 785"/>
                      <a:gd name="T63" fmla="*/ 199 h 667"/>
                      <a:gd name="T64" fmla="*/ 101 w 785"/>
                      <a:gd name="T65" fmla="*/ 175 h 667"/>
                      <a:gd name="T66" fmla="*/ 24 w 785"/>
                      <a:gd name="T67" fmla="*/ 191 h 667"/>
                      <a:gd name="T68" fmla="*/ 24 w 785"/>
                      <a:gd name="T69" fmla="*/ 211 h 667"/>
                      <a:gd name="T70" fmla="*/ 4 w 785"/>
                      <a:gd name="T71" fmla="*/ 240 h 667"/>
                      <a:gd name="T72" fmla="*/ 73 w 785"/>
                      <a:gd name="T73" fmla="*/ 260 h 667"/>
                      <a:gd name="T74" fmla="*/ 146 w 785"/>
                      <a:gd name="T75" fmla="*/ 281 h 667"/>
                      <a:gd name="T76" fmla="*/ 183 w 785"/>
                      <a:gd name="T77" fmla="*/ 305 h 667"/>
                      <a:gd name="T78" fmla="*/ 166 w 785"/>
                      <a:gd name="T79" fmla="*/ 321 h 667"/>
                      <a:gd name="T80" fmla="*/ 207 w 785"/>
                      <a:gd name="T81" fmla="*/ 370 h 667"/>
                      <a:gd name="T82" fmla="*/ 215 w 785"/>
                      <a:gd name="T83" fmla="*/ 419 h 667"/>
                      <a:gd name="T84" fmla="*/ 256 w 785"/>
                      <a:gd name="T85" fmla="*/ 480 h 667"/>
                      <a:gd name="T86" fmla="*/ 215 w 785"/>
                      <a:gd name="T87" fmla="*/ 460 h 667"/>
                      <a:gd name="T88" fmla="*/ 207 w 785"/>
                      <a:gd name="T89" fmla="*/ 529 h 667"/>
                      <a:gd name="T90" fmla="*/ 179 w 785"/>
                      <a:gd name="T91" fmla="*/ 594 h 667"/>
                      <a:gd name="T92" fmla="*/ 236 w 785"/>
                      <a:gd name="T93" fmla="*/ 622 h 667"/>
                      <a:gd name="T94" fmla="*/ 280 w 785"/>
                      <a:gd name="T95" fmla="*/ 639 h 667"/>
                      <a:gd name="T96" fmla="*/ 333 w 785"/>
                      <a:gd name="T97" fmla="*/ 631 h 667"/>
                      <a:gd name="T98" fmla="*/ 378 w 785"/>
                      <a:gd name="T99" fmla="*/ 643 h 667"/>
                      <a:gd name="T100" fmla="*/ 407 w 785"/>
                      <a:gd name="T101" fmla="*/ 659 h 667"/>
                      <a:gd name="T102" fmla="*/ 472 w 785"/>
                      <a:gd name="T103" fmla="*/ 659 h 667"/>
                      <a:gd name="T104" fmla="*/ 472 w 785"/>
                      <a:gd name="T105" fmla="*/ 622 h 667"/>
                      <a:gd name="T106" fmla="*/ 533 w 785"/>
                      <a:gd name="T107" fmla="*/ 578 h 667"/>
                      <a:gd name="T108" fmla="*/ 590 w 785"/>
                      <a:gd name="T109" fmla="*/ 590 h 667"/>
                      <a:gd name="T110" fmla="*/ 630 w 785"/>
                      <a:gd name="T111" fmla="*/ 606 h 667"/>
                      <a:gd name="T112" fmla="*/ 708 w 785"/>
                      <a:gd name="T113" fmla="*/ 578 h 667"/>
                      <a:gd name="T114" fmla="*/ 740 w 785"/>
                      <a:gd name="T115" fmla="*/ 56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5" h="667">
                        <a:moveTo>
                          <a:pt x="752" y="541"/>
                        </a:moveTo>
                        <a:lnTo>
                          <a:pt x="752" y="537"/>
                        </a:lnTo>
                        <a:lnTo>
                          <a:pt x="744" y="533"/>
                        </a:lnTo>
                        <a:lnTo>
                          <a:pt x="732" y="537"/>
                        </a:lnTo>
                        <a:lnTo>
                          <a:pt x="720" y="529"/>
                        </a:lnTo>
                        <a:lnTo>
                          <a:pt x="708" y="525"/>
                        </a:lnTo>
                        <a:lnTo>
                          <a:pt x="704" y="517"/>
                        </a:lnTo>
                        <a:lnTo>
                          <a:pt x="704" y="513"/>
                        </a:lnTo>
                        <a:lnTo>
                          <a:pt x="704" y="500"/>
                        </a:lnTo>
                        <a:lnTo>
                          <a:pt x="708" y="496"/>
                        </a:lnTo>
                        <a:lnTo>
                          <a:pt x="712" y="492"/>
                        </a:lnTo>
                        <a:lnTo>
                          <a:pt x="704" y="480"/>
                        </a:lnTo>
                        <a:lnTo>
                          <a:pt x="695" y="476"/>
                        </a:lnTo>
                        <a:lnTo>
                          <a:pt x="695" y="472"/>
                        </a:lnTo>
                        <a:lnTo>
                          <a:pt x="687" y="464"/>
                        </a:lnTo>
                        <a:lnTo>
                          <a:pt x="687" y="460"/>
                        </a:lnTo>
                        <a:lnTo>
                          <a:pt x="691" y="460"/>
                        </a:lnTo>
                        <a:lnTo>
                          <a:pt x="704" y="460"/>
                        </a:lnTo>
                        <a:lnTo>
                          <a:pt x="708" y="456"/>
                        </a:lnTo>
                        <a:lnTo>
                          <a:pt x="720" y="443"/>
                        </a:lnTo>
                        <a:lnTo>
                          <a:pt x="716" y="435"/>
                        </a:lnTo>
                        <a:lnTo>
                          <a:pt x="708" y="423"/>
                        </a:lnTo>
                        <a:lnTo>
                          <a:pt x="704" y="419"/>
                        </a:lnTo>
                        <a:lnTo>
                          <a:pt x="700" y="411"/>
                        </a:lnTo>
                        <a:lnTo>
                          <a:pt x="704" y="407"/>
                        </a:lnTo>
                        <a:lnTo>
                          <a:pt x="712" y="403"/>
                        </a:lnTo>
                        <a:lnTo>
                          <a:pt x="708" y="391"/>
                        </a:lnTo>
                        <a:lnTo>
                          <a:pt x="708" y="391"/>
                        </a:lnTo>
                        <a:lnTo>
                          <a:pt x="695" y="378"/>
                        </a:lnTo>
                        <a:lnTo>
                          <a:pt x="695" y="366"/>
                        </a:lnTo>
                        <a:lnTo>
                          <a:pt x="700" y="366"/>
                        </a:lnTo>
                        <a:lnTo>
                          <a:pt x="687" y="362"/>
                        </a:lnTo>
                        <a:lnTo>
                          <a:pt x="675" y="366"/>
                        </a:lnTo>
                        <a:lnTo>
                          <a:pt x="663" y="374"/>
                        </a:lnTo>
                        <a:lnTo>
                          <a:pt x="663" y="374"/>
                        </a:lnTo>
                        <a:lnTo>
                          <a:pt x="663" y="382"/>
                        </a:lnTo>
                        <a:lnTo>
                          <a:pt x="659" y="382"/>
                        </a:lnTo>
                        <a:lnTo>
                          <a:pt x="655" y="382"/>
                        </a:lnTo>
                        <a:lnTo>
                          <a:pt x="647" y="386"/>
                        </a:lnTo>
                        <a:lnTo>
                          <a:pt x="651" y="382"/>
                        </a:lnTo>
                        <a:lnTo>
                          <a:pt x="651" y="382"/>
                        </a:lnTo>
                        <a:lnTo>
                          <a:pt x="655" y="378"/>
                        </a:lnTo>
                        <a:lnTo>
                          <a:pt x="659" y="370"/>
                        </a:lnTo>
                        <a:lnTo>
                          <a:pt x="655" y="362"/>
                        </a:lnTo>
                        <a:lnTo>
                          <a:pt x="655" y="362"/>
                        </a:lnTo>
                        <a:lnTo>
                          <a:pt x="655" y="362"/>
                        </a:lnTo>
                        <a:lnTo>
                          <a:pt x="659" y="354"/>
                        </a:lnTo>
                        <a:lnTo>
                          <a:pt x="671" y="342"/>
                        </a:lnTo>
                        <a:lnTo>
                          <a:pt x="671" y="342"/>
                        </a:lnTo>
                        <a:lnTo>
                          <a:pt x="675" y="334"/>
                        </a:lnTo>
                        <a:lnTo>
                          <a:pt x="675" y="329"/>
                        </a:lnTo>
                        <a:lnTo>
                          <a:pt x="687" y="317"/>
                        </a:lnTo>
                        <a:lnTo>
                          <a:pt x="691" y="317"/>
                        </a:lnTo>
                        <a:lnTo>
                          <a:pt x="691" y="313"/>
                        </a:lnTo>
                        <a:lnTo>
                          <a:pt x="700" y="305"/>
                        </a:lnTo>
                        <a:lnTo>
                          <a:pt x="712" y="297"/>
                        </a:lnTo>
                        <a:lnTo>
                          <a:pt x="712" y="293"/>
                        </a:lnTo>
                        <a:lnTo>
                          <a:pt x="712" y="293"/>
                        </a:lnTo>
                        <a:lnTo>
                          <a:pt x="708" y="281"/>
                        </a:lnTo>
                        <a:lnTo>
                          <a:pt x="712" y="281"/>
                        </a:lnTo>
                        <a:lnTo>
                          <a:pt x="712" y="281"/>
                        </a:lnTo>
                        <a:lnTo>
                          <a:pt x="712" y="281"/>
                        </a:lnTo>
                        <a:lnTo>
                          <a:pt x="720" y="281"/>
                        </a:lnTo>
                        <a:lnTo>
                          <a:pt x="728" y="289"/>
                        </a:lnTo>
                        <a:lnTo>
                          <a:pt x="732" y="289"/>
                        </a:lnTo>
                        <a:lnTo>
                          <a:pt x="736" y="285"/>
                        </a:lnTo>
                        <a:lnTo>
                          <a:pt x="736" y="285"/>
                        </a:lnTo>
                        <a:lnTo>
                          <a:pt x="740" y="281"/>
                        </a:lnTo>
                        <a:lnTo>
                          <a:pt x="740" y="277"/>
                        </a:lnTo>
                        <a:lnTo>
                          <a:pt x="744" y="277"/>
                        </a:lnTo>
                        <a:lnTo>
                          <a:pt x="744" y="277"/>
                        </a:lnTo>
                        <a:lnTo>
                          <a:pt x="744" y="273"/>
                        </a:lnTo>
                        <a:lnTo>
                          <a:pt x="740" y="260"/>
                        </a:lnTo>
                        <a:lnTo>
                          <a:pt x="744" y="256"/>
                        </a:lnTo>
                        <a:lnTo>
                          <a:pt x="748" y="244"/>
                        </a:lnTo>
                        <a:lnTo>
                          <a:pt x="748" y="244"/>
                        </a:lnTo>
                        <a:lnTo>
                          <a:pt x="744" y="244"/>
                        </a:lnTo>
                        <a:lnTo>
                          <a:pt x="744" y="240"/>
                        </a:lnTo>
                        <a:lnTo>
                          <a:pt x="744" y="236"/>
                        </a:lnTo>
                        <a:lnTo>
                          <a:pt x="744" y="236"/>
                        </a:lnTo>
                        <a:lnTo>
                          <a:pt x="744" y="232"/>
                        </a:lnTo>
                        <a:lnTo>
                          <a:pt x="748" y="228"/>
                        </a:lnTo>
                        <a:lnTo>
                          <a:pt x="752" y="220"/>
                        </a:lnTo>
                        <a:lnTo>
                          <a:pt x="756" y="216"/>
                        </a:lnTo>
                        <a:lnTo>
                          <a:pt x="752" y="211"/>
                        </a:lnTo>
                        <a:lnTo>
                          <a:pt x="756" y="203"/>
                        </a:lnTo>
                        <a:lnTo>
                          <a:pt x="756" y="199"/>
                        </a:lnTo>
                        <a:lnTo>
                          <a:pt x="756" y="199"/>
                        </a:lnTo>
                        <a:lnTo>
                          <a:pt x="769" y="187"/>
                        </a:lnTo>
                        <a:lnTo>
                          <a:pt x="777" y="179"/>
                        </a:lnTo>
                        <a:lnTo>
                          <a:pt x="785" y="167"/>
                        </a:lnTo>
                        <a:lnTo>
                          <a:pt x="781" y="167"/>
                        </a:lnTo>
                        <a:lnTo>
                          <a:pt x="781" y="167"/>
                        </a:lnTo>
                        <a:lnTo>
                          <a:pt x="781" y="167"/>
                        </a:lnTo>
                        <a:lnTo>
                          <a:pt x="769" y="163"/>
                        </a:lnTo>
                        <a:lnTo>
                          <a:pt x="769" y="163"/>
                        </a:lnTo>
                        <a:lnTo>
                          <a:pt x="748" y="163"/>
                        </a:lnTo>
                        <a:lnTo>
                          <a:pt x="740" y="155"/>
                        </a:lnTo>
                        <a:lnTo>
                          <a:pt x="732" y="155"/>
                        </a:lnTo>
                        <a:lnTo>
                          <a:pt x="724" y="155"/>
                        </a:lnTo>
                        <a:lnTo>
                          <a:pt x="712" y="159"/>
                        </a:lnTo>
                        <a:lnTo>
                          <a:pt x="712" y="150"/>
                        </a:lnTo>
                        <a:lnTo>
                          <a:pt x="708" y="150"/>
                        </a:lnTo>
                        <a:lnTo>
                          <a:pt x="704" y="150"/>
                        </a:lnTo>
                        <a:lnTo>
                          <a:pt x="691" y="150"/>
                        </a:lnTo>
                        <a:lnTo>
                          <a:pt x="691" y="146"/>
                        </a:lnTo>
                        <a:lnTo>
                          <a:pt x="683" y="134"/>
                        </a:lnTo>
                        <a:lnTo>
                          <a:pt x="671" y="130"/>
                        </a:lnTo>
                        <a:lnTo>
                          <a:pt x="671" y="130"/>
                        </a:lnTo>
                        <a:lnTo>
                          <a:pt x="663" y="126"/>
                        </a:lnTo>
                        <a:lnTo>
                          <a:pt x="663" y="126"/>
                        </a:lnTo>
                        <a:lnTo>
                          <a:pt x="659" y="130"/>
                        </a:lnTo>
                        <a:lnTo>
                          <a:pt x="655" y="130"/>
                        </a:lnTo>
                        <a:lnTo>
                          <a:pt x="647" y="126"/>
                        </a:lnTo>
                        <a:lnTo>
                          <a:pt x="638" y="126"/>
                        </a:lnTo>
                        <a:lnTo>
                          <a:pt x="638" y="122"/>
                        </a:lnTo>
                        <a:lnTo>
                          <a:pt x="634" y="122"/>
                        </a:lnTo>
                        <a:lnTo>
                          <a:pt x="634" y="126"/>
                        </a:lnTo>
                        <a:lnTo>
                          <a:pt x="630" y="122"/>
                        </a:lnTo>
                        <a:lnTo>
                          <a:pt x="618" y="126"/>
                        </a:lnTo>
                        <a:lnTo>
                          <a:pt x="618" y="126"/>
                        </a:lnTo>
                        <a:lnTo>
                          <a:pt x="614" y="118"/>
                        </a:lnTo>
                        <a:lnTo>
                          <a:pt x="610" y="118"/>
                        </a:lnTo>
                        <a:lnTo>
                          <a:pt x="598" y="110"/>
                        </a:lnTo>
                        <a:lnTo>
                          <a:pt x="590" y="102"/>
                        </a:lnTo>
                        <a:lnTo>
                          <a:pt x="586" y="102"/>
                        </a:lnTo>
                        <a:lnTo>
                          <a:pt x="582" y="98"/>
                        </a:lnTo>
                        <a:lnTo>
                          <a:pt x="577" y="89"/>
                        </a:lnTo>
                        <a:lnTo>
                          <a:pt x="582" y="77"/>
                        </a:lnTo>
                        <a:lnTo>
                          <a:pt x="577" y="73"/>
                        </a:lnTo>
                        <a:lnTo>
                          <a:pt x="577" y="77"/>
                        </a:lnTo>
                        <a:lnTo>
                          <a:pt x="569" y="89"/>
                        </a:lnTo>
                        <a:lnTo>
                          <a:pt x="561" y="89"/>
                        </a:lnTo>
                        <a:lnTo>
                          <a:pt x="557" y="93"/>
                        </a:lnTo>
                        <a:lnTo>
                          <a:pt x="553" y="89"/>
                        </a:lnTo>
                        <a:lnTo>
                          <a:pt x="541" y="89"/>
                        </a:lnTo>
                        <a:lnTo>
                          <a:pt x="541" y="89"/>
                        </a:lnTo>
                        <a:lnTo>
                          <a:pt x="541" y="89"/>
                        </a:lnTo>
                        <a:lnTo>
                          <a:pt x="537" y="89"/>
                        </a:lnTo>
                        <a:lnTo>
                          <a:pt x="541" y="89"/>
                        </a:lnTo>
                        <a:lnTo>
                          <a:pt x="537" y="77"/>
                        </a:lnTo>
                        <a:lnTo>
                          <a:pt x="537" y="65"/>
                        </a:lnTo>
                        <a:lnTo>
                          <a:pt x="529" y="61"/>
                        </a:lnTo>
                        <a:lnTo>
                          <a:pt x="529" y="61"/>
                        </a:lnTo>
                        <a:lnTo>
                          <a:pt x="525" y="61"/>
                        </a:lnTo>
                        <a:lnTo>
                          <a:pt x="520" y="61"/>
                        </a:lnTo>
                        <a:lnTo>
                          <a:pt x="508" y="57"/>
                        </a:lnTo>
                        <a:lnTo>
                          <a:pt x="508" y="53"/>
                        </a:lnTo>
                        <a:lnTo>
                          <a:pt x="508" y="53"/>
                        </a:lnTo>
                        <a:lnTo>
                          <a:pt x="504" y="49"/>
                        </a:lnTo>
                        <a:lnTo>
                          <a:pt x="504" y="49"/>
                        </a:lnTo>
                        <a:lnTo>
                          <a:pt x="496" y="49"/>
                        </a:lnTo>
                        <a:lnTo>
                          <a:pt x="484" y="41"/>
                        </a:lnTo>
                        <a:lnTo>
                          <a:pt x="484" y="41"/>
                        </a:lnTo>
                        <a:lnTo>
                          <a:pt x="484" y="32"/>
                        </a:lnTo>
                        <a:lnTo>
                          <a:pt x="480" y="32"/>
                        </a:lnTo>
                        <a:lnTo>
                          <a:pt x="480" y="28"/>
                        </a:lnTo>
                        <a:lnTo>
                          <a:pt x="480" y="28"/>
                        </a:lnTo>
                        <a:lnTo>
                          <a:pt x="480" y="24"/>
                        </a:lnTo>
                        <a:lnTo>
                          <a:pt x="476" y="24"/>
                        </a:lnTo>
                        <a:lnTo>
                          <a:pt x="476" y="24"/>
                        </a:lnTo>
                        <a:lnTo>
                          <a:pt x="472" y="28"/>
                        </a:lnTo>
                        <a:lnTo>
                          <a:pt x="464" y="32"/>
                        </a:lnTo>
                        <a:lnTo>
                          <a:pt x="459" y="32"/>
                        </a:lnTo>
                        <a:lnTo>
                          <a:pt x="455" y="28"/>
                        </a:lnTo>
                        <a:lnTo>
                          <a:pt x="443" y="16"/>
                        </a:lnTo>
                        <a:lnTo>
                          <a:pt x="443" y="4"/>
                        </a:lnTo>
                        <a:lnTo>
                          <a:pt x="439" y="0"/>
                        </a:lnTo>
                        <a:lnTo>
                          <a:pt x="435" y="4"/>
                        </a:lnTo>
                        <a:lnTo>
                          <a:pt x="427" y="4"/>
                        </a:lnTo>
                        <a:lnTo>
                          <a:pt x="411" y="8"/>
                        </a:lnTo>
                        <a:lnTo>
                          <a:pt x="411" y="8"/>
                        </a:lnTo>
                        <a:lnTo>
                          <a:pt x="398" y="12"/>
                        </a:lnTo>
                        <a:lnTo>
                          <a:pt x="394" y="12"/>
                        </a:lnTo>
                        <a:lnTo>
                          <a:pt x="382" y="24"/>
                        </a:lnTo>
                        <a:lnTo>
                          <a:pt x="382" y="37"/>
                        </a:lnTo>
                        <a:lnTo>
                          <a:pt x="382" y="49"/>
                        </a:lnTo>
                        <a:lnTo>
                          <a:pt x="382" y="57"/>
                        </a:lnTo>
                        <a:lnTo>
                          <a:pt x="382" y="61"/>
                        </a:lnTo>
                        <a:lnTo>
                          <a:pt x="386" y="73"/>
                        </a:lnTo>
                        <a:lnTo>
                          <a:pt x="378" y="69"/>
                        </a:lnTo>
                        <a:lnTo>
                          <a:pt x="370" y="81"/>
                        </a:lnTo>
                        <a:lnTo>
                          <a:pt x="362" y="89"/>
                        </a:lnTo>
                        <a:lnTo>
                          <a:pt x="354" y="93"/>
                        </a:lnTo>
                        <a:lnTo>
                          <a:pt x="341" y="93"/>
                        </a:lnTo>
                        <a:lnTo>
                          <a:pt x="333" y="98"/>
                        </a:lnTo>
                        <a:lnTo>
                          <a:pt x="317" y="102"/>
                        </a:lnTo>
                        <a:lnTo>
                          <a:pt x="305" y="110"/>
                        </a:lnTo>
                        <a:lnTo>
                          <a:pt x="297" y="118"/>
                        </a:lnTo>
                        <a:lnTo>
                          <a:pt x="305" y="130"/>
                        </a:lnTo>
                        <a:lnTo>
                          <a:pt x="317" y="130"/>
                        </a:lnTo>
                        <a:lnTo>
                          <a:pt x="317" y="126"/>
                        </a:lnTo>
                        <a:lnTo>
                          <a:pt x="317" y="130"/>
                        </a:lnTo>
                        <a:lnTo>
                          <a:pt x="305" y="134"/>
                        </a:lnTo>
                        <a:lnTo>
                          <a:pt x="305" y="134"/>
                        </a:lnTo>
                        <a:lnTo>
                          <a:pt x="293" y="138"/>
                        </a:lnTo>
                        <a:lnTo>
                          <a:pt x="289" y="142"/>
                        </a:lnTo>
                        <a:lnTo>
                          <a:pt x="280" y="142"/>
                        </a:lnTo>
                        <a:lnTo>
                          <a:pt x="268" y="142"/>
                        </a:lnTo>
                        <a:lnTo>
                          <a:pt x="256" y="138"/>
                        </a:lnTo>
                        <a:lnTo>
                          <a:pt x="244" y="138"/>
                        </a:lnTo>
                        <a:lnTo>
                          <a:pt x="232" y="134"/>
                        </a:lnTo>
                        <a:lnTo>
                          <a:pt x="219" y="138"/>
                        </a:lnTo>
                        <a:lnTo>
                          <a:pt x="215" y="134"/>
                        </a:lnTo>
                        <a:lnTo>
                          <a:pt x="207" y="122"/>
                        </a:lnTo>
                        <a:lnTo>
                          <a:pt x="207" y="110"/>
                        </a:lnTo>
                        <a:lnTo>
                          <a:pt x="195" y="114"/>
                        </a:lnTo>
                        <a:lnTo>
                          <a:pt x="191" y="114"/>
                        </a:lnTo>
                        <a:lnTo>
                          <a:pt x="183" y="114"/>
                        </a:lnTo>
                        <a:lnTo>
                          <a:pt x="171" y="110"/>
                        </a:lnTo>
                        <a:lnTo>
                          <a:pt x="175" y="122"/>
                        </a:lnTo>
                        <a:lnTo>
                          <a:pt x="179" y="134"/>
                        </a:lnTo>
                        <a:lnTo>
                          <a:pt x="187" y="146"/>
                        </a:lnTo>
                        <a:lnTo>
                          <a:pt x="191" y="159"/>
                        </a:lnTo>
                        <a:lnTo>
                          <a:pt x="195" y="171"/>
                        </a:lnTo>
                        <a:lnTo>
                          <a:pt x="195" y="183"/>
                        </a:lnTo>
                        <a:lnTo>
                          <a:pt x="203" y="195"/>
                        </a:lnTo>
                        <a:lnTo>
                          <a:pt x="191" y="195"/>
                        </a:lnTo>
                        <a:lnTo>
                          <a:pt x="179" y="195"/>
                        </a:lnTo>
                        <a:lnTo>
                          <a:pt x="166" y="199"/>
                        </a:lnTo>
                        <a:lnTo>
                          <a:pt x="171" y="203"/>
                        </a:lnTo>
                        <a:lnTo>
                          <a:pt x="171" y="203"/>
                        </a:lnTo>
                        <a:lnTo>
                          <a:pt x="171" y="203"/>
                        </a:lnTo>
                        <a:lnTo>
                          <a:pt x="166" y="199"/>
                        </a:lnTo>
                        <a:lnTo>
                          <a:pt x="158" y="195"/>
                        </a:lnTo>
                        <a:lnTo>
                          <a:pt x="146" y="191"/>
                        </a:lnTo>
                        <a:lnTo>
                          <a:pt x="142" y="191"/>
                        </a:lnTo>
                        <a:lnTo>
                          <a:pt x="134" y="199"/>
                        </a:lnTo>
                        <a:lnTo>
                          <a:pt x="122" y="199"/>
                        </a:lnTo>
                        <a:lnTo>
                          <a:pt x="109" y="187"/>
                        </a:lnTo>
                        <a:lnTo>
                          <a:pt x="101" y="175"/>
                        </a:lnTo>
                        <a:lnTo>
                          <a:pt x="89" y="179"/>
                        </a:lnTo>
                        <a:lnTo>
                          <a:pt x="77" y="179"/>
                        </a:lnTo>
                        <a:lnTo>
                          <a:pt x="69" y="191"/>
                        </a:lnTo>
                        <a:lnTo>
                          <a:pt x="57" y="187"/>
                        </a:lnTo>
                        <a:lnTo>
                          <a:pt x="48" y="187"/>
                        </a:lnTo>
                        <a:lnTo>
                          <a:pt x="36" y="191"/>
                        </a:lnTo>
                        <a:lnTo>
                          <a:pt x="24" y="191"/>
                        </a:lnTo>
                        <a:lnTo>
                          <a:pt x="12" y="195"/>
                        </a:lnTo>
                        <a:lnTo>
                          <a:pt x="0" y="207"/>
                        </a:lnTo>
                        <a:lnTo>
                          <a:pt x="0" y="220"/>
                        </a:lnTo>
                        <a:lnTo>
                          <a:pt x="12" y="216"/>
                        </a:lnTo>
                        <a:lnTo>
                          <a:pt x="24" y="211"/>
                        </a:lnTo>
                        <a:lnTo>
                          <a:pt x="24" y="211"/>
                        </a:lnTo>
                        <a:lnTo>
                          <a:pt x="24" y="211"/>
                        </a:lnTo>
                        <a:lnTo>
                          <a:pt x="24" y="211"/>
                        </a:lnTo>
                        <a:lnTo>
                          <a:pt x="24" y="220"/>
                        </a:lnTo>
                        <a:lnTo>
                          <a:pt x="12" y="216"/>
                        </a:lnTo>
                        <a:lnTo>
                          <a:pt x="16" y="228"/>
                        </a:lnTo>
                        <a:lnTo>
                          <a:pt x="24" y="236"/>
                        </a:lnTo>
                        <a:lnTo>
                          <a:pt x="16" y="236"/>
                        </a:lnTo>
                        <a:lnTo>
                          <a:pt x="4" y="240"/>
                        </a:lnTo>
                        <a:lnTo>
                          <a:pt x="8" y="240"/>
                        </a:lnTo>
                        <a:lnTo>
                          <a:pt x="20" y="248"/>
                        </a:lnTo>
                        <a:lnTo>
                          <a:pt x="32" y="260"/>
                        </a:lnTo>
                        <a:lnTo>
                          <a:pt x="44" y="256"/>
                        </a:lnTo>
                        <a:lnTo>
                          <a:pt x="57" y="260"/>
                        </a:lnTo>
                        <a:lnTo>
                          <a:pt x="69" y="260"/>
                        </a:lnTo>
                        <a:lnTo>
                          <a:pt x="73" y="260"/>
                        </a:lnTo>
                        <a:lnTo>
                          <a:pt x="81" y="264"/>
                        </a:lnTo>
                        <a:lnTo>
                          <a:pt x="93" y="273"/>
                        </a:lnTo>
                        <a:lnTo>
                          <a:pt x="101" y="285"/>
                        </a:lnTo>
                        <a:lnTo>
                          <a:pt x="109" y="273"/>
                        </a:lnTo>
                        <a:lnTo>
                          <a:pt x="122" y="281"/>
                        </a:lnTo>
                        <a:lnTo>
                          <a:pt x="134" y="281"/>
                        </a:lnTo>
                        <a:lnTo>
                          <a:pt x="146" y="281"/>
                        </a:lnTo>
                        <a:lnTo>
                          <a:pt x="138" y="285"/>
                        </a:lnTo>
                        <a:lnTo>
                          <a:pt x="138" y="289"/>
                        </a:lnTo>
                        <a:lnTo>
                          <a:pt x="142" y="297"/>
                        </a:lnTo>
                        <a:lnTo>
                          <a:pt x="154" y="297"/>
                        </a:lnTo>
                        <a:lnTo>
                          <a:pt x="158" y="297"/>
                        </a:lnTo>
                        <a:lnTo>
                          <a:pt x="171" y="297"/>
                        </a:lnTo>
                        <a:lnTo>
                          <a:pt x="183" y="305"/>
                        </a:lnTo>
                        <a:lnTo>
                          <a:pt x="183" y="305"/>
                        </a:lnTo>
                        <a:lnTo>
                          <a:pt x="171" y="297"/>
                        </a:lnTo>
                        <a:lnTo>
                          <a:pt x="158" y="297"/>
                        </a:lnTo>
                        <a:lnTo>
                          <a:pt x="154" y="309"/>
                        </a:lnTo>
                        <a:lnTo>
                          <a:pt x="166" y="317"/>
                        </a:lnTo>
                        <a:lnTo>
                          <a:pt x="166" y="317"/>
                        </a:lnTo>
                        <a:lnTo>
                          <a:pt x="166" y="321"/>
                        </a:lnTo>
                        <a:lnTo>
                          <a:pt x="158" y="334"/>
                        </a:lnTo>
                        <a:lnTo>
                          <a:pt x="171" y="342"/>
                        </a:lnTo>
                        <a:lnTo>
                          <a:pt x="171" y="346"/>
                        </a:lnTo>
                        <a:lnTo>
                          <a:pt x="179" y="358"/>
                        </a:lnTo>
                        <a:lnTo>
                          <a:pt x="187" y="362"/>
                        </a:lnTo>
                        <a:lnTo>
                          <a:pt x="195" y="366"/>
                        </a:lnTo>
                        <a:lnTo>
                          <a:pt x="207" y="370"/>
                        </a:lnTo>
                        <a:lnTo>
                          <a:pt x="219" y="370"/>
                        </a:lnTo>
                        <a:lnTo>
                          <a:pt x="219" y="378"/>
                        </a:lnTo>
                        <a:lnTo>
                          <a:pt x="219" y="391"/>
                        </a:lnTo>
                        <a:lnTo>
                          <a:pt x="223" y="403"/>
                        </a:lnTo>
                        <a:lnTo>
                          <a:pt x="219" y="411"/>
                        </a:lnTo>
                        <a:lnTo>
                          <a:pt x="211" y="419"/>
                        </a:lnTo>
                        <a:lnTo>
                          <a:pt x="215" y="419"/>
                        </a:lnTo>
                        <a:lnTo>
                          <a:pt x="227" y="427"/>
                        </a:lnTo>
                        <a:lnTo>
                          <a:pt x="240" y="435"/>
                        </a:lnTo>
                        <a:lnTo>
                          <a:pt x="244" y="447"/>
                        </a:lnTo>
                        <a:lnTo>
                          <a:pt x="244" y="447"/>
                        </a:lnTo>
                        <a:lnTo>
                          <a:pt x="248" y="460"/>
                        </a:lnTo>
                        <a:lnTo>
                          <a:pt x="256" y="472"/>
                        </a:lnTo>
                        <a:lnTo>
                          <a:pt x="256" y="480"/>
                        </a:lnTo>
                        <a:lnTo>
                          <a:pt x="252" y="472"/>
                        </a:lnTo>
                        <a:lnTo>
                          <a:pt x="244" y="460"/>
                        </a:lnTo>
                        <a:lnTo>
                          <a:pt x="240" y="447"/>
                        </a:lnTo>
                        <a:lnTo>
                          <a:pt x="232" y="435"/>
                        </a:lnTo>
                        <a:lnTo>
                          <a:pt x="219" y="435"/>
                        </a:lnTo>
                        <a:lnTo>
                          <a:pt x="219" y="447"/>
                        </a:lnTo>
                        <a:lnTo>
                          <a:pt x="215" y="460"/>
                        </a:lnTo>
                        <a:lnTo>
                          <a:pt x="215" y="472"/>
                        </a:lnTo>
                        <a:lnTo>
                          <a:pt x="215" y="476"/>
                        </a:lnTo>
                        <a:lnTo>
                          <a:pt x="211" y="488"/>
                        </a:lnTo>
                        <a:lnTo>
                          <a:pt x="215" y="496"/>
                        </a:lnTo>
                        <a:lnTo>
                          <a:pt x="211" y="508"/>
                        </a:lnTo>
                        <a:lnTo>
                          <a:pt x="211" y="521"/>
                        </a:lnTo>
                        <a:lnTo>
                          <a:pt x="207" y="529"/>
                        </a:lnTo>
                        <a:lnTo>
                          <a:pt x="207" y="545"/>
                        </a:lnTo>
                        <a:lnTo>
                          <a:pt x="203" y="557"/>
                        </a:lnTo>
                        <a:lnTo>
                          <a:pt x="199" y="565"/>
                        </a:lnTo>
                        <a:lnTo>
                          <a:pt x="195" y="578"/>
                        </a:lnTo>
                        <a:lnTo>
                          <a:pt x="191" y="586"/>
                        </a:lnTo>
                        <a:lnTo>
                          <a:pt x="179" y="590"/>
                        </a:lnTo>
                        <a:lnTo>
                          <a:pt x="179" y="594"/>
                        </a:lnTo>
                        <a:lnTo>
                          <a:pt x="183" y="594"/>
                        </a:lnTo>
                        <a:lnTo>
                          <a:pt x="183" y="598"/>
                        </a:lnTo>
                        <a:lnTo>
                          <a:pt x="195" y="598"/>
                        </a:lnTo>
                        <a:lnTo>
                          <a:pt x="203" y="610"/>
                        </a:lnTo>
                        <a:lnTo>
                          <a:pt x="211" y="610"/>
                        </a:lnTo>
                        <a:lnTo>
                          <a:pt x="223" y="618"/>
                        </a:lnTo>
                        <a:lnTo>
                          <a:pt x="236" y="622"/>
                        </a:lnTo>
                        <a:lnTo>
                          <a:pt x="244" y="626"/>
                        </a:lnTo>
                        <a:lnTo>
                          <a:pt x="256" y="635"/>
                        </a:lnTo>
                        <a:lnTo>
                          <a:pt x="256" y="635"/>
                        </a:lnTo>
                        <a:lnTo>
                          <a:pt x="256" y="635"/>
                        </a:lnTo>
                        <a:lnTo>
                          <a:pt x="268" y="631"/>
                        </a:lnTo>
                        <a:lnTo>
                          <a:pt x="268" y="631"/>
                        </a:lnTo>
                        <a:lnTo>
                          <a:pt x="280" y="639"/>
                        </a:lnTo>
                        <a:lnTo>
                          <a:pt x="289" y="643"/>
                        </a:lnTo>
                        <a:lnTo>
                          <a:pt x="297" y="639"/>
                        </a:lnTo>
                        <a:lnTo>
                          <a:pt x="309" y="639"/>
                        </a:lnTo>
                        <a:lnTo>
                          <a:pt x="317" y="643"/>
                        </a:lnTo>
                        <a:lnTo>
                          <a:pt x="329" y="643"/>
                        </a:lnTo>
                        <a:lnTo>
                          <a:pt x="329" y="631"/>
                        </a:lnTo>
                        <a:lnTo>
                          <a:pt x="333" y="631"/>
                        </a:lnTo>
                        <a:lnTo>
                          <a:pt x="333" y="631"/>
                        </a:lnTo>
                        <a:lnTo>
                          <a:pt x="337" y="631"/>
                        </a:lnTo>
                        <a:lnTo>
                          <a:pt x="350" y="635"/>
                        </a:lnTo>
                        <a:lnTo>
                          <a:pt x="362" y="639"/>
                        </a:lnTo>
                        <a:lnTo>
                          <a:pt x="374" y="647"/>
                        </a:lnTo>
                        <a:lnTo>
                          <a:pt x="374" y="647"/>
                        </a:lnTo>
                        <a:lnTo>
                          <a:pt x="378" y="643"/>
                        </a:lnTo>
                        <a:lnTo>
                          <a:pt x="390" y="647"/>
                        </a:lnTo>
                        <a:lnTo>
                          <a:pt x="394" y="651"/>
                        </a:lnTo>
                        <a:lnTo>
                          <a:pt x="394" y="651"/>
                        </a:lnTo>
                        <a:lnTo>
                          <a:pt x="390" y="655"/>
                        </a:lnTo>
                        <a:lnTo>
                          <a:pt x="394" y="655"/>
                        </a:lnTo>
                        <a:lnTo>
                          <a:pt x="402" y="659"/>
                        </a:lnTo>
                        <a:lnTo>
                          <a:pt x="407" y="659"/>
                        </a:lnTo>
                        <a:lnTo>
                          <a:pt x="419" y="659"/>
                        </a:lnTo>
                        <a:lnTo>
                          <a:pt x="427" y="659"/>
                        </a:lnTo>
                        <a:lnTo>
                          <a:pt x="435" y="663"/>
                        </a:lnTo>
                        <a:lnTo>
                          <a:pt x="447" y="667"/>
                        </a:lnTo>
                        <a:lnTo>
                          <a:pt x="459" y="659"/>
                        </a:lnTo>
                        <a:lnTo>
                          <a:pt x="459" y="659"/>
                        </a:lnTo>
                        <a:lnTo>
                          <a:pt x="472" y="659"/>
                        </a:lnTo>
                        <a:lnTo>
                          <a:pt x="480" y="659"/>
                        </a:lnTo>
                        <a:lnTo>
                          <a:pt x="472" y="643"/>
                        </a:lnTo>
                        <a:lnTo>
                          <a:pt x="472" y="631"/>
                        </a:lnTo>
                        <a:lnTo>
                          <a:pt x="468" y="631"/>
                        </a:lnTo>
                        <a:lnTo>
                          <a:pt x="468" y="626"/>
                        </a:lnTo>
                        <a:lnTo>
                          <a:pt x="472" y="626"/>
                        </a:lnTo>
                        <a:lnTo>
                          <a:pt x="472" y="622"/>
                        </a:lnTo>
                        <a:lnTo>
                          <a:pt x="472" y="614"/>
                        </a:lnTo>
                        <a:lnTo>
                          <a:pt x="484" y="602"/>
                        </a:lnTo>
                        <a:lnTo>
                          <a:pt x="488" y="602"/>
                        </a:lnTo>
                        <a:lnTo>
                          <a:pt x="496" y="598"/>
                        </a:lnTo>
                        <a:lnTo>
                          <a:pt x="508" y="590"/>
                        </a:lnTo>
                        <a:lnTo>
                          <a:pt x="520" y="582"/>
                        </a:lnTo>
                        <a:lnTo>
                          <a:pt x="533" y="578"/>
                        </a:lnTo>
                        <a:lnTo>
                          <a:pt x="545" y="582"/>
                        </a:lnTo>
                        <a:lnTo>
                          <a:pt x="553" y="586"/>
                        </a:lnTo>
                        <a:lnTo>
                          <a:pt x="565" y="590"/>
                        </a:lnTo>
                        <a:lnTo>
                          <a:pt x="573" y="590"/>
                        </a:lnTo>
                        <a:lnTo>
                          <a:pt x="573" y="578"/>
                        </a:lnTo>
                        <a:lnTo>
                          <a:pt x="577" y="590"/>
                        </a:lnTo>
                        <a:lnTo>
                          <a:pt x="590" y="590"/>
                        </a:lnTo>
                        <a:lnTo>
                          <a:pt x="590" y="590"/>
                        </a:lnTo>
                        <a:lnTo>
                          <a:pt x="590" y="590"/>
                        </a:lnTo>
                        <a:lnTo>
                          <a:pt x="594" y="594"/>
                        </a:lnTo>
                        <a:lnTo>
                          <a:pt x="606" y="590"/>
                        </a:lnTo>
                        <a:lnTo>
                          <a:pt x="618" y="602"/>
                        </a:lnTo>
                        <a:lnTo>
                          <a:pt x="630" y="606"/>
                        </a:lnTo>
                        <a:lnTo>
                          <a:pt x="630" y="606"/>
                        </a:lnTo>
                        <a:lnTo>
                          <a:pt x="643" y="610"/>
                        </a:lnTo>
                        <a:lnTo>
                          <a:pt x="655" y="614"/>
                        </a:lnTo>
                        <a:lnTo>
                          <a:pt x="667" y="610"/>
                        </a:lnTo>
                        <a:lnTo>
                          <a:pt x="679" y="606"/>
                        </a:lnTo>
                        <a:lnTo>
                          <a:pt x="691" y="598"/>
                        </a:lnTo>
                        <a:lnTo>
                          <a:pt x="695" y="586"/>
                        </a:lnTo>
                        <a:lnTo>
                          <a:pt x="708" y="578"/>
                        </a:lnTo>
                        <a:lnTo>
                          <a:pt x="712" y="578"/>
                        </a:lnTo>
                        <a:lnTo>
                          <a:pt x="720" y="570"/>
                        </a:lnTo>
                        <a:lnTo>
                          <a:pt x="732" y="565"/>
                        </a:lnTo>
                        <a:lnTo>
                          <a:pt x="736" y="561"/>
                        </a:lnTo>
                        <a:lnTo>
                          <a:pt x="736" y="561"/>
                        </a:lnTo>
                        <a:lnTo>
                          <a:pt x="736" y="561"/>
                        </a:lnTo>
                        <a:lnTo>
                          <a:pt x="740" y="561"/>
                        </a:lnTo>
                        <a:lnTo>
                          <a:pt x="740" y="553"/>
                        </a:lnTo>
                        <a:lnTo>
                          <a:pt x="752" y="541"/>
                        </a:lnTo>
                        <a:close/>
                        <a:moveTo>
                          <a:pt x="407" y="659"/>
                        </a:moveTo>
                        <a:lnTo>
                          <a:pt x="407" y="659"/>
                        </a:lnTo>
                        <a:lnTo>
                          <a:pt x="411" y="659"/>
                        </a:lnTo>
                        <a:lnTo>
                          <a:pt x="407" y="65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50" name="Freeform 151">
                    <a:extLst>
                      <a:ext uri="{FF2B5EF4-FFF2-40B4-BE49-F238E27FC236}">
                        <a16:creationId xmlns:a16="http://schemas.microsoft.com/office/drawing/2014/main" id="{37059321-E692-4FEF-94FC-C8EB46C265FF}"/>
                      </a:ext>
                    </a:extLst>
                  </p:cNvPr>
                  <p:cNvSpPr>
                    <a:spLocks/>
                  </p:cNvSpPr>
                  <p:nvPr/>
                </p:nvSpPr>
                <p:spPr bwMode="gray">
                  <a:xfrm>
                    <a:off x="10523" y="7513"/>
                    <a:ext cx="12" cy="12"/>
                  </a:xfrm>
                  <a:custGeom>
                    <a:avLst/>
                    <a:gdLst>
                      <a:gd name="T0" fmla="*/ 12 w 12"/>
                      <a:gd name="T1" fmla="*/ 4 h 12"/>
                      <a:gd name="T2" fmla="*/ 12 w 12"/>
                      <a:gd name="T3" fmla="*/ 12 h 12"/>
                      <a:gd name="T4" fmla="*/ 0 w 12"/>
                      <a:gd name="T5" fmla="*/ 0 h 12"/>
                      <a:gd name="T6" fmla="*/ 12 w 12"/>
                      <a:gd name="T7" fmla="*/ 4 h 12"/>
                    </a:gdLst>
                    <a:ahLst/>
                    <a:cxnLst>
                      <a:cxn ang="0">
                        <a:pos x="T0" y="T1"/>
                      </a:cxn>
                      <a:cxn ang="0">
                        <a:pos x="T2" y="T3"/>
                      </a:cxn>
                      <a:cxn ang="0">
                        <a:pos x="T4" y="T5"/>
                      </a:cxn>
                      <a:cxn ang="0">
                        <a:pos x="T6" y="T7"/>
                      </a:cxn>
                    </a:cxnLst>
                    <a:rect l="0" t="0" r="r" b="b"/>
                    <a:pathLst>
                      <a:path w="12" h="12">
                        <a:moveTo>
                          <a:pt x="12" y="4"/>
                        </a:moveTo>
                        <a:lnTo>
                          <a:pt x="12" y="12"/>
                        </a:lnTo>
                        <a:lnTo>
                          <a:pt x="0" y="0"/>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90" name="Freeform 152">
                  <a:extLst>
                    <a:ext uri="{FF2B5EF4-FFF2-40B4-BE49-F238E27FC236}">
                      <a16:creationId xmlns:a16="http://schemas.microsoft.com/office/drawing/2014/main" id="{0016CF7D-0784-450F-A85E-2881B4152DEE}"/>
                    </a:ext>
                  </a:extLst>
                </p:cNvPr>
                <p:cNvSpPr>
                  <a:spLocks/>
                </p:cNvSpPr>
                <p:nvPr/>
              </p:nvSpPr>
              <p:spPr bwMode="gray">
                <a:xfrm>
                  <a:off x="11471" y="8229"/>
                  <a:ext cx="12" cy="12"/>
                </a:xfrm>
                <a:custGeom>
                  <a:avLst/>
                  <a:gdLst>
                    <a:gd name="T0" fmla="*/ 12 w 12"/>
                    <a:gd name="T1" fmla="*/ 12 h 12"/>
                    <a:gd name="T2" fmla="*/ 0 w 12"/>
                    <a:gd name="T3" fmla="*/ 0 h 12"/>
                    <a:gd name="T4" fmla="*/ 12 w 12"/>
                    <a:gd name="T5" fmla="*/ 8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8"/>
                      </a:lnTo>
                      <a:lnTo>
                        <a:pt x="12" y="1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91" name="Group 153">
                  <a:extLst>
                    <a:ext uri="{FF2B5EF4-FFF2-40B4-BE49-F238E27FC236}">
                      <a16:creationId xmlns:a16="http://schemas.microsoft.com/office/drawing/2014/main" id="{7FBE0465-AA14-4502-B5A8-49D4A2B6A269}"/>
                    </a:ext>
                  </a:extLst>
                </p:cNvPr>
                <p:cNvGrpSpPr>
                  <a:grpSpLocks/>
                </p:cNvGrpSpPr>
                <p:nvPr/>
              </p:nvGrpSpPr>
              <p:grpSpPr bwMode="auto">
                <a:xfrm>
                  <a:off x="11007" y="7427"/>
                  <a:ext cx="717" cy="753"/>
                  <a:chOff x="11007" y="7427"/>
                  <a:chExt cx="717" cy="753"/>
                </a:xfrm>
                <a:grpFill/>
              </p:grpSpPr>
              <p:sp>
                <p:nvSpPr>
                  <p:cNvPr id="345" name="Freeform 154">
                    <a:extLst>
                      <a:ext uri="{FF2B5EF4-FFF2-40B4-BE49-F238E27FC236}">
                        <a16:creationId xmlns:a16="http://schemas.microsoft.com/office/drawing/2014/main" id="{1DF2494A-5596-434F-B385-B5088DA5E8A9}"/>
                      </a:ext>
                    </a:extLst>
                  </p:cNvPr>
                  <p:cNvSpPr>
                    <a:spLocks/>
                  </p:cNvSpPr>
                  <p:nvPr/>
                </p:nvSpPr>
                <p:spPr bwMode="gray">
                  <a:xfrm>
                    <a:off x="11101" y="7858"/>
                    <a:ext cx="102" cy="171"/>
                  </a:xfrm>
                  <a:custGeom>
                    <a:avLst/>
                    <a:gdLst>
                      <a:gd name="T0" fmla="*/ 12 w 102"/>
                      <a:gd name="T1" fmla="*/ 33 h 171"/>
                      <a:gd name="T2" fmla="*/ 0 w 102"/>
                      <a:gd name="T3" fmla="*/ 21 h 171"/>
                      <a:gd name="T4" fmla="*/ 0 w 102"/>
                      <a:gd name="T5" fmla="*/ 33 h 171"/>
                      <a:gd name="T6" fmla="*/ 0 w 102"/>
                      <a:gd name="T7" fmla="*/ 45 h 171"/>
                      <a:gd name="T8" fmla="*/ 12 w 102"/>
                      <a:gd name="T9" fmla="*/ 57 h 171"/>
                      <a:gd name="T10" fmla="*/ 12 w 102"/>
                      <a:gd name="T11" fmla="*/ 62 h 171"/>
                      <a:gd name="T12" fmla="*/ 16 w 102"/>
                      <a:gd name="T13" fmla="*/ 70 h 171"/>
                      <a:gd name="T14" fmla="*/ 16 w 102"/>
                      <a:gd name="T15" fmla="*/ 78 h 171"/>
                      <a:gd name="T16" fmla="*/ 12 w 102"/>
                      <a:gd name="T17" fmla="*/ 90 h 171"/>
                      <a:gd name="T18" fmla="*/ 24 w 102"/>
                      <a:gd name="T19" fmla="*/ 98 h 171"/>
                      <a:gd name="T20" fmla="*/ 24 w 102"/>
                      <a:gd name="T21" fmla="*/ 102 h 171"/>
                      <a:gd name="T22" fmla="*/ 20 w 102"/>
                      <a:gd name="T23" fmla="*/ 114 h 171"/>
                      <a:gd name="T24" fmla="*/ 16 w 102"/>
                      <a:gd name="T25" fmla="*/ 114 h 171"/>
                      <a:gd name="T26" fmla="*/ 16 w 102"/>
                      <a:gd name="T27" fmla="*/ 127 h 171"/>
                      <a:gd name="T28" fmla="*/ 12 w 102"/>
                      <a:gd name="T29" fmla="*/ 139 h 171"/>
                      <a:gd name="T30" fmla="*/ 12 w 102"/>
                      <a:gd name="T31" fmla="*/ 147 h 171"/>
                      <a:gd name="T32" fmla="*/ 12 w 102"/>
                      <a:gd name="T33" fmla="*/ 159 h 171"/>
                      <a:gd name="T34" fmla="*/ 24 w 102"/>
                      <a:gd name="T35" fmla="*/ 159 h 171"/>
                      <a:gd name="T36" fmla="*/ 28 w 102"/>
                      <a:gd name="T37" fmla="*/ 171 h 171"/>
                      <a:gd name="T38" fmla="*/ 41 w 102"/>
                      <a:gd name="T39" fmla="*/ 171 h 171"/>
                      <a:gd name="T40" fmla="*/ 49 w 102"/>
                      <a:gd name="T41" fmla="*/ 159 h 171"/>
                      <a:gd name="T42" fmla="*/ 53 w 102"/>
                      <a:gd name="T43" fmla="*/ 147 h 171"/>
                      <a:gd name="T44" fmla="*/ 53 w 102"/>
                      <a:gd name="T45" fmla="*/ 147 h 171"/>
                      <a:gd name="T46" fmla="*/ 49 w 102"/>
                      <a:gd name="T47" fmla="*/ 143 h 171"/>
                      <a:gd name="T48" fmla="*/ 57 w 102"/>
                      <a:gd name="T49" fmla="*/ 147 h 171"/>
                      <a:gd name="T50" fmla="*/ 61 w 102"/>
                      <a:gd name="T51" fmla="*/ 147 h 171"/>
                      <a:gd name="T52" fmla="*/ 73 w 102"/>
                      <a:gd name="T53" fmla="*/ 151 h 171"/>
                      <a:gd name="T54" fmla="*/ 85 w 102"/>
                      <a:gd name="T55" fmla="*/ 147 h 171"/>
                      <a:gd name="T56" fmla="*/ 85 w 102"/>
                      <a:gd name="T57" fmla="*/ 135 h 171"/>
                      <a:gd name="T58" fmla="*/ 89 w 102"/>
                      <a:gd name="T59" fmla="*/ 123 h 171"/>
                      <a:gd name="T60" fmla="*/ 89 w 102"/>
                      <a:gd name="T61" fmla="*/ 118 h 171"/>
                      <a:gd name="T62" fmla="*/ 89 w 102"/>
                      <a:gd name="T63" fmla="*/ 106 h 171"/>
                      <a:gd name="T64" fmla="*/ 93 w 102"/>
                      <a:gd name="T65" fmla="*/ 94 h 171"/>
                      <a:gd name="T66" fmla="*/ 93 w 102"/>
                      <a:gd name="T67" fmla="*/ 90 h 171"/>
                      <a:gd name="T68" fmla="*/ 85 w 102"/>
                      <a:gd name="T69" fmla="*/ 78 h 171"/>
                      <a:gd name="T70" fmla="*/ 93 w 102"/>
                      <a:gd name="T71" fmla="*/ 66 h 171"/>
                      <a:gd name="T72" fmla="*/ 102 w 102"/>
                      <a:gd name="T73" fmla="*/ 53 h 171"/>
                      <a:gd name="T74" fmla="*/ 93 w 102"/>
                      <a:gd name="T75" fmla="*/ 41 h 171"/>
                      <a:gd name="T76" fmla="*/ 89 w 102"/>
                      <a:gd name="T77" fmla="*/ 29 h 171"/>
                      <a:gd name="T78" fmla="*/ 85 w 102"/>
                      <a:gd name="T79" fmla="*/ 17 h 171"/>
                      <a:gd name="T80" fmla="*/ 73 w 102"/>
                      <a:gd name="T81" fmla="*/ 9 h 171"/>
                      <a:gd name="T82" fmla="*/ 61 w 102"/>
                      <a:gd name="T83" fmla="*/ 0 h 171"/>
                      <a:gd name="T84" fmla="*/ 49 w 102"/>
                      <a:gd name="T85" fmla="*/ 9 h 171"/>
                      <a:gd name="T86" fmla="*/ 41 w 102"/>
                      <a:gd name="T87" fmla="*/ 21 h 171"/>
                      <a:gd name="T88" fmla="*/ 37 w 102"/>
                      <a:gd name="T89" fmla="*/ 25 h 171"/>
                      <a:gd name="T90" fmla="*/ 24 w 102"/>
                      <a:gd name="T91" fmla="*/ 29 h 171"/>
                      <a:gd name="T92" fmla="*/ 16 w 102"/>
                      <a:gd name="T93" fmla="*/ 33 h 171"/>
                      <a:gd name="T94" fmla="*/ 12 w 102"/>
                      <a:gd name="T95" fmla="*/ 3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171">
                        <a:moveTo>
                          <a:pt x="12" y="33"/>
                        </a:moveTo>
                        <a:lnTo>
                          <a:pt x="0" y="21"/>
                        </a:lnTo>
                        <a:lnTo>
                          <a:pt x="0" y="33"/>
                        </a:lnTo>
                        <a:lnTo>
                          <a:pt x="0" y="45"/>
                        </a:lnTo>
                        <a:lnTo>
                          <a:pt x="12" y="57"/>
                        </a:lnTo>
                        <a:lnTo>
                          <a:pt x="12" y="62"/>
                        </a:lnTo>
                        <a:lnTo>
                          <a:pt x="16" y="70"/>
                        </a:lnTo>
                        <a:lnTo>
                          <a:pt x="16" y="78"/>
                        </a:lnTo>
                        <a:lnTo>
                          <a:pt x="12" y="90"/>
                        </a:lnTo>
                        <a:lnTo>
                          <a:pt x="24" y="98"/>
                        </a:lnTo>
                        <a:lnTo>
                          <a:pt x="24" y="102"/>
                        </a:lnTo>
                        <a:lnTo>
                          <a:pt x="20" y="114"/>
                        </a:lnTo>
                        <a:lnTo>
                          <a:pt x="16" y="114"/>
                        </a:lnTo>
                        <a:lnTo>
                          <a:pt x="16" y="127"/>
                        </a:lnTo>
                        <a:lnTo>
                          <a:pt x="12" y="139"/>
                        </a:lnTo>
                        <a:lnTo>
                          <a:pt x="12" y="147"/>
                        </a:lnTo>
                        <a:lnTo>
                          <a:pt x="12" y="159"/>
                        </a:lnTo>
                        <a:lnTo>
                          <a:pt x="24" y="159"/>
                        </a:lnTo>
                        <a:lnTo>
                          <a:pt x="28" y="171"/>
                        </a:lnTo>
                        <a:lnTo>
                          <a:pt x="41" y="171"/>
                        </a:lnTo>
                        <a:lnTo>
                          <a:pt x="49" y="159"/>
                        </a:lnTo>
                        <a:lnTo>
                          <a:pt x="53" y="147"/>
                        </a:lnTo>
                        <a:lnTo>
                          <a:pt x="53" y="147"/>
                        </a:lnTo>
                        <a:lnTo>
                          <a:pt x="49" y="143"/>
                        </a:lnTo>
                        <a:lnTo>
                          <a:pt x="57" y="147"/>
                        </a:lnTo>
                        <a:lnTo>
                          <a:pt x="61" y="147"/>
                        </a:lnTo>
                        <a:lnTo>
                          <a:pt x="73" y="151"/>
                        </a:lnTo>
                        <a:lnTo>
                          <a:pt x="85" y="147"/>
                        </a:lnTo>
                        <a:lnTo>
                          <a:pt x="85" y="135"/>
                        </a:lnTo>
                        <a:lnTo>
                          <a:pt x="89" y="123"/>
                        </a:lnTo>
                        <a:lnTo>
                          <a:pt x="89" y="118"/>
                        </a:lnTo>
                        <a:lnTo>
                          <a:pt x="89" y="106"/>
                        </a:lnTo>
                        <a:lnTo>
                          <a:pt x="93" y="94"/>
                        </a:lnTo>
                        <a:lnTo>
                          <a:pt x="93" y="90"/>
                        </a:lnTo>
                        <a:lnTo>
                          <a:pt x="85" y="78"/>
                        </a:lnTo>
                        <a:lnTo>
                          <a:pt x="93" y="66"/>
                        </a:lnTo>
                        <a:lnTo>
                          <a:pt x="102" y="53"/>
                        </a:lnTo>
                        <a:lnTo>
                          <a:pt x="93" y="41"/>
                        </a:lnTo>
                        <a:lnTo>
                          <a:pt x="89" y="29"/>
                        </a:lnTo>
                        <a:lnTo>
                          <a:pt x="85" y="17"/>
                        </a:lnTo>
                        <a:lnTo>
                          <a:pt x="73" y="9"/>
                        </a:lnTo>
                        <a:lnTo>
                          <a:pt x="61" y="0"/>
                        </a:lnTo>
                        <a:lnTo>
                          <a:pt x="49" y="9"/>
                        </a:lnTo>
                        <a:lnTo>
                          <a:pt x="41" y="21"/>
                        </a:lnTo>
                        <a:lnTo>
                          <a:pt x="37" y="25"/>
                        </a:lnTo>
                        <a:lnTo>
                          <a:pt x="24" y="29"/>
                        </a:lnTo>
                        <a:lnTo>
                          <a:pt x="16" y="33"/>
                        </a:lnTo>
                        <a:lnTo>
                          <a:pt x="12"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46" name="Freeform 155">
                    <a:extLst>
                      <a:ext uri="{FF2B5EF4-FFF2-40B4-BE49-F238E27FC236}">
                        <a16:creationId xmlns:a16="http://schemas.microsoft.com/office/drawing/2014/main" id="{E1046963-4A2E-4832-B0AD-98C0D6015AEC}"/>
                      </a:ext>
                    </a:extLst>
                  </p:cNvPr>
                  <p:cNvSpPr>
                    <a:spLocks/>
                  </p:cNvSpPr>
                  <p:nvPr/>
                </p:nvSpPr>
                <p:spPr bwMode="gray">
                  <a:xfrm>
                    <a:off x="11357" y="8070"/>
                    <a:ext cx="192" cy="110"/>
                  </a:xfrm>
                  <a:custGeom>
                    <a:avLst/>
                    <a:gdLst>
                      <a:gd name="T0" fmla="*/ 171 w 192"/>
                      <a:gd name="T1" fmla="*/ 33 h 110"/>
                      <a:gd name="T2" fmla="*/ 179 w 192"/>
                      <a:gd name="T3" fmla="*/ 24 h 110"/>
                      <a:gd name="T4" fmla="*/ 187 w 192"/>
                      <a:gd name="T5" fmla="*/ 12 h 110"/>
                      <a:gd name="T6" fmla="*/ 192 w 192"/>
                      <a:gd name="T7" fmla="*/ 0 h 110"/>
                      <a:gd name="T8" fmla="*/ 179 w 192"/>
                      <a:gd name="T9" fmla="*/ 4 h 110"/>
                      <a:gd name="T10" fmla="*/ 167 w 192"/>
                      <a:gd name="T11" fmla="*/ 8 h 110"/>
                      <a:gd name="T12" fmla="*/ 143 w 192"/>
                      <a:gd name="T13" fmla="*/ 8 h 110"/>
                      <a:gd name="T14" fmla="*/ 130 w 192"/>
                      <a:gd name="T15" fmla="*/ 16 h 110"/>
                      <a:gd name="T16" fmla="*/ 118 w 192"/>
                      <a:gd name="T17" fmla="*/ 20 h 110"/>
                      <a:gd name="T18" fmla="*/ 106 w 192"/>
                      <a:gd name="T19" fmla="*/ 20 h 110"/>
                      <a:gd name="T20" fmla="*/ 106 w 192"/>
                      <a:gd name="T21" fmla="*/ 16 h 110"/>
                      <a:gd name="T22" fmla="*/ 94 w 192"/>
                      <a:gd name="T23" fmla="*/ 16 h 110"/>
                      <a:gd name="T24" fmla="*/ 82 w 192"/>
                      <a:gd name="T25" fmla="*/ 20 h 110"/>
                      <a:gd name="T26" fmla="*/ 69 w 192"/>
                      <a:gd name="T27" fmla="*/ 16 h 110"/>
                      <a:gd name="T28" fmla="*/ 57 w 192"/>
                      <a:gd name="T29" fmla="*/ 8 h 110"/>
                      <a:gd name="T30" fmla="*/ 45 w 192"/>
                      <a:gd name="T31" fmla="*/ 8 h 110"/>
                      <a:gd name="T32" fmla="*/ 33 w 192"/>
                      <a:gd name="T33" fmla="*/ 16 h 110"/>
                      <a:gd name="T34" fmla="*/ 25 w 192"/>
                      <a:gd name="T35" fmla="*/ 12 h 110"/>
                      <a:gd name="T36" fmla="*/ 12 w 192"/>
                      <a:gd name="T37" fmla="*/ 16 h 110"/>
                      <a:gd name="T38" fmla="*/ 0 w 192"/>
                      <a:gd name="T39" fmla="*/ 29 h 110"/>
                      <a:gd name="T40" fmla="*/ 4 w 192"/>
                      <a:gd name="T41" fmla="*/ 41 h 110"/>
                      <a:gd name="T42" fmla="*/ 12 w 192"/>
                      <a:gd name="T43" fmla="*/ 49 h 110"/>
                      <a:gd name="T44" fmla="*/ 25 w 192"/>
                      <a:gd name="T45" fmla="*/ 49 h 110"/>
                      <a:gd name="T46" fmla="*/ 29 w 192"/>
                      <a:gd name="T47" fmla="*/ 49 h 110"/>
                      <a:gd name="T48" fmla="*/ 41 w 192"/>
                      <a:gd name="T49" fmla="*/ 57 h 110"/>
                      <a:gd name="T50" fmla="*/ 53 w 192"/>
                      <a:gd name="T51" fmla="*/ 61 h 110"/>
                      <a:gd name="T52" fmla="*/ 57 w 192"/>
                      <a:gd name="T53" fmla="*/ 65 h 110"/>
                      <a:gd name="T54" fmla="*/ 69 w 192"/>
                      <a:gd name="T55" fmla="*/ 69 h 110"/>
                      <a:gd name="T56" fmla="*/ 82 w 192"/>
                      <a:gd name="T57" fmla="*/ 81 h 110"/>
                      <a:gd name="T58" fmla="*/ 94 w 192"/>
                      <a:gd name="T59" fmla="*/ 81 h 110"/>
                      <a:gd name="T60" fmla="*/ 98 w 192"/>
                      <a:gd name="T61" fmla="*/ 81 h 110"/>
                      <a:gd name="T62" fmla="*/ 106 w 192"/>
                      <a:gd name="T63" fmla="*/ 81 h 110"/>
                      <a:gd name="T64" fmla="*/ 118 w 192"/>
                      <a:gd name="T65" fmla="*/ 90 h 110"/>
                      <a:gd name="T66" fmla="*/ 122 w 192"/>
                      <a:gd name="T67" fmla="*/ 98 h 110"/>
                      <a:gd name="T68" fmla="*/ 130 w 192"/>
                      <a:gd name="T69" fmla="*/ 106 h 110"/>
                      <a:gd name="T70" fmla="*/ 143 w 192"/>
                      <a:gd name="T71" fmla="*/ 110 h 110"/>
                      <a:gd name="T72" fmla="*/ 155 w 192"/>
                      <a:gd name="T73" fmla="*/ 110 h 110"/>
                      <a:gd name="T74" fmla="*/ 163 w 192"/>
                      <a:gd name="T75" fmla="*/ 110 h 110"/>
                      <a:gd name="T76" fmla="*/ 163 w 192"/>
                      <a:gd name="T77" fmla="*/ 98 h 110"/>
                      <a:gd name="T78" fmla="*/ 175 w 192"/>
                      <a:gd name="T79" fmla="*/ 90 h 110"/>
                      <a:gd name="T80" fmla="*/ 167 w 192"/>
                      <a:gd name="T81" fmla="*/ 77 h 110"/>
                      <a:gd name="T82" fmla="*/ 163 w 192"/>
                      <a:gd name="T83" fmla="*/ 65 h 110"/>
                      <a:gd name="T84" fmla="*/ 163 w 192"/>
                      <a:gd name="T85" fmla="*/ 61 h 110"/>
                      <a:gd name="T86" fmla="*/ 159 w 192"/>
                      <a:gd name="T87" fmla="*/ 57 h 110"/>
                      <a:gd name="T88" fmla="*/ 167 w 192"/>
                      <a:gd name="T89" fmla="*/ 45 h 110"/>
                      <a:gd name="T90" fmla="*/ 171 w 192"/>
                      <a:gd name="T91"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10">
                        <a:moveTo>
                          <a:pt x="171" y="33"/>
                        </a:moveTo>
                        <a:lnTo>
                          <a:pt x="179" y="24"/>
                        </a:lnTo>
                        <a:lnTo>
                          <a:pt x="187" y="12"/>
                        </a:lnTo>
                        <a:lnTo>
                          <a:pt x="192" y="0"/>
                        </a:lnTo>
                        <a:lnTo>
                          <a:pt x="179" y="4"/>
                        </a:lnTo>
                        <a:lnTo>
                          <a:pt x="167" y="8"/>
                        </a:lnTo>
                        <a:lnTo>
                          <a:pt x="143" y="8"/>
                        </a:lnTo>
                        <a:lnTo>
                          <a:pt x="130" y="16"/>
                        </a:lnTo>
                        <a:lnTo>
                          <a:pt x="118" y="20"/>
                        </a:lnTo>
                        <a:lnTo>
                          <a:pt x="106" y="20"/>
                        </a:lnTo>
                        <a:lnTo>
                          <a:pt x="106" y="16"/>
                        </a:lnTo>
                        <a:lnTo>
                          <a:pt x="94" y="16"/>
                        </a:lnTo>
                        <a:lnTo>
                          <a:pt x="82" y="20"/>
                        </a:lnTo>
                        <a:lnTo>
                          <a:pt x="69" y="16"/>
                        </a:lnTo>
                        <a:lnTo>
                          <a:pt x="57" y="8"/>
                        </a:lnTo>
                        <a:lnTo>
                          <a:pt x="45" y="8"/>
                        </a:lnTo>
                        <a:lnTo>
                          <a:pt x="33" y="16"/>
                        </a:lnTo>
                        <a:lnTo>
                          <a:pt x="25" y="12"/>
                        </a:lnTo>
                        <a:lnTo>
                          <a:pt x="12" y="16"/>
                        </a:lnTo>
                        <a:lnTo>
                          <a:pt x="0" y="29"/>
                        </a:lnTo>
                        <a:lnTo>
                          <a:pt x="4" y="41"/>
                        </a:lnTo>
                        <a:lnTo>
                          <a:pt x="12" y="49"/>
                        </a:lnTo>
                        <a:lnTo>
                          <a:pt x="25" y="49"/>
                        </a:lnTo>
                        <a:lnTo>
                          <a:pt x="29" y="49"/>
                        </a:lnTo>
                        <a:lnTo>
                          <a:pt x="41" y="57"/>
                        </a:lnTo>
                        <a:lnTo>
                          <a:pt x="53" y="61"/>
                        </a:lnTo>
                        <a:lnTo>
                          <a:pt x="57" y="65"/>
                        </a:lnTo>
                        <a:lnTo>
                          <a:pt x="69" y="69"/>
                        </a:lnTo>
                        <a:lnTo>
                          <a:pt x="82" y="81"/>
                        </a:lnTo>
                        <a:lnTo>
                          <a:pt x="94" y="81"/>
                        </a:lnTo>
                        <a:lnTo>
                          <a:pt x="98" y="81"/>
                        </a:lnTo>
                        <a:lnTo>
                          <a:pt x="106" y="81"/>
                        </a:lnTo>
                        <a:lnTo>
                          <a:pt x="118" y="90"/>
                        </a:lnTo>
                        <a:lnTo>
                          <a:pt x="122" y="98"/>
                        </a:lnTo>
                        <a:lnTo>
                          <a:pt x="130" y="106"/>
                        </a:lnTo>
                        <a:lnTo>
                          <a:pt x="143" y="110"/>
                        </a:lnTo>
                        <a:lnTo>
                          <a:pt x="155" y="110"/>
                        </a:lnTo>
                        <a:lnTo>
                          <a:pt x="163" y="110"/>
                        </a:lnTo>
                        <a:lnTo>
                          <a:pt x="163" y="98"/>
                        </a:lnTo>
                        <a:lnTo>
                          <a:pt x="175" y="90"/>
                        </a:lnTo>
                        <a:lnTo>
                          <a:pt x="167" y="77"/>
                        </a:lnTo>
                        <a:lnTo>
                          <a:pt x="163" y="65"/>
                        </a:lnTo>
                        <a:lnTo>
                          <a:pt x="163" y="61"/>
                        </a:lnTo>
                        <a:lnTo>
                          <a:pt x="159" y="57"/>
                        </a:lnTo>
                        <a:lnTo>
                          <a:pt x="167" y="45"/>
                        </a:lnTo>
                        <a:lnTo>
                          <a:pt x="171"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47" name="Freeform 156">
                    <a:extLst>
                      <a:ext uri="{FF2B5EF4-FFF2-40B4-BE49-F238E27FC236}">
                        <a16:creationId xmlns:a16="http://schemas.microsoft.com/office/drawing/2014/main" id="{C52C215E-1234-4165-8550-C4DFF64B0CC0}"/>
                      </a:ext>
                    </a:extLst>
                  </p:cNvPr>
                  <p:cNvSpPr>
                    <a:spLocks/>
                  </p:cNvSpPr>
                  <p:nvPr/>
                </p:nvSpPr>
                <p:spPr bwMode="gray">
                  <a:xfrm>
                    <a:off x="11007" y="7427"/>
                    <a:ext cx="717" cy="667"/>
                  </a:xfrm>
                  <a:custGeom>
                    <a:avLst/>
                    <a:gdLst>
                      <a:gd name="T0" fmla="*/ 407 w 717"/>
                      <a:gd name="T1" fmla="*/ 78 h 667"/>
                      <a:gd name="T2" fmla="*/ 403 w 717"/>
                      <a:gd name="T3" fmla="*/ 57 h 667"/>
                      <a:gd name="T4" fmla="*/ 424 w 717"/>
                      <a:gd name="T5" fmla="*/ 41 h 667"/>
                      <a:gd name="T6" fmla="*/ 383 w 717"/>
                      <a:gd name="T7" fmla="*/ 37 h 667"/>
                      <a:gd name="T8" fmla="*/ 346 w 717"/>
                      <a:gd name="T9" fmla="*/ 25 h 667"/>
                      <a:gd name="T10" fmla="*/ 330 w 717"/>
                      <a:gd name="T11" fmla="*/ 0 h 667"/>
                      <a:gd name="T12" fmla="*/ 293 w 717"/>
                      <a:gd name="T13" fmla="*/ 8 h 667"/>
                      <a:gd name="T14" fmla="*/ 236 w 717"/>
                      <a:gd name="T15" fmla="*/ 21 h 667"/>
                      <a:gd name="T16" fmla="*/ 220 w 717"/>
                      <a:gd name="T17" fmla="*/ 41 h 667"/>
                      <a:gd name="T18" fmla="*/ 187 w 717"/>
                      <a:gd name="T19" fmla="*/ 57 h 667"/>
                      <a:gd name="T20" fmla="*/ 159 w 717"/>
                      <a:gd name="T21" fmla="*/ 65 h 667"/>
                      <a:gd name="T22" fmla="*/ 147 w 717"/>
                      <a:gd name="T23" fmla="*/ 94 h 667"/>
                      <a:gd name="T24" fmla="*/ 131 w 717"/>
                      <a:gd name="T25" fmla="*/ 86 h 667"/>
                      <a:gd name="T26" fmla="*/ 106 w 717"/>
                      <a:gd name="T27" fmla="*/ 49 h 667"/>
                      <a:gd name="T28" fmla="*/ 74 w 717"/>
                      <a:gd name="T29" fmla="*/ 90 h 667"/>
                      <a:gd name="T30" fmla="*/ 25 w 717"/>
                      <a:gd name="T31" fmla="*/ 90 h 667"/>
                      <a:gd name="T32" fmla="*/ 29 w 717"/>
                      <a:gd name="T33" fmla="*/ 122 h 667"/>
                      <a:gd name="T34" fmla="*/ 0 w 717"/>
                      <a:gd name="T35" fmla="*/ 147 h 667"/>
                      <a:gd name="T36" fmla="*/ 25 w 717"/>
                      <a:gd name="T37" fmla="*/ 179 h 667"/>
                      <a:gd name="T38" fmla="*/ 21 w 717"/>
                      <a:gd name="T39" fmla="*/ 212 h 667"/>
                      <a:gd name="T40" fmla="*/ 65 w 717"/>
                      <a:gd name="T41" fmla="*/ 228 h 667"/>
                      <a:gd name="T42" fmla="*/ 78 w 717"/>
                      <a:gd name="T43" fmla="*/ 244 h 667"/>
                      <a:gd name="T44" fmla="*/ 118 w 717"/>
                      <a:gd name="T45" fmla="*/ 204 h 667"/>
                      <a:gd name="T46" fmla="*/ 175 w 717"/>
                      <a:gd name="T47" fmla="*/ 216 h 667"/>
                      <a:gd name="T48" fmla="*/ 204 w 717"/>
                      <a:gd name="T49" fmla="*/ 228 h 667"/>
                      <a:gd name="T50" fmla="*/ 220 w 717"/>
                      <a:gd name="T51" fmla="*/ 261 h 667"/>
                      <a:gd name="T52" fmla="*/ 249 w 717"/>
                      <a:gd name="T53" fmla="*/ 309 h 667"/>
                      <a:gd name="T54" fmla="*/ 289 w 717"/>
                      <a:gd name="T55" fmla="*/ 350 h 667"/>
                      <a:gd name="T56" fmla="*/ 334 w 717"/>
                      <a:gd name="T57" fmla="*/ 387 h 667"/>
                      <a:gd name="T58" fmla="*/ 371 w 717"/>
                      <a:gd name="T59" fmla="*/ 419 h 667"/>
                      <a:gd name="T60" fmla="*/ 428 w 717"/>
                      <a:gd name="T61" fmla="*/ 431 h 667"/>
                      <a:gd name="T62" fmla="*/ 456 w 717"/>
                      <a:gd name="T63" fmla="*/ 464 h 667"/>
                      <a:gd name="T64" fmla="*/ 501 w 717"/>
                      <a:gd name="T65" fmla="*/ 484 h 667"/>
                      <a:gd name="T66" fmla="*/ 533 w 717"/>
                      <a:gd name="T67" fmla="*/ 521 h 667"/>
                      <a:gd name="T68" fmla="*/ 554 w 717"/>
                      <a:gd name="T69" fmla="*/ 529 h 667"/>
                      <a:gd name="T70" fmla="*/ 570 w 717"/>
                      <a:gd name="T71" fmla="*/ 590 h 667"/>
                      <a:gd name="T72" fmla="*/ 558 w 717"/>
                      <a:gd name="T73" fmla="*/ 631 h 667"/>
                      <a:gd name="T74" fmla="*/ 574 w 717"/>
                      <a:gd name="T75" fmla="*/ 663 h 667"/>
                      <a:gd name="T76" fmla="*/ 603 w 717"/>
                      <a:gd name="T77" fmla="*/ 606 h 667"/>
                      <a:gd name="T78" fmla="*/ 635 w 717"/>
                      <a:gd name="T79" fmla="*/ 570 h 667"/>
                      <a:gd name="T80" fmla="*/ 598 w 717"/>
                      <a:gd name="T81" fmla="*/ 533 h 667"/>
                      <a:gd name="T82" fmla="*/ 619 w 717"/>
                      <a:gd name="T83" fmla="*/ 493 h 667"/>
                      <a:gd name="T84" fmla="*/ 639 w 717"/>
                      <a:gd name="T85" fmla="*/ 488 h 667"/>
                      <a:gd name="T86" fmla="*/ 684 w 717"/>
                      <a:gd name="T87" fmla="*/ 509 h 667"/>
                      <a:gd name="T88" fmla="*/ 708 w 717"/>
                      <a:gd name="T89" fmla="*/ 533 h 667"/>
                      <a:gd name="T90" fmla="*/ 692 w 717"/>
                      <a:gd name="T91" fmla="*/ 484 h 667"/>
                      <a:gd name="T92" fmla="*/ 647 w 717"/>
                      <a:gd name="T93" fmla="*/ 460 h 667"/>
                      <a:gd name="T94" fmla="*/ 578 w 717"/>
                      <a:gd name="T95" fmla="*/ 423 h 667"/>
                      <a:gd name="T96" fmla="*/ 574 w 717"/>
                      <a:gd name="T97" fmla="*/ 383 h 667"/>
                      <a:gd name="T98" fmla="*/ 505 w 717"/>
                      <a:gd name="T99" fmla="*/ 379 h 667"/>
                      <a:gd name="T100" fmla="*/ 472 w 717"/>
                      <a:gd name="T101" fmla="*/ 358 h 667"/>
                      <a:gd name="T102" fmla="*/ 440 w 717"/>
                      <a:gd name="T103" fmla="*/ 313 h 667"/>
                      <a:gd name="T104" fmla="*/ 424 w 717"/>
                      <a:gd name="T105" fmla="*/ 273 h 667"/>
                      <a:gd name="T106" fmla="*/ 383 w 717"/>
                      <a:gd name="T107" fmla="*/ 240 h 667"/>
                      <a:gd name="T108" fmla="*/ 342 w 717"/>
                      <a:gd name="T109" fmla="*/ 200 h 667"/>
                      <a:gd name="T110" fmla="*/ 350 w 717"/>
                      <a:gd name="T111" fmla="*/ 159 h 667"/>
                      <a:gd name="T112" fmla="*/ 338 w 717"/>
                      <a:gd name="T113" fmla="*/ 139 h 667"/>
                      <a:gd name="T114" fmla="*/ 338 w 717"/>
                      <a:gd name="T115" fmla="*/ 134 h 667"/>
                      <a:gd name="T116" fmla="*/ 379 w 717"/>
                      <a:gd name="T117" fmla="*/ 110 h 667"/>
                      <a:gd name="T118" fmla="*/ 411 w 717"/>
                      <a:gd name="T119" fmla="*/ 102 h 667"/>
                      <a:gd name="T120" fmla="*/ 411 w 717"/>
                      <a:gd name="T121" fmla="*/ 9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667">
                        <a:moveTo>
                          <a:pt x="411" y="94"/>
                        </a:moveTo>
                        <a:lnTo>
                          <a:pt x="415" y="90"/>
                        </a:lnTo>
                        <a:lnTo>
                          <a:pt x="415" y="82"/>
                        </a:lnTo>
                        <a:lnTo>
                          <a:pt x="411" y="82"/>
                        </a:lnTo>
                        <a:lnTo>
                          <a:pt x="407" y="78"/>
                        </a:lnTo>
                        <a:lnTo>
                          <a:pt x="415" y="73"/>
                        </a:lnTo>
                        <a:lnTo>
                          <a:pt x="419" y="69"/>
                        </a:lnTo>
                        <a:lnTo>
                          <a:pt x="411" y="65"/>
                        </a:lnTo>
                        <a:lnTo>
                          <a:pt x="403" y="61"/>
                        </a:lnTo>
                        <a:lnTo>
                          <a:pt x="403" y="57"/>
                        </a:lnTo>
                        <a:lnTo>
                          <a:pt x="407" y="53"/>
                        </a:lnTo>
                        <a:lnTo>
                          <a:pt x="415" y="49"/>
                        </a:lnTo>
                        <a:lnTo>
                          <a:pt x="419" y="45"/>
                        </a:lnTo>
                        <a:lnTo>
                          <a:pt x="424" y="41"/>
                        </a:lnTo>
                        <a:lnTo>
                          <a:pt x="424" y="41"/>
                        </a:lnTo>
                        <a:lnTo>
                          <a:pt x="419" y="41"/>
                        </a:lnTo>
                        <a:lnTo>
                          <a:pt x="407" y="41"/>
                        </a:lnTo>
                        <a:lnTo>
                          <a:pt x="395" y="37"/>
                        </a:lnTo>
                        <a:lnTo>
                          <a:pt x="383" y="37"/>
                        </a:lnTo>
                        <a:lnTo>
                          <a:pt x="383" y="37"/>
                        </a:lnTo>
                        <a:lnTo>
                          <a:pt x="371" y="33"/>
                        </a:lnTo>
                        <a:lnTo>
                          <a:pt x="367" y="33"/>
                        </a:lnTo>
                        <a:lnTo>
                          <a:pt x="354" y="33"/>
                        </a:lnTo>
                        <a:lnTo>
                          <a:pt x="346" y="29"/>
                        </a:lnTo>
                        <a:lnTo>
                          <a:pt x="346" y="25"/>
                        </a:lnTo>
                        <a:lnTo>
                          <a:pt x="346" y="25"/>
                        </a:lnTo>
                        <a:lnTo>
                          <a:pt x="334" y="12"/>
                        </a:lnTo>
                        <a:lnTo>
                          <a:pt x="338" y="0"/>
                        </a:lnTo>
                        <a:lnTo>
                          <a:pt x="334" y="0"/>
                        </a:lnTo>
                        <a:lnTo>
                          <a:pt x="330" y="0"/>
                        </a:lnTo>
                        <a:lnTo>
                          <a:pt x="318" y="4"/>
                        </a:lnTo>
                        <a:lnTo>
                          <a:pt x="306" y="8"/>
                        </a:lnTo>
                        <a:lnTo>
                          <a:pt x="293" y="4"/>
                        </a:lnTo>
                        <a:lnTo>
                          <a:pt x="293" y="4"/>
                        </a:lnTo>
                        <a:lnTo>
                          <a:pt x="293" y="8"/>
                        </a:lnTo>
                        <a:lnTo>
                          <a:pt x="281" y="8"/>
                        </a:lnTo>
                        <a:lnTo>
                          <a:pt x="269" y="16"/>
                        </a:lnTo>
                        <a:lnTo>
                          <a:pt x="257" y="25"/>
                        </a:lnTo>
                        <a:lnTo>
                          <a:pt x="249" y="21"/>
                        </a:lnTo>
                        <a:lnTo>
                          <a:pt x="236" y="21"/>
                        </a:lnTo>
                        <a:lnTo>
                          <a:pt x="232" y="16"/>
                        </a:lnTo>
                        <a:lnTo>
                          <a:pt x="232" y="21"/>
                        </a:lnTo>
                        <a:lnTo>
                          <a:pt x="228" y="29"/>
                        </a:lnTo>
                        <a:lnTo>
                          <a:pt x="232" y="41"/>
                        </a:lnTo>
                        <a:lnTo>
                          <a:pt x="220" y="41"/>
                        </a:lnTo>
                        <a:lnTo>
                          <a:pt x="212" y="37"/>
                        </a:lnTo>
                        <a:lnTo>
                          <a:pt x="208" y="49"/>
                        </a:lnTo>
                        <a:lnTo>
                          <a:pt x="204" y="61"/>
                        </a:lnTo>
                        <a:lnTo>
                          <a:pt x="200" y="53"/>
                        </a:lnTo>
                        <a:lnTo>
                          <a:pt x="187" y="57"/>
                        </a:lnTo>
                        <a:lnTo>
                          <a:pt x="187" y="61"/>
                        </a:lnTo>
                        <a:lnTo>
                          <a:pt x="175" y="57"/>
                        </a:lnTo>
                        <a:lnTo>
                          <a:pt x="163" y="45"/>
                        </a:lnTo>
                        <a:lnTo>
                          <a:pt x="159" y="53"/>
                        </a:lnTo>
                        <a:lnTo>
                          <a:pt x="159" y="65"/>
                        </a:lnTo>
                        <a:lnTo>
                          <a:pt x="155" y="69"/>
                        </a:lnTo>
                        <a:lnTo>
                          <a:pt x="143" y="82"/>
                        </a:lnTo>
                        <a:lnTo>
                          <a:pt x="143" y="82"/>
                        </a:lnTo>
                        <a:lnTo>
                          <a:pt x="147" y="82"/>
                        </a:lnTo>
                        <a:lnTo>
                          <a:pt x="147" y="94"/>
                        </a:lnTo>
                        <a:lnTo>
                          <a:pt x="143" y="98"/>
                        </a:lnTo>
                        <a:lnTo>
                          <a:pt x="139" y="94"/>
                        </a:lnTo>
                        <a:lnTo>
                          <a:pt x="139" y="90"/>
                        </a:lnTo>
                        <a:lnTo>
                          <a:pt x="135" y="86"/>
                        </a:lnTo>
                        <a:lnTo>
                          <a:pt x="131" y="86"/>
                        </a:lnTo>
                        <a:lnTo>
                          <a:pt x="131" y="73"/>
                        </a:lnTo>
                        <a:lnTo>
                          <a:pt x="126" y="73"/>
                        </a:lnTo>
                        <a:lnTo>
                          <a:pt x="118" y="69"/>
                        </a:lnTo>
                        <a:lnTo>
                          <a:pt x="110" y="61"/>
                        </a:lnTo>
                        <a:lnTo>
                          <a:pt x="106" y="49"/>
                        </a:lnTo>
                        <a:lnTo>
                          <a:pt x="102" y="53"/>
                        </a:lnTo>
                        <a:lnTo>
                          <a:pt x="90" y="61"/>
                        </a:lnTo>
                        <a:lnTo>
                          <a:pt x="94" y="69"/>
                        </a:lnTo>
                        <a:lnTo>
                          <a:pt x="86" y="78"/>
                        </a:lnTo>
                        <a:lnTo>
                          <a:pt x="74" y="90"/>
                        </a:lnTo>
                        <a:lnTo>
                          <a:pt x="69" y="90"/>
                        </a:lnTo>
                        <a:lnTo>
                          <a:pt x="57" y="86"/>
                        </a:lnTo>
                        <a:lnTo>
                          <a:pt x="49" y="90"/>
                        </a:lnTo>
                        <a:lnTo>
                          <a:pt x="37" y="90"/>
                        </a:lnTo>
                        <a:lnTo>
                          <a:pt x="25" y="90"/>
                        </a:lnTo>
                        <a:lnTo>
                          <a:pt x="17" y="94"/>
                        </a:lnTo>
                        <a:lnTo>
                          <a:pt x="13" y="98"/>
                        </a:lnTo>
                        <a:lnTo>
                          <a:pt x="17" y="106"/>
                        </a:lnTo>
                        <a:lnTo>
                          <a:pt x="21" y="110"/>
                        </a:lnTo>
                        <a:lnTo>
                          <a:pt x="29" y="122"/>
                        </a:lnTo>
                        <a:lnTo>
                          <a:pt x="33" y="130"/>
                        </a:lnTo>
                        <a:lnTo>
                          <a:pt x="21" y="143"/>
                        </a:lnTo>
                        <a:lnTo>
                          <a:pt x="17" y="147"/>
                        </a:lnTo>
                        <a:lnTo>
                          <a:pt x="4" y="147"/>
                        </a:lnTo>
                        <a:lnTo>
                          <a:pt x="0" y="147"/>
                        </a:lnTo>
                        <a:lnTo>
                          <a:pt x="0" y="151"/>
                        </a:lnTo>
                        <a:lnTo>
                          <a:pt x="8" y="159"/>
                        </a:lnTo>
                        <a:lnTo>
                          <a:pt x="8" y="163"/>
                        </a:lnTo>
                        <a:lnTo>
                          <a:pt x="17" y="167"/>
                        </a:lnTo>
                        <a:lnTo>
                          <a:pt x="25" y="179"/>
                        </a:lnTo>
                        <a:lnTo>
                          <a:pt x="21" y="183"/>
                        </a:lnTo>
                        <a:lnTo>
                          <a:pt x="17" y="187"/>
                        </a:lnTo>
                        <a:lnTo>
                          <a:pt x="17" y="200"/>
                        </a:lnTo>
                        <a:lnTo>
                          <a:pt x="17" y="204"/>
                        </a:lnTo>
                        <a:lnTo>
                          <a:pt x="21" y="212"/>
                        </a:lnTo>
                        <a:lnTo>
                          <a:pt x="33" y="216"/>
                        </a:lnTo>
                        <a:lnTo>
                          <a:pt x="45" y="224"/>
                        </a:lnTo>
                        <a:lnTo>
                          <a:pt x="57" y="220"/>
                        </a:lnTo>
                        <a:lnTo>
                          <a:pt x="65" y="224"/>
                        </a:lnTo>
                        <a:lnTo>
                          <a:pt x="65" y="228"/>
                        </a:lnTo>
                        <a:lnTo>
                          <a:pt x="53" y="240"/>
                        </a:lnTo>
                        <a:lnTo>
                          <a:pt x="53" y="248"/>
                        </a:lnTo>
                        <a:lnTo>
                          <a:pt x="61" y="248"/>
                        </a:lnTo>
                        <a:lnTo>
                          <a:pt x="74" y="244"/>
                        </a:lnTo>
                        <a:lnTo>
                          <a:pt x="78" y="244"/>
                        </a:lnTo>
                        <a:lnTo>
                          <a:pt x="90" y="236"/>
                        </a:lnTo>
                        <a:lnTo>
                          <a:pt x="98" y="228"/>
                        </a:lnTo>
                        <a:lnTo>
                          <a:pt x="106" y="220"/>
                        </a:lnTo>
                        <a:lnTo>
                          <a:pt x="110" y="208"/>
                        </a:lnTo>
                        <a:lnTo>
                          <a:pt x="118" y="204"/>
                        </a:lnTo>
                        <a:lnTo>
                          <a:pt x="126" y="200"/>
                        </a:lnTo>
                        <a:lnTo>
                          <a:pt x="139" y="200"/>
                        </a:lnTo>
                        <a:lnTo>
                          <a:pt x="151" y="204"/>
                        </a:lnTo>
                        <a:lnTo>
                          <a:pt x="163" y="208"/>
                        </a:lnTo>
                        <a:lnTo>
                          <a:pt x="175" y="216"/>
                        </a:lnTo>
                        <a:lnTo>
                          <a:pt x="183" y="224"/>
                        </a:lnTo>
                        <a:lnTo>
                          <a:pt x="196" y="224"/>
                        </a:lnTo>
                        <a:lnTo>
                          <a:pt x="200" y="228"/>
                        </a:lnTo>
                        <a:lnTo>
                          <a:pt x="204" y="228"/>
                        </a:lnTo>
                        <a:lnTo>
                          <a:pt x="204" y="228"/>
                        </a:lnTo>
                        <a:lnTo>
                          <a:pt x="212" y="236"/>
                        </a:lnTo>
                        <a:lnTo>
                          <a:pt x="220" y="244"/>
                        </a:lnTo>
                        <a:lnTo>
                          <a:pt x="220" y="248"/>
                        </a:lnTo>
                        <a:lnTo>
                          <a:pt x="220" y="257"/>
                        </a:lnTo>
                        <a:lnTo>
                          <a:pt x="220" y="261"/>
                        </a:lnTo>
                        <a:lnTo>
                          <a:pt x="228" y="273"/>
                        </a:lnTo>
                        <a:lnTo>
                          <a:pt x="236" y="285"/>
                        </a:lnTo>
                        <a:lnTo>
                          <a:pt x="236" y="297"/>
                        </a:lnTo>
                        <a:lnTo>
                          <a:pt x="236" y="309"/>
                        </a:lnTo>
                        <a:lnTo>
                          <a:pt x="249" y="309"/>
                        </a:lnTo>
                        <a:lnTo>
                          <a:pt x="253" y="322"/>
                        </a:lnTo>
                        <a:lnTo>
                          <a:pt x="265" y="330"/>
                        </a:lnTo>
                        <a:lnTo>
                          <a:pt x="273" y="338"/>
                        </a:lnTo>
                        <a:lnTo>
                          <a:pt x="281" y="346"/>
                        </a:lnTo>
                        <a:lnTo>
                          <a:pt x="289" y="350"/>
                        </a:lnTo>
                        <a:lnTo>
                          <a:pt x="301" y="354"/>
                        </a:lnTo>
                        <a:lnTo>
                          <a:pt x="310" y="366"/>
                        </a:lnTo>
                        <a:lnTo>
                          <a:pt x="310" y="370"/>
                        </a:lnTo>
                        <a:lnTo>
                          <a:pt x="322" y="379"/>
                        </a:lnTo>
                        <a:lnTo>
                          <a:pt x="334" y="387"/>
                        </a:lnTo>
                        <a:lnTo>
                          <a:pt x="338" y="399"/>
                        </a:lnTo>
                        <a:lnTo>
                          <a:pt x="342" y="399"/>
                        </a:lnTo>
                        <a:lnTo>
                          <a:pt x="350" y="407"/>
                        </a:lnTo>
                        <a:lnTo>
                          <a:pt x="358" y="415"/>
                        </a:lnTo>
                        <a:lnTo>
                          <a:pt x="371" y="419"/>
                        </a:lnTo>
                        <a:lnTo>
                          <a:pt x="383" y="427"/>
                        </a:lnTo>
                        <a:lnTo>
                          <a:pt x="395" y="431"/>
                        </a:lnTo>
                        <a:lnTo>
                          <a:pt x="407" y="431"/>
                        </a:lnTo>
                        <a:lnTo>
                          <a:pt x="419" y="436"/>
                        </a:lnTo>
                        <a:lnTo>
                          <a:pt x="428" y="431"/>
                        </a:lnTo>
                        <a:lnTo>
                          <a:pt x="432" y="436"/>
                        </a:lnTo>
                        <a:lnTo>
                          <a:pt x="440" y="448"/>
                        </a:lnTo>
                        <a:lnTo>
                          <a:pt x="444" y="456"/>
                        </a:lnTo>
                        <a:lnTo>
                          <a:pt x="448" y="456"/>
                        </a:lnTo>
                        <a:lnTo>
                          <a:pt x="456" y="464"/>
                        </a:lnTo>
                        <a:lnTo>
                          <a:pt x="468" y="468"/>
                        </a:lnTo>
                        <a:lnTo>
                          <a:pt x="472" y="476"/>
                        </a:lnTo>
                        <a:lnTo>
                          <a:pt x="476" y="480"/>
                        </a:lnTo>
                        <a:lnTo>
                          <a:pt x="489" y="476"/>
                        </a:lnTo>
                        <a:lnTo>
                          <a:pt x="501" y="484"/>
                        </a:lnTo>
                        <a:lnTo>
                          <a:pt x="505" y="497"/>
                        </a:lnTo>
                        <a:lnTo>
                          <a:pt x="505" y="509"/>
                        </a:lnTo>
                        <a:lnTo>
                          <a:pt x="513" y="513"/>
                        </a:lnTo>
                        <a:lnTo>
                          <a:pt x="525" y="521"/>
                        </a:lnTo>
                        <a:lnTo>
                          <a:pt x="533" y="521"/>
                        </a:lnTo>
                        <a:lnTo>
                          <a:pt x="533" y="521"/>
                        </a:lnTo>
                        <a:lnTo>
                          <a:pt x="546" y="517"/>
                        </a:lnTo>
                        <a:lnTo>
                          <a:pt x="546" y="521"/>
                        </a:lnTo>
                        <a:lnTo>
                          <a:pt x="550" y="525"/>
                        </a:lnTo>
                        <a:lnTo>
                          <a:pt x="554" y="529"/>
                        </a:lnTo>
                        <a:lnTo>
                          <a:pt x="554" y="541"/>
                        </a:lnTo>
                        <a:lnTo>
                          <a:pt x="558" y="554"/>
                        </a:lnTo>
                        <a:lnTo>
                          <a:pt x="566" y="566"/>
                        </a:lnTo>
                        <a:lnTo>
                          <a:pt x="570" y="578"/>
                        </a:lnTo>
                        <a:lnTo>
                          <a:pt x="570" y="590"/>
                        </a:lnTo>
                        <a:lnTo>
                          <a:pt x="578" y="602"/>
                        </a:lnTo>
                        <a:lnTo>
                          <a:pt x="574" y="615"/>
                        </a:lnTo>
                        <a:lnTo>
                          <a:pt x="562" y="615"/>
                        </a:lnTo>
                        <a:lnTo>
                          <a:pt x="562" y="627"/>
                        </a:lnTo>
                        <a:lnTo>
                          <a:pt x="558" y="631"/>
                        </a:lnTo>
                        <a:lnTo>
                          <a:pt x="550" y="643"/>
                        </a:lnTo>
                        <a:lnTo>
                          <a:pt x="542" y="655"/>
                        </a:lnTo>
                        <a:lnTo>
                          <a:pt x="550" y="667"/>
                        </a:lnTo>
                        <a:lnTo>
                          <a:pt x="562" y="667"/>
                        </a:lnTo>
                        <a:lnTo>
                          <a:pt x="574" y="663"/>
                        </a:lnTo>
                        <a:lnTo>
                          <a:pt x="578" y="651"/>
                        </a:lnTo>
                        <a:lnTo>
                          <a:pt x="590" y="639"/>
                        </a:lnTo>
                        <a:lnTo>
                          <a:pt x="603" y="631"/>
                        </a:lnTo>
                        <a:lnTo>
                          <a:pt x="598" y="619"/>
                        </a:lnTo>
                        <a:lnTo>
                          <a:pt x="603" y="606"/>
                        </a:lnTo>
                        <a:lnTo>
                          <a:pt x="611" y="602"/>
                        </a:lnTo>
                        <a:lnTo>
                          <a:pt x="623" y="598"/>
                        </a:lnTo>
                        <a:lnTo>
                          <a:pt x="635" y="590"/>
                        </a:lnTo>
                        <a:lnTo>
                          <a:pt x="635" y="578"/>
                        </a:lnTo>
                        <a:lnTo>
                          <a:pt x="635" y="570"/>
                        </a:lnTo>
                        <a:lnTo>
                          <a:pt x="627" y="558"/>
                        </a:lnTo>
                        <a:lnTo>
                          <a:pt x="623" y="558"/>
                        </a:lnTo>
                        <a:lnTo>
                          <a:pt x="611" y="549"/>
                        </a:lnTo>
                        <a:lnTo>
                          <a:pt x="598" y="545"/>
                        </a:lnTo>
                        <a:lnTo>
                          <a:pt x="598" y="533"/>
                        </a:lnTo>
                        <a:lnTo>
                          <a:pt x="603" y="521"/>
                        </a:lnTo>
                        <a:lnTo>
                          <a:pt x="607" y="513"/>
                        </a:lnTo>
                        <a:lnTo>
                          <a:pt x="611" y="509"/>
                        </a:lnTo>
                        <a:lnTo>
                          <a:pt x="611" y="505"/>
                        </a:lnTo>
                        <a:lnTo>
                          <a:pt x="619" y="493"/>
                        </a:lnTo>
                        <a:lnTo>
                          <a:pt x="627" y="484"/>
                        </a:lnTo>
                        <a:lnTo>
                          <a:pt x="639" y="488"/>
                        </a:lnTo>
                        <a:lnTo>
                          <a:pt x="643" y="484"/>
                        </a:lnTo>
                        <a:lnTo>
                          <a:pt x="643" y="488"/>
                        </a:lnTo>
                        <a:lnTo>
                          <a:pt x="639" y="488"/>
                        </a:lnTo>
                        <a:lnTo>
                          <a:pt x="643" y="488"/>
                        </a:lnTo>
                        <a:lnTo>
                          <a:pt x="647" y="497"/>
                        </a:lnTo>
                        <a:lnTo>
                          <a:pt x="660" y="501"/>
                        </a:lnTo>
                        <a:lnTo>
                          <a:pt x="672" y="501"/>
                        </a:lnTo>
                        <a:lnTo>
                          <a:pt x="684" y="509"/>
                        </a:lnTo>
                        <a:lnTo>
                          <a:pt x="684" y="509"/>
                        </a:lnTo>
                        <a:lnTo>
                          <a:pt x="688" y="521"/>
                        </a:lnTo>
                        <a:lnTo>
                          <a:pt x="688" y="521"/>
                        </a:lnTo>
                        <a:lnTo>
                          <a:pt x="696" y="533"/>
                        </a:lnTo>
                        <a:lnTo>
                          <a:pt x="708" y="533"/>
                        </a:lnTo>
                        <a:lnTo>
                          <a:pt x="712" y="521"/>
                        </a:lnTo>
                        <a:lnTo>
                          <a:pt x="717" y="517"/>
                        </a:lnTo>
                        <a:lnTo>
                          <a:pt x="712" y="505"/>
                        </a:lnTo>
                        <a:lnTo>
                          <a:pt x="704" y="493"/>
                        </a:lnTo>
                        <a:lnTo>
                          <a:pt x="692" y="484"/>
                        </a:lnTo>
                        <a:lnTo>
                          <a:pt x="684" y="476"/>
                        </a:lnTo>
                        <a:lnTo>
                          <a:pt x="672" y="472"/>
                        </a:lnTo>
                        <a:lnTo>
                          <a:pt x="660" y="464"/>
                        </a:lnTo>
                        <a:lnTo>
                          <a:pt x="651" y="460"/>
                        </a:lnTo>
                        <a:lnTo>
                          <a:pt x="647" y="460"/>
                        </a:lnTo>
                        <a:lnTo>
                          <a:pt x="635" y="448"/>
                        </a:lnTo>
                        <a:lnTo>
                          <a:pt x="615" y="440"/>
                        </a:lnTo>
                        <a:lnTo>
                          <a:pt x="603" y="436"/>
                        </a:lnTo>
                        <a:lnTo>
                          <a:pt x="590" y="431"/>
                        </a:lnTo>
                        <a:lnTo>
                          <a:pt x="578" y="423"/>
                        </a:lnTo>
                        <a:lnTo>
                          <a:pt x="574" y="423"/>
                        </a:lnTo>
                        <a:lnTo>
                          <a:pt x="562" y="415"/>
                        </a:lnTo>
                        <a:lnTo>
                          <a:pt x="562" y="403"/>
                        </a:lnTo>
                        <a:lnTo>
                          <a:pt x="574" y="395"/>
                        </a:lnTo>
                        <a:lnTo>
                          <a:pt x="574" y="383"/>
                        </a:lnTo>
                        <a:lnTo>
                          <a:pt x="562" y="383"/>
                        </a:lnTo>
                        <a:lnTo>
                          <a:pt x="550" y="383"/>
                        </a:lnTo>
                        <a:lnTo>
                          <a:pt x="525" y="383"/>
                        </a:lnTo>
                        <a:lnTo>
                          <a:pt x="513" y="383"/>
                        </a:lnTo>
                        <a:lnTo>
                          <a:pt x="505" y="379"/>
                        </a:lnTo>
                        <a:lnTo>
                          <a:pt x="505" y="379"/>
                        </a:lnTo>
                        <a:lnTo>
                          <a:pt x="493" y="370"/>
                        </a:lnTo>
                        <a:lnTo>
                          <a:pt x="489" y="370"/>
                        </a:lnTo>
                        <a:lnTo>
                          <a:pt x="476" y="362"/>
                        </a:lnTo>
                        <a:lnTo>
                          <a:pt x="472" y="358"/>
                        </a:lnTo>
                        <a:lnTo>
                          <a:pt x="460" y="346"/>
                        </a:lnTo>
                        <a:lnTo>
                          <a:pt x="456" y="338"/>
                        </a:lnTo>
                        <a:lnTo>
                          <a:pt x="444" y="330"/>
                        </a:lnTo>
                        <a:lnTo>
                          <a:pt x="444" y="322"/>
                        </a:lnTo>
                        <a:lnTo>
                          <a:pt x="440" y="313"/>
                        </a:lnTo>
                        <a:lnTo>
                          <a:pt x="436" y="305"/>
                        </a:lnTo>
                        <a:lnTo>
                          <a:pt x="432" y="293"/>
                        </a:lnTo>
                        <a:lnTo>
                          <a:pt x="428" y="285"/>
                        </a:lnTo>
                        <a:lnTo>
                          <a:pt x="428" y="281"/>
                        </a:lnTo>
                        <a:lnTo>
                          <a:pt x="424" y="273"/>
                        </a:lnTo>
                        <a:lnTo>
                          <a:pt x="419" y="261"/>
                        </a:lnTo>
                        <a:lnTo>
                          <a:pt x="407" y="257"/>
                        </a:lnTo>
                        <a:lnTo>
                          <a:pt x="395" y="252"/>
                        </a:lnTo>
                        <a:lnTo>
                          <a:pt x="387" y="244"/>
                        </a:lnTo>
                        <a:lnTo>
                          <a:pt x="383" y="240"/>
                        </a:lnTo>
                        <a:lnTo>
                          <a:pt x="371" y="236"/>
                        </a:lnTo>
                        <a:lnTo>
                          <a:pt x="358" y="224"/>
                        </a:lnTo>
                        <a:lnTo>
                          <a:pt x="346" y="216"/>
                        </a:lnTo>
                        <a:lnTo>
                          <a:pt x="342" y="204"/>
                        </a:lnTo>
                        <a:lnTo>
                          <a:pt x="342" y="200"/>
                        </a:lnTo>
                        <a:lnTo>
                          <a:pt x="342" y="187"/>
                        </a:lnTo>
                        <a:lnTo>
                          <a:pt x="338" y="183"/>
                        </a:lnTo>
                        <a:lnTo>
                          <a:pt x="350" y="171"/>
                        </a:lnTo>
                        <a:lnTo>
                          <a:pt x="358" y="159"/>
                        </a:lnTo>
                        <a:lnTo>
                          <a:pt x="350" y="159"/>
                        </a:lnTo>
                        <a:lnTo>
                          <a:pt x="342" y="147"/>
                        </a:lnTo>
                        <a:lnTo>
                          <a:pt x="342" y="143"/>
                        </a:lnTo>
                        <a:lnTo>
                          <a:pt x="342" y="143"/>
                        </a:lnTo>
                        <a:lnTo>
                          <a:pt x="338" y="143"/>
                        </a:lnTo>
                        <a:lnTo>
                          <a:pt x="338" y="139"/>
                        </a:lnTo>
                        <a:lnTo>
                          <a:pt x="334" y="139"/>
                        </a:lnTo>
                        <a:lnTo>
                          <a:pt x="334" y="134"/>
                        </a:lnTo>
                        <a:lnTo>
                          <a:pt x="334" y="134"/>
                        </a:lnTo>
                        <a:lnTo>
                          <a:pt x="334" y="134"/>
                        </a:lnTo>
                        <a:lnTo>
                          <a:pt x="338" y="134"/>
                        </a:lnTo>
                        <a:lnTo>
                          <a:pt x="342" y="122"/>
                        </a:lnTo>
                        <a:lnTo>
                          <a:pt x="342" y="122"/>
                        </a:lnTo>
                        <a:lnTo>
                          <a:pt x="354" y="122"/>
                        </a:lnTo>
                        <a:lnTo>
                          <a:pt x="367" y="118"/>
                        </a:lnTo>
                        <a:lnTo>
                          <a:pt x="379" y="110"/>
                        </a:lnTo>
                        <a:lnTo>
                          <a:pt x="391" y="110"/>
                        </a:lnTo>
                        <a:lnTo>
                          <a:pt x="391" y="106"/>
                        </a:lnTo>
                        <a:lnTo>
                          <a:pt x="403" y="102"/>
                        </a:lnTo>
                        <a:lnTo>
                          <a:pt x="407" y="106"/>
                        </a:lnTo>
                        <a:lnTo>
                          <a:pt x="411" y="102"/>
                        </a:lnTo>
                        <a:lnTo>
                          <a:pt x="407" y="106"/>
                        </a:lnTo>
                        <a:lnTo>
                          <a:pt x="415" y="102"/>
                        </a:lnTo>
                        <a:lnTo>
                          <a:pt x="419" y="98"/>
                        </a:lnTo>
                        <a:lnTo>
                          <a:pt x="415" y="98"/>
                        </a:lnTo>
                        <a:lnTo>
                          <a:pt x="411" y="9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92" name="Freeform 157">
                  <a:extLst>
                    <a:ext uri="{FF2B5EF4-FFF2-40B4-BE49-F238E27FC236}">
                      <a16:creationId xmlns:a16="http://schemas.microsoft.com/office/drawing/2014/main" id="{F2604E0A-5FBE-4292-96A5-089C7BB43DBA}"/>
                    </a:ext>
                  </a:extLst>
                </p:cNvPr>
                <p:cNvSpPr>
                  <a:spLocks noEditPoints="1"/>
                </p:cNvSpPr>
                <p:nvPr/>
              </p:nvSpPr>
              <p:spPr bwMode="gray">
                <a:xfrm>
                  <a:off x="10967" y="7374"/>
                  <a:ext cx="272" cy="151"/>
                </a:xfrm>
                <a:custGeom>
                  <a:avLst/>
                  <a:gdLst>
                    <a:gd name="T0" fmla="*/ 252 w 272"/>
                    <a:gd name="T1" fmla="*/ 74 h 151"/>
                    <a:gd name="T2" fmla="*/ 219 w 272"/>
                    <a:gd name="T3" fmla="*/ 53 h 151"/>
                    <a:gd name="T4" fmla="*/ 215 w 272"/>
                    <a:gd name="T5" fmla="*/ 37 h 151"/>
                    <a:gd name="T6" fmla="*/ 223 w 272"/>
                    <a:gd name="T7" fmla="*/ 25 h 151"/>
                    <a:gd name="T8" fmla="*/ 207 w 272"/>
                    <a:gd name="T9" fmla="*/ 13 h 151"/>
                    <a:gd name="T10" fmla="*/ 187 w 272"/>
                    <a:gd name="T11" fmla="*/ 8 h 151"/>
                    <a:gd name="T12" fmla="*/ 166 w 272"/>
                    <a:gd name="T13" fmla="*/ 8 h 151"/>
                    <a:gd name="T14" fmla="*/ 150 w 272"/>
                    <a:gd name="T15" fmla="*/ 8 h 151"/>
                    <a:gd name="T16" fmla="*/ 158 w 272"/>
                    <a:gd name="T17" fmla="*/ 17 h 151"/>
                    <a:gd name="T18" fmla="*/ 154 w 272"/>
                    <a:gd name="T19" fmla="*/ 17 h 151"/>
                    <a:gd name="T20" fmla="*/ 138 w 272"/>
                    <a:gd name="T21" fmla="*/ 13 h 151"/>
                    <a:gd name="T22" fmla="*/ 105 w 272"/>
                    <a:gd name="T23" fmla="*/ 17 h 151"/>
                    <a:gd name="T24" fmla="*/ 101 w 272"/>
                    <a:gd name="T25" fmla="*/ 13 h 151"/>
                    <a:gd name="T26" fmla="*/ 97 w 272"/>
                    <a:gd name="T27" fmla="*/ 17 h 151"/>
                    <a:gd name="T28" fmla="*/ 89 w 272"/>
                    <a:gd name="T29" fmla="*/ 25 h 151"/>
                    <a:gd name="T30" fmla="*/ 81 w 272"/>
                    <a:gd name="T31" fmla="*/ 29 h 151"/>
                    <a:gd name="T32" fmla="*/ 65 w 272"/>
                    <a:gd name="T33" fmla="*/ 21 h 151"/>
                    <a:gd name="T34" fmla="*/ 65 w 272"/>
                    <a:gd name="T35" fmla="*/ 33 h 151"/>
                    <a:gd name="T36" fmla="*/ 53 w 272"/>
                    <a:gd name="T37" fmla="*/ 45 h 151"/>
                    <a:gd name="T38" fmla="*/ 40 w 272"/>
                    <a:gd name="T39" fmla="*/ 57 h 151"/>
                    <a:gd name="T40" fmla="*/ 24 w 272"/>
                    <a:gd name="T41" fmla="*/ 82 h 151"/>
                    <a:gd name="T42" fmla="*/ 8 w 272"/>
                    <a:gd name="T43" fmla="*/ 102 h 151"/>
                    <a:gd name="T44" fmla="*/ 12 w 272"/>
                    <a:gd name="T45" fmla="*/ 110 h 151"/>
                    <a:gd name="T46" fmla="*/ 4 w 272"/>
                    <a:gd name="T47" fmla="*/ 122 h 151"/>
                    <a:gd name="T48" fmla="*/ 12 w 272"/>
                    <a:gd name="T49" fmla="*/ 122 h 151"/>
                    <a:gd name="T50" fmla="*/ 16 w 272"/>
                    <a:gd name="T51" fmla="*/ 114 h 151"/>
                    <a:gd name="T52" fmla="*/ 53 w 272"/>
                    <a:gd name="T53" fmla="*/ 106 h 151"/>
                    <a:gd name="T54" fmla="*/ 61 w 272"/>
                    <a:gd name="T55" fmla="*/ 131 h 151"/>
                    <a:gd name="T56" fmla="*/ 77 w 272"/>
                    <a:gd name="T57" fmla="*/ 143 h 151"/>
                    <a:gd name="T58" fmla="*/ 109 w 272"/>
                    <a:gd name="T59" fmla="*/ 143 h 151"/>
                    <a:gd name="T60" fmla="*/ 134 w 272"/>
                    <a:gd name="T61" fmla="*/ 122 h 151"/>
                    <a:gd name="T62" fmla="*/ 146 w 272"/>
                    <a:gd name="T63" fmla="*/ 102 h 151"/>
                    <a:gd name="T64" fmla="*/ 166 w 272"/>
                    <a:gd name="T65" fmla="*/ 126 h 151"/>
                    <a:gd name="T66" fmla="*/ 175 w 272"/>
                    <a:gd name="T67" fmla="*/ 139 h 151"/>
                    <a:gd name="T68" fmla="*/ 183 w 272"/>
                    <a:gd name="T69" fmla="*/ 151 h 151"/>
                    <a:gd name="T70" fmla="*/ 183 w 272"/>
                    <a:gd name="T71" fmla="*/ 135 h 151"/>
                    <a:gd name="T72" fmla="*/ 199 w 272"/>
                    <a:gd name="T73" fmla="*/ 118 h 151"/>
                    <a:gd name="T74" fmla="*/ 215 w 272"/>
                    <a:gd name="T75" fmla="*/ 110 h 151"/>
                    <a:gd name="T76" fmla="*/ 240 w 272"/>
                    <a:gd name="T77" fmla="*/ 106 h 151"/>
                    <a:gd name="T78" fmla="*/ 252 w 272"/>
                    <a:gd name="T79" fmla="*/ 90 h 151"/>
                    <a:gd name="T80" fmla="*/ 268 w 272"/>
                    <a:gd name="T81" fmla="*/ 82 h 151"/>
                    <a:gd name="T82" fmla="*/ 272 w 272"/>
                    <a:gd name="T83" fmla="*/ 69 h 151"/>
                    <a:gd name="T84" fmla="*/ 166 w 272"/>
                    <a:gd name="T85" fmla="*/ 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151">
                      <a:moveTo>
                        <a:pt x="272" y="65"/>
                      </a:moveTo>
                      <a:lnTo>
                        <a:pt x="260" y="65"/>
                      </a:lnTo>
                      <a:lnTo>
                        <a:pt x="252" y="74"/>
                      </a:lnTo>
                      <a:lnTo>
                        <a:pt x="244" y="65"/>
                      </a:lnTo>
                      <a:lnTo>
                        <a:pt x="232" y="57"/>
                      </a:lnTo>
                      <a:lnTo>
                        <a:pt x="219" y="53"/>
                      </a:lnTo>
                      <a:lnTo>
                        <a:pt x="211" y="53"/>
                      </a:lnTo>
                      <a:lnTo>
                        <a:pt x="211" y="45"/>
                      </a:lnTo>
                      <a:lnTo>
                        <a:pt x="215" y="37"/>
                      </a:lnTo>
                      <a:lnTo>
                        <a:pt x="219" y="33"/>
                      </a:lnTo>
                      <a:lnTo>
                        <a:pt x="223" y="29"/>
                      </a:lnTo>
                      <a:lnTo>
                        <a:pt x="223" y="25"/>
                      </a:lnTo>
                      <a:lnTo>
                        <a:pt x="219" y="21"/>
                      </a:lnTo>
                      <a:lnTo>
                        <a:pt x="219" y="21"/>
                      </a:lnTo>
                      <a:lnTo>
                        <a:pt x="207" y="13"/>
                      </a:lnTo>
                      <a:lnTo>
                        <a:pt x="195" y="8"/>
                      </a:lnTo>
                      <a:lnTo>
                        <a:pt x="191" y="8"/>
                      </a:lnTo>
                      <a:lnTo>
                        <a:pt x="187" y="8"/>
                      </a:lnTo>
                      <a:lnTo>
                        <a:pt x="175" y="13"/>
                      </a:lnTo>
                      <a:lnTo>
                        <a:pt x="171" y="8"/>
                      </a:lnTo>
                      <a:lnTo>
                        <a:pt x="166" y="8"/>
                      </a:lnTo>
                      <a:lnTo>
                        <a:pt x="166" y="4"/>
                      </a:lnTo>
                      <a:lnTo>
                        <a:pt x="158" y="0"/>
                      </a:lnTo>
                      <a:lnTo>
                        <a:pt x="150" y="8"/>
                      </a:lnTo>
                      <a:lnTo>
                        <a:pt x="158" y="8"/>
                      </a:lnTo>
                      <a:lnTo>
                        <a:pt x="158" y="8"/>
                      </a:lnTo>
                      <a:lnTo>
                        <a:pt x="158" y="17"/>
                      </a:lnTo>
                      <a:lnTo>
                        <a:pt x="158" y="13"/>
                      </a:lnTo>
                      <a:lnTo>
                        <a:pt x="158" y="13"/>
                      </a:lnTo>
                      <a:lnTo>
                        <a:pt x="154" y="17"/>
                      </a:lnTo>
                      <a:lnTo>
                        <a:pt x="150" y="17"/>
                      </a:lnTo>
                      <a:lnTo>
                        <a:pt x="138" y="13"/>
                      </a:lnTo>
                      <a:lnTo>
                        <a:pt x="138" y="13"/>
                      </a:lnTo>
                      <a:lnTo>
                        <a:pt x="126" y="17"/>
                      </a:lnTo>
                      <a:lnTo>
                        <a:pt x="114" y="17"/>
                      </a:lnTo>
                      <a:lnTo>
                        <a:pt x="105" y="17"/>
                      </a:lnTo>
                      <a:lnTo>
                        <a:pt x="101" y="17"/>
                      </a:lnTo>
                      <a:lnTo>
                        <a:pt x="101" y="17"/>
                      </a:lnTo>
                      <a:lnTo>
                        <a:pt x="101" y="13"/>
                      </a:lnTo>
                      <a:lnTo>
                        <a:pt x="97" y="17"/>
                      </a:lnTo>
                      <a:lnTo>
                        <a:pt x="97" y="17"/>
                      </a:lnTo>
                      <a:lnTo>
                        <a:pt x="97" y="17"/>
                      </a:lnTo>
                      <a:lnTo>
                        <a:pt x="93" y="17"/>
                      </a:lnTo>
                      <a:lnTo>
                        <a:pt x="93" y="21"/>
                      </a:lnTo>
                      <a:lnTo>
                        <a:pt x="89" y="25"/>
                      </a:lnTo>
                      <a:lnTo>
                        <a:pt x="89" y="25"/>
                      </a:lnTo>
                      <a:lnTo>
                        <a:pt x="85" y="29"/>
                      </a:lnTo>
                      <a:lnTo>
                        <a:pt x="81" y="29"/>
                      </a:lnTo>
                      <a:lnTo>
                        <a:pt x="73" y="21"/>
                      </a:lnTo>
                      <a:lnTo>
                        <a:pt x="65" y="21"/>
                      </a:lnTo>
                      <a:lnTo>
                        <a:pt x="65" y="21"/>
                      </a:lnTo>
                      <a:lnTo>
                        <a:pt x="65" y="21"/>
                      </a:lnTo>
                      <a:lnTo>
                        <a:pt x="61" y="21"/>
                      </a:lnTo>
                      <a:lnTo>
                        <a:pt x="65" y="33"/>
                      </a:lnTo>
                      <a:lnTo>
                        <a:pt x="65" y="33"/>
                      </a:lnTo>
                      <a:lnTo>
                        <a:pt x="65" y="37"/>
                      </a:lnTo>
                      <a:lnTo>
                        <a:pt x="53" y="45"/>
                      </a:lnTo>
                      <a:lnTo>
                        <a:pt x="44" y="53"/>
                      </a:lnTo>
                      <a:lnTo>
                        <a:pt x="44" y="57"/>
                      </a:lnTo>
                      <a:lnTo>
                        <a:pt x="40" y="57"/>
                      </a:lnTo>
                      <a:lnTo>
                        <a:pt x="28" y="69"/>
                      </a:lnTo>
                      <a:lnTo>
                        <a:pt x="28" y="74"/>
                      </a:lnTo>
                      <a:lnTo>
                        <a:pt x="24" y="82"/>
                      </a:lnTo>
                      <a:lnTo>
                        <a:pt x="24" y="82"/>
                      </a:lnTo>
                      <a:lnTo>
                        <a:pt x="12" y="94"/>
                      </a:lnTo>
                      <a:lnTo>
                        <a:pt x="8" y="102"/>
                      </a:lnTo>
                      <a:lnTo>
                        <a:pt x="8" y="102"/>
                      </a:lnTo>
                      <a:lnTo>
                        <a:pt x="8" y="102"/>
                      </a:lnTo>
                      <a:lnTo>
                        <a:pt x="12" y="110"/>
                      </a:lnTo>
                      <a:lnTo>
                        <a:pt x="8" y="118"/>
                      </a:lnTo>
                      <a:lnTo>
                        <a:pt x="4" y="122"/>
                      </a:lnTo>
                      <a:lnTo>
                        <a:pt x="4" y="122"/>
                      </a:lnTo>
                      <a:lnTo>
                        <a:pt x="0" y="126"/>
                      </a:lnTo>
                      <a:lnTo>
                        <a:pt x="8" y="122"/>
                      </a:lnTo>
                      <a:lnTo>
                        <a:pt x="12" y="122"/>
                      </a:lnTo>
                      <a:lnTo>
                        <a:pt x="16" y="122"/>
                      </a:lnTo>
                      <a:lnTo>
                        <a:pt x="16" y="114"/>
                      </a:lnTo>
                      <a:lnTo>
                        <a:pt x="16" y="114"/>
                      </a:lnTo>
                      <a:lnTo>
                        <a:pt x="28" y="106"/>
                      </a:lnTo>
                      <a:lnTo>
                        <a:pt x="40" y="102"/>
                      </a:lnTo>
                      <a:lnTo>
                        <a:pt x="53" y="106"/>
                      </a:lnTo>
                      <a:lnTo>
                        <a:pt x="48" y="106"/>
                      </a:lnTo>
                      <a:lnTo>
                        <a:pt x="48" y="118"/>
                      </a:lnTo>
                      <a:lnTo>
                        <a:pt x="61" y="131"/>
                      </a:lnTo>
                      <a:lnTo>
                        <a:pt x="61" y="131"/>
                      </a:lnTo>
                      <a:lnTo>
                        <a:pt x="65" y="143"/>
                      </a:lnTo>
                      <a:lnTo>
                        <a:pt x="77" y="143"/>
                      </a:lnTo>
                      <a:lnTo>
                        <a:pt x="89" y="143"/>
                      </a:lnTo>
                      <a:lnTo>
                        <a:pt x="97" y="139"/>
                      </a:lnTo>
                      <a:lnTo>
                        <a:pt x="109" y="143"/>
                      </a:lnTo>
                      <a:lnTo>
                        <a:pt x="114" y="143"/>
                      </a:lnTo>
                      <a:lnTo>
                        <a:pt x="126" y="131"/>
                      </a:lnTo>
                      <a:lnTo>
                        <a:pt x="134" y="122"/>
                      </a:lnTo>
                      <a:lnTo>
                        <a:pt x="130" y="114"/>
                      </a:lnTo>
                      <a:lnTo>
                        <a:pt x="142" y="106"/>
                      </a:lnTo>
                      <a:lnTo>
                        <a:pt x="146" y="102"/>
                      </a:lnTo>
                      <a:lnTo>
                        <a:pt x="150" y="114"/>
                      </a:lnTo>
                      <a:lnTo>
                        <a:pt x="158" y="122"/>
                      </a:lnTo>
                      <a:lnTo>
                        <a:pt x="166" y="126"/>
                      </a:lnTo>
                      <a:lnTo>
                        <a:pt x="171" y="126"/>
                      </a:lnTo>
                      <a:lnTo>
                        <a:pt x="171" y="139"/>
                      </a:lnTo>
                      <a:lnTo>
                        <a:pt x="175" y="139"/>
                      </a:lnTo>
                      <a:lnTo>
                        <a:pt x="179" y="143"/>
                      </a:lnTo>
                      <a:lnTo>
                        <a:pt x="179" y="147"/>
                      </a:lnTo>
                      <a:lnTo>
                        <a:pt x="183" y="151"/>
                      </a:lnTo>
                      <a:lnTo>
                        <a:pt x="187" y="147"/>
                      </a:lnTo>
                      <a:lnTo>
                        <a:pt x="187" y="135"/>
                      </a:lnTo>
                      <a:lnTo>
                        <a:pt x="183" y="135"/>
                      </a:lnTo>
                      <a:lnTo>
                        <a:pt x="183" y="135"/>
                      </a:lnTo>
                      <a:lnTo>
                        <a:pt x="195" y="122"/>
                      </a:lnTo>
                      <a:lnTo>
                        <a:pt x="199" y="118"/>
                      </a:lnTo>
                      <a:lnTo>
                        <a:pt x="199" y="106"/>
                      </a:lnTo>
                      <a:lnTo>
                        <a:pt x="203" y="98"/>
                      </a:lnTo>
                      <a:lnTo>
                        <a:pt x="215" y="110"/>
                      </a:lnTo>
                      <a:lnTo>
                        <a:pt x="227" y="114"/>
                      </a:lnTo>
                      <a:lnTo>
                        <a:pt x="227" y="110"/>
                      </a:lnTo>
                      <a:lnTo>
                        <a:pt x="240" y="106"/>
                      </a:lnTo>
                      <a:lnTo>
                        <a:pt x="244" y="114"/>
                      </a:lnTo>
                      <a:lnTo>
                        <a:pt x="248" y="102"/>
                      </a:lnTo>
                      <a:lnTo>
                        <a:pt x="252" y="90"/>
                      </a:lnTo>
                      <a:lnTo>
                        <a:pt x="260" y="94"/>
                      </a:lnTo>
                      <a:lnTo>
                        <a:pt x="272" y="94"/>
                      </a:lnTo>
                      <a:lnTo>
                        <a:pt x="268" y="82"/>
                      </a:lnTo>
                      <a:lnTo>
                        <a:pt x="272" y="74"/>
                      </a:lnTo>
                      <a:lnTo>
                        <a:pt x="272" y="69"/>
                      </a:lnTo>
                      <a:lnTo>
                        <a:pt x="272" y="69"/>
                      </a:lnTo>
                      <a:lnTo>
                        <a:pt x="272" y="65"/>
                      </a:lnTo>
                      <a:close/>
                      <a:moveTo>
                        <a:pt x="162" y="8"/>
                      </a:moveTo>
                      <a:lnTo>
                        <a:pt x="166" y="8"/>
                      </a:lnTo>
                      <a:lnTo>
                        <a:pt x="162"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93" name="Freeform 158">
                  <a:extLst>
                    <a:ext uri="{FF2B5EF4-FFF2-40B4-BE49-F238E27FC236}">
                      <a16:creationId xmlns:a16="http://schemas.microsoft.com/office/drawing/2014/main" id="{EEB3196D-62D5-40B6-9F6E-62DF5C26953A}"/>
                    </a:ext>
                  </a:extLst>
                </p:cNvPr>
                <p:cNvSpPr>
                  <a:spLocks/>
                </p:cNvSpPr>
                <p:nvPr/>
              </p:nvSpPr>
              <p:spPr bwMode="gray">
                <a:xfrm>
                  <a:off x="11337" y="7118"/>
                  <a:ext cx="407" cy="195"/>
                </a:xfrm>
                <a:custGeom>
                  <a:avLst/>
                  <a:gdLst>
                    <a:gd name="T0" fmla="*/ 155 w 407"/>
                    <a:gd name="T1" fmla="*/ 191 h 195"/>
                    <a:gd name="T2" fmla="*/ 175 w 407"/>
                    <a:gd name="T3" fmla="*/ 179 h 195"/>
                    <a:gd name="T4" fmla="*/ 175 w 407"/>
                    <a:gd name="T5" fmla="*/ 163 h 195"/>
                    <a:gd name="T6" fmla="*/ 207 w 407"/>
                    <a:gd name="T7" fmla="*/ 171 h 195"/>
                    <a:gd name="T8" fmla="*/ 232 w 407"/>
                    <a:gd name="T9" fmla="*/ 175 h 195"/>
                    <a:gd name="T10" fmla="*/ 252 w 407"/>
                    <a:gd name="T11" fmla="*/ 183 h 195"/>
                    <a:gd name="T12" fmla="*/ 264 w 407"/>
                    <a:gd name="T13" fmla="*/ 175 h 195"/>
                    <a:gd name="T14" fmla="*/ 289 w 407"/>
                    <a:gd name="T15" fmla="*/ 183 h 195"/>
                    <a:gd name="T16" fmla="*/ 297 w 407"/>
                    <a:gd name="T17" fmla="*/ 187 h 195"/>
                    <a:gd name="T18" fmla="*/ 309 w 407"/>
                    <a:gd name="T19" fmla="*/ 171 h 195"/>
                    <a:gd name="T20" fmla="*/ 330 w 407"/>
                    <a:gd name="T21" fmla="*/ 175 h 195"/>
                    <a:gd name="T22" fmla="*/ 358 w 407"/>
                    <a:gd name="T23" fmla="*/ 159 h 195"/>
                    <a:gd name="T24" fmla="*/ 366 w 407"/>
                    <a:gd name="T25" fmla="*/ 146 h 195"/>
                    <a:gd name="T26" fmla="*/ 395 w 407"/>
                    <a:gd name="T27" fmla="*/ 122 h 195"/>
                    <a:gd name="T28" fmla="*/ 407 w 407"/>
                    <a:gd name="T29" fmla="*/ 110 h 195"/>
                    <a:gd name="T30" fmla="*/ 391 w 407"/>
                    <a:gd name="T31" fmla="*/ 98 h 195"/>
                    <a:gd name="T32" fmla="*/ 378 w 407"/>
                    <a:gd name="T33" fmla="*/ 89 h 195"/>
                    <a:gd name="T34" fmla="*/ 366 w 407"/>
                    <a:gd name="T35" fmla="*/ 85 h 195"/>
                    <a:gd name="T36" fmla="*/ 354 w 407"/>
                    <a:gd name="T37" fmla="*/ 85 h 195"/>
                    <a:gd name="T38" fmla="*/ 342 w 407"/>
                    <a:gd name="T39" fmla="*/ 61 h 195"/>
                    <a:gd name="T40" fmla="*/ 325 w 407"/>
                    <a:gd name="T41" fmla="*/ 61 h 195"/>
                    <a:gd name="T42" fmla="*/ 293 w 407"/>
                    <a:gd name="T43" fmla="*/ 49 h 195"/>
                    <a:gd name="T44" fmla="*/ 289 w 407"/>
                    <a:gd name="T45" fmla="*/ 69 h 195"/>
                    <a:gd name="T46" fmla="*/ 268 w 407"/>
                    <a:gd name="T47" fmla="*/ 65 h 195"/>
                    <a:gd name="T48" fmla="*/ 260 w 407"/>
                    <a:gd name="T49" fmla="*/ 45 h 195"/>
                    <a:gd name="T50" fmla="*/ 244 w 407"/>
                    <a:gd name="T51" fmla="*/ 33 h 195"/>
                    <a:gd name="T52" fmla="*/ 236 w 407"/>
                    <a:gd name="T53" fmla="*/ 28 h 195"/>
                    <a:gd name="T54" fmla="*/ 199 w 407"/>
                    <a:gd name="T55" fmla="*/ 20 h 195"/>
                    <a:gd name="T56" fmla="*/ 179 w 407"/>
                    <a:gd name="T57" fmla="*/ 4 h 195"/>
                    <a:gd name="T58" fmla="*/ 175 w 407"/>
                    <a:gd name="T59" fmla="*/ 16 h 195"/>
                    <a:gd name="T60" fmla="*/ 155 w 407"/>
                    <a:gd name="T61" fmla="*/ 16 h 195"/>
                    <a:gd name="T62" fmla="*/ 150 w 407"/>
                    <a:gd name="T63" fmla="*/ 4 h 195"/>
                    <a:gd name="T64" fmla="*/ 146 w 407"/>
                    <a:gd name="T65" fmla="*/ 0 h 195"/>
                    <a:gd name="T66" fmla="*/ 138 w 407"/>
                    <a:gd name="T67" fmla="*/ 12 h 195"/>
                    <a:gd name="T68" fmla="*/ 118 w 407"/>
                    <a:gd name="T69" fmla="*/ 20 h 195"/>
                    <a:gd name="T70" fmla="*/ 94 w 407"/>
                    <a:gd name="T71" fmla="*/ 28 h 195"/>
                    <a:gd name="T72" fmla="*/ 69 w 407"/>
                    <a:gd name="T73" fmla="*/ 41 h 195"/>
                    <a:gd name="T74" fmla="*/ 53 w 407"/>
                    <a:gd name="T75" fmla="*/ 53 h 195"/>
                    <a:gd name="T76" fmla="*/ 24 w 407"/>
                    <a:gd name="T77" fmla="*/ 53 h 195"/>
                    <a:gd name="T78" fmla="*/ 4 w 407"/>
                    <a:gd name="T79" fmla="*/ 57 h 195"/>
                    <a:gd name="T80" fmla="*/ 8 w 407"/>
                    <a:gd name="T81" fmla="*/ 77 h 195"/>
                    <a:gd name="T82" fmla="*/ 12 w 407"/>
                    <a:gd name="T83" fmla="*/ 77 h 195"/>
                    <a:gd name="T84" fmla="*/ 24 w 407"/>
                    <a:gd name="T85" fmla="*/ 98 h 195"/>
                    <a:gd name="T86" fmla="*/ 24 w 407"/>
                    <a:gd name="T87" fmla="*/ 110 h 195"/>
                    <a:gd name="T88" fmla="*/ 45 w 407"/>
                    <a:gd name="T89" fmla="*/ 134 h 195"/>
                    <a:gd name="T90" fmla="*/ 69 w 407"/>
                    <a:gd name="T91" fmla="*/ 155 h 195"/>
                    <a:gd name="T92" fmla="*/ 85 w 407"/>
                    <a:gd name="T93" fmla="*/ 163 h 195"/>
                    <a:gd name="T94" fmla="*/ 106 w 407"/>
                    <a:gd name="T95" fmla="*/ 17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195">
                      <a:moveTo>
                        <a:pt x="142" y="195"/>
                      </a:moveTo>
                      <a:lnTo>
                        <a:pt x="142" y="191"/>
                      </a:lnTo>
                      <a:lnTo>
                        <a:pt x="155" y="191"/>
                      </a:lnTo>
                      <a:lnTo>
                        <a:pt x="159" y="195"/>
                      </a:lnTo>
                      <a:lnTo>
                        <a:pt x="163" y="183"/>
                      </a:lnTo>
                      <a:lnTo>
                        <a:pt x="175" y="179"/>
                      </a:lnTo>
                      <a:lnTo>
                        <a:pt x="175" y="175"/>
                      </a:lnTo>
                      <a:lnTo>
                        <a:pt x="175" y="163"/>
                      </a:lnTo>
                      <a:lnTo>
                        <a:pt x="175" y="163"/>
                      </a:lnTo>
                      <a:lnTo>
                        <a:pt x="187" y="167"/>
                      </a:lnTo>
                      <a:lnTo>
                        <a:pt x="199" y="163"/>
                      </a:lnTo>
                      <a:lnTo>
                        <a:pt x="207" y="171"/>
                      </a:lnTo>
                      <a:lnTo>
                        <a:pt x="216" y="171"/>
                      </a:lnTo>
                      <a:lnTo>
                        <a:pt x="228" y="171"/>
                      </a:lnTo>
                      <a:lnTo>
                        <a:pt x="232" y="175"/>
                      </a:lnTo>
                      <a:lnTo>
                        <a:pt x="236" y="179"/>
                      </a:lnTo>
                      <a:lnTo>
                        <a:pt x="240" y="183"/>
                      </a:lnTo>
                      <a:lnTo>
                        <a:pt x="252" y="183"/>
                      </a:lnTo>
                      <a:lnTo>
                        <a:pt x="256" y="183"/>
                      </a:lnTo>
                      <a:lnTo>
                        <a:pt x="264" y="179"/>
                      </a:lnTo>
                      <a:lnTo>
                        <a:pt x="264" y="175"/>
                      </a:lnTo>
                      <a:lnTo>
                        <a:pt x="273" y="179"/>
                      </a:lnTo>
                      <a:lnTo>
                        <a:pt x="285" y="183"/>
                      </a:lnTo>
                      <a:lnTo>
                        <a:pt x="289" y="183"/>
                      </a:lnTo>
                      <a:lnTo>
                        <a:pt x="289" y="183"/>
                      </a:lnTo>
                      <a:lnTo>
                        <a:pt x="293" y="191"/>
                      </a:lnTo>
                      <a:lnTo>
                        <a:pt x="297" y="187"/>
                      </a:lnTo>
                      <a:lnTo>
                        <a:pt x="297" y="183"/>
                      </a:lnTo>
                      <a:lnTo>
                        <a:pt x="305" y="175"/>
                      </a:lnTo>
                      <a:lnTo>
                        <a:pt x="309" y="171"/>
                      </a:lnTo>
                      <a:lnTo>
                        <a:pt x="309" y="171"/>
                      </a:lnTo>
                      <a:lnTo>
                        <a:pt x="321" y="175"/>
                      </a:lnTo>
                      <a:lnTo>
                        <a:pt x="330" y="175"/>
                      </a:lnTo>
                      <a:lnTo>
                        <a:pt x="342" y="175"/>
                      </a:lnTo>
                      <a:lnTo>
                        <a:pt x="350" y="167"/>
                      </a:lnTo>
                      <a:lnTo>
                        <a:pt x="358" y="159"/>
                      </a:lnTo>
                      <a:lnTo>
                        <a:pt x="362" y="159"/>
                      </a:lnTo>
                      <a:lnTo>
                        <a:pt x="366" y="151"/>
                      </a:lnTo>
                      <a:lnTo>
                        <a:pt x="366" y="146"/>
                      </a:lnTo>
                      <a:lnTo>
                        <a:pt x="374" y="138"/>
                      </a:lnTo>
                      <a:lnTo>
                        <a:pt x="382" y="130"/>
                      </a:lnTo>
                      <a:lnTo>
                        <a:pt x="395" y="122"/>
                      </a:lnTo>
                      <a:lnTo>
                        <a:pt x="403" y="122"/>
                      </a:lnTo>
                      <a:lnTo>
                        <a:pt x="407" y="122"/>
                      </a:lnTo>
                      <a:lnTo>
                        <a:pt x="407" y="110"/>
                      </a:lnTo>
                      <a:lnTo>
                        <a:pt x="395" y="106"/>
                      </a:lnTo>
                      <a:lnTo>
                        <a:pt x="395" y="106"/>
                      </a:lnTo>
                      <a:lnTo>
                        <a:pt x="391" y="98"/>
                      </a:lnTo>
                      <a:lnTo>
                        <a:pt x="391" y="94"/>
                      </a:lnTo>
                      <a:lnTo>
                        <a:pt x="378" y="89"/>
                      </a:lnTo>
                      <a:lnTo>
                        <a:pt x="378" y="89"/>
                      </a:lnTo>
                      <a:lnTo>
                        <a:pt x="378" y="89"/>
                      </a:lnTo>
                      <a:lnTo>
                        <a:pt x="374" y="89"/>
                      </a:lnTo>
                      <a:lnTo>
                        <a:pt x="366" y="85"/>
                      </a:lnTo>
                      <a:lnTo>
                        <a:pt x="362" y="85"/>
                      </a:lnTo>
                      <a:lnTo>
                        <a:pt x="358" y="77"/>
                      </a:lnTo>
                      <a:lnTo>
                        <a:pt x="354" y="85"/>
                      </a:lnTo>
                      <a:lnTo>
                        <a:pt x="346" y="85"/>
                      </a:lnTo>
                      <a:lnTo>
                        <a:pt x="338" y="73"/>
                      </a:lnTo>
                      <a:lnTo>
                        <a:pt x="342" y="61"/>
                      </a:lnTo>
                      <a:lnTo>
                        <a:pt x="330" y="61"/>
                      </a:lnTo>
                      <a:lnTo>
                        <a:pt x="325" y="61"/>
                      </a:lnTo>
                      <a:lnTo>
                        <a:pt x="325" y="61"/>
                      </a:lnTo>
                      <a:lnTo>
                        <a:pt x="317" y="61"/>
                      </a:lnTo>
                      <a:lnTo>
                        <a:pt x="305" y="53"/>
                      </a:lnTo>
                      <a:lnTo>
                        <a:pt x="293" y="49"/>
                      </a:lnTo>
                      <a:lnTo>
                        <a:pt x="289" y="49"/>
                      </a:lnTo>
                      <a:lnTo>
                        <a:pt x="297" y="61"/>
                      </a:lnTo>
                      <a:lnTo>
                        <a:pt x="289" y="69"/>
                      </a:lnTo>
                      <a:lnTo>
                        <a:pt x="281" y="77"/>
                      </a:lnTo>
                      <a:lnTo>
                        <a:pt x="277" y="77"/>
                      </a:lnTo>
                      <a:lnTo>
                        <a:pt x="268" y="65"/>
                      </a:lnTo>
                      <a:lnTo>
                        <a:pt x="256" y="53"/>
                      </a:lnTo>
                      <a:lnTo>
                        <a:pt x="248" y="49"/>
                      </a:lnTo>
                      <a:lnTo>
                        <a:pt x="260" y="45"/>
                      </a:lnTo>
                      <a:lnTo>
                        <a:pt x="260" y="41"/>
                      </a:lnTo>
                      <a:lnTo>
                        <a:pt x="248" y="33"/>
                      </a:lnTo>
                      <a:lnTo>
                        <a:pt x="244" y="33"/>
                      </a:lnTo>
                      <a:lnTo>
                        <a:pt x="236" y="37"/>
                      </a:lnTo>
                      <a:lnTo>
                        <a:pt x="236" y="28"/>
                      </a:lnTo>
                      <a:lnTo>
                        <a:pt x="236" y="28"/>
                      </a:lnTo>
                      <a:lnTo>
                        <a:pt x="228" y="28"/>
                      </a:lnTo>
                      <a:lnTo>
                        <a:pt x="203" y="20"/>
                      </a:lnTo>
                      <a:lnTo>
                        <a:pt x="199" y="20"/>
                      </a:lnTo>
                      <a:lnTo>
                        <a:pt x="191" y="8"/>
                      </a:lnTo>
                      <a:lnTo>
                        <a:pt x="191" y="4"/>
                      </a:lnTo>
                      <a:lnTo>
                        <a:pt x="179" y="4"/>
                      </a:lnTo>
                      <a:lnTo>
                        <a:pt x="179" y="4"/>
                      </a:lnTo>
                      <a:lnTo>
                        <a:pt x="175" y="4"/>
                      </a:lnTo>
                      <a:lnTo>
                        <a:pt x="175" y="16"/>
                      </a:lnTo>
                      <a:lnTo>
                        <a:pt x="167" y="16"/>
                      </a:lnTo>
                      <a:lnTo>
                        <a:pt x="167" y="16"/>
                      </a:lnTo>
                      <a:lnTo>
                        <a:pt x="155" y="16"/>
                      </a:lnTo>
                      <a:lnTo>
                        <a:pt x="155" y="12"/>
                      </a:lnTo>
                      <a:lnTo>
                        <a:pt x="150" y="12"/>
                      </a:lnTo>
                      <a:lnTo>
                        <a:pt x="150" y="4"/>
                      </a:lnTo>
                      <a:lnTo>
                        <a:pt x="146" y="0"/>
                      </a:lnTo>
                      <a:lnTo>
                        <a:pt x="146" y="0"/>
                      </a:lnTo>
                      <a:lnTo>
                        <a:pt x="146" y="0"/>
                      </a:lnTo>
                      <a:lnTo>
                        <a:pt x="146" y="0"/>
                      </a:lnTo>
                      <a:lnTo>
                        <a:pt x="134" y="0"/>
                      </a:lnTo>
                      <a:lnTo>
                        <a:pt x="138" y="12"/>
                      </a:lnTo>
                      <a:lnTo>
                        <a:pt x="130" y="12"/>
                      </a:lnTo>
                      <a:lnTo>
                        <a:pt x="130" y="16"/>
                      </a:lnTo>
                      <a:lnTo>
                        <a:pt x="118" y="20"/>
                      </a:lnTo>
                      <a:lnTo>
                        <a:pt x="110" y="24"/>
                      </a:lnTo>
                      <a:lnTo>
                        <a:pt x="102" y="24"/>
                      </a:lnTo>
                      <a:lnTo>
                        <a:pt x="94" y="28"/>
                      </a:lnTo>
                      <a:lnTo>
                        <a:pt x="81" y="37"/>
                      </a:lnTo>
                      <a:lnTo>
                        <a:pt x="69" y="37"/>
                      </a:lnTo>
                      <a:lnTo>
                        <a:pt x="69" y="41"/>
                      </a:lnTo>
                      <a:lnTo>
                        <a:pt x="57" y="45"/>
                      </a:lnTo>
                      <a:lnTo>
                        <a:pt x="53" y="53"/>
                      </a:lnTo>
                      <a:lnTo>
                        <a:pt x="53" y="53"/>
                      </a:lnTo>
                      <a:lnTo>
                        <a:pt x="41" y="49"/>
                      </a:lnTo>
                      <a:lnTo>
                        <a:pt x="28" y="53"/>
                      </a:lnTo>
                      <a:lnTo>
                        <a:pt x="24" y="53"/>
                      </a:lnTo>
                      <a:lnTo>
                        <a:pt x="12" y="65"/>
                      </a:lnTo>
                      <a:lnTo>
                        <a:pt x="12" y="69"/>
                      </a:lnTo>
                      <a:lnTo>
                        <a:pt x="4" y="57"/>
                      </a:lnTo>
                      <a:lnTo>
                        <a:pt x="0" y="57"/>
                      </a:lnTo>
                      <a:lnTo>
                        <a:pt x="4" y="69"/>
                      </a:lnTo>
                      <a:lnTo>
                        <a:pt x="8" y="77"/>
                      </a:lnTo>
                      <a:lnTo>
                        <a:pt x="8" y="77"/>
                      </a:lnTo>
                      <a:lnTo>
                        <a:pt x="8" y="77"/>
                      </a:lnTo>
                      <a:lnTo>
                        <a:pt x="12" y="77"/>
                      </a:lnTo>
                      <a:lnTo>
                        <a:pt x="20" y="85"/>
                      </a:lnTo>
                      <a:lnTo>
                        <a:pt x="24" y="94"/>
                      </a:lnTo>
                      <a:lnTo>
                        <a:pt x="24" y="98"/>
                      </a:lnTo>
                      <a:lnTo>
                        <a:pt x="24" y="98"/>
                      </a:lnTo>
                      <a:lnTo>
                        <a:pt x="24" y="110"/>
                      </a:lnTo>
                      <a:lnTo>
                        <a:pt x="24" y="110"/>
                      </a:lnTo>
                      <a:lnTo>
                        <a:pt x="32" y="122"/>
                      </a:lnTo>
                      <a:lnTo>
                        <a:pt x="37" y="130"/>
                      </a:lnTo>
                      <a:lnTo>
                        <a:pt x="45" y="134"/>
                      </a:lnTo>
                      <a:lnTo>
                        <a:pt x="49" y="138"/>
                      </a:lnTo>
                      <a:lnTo>
                        <a:pt x="61" y="142"/>
                      </a:lnTo>
                      <a:lnTo>
                        <a:pt x="69" y="155"/>
                      </a:lnTo>
                      <a:lnTo>
                        <a:pt x="81" y="159"/>
                      </a:lnTo>
                      <a:lnTo>
                        <a:pt x="81" y="163"/>
                      </a:lnTo>
                      <a:lnTo>
                        <a:pt x="85" y="163"/>
                      </a:lnTo>
                      <a:lnTo>
                        <a:pt x="98" y="171"/>
                      </a:lnTo>
                      <a:lnTo>
                        <a:pt x="102" y="175"/>
                      </a:lnTo>
                      <a:lnTo>
                        <a:pt x="106" y="179"/>
                      </a:lnTo>
                      <a:lnTo>
                        <a:pt x="130" y="195"/>
                      </a:lnTo>
                      <a:lnTo>
                        <a:pt x="142" y="19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94" name="Freeform 159">
                  <a:extLst>
                    <a:ext uri="{FF2B5EF4-FFF2-40B4-BE49-F238E27FC236}">
                      <a16:creationId xmlns:a16="http://schemas.microsoft.com/office/drawing/2014/main" id="{48B4372B-AE95-417F-9A0A-B4CD61B8D372}"/>
                    </a:ext>
                  </a:extLst>
                </p:cNvPr>
                <p:cNvSpPr>
                  <a:spLocks/>
                </p:cNvSpPr>
                <p:nvPr/>
              </p:nvSpPr>
              <p:spPr bwMode="gray">
                <a:xfrm>
                  <a:off x="11182" y="7281"/>
                  <a:ext cx="460" cy="199"/>
                </a:xfrm>
                <a:custGeom>
                  <a:avLst/>
                  <a:gdLst>
                    <a:gd name="T0" fmla="*/ 407 w 460"/>
                    <a:gd name="T1" fmla="*/ 154 h 199"/>
                    <a:gd name="T2" fmla="*/ 419 w 460"/>
                    <a:gd name="T3" fmla="*/ 130 h 199"/>
                    <a:gd name="T4" fmla="*/ 432 w 460"/>
                    <a:gd name="T5" fmla="*/ 114 h 199"/>
                    <a:gd name="T6" fmla="*/ 419 w 460"/>
                    <a:gd name="T7" fmla="*/ 97 h 199"/>
                    <a:gd name="T8" fmla="*/ 432 w 460"/>
                    <a:gd name="T9" fmla="*/ 97 h 199"/>
                    <a:gd name="T10" fmla="*/ 456 w 460"/>
                    <a:gd name="T11" fmla="*/ 97 h 199"/>
                    <a:gd name="T12" fmla="*/ 460 w 460"/>
                    <a:gd name="T13" fmla="*/ 77 h 199"/>
                    <a:gd name="T14" fmla="*/ 452 w 460"/>
                    <a:gd name="T15" fmla="*/ 61 h 199"/>
                    <a:gd name="T16" fmla="*/ 444 w 460"/>
                    <a:gd name="T17" fmla="*/ 53 h 199"/>
                    <a:gd name="T18" fmla="*/ 444 w 460"/>
                    <a:gd name="T19" fmla="*/ 20 h 199"/>
                    <a:gd name="T20" fmla="*/ 428 w 460"/>
                    <a:gd name="T21" fmla="*/ 16 h 199"/>
                    <a:gd name="T22" fmla="*/ 411 w 460"/>
                    <a:gd name="T23" fmla="*/ 20 h 199"/>
                    <a:gd name="T24" fmla="*/ 391 w 460"/>
                    <a:gd name="T25" fmla="*/ 16 h 199"/>
                    <a:gd name="T26" fmla="*/ 371 w 460"/>
                    <a:gd name="T27" fmla="*/ 8 h 199"/>
                    <a:gd name="T28" fmla="*/ 342 w 460"/>
                    <a:gd name="T29" fmla="*/ 4 h 199"/>
                    <a:gd name="T30" fmla="*/ 330 w 460"/>
                    <a:gd name="T31" fmla="*/ 12 h 199"/>
                    <a:gd name="T32" fmla="*/ 314 w 460"/>
                    <a:gd name="T33" fmla="*/ 32 h 199"/>
                    <a:gd name="T34" fmla="*/ 297 w 460"/>
                    <a:gd name="T35" fmla="*/ 32 h 199"/>
                    <a:gd name="T36" fmla="*/ 261 w 460"/>
                    <a:gd name="T37" fmla="*/ 24 h 199"/>
                    <a:gd name="T38" fmla="*/ 240 w 460"/>
                    <a:gd name="T39" fmla="*/ 32 h 199"/>
                    <a:gd name="T40" fmla="*/ 236 w 460"/>
                    <a:gd name="T41" fmla="*/ 40 h 199"/>
                    <a:gd name="T42" fmla="*/ 220 w 460"/>
                    <a:gd name="T43" fmla="*/ 53 h 199"/>
                    <a:gd name="T44" fmla="*/ 212 w 460"/>
                    <a:gd name="T45" fmla="*/ 57 h 199"/>
                    <a:gd name="T46" fmla="*/ 204 w 460"/>
                    <a:gd name="T47" fmla="*/ 77 h 199"/>
                    <a:gd name="T48" fmla="*/ 208 w 460"/>
                    <a:gd name="T49" fmla="*/ 93 h 199"/>
                    <a:gd name="T50" fmla="*/ 204 w 460"/>
                    <a:gd name="T51" fmla="*/ 114 h 199"/>
                    <a:gd name="T52" fmla="*/ 183 w 460"/>
                    <a:gd name="T53" fmla="*/ 106 h 199"/>
                    <a:gd name="T54" fmla="*/ 163 w 460"/>
                    <a:gd name="T55" fmla="*/ 106 h 199"/>
                    <a:gd name="T56" fmla="*/ 151 w 460"/>
                    <a:gd name="T57" fmla="*/ 106 h 199"/>
                    <a:gd name="T58" fmla="*/ 114 w 460"/>
                    <a:gd name="T59" fmla="*/ 114 h 199"/>
                    <a:gd name="T60" fmla="*/ 86 w 460"/>
                    <a:gd name="T61" fmla="*/ 118 h 199"/>
                    <a:gd name="T62" fmla="*/ 69 w 460"/>
                    <a:gd name="T63" fmla="*/ 110 h 199"/>
                    <a:gd name="T64" fmla="*/ 49 w 460"/>
                    <a:gd name="T65" fmla="*/ 126 h 199"/>
                    <a:gd name="T66" fmla="*/ 29 w 460"/>
                    <a:gd name="T67" fmla="*/ 114 h 199"/>
                    <a:gd name="T68" fmla="*/ 12 w 460"/>
                    <a:gd name="T69" fmla="*/ 114 h 199"/>
                    <a:gd name="T70" fmla="*/ 8 w 460"/>
                    <a:gd name="T71" fmla="*/ 118 h 199"/>
                    <a:gd name="T72" fmla="*/ 0 w 460"/>
                    <a:gd name="T73" fmla="*/ 130 h 199"/>
                    <a:gd name="T74" fmla="*/ 4 w 460"/>
                    <a:gd name="T75" fmla="*/ 146 h 199"/>
                    <a:gd name="T76" fmla="*/ 37 w 460"/>
                    <a:gd name="T77" fmla="*/ 167 h 199"/>
                    <a:gd name="T78" fmla="*/ 57 w 460"/>
                    <a:gd name="T79" fmla="*/ 162 h 199"/>
                    <a:gd name="T80" fmla="*/ 74 w 460"/>
                    <a:gd name="T81" fmla="*/ 167 h 199"/>
                    <a:gd name="T82" fmla="*/ 106 w 460"/>
                    <a:gd name="T83" fmla="*/ 154 h 199"/>
                    <a:gd name="T84" fmla="*/ 118 w 460"/>
                    <a:gd name="T85" fmla="*/ 150 h 199"/>
                    <a:gd name="T86" fmla="*/ 155 w 460"/>
                    <a:gd name="T87" fmla="*/ 146 h 199"/>
                    <a:gd name="T88" fmla="*/ 159 w 460"/>
                    <a:gd name="T89" fmla="*/ 158 h 199"/>
                    <a:gd name="T90" fmla="*/ 171 w 460"/>
                    <a:gd name="T91" fmla="*/ 175 h 199"/>
                    <a:gd name="T92" fmla="*/ 196 w 460"/>
                    <a:gd name="T93" fmla="*/ 179 h 199"/>
                    <a:gd name="T94" fmla="*/ 220 w 460"/>
                    <a:gd name="T95" fmla="*/ 183 h 199"/>
                    <a:gd name="T96" fmla="*/ 249 w 460"/>
                    <a:gd name="T97" fmla="*/ 187 h 199"/>
                    <a:gd name="T98" fmla="*/ 261 w 460"/>
                    <a:gd name="T99" fmla="*/ 191 h 199"/>
                    <a:gd name="T100" fmla="*/ 285 w 460"/>
                    <a:gd name="T101" fmla="*/ 195 h 199"/>
                    <a:gd name="T102" fmla="*/ 310 w 460"/>
                    <a:gd name="T103" fmla="*/ 195 h 199"/>
                    <a:gd name="T104" fmla="*/ 330 w 460"/>
                    <a:gd name="T105" fmla="*/ 183 h 199"/>
                    <a:gd name="T106" fmla="*/ 330 w 460"/>
                    <a:gd name="T107" fmla="*/ 183 h 199"/>
                    <a:gd name="T108" fmla="*/ 358 w 460"/>
                    <a:gd name="T109" fmla="*/ 183 h 199"/>
                    <a:gd name="T110" fmla="*/ 375 w 460"/>
                    <a:gd name="T111" fmla="*/ 175 h 199"/>
                    <a:gd name="T112" fmla="*/ 395 w 460"/>
                    <a:gd name="T113" fmla="*/ 179 h 199"/>
                    <a:gd name="T114" fmla="*/ 399 w 460"/>
                    <a:gd name="T115" fmla="*/ 16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0" h="199">
                      <a:moveTo>
                        <a:pt x="407" y="154"/>
                      </a:moveTo>
                      <a:lnTo>
                        <a:pt x="407" y="154"/>
                      </a:lnTo>
                      <a:lnTo>
                        <a:pt x="407" y="154"/>
                      </a:lnTo>
                      <a:lnTo>
                        <a:pt x="419" y="154"/>
                      </a:lnTo>
                      <a:lnTo>
                        <a:pt x="423" y="142"/>
                      </a:lnTo>
                      <a:lnTo>
                        <a:pt x="419" y="130"/>
                      </a:lnTo>
                      <a:lnTo>
                        <a:pt x="423" y="122"/>
                      </a:lnTo>
                      <a:lnTo>
                        <a:pt x="432" y="118"/>
                      </a:lnTo>
                      <a:lnTo>
                        <a:pt x="432" y="114"/>
                      </a:lnTo>
                      <a:lnTo>
                        <a:pt x="428" y="106"/>
                      </a:lnTo>
                      <a:lnTo>
                        <a:pt x="415" y="101"/>
                      </a:lnTo>
                      <a:lnTo>
                        <a:pt x="419" y="97"/>
                      </a:lnTo>
                      <a:lnTo>
                        <a:pt x="423" y="97"/>
                      </a:lnTo>
                      <a:lnTo>
                        <a:pt x="423" y="97"/>
                      </a:lnTo>
                      <a:lnTo>
                        <a:pt x="432" y="97"/>
                      </a:lnTo>
                      <a:lnTo>
                        <a:pt x="440" y="101"/>
                      </a:lnTo>
                      <a:lnTo>
                        <a:pt x="444" y="101"/>
                      </a:lnTo>
                      <a:lnTo>
                        <a:pt x="456" y="97"/>
                      </a:lnTo>
                      <a:lnTo>
                        <a:pt x="452" y="89"/>
                      </a:lnTo>
                      <a:lnTo>
                        <a:pt x="456" y="81"/>
                      </a:lnTo>
                      <a:lnTo>
                        <a:pt x="460" y="77"/>
                      </a:lnTo>
                      <a:lnTo>
                        <a:pt x="456" y="69"/>
                      </a:lnTo>
                      <a:lnTo>
                        <a:pt x="456" y="65"/>
                      </a:lnTo>
                      <a:lnTo>
                        <a:pt x="452" y="61"/>
                      </a:lnTo>
                      <a:lnTo>
                        <a:pt x="448" y="57"/>
                      </a:lnTo>
                      <a:lnTo>
                        <a:pt x="448" y="57"/>
                      </a:lnTo>
                      <a:lnTo>
                        <a:pt x="444" y="53"/>
                      </a:lnTo>
                      <a:lnTo>
                        <a:pt x="444" y="40"/>
                      </a:lnTo>
                      <a:lnTo>
                        <a:pt x="448" y="28"/>
                      </a:lnTo>
                      <a:lnTo>
                        <a:pt x="444" y="20"/>
                      </a:lnTo>
                      <a:lnTo>
                        <a:pt x="444" y="20"/>
                      </a:lnTo>
                      <a:lnTo>
                        <a:pt x="440" y="20"/>
                      </a:lnTo>
                      <a:lnTo>
                        <a:pt x="428" y="16"/>
                      </a:lnTo>
                      <a:lnTo>
                        <a:pt x="419" y="12"/>
                      </a:lnTo>
                      <a:lnTo>
                        <a:pt x="419" y="16"/>
                      </a:lnTo>
                      <a:lnTo>
                        <a:pt x="411" y="20"/>
                      </a:lnTo>
                      <a:lnTo>
                        <a:pt x="407" y="20"/>
                      </a:lnTo>
                      <a:lnTo>
                        <a:pt x="395" y="20"/>
                      </a:lnTo>
                      <a:lnTo>
                        <a:pt x="391" y="16"/>
                      </a:lnTo>
                      <a:lnTo>
                        <a:pt x="387" y="12"/>
                      </a:lnTo>
                      <a:lnTo>
                        <a:pt x="383" y="8"/>
                      </a:lnTo>
                      <a:lnTo>
                        <a:pt x="371" y="8"/>
                      </a:lnTo>
                      <a:lnTo>
                        <a:pt x="362" y="8"/>
                      </a:lnTo>
                      <a:lnTo>
                        <a:pt x="354" y="0"/>
                      </a:lnTo>
                      <a:lnTo>
                        <a:pt x="342" y="4"/>
                      </a:lnTo>
                      <a:lnTo>
                        <a:pt x="330" y="0"/>
                      </a:lnTo>
                      <a:lnTo>
                        <a:pt x="330" y="0"/>
                      </a:lnTo>
                      <a:lnTo>
                        <a:pt x="330" y="12"/>
                      </a:lnTo>
                      <a:lnTo>
                        <a:pt x="330" y="16"/>
                      </a:lnTo>
                      <a:lnTo>
                        <a:pt x="318" y="20"/>
                      </a:lnTo>
                      <a:lnTo>
                        <a:pt x="314" y="32"/>
                      </a:lnTo>
                      <a:lnTo>
                        <a:pt x="310" y="28"/>
                      </a:lnTo>
                      <a:lnTo>
                        <a:pt x="297" y="28"/>
                      </a:lnTo>
                      <a:lnTo>
                        <a:pt x="297" y="32"/>
                      </a:lnTo>
                      <a:lnTo>
                        <a:pt x="285" y="32"/>
                      </a:lnTo>
                      <a:lnTo>
                        <a:pt x="261" y="16"/>
                      </a:lnTo>
                      <a:lnTo>
                        <a:pt x="261" y="24"/>
                      </a:lnTo>
                      <a:lnTo>
                        <a:pt x="253" y="36"/>
                      </a:lnTo>
                      <a:lnTo>
                        <a:pt x="253" y="36"/>
                      </a:lnTo>
                      <a:lnTo>
                        <a:pt x="240" y="32"/>
                      </a:lnTo>
                      <a:lnTo>
                        <a:pt x="240" y="32"/>
                      </a:lnTo>
                      <a:lnTo>
                        <a:pt x="236" y="32"/>
                      </a:lnTo>
                      <a:lnTo>
                        <a:pt x="236" y="40"/>
                      </a:lnTo>
                      <a:lnTo>
                        <a:pt x="236" y="44"/>
                      </a:lnTo>
                      <a:lnTo>
                        <a:pt x="232" y="49"/>
                      </a:lnTo>
                      <a:lnTo>
                        <a:pt x="220" y="53"/>
                      </a:lnTo>
                      <a:lnTo>
                        <a:pt x="212" y="57"/>
                      </a:lnTo>
                      <a:lnTo>
                        <a:pt x="212" y="57"/>
                      </a:lnTo>
                      <a:lnTo>
                        <a:pt x="212" y="57"/>
                      </a:lnTo>
                      <a:lnTo>
                        <a:pt x="204" y="61"/>
                      </a:lnTo>
                      <a:lnTo>
                        <a:pt x="196" y="65"/>
                      </a:lnTo>
                      <a:lnTo>
                        <a:pt x="204" y="77"/>
                      </a:lnTo>
                      <a:lnTo>
                        <a:pt x="212" y="89"/>
                      </a:lnTo>
                      <a:lnTo>
                        <a:pt x="212" y="89"/>
                      </a:lnTo>
                      <a:lnTo>
                        <a:pt x="208" y="93"/>
                      </a:lnTo>
                      <a:lnTo>
                        <a:pt x="216" y="106"/>
                      </a:lnTo>
                      <a:lnTo>
                        <a:pt x="212" y="114"/>
                      </a:lnTo>
                      <a:lnTo>
                        <a:pt x="204" y="114"/>
                      </a:lnTo>
                      <a:lnTo>
                        <a:pt x="204" y="114"/>
                      </a:lnTo>
                      <a:lnTo>
                        <a:pt x="196" y="101"/>
                      </a:lnTo>
                      <a:lnTo>
                        <a:pt x="183" y="106"/>
                      </a:lnTo>
                      <a:lnTo>
                        <a:pt x="171" y="101"/>
                      </a:lnTo>
                      <a:lnTo>
                        <a:pt x="159" y="97"/>
                      </a:lnTo>
                      <a:lnTo>
                        <a:pt x="163" y="106"/>
                      </a:lnTo>
                      <a:lnTo>
                        <a:pt x="163" y="106"/>
                      </a:lnTo>
                      <a:lnTo>
                        <a:pt x="159" y="106"/>
                      </a:lnTo>
                      <a:lnTo>
                        <a:pt x="151" y="106"/>
                      </a:lnTo>
                      <a:lnTo>
                        <a:pt x="139" y="110"/>
                      </a:lnTo>
                      <a:lnTo>
                        <a:pt x="126" y="110"/>
                      </a:lnTo>
                      <a:lnTo>
                        <a:pt x="114" y="114"/>
                      </a:lnTo>
                      <a:lnTo>
                        <a:pt x="106" y="122"/>
                      </a:lnTo>
                      <a:lnTo>
                        <a:pt x="98" y="122"/>
                      </a:lnTo>
                      <a:lnTo>
                        <a:pt x="86" y="118"/>
                      </a:lnTo>
                      <a:lnTo>
                        <a:pt x="82" y="114"/>
                      </a:lnTo>
                      <a:lnTo>
                        <a:pt x="82" y="114"/>
                      </a:lnTo>
                      <a:lnTo>
                        <a:pt x="69" y="110"/>
                      </a:lnTo>
                      <a:lnTo>
                        <a:pt x="65" y="110"/>
                      </a:lnTo>
                      <a:lnTo>
                        <a:pt x="57" y="114"/>
                      </a:lnTo>
                      <a:lnTo>
                        <a:pt x="49" y="126"/>
                      </a:lnTo>
                      <a:lnTo>
                        <a:pt x="37" y="130"/>
                      </a:lnTo>
                      <a:lnTo>
                        <a:pt x="41" y="122"/>
                      </a:lnTo>
                      <a:lnTo>
                        <a:pt x="29" y="114"/>
                      </a:lnTo>
                      <a:lnTo>
                        <a:pt x="25" y="114"/>
                      </a:lnTo>
                      <a:lnTo>
                        <a:pt x="12" y="110"/>
                      </a:lnTo>
                      <a:lnTo>
                        <a:pt x="12" y="114"/>
                      </a:lnTo>
                      <a:lnTo>
                        <a:pt x="4" y="114"/>
                      </a:lnTo>
                      <a:lnTo>
                        <a:pt x="4" y="114"/>
                      </a:lnTo>
                      <a:lnTo>
                        <a:pt x="8" y="118"/>
                      </a:lnTo>
                      <a:lnTo>
                        <a:pt x="8" y="122"/>
                      </a:lnTo>
                      <a:lnTo>
                        <a:pt x="4" y="126"/>
                      </a:lnTo>
                      <a:lnTo>
                        <a:pt x="0" y="130"/>
                      </a:lnTo>
                      <a:lnTo>
                        <a:pt x="4" y="138"/>
                      </a:lnTo>
                      <a:lnTo>
                        <a:pt x="4" y="138"/>
                      </a:lnTo>
                      <a:lnTo>
                        <a:pt x="4" y="146"/>
                      </a:lnTo>
                      <a:lnTo>
                        <a:pt x="17" y="150"/>
                      </a:lnTo>
                      <a:lnTo>
                        <a:pt x="29" y="158"/>
                      </a:lnTo>
                      <a:lnTo>
                        <a:pt x="37" y="167"/>
                      </a:lnTo>
                      <a:lnTo>
                        <a:pt x="45" y="158"/>
                      </a:lnTo>
                      <a:lnTo>
                        <a:pt x="57" y="158"/>
                      </a:lnTo>
                      <a:lnTo>
                        <a:pt x="57" y="162"/>
                      </a:lnTo>
                      <a:lnTo>
                        <a:pt x="57" y="162"/>
                      </a:lnTo>
                      <a:lnTo>
                        <a:pt x="61" y="167"/>
                      </a:lnTo>
                      <a:lnTo>
                        <a:pt x="74" y="167"/>
                      </a:lnTo>
                      <a:lnTo>
                        <a:pt x="82" y="171"/>
                      </a:lnTo>
                      <a:lnTo>
                        <a:pt x="94" y="162"/>
                      </a:lnTo>
                      <a:lnTo>
                        <a:pt x="106" y="154"/>
                      </a:lnTo>
                      <a:lnTo>
                        <a:pt x="118" y="154"/>
                      </a:lnTo>
                      <a:lnTo>
                        <a:pt x="118" y="150"/>
                      </a:lnTo>
                      <a:lnTo>
                        <a:pt x="118" y="150"/>
                      </a:lnTo>
                      <a:lnTo>
                        <a:pt x="131" y="154"/>
                      </a:lnTo>
                      <a:lnTo>
                        <a:pt x="143" y="150"/>
                      </a:lnTo>
                      <a:lnTo>
                        <a:pt x="155" y="146"/>
                      </a:lnTo>
                      <a:lnTo>
                        <a:pt x="159" y="146"/>
                      </a:lnTo>
                      <a:lnTo>
                        <a:pt x="163" y="146"/>
                      </a:lnTo>
                      <a:lnTo>
                        <a:pt x="159" y="158"/>
                      </a:lnTo>
                      <a:lnTo>
                        <a:pt x="171" y="171"/>
                      </a:lnTo>
                      <a:lnTo>
                        <a:pt x="171" y="171"/>
                      </a:lnTo>
                      <a:lnTo>
                        <a:pt x="171" y="175"/>
                      </a:lnTo>
                      <a:lnTo>
                        <a:pt x="179" y="179"/>
                      </a:lnTo>
                      <a:lnTo>
                        <a:pt x="192" y="179"/>
                      </a:lnTo>
                      <a:lnTo>
                        <a:pt x="196" y="179"/>
                      </a:lnTo>
                      <a:lnTo>
                        <a:pt x="208" y="183"/>
                      </a:lnTo>
                      <a:lnTo>
                        <a:pt x="208" y="183"/>
                      </a:lnTo>
                      <a:lnTo>
                        <a:pt x="220" y="183"/>
                      </a:lnTo>
                      <a:lnTo>
                        <a:pt x="232" y="187"/>
                      </a:lnTo>
                      <a:lnTo>
                        <a:pt x="244" y="187"/>
                      </a:lnTo>
                      <a:lnTo>
                        <a:pt x="249" y="187"/>
                      </a:lnTo>
                      <a:lnTo>
                        <a:pt x="253" y="191"/>
                      </a:lnTo>
                      <a:lnTo>
                        <a:pt x="257" y="191"/>
                      </a:lnTo>
                      <a:lnTo>
                        <a:pt x="261" y="191"/>
                      </a:lnTo>
                      <a:lnTo>
                        <a:pt x="273" y="191"/>
                      </a:lnTo>
                      <a:lnTo>
                        <a:pt x="285" y="195"/>
                      </a:lnTo>
                      <a:lnTo>
                        <a:pt x="285" y="195"/>
                      </a:lnTo>
                      <a:lnTo>
                        <a:pt x="297" y="195"/>
                      </a:lnTo>
                      <a:lnTo>
                        <a:pt x="305" y="199"/>
                      </a:lnTo>
                      <a:lnTo>
                        <a:pt x="310" y="195"/>
                      </a:lnTo>
                      <a:lnTo>
                        <a:pt x="322" y="187"/>
                      </a:lnTo>
                      <a:lnTo>
                        <a:pt x="326" y="183"/>
                      </a:lnTo>
                      <a:lnTo>
                        <a:pt x="330" y="183"/>
                      </a:lnTo>
                      <a:lnTo>
                        <a:pt x="330" y="183"/>
                      </a:lnTo>
                      <a:lnTo>
                        <a:pt x="330" y="183"/>
                      </a:lnTo>
                      <a:lnTo>
                        <a:pt x="330" y="183"/>
                      </a:lnTo>
                      <a:lnTo>
                        <a:pt x="334" y="179"/>
                      </a:lnTo>
                      <a:lnTo>
                        <a:pt x="354" y="179"/>
                      </a:lnTo>
                      <a:lnTo>
                        <a:pt x="358" y="183"/>
                      </a:lnTo>
                      <a:lnTo>
                        <a:pt x="371" y="175"/>
                      </a:lnTo>
                      <a:lnTo>
                        <a:pt x="371" y="175"/>
                      </a:lnTo>
                      <a:lnTo>
                        <a:pt x="375" y="175"/>
                      </a:lnTo>
                      <a:lnTo>
                        <a:pt x="387" y="175"/>
                      </a:lnTo>
                      <a:lnTo>
                        <a:pt x="391" y="179"/>
                      </a:lnTo>
                      <a:lnTo>
                        <a:pt x="395" y="179"/>
                      </a:lnTo>
                      <a:lnTo>
                        <a:pt x="395" y="179"/>
                      </a:lnTo>
                      <a:lnTo>
                        <a:pt x="391" y="167"/>
                      </a:lnTo>
                      <a:lnTo>
                        <a:pt x="399" y="162"/>
                      </a:lnTo>
                      <a:lnTo>
                        <a:pt x="403" y="158"/>
                      </a:lnTo>
                      <a:lnTo>
                        <a:pt x="407" y="15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95" name="Freeform 160">
                  <a:extLst>
                    <a:ext uri="{FF2B5EF4-FFF2-40B4-BE49-F238E27FC236}">
                      <a16:creationId xmlns:a16="http://schemas.microsoft.com/office/drawing/2014/main" id="{8870B495-FDB5-42FC-9F4C-28082ABD2819}"/>
                    </a:ext>
                  </a:extLst>
                </p:cNvPr>
                <p:cNvSpPr>
                  <a:spLocks/>
                </p:cNvSpPr>
                <p:nvPr/>
              </p:nvSpPr>
              <p:spPr bwMode="gray">
                <a:xfrm>
                  <a:off x="10759" y="7085"/>
                  <a:ext cx="236" cy="155"/>
                </a:xfrm>
                <a:custGeom>
                  <a:avLst/>
                  <a:gdLst>
                    <a:gd name="T0" fmla="*/ 16 w 236"/>
                    <a:gd name="T1" fmla="*/ 57 h 155"/>
                    <a:gd name="T2" fmla="*/ 25 w 236"/>
                    <a:gd name="T3" fmla="*/ 61 h 155"/>
                    <a:gd name="T4" fmla="*/ 37 w 236"/>
                    <a:gd name="T5" fmla="*/ 53 h 155"/>
                    <a:gd name="T6" fmla="*/ 41 w 236"/>
                    <a:gd name="T7" fmla="*/ 53 h 155"/>
                    <a:gd name="T8" fmla="*/ 41 w 236"/>
                    <a:gd name="T9" fmla="*/ 57 h 155"/>
                    <a:gd name="T10" fmla="*/ 45 w 236"/>
                    <a:gd name="T11" fmla="*/ 61 h 155"/>
                    <a:gd name="T12" fmla="*/ 45 w 236"/>
                    <a:gd name="T13" fmla="*/ 70 h 155"/>
                    <a:gd name="T14" fmla="*/ 65 w 236"/>
                    <a:gd name="T15" fmla="*/ 78 h 155"/>
                    <a:gd name="T16" fmla="*/ 69 w 236"/>
                    <a:gd name="T17" fmla="*/ 82 h 155"/>
                    <a:gd name="T18" fmla="*/ 69 w 236"/>
                    <a:gd name="T19" fmla="*/ 86 h 155"/>
                    <a:gd name="T20" fmla="*/ 86 w 236"/>
                    <a:gd name="T21" fmla="*/ 90 h 155"/>
                    <a:gd name="T22" fmla="*/ 90 w 236"/>
                    <a:gd name="T23" fmla="*/ 90 h 155"/>
                    <a:gd name="T24" fmla="*/ 98 w 236"/>
                    <a:gd name="T25" fmla="*/ 106 h 155"/>
                    <a:gd name="T26" fmla="*/ 98 w 236"/>
                    <a:gd name="T27" fmla="*/ 118 h 155"/>
                    <a:gd name="T28" fmla="*/ 102 w 236"/>
                    <a:gd name="T29" fmla="*/ 118 h 155"/>
                    <a:gd name="T30" fmla="*/ 114 w 236"/>
                    <a:gd name="T31" fmla="*/ 118 h 155"/>
                    <a:gd name="T32" fmla="*/ 122 w 236"/>
                    <a:gd name="T33" fmla="*/ 118 h 155"/>
                    <a:gd name="T34" fmla="*/ 138 w 236"/>
                    <a:gd name="T35" fmla="*/ 106 h 155"/>
                    <a:gd name="T36" fmla="*/ 143 w 236"/>
                    <a:gd name="T37" fmla="*/ 106 h 155"/>
                    <a:gd name="T38" fmla="*/ 143 w 236"/>
                    <a:gd name="T39" fmla="*/ 127 h 155"/>
                    <a:gd name="T40" fmla="*/ 151 w 236"/>
                    <a:gd name="T41" fmla="*/ 131 h 155"/>
                    <a:gd name="T42" fmla="*/ 171 w 236"/>
                    <a:gd name="T43" fmla="*/ 147 h 155"/>
                    <a:gd name="T44" fmla="*/ 179 w 236"/>
                    <a:gd name="T45" fmla="*/ 155 h 155"/>
                    <a:gd name="T46" fmla="*/ 191 w 236"/>
                    <a:gd name="T47" fmla="*/ 151 h 155"/>
                    <a:gd name="T48" fmla="*/ 195 w 236"/>
                    <a:gd name="T49" fmla="*/ 151 h 155"/>
                    <a:gd name="T50" fmla="*/ 204 w 236"/>
                    <a:gd name="T51" fmla="*/ 151 h 155"/>
                    <a:gd name="T52" fmla="*/ 204 w 236"/>
                    <a:gd name="T53" fmla="*/ 147 h 155"/>
                    <a:gd name="T54" fmla="*/ 204 w 236"/>
                    <a:gd name="T55" fmla="*/ 139 h 155"/>
                    <a:gd name="T56" fmla="*/ 195 w 236"/>
                    <a:gd name="T57" fmla="*/ 127 h 155"/>
                    <a:gd name="T58" fmla="*/ 199 w 236"/>
                    <a:gd name="T59" fmla="*/ 118 h 155"/>
                    <a:gd name="T60" fmla="*/ 208 w 236"/>
                    <a:gd name="T61" fmla="*/ 102 h 155"/>
                    <a:gd name="T62" fmla="*/ 216 w 236"/>
                    <a:gd name="T63" fmla="*/ 106 h 155"/>
                    <a:gd name="T64" fmla="*/ 224 w 236"/>
                    <a:gd name="T65" fmla="*/ 98 h 155"/>
                    <a:gd name="T66" fmla="*/ 232 w 236"/>
                    <a:gd name="T67" fmla="*/ 86 h 155"/>
                    <a:gd name="T68" fmla="*/ 224 w 236"/>
                    <a:gd name="T69" fmla="*/ 70 h 155"/>
                    <a:gd name="T70" fmla="*/ 216 w 236"/>
                    <a:gd name="T71" fmla="*/ 61 h 155"/>
                    <a:gd name="T72" fmla="*/ 212 w 236"/>
                    <a:gd name="T73" fmla="*/ 61 h 155"/>
                    <a:gd name="T74" fmla="*/ 212 w 236"/>
                    <a:gd name="T75" fmla="*/ 57 h 155"/>
                    <a:gd name="T76" fmla="*/ 195 w 236"/>
                    <a:gd name="T77" fmla="*/ 57 h 155"/>
                    <a:gd name="T78" fmla="*/ 191 w 236"/>
                    <a:gd name="T79" fmla="*/ 53 h 155"/>
                    <a:gd name="T80" fmla="*/ 187 w 236"/>
                    <a:gd name="T81" fmla="*/ 49 h 155"/>
                    <a:gd name="T82" fmla="*/ 195 w 236"/>
                    <a:gd name="T83" fmla="*/ 41 h 155"/>
                    <a:gd name="T84" fmla="*/ 204 w 236"/>
                    <a:gd name="T85" fmla="*/ 25 h 155"/>
                    <a:gd name="T86" fmla="*/ 187 w 236"/>
                    <a:gd name="T87" fmla="*/ 21 h 155"/>
                    <a:gd name="T88" fmla="*/ 175 w 236"/>
                    <a:gd name="T89" fmla="*/ 17 h 155"/>
                    <a:gd name="T90" fmla="*/ 163 w 236"/>
                    <a:gd name="T91" fmla="*/ 13 h 155"/>
                    <a:gd name="T92" fmla="*/ 151 w 236"/>
                    <a:gd name="T93" fmla="*/ 0 h 155"/>
                    <a:gd name="T94" fmla="*/ 138 w 236"/>
                    <a:gd name="T95" fmla="*/ 4 h 155"/>
                    <a:gd name="T96" fmla="*/ 130 w 236"/>
                    <a:gd name="T97" fmla="*/ 4 h 155"/>
                    <a:gd name="T98" fmla="*/ 118 w 236"/>
                    <a:gd name="T99" fmla="*/ 0 h 155"/>
                    <a:gd name="T100" fmla="*/ 106 w 236"/>
                    <a:gd name="T101" fmla="*/ 9 h 155"/>
                    <a:gd name="T102" fmla="*/ 106 w 236"/>
                    <a:gd name="T103" fmla="*/ 9 h 155"/>
                    <a:gd name="T104" fmla="*/ 90 w 236"/>
                    <a:gd name="T105" fmla="*/ 21 h 155"/>
                    <a:gd name="T106" fmla="*/ 77 w 236"/>
                    <a:gd name="T107" fmla="*/ 21 h 155"/>
                    <a:gd name="T108" fmla="*/ 53 w 236"/>
                    <a:gd name="T109" fmla="*/ 17 h 155"/>
                    <a:gd name="T110" fmla="*/ 53 w 236"/>
                    <a:gd name="T111" fmla="*/ 13 h 155"/>
                    <a:gd name="T112" fmla="*/ 49 w 236"/>
                    <a:gd name="T113" fmla="*/ 9 h 155"/>
                    <a:gd name="T114" fmla="*/ 25 w 236"/>
                    <a:gd name="T115" fmla="*/ 17 h 155"/>
                    <a:gd name="T116" fmla="*/ 0 w 236"/>
                    <a:gd name="T117" fmla="*/ 29 h 155"/>
                    <a:gd name="T118" fmla="*/ 4 w 236"/>
                    <a:gd name="T119" fmla="*/ 4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155">
                      <a:moveTo>
                        <a:pt x="4" y="45"/>
                      </a:moveTo>
                      <a:lnTo>
                        <a:pt x="16" y="57"/>
                      </a:lnTo>
                      <a:lnTo>
                        <a:pt x="20" y="61"/>
                      </a:lnTo>
                      <a:lnTo>
                        <a:pt x="25" y="61"/>
                      </a:lnTo>
                      <a:lnTo>
                        <a:pt x="33" y="57"/>
                      </a:lnTo>
                      <a:lnTo>
                        <a:pt x="37" y="53"/>
                      </a:lnTo>
                      <a:lnTo>
                        <a:pt x="37" y="53"/>
                      </a:lnTo>
                      <a:lnTo>
                        <a:pt x="41" y="53"/>
                      </a:lnTo>
                      <a:lnTo>
                        <a:pt x="41" y="57"/>
                      </a:lnTo>
                      <a:lnTo>
                        <a:pt x="41" y="57"/>
                      </a:lnTo>
                      <a:lnTo>
                        <a:pt x="41" y="61"/>
                      </a:lnTo>
                      <a:lnTo>
                        <a:pt x="45" y="61"/>
                      </a:lnTo>
                      <a:lnTo>
                        <a:pt x="45" y="70"/>
                      </a:lnTo>
                      <a:lnTo>
                        <a:pt x="45" y="70"/>
                      </a:lnTo>
                      <a:lnTo>
                        <a:pt x="57" y="78"/>
                      </a:lnTo>
                      <a:lnTo>
                        <a:pt x="65" y="78"/>
                      </a:lnTo>
                      <a:lnTo>
                        <a:pt x="65" y="78"/>
                      </a:lnTo>
                      <a:lnTo>
                        <a:pt x="69" y="82"/>
                      </a:lnTo>
                      <a:lnTo>
                        <a:pt x="69" y="82"/>
                      </a:lnTo>
                      <a:lnTo>
                        <a:pt x="69" y="86"/>
                      </a:lnTo>
                      <a:lnTo>
                        <a:pt x="81" y="90"/>
                      </a:lnTo>
                      <a:lnTo>
                        <a:pt x="86" y="90"/>
                      </a:lnTo>
                      <a:lnTo>
                        <a:pt x="90" y="90"/>
                      </a:lnTo>
                      <a:lnTo>
                        <a:pt x="90" y="90"/>
                      </a:lnTo>
                      <a:lnTo>
                        <a:pt x="98" y="94"/>
                      </a:lnTo>
                      <a:lnTo>
                        <a:pt x="98" y="106"/>
                      </a:lnTo>
                      <a:lnTo>
                        <a:pt x="102" y="118"/>
                      </a:lnTo>
                      <a:lnTo>
                        <a:pt x="98" y="118"/>
                      </a:lnTo>
                      <a:lnTo>
                        <a:pt x="102" y="118"/>
                      </a:lnTo>
                      <a:lnTo>
                        <a:pt x="102" y="118"/>
                      </a:lnTo>
                      <a:lnTo>
                        <a:pt x="102" y="118"/>
                      </a:lnTo>
                      <a:lnTo>
                        <a:pt x="114" y="118"/>
                      </a:lnTo>
                      <a:lnTo>
                        <a:pt x="118" y="122"/>
                      </a:lnTo>
                      <a:lnTo>
                        <a:pt x="122" y="118"/>
                      </a:lnTo>
                      <a:lnTo>
                        <a:pt x="130" y="118"/>
                      </a:lnTo>
                      <a:lnTo>
                        <a:pt x="138" y="106"/>
                      </a:lnTo>
                      <a:lnTo>
                        <a:pt x="138" y="102"/>
                      </a:lnTo>
                      <a:lnTo>
                        <a:pt x="143" y="106"/>
                      </a:lnTo>
                      <a:lnTo>
                        <a:pt x="138" y="118"/>
                      </a:lnTo>
                      <a:lnTo>
                        <a:pt x="143" y="127"/>
                      </a:lnTo>
                      <a:lnTo>
                        <a:pt x="147" y="131"/>
                      </a:lnTo>
                      <a:lnTo>
                        <a:pt x="151" y="131"/>
                      </a:lnTo>
                      <a:lnTo>
                        <a:pt x="159" y="139"/>
                      </a:lnTo>
                      <a:lnTo>
                        <a:pt x="171" y="147"/>
                      </a:lnTo>
                      <a:lnTo>
                        <a:pt x="175" y="147"/>
                      </a:lnTo>
                      <a:lnTo>
                        <a:pt x="179" y="155"/>
                      </a:lnTo>
                      <a:lnTo>
                        <a:pt x="179" y="155"/>
                      </a:lnTo>
                      <a:lnTo>
                        <a:pt x="191" y="151"/>
                      </a:lnTo>
                      <a:lnTo>
                        <a:pt x="195" y="155"/>
                      </a:lnTo>
                      <a:lnTo>
                        <a:pt x="195" y="151"/>
                      </a:lnTo>
                      <a:lnTo>
                        <a:pt x="199" y="151"/>
                      </a:lnTo>
                      <a:lnTo>
                        <a:pt x="204" y="151"/>
                      </a:lnTo>
                      <a:lnTo>
                        <a:pt x="204" y="147"/>
                      </a:lnTo>
                      <a:lnTo>
                        <a:pt x="204" y="147"/>
                      </a:lnTo>
                      <a:lnTo>
                        <a:pt x="204" y="143"/>
                      </a:lnTo>
                      <a:lnTo>
                        <a:pt x="204" y="139"/>
                      </a:lnTo>
                      <a:lnTo>
                        <a:pt x="195" y="127"/>
                      </a:lnTo>
                      <a:lnTo>
                        <a:pt x="195" y="127"/>
                      </a:lnTo>
                      <a:lnTo>
                        <a:pt x="199" y="118"/>
                      </a:lnTo>
                      <a:lnTo>
                        <a:pt x="199" y="118"/>
                      </a:lnTo>
                      <a:lnTo>
                        <a:pt x="204" y="114"/>
                      </a:lnTo>
                      <a:lnTo>
                        <a:pt x="208" y="102"/>
                      </a:lnTo>
                      <a:lnTo>
                        <a:pt x="212" y="102"/>
                      </a:lnTo>
                      <a:lnTo>
                        <a:pt x="216" y="106"/>
                      </a:lnTo>
                      <a:lnTo>
                        <a:pt x="220" y="106"/>
                      </a:lnTo>
                      <a:lnTo>
                        <a:pt x="224" y="98"/>
                      </a:lnTo>
                      <a:lnTo>
                        <a:pt x="236" y="90"/>
                      </a:lnTo>
                      <a:lnTo>
                        <a:pt x="232" y="86"/>
                      </a:lnTo>
                      <a:lnTo>
                        <a:pt x="232" y="82"/>
                      </a:lnTo>
                      <a:lnTo>
                        <a:pt x="224" y="70"/>
                      </a:lnTo>
                      <a:lnTo>
                        <a:pt x="224" y="70"/>
                      </a:lnTo>
                      <a:lnTo>
                        <a:pt x="216" y="61"/>
                      </a:lnTo>
                      <a:lnTo>
                        <a:pt x="216" y="61"/>
                      </a:lnTo>
                      <a:lnTo>
                        <a:pt x="212" y="61"/>
                      </a:lnTo>
                      <a:lnTo>
                        <a:pt x="212" y="61"/>
                      </a:lnTo>
                      <a:lnTo>
                        <a:pt x="212" y="57"/>
                      </a:lnTo>
                      <a:lnTo>
                        <a:pt x="204" y="57"/>
                      </a:lnTo>
                      <a:lnTo>
                        <a:pt x="195" y="57"/>
                      </a:lnTo>
                      <a:lnTo>
                        <a:pt x="191" y="57"/>
                      </a:lnTo>
                      <a:lnTo>
                        <a:pt x="191" y="53"/>
                      </a:lnTo>
                      <a:lnTo>
                        <a:pt x="187" y="49"/>
                      </a:lnTo>
                      <a:lnTo>
                        <a:pt x="187" y="49"/>
                      </a:lnTo>
                      <a:lnTo>
                        <a:pt x="191" y="45"/>
                      </a:lnTo>
                      <a:lnTo>
                        <a:pt x="195" y="41"/>
                      </a:lnTo>
                      <a:lnTo>
                        <a:pt x="195" y="37"/>
                      </a:lnTo>
                      <a:lnTo>
                        <a:pt x="204" y="25"/>
                      </a:lnTo>
                      <a:lnTo>
                        <a:pt x="199" y="25"/>
                      </a:lnTo>
                      <a:lnTo>
                        <a:pt x="187" y="21"/>
                      </a:lnTo>
                      <a:lnTo>
                        <a:pt x="183" y="21"/>
                      </a:lnTo>
                      <a:lnTo>
                        <a:pt x="175" y="17"/>
                      </a:lnTo>
                      <a:lnTo>
                        <a:pt x="163" y="17"/>
                      </a:lnTo>
                      <a:lnTo>
                        <a:pt x="163" y="13"/>
                      </a:lnTo>
                      <a:lnTo>
                        <a:pt x="155" y="0"/>
                      </a:lnTo>
                      <a:lnTo>
                        <a:pt x="151" y="0"/>
                      </a:lnTo>
                      <a:lnTo>
                        <a:pt x="151" y="0"/>
                      </a:lnTo>
                      <a:lnTo>
                        <a:pt x="138" y="4"/>
                      </a:lnTo>
                      <a:lnTo>
                        <a:pt x="134" y="0"/>
                      </a:lnTo>
                      <a:lnTo>
                        <a:pt x="130" y="4"/>
                      </a:lnTo>
                      <a:lnTo>
                        <a:pt x="118" y="0"/>
                      </a:lnTo>
                      <a:lnTo>
                        <a:pt x="118" y="0"/>
                      </a:lnTo>
                      <a:lnTo>
                        <a:pt x="106" y="9"/>
                      </a:lnTo>
                      <a:lnTo>
                        <a:pt x="106" y="9"/>
                      </a:lnTo>
                      <a:lnTo>
                        <a:pt x="110" y="17"/>
                      </a:lnTo>
                      <a:lnTo>
                        <a:pt x="106" y="9"/>
                      </a:lnTo>
                      <a:lnTo>
                        <a:pt x="94" y="17"/>
                      </a:lnTo>
                      <a:lnTo>
                        <a:pt x="90" y="21"/>
                      </a:lnTo>
                      <a:lnTo>
                        <a:pt x="81" y="21"/>
                      </a:lnTo>
                      <a:lnTo>
                        <a:pt x="77" y="21"/>
                      </a:lnTo>
                      <a:lnTo>
                        <a:pt x="65" y="13"/>
                      </a:lnTo>
                      <a:lnTo>
                        <a:pt x="53" y="17"/>
                      </a:lnTo>
                      <a:lnTo>
                        <a:pt x="53" y="17"/>
                      </a:lnTo>
                      <a:lnTo>
                        <a:pt x="53" y="13"/>
                      </a:lnTo>
                      <a:lnTo>
                        <a:pt x="53" y="9"/>
                      </a:lnTo>
                      <a:lnTo>
                        <a:pt x="49" y="9"/>
                      </a:lnTo>
                      <a:lnTo>
                        <a:pt x="37" y="13"/>
                      </a:lnTo>
                      <a:lnTo>
                        <a:pt x="25" y="17"/>
                      </a:lnTo>
                      <a:lnTo>
                        <a:pt x="12" y="25"/>
                      </a:lnTo>
                      <a:lnTo>
                        <a:pt x="0" y="29"/>
                      </a:lnTo>
                      <a:lnTo>
                        <a:pt x="4" y="33"/>
                      </a:lnTo>
                      <a:lnTo>
                        <a:pt x="4" y="4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96" name="Freeform 161">
                  <a:extLst>
                    <a:ext uri="{FF2B5EF4-FFF2-40B4-BE49-F238E27FC236}">
                      <a16:creationId xmlns:a16="http://schemas.microsoft.com/office/drawing/2014/main" id="{71EF8FFB-3AA7-4D39-B053-4175BE4C9C20}"/>
                    </a:ext>
                  </a:extLst>
                </p:cNvPr>
                <p:cNvSpPr>
                  <a:spLocks/>
                </p:cNvSpPr>
                <p:nvPr/>
              </p:nvSpPr>
              <p:spPr bwMode="gray">
                <a:xfrm>
                  <a:off x="10954" y="7187"/>
                  <a:ext cx="45" cy="57"/>
                </a:xfrm>
                <a:custGeom>
                  <a:avLst/>
                  <a:gdLst>
                    <a:gd name="T0" fmla="*/ 37 w 45"/>
                    <a:gd name="T1" fmla="*/ 49 h 57"/>
                    <a:gd name="T2" fmla="*/ 37 w 45"/>
                    <a:gd name="T3" fmla="*/ 45 h 57"/>
                    <a:gd name="T4" fmla="*/ 45 w 45"/>
                    <a:gd name="T5" fmla="*/ 37 h 57"/>
                    <a:gd name="T6" fmla="*/ 45 w 45"/>
                    <a:gd name="T7" fmla="*/ 37 h 57"/>
                    <a:gd name="T8" fmla="*/ 45 w 45"/>
                    <a:gd name="T9" fmla="*/ 37 h 57"/>
                    <a:gd name="T10" fmla="*/ 41 w 45"/>
                    <a:gd name="T11" fmla="*/ 29 h 57"/>
                    <a:gd name="T12" fmla="*/ 33 w 45"/>
                    <a:gd name="T13" fmla="*/ 25 h 57"/>
                    <a:gd name="T14" fmla="*/ 29 w 45"/>
                    <a:gd name="T15" fmla="*/ 25 h 57"/>
                    <a:gd name="T16" fmla="*/ 25 w 45"/>
                    <a:gd name="T17" fmla="*/ 16 h 57"/>
                    <a:gd name="T18" fmla="*/ 25 w 45"/>
                    <a:gd name="T19" fmla="*/ 16 h 57"/>
                    <a:gd name="T20" fmla="*/ 25 w 45"/>
                    <a:gd name="T21" fmla="*/ 4 h 57"/>
                    <a:gd name="T22" fmla="*/ 21 w 45"/>
                    <a:gd name="T23" fmla="*/ 4 h 57"/>
                    <a:gd name="T24" fmla="*/ 17 w 45"/>
                    <a:gd name="T25" fmla="*/ 0 h 57"/>
                    <a:gd name="T26" fmla="*/ 13 w 45"/>
                    <a:gd name="T27" fmla="*/ 0 h 57"/>
                    <a:gd name="T28" fmla="*/ 9 w 45"/>
                    <a:gd name="T29" fmla="*/ 12 h 57"/>
                    <a:gd name="T30" fmla="*/ 4 w 45"/>
                    <a:gd name="T31" fmla="*/ 16 h 57"/>
                    <a:gd name="T32" fmla="*/ 4 w 45"/>
                    <a:gd name="T33" fmla="*/ 16 h 57"/>
                    <a:gd name="T34" fmla="*/ 0 w 45"/>
                    <a:gd name="T35" fmla="*/ 25 h 57"/>
                    <a:gd name="T36" fmla="*/ 0 w 45"/>
                    <a:gd name="T37" fmla="*/ 25 h 57"/>
                    <a:gd name="T38" fmla="*/ 9 w 45"/>
                    <a:gd name="T39" fmla="*/ 37 h 57"/>
                    <a:gd name="T40" fmla="*/ 9 w 45"/>
                    <a:gd name="T41" fmla="*/ 41 h 57"/>
                    <a:gd name="T42" fmla="*/ 9 w 45"/>
                    <a:gd name="T43" fmla="*/ 45 h 57"/>
                    <a:gd name="T44" fmla="*/ 9 w 45"/>
                    <a:gd name="T45" fmla="*/ 45 h 57"/>
                    <a:gd name="T46" fmla="*/ 9 w 45"/>
                    <a:gd name="T47" fmla="*/ 49 h 57"/>
                    <a:gd name="T48" fmla="*/ 4 w 45"/>
                    <a:gd name="T49" fmla="*/ 49 h 57"/>
                    <a:gd name="T50" fmla="*/ 4 w 45"/>
                    <a:gd name="T51" fmla="*/ 53 h 57"/>
                    <a:gd name="T52" fmla="*/ 13 w 45"/>
                    <a:gd name="T53" fmla="*/ 53 h 57"/>
                    <a:gd name="T54" fmla="*/ 21 w 45"/>
                    <a:gd name="T55" fmla="*/ 57 h 57"/>
                    <a:gd name="T56" fmla="*/ 25 w 45"/>
                    <a:gd name="T57" fmla="*/ 57 h 57"/>
                    <a:gd name="T58" fmla="*/ 29 w 45"/>
                    <a:gd name="T59" fmla="*/ 53 h 57"/>
                    <a:gd name="T60" fmla="*/ 29 w 45"/>
                    <a:gd name="T61" fmla="*/ 53 h 57"/>
                    <a:gd name="T62" fmla="*/ 37 w 45"/>
                    <a:gd name="T63" fmla="*/ 57 h 57"/>
                    <a:gd name="T64" fmla="*/ 37 w 45"/>
                    <a:gd name="T65" fmla="*/ 53 h 57"/>
                    <a:gd name="T66" fmla="*/ 37 w 45"/>
                    <a:gd name="T67"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57">
                      <a:moveTo>
                        <a:pt x="37" y="49"/>
                      </a:moveTo>
                      <a:lnTo>
                        <a:pt x="37" y="45"/>
                      </a:lnTo>
                      <a:lnTo>
                        <a:pt x="45" y="37"/>
                      </a:lnTo>
                      <a:lnTo>
                        <a:pt x="45" y="37"/>
                      </a:lnTo>
                      <a:lnTo>
                        <a:pt x="45" y="37"/>
                      </a:lnTo>
                      <a:lnTo>
                        <a:pt x="41" y="29"/>
                      </a:lnTo>
                      <a:lnTo>
                        <a:pt x="33" y="25"/>
                      </a:lnTo>
                      <a:lnTo>
                        <a:pt x="29" y="25"/>
                      </a:lnTo>
                      <a:lnTo>
                        <a:pt x="25" y="16"/>
                      </a:lnTo>
                      <a:lnTo>
                        <a:pt x="25" y="16"/>
                      </a:lnTo>
                      <a:lnTo>
                        <a:pt x="25" y="4"/>
                      </a:lnTo>
                      <a:lnTo>
                        <a:pt x="21" y="4"/>
                      </a:lnTo>
                      <a:lnTo>
                        <a:pt x="17" y="0"/>
                      </a:lnTo>
                      <a:lnTo>
                        <a:pt x="13" y="0"/>
                      </a:lnTo>
                      <a:lnTo>
                        <a:pt x="9" y="12"/>
                      </a:lnTo>
                      <a:lnTo>
                        <a:pt x="4" y="16"/>
                      </a:lnTo>
                      <a:lnTo>
                        <a:pt x="4" y="16"/>
                      </a:lnTo>
                      <a:lnTo>
                        <a:pt x="0" y="25"/>
                      </a:lnTo>
                      <a:lnTo>
                        <a:pt x="0" y="25"/>
                      </a:lnTo>
                      <a:lnTo>
                        <a:pt x="9" y="37"/>
                      </a:lnTo>
                      <a:lnTo>
                        <a:pt x="9" y="41"/>
                      </a:lnTo>
                      <a:lnTo>
                        <a:pt x="9" y="45"/>
                      </a:lnTo>
                      <a:lnTo>
                        <a:pt x="9" y="45"/>
                      </a:lnTo>
                      <a:lnTo>
                        <a:pt x="9" y="49"/>
                      </a:lnTo>
                      <a:lnTo>
                        <a:pt x="4" y="49"/>
                      </a:lnTo>
                      <a:lnTo>
                        <a:pt x="4" y="53"/>
                      </a:lnTo>
                      <a:lnTo>
                        <a:pt x="13" y="53"/>
                      </a:lnTo>
                      <a:lnTo>
                        <a:pt x="21" y="57"/>
                      </a:lnTo>
                      <a:lnTo>
                        <a:pt x="25" y="57"/>
                      </a:lnTo>
                      <a:lnTo>
                        <a:pt x="29" y="53"/>
                      </a:lnTo>
                      <a:lnTo>
                        <a:pt x="29" y="53"/>
                      </a:lnTo>
                      <a:lnTo>
                        <a:pt x="37" y="57"/>
                      </a:lnTo>
                      <a:lnTo>
                        <a:pt x="37" y="53"/>
                      </a:lnTo>
                      <a:lnTo>
                        <a:pt x="37" y="4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97" name="Freeform 162">
                  <a:extLst>
                    <a:ext uri="{FF2B5EF4-FFF2-40B4-BE49-F238E27FC236}">
                      <a16:creationId xmlns:a16="http://schemas.microsoft.com/office/drawing/2014/main" id="{BBE61581-C3C4-43B8-A4DC-8995F50C6EC4}"/>
                    </a:ext>
                  </a:extLst>
                </p:cNvPr>
                <p:cNvSpPr>
                  <a:spLocks/>
                </p:cNvSpPr>
                <p:nvPr/>
              </p:nvSpPr>
              <p:spPr bwMode="gray">
                <a:xfrm>
                  <a:off x="11581" y="7313"/>
                  <a:ext cx="407" cy="216"/>
                </a:xfrm>
                <a:custGeom>
                  <a:avLst/>
                  <a:gdLst>
                    <a:gd name="T0" fmla="*/ 195 w 407"/>
                    <a:gd name="T1" fmla="*/ 192 h 216"/>
                    <a:gd name="T2" fmla="*/ 228 w 407"/>
                    <a:gd name="T3" fmla="*/ 183 h 216"/>
                    <a:gd name="T4" fmla="*/ 236 w 407"/>
                    <a:gd name="T5" fmla="*/ 183 h 216"/>
                    <a:gd name="T6" fmla="*/ 265 w 407"/>
                    <a:gd name="T7" fmla="*/ 183 h 216"/>
                    <a:gd name="T8" fmla="*/ 277 w 407"/>
                    <a:gd name="T9" fmla="*/ 183 h 216"/>
                    <a:gd name="T10" fmla="*/ 293 w 407"/>
                    <a:gd name="T11" fmla="*/ 175 h 216"/>
                    <a:gd name="T12" fmla="*/ 313 w 407"/>
                    <a:gd name="T13" fmla="*/ 155 h 216"/>
                    <a:gd name="T14" fmla="*/ 322 w 407"/>
                    <a:gd name="T15" fmla="*/ 139 h 216"/>
                    <a:gd name="T16" fmla="*/ 342 w 407"/>
                    <a:gd name="T17" fmla="*/ 110 h 216"/>
                    <a:gd name="T18" fmla="*/ 354 w 407"/>
                    <a:gd name="T19" fmla="*/ 86 h 216"/>
                    <a:gd name="T20" fmla="*/ 362 w 407"/>
                    <a:gd name="T21" fmla="*/ 78 h 216"/>
                    <a:gd name="T22" fmla="*/ 379 w 407"/>
                    <a:gd name="T23" fmla="*/ 65 h 216"/>
                    <a:gd name="T24" fmla="*/ 407 w 407"/>
                    <a:gd name="T25" fmla="*/ 49 h 216"/>
                    <a:gd name="T26" fmla="*/ 391 w 407"/>
                    <a:gd name="T27" fmla="*/ 37 h 216"/>
                    <a:gd name="T28" fmla="*/ 370 w 407"/>
                    <a:gd name="T29" fmla="*/ 17 h 216"/>
                    <a:gd name="T30" fmla="*/ 362 w 407"/>
                    <a:gd name="T31" fmla="*/ 12 h 216"/>
                    <a:gd name="T32" fmla="*/ 338 w 407"/>
                    <a:gd name="T33" fmla="*/ 17 h 216"/>
                    <a:gd name="T34" fmla="*/ 313 w 407"/>
                    <a:gd name="T35" fmla="*/ 4 h 216"/>
                    <a:gd name="T36" fmla="*/ 301 w 407"/>
                    <a:gd name="T37" fmla="*/ 8 h 216"/>
                    <a:gd name="T38" fmla="*/ 289 w 407"/>
                    <a:gd name="T39" fmla="*/ 0 h 216"/>
                    <a:gd name="T40" fmla="*/ 269 w 407"/>
                    <a:gd name="T41" fmla="*/ 4 h 216"/>
                    <a:gd name="T42" fmla="*/ 261 w 407"/>
                    <a:gd name="T43" fmla="*/ 12 h 216"/>
                    <a:gd name="T44" fmla="*/ 240 w 407"/>
                    <a:gd name="T45" fmla="*/ 29 h 216"/>
                    <a:gd name="T46" fmla="*/ 224 w 407"/>
                    <a:gd name="T47" fmla="*/ 33 h 216"/>
                    <a:gd name="T48" fmla="*/ 204 w 407"/>
                    <a:gd name="T49" fmla="*/ 33 h 216"/>
                    <a:gd name="T50" fmla="*/ 175 w 407"/>
                    <a:gd name="T51" fmla="*/ 37 h 216"/>
                    <a:gd name="T52" fmla="*/ 163 w 407"/>
                    <a:gd name="T53" fmla="*/ 41 h 216"/>
                    <a:gd name="T54" fmla="*/ 163 w 407"/>
                    <a:gd name="T55" fmla="*/ 57 h 216"/>
                    <a:gd name="T56" fmla="*/ 134 w 407"/>
                    <a:gd name="T57" fmla="*/ 65 h 216"/>
                    <a:gd name="T58" fmla="*/ 90 w 407"/>
                    <a:gd name="T59" fmla="*/ 57 h 216"/>
                    <a:gd name="T60" fmla="*/ 86 w 407"/>
                    <a:gd name="T61" fmla="*/ 57 h 216"/>
                    <a:gd name="T62" fmla="*/ 77 w 407"/>
                    <a:gd name="T63" fmla="*/ 49 h 216"/>
                    <a:gd name="T64" fmla="*/ 73 w 407"/>
                    <a:gd name="T65" fmla="*/ 45 h 216"/>
                    <a:gd name="T66" fmla="*/ 61 w 407"/>
                    <a:gd name="T67" fmla="*/ 45 h 216"/>
                    <a:gd name="T68" fmla="*/ 57 w 407"/>
                    <a:gd name="T69" fmla="*/ 65 h 216"/>
                    <a:gd name="T70" fmla="*/ 33 w 407"/>
                    <a:gd name="T71" fmla="*/ 65 h 216"/>
                    <a:gd name="T72" fmla="*/ 20 w 407"/>
                    <a:gd name="T73" fmla="*/ 65 h 216"/>
                    <a:gd name="T74" fmla="*/ 33 w 407"/>
                    <a:gd name="T75" fmla="*/ 82 h 216"/>
                    <a:gd name="T76" fmla="*/ 20 w 407"/>
                    <a:gd name="T77" fmla="*/ 98 h 216"/>
                    <a:gd name="T78" fmla="*/ 8 w 407"/>
                    <a:gd name="T79" fmla="*/ 122 h 216"/>
                    <a:gd name="T80" fmla="*/ 4 w 407"/>
                    <a:gd name="T81" fmla="*/ 126 h 216"/>
                    <a:gd name="T82" fmla="*/ 16 w 407"/>
                    <a:gd name="T83" fmla="*/ 143 h 216"/>
                    <a:gd name="T84" fmla="*/ 29 w 407"/>
                    <a:gd name="T85" fmla="*/ 159 h 216"/>
                    <a:gd name="T86" fmla="*/ 45 w 407"/>
                    <a:gd name="T87" fmla="*/ 171 h 216"/>
                    <a:gd name="T88" fmla="*/ 49 w 407"/>
                    <a:gd name="T89" fmla="*/ 179 h 216"/>
                    <a:gd name="T90" fmla="*/ 65 w 407"/>
                    <a:gd name="T91" fmla="*/ 187 h 216"/>
                    <a:gd name="T92" fmla="*/ 65 w 407"/>
                    <a:gd name="T93" fmla="*/ 192 h 216"/>
                    <a:gd name="T94" fmla="*/ 69 w 407"/>
                    <a:gd name="T95" fmla="*/ 196 h 216"/>
                    <a:gd name="T96" fmla="*/ 73 w 407"/>
                    <a:gd name="T97" fmla="*/ 196 h 216"/>
                    <a:gd name="T98" fmla="*/ 73 w 407"/>
                    <a:gd name="T99" fmla="*/ 200 h 216"/>
                    <a:gd name="T100" fmla="*/ 77 w 407"/>
                    <a:gd name="T101" fmla="*/ 200 h 216"/>
                    <a:gd name="T102" fmla="*/ 94 w 407"/>
                    <a:gd name="T103" fmla="*/ 208 h 216"/>
                    <a:gd name="T104" fmla="*/ 118 w 407"/>
                    <a:gd name="T105" fmla="*/ 216 h 216"/>
                    <a:gd name="T106" fmla="*/ 134 w 407"/>
                    <a:gd name="T107" fmla="*/ 216 h 216"/>
                    <a:gd name="T108" fmla="*/ 155 w 407"/>
                    <a:gd name="T109" fmla="*/ 204 h 216"/>
                    <a:gd name="T110" fmla="*/ 167 w 407"/>
                    <a:gd name="T111" fmla="*/ 2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7" h="216">
                      <a:moveTo>
                        <a:pt x="179" y="196"/>
                      </a:moveTo>
                      <a:lnTo>
                        <a:pt x="191" y="200"/>
                      </a:lnTo>
                      <a:lnTo>
                        <a:pt x="195" y="192"/>
                      </a:lnTo>
                      <a:lnTo>
                        <a:pt x="208" y="183"/>
                      </a:lnTo>
                      <a:lnTo>
                        <a:pt x="216" y="183"/>
                      </a:lnTo>
                      <a:lnTo>
                        <a:pt x="228" y="183"/>
                      </a:lnTo>
                      <a:lnTo>
                        <a:pt x="232" y="183"/>
                      </a:lnTo>
                      <a:lnTo>
                        <a:pt x="232" y="183"/>
                      </a:lnTo>
                      <a:lnTo>
                        <a:pt x="236" y="183"/>
                      </a:lnTo>
                      <a:lnTo>
                        <a:pt x="248" y="187"/>
                      </a:lnTo>
                      <a:lnTo>
                        <a:pt x="261" y="183"/>
                      </a:lnTo>
                      <a:lnTo>
                        <a:pt x="265" y="183"/>
                      </a:lnTo>
                      <a:lnTo>
                        <a:pt x="277" y="187"/>
                      </a:lnTo>
                      <a:lnTo>
                        <a:pt x="277" y="183"/>
                      </a:lnTo>
                      <a:lnTo>
                        <a:pt x="277" y="183"/>
                      </a:lnTo>
                      <a:lnTo>
                        <a:pt x="277" y="183"/>
                      </a:lnTo>
                      <a:lnTo>
                        <a:pt x="281" y="175"/>
                      </a:lnTo>
                      <a:lnTo>
                        <a:pt x="293" y="175"/>
                      </a:lnTo>
                      <a:lnTo>
                        <a:pt x="305" y="171"/>
                      </a:lnTo>
                      <a:lnTo>
                        <a:pt x="309" y="167"/>
                      </a:lnTo>
                      <a:lnTo>
                        <a:pt x="313" y="155"/>
                      </a:lnTo>
                      <a:lnTo>
                        <a:pt x="313" y="151"/>
                      </a:lnTo>
                      <a:lnTo>
                        <a:pt x="322" y="147"/>
                      </a:lnTo>
                      <a:lnTo>
                        <a:pt x="322" y="139"/>
                      </a:lnTo>
                      <a:lnTo>
                        <a:pt x="330" y="126"/>
                      </a:lnTo>
                      <a:lnTo>
                        <a:pt x="334" y="118"/>
                      </a:lnTo>
                      <a:lnTo>
                        <a:pt x="342" y="110"/>
                      </a:lnTo>
                      <a:lnTo>
                        <a:pt x="342" y="110"/>
                      </a:lnTo>
                      <a:lnTo>
                        <a:pt x="346" y="98"/>
                      </a:lnTo>
                      <a:lnTo>
                        <a:pt x="354" y="86"/>
                      </a:lnTo>
                      <a:lnTo>
                        <a:pt x="354" y="82"/>
                      </a:lnTo>
                      <a:lnTo>
                        <a:pt x="354" y="82"/>
                      </a:lnTo>
                      <a:lnTo>
                        <a:pt x="362" y="78"/>
                      </a:lnTo>
                      <a:lnTo>
                        <a:pt x="366" y="74"/>
                      </a:lnTo>
                      <a:lnTo>
                        <a:pt x="379" y="65"/>
                      </a:lnTo>
                      <a:lnTo>
                        <a:pt x="379" y="65"/>
                      </a:lnTo>
                      <a:lnTo>
                        <a:pt x="391" y="61"/>
                      </a:lnTo>
                      <a:lnTo>
                        <a:pt x="399" y="57"/>
                      </a:lnTo>
                      <a:lnTo>
                        <a:pt x="407" y="49"/>
                      </a:lnTo>
                      <a:lnTo>
                        <a:pt x="407" y="37"/>
                      </a:lnTo>
                      <a:lnTo>
                        <a:pt x="403" y="37"/>
                      </a:lnTo>
                      <a:lnTo>
                        <a:pt x="391" y="37"/>
                      </a:lnTo>
                      <a:lnTo>
                        <a:pt x="391" y="33"/>
                      </a:lnTo>
                      <a:lnTo>
                        <a:pt x="379" y="25"/>
                      </a:lnTo>
                      <a:lnTo>
                        <a:pt x="370" y="17"/>
                      </a:lnTo>
                      <a:lnTo>
                        <a:pt x="370" y="17"/>
                      </a:lnTo>
                      <a:lnTo>
                        <a:pt x="366" y="12"/>
                      </a:lnTo>
                      <a:lnTo>
                        <a:pt x="362" y="12"/>
                      </a:lnTo>
                      <a:lnTo>
                        <a:pt x="350" y="17"/>
                      </a:lnTo>
                      <a:lnTo>
                        <a:pt x="338" y="17"/>
                      </a:lnTo>
                      <a:lnTo>
                        <a:pt x="338" y="17"/>
                      </a:lnTo>
                      <a:lnTo>
                        <a:pt x="326" y="4"/>
                      </a:lnTo>
                      <a:lnTo>
                        <a:pt x="313" y="0"/>
                      </a:lnTo>
                      <a:lnTo>
                        <a:pt x="313" y="4"/>
                      </a:lnTo>
                      <a:lnTo>
                        <a:pt x="309" y="4"/>
                      </a:lnTo>
                      <a:lnTo>
                        <a:pt x="305" y="4"/>
                      </a:lnTo>
                      <a:lnTo>
                        <a:pt x="301" y="8"/>
                      </a:lnTo>
                      <a:lnTo>
                        <a:pt x="297" y="4"/>
                      </a:lnTo>
                      <a:lnTo>
                        <a:pt x="289" y="4"/>
                      </a:lnTo>
                      <a:lnTo>
                        <a:pt x="289" y="0"/>
                      </a:lnTo>
                      <a:lnTo>
                        <a:pt x="285" y="0"/>
                      </a:lnTo>
                      <a:lnTo>
                        <a:pt x="281" y="0"/>
                      </a:lnTo>
                      <a:lnTo>
                        <a:pt x="269" y="4"/>
                      </a:lnTo>
                      <a:lnTo>
                        <a:pt x="265" y="4"/>
                      </a:lnTo>
                      <a:lnTo>
                        <a:pt x="265" y="8"/>
                      </a:lnTo>
                      <a:lnTo>
                        <a:pt x="261" y="12"/>
                      </a:lnTo>
                      <a:lnTo>
                        <a:pt x="256" y="21"/>
                      </a:lnTo>
                      <a:lnTo>
                        <a:pt x="252" y="21"/>
                      </a:lnTo>
                      <a:lnTo>
                        <a:pt x="240" y="29"/>
                      </a:lnTo>
                      <a:lnTo>
                        <a:pt x="236" y="29"/>
                      </a:lnTo>
                      <a:lnTo>
                        <a:pt x="232" y="33"/>
                      </a:lnTo>
                      <a:lnTo>
                        <a:pt x="224" y="33"/>
                      </a:lnTo>
                      <a:lnTo>
                        <a:pt x="212" y="25"/>
                      </a:lnTo>
                      <a:lnTo>
                        <a:pt x="208" y="29"/>
                      </a:lnTo>
                      <a:lnTo>
                        <a:pt x="204" y="33"/>
                      </a:lnTo>
                      <a:lnTo>
                        <a:pt x="191" y="37"/>
                      </a:lnTo>
                      <a:lnTo>
                        <a:pt x="179" y="37"/>
                      </a:lnTo>
                      <a:lnTo>
                        <a:pt x="175" y="37"/>
                      </a:lnTo>
                      <a:lnTo>
                        <a:pt x="171" y="41"/>
                      </a:lnTo>
                      <a:lnTo>
                        <a:pt x="171" y="41"/>
                      </a:lnTo>
                      <a:lnTo>
                        <a:pt x="163" y="41"/>
                      </a:lnTo>
                      <a:lnTo>
                        <a:pt x="159" y="53"/>
                      </a:lnTo>
                      <a:lnTo>
                        <a:pt x="163" y="57"/>
                      </a:lnTo>
                      <a:lnTo>
                        <a:pt x="163" y="57"/>
                      </a:lnTo>
                      <a:lnTo>
                        <a:pt x="159" y="57"/>
                      </a:lnTo>
                      <a:lnTo>
                        <a:pt x="147" y="61"/>
                      </a:lnTo>
                      <a:lnTo>
                        <a:pt x="134" y="65"/>
                      </a:lnTo>
                      <a:lnTo>
                        <a:pt x="122" y="65"/>
                      </a:lnTo>
                      <a:lnTo>
                        <a:pt x="98" y="65"/>
                      </a:lnTo>
                      <a:lnTo>
                        <a:pt x="90" y="57"/>
                      </a:lnTo>
                      <a:lnTo>
                        <a:pt x="90" y="57"/>
                      </a:lnTo>
                      <a:lnTo>
                        <a:pt x="86" y="57"/>
                      </a:lnTo>
                      <a:lnTo>
                        <a:pt x="86" y="57"/>
                      </a:lnTo>
                      <a:lnTo>
                        <a:pt x="86" y="53"/>
                      </a:lnTo>
                      <a:lnTo>
                        <a:pt x="81" y="53"/>
                      </a:lnTo>
                      <a:lnTo>
                        <a:pt x="77" y="49"/>
                      </a:lnTo>
                      <a:lnTo>
                        <a:pt x="77" y="49"/>
                      </a:lnTo>
                      <a:lnTo>
                        <a:pt x="73" y="45"/>
                      </a:lnTo>
                      <a:lnTo>
                        <a:pt x="73" y="45"/>
                      </a:lnTo>
                      <a:lnTo>
                        <a:pt x="69" y="41"/>
                      </a:lnTo>
                      <a:lnTo>
                        <a:pt x="65" y="41"/>
                      </a:lnTo>
                      <a:lnTo>
                        <a:pt x="61" y="45"/>
                      </a:lnTo>
                      <a:lnTo>
                        <a:pt x="57" y="49"/>
                      </a:lnTo>
                      <a:lnTo>
                        <a:pt x="53" y="57"/>
                      </a:lnTo>
                      <a:lnTo>
                        <a:pt x="57" y="65"/>
                      </a:lnTo>
                      <a:lnTo>
                        <a:pt x="45" y="69"/>
                      </a:lnTo>
                      <a:lnTo>
                        <a:pt x="41" y="69"/>
                      </a:lnTo>
                      <a:lnTo>
                        <a:pt x="33" y="65"/>
                      </a:lnTo>
                      <a:lnTo>
                        <a:pt x="24" y="65"/>
                      </a:lnTo>
                      <a:lnTo>
                        <a:pt x="24" y="65"/>
                      </a:lnTo>
                      <a:lnTo>
                        <a:pt x="20" y="65"/>
                      </a:lnTo>
                      <a:lnTo>
                        <a:pt x="16" y="69"/>
                      </a:lnTo>
                      <a:lnTo>
                        <a:pt x="29" y="74"/>
                      </a:lnTo>
                      <a:lnTo>
                        <a:pt x="33" y="82"/>
                      </a:lnTo>
                      <a:lnTo>
                        <a:pt x="33" y="86"/>
                      </a:lnTo>
                      <a:lnTo>
                        <a:pt x="24" y="90"/>
                      </a:lnTo>
                      <a:lnTo>
                        <a:pt x="20" y="98"/>
                      </a:lnTo>
                      <a:lnTo>
                        <a:pt x="24" y="110"/>
                      </a:lnTo>
                      <a:lnTo>
                        <a:pt x="20" y="122"/>
                      </a:lnTo>
                      <a:lnTo>
                        <a:pt x="8" y="122"/>
                      </a:lnTo>
                      <a:lnTo>
                        <a:pt x="8" y="122"/>
                      </a:lnTo>
                      <a:lnTo>
                        <a:pt x="8" y="122"/>
                      </a:lnTo>
                      <a:lnTo>
                        <a:pt x="4" y="126"/>
                      </a:lnTo>
                      <a:lnTo>
                        <a:pt x="0" y="130"/>
                      </a:lnTo>
                      <a:lnTo>
                        <a:pt x="4" y="130"/>
                      </a:lnTo>
                      <a:lnTo>
                        <a:pt x="16" y="143"/>
                      </a:lnTo>
                      <a:lnTo>
                        <a:pt x="16" y="143"/>
                      </a:lnTo>
                      <a:lnTo>
                        <a:pt x="20" y="151"/>
                      </a:lnTo>
                      <a:lnTo>
                        <a:pt x="29" y="159"/>
                      </a:lnTo>
                      <a:lnTo>
                        <a:pt x="37" y="167"/>
                      </a:lnTo>
                      <a:lnTo>
                        <a:pt x="45" y="171"/>
                      </a:lnTo>
                      <a:lnTo>
                        <a:pt x="45" y="171"/>
                      </a:lnTo>
                      <a:lnTo>
                        <a:pt x="45" y="175"/>
                      </a:lnTo>
                      <a:lnTo>
                        <a:pt x="45" y="175"/>
                      </a:lnTo>
                      <a:lnTo>
                        <a:pt x="49" y="179"/>
                      </a:lnTo>
                      <a:lnTo>
                        <a:pt x="61" y="183"/>
                      </a:lnTo>
                      <a:lnTo>
                        <a:pt x="65" y="187"/>
                      </a:lnTo>
                      <a:lnTo>
                        <a:pt x="65" y="187"/>
                      </a:lnTo>
                      <a:lnTo>
                        <a:pt x="65" y="187"/>
                      </a:lnTo>
                      <a:lnTo>
                        <a:pt x="65" y="192"/>
                      </a:lnTo>
                      <a:lnTo>
                        <a:pt x="65" y="192"/>
                      </a:lnTo>
                      <a:lnTo>
                        <a:pt x="69" y="192"/>
                      </a:lnTo>
                      <a:lnTo>
                        <a:pt x="69" y="192"/>
                      </a:lnTo>
                      <a:lnTo>
                        <a:pt x="69" y="196"/>
                      </a:lnTo>
                      <a:lnTo>
                        <a:pt x="69" y="196"/>
                      </a:lnTo>
                      <a:lnTo>
                        <a:pt x="69" y="200"/>
                      </a:lnTo>
                      <a:lnTo>
                        <a:pt x="73" y="196"/>
                      </a:lnTo>
                      <a:lnTo>
                        <a:pt x="69" y="200"/>
                      </a:lnTo>
                      <a:lnTo>
                        <a:pt x="73" y="200"/>
                      </a:lnTo>
                      <a:lnTo>
                        <a:pt x="73" y="200"/>
                      </a:lnTo>
                      <a:lnTo>
                        <a:pt x="77" y="200"/>
                      </a:lnTo>
                      <a:lnTo>
                        <a:pt x="77" y="204"/>
                      </a:lnTo>
                      <a:lnTo>
                        <a:pt x="77" y="200"/>
                      </a:lnTo>
                      <a:lnTo>
                        <a:pt x="81" y="200"/>
                      </a:lnTo>
                      <a:lnTo>
                        <a:pt x="94" y="208"/>
                      </a:lnTo>
                      <a:lnTo>
                        <a:pt x="94" y="208"/>
                      </a:lnTo>
                      <a:lnTo>
                        <a:pt x="106" y="212"/>
                      </a:lnTo>
                      <a:lnTo>
                        <a:pt x="106" y="212"/>
                      </a:lnTo>
                      <a:lnTo>
                        <a:pt x="118" y="216"/>
                      </a:lnTo>
                      <a:lnTo>
                        <a:pt x="126" y="212"/>
                      </a:lnTo>
                      <a:lnTo>
                        <a:pt x="130" y="216"/>
                      </a:lnTo>
                      <a:lnTo>
                        <a:pt x="134" y="216"/>
                      </a:lnTo>
                      <a:lnTo>
                        <a:pt x="134" y="216"/>
                      </a:lnTo>
                      <a:lnTo>
                        <a:pt x="147" y="212"/>
                      </a:lnTo>
                      <a:lnTo>
                        <a:pt x="155" y="204"/>
                      </a:lnTo>
                      <a:lnTo>
                        <a:pt x="163" y="204"/>
                      </a:lnTo>
                      <a:lnTo>
                        <a:pt x="167" y="204"/>
                      </a:lnTo>
                      <a:lnTo>
                        <a:pt x="167" y="204"/>
                      </a:lnTo>
                      <a:lnTo>
                        <a:pt x="179" y="19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98" name="Freeform 163">
                  <a:extLst>
                    <a:ext uri="{FF2B5EF4-FFF2-40B4-BE49-F238E27FC236}">
                      <a16:creationId xmlns:a16="http://schemas.microsoft.com/office/drawing/2014/main" id="{7370F24A-2A2A-4A33-870E-1C0E7C135C0A}"/>
                    </a:ext>
                  </a:extLst>
                </p:cNvPr>
                <p:cNvSpPr>
                  <a:spLocks/>
                </p:cNvSpPr>
                <p:nvPr/>
              </p:nvSpPr>
              <p:spPr bwMode="gray">
                <a:xfrm>
                  <a:off x="11410" y="7443"/>
                  <a:ext cx="200" cy="110"/>
                </a:xfrm>
                <a:custGeom>
                  <a:avLst/>
                  <a:gdLst>
                    <a:gd name="T0" fmla="*/ 33 w 200"/>
                    <a:gd name="T1" fmla="*/ 110 h 110"/>
                    <a:gd name="T2" fmla="*/ 41 w 200"/>
                    <a:gd name="T3" fmla="*/ 106 h 110"/>
                    <a:gd name="T4" fmla="*/ 53 w 200"/>
                    <a:gd name="T5" fmla="*/ 106 h 110"/>
                    <a:gd name="T6" fmla="*/ 61 w 200"/>
                    <a:gd name="T7" fmla="*/ 106 h 110"/>
                    <a:gd name="T8" fmla="*/ 69 w 200"/>
                    <a:gd name="T9" fmla="*/ 102 h 110"/>
                    <a:gd name="T10" fmla="*/ 77 w 200"/>
                    <a:gd name="T11" fmla="*/ 94 h 110"/>
                    <a:gd name="T12" fmla="*/ 77 w 200"/>
                    <a:gd name="T13" fmla="*/ 94 h 110"/>
                    <a:gd name="T14" fmla="*/ 94 w 200"/>
                    <a:gd name="T15" fmla="*/ 106 h 110"/>
                    <a:gd name="T16" fmla="*/ 102 w 200"/>
                    <a:gd name="T17" fmla="*/ 106 h 110"/>
                    <a:gd name="T18" fmla="*/ 118 w 200"/>
                    <a:gd name="T19" fmla="*/ 110 h 110"/>
                    <a:gd name="T20" fmla="*/ 122 w 200"/>
                    <a:gd name="T21" fmla="*/ 102 h 110"/>
                    <a:gd name="T22" fmla="*/ 122 w 200"/>
                    <a:gd name="T23" fmla="*/ 94 h 110"/>
                    <a:gd name="T24" fmla="*/ 126 w 200"/>
                    <a:gd name="T25" fmla="*/ 94 h 110"/>
                    <a:gd name="T26" fmla="*/ 118 w 200"/>
                    <a:gd name="T27" fmla="*/ 90 h 110"/>
                    <a:gd name="T28" fmla="*/ 118 w 200"/>
                    <a:gd name="T29" fmla="*/ 90 h 110"/>
                    <a:gd name="T30" fmla="*/ 126 w 200"/>
                    <a:gd name="T31" fmla="*/ 82 h 110"/>
                    <a:gd name="T32" fmla="*/ 134 w 200"/>
                    <a:gd name="T33" fmla="*/ 82 h 110"/>
                    <a:gd name="T34" fmla="*/ 147 w 200"/>
                    <a:gd name="T35" fmla="*/ 78 h 110"/>
                    <a:gd name="T36" fmla="*/ 147 w 200"/>
                    <a:gd name="T37" fmla="*/ 70 h 110"/>
                    <a:gd name="T38" fmla="*/ 139 w 200"/>
                    <a:gd name="T39" fmla="*/ 57 h 110"/>
                    <a:gd name="T40" fmla="*/ 143 w 200"/>
                    <a:gd name="T41" fmla="*/ 49 h 110"/>
                    <a:gd name="T42" fmla="*/ 151 w 200"/>
                    <a:gd name="T43" fmla="*/ 49 h 110"/>
                    <a:gd name="T44" fmla="*/ 167 w 200"/>
                    <a:gd name="T45" fmla="*/ 45 h 110"/>
                    <a:gd name="T46" fmla="*/ 171 w 200"/>
                    <a:gd name="T47" fmla="*/ 37 h 110"/>
                    <a:gd name="T48" fmla="*/ 179 w 200"/>
                    <a:gd name="T49" fmla="*/ 37 h 110"/>
                    <a:gd name="T50" fmla="*/ 179 w 200"/>
                    <a:gd name="T51" fmla="*/ 29 h 110"/>
                    <a:gd name="T52" fmla="*/ 200 w 200"/>
                    <a:gd name="T53" fmla="*/ 29 h 110"/>
                    <a:gd name="T54" fmla="*/ 187 w 200"/>
                    <a:gd name="T55" fmla="*/ 13 h 110"/>
                    <a:gd name="T56" fmla="*/ 175 w 200"/>
                    <a:gd name="T57" fmla="*/ 0 h 110"/>
                    <a:gd name="T58" fmla="*/ 163 w 200"/>
                    <a:gd name="T59" fmla="*/ 5 h 110"/>
                    <a:gd name="T60" fmla="*/ 167 w 200"/>
                    <a:gd name="T61" fmla="*/ 17 h 110"/>
                    <a:gd name="T62" fmla="*/ 159 w 200"/>
                    <a:gd name="T63" fmla="*/ 13 h 110"/>
                    <a:gd name="T64" fmla="*/ 143 w 200"/>
                    <a:gd name="T65" fmla="*/ 13 h 110"/>
                    <a:gd name="T66" fmla="*/ 130 w 200"/>
                    <a:gd name="T67" fmla="*/ 21 h 110"/>
                    <a:gd name="T68" fmla="*/ 106 w 200"/>
                    <a:gd name="T69" fmla="*/ 17 h 110"/>
                    <a:gd name="T70" fmla="*/ 102 w 200"/>
                    <a:gd name="T71" fmla="*/ 21 h 110"/>
                    <a:gd name="T72" fmla="*/ 102 w 200"/>
                    <a:gd name="T73" fmla="*/ 21 h 110"/>
                    <a:gd name="T74" fmla="*/ 94 w 200"/>
                    <a:gd name="T75" fmla="*/ 25 h 110"/>
                    <a:gd name="T76" fmla="*/ 77 w 200"/>
                    <a:gd name="T77" fmla="*/ 37 h 110"/>
                    <a:gd name="T78" fmla="*/ 57 w 200"/>
                    <a:gd name="T79" fmla="*/ 33 h 110"/>
                    <a:gd name="T80" fmla="*/ 45 w 200"/>
                    <a:gd name="T81" fmla="*/ 29 h 110"/>
                    <a:gd name="T82" fmla="*/ 29 w 200"/>
                    <a:gd name="T83" fmla="*/ 29 h 110"/>
                    <a:gd name="T84" fmla="*/ 21 w 200"/>
                    <a:gd name="T85" fmla="*/ 25 h 110"/>
                    <a:gd name="T86" fmla="*/ 12 w 200"/>
                    <a:gd name="T87" fmla="*/ 33 h 110"/>
                    <a:gd name="T88" fmla="*/ 0 w 200"/>
                    <a:gd name="T89" fmla="*/ 41 h 110"/>
                    <a:gd name="T90" fmla="*/ 8 w 200"/>
                    <a:gd name="T91" fmla="*/ 49 h 110"/>
                    <a:gd name="T92" fmla="*/ 12 w 200"/>
                    <a:gd name="T93" fmla="*/ 57 h 110"/>
                    <a:gd name="T94" fmla="*/ 8 w 200"/>
                    <a:gd name="T95" fmla="*/ 66 h 110"/>
                    <a:gd name="T96" fmla="*/ 12 w 200"/>
                    <a:gd name="T97" fmla="*/ 74 h 110"/>
                    <a:gd name="T98" fmla="*/ 12 w 200"/>
                    <a:gd name="T99" fmla="*/ 82 h 110"/>
                    <a:gd name="T100" fmla="*/ 16 w 200"/>
                    <a:gd name="T101" fmla="*/ 82 h 110"/>
                    <a:gd name="T102" fmla="*/ 25 w 200"/>
                    <a:gd name="T103" fmla="*/ 98 h 110"/>
                    <a:gd name="T104" fmla="*/ 21 w 200"/>
                    <a:gd name="T105" fmla="*/ 102 h 110"/>
                    <a:gd name="T106" fmla="*/ 21 w 200"/>
                    <a:gd name="T107"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110">
                      <a:moveTo>
                        <a:pt x="25" y="106"/>
                      </a:moveTo>
                      <a:lnTo>
                        <a:pt x="33" y="110"/>
                      </a:lnTo>
                      <a:lnTo>
                        <a:pt x="41" y="106"/>
                      </a:lnTo>
                      <a:lnTo>
                        <a:pt x="41" y="106"/>
                      </a:lnTo>
                      <a:lnTo>
                        <a:pt x="49" y="106"/>
                      </a:lnTo>
                      <a:lnTo>
                        <a:pt x="53" y="106"/>
                      </a:lnTo>
                      <a:lnTo>
                        <a:pt x="53" y="106"/>
                      </a:lnTo>
                      <a:lnTo>
                        <a:pt x="61" y="106"/>
                      </a:lnTo>
                      <a:lnTo>
                        <a:pt x="61" y="106"/>
                      </a:lnTo>
                      <a:lnTo>
                        <a:pt x="69" y="102"/>
                      </a:lnTo>
                      <a:lnTo>
                        <a:pt x="73" y="98"/>
                      </a:lnTo>
                      <a:lnTo>
                        <a:pt x="77" y="94"/>
                      </a:lnTo>
                      <a:lnTo>
                        <a:pt x="77" y="90"/>
                      </a:lnTo>
                      <a:lnTo>
                        <a:pt x="77" y="94"/>
                      </a:lnTo>
                      <a:lnTo>
                        <a:pt x="86" y="102"/>
                      </a:lnTo>
                      <a:lnTo>
                        <a:pt x="94" y="106"/>
                      </a:lnTo>
                      <a:lnTo>
                        <a:pt x="102" y="106"/>
                      </a:lnTo>
                      <a:lnTo>
                        <a:pt x="102" y="106"/>
                      </a:lnTo>
                      <a:lnTo>
                        <a:pt x="106" y="106"/>
                      </a:lnTo>
                      <a:lnTo>
                        <a:pt x="118" y="110"/>
                      </a:lnTo>
                      <a:lnTo>
                        <a:pt x="122" y="102"/>
                      </a:lnTo>
                      <a:lnTo>
                        <a:pt x="122" y="102"/>
                      </a:lnTo>
                      <a:lnTo>
                        <a:pt x="122" y="98"/>
                      </a:lnTo>
                      <a:lnTo>
                        <a:pt x="122" y="94"/>
                      </a:lnTo>
                      <a:lnTo>
                        <a:pt x="122" y="94"/>
                      </a:lnTo>
                      <a:lnTo>
                        <a:pt x="126" y="94"/>
                      </a:lnTo>
                      <a:lnTo>
                        <a:pt x="126" y="90"/>
                      </a:lnTo>
                      <a:lnTo>
                        <a:pt x="118" y="90"/>
                      </a:lnTo>
                      <a:lnTo>
                        <a:pt x="118" y="90"/>
                      </a:lnTo>
                      <a:lnTo>
                        <a:pt x="118" y="90"/>
                      </a:lnTo>
                      <a:lnTo>
                        <a:pt x="122" y="86"/>
                      </a:lnTo>
                      <a:lnTo>
                        <a:pt x="126" y="82"/>
                      </a:lnTo>
                      <a:lnTo>
                        <a:pt x="130" y="82"/>
                      </a:lnTo>
                      <a:lnTo>
                        <a:pt x="134" y="82"/>
                      </a:lnTo>
                      <a:lnTo>
                        <a:pt x="147" y="78"/>
                      </a:lnTo>
                      <a:lnTo>
                        <a:pt x="147" y="78"/>
                      </a:lnTo>
                      <a:lnTo>
                        <a:pt x="143" y="74"/>
                      </a:lnTo>
                      <a:lnTo>
                        <a:pt x="147" y="70"/>
                      </a:lnTo>
                      <a:lnTo>
                        <a:pt x="147" y="66"/>
                      </a:lnTo>
                      <a:lnTo>
                        <a:pt x="139" y="57"/>
                      </a:lnTo>
                      <a:lnTo>
                        <a:pt x="139" y="53"/>
                      </a:lnTo>
                      <a:lnTo>
                        <a:pt x="143" y="49"/>
                      </a:lnTo>
                      <a:lnTo>
                        <a:pt x="147" y="49"/>
                      </a:lnTo>
                      <a:lnTo>
                        <a:pt x="151" y="49"/>
                      </a:lnTo>
                      <a:lnTo>
                        <a:pt x="155" y="45"/>
                      </a:lnTo>
                      <a:lnTo>
                        <a:pt x="167" y="45"/>
                      </a:lnTo>
                      <a:lnTo>
                        <a:pt x="167" y="37"/>
                      </a:lnTo>
                      <a:lnTo>
                        <a:pt x="171" y="37"/>
                      </a:lnTo>
                      <a:lnTo>
                        <a:pt x="179" y="37"/>
                      </a:lnTo>
                      <a:lnTo>
                        <a:pt x="179" y="37"/>
                      </a:lnTo>
                      <a:lnTo>
                        <a:pt x="179" y="33"/>
                      </a:lnTo>
                      <a:lnTo>
                        <a:pt x="179" y="29"/>
                      </a:lnTo>
                      <a:lnTo>
                        <a:pt x="187" y="29"/>
                      </a:lnTo>
                      <a:lnTo>
                        <a:pt x="200" y="29"/>
                      </a:lnTo>
                      <a:lnTo>
                        <a:pt x="191" y="21"/>
                      </a:lnTo>
                      <a:lnTo>
                        <a:pt x="187" y="13"/>
                      </a:lnTo>
                      <a:lnTo>
                        <a:pt x="187" y="13"/>
                      </a:lnTo>
                      <a:lnTo>
                        <a:pt x="175" y="0"/>
                      </a:lnTo>
                      <a:lnTo>
                        <a:pt x="171" y="0"/>
                      </a:lnTo>
                      <a:lnTo>
                        <a:pt x="163" y="5"/>
                      </a:lnTo>
                      <a:lnTo>
                        <a:pt x="167" y="17"/>
                      </a:lnTo>
                      <a:lnTo>
                        <a:pt x="167" y="17"/>
                      </a:lnTo>
                      <a:lnTo>
                        <a:pt x="163" y="17"/>
                      </a:lnTo>
                      <a:lnTo>
                        <a:pt x="159" y="13"/>
                      </a:lnTo>
                      <a:lnTo>
                        <a:pt x="147" y="13"/>
                      </a:lnTo>
                      <a:lnTo>
                        <a:pt x="143" y="13"/>
                      </a:lnTo>
                      <a:lnTo>
                        <a:pt x="143" y="13"/>
                      </a:lnTo>
                      <a:lnTo>
                        <a:pt x="130" y="21"/>
                      </a:lnTo>
                      <a:lnTo>
                        <a:pt x="126" y="17"/>
                      </a:lnTo>
                      <a:lnTo>
                        <a:pt x="106" y="17"/>
                      </a:lnTo>
                      <a:lnTo>
                        <a:pt x="102" y="21"/>
                      </a:lnTo>
                      <a:lnTo>
                        <a:pt x="102" y="21"/>
                      </a:lnTo>
                      <a:lnTo>
                        <a:pt x="102" y="21"/>
                      </a:lnTo>
                      <a:lnTo>
                        <a:pt x="102" y="21"/>
                      </a:lnTo>
                      <a:lnTo>
                        <a:pt x="98" y="21"/>
                      </a:lnTo>
                      <a:lnTo>
                        <a:pt x="94" y="25"/>
                      </a:lnTo>
                      <a:lnTo>
                        <a:pt x="82" y="33"/>
                      </a:lnTo>
                      <a:lnTo>
                        <a:pt x="77" y="37"/>
                      </a:lnTo>
                      <a:lnTo>
                        <a:pt x="69" y="33"/>
                      </a:lnTo>
                      <a:lnTo>
                        <a:pt x="57" y="33"/>
                      </a:lnTo>
                      <a:lnTo>
                        <a:pt x="57" y="33"/>
                      </a:lnTo>
                      <a:lnTo>
                        <a:pt x="45" y="29"/>
                      </a:lnTo>
                      <a:lnTo>
                        <a:pt x="33" y="29"/>
                      </a:lnTo>
                      <a:lnTo>
                        <a:pt x="29" y="29"/>
                      </a:lnTo>
                      <a:lnTo>
                        <a:pt x="25" y="29"/>
                      </a:lnTo>
                      <a:lnTo>
                        <a:pt x="21" y="25"/>
                      </a:lnTo>
                      <a:lnTo>
                        <a:pt x="16" y="29"/>
                      </a:lnTo>
                      <a:lnTo>
                        <a:pt x="12" y="33"/>
                      </a:lnTo>
                      <a:lnTo>
                        <a:pt x="4" y="37"/>
                      </a:lnTo>
                      <a:lnTo>
                        <a:pt x="0" y="41"/>
                      </a:lnTo>
                      <a:lnTo>
                        <a:pt x="0" y="45"/>
                      </a:lnTo>
                      <a:lnTo>
                        <a:pt x="8" y="49"/>
                      </a:lnTo>
                      <a:lnTo>
                        <a:pt x="16" y="53"/>
                      </a:lnTo>
                      <a:lnTo>
                        <a:pt x="12" y="57"/>
                      </a:lnTo>
                      <a:lnTo>
                        <a:pt x="4" y="62"/>
                      </a:lnTo>
                      <a:lnTo>
                        <a:pt x="8" y="66"/>
                      </a:lnTo>
                      <a:lnTo>
                        <a:pt x="12" y="66"/>
                      </a:lnTo>
                      <a:lnTo>
                        <a:pt x="12" y="74"/>
                      </a:lnTo>
                      <a:lnTo>
                        <a:pt x="8" y="78"/>
                      </a:lnTo>
                      <a:lnTo>
                        <a:pt x="12" y="82"/>
                      </a:lnTo>
                      <a:lnTo>
                        <a:pt x="16" y="82"/>
                      </a:lnTo>
                      <a:lnTo>
                        <a:pt x="16" y="82"/>
                      </a:lnTo>
                      <a:lnTo>
                        <a:pt x="21" y="86"/>
                      </a:lnTo>
                      <a:lnTo>
                        <a:pt x="25" y="98"/>
                      </a:lnTo>
                      <a:lnTo>
                        <a:pt x="25" y="102"/>
                      </a:lnTo>
                      <a:lnTo>
                        <a:pt x="21" y="102"/>
                      </a:lnTo>
                      <a:lnTo>
                        <a:pt x="16" y="106"/>
                      </a:lnTo>
                      <a:lnTo>
                        <a:pt x="21" y="106"/>
                      </a:lnTo>
                      <a:lnTo>
                        <a:pt x="25" y="10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99" name="Freeform 164">
                  <a:extLst>
                    <a:ext uri="{FF2B5EF4-FFF2-40B4-BE49-F238E27FC236}">
                      <a16:creationId xmlns:a16="http://schemas.microsoft.com/office/drawing/2014/main" id="{23ED299A-0714-4006-8DED-09229FAA2C50}"/>
                    </a:ext>
                  </a:extLst>
                </p:cNvPr>
                <p:cNvSpPr>
                  <a:spLocks/>
                </p:cNvSpPr>
                <p:nvPr/>
              </p:nvSpPr>
              <p:spPr bwMode="gray">
                <a:xfrm>
                  <a:off x="11626" y="7236"/>
                  <a:ext cx="342" cy="142"/>
                </a:xfrm>
                <a:custGeom>
                  <a:avLst/>
                  <a:gdLst>
                    <a:gd name="T0" fmla="*/ 85 w 342"/>
                    <a:gd name="T1" fmla="*/ 20 h 142"/>
                    <a:gd name="T2" fmla="*/ 73 w 342"/>
                    <a:gd name="T3" fmla="*/ 41 h 142"/>
                    <a:gd name="T4" fmla="*/ 53 w 342"/>
                    <a:gd name="T5" fmla="*/ 57 h 142"/>
                    <a:gd name="T6" fmla="*/ 20 w 342"/>
                    <a:gd name="T7" fmla="*/ 53 h 142"/>
                    <a:gd name="T8" fmla="*/ 8 w 342"/>
                    <a:gd name="T9" fmla="*/ 65 h 142"/>
                    <a:gd name="T10" fmla="*/ 0 w 342"/>
                    <a:gd name="T11" fmla="*/ 85 h 142"/>
                    <a:gd name="T12" fmla="*/ 4 w 342"/>
                    <a:gd name="T13" fmla="*/ 102 h 142"/>
                    <a:gd name="T14" fmla="*/ 12 w 342"/>
                    <a:gd name="T15" fmla="*/ 114 h 142"/>
                    <a:gd name="T16" fmla="*/ 24 w 342"/>
                    <a:gd name="T17" fmla="*/ 118 h 142"/>
                    <a:gd name="T18" fmla="*/ 32 w 342"/>
                    <a:gd name="T19" fmla="*/ 126 h 142"/>
                    <a:gd name="T20" fmla="*/ 41 w 342"/>
                    <a:gd name="T21" fmla="*/ 130 h 142"/>
                    <a:gd name="T22" fmla="*/ 45 w 342"/>
                    <a:gd name="T23" fmla="*/ 134 h 142"/>
                    <a:gd name="T24" fmla="*/ 77 w 342"/>
                    <a:gd name="T25" fmla="*/ 142 h 142"/>
                    <a:gd name="T26" fmla="*/ 114 w 342"/>
                    <a:gd name="T27" fmla="*/ 134 h 142"/>
                    <a:gd name="T28" fmla="*/ 114 w 342"/>
                    <a:gd name="T29" fmla="*/ 130 h 142"/>
                    <a:gd name="T30" fmla="*/ 126 w 342"/>
                    <a:gd name="T31" fmla="*/ 118 h 142"/>
                    <a:gd name="T32" fmla="*/ 146 w 342"/>
                    <a:gd name="T33" fmla="*/ 114 h 142"/>
                    <a:gd name="T34" fmla="*/ 167 w 342"/>
                    <a:gd name="T35" fmla="*/ 102 h 142"/>
                    <a:gd name="T36" fmla="*/ 191 w 342"/>
                    <a:gd name="T37" fmla="*/ 106 h 142"/>
                    <a:gd name="T38" fmla="*/ 211 w 342"/>
                    <a:gd name="T39" fmla="*/ 98 h 142"/>
                    <a:gd name="T40" fmla="*/ 220 w 342"/>
                    <a:gd name="T41" fmla="*/ 81 h 142"/>
                    <a:gd name="T42" fmla="*/ 240 w 342"/>
                    <a:gd name="T43" fmla="*/ 77 h 142"/>
                    <a:gd name="T44" fmla="*/ 252 w 342"/>
                    <a:gd name="T45" fmla="*/ 81 h 142"/>
                    <a:gd name="T46" fmla="*/ 264 w 342"/>
                    <a:gd name="T47" fmla="*/ 81 h 142"/>
                    <a:gd name="T48" fmla="*/ 281 w 342"/>
                    <a:gd name="T49" fmla="*/ 81 h 142"/>
                    <a:gd name="T50" fmla="*/ 305 w 342"/>
                    <a:gd name="T51" fmla="*/ 94 h 142"/>
                    <a:gd name="T52" fmla="*/ 317 w 342"/>
                    <a:gd name="T53" fmla="*/ 77 h 142"/>
                    <a:gd name="T54" fmla="*/ 338 w 342"/>
                    <a:gd name="T55" fmla="*/ 45 h 142"/>
                    <a:gd name="T56" fmla="*/ 321 w 342"/>
                    <a:gd name="T57" fmla="*/ 28 h 142"/>
                    <a:gd name="T58" fmla="*/ 297 w 342"/>
                    <a:gd name="T59" fmla="*/ 16 h 142"/>
                    <a:gd name="T60" fmla="*/ 272 w 342"/>
                    <a:gd name="T61" fmla="*/ 12 h 142"/>
                    <a:gd name="T62" fmla="*/ 244 w 342"/>
                    <a:gd name="T63" fmla="*/ 20 h 142"/>
                    <a:gd name="T64" fmla="*/ 228 w 342"/>
                    <a:gd name="T65" fmla="*/ 12 h 142"/>
                    <a:gd name="T66" fmla="*/ 207 w 342"/>
                    <a:gd name="T67" fmla="*/ 12 h 142"/>
                    <a:gd name="T68" fmla="*/ 195 w 342"/>
                    <a:gd name="T69" fmla="*/ 16 h 142"/>
                    <a:gd name="T70" fmla="*/ 191 w 342"/>
                    <a:gd name="T71" fmla="*/ 28 h 142"/>
                    <a:gd name="T72" fmla="*/ 179 w 342"/>
                    <a:gd name="T73" fmla="*/ 28 h 142"/>
                    <a:gd name="T74" fmla="*/ 179 w 342"/>
                    <a:gd name="T75" fmla="*/ 20 h 142"/>
                    <a:gd name="T76" fmla="*/ 175 w 342"/>
                    <a:gd name="T77" fmla="*/ 12 h 142"/>
                    <a:gd name="T78" fmla="*/ 163 w 342"/>
                    <a:gd name="T79" fmla="*/ 0 h 142"/>
                    <a:gd name="T80" fmla="*/ 138 w 342"/>
                    <a:gd name="T81" fmla="*/ 12 h 142"/>
                    <a:gd name="T82" fmla="*/ 118 w 342"/>
                    <a:gd name="T83"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142">
                      <a:moveTo>
                        <a:pt x="106" y="4"/>
                      </a:moveTo>
                      <a:lnTo>
                        <a:pt x="93" y="12"/>
                      </a:lnTo>
                      <a:lnTo>
                        <a:pt x="85" y="20"/>
                      </a:lnTo>
                      <a:lnTo>
                        <a:pt x="77" y="28"/>
                      </a:lnTo>
                      <a:lnTo>
                        <a:pt x="77" y="33"/>
                      </a:lnTo>
                      <a:lnTo>
                        <a:pt x="73" y="41"/>
                      </a:lnTo>
                      <a:lnTo>
                        <a:pt x="69" y="41"/>
                      </a:lnTo>
                      <a:lnTo>
                        <a:pt x="61" y="49"/>
                      </a:lnTo>
                      <a:lnTo>
                        <a:pt x="53" y="57"/>
                      </a:lnTo>
                      <a:lnTo>
                        <a:pt x="41" y="57"/>
                      </a:lnTo>
                      <a:lnTo>
                        <a:pt x="32" y="57"/>
                      </a:lnTo>
                      <a:lnTo>
                        <a:pt x="20" y="53"/>
                      </a:lnTo>
                      <a:lnTo>
                        <a:pt x="20" y="53"/>
                      </a:lnTo>
                      <a:lnTo>
                        <a:pt x="16" y="57"/>
                      </a:lnTo>
                      <a:lnTo>
                        <a:pt x="8" y="65"/>
                      </a:lnTo>
                      <a:lnTo>
                        <a:pt x="8" y="69"/>
                      </a:lnTo>
                      <a:lnTo>
                        <a:pt x="4" y="73"/>
                      </a:lnTo>
                      <a:lnTo>
                        <a:pt x="0" y="85"/>
                      </a:lnTo>
                      <a:lnTo>
                        <a:pt x="0" y="98"/>
                      </a:lnTo>
                      <a:lnTo>
                        <a:pt x="4" y="102"/>
                      </a:lnTo>
                      <a:lnTo>
                        <a:pt x="4" y="102"/>
                      </a:lnTo>
                      <a:lnTo>
                        <a:pt x="8" y="106"/>
                      </a:lnTo>
                      <a:lnTo>
                        <a:pt x="12" y="110"/>
                      </a:lnTo>
                      <a:lnTo>
                        <a:pt x="12" y="114"/>
                      </a:lnTo>
                      <a:lnTo>
                        <a:pt x="16" y="122"/>
                      </a:lnTo>
                      <a:lnTo>
                        <a:pt x="20" y="118"/>
                      </a:lnTo>
                      <a:lnTo>
                        <a:pt x="24" y="118"/>
                      </a:lnTo>
                      <a:lnTo>
                        <a:pt x="28" y="122"/>
                      </a:lnTo>
                      <a:lnTo>
                        <a:pt x="28" y="122"/>
                      </a:lnTo>
                      <a:lnTo>
                        <a:pt x="32" y="126"/>
                      </a:lnTo>
                      <a:lnTo>
                        <a:pt x="32" y="126"/>
                      </a:lnTo>
                      <a:lnTo>
                        <a:pt x="36" y="130"/>
                      </a:lnTo>
                      <a:lnTo>
                        <a:pt x="41" y="130"/>
                      </a:lnTo>
                      <a:lnTo>
                        <a:pt x="41" y="134"/>
                      </a:lnTo>
                      <a:lnTo>
                        <a:pt x="41" y="134"/>
                      </a:lnTo>
                      <a:lnTo>
                        <a:pt x="45" y="134"/>
                      </a:lnTo>
                      <a:lnTo>
                        <a:pt x="45" y="134"/>
                      </a:lnTo>
                      <a:lnTo>
                        <a:pt x="53" y="142"/>
                      </a:lnTo>
                      <a:lnTo>
                        <a:pt x="77" y="142"/>
                      </a:lnTo>
                      <a:lnTo>
                        <a:pt x="89" y="142"/>
                      </a:lnTo>
                      <a:lnTo>
                        <a:pt x="102" y="138"/>
                      </a:lnTo>
                      <a:lnTo>
                        <a:pt x="114" y="134"/>
                      </a:lnTo>
                      <a:lnTo>
                        <a:pt x="118" y="134"/>
                      </a:lnTo>
                      <a:lnTo>
                        <a:pt x="118" y="134"/>
                      </a:lnTo>
                      <a:lnTo>
                        <a:pt x="114" y="130"/>
                      </a:lnTo>
                      <a:lnTo>
                        <a:pt x="118" y="118"/>
                      </a:lnTo>
                      <a:lnTo>
                        <a:pt x="126" y="118"/>
                      </a:lnTo>
                      <a:lnTo>
                        <a:pt x="126" y="118"/>
                      </a:lnTo>
                      <a:lnTo>
                        <a:pt x="130" y="114"/>
                      </a:lnTo>
                      <a:lnTo>
                        <a:pt x="134" y="114"/>
                      </a:lnTo>
                      <a:lnTo>
                        <a:pt x="146" y="114"/>
                      </a:lnTo>
                      <a:lnTo>
                        <a:pt x="159" y="110"/>
                      </a:lnTo>
                      <a:lnTo>
                        <a:pt x="163" y="106"/>
                      </a:lnTo>
                      <a:lnTo>
                        <a:pt x="167" y="102"/>
                      </a:lnTo>
                      <a:lnTo>
                        <a:pt x="179" y="110"/>
                      </a:lnTo>
                      <a:lnTo>
                        <a:pt x="187" y="110"/>
                      </a:lnTo>
                      <a:lnTo>
                        <a:pt x="191" y="106"/>
                      </a:lnTo>
                      <a:lnTo>
                        <a:pt x="195" y="106"/>
                      </a:lnTo>
                      <a:lnTo>
                        <a:pt x="207" y="98"/>
                      </a:lnTo>
                      <a:lnTo>
                        <a:pt x="211" y="98"/>
                      </a:lnTo>
                      <a:lnTo>
                        <a:pt x="216" y="89"/>
                      </a:lnTo>
                      <a:lnTo>
                        <a:pt x="220" y="85"/>
                      </a:lnTo>
                      <a:lnTo>
                        <a:pt x="220" y="81"/>
                      </a:lnTo>
                      <a:lnTo>
                        <a:pt x="224" y="81"/>
                      </a:lnTo>
                      <a:lnTo>
                        <a:pt x="236" y="77"/>
                      </a:lnTo>
                      <a:lnTo>
                        <a:pt x="240" y="77"/>
                      </a:lnTo>
                      <a:lnTo>
                        <a:pt x="244" y="77"/>
                      </a:lnTo>
                      <a:lnTo>
                        <a:pt x="244" y="81"/>
                      </a:lnTo>
                      <a:lnTo>
                        <a:pt x="252" y="81"/>
                      </a:lnTo>
                      <a:lnTo>
                        <a:pt x="256" y="85"/>
                      </a:lnTo>
                      <a:lnTo>
                        <a:pt x="260" y="81"/>
                      </a:lnTo>
                      <a:lnTo>
                        <a:pt x="264" y="81"/>
                      </a:lnTo>
                      <a:lnTo>
                        <a:pt x="268" y="81"/>
                      </a:lnTo>
                      <a:lnTo>
                        <a:pt x="268" y="77"/>
                      </a:lnTo>
                      <a:lnTo>
                        <a:pt x="281" y="81"/>
                      </a:lnTo>
                      <a:lnTo>
                        <a:pt x="293" y="94"/>
                      </a:lnTo>
                      <a:lnTo>
                        <a:pt x="293" y="94"/>
                      </a:lnTo>
                      <a:lnTo>
                        <a:pt x="305" y="94"/>
                      </a:lnTo>
                      <a:lnTo>
                        <a:pt x="317" y="89"/>
                      </a:lnTo>
                      <a:lnTo>
                        <a:pt x="317" y="89"/>
                      </a:lnTo>
                      <a:lnTo>
                        <a:pt x="317" y="77"/>
                      </a:lnTo>
                      <a:lnTo>
                        <a:pt x="325" y="73"/>
                      </a:lnTo>
                      <a:lnTo>
                        <a:pt x="334" y="57"/>
                      </a:lnTo>
                      <a:lnTo>
                        <a:pt x="338" y="45"/>
                      </a:lnTo>
                      <a:lnTo>
                        <a:pt x="342" y="37"/>
                      </a:lnTo>
                      <a:lnTo>
                        <a:pt x="334" y="37"/>
                      </a:lnTo>
                      <a:lnTo>
                        <a:pt x="321" y="28"/>
                      </a:lnTo>
                      <a:lnTo>
                        <a:pt x="309" y="24"/>
                      </a:lnTo>
                      <a:lnTo>
                        <a:pt x="309" y="20"/>
                      </a:lnTo>
                      <a:lnTo>
                        <a:pt x="297" y="16"/>
                      </a:lnTo>
                      <a:lnTo>
                        <a:pt x="293" y="12"/>
                      </a:lnTo>
                      <a:lnTo>
                        <a:pt x="285" y="12"/>
                      </a:lnTo>
                      <a:lnTo>
                        <a:pt x="272" y="12"/>
                      </a:lnTo>
                      <a:lnTo>
                        <a:pt x="268" y="8"/>
                      </a:lnTo>
                      <a:lnTo>
                        <a:pt x="256" y="12"/>
                      </a:lnTo>
                      <a:lnTo>
                        <a:pt x="244" y="20"/>
                      </a:lnTo>
                      <a:lnTo>
                        <a:pt x="244" y="20"/>
                      </a:lnTo>
                      <a:lnTo>
                        <a:pt x="232" y="12"/>
                      </a:lnTo>
                      <a:lnTo>
                        <a:pt x="228" y="12"/>
                      </a:lnTo>
                      <a:lnTo>
                        <a:pt x="216" y="12"/>
                      </a:lnTo>
                      <a:lnTo>
                        <a:pt x="207" y="12"/>
                      </a:lnTo>
                      <a:lnTo>
                        <a:pt x="207" y="12"/>
                      </a:lnTo>
                      <a:lnTo>
                        <a:pt x="207" y="16"/>
                      </a:lnTo>
                      <a:lnTo>
                        <a:pt x="199" y="20"/>
                      </a:lnTo>
                      <a:lnTo>
                        <a:pt x="195" y="16"/>
                      </a:lnTo>
                      <a:lnTo>
                        <a:pt x="195" y="24"/>
                      </a:lnTo>
                      <a:lnTo>
                        <a:pt x="195" y="28"/>
                      </a:lnTo>
                      <a:lnTo>
                        <a:pt x="191" y="28"/>
                      </a:lnTo>
                      <a:lnTo>
                        <a:pt x="187" y="24"/>
                      </a:lnTo>
                      <a:lnTo>
                        <a:pt x="183" y="24"/>
                      </a:lnTo>
                      <a:lnTo>
                        <a:pt x="179" y="28"/>
                      </a:lnTo>
                      <a:lnTo>
                        <a:pt x="179" y="28"/>
                      </a:lnTo>
                      <a:lnTo>
                        <a:pt x="175" y="24"/>
                      </a:lnTo>
                      <a:lnTo>
                        <a:pt x="179" y="20"/>
                      </a:lnTo>
                      <a:lnTo>
                        <a:pt x="175" y="20"/>
                      </a:lnTo>
                      <a:lnTo>
                        <a:pt x="179" y="16"/>
                      </a:lnTo>
                      <a:lnTo>
                        <a:pt x="175" y="12"/>
                      </a:lnTo>
                      <a:lnTo>
                        <a:pt x="171" y="12"/>
                      </a:lnTo>
                      <a:lnTo>
                        <a:pt x="171" y="12"/>
                      </a:lnTo>
                      <a:lnTo>
                        <a:pt x="163" y="0"/>
                      </a:lnTo>
                      <a:lnTo>
                        <a:pt x="159" y="0"/>
                      </a:lnTo>
                      <a:lnTo>
                        <a:pt x="146" y="4"/>
                      </a:lnTo>
                      <a:lnTo>
                        <a:pt x="138" y="12"/>
                      </a:lnTo>
                      <a:lnTo>
                        <a:pt x="126" y="12"/>
                      </a:lnTo>
                      <a:lnTo>
                        <a:pt x="126" y="4"/>
                      </a:lnTo>
                      <a:lnTo>
                        <a:pt x="118" y="4"/>
                      </a:lnTo>
                      <a:lnTo>
                        <a:pt x="114" y="4"/>
                      </a:lnTo>
                      <a:lnTo>
                        <a:pt x="106"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00" name="Freeform 165">
                  <a:extLst>
                    <a:ext uri="{FF2B5EF4-FFF2-40B4-BE49-F238E27FC236}">
                      <a16:creationId xmlns:a16="http://schemas.microsoft.com/office/drawing/2014/main" id="{F203826C-DF29-41E1-9A05-AEB310E28EAF}"/>
                    </a:ext>
                  </a:extLst>
                </p:cNvPr>
                <p:cNvSpPr>
                  <a:spLocks/>
                </p:cNvSpPr>
                <p:nvPr/>
              </p:nvSpPr>
              <p:spPr bwMode="gray">
                <a:xfrm>
                  <a:off x="11829" y="7338"/>
                  <a:ext cx="570" cy="350"/>
                </a:xfrm>
                <a:custGeom>
                  <a:avLst/>
                  <a:gdLst>
                    <a:gd name="T0" fmla="*/ 562 w 570"/>
                    <a:gd name="T1" fmla="*/ 215 h 350"/>
                    <a:gd name="T2" fmla="*/ 546 w 570"/>
                    <a:gd name="T3" fmla="*/ 215 h 350"/>
                    <a:gd name="T4" fmla="*/ 529 w 570"/>
                    <a:gd name="T5" fmla="*/ 223 h 350"/>
                    <a:gd name="T6" fmla="*/ 493 w 570"/>
                    <a:gd name="T7" fmla="*/ 223 h 350"/>
                    <a:gd name="T8" fmla="*/ 476 w 570"/>
                    <a:gd name="T9" fmla="*/ 199 h 350"/>
                    <a:gd name="T10" fmla="*/ 476 w 570"/>
                    <a:gd name="T11" fmla="*/ 162 h 350"/>
                    <a:gd name="T12" fmla="*/ 485 w 570"/>
                    <a:gd name="T13" fmla="*/ 126 h 350"/>
                    <a:gd name="T14" fmla="*/ 460 w 570"/>
                    <a:gd name="T15" fmla="*/ 89 h 350"/>
                    <a:gd name="T16" fmla="*/ 432 w 570"/>
                    <a:gd name="T17" fmla="*/ 49 h 350"/>
                    <a:gd name="T18" fmla="*/ 399 w 570"/>
                    <a:gd name="T19" fmla="*/ 0 h 350"/>
                    <a:gd name="T20" fmla="*/ 367 w 570"/>
                    <a:gd name="T21" fmla="*/ 12 h 350"/>
                    <a:gd name="T22" fmla="*/ 338 w 570"/>
                    <a:gd name="T23" fmla="*/ 20 h 350"/>
                    <a:gd name="T24" fmla="*/ 297 w 570"/>
                    <a:gd name="T25" fmla="*/ 32 h 350"/>
                    <a:gd name="T26" fmla="*/ 261 w 570"/>
                    <a:gd name="T27" fmla="*/ 24 h 350"/>
                    <a:gd name="T28" fmla="*/ 220 w 570"/>
                    <a:gd name="T29" fmla="*/ 24 h 350"/>
                    <a:gd name="T30" fmla="*/ 192 w 570"/>
                    <a:gd name="T31" fmla="*/ 20 h 350"/>
                    <a:gd name="T32" fmla="*/ 151 w 570"/>
                    <a:gd name="T33" fmla="*/ 32 h 350"/>
                    <a:gd name="T34" fmla="*/ 118 w 570"/>
                    <a:gd name="T35" fmla="*/ 49 h 350"/>
                    <a:gd name="T36" fmla="*/ 106 w 570"/>
                    <a:gd name="T37" fmla="*/ 61 h 350"/>
                    <a:gd name="T38" fmla="*/ 86 w 570"/>
                    <a:gd name="T39" fmla="*/ 93 h 350"/>
                    <a:gd name="T40" fmla="*/ 65 w 570"/>
                    <a:gd name="T41" fmla="*/ 126 h 350"/>
                    <a:gd name="T42" fmla="*/ 45 w 570"/>
                    <a:gd name="T43" fmla="*/ 150 h 350"/>
                    <a:gd name="T44" fmla="*/ 29 w 570"/>
                    <a:gd name="T45" fmla="*/ 158 h 350"/>
                    <a:gd name="T46" fmla="*/ 0 w 570"/>
                    <a:gd name="T47" fmla="*/ 162 h 350"/>
                    <a:gd name="T48" fmla="*/ 21 w 570"/>
                    <a:gd name="T49" fmla="*/ 179 h 350"/>
                    <a:gd name="T50" fmla="*/ 33 w 570"/>
                    <a:gd name="T51" fmla="*/ 203 h 350"/>
                    <a:gd name="T52" fmla="*/ 37 w 570"/>
                    <a:gd name="T53" fmla="*/ 215 h 350"/>
                    <a:gd name="T54" fmla="*/ 61 w 570"/>
                    <a:gd name="T55" fmla="*/ 228 h 350"/>
                    <a:gd name="T56" fmla="*/ 82 w 570"/>
                    <a:gd name="T57" fmla="*/ 256 h 350"/>
                    <a:gd name="T58" fmla="*/ 82 w 570"/>
                    <a:gd name="T59" fmla="*/ 268 h 350"/>
                    <a:gd name="T60" fmla="*/ 106 w 570"/>
                    <a:gd name="T61" fmla="*/ 276 h 350"/>
                    <a:gd name="T62" fmla="*/ 135 w 570"/>
                    <a:gd name="T63" fmla="*/ 268 h 350"/>
                    <a:gd name="T64" fmla="*/ 135 w 570"/>
                    <a:gd name="T65" fmla="*/ 284 h 350"/>
                    <a:gd name="T66" fmla="*/ 143 w 570"/>
                    <a:gd name="T67" fmla="*/ 297 h 350"/>
                    <a:gd name="T68" fmla="*/ 167 w 570"/>
                    <a:gd name="T69" fmla="*/ 313 h 350"/>
                    <a:gd name="T70" fmla="*/ 159 w 570"/>
                    <a:gd name="T71" fmla="*/ 325 h 350"/>
                    <a:gd name="T72" fmla="*/ 163 w 570"/>
                    <a:gd name="T73" fmla="*/ 333 h 350"/>
                    <a:gd name="T74" fmla="*/ 171 w 570"/>
                    <a:gd name="T75" fmla="*/ 337 h 350"/>
                    <a:gd name="T76" fmla="*/ 183 w 570"/>
                    <a:gd name="T77" fmla="*/ 333 h 350"/>
                    <a:gd name="T78" fmla="*/ 200 w 570"/>
                    <a:gd name="T79" fmla="*/ 333 h 350"/>
                    <a:gd name="T80" fmla="*/ 216 w 570"/>
                    <a:gd name="T81" fmla="*/ 337 h 350"/>
                    <a:gd name="T82" fmla="*/ 236 w 570"/>
                    <a:gd name="T83" fmla="*/ 341 h 350"/>
                    <a:gd name="T84" fmla="*/ 253 w 570"/>
                    <a:gd name="T85" fmla="*/ 341 h 350"/>
                    <a:gd name="T86" fmla="*/ 289 w 570"/>
                    <a:gd name="T87" fmla="*/ 341 h 350"/>
                    <a:gd name="T88" fmla="*/ 310 w 570"/>
                    <a:gd name="T89" fmla="*/ 350 h 350"/>
                    <a:gd name="T90" fmla="*/ 330 w 570"/>
                    <a:gd name="T91" fmla="*/ 341 h 350"/>
                    <a:gd name="T92" fmla="*/ 342 w 570"/>
                    <a:gd name="T93" fmla="*/ 333 h 350"/>
                    <a:gd name="T94" fmla="*/ 346 w 570"/>
                    <a:gd name="T95" fmla="*/ 329 h 350"/>
                    <a:gd name="T96" fmla="*/ 358 w 570"/>
                    <a:gd name="T97" fmla="*/ 321 h 350"/>
                    <a:gd name="T98" fmla="*/ 367 w 570"/>
                    <a:gd name="T99" fmla="*/ 317 h 350"/>
                    <a:gd name="T100" fmla="*/ 383 w 570"/>
                    <a:gd name="T101" fmla="*/ 317 h 350"/>
                    <a:gd name="T102" fmla="*/ 403 w 570"/>
                    <a:gd name="T103" fmla="*/ 313 h 350"/>
                    <a:gd name="T104" fmla="*/ 424 w 570"/>
                    <a:gd name="T105" fmla="*/ 313 h 350"/>
                    <a:gd name="T106" fmla="*/ 460 w 570"/>
                    <a:gd name="T107" fmla="*/ 321 h 350"/>
                    <a:gd name="T108" fmla="*/ 489 w 570"/>
                    <a:gd name="T109" fmla="*/ 337 h 350"/>
                    <a:gd name="T110" fmla="*/ 509 w 570"/>
                    <a:gd name="T111" fmla="*/ 317 h 350"/>
                    <a:gd name="T112" fmla="*/ 529 w 570"/>
                    <a:gd name="T113" fmla="*/ 272 h 350"/>
                    <a:gd name="T114" fmla="*/ 525 w 570"/>
                    <a:gd name="T115" fmla="*/ 248 h 350"/>
                    <a:gd name="T116" fmla="*/ 546 w 570"/>
                    <a:gd name="T117" fmla="*/ 264 h 350"/>
                    <a:gd name="T118" fmla="*/ 570 w 570"/>
                    <a:gd name="T119" fmla="*/ 23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 h="350">
                      <a:moveTo>
                        <a:pt x="570" y="219"/>
                      </a:moveTo>
                      <a:lnTo>
                        <a:pt x="562" y="219"/>
                      </a:lnTo>
                      <a:lnTo>
                        <a:pt x="562" y="215"/>
                      </a:lnTo>
                      <a:lnTo>
                        <a:pt x="562" y="215"/>
                      </a:lnTo>
                      <a:lnTo>
                        <a:pt x="558" y="215"/>
                      </a:lnTo>
                      <a:lnTo>
                        <a:pt x="554" y="215"/>
                      </a:lnTo>
                      <a:lnTo>
                        <a:pt x="550" y="215"/>
                      </a:lnTo>
                      <a:lnTo>
                        <a:pt x="546" y="215"/>
                      </a:lnTo>
                      <a:lnTo>
                        <a:pt x="542" y="215"/>
                      </a:lnTo>
                      <a:lnTo>
                        <a:pt x="542" y="215"/>
                      </a:lnTo>
                      <a:lnTo>
                        <a:pt x="537" y="219"/>
                      </a:lnTo>
                      <a:lnTo>
                        <a:pt x="529" y="223"/>
                      </a:lnTo>
                      <a:lnTo>
                        <a:pt x="525" y="228"/>
                      </a:lnTo>
                      <a:lnTo>
                        <a:pt x="513" y="232"/>
                      </a:lnTo>
                      <a:lnTo>
                        <a:pt x="505" y="228"/>
                      </a:lnTo>
                      <a:lnTo>
                        <a:pt x="493" y="223"/>
                      </a:lnTo>
                      <a:lnTo>
                        <a:pt x="480" y="211"/>
                      </a:lnTo>
                      <a:lnTo>
                        <a:pt x="480" y="211"/>
                      </a:lnTo>
                      <a:lnTo>
                        <a:pt x="476" y="211"/>
                      </a:lnTo>
                      <a:lnTo>
                        <a:pt x="476" y="199"/>
                      </a:lnTo>
                      <a:lnTo>
                        <a:pt x="476" y="187"/>
                      </a:lnTo>
                      <a:lnTo>
                        <a:pt x="476" y="179"/>
                      </a:lnTo>
                      <a:lnTo>
                        <a:pt x="472" y="167"/>
                      </a:lnTo>
                      <a:lnTo>
                        <a:pt x="476" y="162"/>
                      </a:lnTo>
                      <a:lnTo>
                        <a:pt x="476" y="154"/>
                      </a:lnTo>
                      <a:lnTo>
                        <a:pt x="476" y="150"/>
                      </a:lnTo>
                      <a:lnTo>
                        <a:pt x="485" y="138"/>
                      </a:lnTo>
                      <a:lnTo>
                        <a:pt x="485" y="126"/>
                      </a:lnTo>
                      <a:lnTo>
                        <a:pt x="476" y="118"/>
                      </a:lnTo>
                      <a:lnTo>
                        <a:pt x="476" y="114"/>
                      </a:lnTo>
                      <a:lnTo>
                        <a:pt x="468" y="97"/>
                      </a:lnTo>
                      <a:lnTo>
                        <a:pt x="460" y="89"/>
                      </a:lnTo>
                      <a:lnTo>
                        <a:pt x="456" y="81"/>
                      </a:lnTo>
                      <a:lnTo>
                        <a:pt x="444" y="69"/>
                      </a:lnTo>
                      <a:lnTo>
                        <a:pt x="436" y="57"/>
                      </a:lnTo>
                      <a:lnTo>
                        <a:pt x="432" y="49"/>
                      </a:lnTo>
                      <a:lnTo>
                        <a:pt x="424" y="36"/>
                      </a:lnTo>
                      <a:lnTo>
                        <a:pt x="415" y="20"/>
                      </a:lnTo>
                      <a:lnTo>
                        <a:pt x="407" y="8"/>
                      </a:lnTo>
                      <a:lnTo>
                        <a:pt x="399" y="0"/>
                      </a:lnTo>
                      <a:lnTo>
                        <a:pt x="387" y="0"/>
                      </a:lnTo>
                      <a:lnTo>
                        <a:pt x="379" y="4"/>
                      </a:lnTo>
                      <a:lnTo>
                        <a:pt x="367" y="4"/>
                      </a:lnTo>
                      <a:lnTo>
                        <a:pt x="367" y="12"/>
                      </a:lnTo>
                      <a:lnTo>
                        <a:pt x="354" y="20"/>
                      </a:lnTo>
                      <a:lnTo>
                        <a:pt x="350" y="20"/>
                      </a:lnTo>
                      <a:lnTo>
                        <a:pt x="346" y="20"/>
                      </a:lnTo>
                      <a:lnTo>
                        <a:pt x="338" y="20"/>
                      </a:lnTo>
                      <a:lnTo>
                        <a:pt x="326" y="24"/>
                      </a:lnTo>
                      <a:lnTo>
                        <a:pt x="322" y="24"/>
                      </a:lnTo>
                      <a:lnTo>
                        <a:pt x="310" y="24"/>
                      </a:lnTo>
                      <a:lnTo>
                        <a:pt x="297" y="32"/>
                      </a:lnTo>
                      <a:lnTo>
                        <a:pt x="285" y="40"/>
                      </a:lnTo>
                      <a:lnTo>
                        <a:pt x="281" y="40"/>
                      </a:lnTo>
                      <a:lnTo>
                        <a:pt x="273" y="32"/>
                      </a:lnTo>
                      <a:lnTo>
                        <a:pt x="261" y="24"/>
                      </a:lnTo>
                      <a:lnTo>
                        <a:pt x="236" y="24"/>
                      </a:lnTo>
                      <a:lnTo>
                        <a:pt x="236" y="24"/>
                      </a:lnTo>
                      <a:lnTo>
                        <a:pt x="224" y="20"/>
                      </a:lnTo>
                      <a:lnTo>
                        <a:pt x="220" y="24"/>
                      </a:lnTo>
                      <a:lnTo>
                        <a:pt x="212" y="20"/>
                      </a:lnTo>
                      <a:lnTo>
                        <a:pt x="200" y="20"/>
                      </a:lnTo>
                      <a:lnTo>
                        <a:pt x="200" y="20"/>
                      </a:lnTo>
                      <a:lnTo>
                        <a:pt x="192" y="20"/>
                      </a:lnTo>
                      <a:lnTo>
                        <a:pt x="179" y="12"/>
                      </a:lnTo>
                      <a:lnTo>
                        <a:pt x="167" y="20"/>
                      </a:lnTo>
                      <a:lnTo>
                        <a:pt x="159" y="24"/>
                      </a:lnTo>
                      <a:lnTo>
                        <a:pt x="151" y="32"/>
                      </a:lnTo>
                      <a:lnTo>
                        <a:pt x="143" y="36"/>
                      </a:lnTo>
                      <a:lnTo>
                        <a:pt x="131" y="40"/>
                      </a:lnTo>
                      <a:lnTo>
                        <a:pt x="131" y="40"/>
                      </a:lnTo>
                      <a:lnTo>
                        <a:pt x="118" y="49"/>
                      </a:lnTo>
                      <a:lnTo>
                        <a:pt x="114" y="53"/>
                      </a:lnTo>
                      <a:lnTo>
                        <a:pt x="106" y="57"/>
                      </a:lnTo>
                      <a:lnTo>
                        <a:pt x="106" y="57"/>
                      </a:lnTo>
                      <a:lnTo>
                        <a:pt x="106" y="61"/>
                      </a:lnTo>
                      <a:lnTo>
                        <a:pt x="98" y="73"/>
                      </a:lnTo>
                      <a:lnTo>
                        <a:pt x="94" y="85"/>
                      </a:lnTo>
                      <a:lnTo>
                        <a:pt x="94" y="85"/>
                      </a:lnTo>
                      <a:lnTo>
                        <a:pt x="86" y="93"/>
                      </a:lnTo>
                      <a:lnTo>
                        <a:pt x="82" y="101"/>
                      </a:lnTo>
                      <a:lnTo>
                        <a:pt x="74" y="114"/>
                      </a:lnTo>
                      <a:lnTo>
                        <a:pt x="74" y="122"/>
                      </a:lnTo>
                      <a:lnTo>
                        <a:pt x="65" y="126"/>
                      </a:lnTo>
                      <a:lnTo>
                        <a:pt x="65" y="130"/>
                      </a:lnTo>
                      <a:lnTo>
                        <a:pt x="61" y="142"/>
                      </a:lnTo>
                      <a:lnTo>
                        <a:pt x="57" y="146"/>
                      </a:lnTo>
                      <a:lnTo>
                        <a:pt x="45" y="150"/>
                      </a:lnTo>
                      <a:lnTo>
                        <a:pt x="33" y="150"/>
                      </a:lnTo>
                      <a:lnTo>
                        <a:pt x="29" y="158"/>
                      </a:lnTo>
                      <a:lnTo>
                        <a:pt x="29" y="158"/>
                      </a:lnTo>
                      <a:lnTo>
                        <a:pt x="29" y="158"/>
                      </a:lnTo>
                      <a:lnTo>
                        <a:pt x="29" y="162"/>
                      </a:lnTo>
                      <a:lnTo>
                        <a:pt x="17" y="158"/>
                      </a:lnTo>
                      <a:lnTo>
                        <a:pt x="13" y="158"/>
                      </a:lnTo>
                      <a:lnTo>
                        <a:pt x="0" y="162"/>
                      </a:lnTo>
                      <a:lnTo>
                        <a:pt x="4" y="167"/>
                      </a:lnTo>
                      <a:lnTo>
                        <a:pt x="8" y="175"/>
                      </a:lnTo>
                      <a:lnTo>
                        <a:pt x="13" y="175"/>
                      </a:lnTo>
                      <a:lnTo>
                        <a:pt x="21" y="179"/>
                      </a:lnTo>
                      <a:lnTo>
                        <a:pt x="25" y="187"/>
                      </a:lnTo>
                      <a:lnTo>
                        <a:pt x="29" y="191"/>
                      </a:lnTo>
                      <a:lnTo>
                        <a:pt x="33" y="195"/>
                      </a:lnTo>
                      <a:lnTo>
                        <a:pt x="33" y="203"/>
                      </a:lnTo>
                      <a:lnTo>
                        <a:pt x="37" y="207"/>
                      </a:lnTo>
                      <a:lnTo>
                        <a:pt x="33" y="211"/>
                      </a:lnTo>
                      <a:lnTo>
                        <a:pt x="37" y="211"/>
                      </a:lnTo>
                      <a:lnTo>
                        <a:pt x="37" y="215"/>
                      </a:lnTo>
                      <a:lnTo>
                        <a:pt x="49" y="223"/>
                      </a:lnTo>
                      <a:lnTo>
                        <a:pt x="61" y="228"/>
                      </a:lnTo>
                      <a:lnTo>
                        <a:pt x="61" y="228"/>
                      </a:lnTo>
                      <a:lnTo>
                        <a:pt x="61" y="228"/>
                      </a:lnTo>
                      <a:lnTo>
                        <a:pt x="74" y="232"/>
                      </a:lnTo>
                      <a:lnTo>
                        <a:pt x="78" y="236"/>
                      </a:lnTo>
                      <a:lnTo>
                        <a:pt x="69" y="248"/>
                      </a:lnTo>
                      <a:lnTo>
                        <a:pt x="82" y="256"/>
                      </a:lnTo>
                      <a:lnTo>
                        <a:pt x="69" y="260"/>
                      </a:lnTo>
                      <a:lnTo>
                        <a:pt x="69" y="264"/>
                      </a:lnTo>
                      <a:lnTo>
                        <a:pt x="78" y="264"/>
                      </a:lnTo>
                      <a:lnTo>
                        <a:pt x="82" y="268"/>
                      </a:lnTo>
                      <a:lnTo>
                        <a:pt x="82" y="268"/>
                      </a:lnTo>
                      <a:lnTo>
                        <a:pt x="86" y="272"/>
                      </a:lnTo>
                      <a:lnTo>
                        <a:pt x="98" y="272"/>
                      </a:lnTo>
                      <a:lnTo>
                        <a:pt x="106" y="276"/>
                      </a:lnTo>
                      <a:lnTo>
                        <a:pt x="106" y="276"/>
                      </a:lnTo>
                      <a:lnTo>
                        <a:pt x="118" y="280"/>
                      </a:lnTo>
                      <a:lnTo>
                        <a:pt x="122" y="276"/>
                      </a:lnTo>
                      <a:lnTo>
                        <a:pt x="135" y="268"/>
                      </a:lnTo>
                      <a:lnTo>
                        <a:pt x="139" y="272"/>
                      </a:lnTo>
                      <a:lnTo>
                        <a:pt x="151" y="280"/>
                      </a:lnTo>
                      <a:lnTo>
                        <a:pt x="147" y="280"/>
                      </a:lnTo>
                      <a:lnTo>
                        <a:pt x="135" y="284"/>
                      </a:lnTo>
                      <a:lnTo>
                        <a:pt x="135" y="289"/>
                      </a:lnTo>
                      <a:lnTo>
                        <a:pt x="135" y="289"/>
                      </a:lnTo>
                      <a:lnTo>
                        <a:pt x="139" y="293"/>
                      </a:lnTo>
                      <a:lnTo>
                        <a:pt x="143" y="297"/>
                      </a:lnTo>
                      <a:lnTo>
                        <a:pt x="143" y="297"/>
                      </a:lnTo>
                      <a:lnTo>
                        <a:pt x="147" y="305"/>
                      </a:lnTo>
                      <a:lnTo>
                        <a:pt x="159" y="313"/>
                      </a:lnTo>
                      <a:lnTo>
                        <a:pt x="167" y="313"/>
                      </a:lnTo>
                      <a:lnTo>
                        <a:pt x="167" y="321"/>
                      </a:lnTo>
                      <a:lnTo>
                        <a:pt x="163" y="321"/>
                      </a:lnTo>
                      <a:lnTo>
                        <a:pt x="163" y="321"/>
                      </a:lnTo>
                      <a:lnTo>
                        <a:pt x="159" y="325"/>
                      </a:lnTo>
                      <a:lnTo>
                        <a:pt x="159" y="325"/>
                      </a:lnTo>
                      <a:lnTo>
                        <a:pt x="159" y="329"/>
                      </a:lnTo>
                      <a:lnTo>
                        <a:pt x="159" y="333"/>
                      </a:lnTo>
                      <a:lnTo>
                        <a:pt x="163" y="333"/>
                      </a:lnTo>
                      <a:lnTo>
                        <a:pt x="163" y="333"/>
                      </a:lnTo>
                      <a:lnTo>
                        <a:pt x="167" y="333"/>
                      </a:lnTo>
                      <a:lnTo>
                        <a:pt x="167" y="333"/>
                      </a:lnTo>
                      <a:lnTo>
                        <a:pt x="171" y="337"/>
                      </a:lnTo>
                      <a:lnTo>
                        <a:pt x="171" y="333"/>
                      </a:lnTo>
                      <a:lnTo>
                        <a:pt x="175" y="333"/>
                      </a:lnTo>
                      <a:lnTo>
                        <a:pt x="179" y="333"/>
                      </a:lnTo>
                      <a:lnTo>
                        <a:pt x="183" y="333"/>
                      </a:lnTo>
                      <a:lnTo>
                        <a:pt x="192" y="333"/>
                      </a:lnTo>
                      <a:lnTo>
                        <a:pt x="196" y="333"/>
                      </a:lnTo>
                      <a:lnTo>
                        <a:pt x="196" y="333"/>
                      </a:lnTo>
                      <a:lnTo>
                        <a:pt x="200" y="333"/>
                      </a:lnTo>
                      <a:lnTo>
                        <a:pt x="208" y="333"/>
                      </a:lnTo>
                      <a:lnTo>
                        <a:pt x="212" y="333"/>
                      </a:lnTo>
                      <a:lnTo>
                        <a:pt x="216" y="337"/>
                      </a:lnTo>
                      <a:lnTo>
                        <a:pt x="216" y="337"/>
                      </a:lnTo>
                      <a:lnTo>
                        <a:pt x="228" y="341"/>
                      </a:lnTo>
                      <a:lnTo>
                        <a:pt x="232" y="341"/>
                      </a:lnTo>
                      <a:lnTo>
                        <a:pt x="232" y="341"/>
                      </a:lnTo>
                      <a:lnTo>
                        <a:pt x="236" y="341"/>
                      </a:lnTo>
                      <a:lnTo>
                        <a:pt x="236" y="346"/>
                      </a:lnTo>
                      <a:lnTo>
                        <a:pt x="244" y="341"/>
                      </a:lnTo>
                      <a:lnTo>
                        <a:pt x="249" y="341"/>
                      </a:lnTo>
                      <a:lnTo>
                        <a:pt x="253" y="341"/>
                      </a:lnTo>
                      <a:lnTo>
                        <a:pt x="257" y="337"/>
                      </a:lnTo>
                      <a:lnTo>
                        <a:pt x="261" y="337"/>
                      </a:lnTo>
                      <a:lnTo>
                        <a:pt x="269" y="341"/>
                      </a:lnTo>
                      <a:lnTo>
                        <a:pt x="289" y="341"/>
                      </a:lnTo>
                      <a:lnTo>
                        <a:pt x="293" y="346"/>
                      </a:lnTo>
                      <a:lnTo>
                        <a:pt x="301" y="346"/>
                      </a:lnTo>
                      <a:lnTo>
                        <a:pt x="305" y="346"/>
                      </a:lnTo>
                      <a:lnTo>
                        <a:pt x="310" y="350"/>
                      </a:lnTo>
                      <a:lnTo>
                        <a:pt x="318" y="350"/>
                      </a:lnTo>
                      <a:lnTo>
                        <a:pt x="322" y="346"/>
                      </a:lnTo>
                      <a:lnTo>
                        <a:pt x="326" y="346"/>
                      </a:lnTo>
                      <a:lnTo>
                        <a:pt x="330" y="341"/>
                      </a:lnTo>
                      <a:lnTo>
                        <a:pt x="338" y="341"/>
                      </a:lnTo>
                      <a:lnTo>
                        <a:pt x="338" y="337"/>
                      </a:lnTo>
                      <a:lnTo>
                        <a:pt x="342" y="337"/>
                      </a:lnTo>
                      <a:lnTo>
                        <a:pt x="342" y="333"/>
                      </a:lnTo>
                      <a:lnTo>
                        <a:pt x="342" y="333"/>
                      </a:lnTo>
                      <a:lnTo>
                        <a:pt x="346" y="333"/>
                      </a:lnTo>
                      <a:lnTo>
                        <a:pt x="346" y="329"/>
                      </a:lnTo>
                      <a:lnTo>
                        <a:pt x="346" y="329"/>
                      </a:lnTo>
                      <a:lnTo>
                        <a:pt x="350" y="329"/>
                      </a:lnTo>
                      <a:lnTo>
                        <a:pt x="350" y="325"/>
                      </a:lnTo>
                      <a:lnTo>
                        <a:pt x="350" y="325"/>
                      </a:lnTo>
                      <a:lnTo>
                        <a:pt x="358" y="321"/>
                      </a:lnTo>
                      <a:lnTo>
                        <a:pt x="358" y="321"/>
                      </a:lnTo>
                      <a:lnTo>
                        <a:pt x="362" y="321"/>
                      </a:lnTo>
                      <a:lnTo>
                        <a:pt x="362" y="321"/>
                      </a:lnTo>
                      <a:lnTo>
                        <a:pt x="367" y="317"/>
                      </a:lnTo>
                      <a:lnTo>
                        <a:pt x="371" y="317"/>
                      </a:lnTo>
                      <a:lnTo>
                        <a:pt x="375" y="317"/>
                      </a:lnTo>
                      <a:lnTo>
                        <a:pt x="375" y="317"/>
                      </a:lnTo>
                      <a:lnTo>
                        <a:pt x="383" y="317"/>
                      </a:lnTo>
                      <a:lnTo>
                        <a:pt x="387" y="317"/>
                      </a:lnTo>
                      <a:lnTo>
                        <a:pt x="391" y="313"/>
                      </a:lnTo>
                      <a:lnTo>
                        <a:pt x="399" y="313"/>
                      </a:lnTo>
                      <a:lnTo>
                        <a:pt x="403" y="313"/>
                      </a:lnTo>
                      <a:lnTo>
                        <a:pt x="411" y="309"/>
                      </a:lnTo>
                      <a:lnTo>
                        <a:pt x="415" y="309"/>
                      </a:lnTo>
                      <a:lnTo>
                        <a:pt x="424" y="313"/>
                      </a:lnTo>
                      <a:lnTo>
                        <a:pt x="424" y="313"/>
                      </a:lnTo>
                      <a:lnTo>
                        <a:pt x="436" y="321"/>
                      </a:lnTo>
                      <a:lnTo>
                        <a:pt x="448" y="317"/>
                      </a:lnTo>
                      <a:lnTo>
                        <a:pt x="452" y="321"/>
                      </a:lnTo>
                      <a:lnTo>
                        <a:pt x="460" y="321"/>
                      </a:lnTo>
                      <a:lnTo>
                        <a:pt x="468" y="333"/>
                      </a:lnTo>
                      <a:lnTo>
                        <a:pt x="476" y="337"/>
                      </a:lnTo>
                      <a:lnTo>
                        <a:pt x="476" y="337"/>
                      </a:lnTo>
                      <a:lnTo>
                        <a:pt x="489" y="337"/>
                      </a:lnTo>
                      <a:lnTo>
                        <a:pt x="501" y="341"/>
                      </a:lnTo>
                      <a:lnTo>
                        <a:pt x="505" y="341"/>
                      </a:lnTo>
                      <a:lnTo>
                        <a:pt x="505" y="329"/>
                      </a:lnTo>
                      <a:lnTo>
                        <a:pt x="509" y="317"/>
                      </a:lnTo>
                      <a:lnTo>
                        <a:pt x="505" y="305"/>
                      </a:lnTo>
                      <a:lnTo>
                        <a:pt x="513" y="293"/>
                      </a:lnTo>
                      <a:lnTo>
                        <a:pt x="521" y="280"/>
                      </a:lnTo>
                      <a:lnTo>
                        <a:pt x="529" y="272"/>
                      </a:lnTo>
                      <a:lnTo>
                        <a:pt x="517" y="272"/>
                      </a:lnTo>
                      <a:lnTo>
                        <a:pt x="517" y="272"/>
                      </a:lnTo>
                      <a:lnTo>
                        <a:pt x="525" y="260"/>
                      </a:lnTo>
                      <a:lnTo>
                        <a:pt x="525" y="248"/>
                      </a:lnTo>
                      <a:lnTo>
                        <a:pt x="529" y="248"/>
                      </a:lnTo>
                      <a:lnTo>
                        <a:pt x="533" y="248"/>
                      </a:lnTo>
                      <a:lnTo>
                        <a:pt x="533" y="260"/>
                      </a:lnTo>
                      <a:lnTo>
                        <a:pt x="546" y="264"/>
                      </a:lnTo>
                      <a:lnTo>
                        <a:pt x="554" y="260"/>
                      </a:lnTo>
                      <a:lnTo>
                        <a:pt x="566" y="256"/>
                      </a:lnTo>
                      <a:lnTo>
                        <a:pt x="570" y="248"/>
                      </a:lnTo>
                      <a:lnTo>
                        <a:pt x="570" y="236"/>
                      </a:lnTo>
                      <a:lnTo>
                        <a:pt x="570" y="232"/>
                      </a:lnTo>
                      <a:lnTo>
                        <a:pt x="570" y="228"/>
                      </a:lnTo>
                      <a:lnTo>
                        <a:pt x="570" y="21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01" name="Freeform 166">
                  <a:extLst>
                    <a:ext uri="{FF2B5EF4-FFF2-40B4-BE49-F238E27FC236}">
                      <a16:creationId xmlns:a16="http://schemas.microsoft.com/office/drawing/2014/main" id="{5EF7A4F6-7D1A-4F70-988A-2C1EE9B50372}"/>
                    </a:ext>
                  </a:extLst>
                </p:cNvPr>
                <p:cNvSpPr>
                  <a:spLocks/>
                </p:cNvSpPr>
                <p:nvPr/>
              </p:nvSpPr>
              <p:spPr bwMode="gray">
                <a:xfrm>
                  <a:off x="11463" y="6809"/>
                  <a:ext cx="602" cy="472"/>
                </a:xfrm>
                <a:custGeom>
                  <a:avLst/>
                  <a:gdLst>
                    <a:gd name="T0" fmla="*/ 12 w 602"/>
                    <a:gd name="T1" fmla="*/ 81 h 472"/>
                    <a:gd name="T2" fmla="*/ 12 w 602"/>
                    <a:gd name="T3" fmla="*/ 97 h 472"/>
                    <a:gd name="T4" fmla="*/ 12 w 602"/>
                    <a:gd name="T5" fmla="*/ 118 h 472"/>
                    <a:gd name="T6" fmla="*/ 12 w 602"/>
                    <a:gd name="T7" fmla="*/ 138 h 472"/>
                    <a:gd name="T8" fmla="*/ 0 w 602"/>
                    <a:gd name="T9" fmla="*/ 162 h 472"/>
                    <a:gd name="T10" fmla="*/ 4 w 602"/>
                    <a:gd name="T11" fmla="*/ 171 h 472"/>
                    <a:gd name="T12" fmla="*/ 29 w 602"/>
                    <a:gd name="T13" fmla="*/ 191 h 472"/>
                    <a:gd name="T14" fmla="*/ 37 w 602"/>
                    <a:gd name="T15" fmla="*/ 228 h 472"/>
                    <a:gd name="T16" fmla="*/ 29 w 602"/>
                    <a:gd name="T17" fmla="*/ 244 h 472"/>
                    <a:gd name="T18" fmla="*/ 37 w 602"/>
                    <a:gd name="T19" fmla="*/ 272 h 472"/>
                    <a:gd name="T20" fmla="*/ 49 w 602"/>
                    <a:gd name="T21" fmla="*/ 301 h 472"/>
                    <a:gd name="T22" fmla="*/ 41 w 602"/>
                    <a:gd name="T23" fmla="*/ 325 h 472"/>
                    <a:gd name="T24" fmla="*/ 65 w 602"/>
                    <a:gd name="T25" fmla="*/ 313 h 472"/>
                    <a:gd name="T26" fmla="*/ 110 w 602"/>
                    <a:gd name="T27" fmla="*/ 337 h 472"/>
                    <a:gd name="T28" fmla="*/ 134 w 602"/>
                    <a:gd name="T29" fmla="*/ 350 h 472"/>
                    <a:gd name="T30" fmla="*/ 151 w 602"/>
                    <a:gd name="T31" fmla="*/ 386 h 472"/>
                    <a:gd name="T32" fmla="*/ 167 w 602"/>
                    <a:gd name="T33" fmla="*/ 358 h 472"/>
                    <a:gd name="T34" fmla="*/ 204 w 602"/>
                    <a:gd name="T35" fmla="*/ 370 h 472"/>
                    <a:gd name="T36" fmla="*/ 232 w 602"/>
                    <a:gd name="T37" fmla="*/ 386 h 472"/>
                    <a:gd name="T38" fmla="*/ 252 w 602"/>
                    <a:gd name="T39" fmla="*/ 398 h 472"/>
                    <a:gd name="T40" fmla="*/ 269 w 602"/>
                    <a:gd name="T41" fmla="*/ 415 h 472"/>
                    <a:gd name="T42" fmla="*/ 301 w 602"/>
                    <a:gd name="T43" fmla="*/ 439 h 472"/>
                    <a:gd name="T44" fmla="*/ 334 w 602"/>
                    <a:gd name="T45" fmla="*/ 439 h 472"/>
                    <a:gd name="T46" fmla="*/ 338 w 602"/>
                    <a:gd name="T47" fmla="*/ 451 h 472"/>
                    <a:gd name="T48" fmla="*/ 354 w 602"/>
                    <a:gd name="T49" fmla="*/ 455 h 472"/>
                    <a:gd name="T50" fmla="*/ 370 w 602"/>
                    <a:gd name="T51" fmla="*/ 443 h 472"/>
                    <a:gd name="T52" fmla="*/ 395 w 602"/>
                    <a:gd name="T53" fmla="*/ 439 h 472"/>
                    <a:gd name="T54" fmla="*/ 435 w 602"/>
                    <a:gd name="T55" fmla="*/ 439 h 472"/>
                    <a:gd name="T56" fmla="*/ 472 w 602"/>
                    <a:gd name="T57" fmla="*/ 451 h 472"/>
                    <a:gd name="T58" fmla="*/ 525 w 602"/>
                    <a:gd name="T59" fmla="*/ 472 h 472"/>
                    <a:gd name="T60" fmla="*/ 513 w 602"/>
                    <a:gd name="T61" fmla="*/ 427 h 472"/>
                    <a:gd name="T62" fmla="*/ 529 w 602"/>
                    <a:gd name="T63" fmla="*/ 407 h 472"/>
                    <a:gd name="T64" fmla="*/ 566 w 602"/>
                    <a:gd name="T65" fmla="*/ 374 h 472"/>
                    <a:gd name="T66" fmla="*/ 594 w 602"/>
                    <a:gd name="T67" fmla="*/ 362 h 472"/>
                    <a:gd name="T68" fmla="*/ 590 w 602"/>
                    <a:gd name="T69" fmla="*/ 329 h 472"/>
                    <a:gd name="T70" fmla="*/ 582 w 602"/>
                    <a:gd name="T71" fmla="*/ 301 h 472"/>
                    <a:gd name="T72" fmla="*/ 566 w 602"/>
                    <a:gd name="T73" fmla="*/ 268 h 472"/>
                    <a:gd name="T74" fmla="*/ 570 w 602"/>
                    <a:gd name="T75" fmla="*/ 228 h 472"/>
                    <a:gd name="T76" fmla="*/ 541 w 602"/>
                    <a:gd name="T77" fmla="*/ 211 h 472"/>
                    <a:gd name="T78" fmla="*/ 566 w 602"/>
                    <a:gd name="T79" fmla="*/ 187 h 472"/>
                    <a:gd name="T80" fmla="*/ 586 w 602"/>
                    <a:gd name="T81" fmla="*/ 146 h 472"/>
                    <a:gd name="T82" fmla="*/ 574 w 602"/>
                    <a:gd name="T83" fmla="*/ 110 h 472"/>
                    <a:gd name="T84" fmla="*/ 562 w 602"/>
                    <a:gd name="T85" fmla="*/ 73 h 472"/>
                    <a:gd name="T86" fmla="*/ 529 w 602"/>
                    <a:gd name="T87" fmla="*/ 36 h 472"/>
                    <a:gd name="T88" fmla="*/ 427 w 602"/>
                    <a:gd name="T89" fmla="*/ 44 h 472"/>
                    <a:gd name="T90" fmla="*/ 379 w 602"/>
                    <a:gd name="T91" fmla="*/ 36 h 472"/>
                    <a:gd name="T92" fmla="*/ 346 w 602"/>
                    <a:gd name="T93" fmla="*/ 32 h 472"/>
                    <a:gd name="T94" fmla="*/ 309 w 602"/>
                    <a:gd name="T95" fmla="*/ 49 h 472"/>
                    <a:gd name="T96" fmla="*/ 330 w 602"/>
                    <a:gd name="T97" fmla="*/ 32 h 472"/>
                    <a:gd name="T98" fmla="*/ 289 w 602"/>
                    <a:gd name="T99" fmla="*/ 40 h 472"/>
                    <a:gd name="T100" fmla="*/ 256 w 602"/>
                    <a:gd name="T101" fmla="*/ 4 h 472"/>
                    <a:gd name="T102" fmla="*/ 224 w 602"/>
                    <a:gd name="T103" fmla="*/ 0 h 472"/>
                    <a:gd name="T104" fmla="*/ 142 w 602"/>
                    <a:gd name="T105" fmla="*/ 24 h 472"/>
                    <a:gd name="T106" fmla="*/ 110 w 602"/>
                    <a:gd name="T107" fmla="*/ 49 h 472"/>
                    <a:gd name="T108" fmla="*/ 49 w 602"/>
                    <a:gd name="T109" fmla="*/ 65 h 472"/>
                    <a:gd name="T110" fmla="*/ 8 w 602"/>
                    <a:gd name="T111" fmla="*/ 7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2" h="472">
                      <a:moveTo>
                        <a:pt x="8" y="85"/>
                      </a:moveTo>
                      <a:lnTo>
                        <a:pt x="16" y="81"/>
                      </a:lnTo>
                      <a:lnTo>
                        <a:pt x="12" y="81"/>
                      </a:lnTo>
                      <a:lnTo>
                        <a:pt x="12" y="81"/>
                      </a:lnTo>
                      <a:lnTo>
                        <a:pt x="12" y="81"/>
                      </a:lnTo>
                      <a:lnTo>
                        <a:pt x="24" y="81"/>
                      </a:lnTo>
                      <a:lnTo>
                        <a:pt x="29" y="81"/>
                      </a:lnTo>
                      <a:lnTo>
                        <a:pt x="20" y="93"/>
                      </a:lnTo>
                      <a:lnTo>
                        <a:pt x="24" y="101"/>
                      </a:lnTo>
                      <a:lnTo>
                        <a:pt x="12" y="97"/>
                      </a:lnTo>
                      <a:lnTo>
                        <a:pt x="8" y="93"/>
                      </a:lnTo>
                      <a:lnTo>
                        <a:pt x="8" y="101"/>
                      </a:lnTo>
                      <a:lnTo>
                        <a:pt x="12" y="114"/>
                      </a:lnTo>
                      <a:lnTo>
                        <a:pt x="12" y="114"/>
                      </a:lnTo>
                      <a:lnTo>
                        <a:pt x="12" y="118"/>
                      </a:lnTo>
                      <a:lnTo>
                        <a:pt x="16" y="126"/>
                      </a:lnTo>
                      <a:lnTo>
                        <a:pt x="16" y="126"/>
                      </a:lnTo>
                      <a:lnTo>
                        <a:pt x="16" y="130"/>
                      </a:lnTo>
                      <a:lnTo>
                        <a:pt x="12" y="138"/>
                      </a:lnTo>
                      <a:lnTo>
                        <a:pt x="12" y="138"/>
                      </a:lnTo>
                      <a:lnTo>
                        <a:pt x="12" y="142"/>
                      </a:lnTo>
                      <a:lnTo>
                        <a:pt x="12" y="146"/>
                      </a:lnTo>
                      <a:lnTo>
                        <a:pt x="8" y="150"/>
                      </a:lnTo>
                      <a:lnTo>
                        <a:pt x="8" y="150"/>
                      </a:lnTo>
                      <a:lnTo>
                        <a:pt x="0" y="162"/>
                      </a:lnTo>
                      <a:lnTo>
                        <a:pt x="0" y="162"/>
                      </a:lnTo>
                      <a:lnTo>
                        <a:pt x="0" y="162"/>
                      </a:lnTo>
                      <a:lnTo>
                        <a:pt x="0" y="162"/>
                      </a:lnTo>
                      <a:lnTo>
                        <a:pt x="4" y="167"/>
                      </a:lnTo>
                      <a:lnTo>
                        <a:pt x="4" y="171"/>
                      </a:lnTo>
                      <a:lnTo>
                        <a:pt x="16" y="179"/>
                      </a:lnTo>
                      <a:lnTo>
                        <a:pt x="24" y="187"/>
                      </a:lnTo>
                      <a:lnTo>
                        <a:pt x="29" y="187"/>
                      </a:lnTo>
                      <a:lnTo>
                        <a:pt x="29" y="187"/>
                      </a:lnTo>
                      <a:lnTo>
                        <a:pt x="29" y="191"/>
                      </a:lnTo>
                      <a:lnTo>
                        <a:pt x="24" y="203"/>
                      </a:lnTo>
                      <a:lnTo>
                        <a:pt x="24" y="207"/>
                      </a:lnTo>
                      <a:lnTo>
                        <a:pt x="33" y="211"/>
                      </a:lnTo>
                      <a:lnTo>
                        <a:pt x="33" y="224"/>
                      </a:lnTo>
                      <a:lnTo>
                        <a:pt x="37" y="228"/>
                      </a:lnTo>
                      <a:lnTo>
                        <a:pt x="33" y="232"/>
                      </a:lnTo>
                      <a:lnTo>
                        <a:pt x="33" y="236"/>
                      </a:lnTo>
                      <a:lnTo>
                        <a:pt x="33" y="236"/>
                      </a:lnTo>
                      <a:lnTo>
                        <a:pt x="33" y="240"/>
                      </a:lnTo>
                      <a:lnTo>
                        <a:pt x="29" y="244"/>
                      </a:lnTo>
                      <a:lnTo>
                        <a:pt x="29" y="256"/>
                      </a:lnTo>
                      <a:lnTo>
                        <a:pt x="33" y="260"/>
                      </a:lnTo>
                      <a:lnTo>
                        <a:pt x="33" y="268"/>
                      </a:lnTo>
                      <a:lnTo>
                        <a:pt x="33" y="272"/>
                      </a:lnTo>
                      <a:lnTo>
                        <a:pt x="37" y="272"/>
                      </a:lnTo>
                      <a:lnTo>
                        <a:pt x="49" y="280"/>
                      </a:lnTo>
                      <a:lnTo>
                        <a:pt x="49" y="285"/>
                      </a:lnTo>
                      <a:lnTo>
                        <a:pt x="49" y="289"/>
                      </a:lnTo>
                      <a:lnTo>
                        <a:pt x="53" y="293"/>
                      </a:lnTo>
                      <a:lnTo>
                        <a:pt x="49" y="301"/>
                      </a:lnTo>
                      <a:lnTo>
                        <a:pt x="49" y="301"/>
                      </a:lnTo>
                      <a:lnTo>
                        <a:pt x="49" y="309"/>
                      </a:lnTo>
                      <a:lnTo>
                        <a:pt x="45" y="317"/>
                      </a:lnTo>
                      <a:lnTo>
                        <a:pt x="41" y="321"/>
                      </a:lnTo>
                      <a:lnTo>
                        <a:pt x="41" y="325"/>
                      </a:lnTo>
                      <a:lnTo>
                        <a:pt x="49" y="325"/>
                      </a:lnTo>
                      <a:lnTo>
                        <a:pt x="49" y="313"/>
                      </a:lnTo>
                      <a:lnTo>
                        <a:pt x="53" y="313"/>
                      </a:lnTo>
                      <a:lnTo>
                        <a:pt x="53" y="313"/>
                      </a:lnTo>
                      <a:lnTo>
                        <a:pt x="65" y="313"/>
                      </a:lnTo>
                      <a:lnTo>
                        <a:pt x="65" y="317"/>
                      </a:lnTo>
                      <a:lnTo>
                        <a:pt x="73" y="329"/>
                      </a:lnTo>
                      <a:lnTo>
                        <a:pt x="77" y="329"/>
                      </a:lnTo>
                      <a:lnTo>
                        <a:pt x="102" y="337"/>
                      </a:lnTo>
                      <a:lnTo>
                        <a:pt x="110" y="337"/>
                      </a:lnTo>
                      <a:lnTo>
                        <a:pt x="110" y="337"/>
                      </a:lnTo>
                      <a:lnTo>
                        <a:pt x="110" y="346"/>
                      </a:lnTo>
                      <a:lnTo>
                        <a:pt x="118" y="342"/>
                      </a:lnTo>
                      <a:lnTo>
                        <a:pt x="122" y="342"/>
                      </a:lnTo>
                      <a:lnTo>
                        <a:pt x="134" y="350"/>
                      </a:lnTo>
                      <a:lnTo>
                        <a:pt x="134" y="354"/>
                      </a:lnTo>
                      <a:lnTo>
                        <a:pt x="122" y="358"/>
                      </a:lnTo>
                      <a:lnTo>
                        <a:pt x="130" y="362"/>
                      </a:lnTo>
                      <a:lnTo>
                        <a:pt x="142" y="374"/>
                      </a:lnTo>
                      <a:lnTo>
                        <a:pt x="151" y="386"/>
                      </a:lnTo>
                      <a:lnTo>
                        <a:pt x="155" y="386"/>
                      </a:lnTo>
                      <a:lnTo>
                        <a:pt x="163" y="378"/>
                      </a:lnTo>
                      <a:lnTo>
                        <a:pt x="171" y="370"/>
                      </a:lnTo>
                      <a:lnTo>
                        <a:pt x="163" y="358"/>
                      </a:lnTo>
                      <a:lnTo>
                        <a:pt x="167" y="358"/>
                      </a:lnTo>
                      <a:lnTo>
                        <a:pt x="179" y="362"/>
                      </a:lnTo>
                      <a:lnTo>
                        <a:pt x="191" y="370"/>
                      </a:lnTo>
                      <a:lnTo>
                        <a:pt x="199" y="370"/>
                      </a:lnTo>
                      <a:lnTo>
                        <a:pt x="199" y="370"/>
                      </a:lnTo>
                      <a:lnTo>
                        <a:pt x="204" y="370"/>
                      </a:lnTo>
                      <a:lnTo>
                        <a:pt x="216" y="370"/>
                      </a:lnTo>
                      <a:lnTo>
                        <a:pt x="212" y="382"/>
                      </a:lnTo>
                      <a:lnTo>
                        <a:pt x="220" y="394"/>
                      </a:lnTo>
                      <a:lnTo>
                        <a:pt x="228" y="394"/>
                      </a:lnTo>
                      <a:lnTo>
                        <a:pt x="232" y="386"/>
                      </a:lnTo>
                      <a:lnTo>
                        <a:pt x="236" y="394"/>
                      </a:lnTo>
                      <a:lnTo>
                        <a:pt x="240" y="394"/>
                      </a:lnTo>
                      <a:lnTo>
                        <a:pt x="248" y="398"/>
                      </a:lnTo>
                      <a:lnTo>
                        <a:pt x="252" y="398"/>
                      </a:lnTo>
                      <a:lnTo>
                        <a:pt x="252" y="398"/>
                      </a:lnTo>
                      <a:lnTo>
                        <a:pt x="252" y="398"/>
                      </a:lnTo>
                      <a:lnTo>
                        <a:pt x="265" y="403"/>
                      </a:lnTo>
                      <a:lnTo>
                        <a:pt x="265" y="407"/>
                      </a:lnTo>
                      <a:lnTo>
                        <a:pt x="269" y="415"/>
                      </a:lnTo>
                      <a:lnTo>
                        <a:pt x="269" y="415"/>
                      </a:lnTo>
                      <a:lnTo>
                        <a:pt x="281" y="419"/>
                      </a:lnTo>
                      <a:lnTo>
                        <a:pt x="281" y="431"/>
                      </a:lnTo>
                      <a:lnTo>
                        <a:pt x="289" y="431"/>
                      </a:lnTo>
                      <a:lnTo>
                        <a:pt x="289" y="439"/>
                      </a:lnTo>
                      <a:lnTo>
                        <a:pt x="301" y="439"/>
                      </a:lnTo>
                      <a:lnTo>
                        <a:pt x="309" y="431"/>
                      </a:lnTo>
                      <a:lnTo>
                        <a:pt x="322" y="427"/>
                      </a:lnTo>
                      <a:lnTo>
                        <a:pt x="326" y="427"/>
                      </a:lnTo>
                      <a:lnTo>
                        <a:pt x="334" y="439"/>
                      </a:lnTo>
                      <a:lnTo>
                        <a:pt x="334" y="439"/>
                      </a:lnTo>
                      <a:lnTo>
                        <a:pt x="338" y="439"/>
                      </a:lnTo>
                      <a:lnTo>
                        <a:pt x="342" y="443"/>
                      </a:lnTo>
                      <a:lnTo>
                        <a:pt x="338" y="447"/>
                      </a:lnTo>
                      <a:lnTo>
                        <a:pt x="342" y="447"/>
                      </a:lnTo>
                      <a:lnTo>
                        <a:pt x="338" y="451"/>
                      </a:lnTo>
                      <a:lnTo>
                        <a:pt x="342" y="455"/>
                      </a:lnTo>
                      <a:lnTo>
                        <a:pt x="342" y="455"/>
                      </a:lnTo>
                      <a:lnTo>
                        <a:pt x="346" y="451"/>
                      </a:lnTo>
                      <a:lnTo>
                        <a:pt x="350" y="451"/>
                      </a:lnTo>
                      <a:lnTo>
                        <a:pt x="354" y="455"/>
                      </a:lnTo>
                      <a:lnTo>
                        <a:pt x="358" y="455"/>
                      </a:lnTo>
                      <a:lnTo>
                        <a:pt x="358" y="451"/>
                      </a:lnTo>
                      <a:lnTo>
                        <a:pt x="358" y="443"/>
                      </a:lnTo>
                      <a:lnTo>
                        <a:pt x="362" y="447"/>
                      </a:lnTo>
                      <a:lnTo>
                        <a:pt x="370" y="443"/>
                      </a:lnTo>
                      <a:lnTo>
                        <a:pt x="370" y="439"/>
                      </a:lnTo>
                      <a:lnTo>
                        <a:pt x="370" y="439"/>
                      </a:lnTo>
                      <a:lnTo>
                        <a:pt x="379" y="439"/>
                      </a:lnTo>
                      <a:lnTo>
                        <a:pt x="391" y="439"/>
                      </a:lnTo>
                      <a:lnTo>
                        <a:pt x="395" y="439"/>
                      </a:lnTo>
                      <a:lnTo>
                        <a:pt x="407" y="447"/>
                      </a:lnTo>
                      <a:lnTo>
                        <a:pt x="407" y="447"/>
                      </a:lnTo>
                      <a:lnTo>
                        <a:pt x="419" y="439"/>
                      </a:lnTo>
                      <a:lnTo>
                        <a:pt x="431" y="435"/>
                      </a:lnTo>
                      <a:lnTo>
                        <a:pt x="435" y="439"/>
                      </a:lnTo>
                      <a:lnTo>
                        <a:pt x="448" y="439"/>
                      </a:lnTo>
                      <a:lnTo>
                        <a:pt x="456" y="439"/>
                      </a:lnTo>
                      <a:lnTo>
                        <a:pt x="460" y="443"/>
                      </a:lnTo>
                      <a:lnTo>
                        <a:pt x="472" y="447"/>
                      </a:lnTo>
                      <a:lnTo>
                        <a:pt x="472" y="451"/>
                      </a:lnTo>
                      <a:lnTo>
                        <a:pt x="484" y="455"/>
                      </a:lnTo>
                      <a:lnTo>
                        <a:pt x="497" y="464"/>
                      </a:lnTo>
                      <a:lnTo>
                        <a:pt x="505" y="464"/>
                      </a:lnTo>
                      <a:lnTo>
                        <a:pt x="517" y="468"/>
                      </a:lnTo>
                      <a:lnTo>
                        <a:pt x="525" y="472"/>
                      </a:lnTo>
                      <a:lnTo>
                        <a:pt x="517" y="460"/>
                      </a:lnTo>
                      <a:lnTo>
                        <a:pt x="517" y="455"/>
                      </a:lnTo>
                      <a:lnTo>
                        <a:pt x="517" y="443"/>
                      </a:lnTo>
                      <a:lnTo>
                        <a:pt x="513" y="435"/>
                      </a:lnTo>
                      <a:lnTo>
                        <a:pt x="513" y="427"/>
                      </a:lnTo>
                      <a:lnTo>
                        <a:pt x="521" y="419"/>
                      </a:lnTo>
                      <a:lnTo>
                        <a:pt x="521" y="415"/>
                      </a:lnTo>
                      <a:lnTo>
                        <a:pt x="525" y="411"/>
                      </a:lnTo>
                      <a:lnTo>
                        <a:pt x="529" y="411"/>
                      </a:lnTo>
                      <a:lnTo>
                        <a:pt x="529" y="407"/>
                      </a:lnTo>
                      <a:lnTo>
                        <a:pt x="541" y="394"/>
                      </a:lnTo>
                      <a:lnTo>
                        <a:pt x="541" y="394"/>
                      </a:lnTo>
                      <a:lnTo>
                        <a:pt x="549" y="386"/>
                      </a:lnTo>
                      <a:lnTo>
                        <a:pt x="562" y="374"/>
                      </a:lnTo>
                      <a:lnTo>
                        <a:pt x="566" y="374"/>
                      </a:lnTo>
                      <a:lnTo>
                        <a:pt x="566" y="374"/>
                      </a:lnTo>
                      <a:lnTo>
                        <a:pt x="566" y="370"/>
                      </a:lnTo>
                      <a:lnTo>
                        <a:pt x="570" y="370"/>
                      </a:lnTo>
                      <a:lnTo>
                        <a:pt x="582" y="362"/>
                      </a:lnTo>
                      <a:lnTo>
                        <a:pt x="594" y="362"/>
                      </a:lnTo>
                      <a:lnTo>
                        <a:pt x="598" y="354"/>
                      </a:lnTo>
                      <a:lnTo>
                        <a:pt x="598" y="346"/>
                      </a:lnTo>
                      <a:lnTo>
                        <a:pt x="598" y="342"/>
                      </a:lnTo>
                      <a:lnTo>
                        <a:pt x="590" y="329"/>
                      </a:lnTo>
                      <a:lnTo>
                        <a:pt x="590" y="329"/>
                      </a:lnTo>
                      <a:lnTo>
                        <a:pt x="602" y="325"/>
                      </a:lnTo>
                      <a:lnTo>
                        <a:pt x="590" y="313"/>
                      </a:lnTo>
                      <a:lnTo>
                        <a:pt x="590" y="313"/>
                      </a:lnTo>
                      <a:lnTo>
                        <a:pt x="586" y="301"/>
                      </a:lnTo>
                      <a:lnTo>
                        <a:pt x="582" y="301"/>
                      </a:lnTo>
                      <a:lnTo>
                        <a:pt x="582" y="301"/>
                      </a:lnTo>
                      <a:lnTo>
                        <a:pt x="570" y="289"/>
                      </a:lnTo>
                      <a:lnTo>
                        <a:pt x="574" y="276"/>
                      </a:lnTo>
                      <a:lnTo>
                        <a:pt x="570" y="272"/>
                      </a:lnTo>
                      <a:lnTo>
                        <a:pt x="566" y="268"/>
                      </a:lnTo>
                      <a:lnTo>
                        <a:pt x="566" y="260"/>
                      </a:lnTo>
                      <a:lnTo>
                        <a:pt x="566" y="252"/>
                      </a:lnTo>
                      <a:lnTo>
                        <a:pt x="570" y="240"/>
                      </a:lnTo>
                      <a:lnTo>
                        <a:pt x="574" y="232"/>
                      </a:lnTo>
                      <a:lnTo>
                        <a:pt x="570" y="228"/>
                      </a:lnTo>
                      <a:lnTo>
                        <a:pt x="570" y="228"/>
                      </a:lnTo>
                      <a:lnTo>
                        <a:pt x="566" y="224"/>
                      </a:lnTo>
                      <a:lnTo>
                        <a:pt x="558" y="215"/>
                      </a:lnTo>
                      <a:lnTo>
                        <a:pt x="545" y="211"/>
                      </a:lnTo>
                      <a:lnTo>
                        <a:pt x="541" y="211"/>
                      </a:lnTo>
                      <a:lnTo>
                        <a:pt x="545" y="203"/>
                      </a:lnTo>
                      <a:lnTo>
                        <a:pt x="553" y="195"/>
                      </a:lnTo>
                      <a:lnTo>
                        <a:pt x="553" y="195"/>
                      </a:lnTo>
                      <a:lnTo>
                        <a:pt x="558" y="191"/>
                      </a:lnTo>
                      <a:lnTo>
                        <a:pt x="566" y="187"/>
                      </a:lnTo>
                      <a:lnTo>
                        <a:pt x="578" y="183"/>
                      </a:lnTo>
                      <a:lnTo>
                        <a:pt x="582" y="179"/>
                      </a:lnTo>
                      <a:lnTo>
                        <a:pt x="590" y="171"/>
                      </a:lnTo>
                      <a:lnTo>
                        <a:pt x="590" y="150"/>
                      </a:lnTo>
                      <a:lnTo>
                        <a:pt x="586" y="146"/>
                      </a:lnTo>
                      <a:lnTo>
                        <a:pt x="586" y="142"/>
                      </a:lnTo>
                      <a:lnTo>
                        <a:pt x="582" y="130"/>
                      </a:lnTo>
                      <a:lnTo>
                        <a:pt x="578" y="118"/>
                      </a:lnTo>
                      <a:lnTo>
                        <a:pt x="574" y="110"/>
                      </a:lnTo>
                      <a:lnTo>
                        <a:pt x="574" y="110"/>
                      </a:lnTo>
                      <a:lnTo>
                        <a:pt x="570" y="101"/>
                      </a:lnTo>
                      <a:lnTo>
                        <a:pt x="566" y="93"/>
                      </a:lnTo>
                      <a:lnTo>
                        <a:pt x="566" y="93"/>
                      </a:lnTo>
                      <a:lnTo>
                        <a:pt x="566" y="81"/>
                      </a:lnTo>
                      <a:lnTo>
                        <a:pt x="562" y="73"/>
                      </a:lnTo>
                      <a:lnTo>
                        <a:pt x="562" y="61"/>
                      </a:lnTo>
                      <a:lnTo>
                        <a:pt x="553" y="53"/>
                      </a:lnTo>
                      <a:lnTo>
                        <a:pt x="545" y="49"/>
                      </a:lnTo>
                      <a:lnTo>
                        <a:pt x="541" y="44"/>
                      </a:lnTo>
                      <a:lnTo>
                        <a:pt x="529" y="36"/>
                      </a:lnTo>
                      <a:lnTo>
                        <a:pt x="521" y="40"/>
                      </a:lnTo>
                      <a:lnTo>
                        <a:pt x="509" y="40"/>
                      </a:lnTo>
                      <a:lnTo>
                        <a:pt x="484" y="40"/>
                      </a:lnTo>
                      <a:lnTo>
                        <a:pt x="480" y="44"/>
                      </a:lnTo>
                      <a:lnTo>
                        <a:pt x="427" y="44"/>
                      </a:lnTo>
                      <a:lnTo>
                        <a:pt x="419" y="40"/>
                      </a:lnTo>
                      <a:lnTo>
                        <a:pt x="403" y="40"/>
                      </a:lnTo>
                      <a:lnTo>
                        <a:pt x="391" y="40"/>
                      </a:lnTo>
                      <a:lnTo>
                        <a:pt x="387" y="40"/>
                      </a:lnTo>
                      <a:lnTo>
                        <a:pt x="379" y="36"/>
                      </a:lnTo>
                      <a:lnTo>
                        <a:pt x="370" y="36"/>
                      </a:lnTo>
                      <a:lnTo>
                        <a:pt x="370" y="36"/>
                      </a:lnTo>
                      <a:lnTo>
                        <a:pt x="358" y="36"/>
                      </a:lnTo>
                      <a:lnTo>
                        <a:pt x="350" y="36"/>
                      </a:lnTo>
                      <a:lnTo>
                        <a:pt x="346" y="32"/>
                      </a:lnTo>
                      <a:lnTo>
                        <a:pt x="342" y="32"/>
                      </a:lnTo>
                      <a:lnTo>
                        <a:pt x="338" y="32"/>
                      </a:lnTo>
                      <a:lnTo>
                        <a:pt x="334" y="36"/>
                      </a:lnTo>
                      <a:lnTo>
                        <a:pt x="322" y="44"/>
                      </a:lnTo>
                      <a:lnTo>
                        <a:pt x="309" y="49"/>
                      </a:lnTo>
                      <a:lnTo>
                        <a:pt x="305" y="49"/>
                      </a:lnTo>
                      <a:lnTo>
                        <a:pt x="305" y="44"/>
                      </a:lnTo>
                      <a:lnTo>
                        <a:pt x="305" y="40"/>
                      </a:lnTo>
                      <a:lnTo>
                        <a:pt x="317" y="40"/>
                      </a:lnTo>
                      <a:lnTo>
                        <a:pt x="330" y="32"/>
                      </a:lnTo>
                      <a:lnTo>
                        <a:pt x="330" y="32"/>
                      </a:lnTo>
                      <a:lnTo>
                        <a:pt x="317" y="36"/>
                      </a:lnTo>
                      <a:lnTo>
                        <a:pt x="305" y="40"/>
                      </a:lnTo>
                      <a:lnTo>
                        <a:pt x="293" y="40"/>
                      </a:lnTo>
                      <a:lnTo>
                        <a:pt x="289" y="40"/>
                      </a:lnTo>
                      <a:lnTo>
                        <a:pt x="277" y="40"/>
                      </a:lnTo>
                      <a:lnTo>
                        <a:pt x="273" y="36"/>
                      </a:lnTo>
                      <a:lnTo>
                        <a:pt x="265" y="24"/>
                      </a:lnTo>
                      <a:lnTo>
                        <a:pt x="261" y="16"/>
                      </a:lnTo>
                      <a:lnTo>
                        <a:pt x="256" y="4"/>
                      </a:lnTo>
                      <a:lnTo>
                        <a:pt x="269" y="8"/>
                      </a:lnTo>
                      <a:lnTo>
                        <a:pt x="256" y="4"/>
                      </a:lnTo>
                      <a:lnTo>
                        <a:pt x="248" y="0"/>
                      </a:lnTo>
                      <a:lnTo>
                        <a:pt x="236" y="0"/>
                      </a:lnTo>
                      <a:lnTo>
                        <a:pt x="224" y="0"/>
                      </a:lnTo>
                      <a:lnTo>
                        <a:pt x="187" y="8"/>
                      </a:lnTo>
                      <a:lnTo>
                        <a:pt x="175" y="12"/>
                      </a:lnTo>
                      <a:lnTo>
                        <a:pt x="163" y="20"/>
                      </a:lnTo>
                      <a:lnTo>
                        <a:pt x="155" y="24"/>
                      </a:lnTo>
                      <a:lnTo>
                        <a:pt x="142" y="24"/>
                      </a:lnTo>
                      <a:lnTo>
                        <a:pt x="138" y="28"/>
                      </a:lnTo>
                      <a:lnTo>
                        <a:pt x="138" y="32"/>
                      </a:lnTo>
                      <a:lnTo>
                        <a:pt x="126" y="40"/>
                      </a:lnTo>
                      <a:lnTo>
                        <a:pt x="122" y="49"/>
                      </a:lnTo>
                      <a:lnTo>
                        <a:pt x="110" y="49"/>
                      </a:lnTo>
                      <a:lnTo>
                        <a:pt x="98" y="53"/>
                      </a:lnTo>
                      <a:lnTo>
                        <a:pt x="86" y="53"/>
                      </a:lnTo>
                      <a:lnTo>
                        <a:pt x="73" y="57"/>
                      </a:lnTo>
                      <a:lnTo>
                        <a:pt x="61" y="61"/>
                      </a:lnTo>
                      <a:lnTo>
                        <a:pt x="49" y="65"/>
                      </a:lnTo>
                      <a:lnTo>
                        <a:pt x="37" y="69"/>
                      </a:lnTo>
                      <a:lnTo>
                        <a:pt x="33" y="69"/>
                      </a:lnTo>
                      <a:lnTo>
                        <a:pt x="20" y="73"/>
                      </a:lnTo>
                      <a:lnTo>
                        <a:pt x="8" y="77"/>
                      </a:lnTo>
                      <a:lnTo>
                        <a:pt x="8" y="77"/>
                      </a:lnTo>
                      <a:lnTo>
                        <a:pt x="4" y="77"/>
                      </a:lnTo>
                      <a:lnTo>
                        <a:pt x="4" y="81"/>
                      </a:lnTo>
                      <a:lnTo>
                        <a:pt x="8" y="8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02" name="Freeform 167">
                  <a:extLst>
                    <a:ext uri="{FF2B5EF4-FFF2-40B4-BE49-F238E27FC236}">
                      <a16:creationId xmlns:a16="http://schemas.microsoft.com/office/drawing/2014/main" id="{29AC6722-35F4-4B49-989E-58CDB0735480}"/>
                    </a:ext>
                  </a:extLst>
                </p:cNvPr>
                <p:cNvSpPr>
                  <a:spLocks/>
                </p:cNvSpPr>
                <p:nvPr/>
              </p:nvSpPr>
              <p:spPr bwMode="gray">
                <a:xfrm>
                  <a:off x="11744" y="7496"/>
                  <a:ext cx="252" cy="322"/>
                </a:xfrm>
                <a:custGeom>
                  <a:avLst/>
                  <a:gdLst>
                    <a:gd name="T0" fmla="*/ 118 w 252"/>
                    <a:gd name="T1" fmla="*/ 301 h 322"/>
                    <a:gd name="T2" fmla="*/ 142 w 252"/>
                    <a:gd name="T3" fmla="*/ 297 h 322"/>
                    <a:gd name="T4" fmla="*/ 150 w 252"/>
                    <a:gd name="T5" fmla="*/ 297 h 322"/>
                    <a:gd name="T6" fmla="*/ 163 w 252"/>
                    <a:gd name="T7" fmla="*/ 289 h 322"/>
                    <a:gd name="T8" fmla="*/ 183 w 252"/>
                    <a:gd name="T9" fmla="*/ 285 h 322"/>
                    <a:gd name="T10" fmla="*/ 199 w 252"/>
                    <a:gd name="T11" fmla="*/ 285 h 322"/>
                    <a:gd name="T12" fmla="*/ 220 w 252"/>
                    <a:gd name="T13" fmla="*/ 269 h 322"/>
                    <a:gd name="T14" fmla="*/ 228 w 252"/>
                    <a:gd name="T15" fmla="*/ 244 h 322"/>
                    <a:gd name="T16" fmla="*/ 252 w 252"/>
                    <a:gd name="T17" fmla="*/ 224 h 322"/>
                    <a:gd name="T18" fmla="*/ 220 w 252"/>
                    <a:gd name="T19" fmla="*/ 196 h 322"/>
                    <a:gd name="T20" fmla="*/ 220 w 252"/>
                    <a:gd name="T21" fmla="*/ 163 h 322"/>
                    <a:gd name="T22" fmla="*/ 228 w 252"/>
                    <a:gd name="T23" fmla="*/ 139 h 322"/>
                    <a:gd name="T24" fmla="*/ 220 w 252"/>
                    <a:gd name="T25" fmla="*/ 131 h 322"/>
                    <a:gd name="T26" fmla="*/ 224 w 252"/>
                    <a:gd name="T27" fmla="*/ 114 h 322"/>
                    <a:gd name="T28" fmla="*/ 191 w 252"/>
                    <a:gd name="T29" fmla="*/ 118 h 322"/>
                    <a:gd name="T30" fmla="*/ 167 w 252"/>
                    <a:gd name="T31" fmla="*/ 110 h 322"/>
                    <a:gd name="T32" fmla="*/ 154 w 252"/>
                    <a:gd name="T33" fmla="*/ 102 h 322"/>
                    <a:gd name="T34" fmla="*/ 159 w 252"/>
                    <a:gd name="T35" fmla="*/ 74 h 322"/>
                    <a:gd name="T36" fmla="*/ 134 w 252"/>
                    <a:gd name="T37" fmla="*/ 65 h 322"/>
                    <a:gd name="T38" fmla="*/ 122 w 252"/>
                    <a:gd name="T39" fmla="*/ 49 h 322"/>
                    <a:gd name="T40" fmla="*/ 110 w 252"/>
                    <a:gd name="T41" fmla="*/ 29 h 322"/>
                    <a:gd name="T42" fmla="*/ 89 w 252"/>
                    <a:gd name="T43" fmla="*/ 9 h 322"/>
                    <a:gd name="T44" fmla="*/ 69 w 252"/>
                    <a:gd name="T45" fmla="*/ 0 h 322"/>
                    <a:gd name="T46" fmla="*/ 32 w 252"/>
                    <a:gd name="T47" fmla="*/ 9 h 322"/>
                    <a:gd name="T48" fmla="*/ 4 w 252"/>
                    <a:gd name="T49" fmla="*/ 21 h 322"/>
                    <a:gd name="T50" fmla="*/ 8 w 252"/>
                    <a:gd name="T51" fmla="*/ 29 h 322"/>
                    <a:gd name="T52" fmla="*/ 4 w 252"/>
                    <a:gd name="T53" fmla="*/ 45 h 322"/>
                    <a:gd name="T54" fmla="*/ 12 w 252"/>
                    <a:gd name="T55" fmla="*/ 53 h 322"/>
                    <a:gd name="T56" fmla="*/ 20 w 252"/>
                    <a:gd name="T57" fmla="*/ 70 h 322"/>
                    <a:gd name="T58" fmla="*/ 32 w 252"/>
                    <a:gd name="T59" fmla="*/ 70 h 322"/>
                    <a:gd name="T60" fmla="*/ 20 w 252"/>
                    <a:gd name="T61" fmla="*/ 78 h 322"/>
                    <a:gd name="T62" fmla="*/ 16 w 252"/>
                    <a:gd name="T63" fmla="*/ 90 h 322"/>
                    <a:gd name="T64" fmla="*/ 32 w 252"/>
                    <a:gd name="T65" fmla="*/ 98 h 322"/>
                    <a:gd name="T66" fmla="*/ 24 w 252"/>
                    <a:gd name="T67" fmla="*/ 118 h 322"/>
                    <a:gd name="T68" fmla="*/ 20 w 252"/>
                    <a:gd name="T69" fmla="*/ 135 h 322"/>
                    <a:gd name="T70" fmla="*/ 32 w 252"/>
                    <a:gd name="T71" fmla="*/ 143 h 322"/>
                    <a:gd name="T72" fmla="*/ 49 w 252"/>
                    <a:gd name="T73" fmla="*/ 159 h 322"/>
                    <a:gd name="T74" fmla="*/ 36 w 252"/>
                    <a:gd name="T75" fmla="*/ 175 h 322"/>
                    <a:gd name="T76" fmla="*/ 41 w 252"/>
                    <a:gd name="T77" fmla="*/ 192 h 322"/>
                    <a:gd name="T78" fmla="*/ 36 w 252"/>
                    <a:gd name="T79" fmla="*/ 192 h 322"/>
                    <a:gd name="T80" fmla="*/ 32 w 252"/>
                    <a:gd name="T81" fmla="*/ 208 h 322"/>
                    <a:gd name="T82" fmla="*/ 45 w 252"/>
                    <a:gd name="T83" fmla="*/ 220 h 322"/>
                    <a:gd name="T84" fmla="*/ 69 w 252"/>
                    <a:gd name="T85" fmla="*/ 232 h 322"/>
                    <a:gd name="T86" fmla="*/ 81 w 252"/>
                    <a:gd name="T87" fmla="*/ 240 h 322"/>
                    <a:gd name="T88" fmla="*/ 93 w 252"/>
                    <a:gd name="T89" fmla="*/ 249 h 322"/>
                    <a:gd name="T90" fmla="*/ 81 w 252"/>
                    <a:gd name="T91" fmla="*/ 253 h 322"/>
                    <a:gd name="T92" fmla="*/ 77 w 252"/>
                    <a:gd name="T93" fmla="*/ 261 h 322"/>
                    <a:gd name="T94" fmla="*/ 98 w 252"/>
                    <a:gd name="T95" fmla="*/ 289 h 322"/>
                    <a:gd name="T96" fmla="*/ 106 w 252"/>
                    <a:gd name="T97" fmla="*/ 30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 h="322">
                      <a:moveTo>
                        <a:pt x="110" y="318"/>
                      </a:moveTo>
                      <a:lnTo>
                        <a:pt x="118" y="314"/>
                      </a:lnTo>
                      <a:lnTo>
                        <a:pt x="118" y="310"/>
                      </a:lnTo>
                      <a:lnTo>
                        <a:pt x="118" y="301"/>
                      </a:lnTo>
                      <a:lnTo>
                        <a:pt x="118" y="301"/>
                      </a:lnTo>
                      <a:lnTo>
                        <a:pt x="130" y="297"/>
                      </a:lnTo>
                      <a:lnTo>
                        <a:pt x="138" y="293"/>
                      </a:lnTo>
                      <a:lnTo>
                        <a:pt x="142" y="297"/>
                      </a:lnTo>
                      <a:lnTo>
                        <a:pt x="146" y="301"/>
                      </a:lnTo>
                      <a:lnTo>
                        <a:pt x="150" y="301"/>
                      </a:lnTo>
                      <a:lnTo>
                        <a:pt x="150" y="301"/>
                      </a:lnTo>
                      <a:lnTo>
                        <a:pt x="150" y="297"/>
                      </a:lnTo>
                      <a:lnTo>
                        <a:pt x="150" y="293"/>
                      </a:lnTo>
                      <a:lnTo>
                        <a:pt x="154" y="293"/>
                      </a:lnTo>
                      <a:lnTo>
                        <a:pt x="159" y="293"/>
                      </a:lnTo>
                      <a:lnTo>
                        <a:pt x="163" y="289"/>
                      </a:lnTo>
                      <a:lnTo>
                        <a:pt x="167" y="289"/>
                      </a:lnTo>
                      <a:lnTo>
                        <a:pt x="171" y="293"/>
                      </a:lnTo>
                      <a:lnTo>
                        <a:pt x="175" y="293"/>
                      </a:lnTo>
                      <a:lnTo>
                        <a:pt x="183" y="285"/>
                      </a:lnTo>
                      <a:lnTo>
                        <a:pt x="183" y="285"/>
                      </a:lnTo>
                      <a:lnTo>
                        <a:pt x="187" y="285"/>
                      </a:lnTo>
                      <a:lnTo>
                        <a:pt x="195" y="285"/>
                      </a:lnTo>
                      <a:lnTo>
                        <a:pt x="199" y="285"/>
                      </a:lnTo>
                      <a:lnTo>
                        <a:pt x="207" y="281"/>
                      </a:lnTo>
                      <a:lnTo>
                        <a:pt x="211" y="285"/>
                      </a:lnTo>
                      <a:lnTo>
                        <a:pt x="224" y="277"/>
                      </a:lnTo>
                      <a:lnTo>
                        <a:pt x="220" y="269"/>
                      </a:lnTo>
                      <a:lnTo>
                        <a:pt x="220" y="253"/>
                      </a:lnTo>
                      <a:lnTo>
                        <a:pt x="216" y="249"/>
                      </a:lnTo>
                      <a:lnTo>
                        <a:pt x="224" y="249"/>
                      </a:lnTo>
                      <a:lnTo>
                        <a:pt x="228" y="244"/>
                      </a:lnTo>
                      <a:lnTo>
                        <a:pt x="232" y="244"/>
                      </a:lnTo>
                      <a:lnTo>
                        <a:pt x="244" y="236"/>
                      </a:lnTo>
                      <a:lnTo>
                        <a:pt x="252" y="224"/>
                      </a:lnTo>
                      <a:lnTo>
                        <a:pt x="252" y="224"/>
                      </a:lnTo>
                      <a:lnTo>
                        <a:pt x="248" y="220"/>
                      </a:lnTo>
                      <a:lnTo>
                        <a:pt x="236" y="208"/>
                      </a:lnTo>
                      <a:lnTo>
                        <a:pt x="232" y="208"/>
                      </a:lnTo>
                      <a:lnTo>
                        <a:pt x="220" y="196"/>
                      </a:lnTo>
                      <a:lnTo>
                        <a:pt x="216" y="183"/>
                      </a:lnTo>
                      <a:lnTo>
                        <a:pt x="216" y="179"/>
                      </a:lnTo>
                      <a:lnTo>
                        <a:pt x="216" y="175"/>
                      </a:lnTo>
                      <a:lnTo>
                        <a:pt x="220" y="163"/>
                      </a:lnTo>
                      <a:lnTo>
                        <a:pt x="224" y="159"/>
                      </a:lnTo>
                      <a:lnTo>
                        <a:pt x="228" y="151"/>
                      </a:lnTo>
                      <a:lnTo>
                        <a:pt x="232" y="147"/>
                      </a:lnTo>
                      <a:lnTo>
                        <a:pt x="228" y="139"/>
                      </a:lnTo>
                      <a:lnTo>
                        <a:pt x="228" y="139"/>
                      </a:lnTo>
                      <a:lnTo>
                        <a:pt x="224" y="135"/>
                      </a:lnTo>
                      <a:lnTo>
                        <a:pt x="220" y="131"/>
                      </a:lnTo>
                      <a:lnTo>
                        <a:pt x="220" y="131"/>
                      </a:lnTo>
                      <a:lnTo>
                        <a:pt x="220" y="126"/>
                      </a:lnTo>
                      <a:lnTo>
                        <a:pt x="232" y="122"/>
                      </a:lnTo>
                      <a:lnTo>
                        <a:pt x="236" y="122"/>
                      </a:lnTo>
                      <a:lnTo>
                        <a:pt x="224" y="114"/>
                      </a:lnTo>
                      <a:lnTo>
                        <a:pt x="220" y="110"/>
                      </a:lnTo>
                      <a:lnTo>
                        <a:pt x="207" y="118"/>
                      </a:lnTo>
                      <a:lnTo>
                        <a:pt x="203" y="122"/>
                      </a:lnTo>
                      <a:lnTo>
                        <a:pt x="191" y="118"/>
                      </a:lnTo>
                      <a:lnTo>
                        <a:pt x="191" y="118"/>
                      </a:lnTo>
                      <a:lnTo>
                        <a:pt x="183" y="114"/>
                      </a:lnTo>
                      <a:lnTo>
                        <a:pt x="171" y="114"/>
                      </a:lnTo>
                      <a:lnTo>
                        <a:pt x="167" y="110"/>
                      </a:lnTo>
                      <a:lnTo>
                        <a:pt x="167" y="110"/>
                      </a:lnTo>
                      <a:lnTo>
                        <a:pt x="163" y="106"/>
                      </a:lnTo>
                      <a:lnTo>
                        <a:pt x="154" y="106"/>
                      </a:lnTo>
                      <a:lnTo>
                        <a:pt x="154" y="102"/>
                      </a:lnTo>
                      <a:lnTo>
                        <a:pt x="167" y="98"/>
                      </a:lnTo>
                      <a:lnTo>
                        <a:pt x="154" y="90"/>
                      </a:lnTo>
                      <a:lnTo>
                        <a:pt x="163" y="78"/>
                      </a:lnTo>
                      <a:lnTo>
                        <a:pt x="159" y="74"/>
                      </a:lnTo>
                      <a:lnTo>
                        <a:pt x="146" y="70"/>
                      </a:lnTo>
                      <a:lnTo>
                        <a:pt x="146" y="70"/>
                      </a:lnTo>
                      <a:lnTo>
                        <a:pt x="146" y="70"/>
                      </a:lnTo>
                      <a:lnTo>
                        <a:pt x="134" y="65"/>
                      </a:lnTo>
                      <a:lnTo>
                        <a:pt x="122" y="57"/>
                      </a:lnTo>
                      <a:lnTo>
                        <a:pt x="122" y="53"/>
                      </a:lnTo>
                      <a:lnTo>
                        <a:pt x="118" y="53"/>
                      </a:lnTo>
                      <a:lnTo>
                        <a:pt x="122" y="49"/>
                      </a:lnTo>
                      <a:lnTo>
                        <a:pt x="118" y="45"/>
                      </a:lnTo>
                      <a:lnTo>
                        <a:pt x="118" y="37"/>
                      </a:lnTo>
                      <a:lnTo>
                        <a:pt x="114" y="33"/>
                      </a:lnTo>
                      <a:lnTo>
                        <a:pt x="110" y="29"/>
                      </a:lnTo>
                      <a:lnTo>
                        <a:pt x="106" y="21"/>
                      </a:lnTo>
                      <a:lnTo>
                        <a:pt x="98" y="17"/>
                      </a:lnTo>
                      <a:lnTo>
                        <a:pt x="93" y="17"/>
                      </a:lnTo>
                      <a:lnTo>
                        <a:pt x="89" y="9"/>
                      </a:lnTo>
                      <a:lnTo>
                        <a:pt x="85" y="4"/>
                      </a:lnTo>
                      <a:lnTo>
                        <a:pt x="73" y="0"/>
                      </a:lnTo>
                      <a:lnTo>
                        <a:pt x="69" y="0"/>
                      </a:lnTo>
                      <a:lnTo>
                        <a:pt x="69" y="0"/>
                      </a:lnTo>
                      <a:lnTo>
                        <a:pt x="65" y="0"/>
                      </a:lnTo>
                      <a:lnTo>
                        <a:pt x="53" y="0"/>
                      </a:lnTo>
                      <a:lnTo>
                        <a:pt x="45" y="0"/>
                      </a:lnTo>
                      <a:lnTo>
                        <a:pt x="32" y="9"/>
                      </a:lnTo>
                      <a:lnTo>
                        <a:pt x="28" y="17"/>
                      </a:lnTo>
                      <a:lnTo>
                        <a:pt x="16" y="13"/>
                      </a:lnTo>
                      <a:lnTo>
                        <a:pt x="4" y="21"/>
                      </a:lnTo>
                      <a:lnTo>
                        <a:pt x="4" y="21"/>
                      </a:lnTo>
                      <a:lnTo>
                        <a:pt x="4" y="25"/>
                      </a:lnTo>
                      <a:lnTo>
                        <a:pt x="0" y="25"/>
                      </a:lnTo>
                      <a:lnTo>
                        <a:pt x="0" y="25"/>
                      </a:lnTo>
                      <a:lnTo>
                        <a:pt x="8" y="29"/>
                      </a:lnTo>
                      <a:lnTo>
                        <a:pt x="8" y="29"/>
                      </a:lnTo>
                      <a:lnTo>
                        <a:pt x="4" y="37"/>
                      </a:lnTo>
                      <a:lnTo>
                        <a:pt x="4" y="37"/>
                      </a:lnTo>
                      <a:lnTo>
                        <a:pt x="4" y="45"/>
                      </a:lnTo>
                      <a:lnTo>
                        <a:pt x="4" y="49"/>
                      </a:lnTo>
                      <a:lnTo>
                        <a:pt x="16" y="49"/>
                      </a:lnTo>
                      <a:lnTo>
                        <a:pt x="16" y="49"/>
                      </a:lnTo>
                      <a:lnTo>
                        <a:pt x="12" y="53"/>
                      </a:lnTo>
                      <a:lnTo>
                        <a:pt x="12" y="57"/>
                      </a:lnTo>
                      <a:lnTo>
                        <a:pt x="8" y="61"/>
                      </a:lnTo>
                      <a:lnTo>
                        <a:pt x="20" y="70"/>
                      </a:lnTo>
                      <a:lnTo>
                        <a:pt x="20" y="70"/>
                      </a:lnTo>
                      <a:lnTo>
                        <a:pt x="24" y="70"/>
                      </a:lnTo>
                      <a:lnTo>
                        <a:pt x="28" y="70"/>
                      </a:lnTo>
                      <a:lnTo>
                        <a:pt x="24" y="70"/>
                      </a:lnTo>
                      <a:lnTo>
                        <a:pt x="32" y="70"/>
                      </a:lnTo>
                      <a:lnTo>
                        <a:pt x="36" y="70"/>
                      </a:lnTo>
                      <a:lnTo>
                        <a:pt x="36" y="78"/>
                      </a:lnTo>
                      <a:lnTo>
                        <a:pt x="20" y="78"/>
                      </a:lnTo>
                      <a:lnTo>
                        <a:pt x="20" y="78"/>
                      </a:lnTo>
                      <a:lnTo>
                        <a:pt x="16" y="78"/>
                      </a:lnTo>
                      <a:lnTo>
                        <a:pt x="16" y="86"/>
                      </a:lnTo>
                      <a:lnTo>
                        <a:pt x="16" y="90"/>
                      </a:lnTo>
                      <a:lnTo>
                        <a:pt x="16" y="90"/>
                      </a:lnTo>
                      <a:lnTo>
                        <a:pt x="12" y="98"/>
                      </a:lnTo>
                      <a:lnTo>
                        <a:pt x="20" y="94"/>
                      </a:lnTo>
                      <a:lnTo>
                        <a:pt x="28" y="98"/>
                      </a:lnTo>
                      <a:lnTo>
                        <a:pt x="32" y="98"/>
                      </a:lnTo>
                      <a:lnTo>
                        <a:pt x="28" y="106"/>
                      </a:lnTo>
                      <a:lnTo>
                        <a:pt x="28" y="106"/>
                      </a:lnTo>
                      <a:lnTo>
                        <a:pt x="28" y="110"/>
                      </a:lnTo>
                      <a:lnTo>
                        <a:pt x="24" y="118"/>
                      </a:lnTo>
                      <a:lnTo>
                        <a:pt x="20" y="122"/>
                      </a:lnTo>
                      <a:lnTo>
                        <a:pt x="20" y="122"/>
                      </a:lnTo>
                      <a:lnTo>
                        <a:pt x="20" y="131"/>
                      </a:lnTo>
                      <a:lnTo>
                        <a:pt x="20" y="135"/>
                      </a:lnTo>
                      <a:lnTo>
                        <a:pt x="20" y="139"/>
                      </a:lnTo>
                      <a:lnTo>
                        <a:pt x="20" y="143"/>
                      </a:lnTo>
                      <a:lnTo>
                        <a:pt x="28" y="143"/>
                      </a:lnTo>
                      <a:lnTo>
                        <a:pt x="32" y="143"/>
                      </a:lnTo>
                      <a:lnTo>
                        <a:pt x="32" y="143"/>
                      </a:lnTo>
                      <a:lnTo>
                        <a:pt x="32" y="147"/>
                      </a:lnTo>
                      <a:lnTo>
                        <a:pt x="41" y="155"/>
                      </a:lnTo>
                      <a:lnTo>
                        <a:pt x="49" y="159"/>
                      </a:lnTo>
                      <a:lnTo>
                        <a:pt x="41" y="167"/>
                      </a:lnTo>
                      <a:lnTo>
                        <a:pt x="36" y="167"/>
                      </a:lnTo>
                      <a:lnTo>
                        <a:pt x="24" y="167"/>
                      </a:lnTo>
                      <a:lnTo>
                        <a:pt x="36" y="175"/>
                      </a:lnTo>
                      <a:lnTo>
                        <a:pt x="36" y="179"/>
                      </a:lnTo>
                      <a:lnTo>
                        <a:pt x="41" y="183"/>
                      </a:lnTo>
                      <a:lnTo>
                        <a:pt x="41" y="183"/>
                      </a:lnTo>
                      <a:lnTo>
                        <a:pt x="41" y="192"/>
                      </a:lnTo>
                      <a:lnTo>
                        <a:pt x="41" y="192"/>
                      </a:lnTo>
                      <a:lnTo>
                        <a:pt x="41" y="192"/>
                      </a:lnTo>
                      <a:lnTo>
                        <a:pt x="36" y="196"/>
                      </a:lnTo>
                      <a:lnTo>
                        <a:pt x="36" y="192"/>
                      </a:lnTo>
                      <a:lnTo>
                        <a:pt x="32" y="192"/>
                      </a:lnTo>
                      <a:lnTo>
                        <a:pt x="28" y="192"/>
                      </a:lnTo>
                      <a:lnTo>
                        <a:pt x="24" y="196"/>
                      </a:lnTo>
                      <a:lnTo>
                        <a:pt x="32" y="208"/>
                      </a:lnTo>
                      <a:lnTo>
                        <a:pt x="36" y="208"/>
                      </a:lnTo>
                      <a:lnTo>
                        <a:pt x="36" y="212"/>
                      </a:lnTo>
                      <a:lnTo>
                        <a:pt x="41" y="220"/>
                      </a:lnTo>
                      <a:lnTo>
                        <a:pt x="45" y="220"/>
                      </a:lnTo>
                      <a:lnTo>
                        <a:pt x="53" y="224"/>
                      </a:lnTo>
                      <a:lnTo>
                        <a:pt x="57" y="228"/>
                      </a:lnTo>
                      <a:lnTo>
                        <a:pt x="57" y="228"/>
                      </a:lnTo>
                      <a:lnTo>
                        <a:pt x="69" y="232"/>
                      </a:lnTo>
                      <a:lnTo>
                        <a:pt x="77" y="236"/>
                      </a:lnTo>
                      <a:lnTo>
                        <a:pt x="77" y="236"/>
                      </a:lnTo>
                      <a:lnTo>
                        <a:pt x="77" y="236"/>
                      </a:lnTo>
                      <a:lnTo>
                        <a:pt x="81" y="240"/>
                      </a:lnTo>
                      <a:lnTo>
                        <a:pt x="89" y="240"/>
                      </a:lnTo>
                      <a:lnTo>
                        <a:pt x="89" y="244"/>
                      </a:lnTo>
                      <a:lnTo>
                        <a:pt x="93" y="244"/>
                      </a:lnTo>
                      <a:lnTo>
                        <a:pt x="93" y="249"/>
                      </a:lnTo>
                      <a:lnTo>
                        <a:pt x="89" y="249"/>
                      </a:lnTo>
                      <a:lnTo>
                        <a:pt x="85" y="253"/>
                      </a:lnTo>
                      <a:lnTo>
                        <a:pt x="85" y="257"/>
                      </a:lnTo>
                      <a:lnTo>
                        <a:pt x="81" y="253"/>
                      </a:lnTo>
                      <a:lnTo>
                        <a:pt x="73" y="253"/>
                      </a:lnTo>
                      <a:lnTo>
                        <a:pt x="73" y="257"/>
                      </a:lnTo>
                      <a:lnTo>
                        <a:pt x="77" y="261"/>
                      </a:lnTo>
                      <a:lnTo>
                        <a:pt x="77" y="261"/>
                      </a:lnTo>
                      <a:lnTo>
                        <a:pt x="77" y="269"/>
                      </a:lnTo>
                      <a:lnTo>
                        <a:pt x="81" y="277"/>
                      </a:lnTo>
                      <a:lnTo>
                        <a:pt x="93" y="285"/>
                      </a:lnTo>
                      <a:lnTo>
                        <a:pt x="98" y="289"/>
                      </a:lnTo>
                      <a:lnTo>
                        <a:pt x="106" y="297"/>
                      </a:lnTo>
                      <a:lnTo>
                        <a:pt x="106" y="297"/>
                      </a:lnTo>
                      <a:lnTo>
                        <a:pt x="106" y="301"/>
                      </a:lnTo>
                      <a:lnTo>
                        <a:pt x="106" y="306"/>
                      </a:lnTo>
                      <a:lnTo>
                        <a:pt x="106" y="318"/>
                      </a:lnTo>
                      <a:lnTo>
                        <a:pt x="110" y="322"/>
                      </a:lnTo>
                      <a:lnTo>
                        <a:pt x="110" y="31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03" name="Freeform 168">
                  <a:extLst>
                    <a:ext uri="{FF2B5EF4-FFF2-40B4-BE49-F238E27FC236}">
                      <a16:creationId xmlns:a16="http://schemas.microsoft.com/office/drawing/2014/main" id="{4AF0643D-6688-4A4D-80F6-F5B25E028412}"/>
                    </a:ext>
                  </a:extLst>
                </p:cNvPr>
                <p:cNvSpPr>
                  <a:spLocks/>
                </p:cNvSpPr>
                <p:nvPr/>
              </p:nvSpPr>
              <p:spPr bwMode="gray">
                <a:xfrm>
                  <a:off x="12216" y="7321"/>
                  <a:ext cx="211" cy="228"/>
                </a:xfrm>
                <a:custGeom>
                  <a:avLst/>
                  <a:gdLst>
                    <a:gd name="T0" fmla="*/ 7 w 52"/>
                    <a:gd name="T1" fmla="*/ 9 h 56"/>
                    <a:gd name="T2" fmla="*/ 11 w 52"/>
                    <a:gd name="T3" fmla="*/ 16 h 56"/>
                    <a:gd name="T4" fmla="*/ 14 w 52"/>
                    <a:gd name="T5" fmla="*/ 21 h 56"/>
                    <a:gd name="T6" fmla="*/ 18 w 52"/>
                    <a:gd name="T7" fmla="*/ 26 h 56"/>
                    <a:gd name="T8" fmla="*/ 22 w 52"/>
                    <a:gd name="T9" fmla="*/ 32 h 56"/>
                    <a:gd name="T10" fmla="*/ 24 w 52"/>
                    <a:gd name="T11" fmla="*/ 35 h 56"/>
                    <a:gd name="T12" fmla="*/ 22 w 52"/>
                    <a:gd name="T13" fmla="*/ 41 h 56"/>
                    <a:gd name="T14" fmla="*/ 22 w 52"/>
                    <a:gd name="T15" fmla="*/ 44 h 56"/>
                    <a:gd name="T16" fmla="*/ 22 w 52"/>
                    <a:gd name="T17" fmla="*/ 48 h 56"/>
                    <a:gd name="T18" fmla="*/ 22 w 52"/>
                    <a:gd name="T19" fmla="*/ 53 h 56"/>
                    <a:gd name="T20" fmla="*/ 23 w 52"/>
                    <a:gd name="T21" fmla="*/ 56 h 56"/>
                    <a:gd name="T22" fmla="*/ 23 w 52"/>
                    <a:gd name="T23" fmla="*/ 56 h 56"/>
                    <a:gd name="T24" fmla="*/ 26 w 52"/>
                    <a:gd name="T25" fmla="*/ 55 h 56"/>
                    <a:gd name="T26" fmla="*/ 28 w 52"/>
                    <a:gd name="T27" fmla="*/ 54 h 56"/>
                    <a:gd name="T28" fmla="*/ 28 w 52"/>
                    <a:gd name="T29" fmla="*/ 52 h 56"/>
                    <a:gd name="T30" fmla="*/ 30 w 52"/>
                    <a:gd name="T31" fmla="*/ 50 h 56"/>
                    <a:gd name="T32" fmla="*/ 34 w 52"/>
                    <a:gd name="T33" fmla="*/ 45 h 56"/>
                    <a:gd name="T34" fmla="*/ 34 w 52"/>
                    <a:gd name="T35" fmla="*/ 40 h 56"/>
                    <a:gd name="T36" fmla="*/ 35 w 52"/>
                    <a:gd name="T37" fmla="*/ 37 h 56"/>
                    <a:gd name="T38" fmla="*/ 40 w 52"/>
                    <a:gd name="T39" fmla="*/ 37 h 56"/>
                    <a:gd name="T40" fmla="*/ 45 w 52"/>
                    <a:gd name="T41" fmla="*/ 39 h 56"/>
                    <a:gd name="T42" fmla="*/ 49 w 52"/>
                    <a:gd name="T43" fmla="*/ 39 h 56"/>
                    <a:gd name="T44" fmla="*/ 52 w 52"/>
                    <a:gd name="T45" fmla="*/ 39 h 56"/>
                    <a:gd name="T46" fmla="*/ 50 w 52"/>
                    <a:gd name="T47" fmla="*/ 37 h 56"/>
                    <a:gd name="T48" fmla="*/ 49 w 52"/>
                    <a:gd name="T49" fmla="*/ 35 h 56"/>
                    <a:gd name="T50" fmla="*/ 49 w 52"/>
                    <a:gd name="T51" fmla="*/ 31 h 56"/>
                    <a:gd name="T52" fmla="*/ 45 w 52"/>
                    <a:gd name="T53" fmla="*/ 28 h 56"/>
                    <a:gd name="T54" fmla="*/ 42 w 52"/>
                    <a:gd name="T55" fmla="*/ 26 h 56"/>
                    <a:gd name="T56" fmla="*/ 43 w 52"/>
                    <a:gd name="T57" fmla="*/ 22 h 56"/>
                    <a:gd name="T58" fmla="*/ 42 w 52"/>
                    <a:gd name="T59" fmla="*/ 20 h 56"/>
                    <a:gd name="T60" fmla="*/ 40 w 52"/>
                    <a:gd name="T61" fmla="*/ 20 h 56"/>
                    <a:gd name="T62" fmla="*/ 36 w 52"/>
                    <a:gd name="T63" fmla="*/ 18 h 56"/>
                    <a:gd name="T64" fmla="*/ 37 w 52"/>
                    <a:gd name="T65" fmla="*/ 15 h 56"/>
                    <a:gd name="T66" fmla="*/ 37 w 52"/>
                    <a:gd name="T67" fmla="*/ 9 h 56"/>
                    <a:gd name="T68" fmla="*/ 35 w 52"/>
                    <a:gd name="T69" fmla="*/ 9 h 56"/>
                    <a:gd name="T70" fmla="*/ 32 w 52"/>
                    <a:gd name="T71" fmla="*/ 7 h 56"/>
                    <a:gd name="T72" fmla="*/ 27 w 52"/>
                    <a:gd name="T73" fmla="*/ 7 h 56"/>
                    <a:gd name="T74" fmla="*/ 24 w 52"/>
                    <a:gd name="T75" fmla="*/ 4 h 56"/>
                    <a:gd name="T76" fmla="*/ 19 w 52"/>
                    <a:gd name="T77" fmla="*/ 2 h 56"/>
                    <a:gd name="T78" fmla="*/ 17 w 52"/>
                    <a:gd name="T79" fmla="*/ 1 h 56"/>
                    <a:gd name="T80" fmla="*/ 17 w 52"/>
                    <a:gd name="T81" fmla="*/ 0 h 56"/>
                    <a:gd name="T82" fmla="*/ 16 w 52"/>
                    <a:gd name="T83" fmla="*/ 1 h 56"/>
                    <a:gd name="T84" fmla="*/ 12 w 52"/>
                    <a:gd name="T85" fmla="*/ 1 h 56"/>
                    <a:gd name="T86" fmla="*/ 10 w 52"/>
                    <a:gd name="T87" fmla="*/ 1 h 56"/>
                    <a:gd name="T88" fmla="*/ 6 w 52"/>
                    <a:gd name="T89" fmla="*/ 2 h 56"/>
                    <a:gd name="T90" fmla="*/ 5 w 52"/>
                    <a:gd name="T91" fmla="*/ 2 h 56"/>
                    <a:gd name="T92" fmla="*/ 0 w 52"/>
                    <a:gd name="T93" fmla="*/ 3 h 56"/>
                    <a:gd name="T94" fmla="*/ 0 w 52"/>
                    <a:gd name="T95" fmla="*/ 4 h 56"/>
                    <a:gd name="T96" fmla="*/ 5 w 52"/>
                    <a:gd name="T9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56">
                      <a:moveTo>
                        <a:pt x="5" y="6"/>
                      </a:moveTo>
                      <a:cubicBezTo>
                        <a:pt x="7" y="9"/>
                        <a:pt x="7" y="9"/>
                        <a:pt x="7" y="9"/>
                      </a:cubicBezTo>
                      <a:cubicBezTo>
                        <a:pt x="9" y="13"/>
                        <a:pt x="9" y="13"/>
                        <a:pt x="9" y="13"/>
                      </a:cubicBezTo>
                      <a:cubicBezTo>
                        <a:pt x="11" y="16"/>
                        <a:pt x="11" y="16"/>
                        <a:pt x="11" y="16"/>
                      </a:cubicBezTo>
                      <a:cubicBezTo>
                        <a:pt x="12" y="18"/>
                        <a:pt x="12" y="18"/>
                        <a:pt x="12" y="18"/>
                      </a:cubicBezTo>
                      <a:cubicBezTo>
                        <a:pt x="14" y="21"/>
                        <a:pt x="14" y="21"/>
                        <a:pt x="14" y="21"/>
                      </a:cubicBezTo>
                      <a:cubicBezTo>
                        <a:pt x="17" y="24"/>
                        <a:pt x="17" y="24"/>
                        <a:pt x="17" y="24"/>
                      </a:cubicBezTo>
                      <a:cubicBezTo>
                        <a:pt x="18" y="26"/>
                        <a:pt x="18" y="26"/>
                        <a:pt x="18" y="26"/>
                      </a:cubicBezTo>
                      <a:cubicBezTo>
                        <a:pt x="20" y="28"/>
                        <a:pt x="20" y="28"/>
                        <a:pt x="20" y="28"/>
                      </a:cubicBezTo>
                      <a:cubicBezTo>
                        <a:pt x="22" y="32"/>
                        <a:pt x="22" y="32"/>
                        <a:pt x="22" y="32"/>
                      </a:cubicBezTo>
                      <a:cubicBezTo>
                        <a:pt x="22" y="33"/>
                        <a:pt x="22" y="33"/>
                        <a:pt x="22" y="33"/>
                      </a:cubicBezTo>
                      <a:cubicBezTo>
                        <a:pt x="24" y="35"/>
                        <a:pt x="24" y="35"/>
                        <a:pt x="24" y="35"/>
                      </a:cubicBezTo>
                      <a:cubicBezTo>
                        <a:pt x="24" y="38"/>
                        <a:pt x="24" y="38"/>
                        <a:pt x="24" y="38"/>
                      </a:cubicBezTo>
                      <a:cubicBezTo>
                        <a:pt x="22" y="41"/>
                        <a:pt x="22" y="41"/>
                        <a:pt x="22" y="41"/>
                      </a:cubicBezTo>
                      <a:cubicBezTo>
                        <a:pt x="22" y="42"/>
                        <a:pt x="22" y="42"/>
                        <a:pt x="22" y="42"/>
                      </a:cubicBezTo>
                      <a:cubicBezTo>
                        <a:pt x="22" y="44"/>
                        <a:pt x="22" y="44"/>
                        <a:pt x="22" y="44"/>
                      </a:cubicBezTo>
                      <a:cubicBezTo>
                        <a:pt x="21" y="45"/>
                        <a:pt x="21" y="45"/>
                        <a:pt x="21" y="45"/>
                      </a:cubicBezTo>
                      <a:cubicBezTo>
                        <a:pt x="22" y="48"/>
                        <a:pt x="22" y="48"/>
                        <a:pt x="22" y="48"/>
                      </a:cubicBezTo>
                      <a:cubicBezTo>
                        <a:pt x="22" y="50"/>
                        <a:pt x="22" y="50"/>
                        <a:pt x="22" y="50"/>
                      </a:cubicBezTo>
                      <a:cubicBezTo>
                        <a:pt x="22" y="53"/>
                        <a:pt x="22" y="53"/>
                        <a:pt x="22" y="53"/>
                      </a:cubicBezTo>
                      <a:cubicBezTo>
                        <a:pt x="22" y="56"/>
                        <a:pt x="22" y="56"/>
                        <a:pt x="22" y="56"/>
                      </a:cubicBezTo>
                      <a:cubicBezTo>
                        <a:pt x="23" y="56"/>
                        <a:pt x="23" y="56"/>
                        <a:pt x="23" y="56"/>
                      </a:cubicBezTo>
                      <a:cubicBezTo>
                        <a:pt x="23" y="56"/>
                        <a:pt x="23" y="56"/>
                        <a:pt x="23" y="56"/>
                      </a:cubicBezTo>
                      <a:cubicBezTo>
                        <a:pt x="23" y="56"/>
                        <a:pt x="23" y="56"/>
                        <a:pt x="23" y="56"/>
                      </a:cubicBezTo>
                      <a:cubicBezTo>
                        <a:pt x="25" y="55"/>
                        <a:pt x="25" y="55"/>
                        <a:pt x="25" y="55"/>
                      </a:cubicBezTo>
                      <a:cubicBezTo>
                        <a:pt x="26" y="55"/>
                        <a:pt x="26" y="55"/>
                        <a:pt x="26" y="55"/>
                      </a:cubicBezTo>
                      <a:cubicBezTo>
                        <a:pt x="26" y="55"/>
                        <a:pt x="26" y="55"/>
                        <a:pt x="26" y="55"/>
                      </a:cubicBezTo>
                      <a:cubicBezTo>
                        <a:pt x="28" y="54"/>
                        <a:pt x="28" y="54"/>
                        <a:pt x="28" y="54"/>
                      </a:cubicBezTo>
                      <a:cubicBezTo>
                        <a:pt x="28" y="52"/>
                        <a:pt x="28" y="52"/>
                        <a:pt x="28" y="52"/>
                      </a:cubicBezTo>
                      <a:cubicBezTo>
                        <a:pt x="28" y="52"/>
                        <a:pt x="28" y="52"/>
                        <a:pt x="28" y="52"/>
                      </a:cubicBezTo>
                      <a:cubicBezTo>
                        <a:pt x="29" y="51"/>
                        <a:pt x="29" y="51"/>
                        <a:pt x="29" y="51"/>
                      </a:cubicBezTo>
                      <a:cubicBezTo>
                        <a:pt x="30" y="50"/>
                        <a:pt x="30" y="50"/>
                        <a:pt x="30" y="50"/>
                      </a:cubicBezTo>
                      <a:cubicBezTo>
                        <a:pt x="33" y="47"/>
                        <a:pt x="33" y="47"/>
                        <a:pt x="33" y="47"/>
                      </a:cubicBezTo>
                      <a:cubicBezTo>
                        <a:pt x="34" y="45"/>
                        <a:pt x="34" y="45"/>
                        <a:pt x="34" y="45"/>
                      </a:cubicBezTo>
                      <a:cubicBezTo>
                        <a:pt x="35" y="43"/>
                        <a:pt x="35" y="43"/>
                        <a:pt x="35" y="43"/>
                      </a:cubicBezTo>
                      <a:cubicBezTo>
                        <a:pt x="34" y="40"/>
                        <a:pt x="34" y="40"/>
                        <a:pt x="34" y="40"/>
                      </a:cubicBezTo>
                      <a:cubicBezTo>
                        <a:pt x="34" y="38"/>
                        <a:pt x="34" y="38"/>
                        <a:pt x="34" y="38"/>
                      </a:cubicBezTo>
                      <a:cubicBezTo>
                        <a:pt x="35" y="37"/>
                        <a:pt x="35" y="37"/>
                        <a:pt x="35" y="37"/>
                      </a:cubicBezTo>
                      <a:cubicBezTo>
                        <a:pt x="38" y="36"/>
                        <a:pt x="38" y="36"/>
                        <a:pt x="38" y="36"/>
                      </a:cubicBezTo>
                      <a:cubicBezTo>
                        <a:pt x="40" y="37"/>
                        <a:pt x="40" y="37"/>
                        <a:pt x="40" y="37"/>
                      </a:cubicBezTo>
                      <a:cubicBezTo>
                        <a:pt x="42" y="37"/>
                        <a:pt x="42" y="37"/>
                        <a:pt x="42" y="37"/>
                      </a:cubicBezTo>
                      <a:cubicBezTo>
                        <a:pt x="45" y="39"/>
                        <a:pt x="45" y="39"/>
                        <a:pt x="45" y="39"/>
                      </a:cubicBezTo>
                      <a:cubicBezTo>
                        <a:pt x="46" y="38"/>
                        <a:pt x="46" y="38"/>
                        <a:pt x="46" y="38"/>
                      </a:cubicBezTo>
                      <a:cubicBezTo>
                        <a:pt x="49" y="39"/>
                        <a:pt x="49" y="39"/>
                        <a:pt x="49" y="39"/>
                      </a:cubicBezTo>
                      <a:cubicBezTo>
                        <a:pt x="51" y="39"/>
                        <a:pt x="51" y="39"/>
                        <a:pt x="51" y="39"/>
                      </a:cubicBezTo>
                      <a:cubicBezTo>
                        <a:pt x="52" y="39"/>
                        <a:pt x="52" y="39"/>
                        <a:pt x="52" y="39"/>
                      </a:cubicBezTo>
                      <a:cubicBezTo>
                        <a:pt x="52" y="39"/>
                        <a:pt x="52" y="39"/>
                        <a:pt x="52" y="39"/>
                      </a:cubicBezTo>
                      <a:cubicBezTo>
                        <a:pt x="50" y="37"/>
                        <a:pt x="50" y="37"/>
                        <a:pt x="50" y="37"/>
                      </a:cubicBezTo>
                      <a:cubicBezTo>
                        <a:pt x="48" y="36"/>
                        <a:pt x="48" y="36"/>
                        <a:pt x="48" y="36"/>
                      </a:cubicBezTo>
                      <a:cubicBezTo>
                        <a:pt x="49" y="35"/>
                        <a:pt x="49" y="35"/>
                        <a:pt x="49" y="35"/>
                      </a:cubicBezTo>
                      <a:cubicBezTo>
                        <a:pt x="49" y="32"/>
                        <a:pt x="49" y="32"/>
                        <a:pt x="49" y="32"/>
                      </a:cubicBezTo>
                      <a:cubicBezTo>
                        <a:pt x="49" y="31"/>
                        <a:pt x="49" y="31"/>
                        <a:pt x="49" y="31"/>
                      </a:cubicBezTo>
                      <a:cubicBezTo>
                        <a:pt x="46" y="30"/>
                        <a:pt x="46" y="30"/>
                        <a:pt x="46" y="30"/>
                      </a:cubicBezTo>
                      <a:cubicBezTo>
                        <a:pt x="45" y="28"/>
                        <a:pt x="45" y="28"/>
                        <a:pt x="45" y="28"/>
                      </a:cubicBezTo>
                      <a:cubicBezTo>
                        <a:pt x="43" y="28"/>
                        <a:pt x="43" y="28"/>
                        <a:pt x="43" y="28"/>
                      </a:cubicBezTo>
                      <a:cubicBezTo>
                        <a:pt x="42" y="26"/>
                        <a:pt x="42" y="26"/>
                        <a:pt x="42" y="26"/>
                      </a:cubicBezTo>
                      <a:cubicBezTo>
                        <a:pt x="43" y="24"/>
                        <a:pt x="43" y="24"/>
                        <a:pt x="43" y="24"/>
                      </a:cubicBezTo>
                      <a:cubicBezTo>
                        <a:pt x="43" y="22"/>
                        <a:pt x="43" y="22"/>
                        <a:pt x="43" y="22"/>
                      </a:cubicBezTo>
                      <a:cubicBezTo>
                        <a:pt x="43" y="20"/>
                        <a:pt x="43" y="20"/>
                        <a:pt x="43" y="20"/>
                      </a:cubicBezTo>
                      <a:cubicBezTo>
                        <a:pt x="42" y="20"/>
                        <a:pt x="42" y="20"/>
                        <a:pt x="42" y="20"/>
                      </a:cubicBezTo>
                      <a:cubicBezTo>
                        <a:pt x="41" y="21"/>
                        <a:pt x="41" y="21"/>
                        <a:pt x="41" y="21"/>
                      </a:cubicBezTo>
                      <a:cubicBezTo>
                        <a:pt x="40" y="20"/>
                        <a:pt x="40" y="20"/>
                        <a:pt x="40" y="20"/>
                      </a:cubicBezTo>
                      <a:cubicBezTo>
                        <a:pt x="38" y="18"/>
                        <a:pt x="38" y="18"/>
                        <a:pt x="38" y="18"/>
                      </a:cubicBezTo>
                      <a:cubicBezTo>
                        <a:pt x="38" y="18"/>
                        <a:pt x="37" y="18"/>
                        <a:pt x="36" y="18"/>
                      </a:cubicBezTo>
                      <a:cubicBezTo>
                        <a:pt x="35" y="18"/>
                        <a:pt x="36" y="16"/>
                        <a:pt x="36" y="16"/>
                      </a:cubicBezTo>
                      <a:cubicBezTo>
                        <a:pt x="37" y="15"/>
                        <a:pt x="37" y="15"/>
                        <a:pt x="37" y="15"/>
                      </a:cubicBezTo>
                      <a:cubicBezTo>
                        <a:pt x="37" y="11"/>
                        <a:pt x="37" y="11"/>
                        <a:pt x="37" y="11"/>
                      </a:cubicBezTo>
                      <a:cubicBezTo>
                        <a:pt x="37" y="9"/>
                        <a:pt x="37" y="9"/>
                        <a:pt x="37" y="9"/>
                      </a:cubicBezTo>
                      <a:cubicBezTo>
                        <a:pt x="36" y="8"/>
                        <a:pt x="36" y="8"/>
                        <a:pt x="36" y="8"/>
                      </a:cubicBezTo>
                      <a:cubicBezTo>
                        <a:pt x="35" y="9"/>
                        <a:pt x="35" y="9"/>
                        <a:pt x="35" y="9"/>
                      </a:cubicBezTo>
                      <a:cubicBezTo>
                        <a:pt x="33" y="9"/>
                        <a:pt x="33" y="9"/>
                        <a:pt x="33" y="9"/>
                      </a:cubicBezTo>
                      <a:cubicBezTo>
                        <a:pt x="32" y="7"/>
                        <a:pt x="32" y="7"/>
                        <a:pt x="32" y="7"/>
                      </a:cubicBezTo>
                      <a:cubicBezTo>
                        <a:pt x="30" y="6"/>
                        <a:pt x="30" y="6"/>
                        <a:pt x="30" y="6"/>
                      </a:cubicBezTo>
                      <a:cubicBezTo>
                        <a:pt x="27" y="7"/>
                        <a:pt x="27" y="7"/>
                        <a:pt x="27" y="7"/>
                      </a:cubicBezTo>
                      <a:cubicBezTo>
                        <a:pt x="26" y="7"/>
                        <a:pt x="26" y="7"/>
                        <a:pt x="26" y="7"/>
                      </a:cubicBezTo>
                      <a:cubicBezTo>
                        <a:pt x="24" y="4"/>
                        <a:pt x="24" y="4"/>
                        <a:pt x="24" y="4"/>
                      </a:cubicBezTo>
                      <a:cubicBezTo>
                        <a:pt x="22" y="5"/>
                        <a:pt x="22" y="5"/>
                        <a:pt x="22" y="5"/>
                      </a:cubicBezTo>
                      <a:cubicBezTo>
                        <a:pt x="19" y="2"/>
                        <a:pt x="19" y="2"/>
                        <a:pt x="19" y="2"/>
                      </a:cubicBezTo>
                      <a:cubicBezTo>
                        <a:pt x="17" y="1"/>
                        <a:pt x="17" y="1"/>
                        <a:pt x="17" y="1"/>
                      </a:cubicBezTo>
                      <a:cubicBezTo>
                        <a:pt x="17" y="1"/>
                        <a:pt x="17" y="1"/>
                        <a:pt x="17" y="1"/>
                      </a:cubicBezTo>
                      <a:cubicBezTo>
                        <a:pt x="17" y="1"/>
                        <a:pt x="17" y="1"/>
                        <a:pt x="17" y="1"/>
                      </a:cubicBezTo>
                      <a:cubicBezTo>
                        <a:pt x="17" y="0"/>
                        <a:pt x="17" y="0"/>
                        <a:pt x="17" y="0"/>
                      </a:cubicBezTo>
                      <a:cubicBezTo>
                        <a:pt x="16" y="0"/>
                        <a:pt x="16" y="0"/>
                        <a:pt x="16" y="0"/>
                      </a:cubicBezTo>
                      <a:cubicBezTo>
                        <a:pt x="16" y="1"/>
                        <a:pt x="16" y="1"/>
                        <a:pt x="16" y="1"/>
                      </a:cubicBezTo>
                      <a:cubicBezTo>
                        <a:pt x="13" y="0"/>
                        <a:pt x="13" y="0"/>
                        <a:pt x="13" y="0"/>
                      </a:cubicBezTo>
                      <a:cubicBezTo>
                        <a:pt x="12" y="1"/>
                        <a:pt x="12" y="1"/>
                        <a:pt x="12" y="1"/>
                      </a:cubicBezTo>
                      <a:cubicBezTo>
                        <a:pt x="11" y="1"/>
                        <a:pt x="11" y="1"/>
                        <a:pt x="11" y="1"/>
                      </a:cubicBezTo>
                      <a:cubicBezTo>
                        <a:pt x="10" y="1"/>
                        <a:pt x="10" y="1"/>
                        <a:pt x="10" y="1"/>
                      </a:cubicBezTo>
                      <a:cubicBezTo>
                        <a:pt x="8" y="2"/>
                        <a:pt x="8" y="2"/>
                        <a:pt x="8" y="2"/>
                      </a:cubicBezTo>
                      <a:cubicBezTo>
                        <a:pt x="6" y="2"/>
                        <a:pt x="6" y="2"/>
                        <a:pt x="6" y="2"/>
                      </a:cubicBezTo>
                      <a:cubicBezTo>
                        <a:pt x="5" y="2"/>
                        <a:pt x="5" y="2"/>
                        <a:pt x="5" y="2"/>
                      </a:cubicBezTo>
                      <a:cubicBezTo>
                        <a:pt x="5" y="2"/>
                        <a:pt x="5" y="2"/>
                        <a:pt x="5" y="2"/>
                      </a:cubicBezTo>
                      <a:cubicBezTo>
                        <a:pt x="2" y="3"/>
                        <a:pt x="2" y="3"/>
                        <a:pt x="2" y="3"/>
                      </a:cubicBezTo>
                      <a:cubicBezTo>
                        <a:pt x="0" y="3"/>
                        <a:pt x="0" y="3"/>
                        <a:pt x="0" y="3"/>
                      </a:cubicBezTo>
                      <a:cubicBezTo>
                        <a:pt x="0" y="4"/>
                        <a:pt x="0" y="4"/>
                        <a:pt x="0" y="4"/>
                      </a:cubicBezTo>
                      <a:cubicBezTo>
                        <a:pt x="0" y="4"/>
                        <a:pt x="0" y="4"/>
                        <a:pt x="0" y="4"/>
                      </a:cubicBezTo>
                      <a:cubicBezTo>
                        <a:pt x="3" y="4"/>
                        <a:pt x="3" y="4"/>
                        <a:pt x="3" y="4"/>
                      </a:cubicBezTo>
                      <a:lnTo>
                        <a:pt x="5" y="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04" name="Freeform 169">
                  <a:extLst>
                    <a:ext uri="{FF2B5EF4-FFF2-40B4-BE49-F238E27FC236}">
                      <a16:creationId xmlns:a16="http://schemas.microsoft.com/office/drawing/2014/main" id="{82F39FCE-1AC9-476B-8B4A-DFB403787C67}"/>
                    </a:ext>
                  </a:extLst>
                </p:cNvPr>
                <p:cNvSpPr>
                  <a:spLocks/>
                </p:cNvSpPr>
                <p:nvPr/>
              </p:nvSpPr>
              <p:spPr bwMode="gray">
                <a:xfrm>
                  <a:off x="11955" y="7643"/>
                  <a:ext cx="379" cy="215"/>
                </a:xfrm>
                <a:custGeom>
                  <a:avLst/>
                  <a:gdLst>
                    <a:gd name="T0" fmla="*/ 350 w 379"/>
                    <a:gd name="T1" fmla="*/ 32 h 215"/>
                    <a:gd name="T2" fmla="*/ 326 w 379"/>
                    <a:gd name="T3" fmla="*/ 16 h 215"/>
                    <a:gd name="T4" fmla="*/ 298 w 379"/>
                    <a:gd name="T5" fmla="*/ 8 h 215"/>
                    <a:gd name="T6" fmla="*/ 285 w 379"/>
                    <a:gd name="T7" fmla="*/ 4 h 215"/>
                    <a:gd name="T8" fmla="*/ 265 w 379"/>
                    <a:gd name="T9" fmla="*/ 8 h 215"/>
                    <a:gd name="T10" fmla="*/ 249 w 379"/>
                    <a:gd name="T11" fmla="*/ 12 h 215"/>
                    <a:gd name="T12" fmla="*/ 241 w 379"/>
                    <a:gd name="T13" fmla="*/ 12 h 215"/>
                    <a:gd name="T14" fmla="*/ 232 w 379"/>
                    <a:gd name="T15" fmla="*/ 16 h 215"/>
                    <a:gd name="T16" fmla="*/ 224 w 379"/>
                    <a:gd name="T17" fmla="*/ 20 h 215"/>
                    <a:gd name="T18" fmla="*/ 220 w 379"/>
                    <a:gd name="T19" fmla="*/ 24 h 215"/>
                    <a:gd name="T20" fmla="*/ 216 w 379"/>
                    <a:gd name="T21" fmla="*/ 28 h 215"/>
                    <a:gd name="T22" fmla="*/ 212 w 379"/>
                    <a:gd name="T23" fmla="*/ 36 h 215"/>
                    <a:gd name="T24" fmla="*/ 196 w 379"/>
                    <a:gd name="T25" fmla="*/ 41 h 215"/>
                    <a:gd name="T26" fmla="*/ 179 w 379"/>
                    <a:gd name="T27" fmla="*/ 41 h 215"/>
                    <a:gd name="T28" fmla="*/ 163 w 379"/>
                    <a:gd name="T29" fmla="*/ 36 h 215"/>
                    <a:gd name="T30" fmla="*/ 131 w 379"/>
                    <a:gd name="T31" fmla="*/ 32 h 215"/>
                    <a:gd name="T32" fmla="*/ 118 w 379"/>
                    <a:gd name="T33" fmla="*/ 36 h 215"/>
                    <a:gd name="T34" fmla="*/ 106 w 379"/>
                    <a:gd name="T35" fmla="*/ 36 h 215"/>
                    <a:gd name="T36" fmla="*/ 90 w 379"/>
                    <a:gd name="T37" fmla="*/ 32 h 215"/>
                    <a:gd name="T38" fmla="*/ 82 w 379"/>
                    <a:gd name="T39" fmla="*/ 28 h 215"/>
                    <a:gd name="T40" fmla="*/ 70 w 379"/>
                    <a:gd name="T41" fmla="*/ 28 h 215"/>
                    <a:gd name="T42" fmla="*/ 53 w 379"/>
                    <a:gd name="T43" fmla="*/ 28 h 215"/>
                    <a:gd name="T44" fmla="*/ 45 w 379"/>
                    <a:gd name="T45" fmla="*/ 32 h 215"/>
                    <a:gd name="T46" fmla="*/ 37 w 379"/>
                    <a:gd name="T47" fmla="*/ 28 h 215"/>
                    <a:gd name="T48" fmla="*/ 33 w 379"/>
                    <a:gd name="T49" fmla="*/ 24 h 215"/>
                    <a:gd name="T50" fmla="*/ 37 w 379"/>
                    <a:gd name="T51" fmla="*/ 16 h 215"/>
                    <a:gd name="T52" fmla="*/ 41 w 379"/>
                    <a:gd name="T53" fmla="*/ 8 h 215"/>
                    <a:gd name="T54" fmla="*/ 17 w 379"/>
                    <a:gd name="T55" fmla="*/ 4 h 215"/>
                    <a:gd name="T56" fmla="*/ 5 w 379"/>
                    <a:gd name="T57" fmla="*/ 28 h 215"/>
                    <a:gd name="T58" fmla="*/ 9 w 379"/>
                    <a:gd name="T59" fmla="*/ 49 h 215"/>
                    <a:gd name="T60" fmla="*/ 37 w 379"/>
                    <a:gd name="T61" fmla="*/ 73 h 215"/>
                    <a:gd name="T62" fmla="*/ 33 w 379"/>
                    <a:gd name="T63" fmla="*/ 89 h 215"/>
                    <a:gd name="T64" fmla="*/ 13 w 379"/>
                    <a:gd name="T65" fmla="*/ 102 h 215"/>
                    <a:gd name="T66" fmla="*/ 9 w 379"/>
                    <a:gd name="T67" fmla="*/ 122 h 215"/>
                    <a:gd name="T68" fmla="*/ 9 w 379"/>
                    <a:gd name="T69" fmla="*/ 146 h 215"/>
                    <a:gd name="T70" fmla="*/ 33 w 379"/>
                    <a:gd name="T71" fmla="*/ 163 h 215"/>
                    <a:gd name="T72" fmla="*/ 41 w 379"/>
                    <a:gd name="T73" fmla="*/ 179 h 215"/>
                    <a:gd name="T74" fmla="*/ 37 w 379"/>
                    <a:gd name="T75" fmla="*/ 203 h 215"/>
                    <a:gd name="T76" fmla="*/ 45 w 379"/>
                    <a:gd name="T77" fmla="*/ 211 h 215"/>
                    <a:gd name="T78" fmla="*/ 57 w 379"/>
                    <a:gd name="T79" fmla="*/ 203 h 215"/>
                    <a:gd name="T80" fmla="*/ 70 w 379"/>
                    <a:gd name="T81" fmla="*/ 207 h 215"/>
                    <a:gd name="T82" fmla="*/ 90 w 379"/>
                    <a:gd name="T83" fmla="*/ 207 h 215"/>
                    <a:gd name="T84" fmla="*/ 106 w 379"/>
                    <a:gd name="T85" fmla="*/ 199 h 215"/>
                    <a:gd name="T86" fmla="*/ 131 w 379"/>
                    <a:gd name="T87" fmla="*/ 195 h 215"/>
                    <a:gd name="T88" fmla="*/ 143 w 379"/>
                    <a:gd name="T89" fmla="*/ 207 h 215"/>
                    <a:gd name="T90" fmla="*/ 155 w 379"/>
                    <a:gd name="T91" fmla="*/ 211 h 215"/>
                    <a:gd name="T92" fmla="*/ 171 w 379"/>
                    <a:gd name="T93" fmla="*/ 211 h 215"/>
                    <a:gd name="T94" fmla="*/ 192 w 379"/>
                    <a:gd name="T95" fmla="*/ 215 h 215"/>
                    <a:gd name="T96" fmla="*/ 220 w 379"/>
                    <a:gd name="T97" fmla="*/ 211 h 215"/>
                    <a:gd name="T98" fmla="*/ 232 w 379"/>
                    <a:gd name="T99" fmla="*/ 183 h 215"/>
                    <a:gd name="T100" fmla="*/ 241 w 379"/>
                    <a:gd name="T101" fmla="*/ 183 h 215"/>
                    <a:gd name="T102" fmla="*/ 257 w 379"/>
                    <a:gd name="T103" fmla="*/ 171 h 215"/>
                    <a:gd name="T104" fmla="*/ 281 w 379"/>
                    <a:gd name="T105" fmla="*/ 163 h 215"/>
                    <a:gd name="T106" fmla="*/ 298 w 379"/>
                    <a:gd name="T107" fmla="*/ 154 h 215"/>
                    <a:gd name="T108" fmla="*/ 330 w 379"/>
                    <a:gd name="T109" fmla="*/ 163 h 215"/>
                    <a:gd name="T110" fmla="*/ 326 w 379"/>
                    <a:gd name="T111" fmla="*/ 142 h 215"/>
                    <a:gd name="T112" fmla="*/ 322 w 379"/>
                    <a:gd name="T113" fmla="*/ 122 h 215"/>
                    <a:gd name="T114" fmla="*/ 334 w 379"/>
                    <a:gd name="T115" fmla="*/ 97 h 215"/>
                    <a:gd name="T116" fmla="*/ 342 w 379"/>
                    <a:gd name="T117" fmla="*/ 73 h 215"/>
                    <a:gd name="T118" fmla="*/ 375 w 379"/>
                    <a:gd name="T119" fmla="*/ 57 h 215"/>
                    <a:gd name="T120" fmla="*/ 375 w 379"/>
                    <a:gd name="T121" fmla="*/ 3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215">
                      <a:moveTo>
                        <a:pt x="363" y="32"/>
                      </a:moveTo>
                      <a:lnTo>
                        <a:pt x="350" y="32"/>
                      </a:lnTo>
                      <a:lnTo>
                        <a:pt x="350" y="32"/>
                      </a:lnTo>
                      <a:lnTo>
                        <a:pt x="342" y="28"/>
                      </a:lnTo>
                      <a:lnTo>
                        <a:pt x="334" y="16"/>
                      </a:lnTo>
                      <a:lnTo>
                        <a:pt x="326" y="16"/>
                      </a:lnTo>
                      <a:lnTo>
                        <a:pt x="322" y="12"/>
                      </a:lnTo>
                      <a:lnTo>
                        <a:pt x="310" y="16"/>
                      </a:lnTo>
                      <a:lnTo>
                        <a:pt x="298" y="8"/>
                      </a:lnTo>
                      <a:lnTo>
                        <a:pt x="298" y="8"/>
                      </a:lnTo>
                      <a:lnTo>
                        <a:pt x="289" y="4"/>
                      </a:lnTo>
                      <a:lnTo>
                        <a:pt x="285" y="4"/>
                      </a:lnTo>
                      <a:lnTo>
                        <a:pt x="277" y="8"/>
                      </a:lnTo>
                      <a:lnTo>
                        <a:pt x="273" y="8"/>
                      </a:lnTo>
                      <a:lnTo>
                        <a:pt x="265" y="8"/>
                      </a:lnTo>
                      <a:lnTo>
                        <a:pt x="261" y="12"/>
                      </a:lnTo>
                      <a:lnTo>
                        <a:pt x="257" y="12"/>
                      </a:lnTo>
                      <a:lnTo>
                        <a:pt x="249" y="12"/>
                      </a:lnTo>
                      <a:lnTo>
                        <a:pt x="249" y="12"/>
                      </a:lnTo>
                      <a:lnTo>
                        <a:pt x="245" y="12"/>
                      </a:lnTo>
                      <a:lnTo>
                        <a:pt x="241" y="12"/>
                      </a:lnTo>
                      <a:lnTo>
                        <a:pt x="236" y="16"/>
                      </a:lnTo>
                      <a:lnTo>
                        <a:pt x="236" y="16"/>
                      </a:lnTo>
                      <a:lnTo>
                        <a:pt x="232" y="16"/>
                      </a:lnTo>
                      <a:lnTo>
                        <a:pt x="232" y="16"/>
                      </a:lnTo>
                      <a:lnTo>
                        <a:pt x="224" y="20"/>
                      </a:lnTo>
                      <a:lnTo>
                        <a:pt x="224" y="20"/>
                      </a:lnTo>
                      <a:lnTo>
                        <a:pt x="224" y="24"/>
                      </a:lnTo>
                      <a:lnTo>
                        <a:pt x="220" y="24"/>
                      </a:lnTo>
                      <a:lnTo>
                        <a:pt x="220" y="24"/>
                      </a:lnTo>
                      <a:lnTo>
                        <a:pt x="220" y="28"/>
                      </a:lnTo>
                      <a:lnTo>
                        <a:pt x="216" y="28"/>
                      </a:lnTo>
                      <a:lnTo>
                        <a:pt x="216" y="28"/>
                      </a:lnTo>
                      <a:lnTo>
                        <a:pt x="216" y="32"/>
                      </a:lnTo>
                      <a:lnTo>
                        <a:pt x="212" y="32"/>
                      </a:lnTo>
                      <a:lnTo>
                        <a:pt x="212" y="36"/>
                      </a:lnTo>
                      <a:lnTo>
                        <a:pt x="204" y="36"/>
                      </a:lnTo>
                      <a:lnTo>
                        <a:pt x="200" y="41"/>
                      </a:lnTo>
                      <a:lnTo>
                        <a:pt x="196" y="41"/>
                      </a:lnTo>
                      <a:lnTo>
                        <a:pt x="192" y="45"/>
                      </a:lnTo>
                      <a:lnTo>
                        <a:pt x="184" y="45"/>
                      </a:lnTo>
                      <a:lnTo>
                        <a:pt x="179" y="41"/>
                      </a:lnTo>
                      <a:lnTo>
                        <a:pt x="175" y="41"/>
                      </a:lnTo>
                      <a:lnTo>
                        <a:pt x="167" y="41"/>
                      </a:lnTo>
                      <a:lnTo>
                        <a:pt x="163" y="36"/>
                      </a:lnTo>
                      <a:lnTo>
                        <a:pt x="143" y="36"/>
                      </a:lnTo>
                      <a:lnTo>
                        <a:pt x="135" y="32"/>
                      </a:lnTo>
                      <a:lnTo>
                        <a:pt x="131" y="32"/>
                      </a:lnTo>
                      <a:lnTo>
                        <a:pt x="127" y="36"/>
                      </a:lnTo>
                      <a:lnTo>
                        <a:pt x="123" y="36"/>
                      </a:lnTo>
                      <a:lnTo>
                        <a:pt x="118" y="36"/>
                      </a:lnTo>
                      <a:lnTo>
                        <a:pt x="110" y="41"/>
                      </a:lnTo>
                      <a:lnTo>
                        <a:pt x="110" y="36"/>
                      </a:lnTo>
                      <a:lnTo>
                        <a:pt x="106" y="36"/>
                      </a:lnTo>
                      <a:lnTo>
                        <a:pt x="106" y="36"/>
                      </a:lnTo>
                      <a:lnTo>
                        <a:pt x="102" y="36"/>
                      </a:lnTo>
                      <a:lnTo>
                        <a:pt x="90" y="32"/>
                      </a:lnTo>
                      <a:lnTo>
                        <a:pt x="90" y="32"/>
                      </a:lnTo>
                      <a:lnTo>
                        <a:pt x="86" y="28"/>
                      </a:lnTo>
                      <a:lnTo>
                        <a:pt x="82" y="28"/>
                      </a:lnTo>
                      <a:lnTo>
                        <a:pt x="74" y="28"/>
                      </a:lnTo>
                      <a:lnTo>
                        <a:pt x="70" y="28"/>
                      </a:lnTo>
                      <a:lnTo>
                        <a:pt x="70" y="28"/>
                      </a:lnTo>
                      <a:lnTo>
                        <a:pt x="66" y="28"/>
                      </a:lnTo>
                      <a:lnTo>
                        <a:pt x="57" y="28"/>
                      </a:lnTo>
                      <a:lnTo>
                        <a:pt x="53" y="28"/>
                      </a:lnTo>
                      <a:lnTo>
                        <a:pt x="49" y="28"/>
                      </a:lnTo>
                      <a:lnTo>
                        <a:pt x="45" y="28"/>
                      </a:lnTo>
                      <a:lnTo>
                        <a:pt x="45" y="32"/>
                      </a:lnTo>
                      <a:lnTo>
                        <a:pt x="41" y="28"/>
                      </a:lnTo>
                      <a:lnTo>
                        <a:pt x="41" y="28"/>
                      </a:lnTo>
                      <a:lnTo>
                        <a:pt x="37" y="28"/>
                      </a:lnTo>
                      <a:lnTo>
                        <a:pt x="37" y="28"/>
                      </a:lnTo>
                      <a:lnTo>
                        <a:pt x="33" y="28"/>
                      </a:lnTo>
                      <a:lnTo>
                        <a:pt x="33" y="24"/>
                      </a:lnTo>
                      <a:lnTo>
                        <a:pt x="33" y="20"/>
                      </a:lnTo>
                      <a:lnTo>
                        <a:pt x="33" y="20"/>
                      </a:lnTo>
                      <a:lnTo>
                        <a:pt x="37" y="16"/>
                      </a:lnTo>
                      <a:lnTo>
                        <a:pt x="37" y="16"/>
                      </a:lnTo>
                      <a:lnTo>
                        <a:pt x="41" y="16"/>
                      </a:lnTo>
                      <a:lnTo>
                        <a:pt x="41" y="8"/>
                      </a:lnTo>
                      <a:lnTo>
                        <a:pt x="33" y="8"/>
                      </a:lnTo>
                      <a:lnTo>
                        <a:pt x="21" y="0"/>
                      </a:lnTo>
                      <a:lnTo>
                        <a:pt x="17" y="4"/>
                      </a:lnTo>
                      <a:lnTo>
                        <a:pt x="13" y="12"/>
                      </a:lnTo>
                      <a:lnTo>
                        <a:pt x="9" y="16"/>
                      </a:lnTo>
                      <a:lnTo>
                        <a:pt x="5" y="28"/>
                      </a:lnTo>
                      <a:lnTo>
                        <a:pt x="5" y="32"/>
                      </a:lnTo>
                      <a:lnTo>
                        <a:pt x="5" y="36"/>
                      </a:lnTo>
                      <a:lnTo>
                        <a:pt x="9" y="49"/>
                      </a:lnTo>
                      <a:lnTo>
                        <a:pt x="21" y="61"/>
                      </a:lnTo>
                      <a:lnTo>
                        <a:pt x="25" y="61"/>
                      </a:lnTo>
                      <a:lnTo>
                        <a:pt x="37" y="73"/>
                      </a:lnTo>
                      <a:lnTo>
                        <a:pt x="41" y="77"/>
                      </a:lnTo>
                      <a:lnTo>
                        <a:pt x="41" y="77"/>
                      </a:lnTo>
                      <a:lnTo>
                        <a:pt x="33" y="89"/>
                      </a:lnTo>
                      <a:lnTo>
                        <a:pt x="21" y="97"/>
                      </a:lnTo>
                      <a:lnTo>
                        <a:pt x="17" y="97"/>
                      </a:lnTo>
                      <a:lnTo>
                        <a:pt x="13" y="102"/>
                      </a:lnTo>
                      <a:lnTo>
                        <a:pt x="5" y="102"/>
                      </a:lnTo>
                      <a:lnTo>
                        <a:pt x="9" y="106"/>
                      </a:lnTo>
                      <a:lnTo>
                        <a:pt x="9" y="122"/>
                      </a:lnTo>
                      <a:lnTo>
                        <a:pt x="13" y="130"/>
                      </a:lnTo>
                      <a:lnTo>
                        <a:pt x="0" y="138"/>
                      </a:lnTo>
                      <a:lnTo>
                        <a:pt x="9" y="146"/>
                      </a:lnTo>
                      <a:lnTo>
                        <a:pt x="13" y="150"/>
                      </a:lnTo>
                      <a:lnTo>
                        <a:pt x="21" y="159"/>
                      </a:lnTo>
                      <a:lnTo>
                        <a:pt x="33" y="163"/>
                      </a:lnTo>
                      <a:lnTo>
                        <a:pt x="33" y="171"/>
                      </a:lnTo>
                      <a:lnTo>
                        <a:pt x="37" y="179"/>
                      </a:lnTo>
                      <a:lnTo>
                        <a:pt x="41" y="179"/>
                      </a:lnTo>
                      <a:lnTo>
                        <a:pt x="41" y="187"/>
                      </a:lnTo>
                      <a:lnTo>
                        <a:pt x="37" y="191"/>
                      </a:lnTo>
                      <a:lnTo>
                        <a:pt x="37" y="203"/>
                      </a:lnTo>
                      <a:lnTo>
                        <a:pt x="37" y="207"/>
                      </a:lnTo>
                      <a:lnTo>
                        <a:pt x="37" y="211"/>
                      </a:lnTo>
                      <a:lnTo>
                        <a:pt x="45" y="211"/>
                      </a:lnTo>
                      <a:lnTo>
                        <a:pt x="53" y="211"/>
                      </a:lnTo>
                      <a:lnTo>
                        <a:pt x="57" y="207"/>
                      </a:lnTo>
                      <a:lnTo>
                        <a:pt x="57" y="203"/>
                      </a:lnTo>
                      <a:lnTo>
                        <a:pt x="61" y="207"/>
                      </a:lnTo>
                      <a:lnTo>
                        <a:pt x="66" y="207"/>
                      </a:lnTo>
                      <a:lnTo>
                        <a:pt x="70" y="207"/>
                      </a:lnTo>
                      <a:lnTo>
                        <a:pt x="78" y="207"/>
                      </a:lnTo>
                      <a:lnTo>
                        <a:pt x="82" y="207"/>
                      </a:lnTo>
                      <a:lnTo>
                        <a:pt x="90" y="207"/>
                      </a:lnTo>
                      <a:lnTo>
                        <a:pt x="98" y="199"/>
                      </a:lnTo>
                      <a:lnTo>
                        <a:pt x="106" y="199"/>
                      </a:lnTo>
                      <a:lnTo>
                        <a:pt x="106" y="199"/>
                      </a:lnTo>
                      <a:lnTo>
                        <a:pt x="114" y="199"/>
                      </a:lnTo>
                      <a:lnTo>
                        <a:pt x="118" y="199"/>
                      </a:lnTo>
                      <a:lnTo>
                        <a:pt x="131" y="195"/>
                      </a:lnTo>
                      <a:lnTo>
                        <a:pt x="135" y="195"/>
                      </a:lnTo>
                      <a:lnTo>
                        <a:pt x="135" y="199"/>
                      </a:lnTo>
                      <a:lnTo>
                        <a:pt x="143" y="207"/>
                      </a:lnTo>
                      <a:lnTo>
                        <a:pt x="147" y="207"/>
                      </a:lnTo>
                      <a:lnTo>
                        <a:pt x="151" y="211"/>
                      </a:lnTo>
                      <a:lnTo>
                        <a:pt x="155" y="211"/>
                      </a:lnTo>
                      <a:lnTo>
                        <a:pt x="159" y="203"/>
                      </a:lnTo>
                      <a:lnTo>
                        <a:pt x="163" y="207"/>
                      </a:lnTo>
                      <a:lnTo>
                        <a:pt x="171" y="211"/>
                      </a:lnTo>
                      <a:lnTo>
                        <a:pt x="175" y="215"/>
                      </a:lnTo>
                      <a:lnTo>
                        <a:pt x="188" y="215"/>
                      </a:lnTo>
                      <a:lnTo>
                        <a:pt x="192" y="215"/>
                      </a:lnTo>
                      <a:lnTo>
                        <a:pt x="204" y="211"/>
                      </a:lnTo>
                      <a:lnTo>
                        <a:pt x="216" y="211"/>
                      </a:lnTo>
                      <a:lnTo>
                        <a:pt x="220" y="211"/>
                      </a:lnTo>
                      <a:lnTo>
                        <a:pt x="232" y="203"/>
                      </a:lnTo>
                      <a:lnTo>
                        <a:pt x="228" y="191"/>
                      </a:lnTo>
                      <a:lnTo>
                        <a:pt x="232" y="183"/>
                      </a:lnTo>
                      <a:lnTo>
                        <a:pt x="236" y="183"/>
                      </a:lnTo>
                      <a:lnTo>
                        <a:pt x="245" y="183"/>
                      </a:lnTo>
                      <a:lnTo>
                        <a:pt x="241" y="183"/>
                      </a:lnTo>
                      <a:lnTo>
                        <a:pt x="245" y="175"/>
                      </a:lnTo>
                      <a:lnTo>
                        <a:pt x="257" y="175"/>
                      </a:lnTo>
                      <a:lnTo>
                        <a:pt x="257" y="171"/>
                      </a:lnTo>
                      <a:lnTo>
                        <a:pt x="257" y="167"/>
                      </a:lnTo>
                      <a:lnTo>
                        <a:pt x="257" y="167"/>
                      </a:lnTo>
                      <a:lnTo>
                        <a:pt x="281" y="163"/>
                      </a:lnTo>
                      <a:lnTo>
                        <a:pt x="281" y="159"/>
                      </a:lnTo>
                      <a:lnTo>
                        <a:pt x="285" y="154"/>
                      </a:lnTo>
                      <a:lnTo>
                        <a:pt x="298" y="154"/>
                      </a:lnTo>
                      <a:lnTo>
                        <a:pt x="310" y="163"/>
                      </a:lnTo>
                      <a:lnTo>
                        <a:pt x="318" y="167"/>
                      </a:lnTo>
                      <a:lnTo>
                        <a:pt x="330" y="163"/>
                      </a:lnTo>
                      <a:lnTo>
                        <a:pt x="342" y="163"/>
                      </a:lnTo>
                      <a:lnTo>
                        <a:pt x="338" y="154"/>
                      </a:lnTo>
                      <a:lnTo>
                        <a:pt x="326" y="142"/>
                      </a:lnTo>
                      <a:lnTo>
                        <a:pt x="322" y="130"/>
                      </a:lnTo>
                      <a:lnTo>
                        <a:pt x="310" y="126"/>
                      </a:lnTo>
                      <a:lnTo>
                        <a:pt x="322" y="122"/>
                      </a:lnTo>
                      <a:lnTo>
                        <a:pt x="326" y="114"/>
                      </a:lnTo>
                      <a:lnTo>
                        <a:pt x="334" y="102"/>
                      </a:lnTo>
                      <a:lnTo>
                        <a:pt x="334" y="97"/>
                      </a:lnTo>
                      <a:lnTo>
                        <a:pt x="334" y="85"/>
                      </a:lnTo>
                      <a:lnTo>
                        <a:pt x="338" y="77"/>
                      </a:lnTo>
                      <a:lnTo>
                        <a:pt x="342" y="73"/>
                      </a:lnTo>
                      <a:lnTo>
                        <a:pt x="350" y="61"/>
                      </a:lnTo>
                      <a:lnTo>
                        <a:pt x="363" y="61"/>
                      </a:lnTo>
                      <a:lnTo>
                        <a:pt x="375" y="57"/>
                      </a:lnTo>
                      <a:lnTo>
                        <a:pt x="375" y="45"/>
                      </a:lnTo>
                      <a:lnTo>
                        <a:pt x="379" y="36"/>
                      </a:lnTo>
                      <a:lnTo>
                        <a:pt x="375" y="36"/>
                      </a:lnTo>
                      <a:lnTo>
                        <a:pt x="363" y="3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05" name="Freeform 170">
                  <a:extLst>
                    <a:ext uri="{FF2B5EF4-FFF2-40B4-BE49-F238E27FC236}">
                      <a16:creationId xmlns:a16="http://schemas.microsoft.com/office/drawing/2014/main" id="{FDCA7CC3-2263-4225-B71E-45C5F9F975B0}"/>
                    </a:ext>
                  </a:extLst>
                </p:cNvPr>
                <p:cNvSpPr>
                  <a:spLocks/>
                </p:cNvSpPr>
                <p:nvPr/>
              </p:nvSpPr>
              <p:spPr bwMode="gray">
                <a:xfrm>
                  <a:off x="11842" y="7777"/>
                  <a:ext cx="154" cy="110"/>
                </a:xfrm>
                <a:custGeom>
                  <a:avLst/>
                  <a:gdLst>
                    <a:gd name="T0" fmla="*/ 150 w 154"/>
                    <a:gd name="T1" fmla="*/ 57 h 110"/>
                    <a:gd name="T2" fmla="*/ 154 w 154"/>
                    <a:gd name="T3" fmla="*/ 45 h 110"/>
                    <a:gd name="T4" fmla="*/ 146 w 154"/>
                    <a:gd name="T5" fmla="*/ 37 h 110"/>
                    <a:gd name="T6" fmla="*/ 134 w 154"/>
                    <a:gd name="T7" fmla="*/ 25 h 110"/>
                    <a:gd name="T8" fmla="*/ 122 w 154"/>
                    <a:gd name="T9" fmla="*/ 12 h 110"/>
                    <a:gd name="T10" fmla="*/ 109 w 154"/>
                    <a:gd name="T11" fmla="*/ 0 h 110"/>
                    <a:gd name="T12" fmla="*/ 97 w 154"/>
                    <a:gd name="T13" fmla="*/ 4 h 110"/>
                    <a:gd name="T14" fmla="*/ 85 w 154"/>
                    <a:gd name="T15" fmla="*/ 4 h 110"/>
                    <a:gd name="T16" fmla="*/ 77 w 154"/>
                    <a:gd name="T17" fmla="*/ 12 h 110"/>
                    <a:gd name="T18" fmla="*/ 69 w 154"/>
                    <a:gd name="T19" fmla="*/ 8 h 110"/>
                    <a:gd name="T20" fmla="*/ 61 w 154"/>
                    <a:gd name="T21" fmla="*/ 12 h 110"/>
                    <a:gd name="T22" fmla="*/ 52 w 154"/>
                    <a:gd name="T23" fmla="*/ 12 h 110"/>
                    <a:gd name="T24" fmla="*/ 52 w 154"/>
                    <a:gd name="T25" fmla="*/ 20 h 110"/>
                    <a:gd name="T26" fmla="*/ 48 w 154"/>
                    <a:gd name="T27" fmla="*/ 20 h 110"/>
                    <a:gd name="T28" fmla="*/ 40 w 154"/>
                    <a:gd name="T29" fmla="*/ 12 h 110"/>
                    <a:gd name="T30" fmla="*/ 20 w 154"/>
                    <a:gd name="T31" fmla="*/ 20 h 110"/>
                    <a:gd name="T32" fmla="*/ 20 w 154"/>
                    <a:gd name="T33" fmla="*/ 29 h 110"/>
                    <a:gd name="T34" fmla="*/ 12 w 154"/>
                    <a:gd name="T35" fmla="*/ 37 h 110"/>
                    <a:gd name="T36" fmla="*/ 8 w 154"/>
                    <a:gd name="T37" fmla="*/ 37 h 110"/>
                    <a:gd name="T38" fmla="*/ 4 w 154"/>
                    <a:gd name="T39" fmla="*/ 49 h 110"/>
                    <a:gd name="T40" fmla="*/ 4 w 154"/>
                    <a:gd name="T41" fmla="*/ 61 h 110"/>
                    <a:gd name="T42" fmla="*/ 4 w 154"/>
                    <a:gd name="T43" fmla="*/ 65 h 110"/>
                    <a:gd name="T44" fmla="*/ 4 w 154"/>
                    <a:gd name="T45" fmla="*/ 77 h 110"/>
                    <a:gd name="T46" fmla="*/ 8 w 154"/>
                    <a:gd name="T47" fmla="*/ 94 h 110"/>
                    <a:gd name="T48" fmla="*/ 12 w 154"/>
                    <a:gd name="T49" fmla="*/ 94 h 110"/>
                    <a:gd name="T50" fmla="*/ 24 w 154"/>
                    <a:gd name="T51" fmla="*/ 106 h 110"/>
                    <a:gd name="T52" fmla="*/ 32 w 154"/>
                    <a:gd name="T53" fmla="*/ 110 h 110"/>
                    <a:gd name="T54" fmla="*/ 48 w 154"/>
                    <a:gd name="T55" fmla="*/ 110 h 110"/>
                    <a:gd name="T56" fmla="*/ 61 w 154"/>
                    <a:gd name="T57" fmla="*/ 106 h 110"/>
                    <a:gd name="T58" fmla="*/ 81 w 154"/>
                    <a:gd name="T59" fmla="*/ 106 h 110"/>
                    <a:gd name="T60" fmla="*/ 89 w 154"/>
                    <a:gd name="T61" fmla="*/ 94 h 110"/>
                    <a:gd name="T62" fmla="*/ 105 w 154"/>
                    <a:gd name="T63" fmla="*/ 90 h 110"/>
                    <a:gd name="T64" fmla="*/ 126 w 154"/>
                    <a:gd name="T65" fmla="*/ 90 h 110"/>
                    <a:gd name="T66" fmla="*/ 126 w 154"/>
                    <a:gd name="T67" fmla="*/ 90 h 110"/>
                    <a:gd name="T68" fmla="*/ 138 w 154"/>
                    <a:gd name="T69" fmla="*/ 81 h 110"/>
                    <a:gd name="T70" fmla="*/ 146 w 154"/>
                    <a:gd name="T71" fmla="*/ 77 h 110"/>
                    <a:gd name="T72" fmla="*/ 150 w 154"/>
                    <a:gd name="T73" fmla="*/ 7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10">
                      <a:moveTo>
                        <a:pt x="150" y="69"/>
                      </a:moveTo>
                      <a:lnTo>
                        <a:pt x="150" y="57"/>
                      </a:lnTo>
                      <a:lnTo>
                        <a:pt x="154" y="53"/>
                      </a:lnTo>
                      <a:lnTo>
                        <a:pt x="154" y="45"/>
                      </a:lnTo>
                      <a:lnTo>
                        <a:pt x="150" y="45"/>
                      </a:lnTo>
                      <a:lnTo>
                        <a:pt x="146" y="37"/>
                      </a:lnTo>
                      <a:lnTo>
                        <a:pt x="146" y="29"/>
                      </a:lnTo>
                      <a:lnTo>
                        <a:pt x="134" y="25"/>
                      </a:lnTo>
                      <a:lnTo>
                        <a:pt x="126" y="16"/>
                      </a:lnTo>
                      <a:lnTo>
                        <a:pt x="122" y="12"/>
                      </a:lnTo>
                      <a:lnTo>
                        <a:pt x="113" y="4"/>
                      </a:lnTo>
                      <a:lnTo>
                        <a:pt x="109" y="0"/>
                      </a:lnTo>
                      <a:lnTo>
                        <a:pt x="101" y="4"/>
                      </a:lnTo>
                      <a:lnTo>
                        <a:pt x="97" y="4"/>
                      </a:lnTo>
                      <a:lnTo>
                        <a:pt x="89" y="4"/>
                      </a:lnTo>
                      <a:lnTo>
                        <a:pt x="85" y="4"/>
                      </a:lnTo>
                      <a:lnTo>
                        <a:pt x="85" y="4"/>
                      </a:lnTo>
                      <a:lnTo>
                        <a:pt x="77" y="12"/>
                      </a:lnTo>
                      <a:lnTo>
                        <a:pt x="73" y="12"/>
                      </a:lnTo>
                      <a:lnTo>
                        <a:pt x="69" y="8"/>
                      </a:lnTo>
                      <a:lnTo>
                        <a:pt x="65" y="8"/>
                      </a:lnTo>
                      <a:lnTo>
                        <a:pt x="61" y="12"/>
                      </a:lnTo>
                      <a:lnTo>
                        <a:pt x="56" y="12"/>
                      </a:lnTo>
                      <a:lnTo>
                        <a:pt x="52" y="12"/>
                      </a:lnTo>
                      <a:lnTo>
                        <a:pt x="52" y="16"/>
                      </a:lnTo>
                      <a:lnTo>
                        <a:pt x="52" y="20"/>
                      </a:lnTo>
                      <a:lnTo>
                        <a:pt x="52" y="20"/>
                      </a:lnTo>
                      <a:lnTo>
                        <a:pt x="48" y="20"/>
                      </a:lnTo>
                      <a:lnTo>
                        <a:pt x="44" y="16"/>
                      </a:lnTo>
                      <a:lnTo>
                        <a:pt x="40" y="12"/>
                      </a:lnTo>
                      <a:lnTo>
                        <a:pt x="32" y="16"/>
                      </a:lnTo>
                      <a:lnTo>
                        <a:pt x="20" y="20"/>
                      </a:lnTo>
                      <a:lnTo>
                        <a:pt x="20" y="20"/>
                      </a:lnTo>
                      <a:lnTo>
                        <a:pt x="20" y="29"/>
                      </a:lnTo>
                      <a:lnTo>
                        <a:pt x="20" y="33"/>
                      </a:lnTo>
                      <a:lnTo>
                        <a:pt x="12" y="37"/>
                      </a:lnTo>
                      <a:lnTo>
                        <a:pt x="12" y="41"/>
                      </a:lnTo>
                      <a:lnTo>
                        <a:pt x="8" y="37"/>
                      </a:lnTo>
                      <a:lnTo>
                        <a:pt x="8" y="37"/>
                      </a:lnTo>
                      <a:lnTo>
                        <a:pt x="4" y="49"/>
                      </a:lnTo>
                      <a:lnTo>
                        <a:pt x="8" y="57"/>
                      </a:lnTo>
                      <a:lnTo>
                        <a:pt x="4" y="61"/>
                      </a:lnTo>
                      <a:lnTo>
                        <a:pt x="0" y="61"/>
                      </a:lnTo>
                      <a:lnTo>
                        <a:pt x="4" y="65"/>
                      </a:lnTo>
                      <a:lnTo>
                        <a:pt x="8" y="73"/>
                      </a:lnTo>
                      <a:lnTo>
                        <a:pt x="4" y="77"/>
                      </a:lnTo>
                      <a:lnTo>
                        <a:pt x="4" y="81"/>
                      </a:lnTo>
                      <a:lnTo>
                        <a:pt x="8" y="94"/>
                      </a:lnTo>
                      <a:lnTo>
                        <a:pt x="12" y="94"/>
                      </a:lnTo>
                      <a:lnTo>
                        <a:pt x="12" y="94"/>
                      </a:lnTo>
                      <a:lnTo>
                        <a:pt x="16" y="106"/>
                      </a:lnTo>
                      <a:lnTo>
                        <a:pt x="24" y="106"/>
                      </a:lnTo>
                      <a:lnTo>
                        <a:pt x="32" y="110"/>
                      </a:lnTo>
                      <a:lnTo>
                        <a:pt x="32" y="110"/>
                      </a:lnTo>
                      <a:lnTo>
                        <a:pt x="40" y="110"/>
                      </a:lnTo>
                      <a:lnTo>
                        <a:pt x="48" y="110"/>
                      </a:lnTo>
                      <a:lnTo>
                        <a:pt x="61" y="106"/>
                      </a:lnTo>
                      <a:lnTo>
                        <a:pt x="61" y="106"/>
                      </a:lnTo>
                      <a:lnTo>
                        <a:pt x="73" y="110"/>
                      </a:lnTo>
                      <a:lnTo>
                        <a:pt x="81" y="106"/>
                      </a:lnTo>
                      <a:lnTo>
                        <a:pt x="89" y="94"/>
                      </a:lnTo>
                      <a:lnTo>
                        <a:pt x="89" y="94"/>
                      </a:lnTo>
                      <a:lnTo>
                        <a:pt x="101" y="90"/>
                      </a:lnTo>
                      <a:lnTo>
                        <a:pt x="105" y="90"/>
                      </a:lnTo>
                      <a:lnTo>
                        <a:pt x="113" y="90"/>
                      </a:lnTo>
                      <a:lnTo>
                        <a:pt x="126" y="90"/>
                      </a:lnTo>
                      <a:lnTo>
                        <a:pt x="126" y="90"/>
                      </a:lnTo>
                      <a:lnTo>
                        <a:pt x="126" y="90"/>
                      </a:lnTo>
                      <a:lnTo>
                        <a:pt x="138" y="90"/>
                      </a:lnTo>
                      <a:lnTo>
                        <a:pt x="138" y="81"/>
                      </a:lnTo>
                      <a:lnTo>
                        <a:pt x="138" y="77"/>
                      </a:lnTo>
                      <a:lnTo>
                        <a:pt x="146" y="77"/>
                      </a:lnTo>
                      <a:lnTo>
                        <a:pt x="150" y="77"/>
                      </a:lnTo>
                      <a:lnTo>
                        <a:pt x="150" y="73"/>
                      </a:lnTo>
                      <a:lnTo>
                        <a:pt x="150" y="6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206" name="Group 171">
                  <a:extLst>
                    <a:ext uri="{FF2B5EF4-FFF2-40B4-BE49-F238E27FC236}">
                      <a16:creationId xmlns:a16="http://schemas.microsoft.com/office/drawing/2014/main" id="{81EA0B85-0977-4277-BA8E-95AE864B3486}"/>
                    </a:ext>
                  </a:extLst>
                </p:cNvPr>
                <p:cNvGrpSpPr>
                  <a:grpSpLocks/>
                </p:cNvGrpSpPr>
                <p:nvPr/>
              </p:nvGrpSpPr>
              <p:grpSpPr bwMode="auto">
                <a:xfrm>
                  <a:off x="10967" y="6797"/>
                  <a:ext cx="549" cy="614"/>
                  <a:chOff x="10967" y="6797"/>
                  <a:chExt cx="549" cy="614"/>
                </a:xfrm>
                <a:grpFill/>
              </p:grpSpPr>
              <p:sp>
                <p:nvSpPr>
                  <p:cNvPr id="341" name="Freeform 172">
                    <a:extLst>
                      <a:ext uri="{FF2B5EF4-FFF2-40B4-BE49-F238E27FC236}">
                        <a16:creationId xmlns:a16="http://schemas.microsoft.com/office/drawing/2014/main" id="{B234C799-947D-41D3-813F-E7B53A3F85A9}"/>
                      </a:ext>
                    </a:extLst>
                  </p:cNvPr>
                  <p:cNvSpPr>
                    <a:spLocks/>
                  </p:cNvSpPr>
                  <p:nvPr/>
                </p:nvSpPr>
                <p:spPr bwMode="gray">
                  <a:xfrm>
                    <a:off x="10967" y="6797"/>
                    <a:ext cx="549" cy="614"/>
                  </a:xfrm>
                  <a:custGeom>
                    <a:avLst/>
                    <a:gdLst>
                      <a:gd name="T0" fmla="*/ 44 w 549"/>
                      <a:gd name="T1" fmla="*/ 195 h 614"/>
                      <a:gd name="T2" fmla="*/ 48 w 549"/>
                      <a:gd name="T3" fmla="*/ 236 h 614"/>
                      <a:gd name="T4" fmla="*/ 12 w 549"/>
                      <a:gd name="T5" fmla="*/ 252 h 614"/>
                      <a:gd name="T6" fmla="*/ 12 w 549"/>
                      <a:gd name="T7" fmla="*/ 280 h 614"/>
                      <a:gd name="T8" fmla="*/ 0 w 549"/>
                      <a:gd name="T9" fmla="*/ 321 h 614"/>
                      <a:gd name="T10" fmla="*/ 4 w 549"/>
                      <a:gd name="T11" fmla="*/ 349 h 614"/>
                      <a:gd name="T12" fmla="*/ 28 w 549"/>
                      <a:gd name="T13" fmla="*/ 378 h 614"/>
                      <a:gd name="T14" fmla="*/ 28 w 549"/>
                      <a:gd name="T15" fmla="*/ 419 h 614"/>
                      <a:gd name="T16" fmla="*/ 24 w 549"/>
                      <a:gd name="T17" fmla="*/ 447 h 614"/>
                      <a:gd name="T18" fmla="*/ 65 w 549"/>
                      <a:gd name="T19" fmla="*/ 467 h 614"/>
                      <a:gd name="T20" fmla="*/ 122 w 549"/>
                      <a:gd name="T21" fmla="*/ 480 h 614"/>
                      <a:gd name="T22" fmla="*/ 109 w 549"/>
                      <a:gd name="T23" fmla="*/ 516 h 614"/>
                      <a:gd name="T24" fmla="*/ 97 w 549"/>
                      <a:gd name="T25" fmla="*/ 549 h 614"/>
                      <a:gd name="T26" fmla="*/ 97 w 549"/>
                      <a:gd name="T27" fmla="*/ 573 h 614"/>
                      <a:gd name="T28" fmla="*/ 101 w 549"/>
                      <a:gd name="T29" fmla="*/ 594 h 614"/>
                      <a:gd name="T30" fmla="*/ 154 w 549"/>
                      <a:gd name="T31" fmla="*/ 594 h 614"/>
                      <a:gd name="T32" fmla="*/ 158 w 549"/>
                      <a:gd name="T33" fmla="*/ 577 h 614"/>
                      <a:gd name="T34" fmla="*/ 195 w 549"/>
                      <a:gd name="T35" fmla="*/ 585 h 614"/>
                      <a:gd name="T36" fmla="*/ 256 w 549"/>
                      <a:gd name="T37" fmla="*/ 606 h 614"/>
                      <a:gd name="T38" fmla="*/ 297 w 549"/>
                      <a:gd name="T39" fmla="*/ 598 h 614"/>
                      <a:gd name="T40" fmla="*/ 366 w 549"/>
                      <a:gd name="T41" fmla="*/ 590 h 614"/>
                      <a:gd name="T42" fmla="*/ 411 w 549"/>
                      <a:gd name="T43" fmla="*/ 585 h 614"/>
                      <a:gd name="T44" fmla="*/ 427 w 549"/>
                      <a:gd name="T45" fmla="*/ 573 h 614"/>
                      <a:gd name="T46" fmla="*/ 435 w 549"/>
                      <a:gd name="T47" fmla="*/ 537 h 614"/>
                      <a:gd name="T48" fmla="*/ 468 w 549"/>
                      <a:gd name="T49" fmla="*/ 520 h 614"/>
                      <a:gd name="T50" fmla="*/ 451 w 549"/>
                      <a:gd name="T51" fmla="*/ 484 h 614"/>
                      <a:gd name="T52" fmla="*/ 402 w 549"/>
                      <a:gd name="T53" fmla="*/ 443 h 614"/>
                      <a:gd name="T54" fmla="*/ 382 w 549"/>
                      <a:gd name="T55" fmla="*/ 398 h 614"/>
                      <a:gd name="T56" fmla="*/ 382 w 549"/>
                      <a:gd name="T57" fmla="*/ 390 h 614"/>
                      <a:gd name="T58" fmla="*/ 427 w 549"/>
                      <a:gd name="T59" fmla="*/ 366 h 614"/>
                      <a:gd name="T60" fmla="*/ 488 w 549"/>
                      <a:gd name="T61" fmla="*/ 341 h 614"/>
                      <a:gd name="T62" fmla="*/ 516 w 549"/>
                      <a:gd name="T63" fmla="*/ 321 h 614"/>
                      <a:gd name="T64" fmla="*/ 537 w 549"/>
                      <a:gd name="T65" fmla="*/ 337 h 614"/>
                      <a:gd name="T66" fmla="*/ 545 w 549"/>
                      <a:gd name="T67" fmla="*/ 301 h 614"/>
                      <a:gd name="T68" fmla="*/ 525 w 549"/>
                      <a:gd name="T69" fmla="*/ 268 h 614"/>
                      <a:gd name="T70" fmla="*/ 529 w 549"/>
                      <a:gd name="T71" fmla="*/ 236 h 614"/>
                      <a:gd name="T72" fmla="*/ 520 w 549"/>
                      <a:gd name="T73" fmla="*/ 199 h 614"/>
                      <a:gd name="T74" fmla="*/ 496 w 549"/>
                      <a:gd name="T75" fmla="*/ 174 h 614"/>
                      <a:gd name="T76" fmla="*/ 512 w 549"/>
                      <a:gd name="T77" fmla="*/ 142 h 614"/>
                      <a:gd name="T78" fmla="*/ 504 w 549"/>
                      <a:gd name="T79" fmla="*/ 105 h 614"/>
                      <a:gd name="T80" fmla="*/ 476 w 549"/>
                      <a:gd name="T81" fmla="*/ 93 h 614"/>
                      <a:gd name="T82" fmla="*/ 431 w 549"/>
                      <a:gd name="T83" fmla="*/ 56 h 614"/>
                      <a:gd name="T84" fmla="*/ 394 w 549"/>
                      <a:gd name="T85" fmla="*/ 48 h 614"/>
                      <a:gd name="T86" fmla="*/ 370 w 549"/>
                      <a:gd name="T87" fmla="*/ 65 h 614"/>
                      <a:gd name="T88" fmla="*/ 297 w 549"/>
                      <a:gd name="T89" fmla="*/ 85 h 614"/>
                      <a:gd name="T90" fmla="*/ 297 w 549"/>
                      <a:gd name="T91" fmla="*/ 52 h 614"/>
                      <a:gd name="T92" fmla="*/ 244 w 549"/>
                      <a:gd name="T93" fmla="*/ 44 h 614"/>
                      <a:gd name="T94" fmla="*/ 236 w 549"/>
                      <a:gd name="T95" fmla="*/ 20 h 614"/>
                      <a:gd name="T96" fmla="*/ 191 w 549"/>
                      <a:gd name="T97" fmla="*/ 8 h 614"/>
                      <a:gd name="T98" fmla="*/ 146 w 549"/>
                      <a:gd name="T99" fmla="*/ 0 h 614"/>
                      <a:gd name="T100" fmla="*/ 183 w 549"/>
                      <a:gd name="T101" fmla="*/ 40 h 614"/>
                      <a:gd name="T102" fmla="*/ 175 w 549"/>
                      <a:gd name="T103" fmla="*/ 81 h 614"/>
                      <a:gd name="T104" fmla="*/ 236 w 549"/>
                      <a:gd name="T105" fmla="*/ 118 h 614"/>
                      <a:gd name="T106" fmla="*/ 175 w 549"/>
                      <a:gd name="T107" fmla="*/ 97 h 614"/>
                      <a:gd name="T108" fmla="*/ 154 w 549"/>
                      <a:gd name="T109" fmla="*/ 134 h 614"/>
                      <a:gd name="T110" fmla="*/ 130 w 549"/>
                      <a:gd name="T111" fmla="*/ 130 h 614"/>
                      <a:gd name="T112" fmla="*/ 65 w 549"/>
                      <a:gd name="T113" fmla="*/ 12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9" h="614">
                        <a:moveTo>
                          <a:pt x="73" y="174"/>
                        </a:moveTo>
                        <a:lnTo>
                          <a:pt x="69" y="174"/>
                        </a:lnTo>
                        <a:lnTo>
                          <a:pt x="69" y="179"/>
                        </a:lnTo>
                        <a:lnTo>
                          <a:pt x="65" y="187"/>
                        </a:lnTo>
                        <a:lnTo>
                          <a:pt x="57" y="191"/>
                        </a:lnTo>
                        <a:lnTo>
                          <a:pt x="48" y="191"/>
                        </a:lnTo>
                        <a:lnTo>
                          <a:pt x="44" y="195"/>
                        </a:lnTo>
                        <a:lnTo>
                          <a:pt x="44" y="203"/>
                        </a:lnTo>
                        <a:lnTo>
                          <a:pt x="57" y="211"/>
                        </a:lnTo>
                        <a:lnTo>
                          <a:pt x="65" y="211"/>
                        </a:lnTo>
                        <a:lnTo>
                          <a:pt x="65" y="219"/>
                        </a:lnTo>
                        <a:lnTo>
                          <a:pt x="65" y="227"/>
                        </a:lnTo>
                        <a:lnTo>
                          <a:pt x="61" y="227"/>
                        </a:lnTo>
                        <a:lnTo>
                          <a:pt x="48" y="236"/>
                        </a:lnTo>
                        <a:lnTo>
                          <a:pt x="48" y="236"/>
                        </a:lnTo>
                        <a:lnTo>
                          <a:pt x="53" y="248"/>
                        </a:lnTo>
                        <a:lnTo>
                          <a:pt x="48" y="252"/>
                        </a:lnTo>
                        <a:lnTo>
                          <a:pt x="36" y="252"/>
                        </a:lnTo>
                        <a:lnTo>
                          <a:pt x="28" y="256"/>
                        </a:lnTo>
                        <a:lnTo>
                          <a:pt x="16" y="256"/>
                        </a:lnTo>
                        <a:lnTo>
                          <a:pt x="12" y="252"/>
                        </a:lnTo>
                        <a:lnTo>
                          <a:pt x="12" y="260"/>
                        </a:lnTo>
                        <a:lnTo>
                          <a:pt x="4" y="256"/>
                        </a:lnTo>
                        <a:lnTo>
                          <a:pt x="0" y="260"/>
                        </a:lnTo>
                        <a:lnTo>
                          <a:pt x="4" y="264"/>
                        </a:lnTo>
                        <a:lnTo>
                          <a:pt x="0" y="264"/>
                        </a:lnTo>
                        <a:lnTo>
                          <a:pt x="4" y="268"/>
                        </a:lnTo>
                        <a:lnTo>
                          <a:pt x="12" y="280"/>
                        </a:lnTo>
                        <a:lnTo>
                          <a:pt x="16" y="292"/>
                        </a:lnTo>
                        <a:lnTo>
                          <a:pt x="16" y="292"/>
                        </a:lnTo>
                        <a:lnTo>
                          <a:pt x="16" y="297"/>
                        </a:lnTo>
                        <a:lnTo>
                          <a:pt x="16" y="297"/>
                        </a:lnTo>
                        <a:lnTo>
                          <a:pt x="12" y="297"/>
                        </a:lnTo>
                        <a:lnTo>
                          <a:pt x="8" y="309"/>
                        </a:lnTo>
                        <a:lnTo>
                          <a:pt x="0" y="321"/>
                        </a:lnTo>
                        <a:lnTo>
                          <a:pt x="8" y="333"/>
                        </a:lnTo>
                        <a:lnTo>
                          <a:pt x="8" y="333"/>
                        </a:lnTo>
                        <a:lnTo>
                          <a:pt x="4" y="337"/>
                        </a:lnTo>
                        <a:lnTo>
                          <a:pt x="4" y="337"/>
                        </a:lnTo>
                        <a:lnTo>
                          <a:pt x="4" y="345"/>
                        </a:lnTo>
                        <a:lnTo>
                          <a:pt x="4" y="349"/>
                        </a:lnTo>
                        <a:lnTo>
                          <a:pt x="4" y="349"/>
                        </a:lnTo>
                        <a:lnTo>
                          <a:pt x="8" y="349"/>
                        </a:lnTo>
                        <a:lnTo>
                          <a:pt x="8" y="349"/>
                        </a:lnTo>
                        <a:lnTo>
                          <a:pt x="16" y="358"/>
                        </a:lnTo>
                        <a:lnTo>
                          <a:pt x="16" y="358"/>
                        </a:lnTo>
                        <a:lnTo>
                          <a:pt x="24" y="370"/>
                        </a:lnTo>
                        <a:lnTo>
                          <a:pt x="24" y="374"/>
                        </a:lnTo>
                        <a:lnTo>
                          <a:pt x="28" y="378"/>
                        </a:lnTo>
                        <a:lnTo>
                          <a:pt x="16" y="386"/>
                        </a:lnTo>
                        <a:lnTo>
                          <a:pt x="12" y="394"/>
                        </a:lnTo>
                        <a:lnTo>
                          <a:pt x="12" y="406"/>
                        </a:lnTo>
                        <a:lnTo>
                          <a:pt x="12" y="406"/>
                        </a:lnTo>
                        <a:lnTo>
                          <a:pt x="16" y="415"/>
                        </a:lnTo>
                        <a:lnTo>
                          <a:pt x="20" y="415"/>
                        </a:lnTo>
                        <a:lnTo>
                          <a:pt x="28" y="419"/>
                        </a:lnTo>
                        <a:lnTo>
                          <a:pt x="32" y="427"/>
                        </a:lnTo>
                        <a:lnTo>
                          <a:pt x="32" y="427"/>
                        </a:lnTo>
                        <a:lnTo>
                          <a:pt x="32" y="427"/>
                        </a:lnTo>
                        <a:lnTo>
                          <a:pt x="24" y="435"/>
                        </a:lnTo>
                        <a:lnTo>
                          <a:pt x="24" y="439"/>
                        </a:lnTo>
                        <a:lnTo>
                          <a:pt x="24" y="443"/>
                        </a:lnTo>
                        <a:lnTo>
                          <a:pt x="24" y="447"/>
                        </a:lnTo>
                        <a:lnTo>
                          <a:pt x="24" y="447"/>
                        </a:lnTo>
                        <a:lnTo>
                          <a:pt x="36" y="451"/>
                        </a:lnTo>
                        <a:lnTo>
                          <a:pt x="44" y="463"/>
                        </a:lnTo>
                        <a:lnTo>
                          <a:pt x="44" y="467"/>
                        </a:lnTo>
                        <a:lnTo>
                          <a:pt x="57" y="467"/>
                        </a:lnTo>
                        <a:lnTo>
                          <a:pt x="61" y="467"/>
                        </a:lnTo>
                        <a:lnTo>
                          <a:pt x="65" y="467"/>
                        </a:lnTo>
                        <a:lnTo>
                          <a:pt x="65" y="476"/>
                        </a:lnTo>
                        <a:lnTo>
                          <a:pt x="77" y="472"/>
                        </a:lnTo>
                        <a:lnTo>
                          <a:pt x="85" y="472"/>
                        </a:lnTo>
                        <a:lnTo>
                          <a:pt x="93" y="472"/>
                        </a:lnTo>
                        <a:lnTo>
                          <a:pt x="101" y="480"/>
                        </a:lnTo>
                        <a:lnTo>
                          <a:pt x="122" y="480"/>
                        </a:lnTo>
                        <a:lnTo>
                          <a:pt x="122" y="480"/>
                        </a:lnTo>
                        <a:lnTo>
                          <a:pt x="134" y="484"/>
                        </a:lnTo>
                        <a:lnTo>
                          <a:pt x="134" y="484"/>
                        </a:lnTo>
                        <a:lnTo>
                          <a:pt x="134" y="484"/>
                        </a:lnTo>
                        <a:lnTo>
                          <a:pt x="138" y="484"/>
                        </a:lnTo>
                        <a:lnTo>
                          <a:pt x="130" y="496"/>
                        </a:lnTo>
                        <a:lnTo>
                          <a:pt x="122" y="504"/>
                        </a:lnTo>
                        <a:lnTo>
                          <a:pt x="109" y="516"/>
                        </a:lnTo>
                        <a:lnTo>
                          <a:pt x="109" y="516"/>
                        </a:lnTo>
                        <a:lnTo>
                          <a:pt x="109" y="520"/>
                        </a:lnTo>
                        <a:lnTo>
                          <a:pt x="105" y="528"/>
                        </a:lnTo>
                        <a:lnTo>
                          <a:pt x="109" y="533"/>
                        </a:lnTo>
                        <a:lnTo>
                          <a:pt x="105" y="537"/>
                        </a:lnTo>
                        <a:lnTo>
                          <a:pt x="101" y="545"/>
                        </a:lnTo>
                        <a:lnTo>
                          <a:pt x="97" y="549"/>
                        </a:lnTo>
                        <a:lnTo>
                          <a:pt x="97" y="553"/>
                        </a:lnTo>
                        <a:lnTo>
                          <a:pt x="97" y="553"/>
                        </a:lnTo>
                        <a:lnTo>
                          <a:pt x="97" y="557"/>
                        </a:lnTo>
                        <a:lnTo>
                          <a:pt x="97" y="561"/>
                        </a:lnTo>
                        <a:lnTo>
                          <a:pt x="101" y="561"/>
                        </a:lnTo>
                        <a:lnTo>
                          <a:pt x="101" y="561"/>
                        </a:lnTo>
                        <a:lnTo>
                          <a:pt x="97" y="573"/>
                        </a:lnTo>
                        <a:lnTo>
                          <a:pt x="93" y="577"/>
                        </a:lnTo>
                        <a:lnTo>
                          <a:pt x="97" y="590"/>
                        </a:lnTo>
                        <a:lnTo>
                          <a:pt x="97" y="594"/>
                        </a:lnTo>
                        <a:lnTo>
                          <a:pt x="97" y="594"/>
                        </a:lnTo>
                        <a:lnTo>
                          <a:pt x="101" y="590"/>
                        </a:lnTo>
                        <a:lnTo>
                          <a:pt x="101" y="594"/>
                        </a:lnTo>
                        <a:lnTo>
                          <a:pt x="101" y="594"/>
                        </a:lnTo>
                        <a:lnTo>
                          <a:pt x="105" y="594"/>
                        </a:lnTo>
                        <a:lnTo>
                          <a:pt x="114" y="594"/>
                        </a:lnTo>
                        <a:lnTo>
                          <a:pt x="126" y="594"/>
                        </a:lnTo>
                        <a:lnTo>
                          <a:pt x="138" y="590"/>
                        </a:lnTo>
                        <a:lnTo>
                          <a:pt x="138" y="590"/>
                        </a:lnTo>
                        <a:lnTo>
                          <a:pt x="150" y="594"/>
                        </a:lnTo>
                        <a:lnTo>
                          <a:pt x="154" y="594"/>
                        </a:lnTo>
                        <a:lnTo>
                          <a:pt x="158" y="590"/>
                        </a:lnTo>
                        <a:lnTo>
                          <a:pt x="158" y="590"/>
                        </a:lnTo>
                        <a:lnTo>
                          <a:pt x="158" y="594"/>
                        </a:lnTo>
                        <a:lnTo>
                          <a:pt x="158" y="585"/>
                        </a:lnTo>
                        <a:lnTo>
                          <a:pt x="158" y="585"/>
                        </a:lnTo>
                        <a:lnTo>
                          <a:pt x="150" y="585"/>
                        </a:lnTo>
                        <a:lnTo>
                          <a:pt x="158" y="577"/>
                        </a:lnTo>
                        <a:lnTo>
                          <a:pt x="166" y="581"/>
                        </a:lnTo>
                        <a:lnTo>
                          <a:pt x="166" y="585"/>
                        </a:lnTo>
                        <a:lnTo>
                          <a:pt x="171" y="585"/>
                        </a:lnTo>
                        <a:lnTo>
                          <a:pt x="175" y="590"/>
                        </a:lnTo>
                        <a:lnTo>
                          <a:pt x="187" y="585"/>
                        </a:lnTo>
                        <a:lnTo>
                          <a:pt x="191" y="585"/>
                        </a:lnTo>
                        <a:lnTo>
                          <a:pt x="195" y="585"/>
                        </a:lnTo>
                        <a:lnTo>
                          <a:pt x="207" y="590"/>
                        </a:lnTo>
                        <a:lnTo>
                          <a:pt x="219" y="598"/>
                        </a:lnTo>
                        <a:lnTo>
                          <a:pt x="227" y="598"/>
                        </a:lnTo>
                        <a:lnTo>
                          <a:pt x="227" y="594"/>
                        </a:lnTo>
                        <a:lnTo>
                          <a:pt x="240" y="598"/>
                        </a:lnTo>
                        <a:lnTo>
                          <a:pt x="244" y="598"/>
                        </a:lnTo>
                        <a:lnTo>
                          <a:pt x="256" y="606"/>
                        </a:lnTo>
                        <a:lnTo>
                          <a:pt x="252" y="614"/>
                        </a:lnTo>
                        <a:lnTo>
                          <a:pt x="264" y="610"/>
                        </a:lnTo>
                        <a:lnTo>
                          <a:pt x="272" y="598"/>
                        </a:lnTo>
                        <a:lnTo>
                          <a:pt x="280" y="594"/>
                        </a:lnTo>
                        <a:lnTo>
                          <a:pt x="284" y="594"/>
                        </a:lnTo>
                        <a:lnTo>
                          <a:pt x="297" y="598"/>
                        </a:lnTo>
                        <a:lnTo>
                          <a:pt x="297" y="598"/>
                        </a:lnTo>
                        <a:lnTo>
                          <a:pt x="301" y="602"/>
                        </a:lnTo>
                        <a:lnTo>
                          <a:pt x="313" y="606"/>
                        </a:lnTo>
                        <a:lnTo>
                          <a:pt x="321" y="606"/>
                        </a:lnTo>
                        <a:lnTo>
                          <a:pt x="329" y="598"/>
                        </a:lnTo>
                        <a:lnTo>
                          <a:pt x="341" y="594"/>
                        </a:lnTo>
                        <a:lnTo>
                          <a:pt x="354" y="594"/>
                        </a:lnTo>
                        <a:lnTo>
                          <a:pt x="366" y="590"/>
                        </a:lnTo>
                        <a:lnTo>
                          <a:pt x="374" y="590"/>
                        </a:lnTo>
                        <a:lnTo>
                          <a:pt x="378" y="590"/>
                        </a:lnTo>
                        <a:lnTo>
                          <a:pt x="378" y="590"/>
                        </a:lnTo>
                        <a:lnTo>
                          <a:pt x="374" y="581"/>
                        </a:lnTo>
                        <a:lnTo>
                          <a:pt x="386" y="585"/>
                        </a:lnTo>
                        <a:lnTo>
                          <a:pt x="398" y="590"/>
                        </a:lnTo>
                        <a:lnTo>
                          <a:pt x="411" y="585"/>
                        </a:lnTo>
                        <a:lnTo>
                          <a:pt x="419" y="598"/>
                        </a:lnTo>
                        <a:lnTo>
                          <a:pt x="419" y="598"/>
                        </a:lnTo>
                        <a:lnTo>
                          <a:pt x="427" y="598"/>
                        </a:lnTo>
                        <a:lnTo>
                          <a:pt x="431" y="590"/>
                        </a:lnTo>
                        <a:lnTo>
                          <a:pt x="423" y="577"/>
                        </a:lnTo>
                        <a:lnTo>
                          <a:pt x="427" y="573"/>
                        </a:lnTo>
                        <a:lnTo>
                          <a:pt x="427" y="573"/>
                        </a:lnTo>
                        <a:lnTo>
                          <a:pt x="419" y="561"/>
                        </a:lnTo>
                        <a:lnTo>
                          <a:pt x="411" y="549"/>
                        </a:lnTo>
                        <a:lnTo>
                          <a:pt x="419" y="545"/>
                        </a:lnTo>
                        <a:lnTo>
                          <a:pt x="427" y="541"/>
                        </a:lnTo>
                        <a:lnTo>
                          <a:pt x="427" y="541"/>
                        </a:lnTo>
                        <a:lnTo>
                          <a:pt x="427" y="541"/>
                        </a:lnTo>
                        <a:lnTo>
                          <a:pt x="435" y="537"/>
                        </a:lnTo>
                        <a:lnTo>
                          <a:pt x="447" y="533"/>
                        </a:lnTo>
                        <a:lnTo>
                          <a:pt x="451" y="528"/>
                        </a:lnTo>
                        <a:lnTo>
                          <a:pt x="451" y="524"/>
                        </a:lnTo>
                        <a:lnTo>
                          <a:pt x="451" y="516"/>
                        </a:lnTo>
                        <a:lnTo>
                          <a:pt x="455" y="516"/>
                        </a:lnTo>
                        <a:lnTo>
                          <a:pt x="455" y="516"/>
                        </a:lnTo>
                        <a:lnTo>
                          <a:pt x="468" y="520"/>
                        </a:lnTo>
                        <a:lnTo>
                          <a:pt x="468" y="520"/>
                        </a:lnTo>
                        <a:lnTo>
                          <a:pt x="476" y="508"/>
                        </a:lnTo>
                        <a:lnTo>
                          <a:pt x="476" y="500"/>
                        </a:lnTo>
                        <a:lnTo>
                          <a:pt x="472" y="496"/>
                        </a:lnTo>
                        <a:lnTo>
                          <a:pt x="468" y="492"/>
                        </a:lnTo>
                        <a:lnTo>
                          <a:pt x="455" y="484"/>
                        </a:lnTo>
                        <a:lnTo>
                          <a:pt x="451" y="484"/>
                        </a:lnTo>
                        <a:lnTo>
                          <a:pt x="451" y="480"/>
                        </a:lnTo>
                        <a:lnTo>
                          <a:pt x="439" y="476"/>
                        </a:lnTo>
                        <a:lnTo>
                          <a:pt x="431" y="463"/>
                        </a:lnTo>
                        <a:lnTo>
                          <a:pt x="419" y="459"/>
                        </a:lnTo>
                        <a:lnTo>
                          <a:pt x="415" y="455"/>
                        </a:lnTo>
                        <a:lnTo>
                          <a:pt x="407" y="451"/>
                        </a:lnTo>
                        <a:lnTo>
                          <a:pt x="402" y="443"/>
                        </a:lnTo>
                        <a:lnTo>
                          <a:pt x="394" y="431"/>
                        </a:lnTo>
                        <a:lnTo>
                          <a:pt x="394" y="431"/>
                        </a:lnTo>
                        <a:lnTo>
                          <a:pt x="394" y="419"/>
                        </a:lnTo>
                        <a:lnTo>
                          <a:pt x="394" y="419"/>
                        </a:lnTo>
                        <a:lnTo>
                          <a:pt x="394" y="415"/>
                        </a:lnTo>
                        <a:lnTo>
                          <a:pt x="390" y="406"/>
                        </a:lnTo>
                        <a:lnTo>
                          <a:pt x="382" y="398"/>
                        </a:lnTo>
                        <a:lnTo>
                          <a:pt x="378" y="398"/>
                        </a:lnTo>
                        <a:lnTo>
                          <a:pt x="378" y="398"/>
                        </a:lnTo>
                        <a:lnTo>
                          <a:pt x="378" y="398"/>
                        </a:lnTo>
                        <a:lnTo>
                          <a:pt x="374" y="390"/>
                        </a:lnTo>
                        <a:lnTo>
                          <a:pt x="370" y="378"/>
                        </a:lnTo>
                        <a:lnTo>
                          <a:pt x="374" y="378"/>
                        </a:lnTo>
                        <a:lnTo>
                          <a:pt x="382" y="390"/>
                        </a:lnTo>
                        <a:lnTo>
                          <a:pt x="382" y="386"/>
                        </a:lnTo>
                        <a:lnTo>
                          <a:pt x="394" y="374"/>
                        </a:lnTo>
                        <a:lnTo>
                          <a:pt x="398" y="374"/>
                        </a:lnTo>
                        <a:lnTo>
                          <a:pt x="411" y="370"/>
                        </a:lnTo>
                        <a:lnTo>
                          <a:pt x="423" y="374"/>
                        </a:lnTo>
                        <a:lnTo>
                          <a:pt x="423" y="374"/>
                        </a:lnTo>
                        <a:lnTo>
                          <a:pt x="427" y="366"/>
                        </a:lnTo>
                        <a:lnTo>
                          <a:pt x="439" y="362"/>
                        </a:lnTo>
                        <a:lnTo>
                          <a:pt x="439" y="358"/>
                        </a:lnTo>
                        <a:lnTo>
                          <a:pt x="451" y="358"/>
                        </a:lnTo>
                        <a:lnTo>
                          <a:pt x="464" y="349"/>
                        </a:lnTo>
                        <a:lnTo>
                          <a:pt x="472" y="345"/>
                        </a:lnTo>
                        <a:lnTo>
                          <a:pt x="480" y="345"/>
                        </a:lnTo>
                        <a:lnTo>
                          <a:pt x="488" y="341"/>
                        </a:lnTo>
                        <a:lnTo>
                          <a:pt x="500" y="337"/>
                        </a:lnTo>
                        <a:lnTo>
                          <a:pt x="500" y="333"/>
                        </a:lnTo>
                        <a:lnTo>
                          <a:pt x="508" y="333"/>
                        </a:lnTo>
                        <a:lnTo>
                          <a:pt x="504" y="321"/>
                        </a:lnTo>
                        <a:lnTo>
                          <a:pt x="516" y="321"/>
                        </a:lnTo>
                        <a:lnTo>
                          <a:pt x="516" y="321"/>
                        </a:lnTo>
                        <a:lnTo>
                          <a:pt x="516" y="321"/>
                        </a:lnTo>
                        <a:lnTo>
                          <a:pt x="516" y="321"/>
                        </a:lnTo>
                        <a:lnTo>
                          <a:pt x="520" y="325"/>
                        </a:lnTo>
                        <a:lnTo>
                          <a:pt x="520" y="333"/>
                        </a:lnTo>
                        <a:lnTo>
                          <a:pt x="525" y="333"/>
                        </a:lnTo>
                        <a:lnTo>
                          <a:pt x="525" y="337"/>
                        </a:lnTo>
                        <a:lnTo>
                          <a:pt x="537" y="337"/>
                        </a:lnTo>
                        <a:lnTo>
                          <a:pt x="537" y="337"/>
                        </a:lnTo>
                        <a:lnTo>
                          <a:pt x="537" y="333"/>
                        </a:lnTo>
                        <a:lnTo>
                          <a:pt x="541" y="329"/>
                        </a:lnTo>
                        <a:lnTo>
                          <a:pt x="545" y="321"/>
                        </a:lnTo>
                        <a:lnTo>
                          <a:pt x="545" y="313"/>
                        </a:lnTo>
                        <a:lnTo>
                          <a:pt x="545" y="313"/>
                        </a:lnTo>
                        <a:lnTo>
                          <a:pt x="549" y="305"/>
                        </a:lnTo>
                        <a:lnTo>
                          <a:pt x="545" y="301"/>
                        </a:lnTo>
                        <a:lnTo>
                          <a:pt x="545" y="297"/>
                        </a:lnTo>
                        <a:lnTo>
                          <a:pt x="545" y="292"/>
                        </a:lnTo>
                        <a:lnTo>
                          <a:pt x="533" y="284"/>
                        </a:lnTo>
                        <a:lnTo>
                          <a:pt x="529" y="284"/>
                        </a:lnTo>
                        <a:lnTo>
                          <a:pt x="529" y="280"/>
                        </a:lnTo>
                        <a:lnTo>
                          <a:pt x="529" y="272"/>
                        </a:lnTo>
                        <a:lnTo>
                          <a:pt x="525" y="268"/>
                        </a:lnTo>
                        <a:lnTo>
                          <a:pt x="525" y="256"/>
                        </a:lnTo>
                        <a:lnTo>
                          <a:pt x="529" y="252"/>
                        </a:lnTo>
                        <a:lnTo>
                          <a:pt x="529" y="248"/>
                        </a:lnTo>
                        <a:lnTo>
                          <a:pt x="529" y="248"/>
                        </a:lnTo>
                        <a:lnTo>
                          <a:pt x="529" y="244"/>
                        </a:lnTo>
                        <a:lnTo>
                          <a:pt x="533" y="240"/>
                        </a:lnTo>
                        <a:lnTo>
                          <a:pt x="529" y="236"/>
                        </a:lnTo>
                        <a:lnTo>
                          <a:pt x="529" y="223"/>
                        </a:lnTo>
                        <a:lnTo>
                          <a:pt x="520" y="219"/>
                        </a:lnTo>
                        <a:lnTo>
                          <a:pt x="520" y="215"/>
                        </a:lnTo>
                        <a:lnTo>
                          <a:pt x="525" y="203"/>
                        </a:lnTo>
                        <a:lnTo>
                          <a:pt x="525" y="199"/>
                        </a:lnTo>
                        <a:lnTo>
                          <a:pt x="525" y="199"/>
                        </a:lnTo>
                        <a:lnTo>
                          <a:pt x="520" y="199"/>
                        </a:lnTo>
                        <a:lnTo>
                          <a:pt x="512" y="191"/>
                        </a:lnTo>
                        <a:lnTo>
                          <a:pt x="500" y="183"/>
                        </a:lnTo>
                        <a:lnTo>
                          <a:pt x="500" y="179"/>
                        </a:lnTo>
                        <a:lnTo>
                          <a:pt x="496" y="174"/>
                        </a:lnTo>
                        <a:lnTo>
                          <a:pt x="496" y="174"/>
                        </a:lnTo>
                        <a:lnTo>
                          <a:pt x="496" y="174"/>
                        </a:lnTo>
                        <a:lnTo>
                          <a:pt x="496" y="174"/>
                        </a:lnTo>
                        <a:lnTo>
                          <a:pt x="504" y="162"/>
                        </a:lnTo>
                        <a:lnTo>
                          <a:pt x="504" y="162"/>
                        </a:lnTo>
                        <a:lnTo>
                          <a:pt x="508" y="158"/>
                        </a:lnTo>
                        <a:lnTo>
                          <a:pt x="508" y="154"/>
                        </a:lnTo>
                        <a:lnTo>
                          <a:pt x="508" y="150"/>
                        </a:lnTo>
                        <a:lnTo>
                          <a:pt x="508" y="150"/>
                        </a:lnTo>
                        <a:lnTo>
                          <a:pt x="512" y="142"/>
                        </a:lnTo>
                        <a:lnTo>
                          <a:pt x="512" y="138"/>
                        </a:lnTo>
                        <a:lnTo>
                          <a:pt x="512" y="138"/>
                        </a:lnTo>
                        <a:lnTo>
                          <a:pt x="508" y="130"/>
                        </a:lnTo>
                        <a:lnTo>
                          <a:pt x="508" y="126"/>
                        </a:lnTo>
                        <a:lnTo>
                          <a:pt x="508" y="126"/>
                        </a:lnTo>
                        <a:lnTo>
                          <a:pt x="504" y="113"/>
                        </a:lnTo>
                        <a:lnTo>
                          <a:pt x="504" y="105"/>
                        </a:lnTo>
                        <a:lnTo>
                          <a:pt x="492" y="101"/>
                        </a:lnTo>
                        <a:lnTo>
                          <a:pt x="476" y="97"/>
                        </a:lnTo>
                        <a:lnTo>
                          <a:pt x="476" y="93"/>
                        </a:lnTo>
                        <a:lnTo>
                          <a:pt x="476" y="93"/>
                        </a:lnTo>
                        <a:lnTo>
                          <a:pt x="476" y="93"/>
                        </a:lnTo>
                        <a:lnTo>
                          <a:pt x="476" y="93"/>
                        </a:lnTo>
                        <a:lnTo>
                          <a:pt x="476" y="93"/>
                        </a:lnTo>
                        <a:lnTo>
                          <a:pt x="472" y="81"/>
                        </a:lnTo>
                        <a:lnTo>
                          <a:pt x="472" y="77"/>
                        </a:lnTo>
                        <a:lnTo>
                          <a:pt x="468" y="69"/>
                        </a:lnTo>
                        <a:lnTo>
                          <a:pt x="455" y="73"/>
                        </a:lnTo>
                        <a:lnTo>
                          <a:pt x="455" y="73"/>
                        </a:lnTo>
                        <a:lnTo>
                          <a:pt x="443" y="65"/>
                        </a:lnTo>
                        <a:lnTo>
                          <a:pt x="431" y="56"/>
                        </a:lnTo>
                        <a:lnTo>
                          <a:pt x="431" y="56"/>
                        </a:lnTo>
                        <a:lnTo>
                          <a:pt x="431" y="56"/>
                        </a:lnTo>
                        <a:lnTo>
                          <a:pt x="419" y="48"/>
                        </a:lnTo>
                        <a:lnTo>
                          <a:pt x="407" y="48"/>
                        </a:lnTo>
                        <a:lnTo>
                          <a:pt x="394" y="52"/>
                        </a:lnTo>
                        <a:lnTo>
                          <a:pt x="394" y="56"/>
                        </a:lnTo>
                        <a:lnTo>
                          <a:pt x="394" y="48"/>
                        </a:lnTo>
                        <a:lnTo>
                          <a:pt x="407" y="44"/>
                        </a:lnTo>
                        <a:lnTo>
                          <a:pt x="419" y="48"/>
                        </a:lnTo>
                        <a:lnTo>
                          <a:pt x="394" y="44"/>
                        </a:lnTo>
                        <a:lnTo>
                          <a:pt x="386" y="56"/>
                        </a:lnTo>
                        <a:lnTo>
                          <a:pt x="374" y="65"/>
                        </a:lnTo>
                        <a:lnTo>
                          <a:pt x="370" y="73"/>
                        </a:lnTo>
                        <a:lnTo>
                          <a:pt x="370" y="65"/>
                        </a:lnTo>
                        <a:lnTo>
                          <a:pt x="358" y="69"/>
                        </a:lnTo>
                        <a:lnTo>
                          <a:pt x="346" y="69"/>
                        </a:lnTo>
                        <a:lnTo>
                          <a:pt x="333" y="81"/>
                        </a:lnTo>
                        <a:lnTo>
                          <a:pt x="329" y="89"/>
                        </a:lnTo>
                        <a:lnTo>
                          <a:pt x="321" y="89"/>
                        </a:lnTo>
                        <a:lnTo>
                          <a:pt x="309" y="81"/>
                        </a:lnTo>
                        <a:lnTo>
                          <a:pt x="297" y="85"/>
                        </a:lnTo>
                        <a:lnTo>
                          <a:pt x="297" y="85"/>
                        </a:lnTo>
                        <a:lnTo>
                          <a:pt x="297" y="73"/>
                        </a:lnTo>
                        <a:lnTo>
                          <a:pt x="309" y="61"/>
                        </a:lnTo>
                        <a:lnTo>
                          <a:pt x="313" y="48"/>
                        </a:lnTo>
                        <a:lnTo>
                          <a:pt x="313" y="48"/>
                        </a:lnTo>
                        <a:lnTo>
                          <a:pt x="309" y="48"/>
                        </a:lnTo>
                        <a:lnTo>
                          <a:pt x="297" y="52"/>
                        </a:lnTo>
                        <a:lnTo>
                          <a:pt x="289" y="56"/>
                        </a:lnTo>
                        <a:lnTo>
                          <a:pt x="272" y="48"/>
                        </a:lnTo>
                        <a:lnTo>
                          <a:pt x="260" y="44"/>
                        </a:lnTo>
                        <a:lnTo>
                          <a:pt x="260" y="48"/>
                        </a:lnTo>
                        <a:lnTo>
                          <a:pt x="252" y="52"/>
                        </a:lnTo>
                        <a:lnTo>
                          <a:pt x="252" y="52"/>
                        </a:lnTo>
                        <a:lnTo>
                          <a:pt x="244" y="44"/>
                        </a:lnTo>
                        <a:lnTo>
                          <a:pt x="244" y="36"/>
                        </a:lnTo>
                        <a:lnTo>
                          <a:pt x="244" y="28"/>
                        </a:lnTo>
                        <a:lnTo>
                          <a:pt x="244" y="24"/>
                        </a:lnTo>
                        <a:lnTo>
                          <a:pt x="240" y="28"/>
                        </a:lnTo>
                        <a:lnTo>
                          <a:pt x="244" y="24"/>
                        </a:lnTo>
                        <a:lnTo>
                          <a:pt x="244" y="24"/>
                        </a:lnTo>
                        <a:lnTo>
                          <a:pt x="236" y="20"/>
                        </a:lnTo>
                        <a:lnTo>
                          <a:pt x="223" y="12"/>
                        </a:lnTo>
                        <a:lnTo>
                          <a:pt x="211" y="12"/>
                        </a:lnTo>
                        <a:lnTo>
                          <a:pt x="207" y="12"/>
                        </a:lnTo>
                        <a:lnTo>
                          <a:pt x="207" y="12"/>
                        </a:lnTo>
                        <a:lnTo>
                          <a:pt x="203" y="16"/>
                        </a:lnTo>
                        <a:lnTo>
                          <a:pt x="203" y="16"/>
                        </a:lnTo>
                        <a:lnTo>
                          <a:pt x="191" y="8"/>
                        </a:lnTo>
                        <a:lnTo>
                          <a:pt x="179" y="8"/>
                        </a:lnTo>
                        <a:lnTo>
                          <a:pt x="175" y="8"/>
                        </a:lnTo>
                        <a:lnTo>
                          <a:pt x="175" y="4"/>
                        </a:lnTo>
                        <a:lnTo>
                          <a:pt x="166" y="8"/>
                        </a:lnTo>
                        <a:lnTo>
                          <a:pt x="162" y="4"/>
                        </a:lnTo>
                        <a:lnTo>
                          <a:pt x="158" y="8"/>
                        </a:lnTo>
                        <a:lnTo>
                          <a:pt x="146" y="0"/>
                        </a:lnTo>
                        <a:lnTo>
                          <a:pt x="146" y="0"/>
                        </a:lnTo>
                        <a:lnTo>
                          <a:pt x="150" y="12"/>
                        </a:lnTo>
                        <a:lnTo>
                          <a:pt x="162" y="8"/>
                        </a:lnTo>
                        <a:lnTo>
                          <a:pt x="162" y="12"/>
                        </a:lnTo>
                        <a:lnTo>
                          <a:pt x="171" y="24"/>
                        </a:lnTo>
                        <a:lnTo>
                          <a:pt x="183" y="36"/>
                        </a:lnTo>
                        <a:lnTo>
                          <a:pt x="183" y="40"/>
                        </a:lnTo>
                        <a:lnTo>
                          <a:pt x="183" y="36"/>
                        </a:lnTo>
                        <a:lnTo>
                          <a:pt x="171" y="48"/>
                        </a:lnTo>
                        <a:lnTo>
                          <a:pt x="162" y="61"/>
                        </a:lnTo>
                        <a:lnTo>
                          <a:pt x="175" y="56"/>
                        </a:lnTo>
                        <a:lnTo>
                          <a:pt x="175" y="61"/>
                        </a:lnTo>
                        <a:lnTo>
                          <a:pt x="179" y="69"/>
                        </a:lnTo>
                        <a:lnTo>
                          <a:pt x="175" y="81"/>
                        </a:lnTo>
                        <a:lnTo>
                          <a:pt x="187" y="89"/>
                        </a:lnTo>
                        <a:lnTo>
                          <a:pt x="191" y="89"/>
                        </a:lnTo>
                        <a:lnTo>
                          <a:pt x="203" y="93"/>
                        </a:lnTo>
                        <a:lnTo>
                          <a:pt x="215" y="105"/>
                        </a:lnTo>
                        <a:lnTo>
                          <a:pt x="223" y="118"/>
                        </a:lnTo>
                        <a:lnTo>
                          <a:pt x="227" y="118"/>
                        </a:lnTo>
                        <a:lnTo>
                          <a:pt x="236" y="118"/>
                        </a:lnTo>
                        <a:lnTo>
                          <a:pt x="232" y="122"/>
                        </a:lnTo>
                        <a:lnTo>
                          <a:pt x="227" y="118"/>
                        </a:lnTo>
                        <a:lnTo>
                          <a:pt x="219" y="113"/>
                        </a:lnTo>
                        <a:lnTo>
                          <a:pt x="207" y="105"/>
                        </a:lnTo>
                        <a:lnTo>
                          <a:pt x="195" y="93"/>
                        </a:lnTo>
                        <a:lnTo>
                          <a:pt x="183" y="97"/>
                        </a:lnTo>
                        <a:lnTo>
                          <a:pt x="175" y="97"/>
                        </a:lnTo>
                        <a:lnTo>
                          <a:pt x="166" y="93"/>
                        </a:lnTo>
                        <a:lnTo>
                          <a:pt x="158" y="97"/>
                        </a:lnTo>
                        <a:lnTo>
                          <a:pt x="150" y="109"/>
                        </a:lnTo>
                        <a:lnTo>
                          <a:pt x="154" y="113"/>
                        </a:lnTo>
                        <a:lnTo>
                          <a:pt x="158" y="122"/>
                        </a:lnTo>
                        <a:lnTo>
                          <a:pt x="154" y="134"/>
                        </a:lnTo>
                        <a:lnTo>
                          <a:pt x="154" y="134"/>
                        </a:lnTo>
                        <a:lnTo>
                          <a:pt x="154" y="134"/>
                        </a:lnTo>
                        <a:lnTo>
                          <a:pt x="154" y="134"/>
                        </a:lnTo>
                        <a:lnTo>
                          <a:pt x="150" y="130"/>
                        </a:lnTo>
                        <a:lnTo>
                          <a:pt x="150" y="118"/>
                        </a:lnTo>
                        <a:lnTo>
                          <a:pt x="138" y="113"/>
                        </a:lnTo>
                        <a:lnTo>
                          <a:pt x="142" y="130"/>
                        </a:lnTo>
                        <a:lnTo>
                          <a:pt x="130" y="130"/>
                        </a:lnTo>
                        <a:lnTo>
                          <a:pt x="130" y="118"/>
                        </a:lnTo>
                        <a:lnTo>
                          <a:pt x="118" y="105"/>
                        </a:lnTo>
                        <a:lnTo>
                          <a:pt x="109" y="105"/>
                        </a:lnTo>
                        <a:lnTo>
                          <a:pt x="97" y="109"/>
                        </a:lnTo>
                        <a:lnTo>
                          <a:pt x="85" y="105"/>
                        </a:lnTo>
                        <a:lnTo>
                          <a:pt x="73" y="109"/>
                        </a:lnTo>
                        <a:lnTo>
                          <a:pt x="65" y="122"/>
                        </a:lnTo>
                        <a:lnTo>
                          <a:pt x="65" y="134"/>
                        </a:lnTo>
                        <a:lnTo>
                          <a:pt x="77" y="138"/>
                        </a:lnTo>
                        <a:lnTo>
                          <a:pt x="85" y="142"/>
                        </a:lnTo>
                        <a:lnTo>
                          <a:pt x="77" y="146"/>
                        </a:lnTo>
                        <a:lnTo>
                          <a:pt x="77" y="162"/>
                        </a:lnTo>
                        <a:lnTo>
                          <a:pt x="73" y="17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42" name="Freeform 173">
                    <a:extLst>
                      <a:ext uri="{FF2B5EF4-FFF2-40B4-BE49-F238E27FC236}">
                        <a16:creationId xmlns:a16="http://schemas.microsoft.com/office/drawing/2014/main" id="{5B6F80C4-50BA-43A7-B8E7-851B15FEC997}"/>
                      </a:ext>
                    </a:extLst>
                  </p:cNvPr>
                  <p:cNvSpPr>
                    <a:spLocks/>
                  </p:cNvSpPr>
                  <p:nvPr/>
                </p:nvSpPr>
                <p:spPr bwMode="gray">
                  <a:xfrm>
                    <a:off x="11398" y="6829"/>
                    <a:ext cx="37" cy="29"/>
                  </a:xfrm>
                  <a:custGeom>
                    <a:avLst/>
                    <a:gdLst>
                      <a:gd name="T0" fmla="*/ 0 w 37"/>
                      <a:gd name="T1" fmla="*/ 24 h 29"/>
                      <a:gd name="T2" fmla="*/ 4 w 37"/>
                      <a:gd name="T3" fmla="*/ 24 h 29"/>
                      <a:gd name="T4" fmla="*/ 4 w 37"/>
                      <a:gd name="T5" fmla="*/ 24 h 29"/>
                      <a:gd name="T6" fmla="*/ 12 w 37"/>
                      <a:gd name="T7" fmla="*/ 29 h 29"/>
                      <a:gd name="T8" fmla="*/ 24 w 37"/>
                      <a:gd name="T9" fmla="*/ 24 h 29"/>
                      <a:gd name="T10" fmla="*/ 33 w 37"/>
                      <a:gd name="T11" fmla="*/ 24 h 29"/>
                      <a:gd name="T12" fmla="*/ 37 w 37"/>
                      <a:gd name="T13" fmla="*/ 20 h 29"/>
                      <a:gd name="T14" fmla="*/ 33 w 37"/>
                      <a:gd name="T15" fmla="*/ 8 h 29"/>
                      <a:gd name="T16" fmla="*/ 33 w 37"/>
                      <a:gd name="T17" fmla="*/ 0 h 29"/>
                      <a:gd name="T18" fmla="*/ 20 w 37"/>
                      <a:gd name="T19" fmla="*/ 4 h 29"/>
                      <a:gd name="T20" fmla="*/ 12 w 37"/>
                      <a:gd name="T21" fmla="*/ 0 h 29"/>
                      <a:gd name="T22" fmla="*/ 12 w 37"/>
                      <a:gd name="T23" fmla="*/ 4 h 29"/>
                      <a:gd name="T24" fmla="*/ 20 w 37"/>
                      <a:gd name="T25" fmla="*/ 12 h 29"/>
                      <a:gd name="T26" fmla="*/ 12 w 37"/>
                      <a:gd name="T27" fmla="*/ 12 h 29"/>
                      <a:gd name="T28" fmla="*/ 0 w 37"/>
                      <a:gd name="T2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9">
                        <a:moveTo>
                          <a:pt x="0" y="24"/>
                        </a:moveTo>
                        <a:lnTo>
                          <a:pt x="4" y="24"/>
                        </a:lnTo>
                        <a:lnTo>
                          <a:pt x="4" y="24"/>
                        </a:lnTo>
                        <a:lnTo>
                          <a:pt x="12" y="29"/>
                        </a:lnTo>
                        <a:lnTo>
                          <a:pt x="24" y="24"/>
                        </a:lnTo>
                        <a:lnTo>
                          <a:pt x="33" y="24"/>
                        </a:lnTo>
                        <a:lnTo>
                          <a:pt x="37" y="20"/>
                        </a:lnTo>
                        <a:lnTo>
                          <a:pt x="33" y="8"/>
                        </a:lnTo>
                        <a:lnTo>
                          <a:pt x="33" y="0"/>
                        </a:lnTo>
                        <a:lnTo>
                          <a:pt x="20" y="4"/>
                        </a:lnTo>
                        <a:lnTo>
                          <a:pt x="12" y="0"/>
                        </a:lnTo>
                        <a:lnTo>
                          <a:pt x="12" y="4"/>
                        </a:lnTo>
                        <a:lnTo>
                          <a:pt x="20" y="12"/>
                        </a:lnTo>
                        <a:lnTo>
                          <a:pt x="12" y="12"/>
                        </a:lnTo>
                        <a:lnTo>
                          <a:pt x="0"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43" name="Freeform 174">
                    <a:extLst>
                      <a:ext uri="{FF2B5EF4-FFF2-40B4-BE49-F238E27FC236}">
                        <a16:creationId xmlns:a16="http://schemas.microsoft.com/office/drawing/2014/main" id="{C1D5416D-3B84-4297-B96C-47E020313A9D}"/>
                      </a:ext>
                    </a:extLst>
                  </p:cNvPr>
                  <p:cNvSpPr>
                    <a:spLocks/>
                  </p:cNvSpPr>
                  <p:nvPr/>
                </p:nvSpPr>
                <p:spPr bwMode="gray">
                  <a:xfrm>
                    <a:off x="11024" y="6902"/>
                    <a:ext cx="12" cy="4"/>
                  </a:xfrm>
                  <a:custGeom>
                    <a:avLst/>
                    <a:gdLst>
                      <a:gd name="T0" fmla="*/ 0 w 12"/>
                      <a:gd name="T1" fmla="*/ 4 h 4"/>
                      <a:gd name="T2" fmla="*/ 0 w 12"/>
                      <a:gd name="T3" fmla="*/ 4 h 4"/>
                      <a:gd name="T4" fmla="*/ 12 w 12"/>
                      <a:gd name="T5" fmla="*/ 0 h 4"/>
                      <a:gd name="T6" fmla="*/ 0 w 12"/>
                      <a:gd name="T7" fmla="*/ 4 h 4"/>
                      <a:gd name="T8" fmla="*/ 0 w 12"/>
                      <a:gd name="T9" fmla="*/ 4 h 4"/>
                    </a:gdLst>
                    <a:ahLst/>
                    <a:cxnLst>
                      <a:cxn ang="0">
                        <a:pos x="T0" y="T1"/>
                      </a:cxn>
                      <a:cxn ang="0">
                        <a:pos x="T2" y="T3"/>
                      </a:cxn>
                      <a:cxn ang="0">
                        <a:pos x="T4" y="T5"/>
                      </a:cxn>
                      <a:cxn ang="0">
                        <a:pos x="T6" y="T7"/>
                      </a:cxn>
                      <a:cxn ang="0">
                        <a:pos x="T8" y="T9"/>
                      </a:cxn>
                    </a:cxnLst>
                    <a:rect l="0" t="0" r="r" b="b"/>
                    <a:pathLst>
                      <a:path w="12" h="4">
                        <a:moveTo>
                          <a:pt x="0" y="4"/>
                        </a:moveTo>
                        <a:lnTo>
                          <a:pt x="0" y="4"/>
                        </a:lnTo>
                        <a:lnTo>
                          <a:pt x="12" y="0"/>
                        </a:lnTo>
                        <a:lnTo>
                          <a:pt x="0" y="4"/>
                        </a:lnTo>
                        <a:lnTo>
                          <a:pt x="0" y="4"/>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44" name="Freeform 175">
                    <a:extLst>
                      <a:ext uri="{FF2B5EF4-FFF2-40B4-BE49-F238E27FC236}">
                        <a16:creationId xmlns:a16="http://schemas.microsoft.com/office/drawing/2014/main" id="{81D1E21A-518C-48FB-9BD8-1114873891A2}"/>
                      </a:ext>
                    </a:extLst>
                  </p:cNvPr>
                  <p:cNvSpPr>
                    <a:spLocks/>
                  </p:cNvSpPr>
                  <p:nvPr/>
                </p:nvSpPr>
                <p:spPr bwMode="gray">
                  <a:xfrm>
                    <a:off x="11439" y="6870"/>
                    <a:ext cx="28" cy="20"/>
                  </a:xfrm>
                  <a:custGeom>
                    <a:avLst/>
                    <a:gdLst>
                      <a:gd name="T0" fmla="*/ 4 w 28"/>
                      <a:gd name="T1" fmla="*/ 20 h 20"/>
                      <a:gd name="T2" fmla="*/ 16 w 28"/>
                      <a:gd name="T3" fmla="*/ 20 h 20"/>
                      <a:gd name="T4" fmla="*/ 28 w 28"/>
                      <a:gd name="T5" fmla="*/ 20 h 20"/>
                      <a:gd name="T6" fmla="*/ 28 w 28"/>
                      <a:gd name="T7" fmla="*/ 16 h 20"/>
                      <a:gd name="T8" fmla="*/ 16 w 28"/>
                      <a:gd name="T9" fmla="*/ 4 h 20"/>
                      <a:gd name="T10" fmla="*/ 4 w 28"/>
                      <a:gd name="T11" fmla="*/ 0 h 20"/>
                      <a:gd name="T12" fmla="*/ 0 w 28"/>
                      <a:gd name="T13" fmla="*/ 4 h 20"/>
                      <a:gd name="T14" fmla="*/ 12 w 28"/>
                      <a:gd name="T15" fmla="*/ 4 h 20"/>
                      <a:gd name="T16" fmla="*/ 8 w 28"/>
                      <a:gd name="T17" fmla="*/ 16 h 20"/>
                      <a:gd name="T18" fmla="*/ 4 w 28"/>
                      <a:gd name="T19" fmla="*/ 20 h 20"/>
                      <a:gd name="T20" fmla="*/ 4 w 28"/>
                      <a:gd name="T21" fmla="*/ 20 h 20"/>
                      <a:gd name="T22" fmla="*/ 4 w 28"/>
                      <a:gd name="T23" fmla="*/ 20 h 20"/>
                      <a:gd name="T24" fmla="*/ 4 w 28"/>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4" y="20"/>
                        </a:moveTo>
                        <a:lnTo>
                          <a:pt x="16" y="20"/>
                        </a:lnTo>
                        <a:lnTo>
                          <a:pt x="28" y="20"/>
                        </a:lnTo>
                        <a:lnTo>
                          <a:pt x="28" y="16"/>
                        </a:lnTo>
                        <a:lnTo>
                          <a:pt x="16" y="4"/>
                        </a:lnTo>
                        <a:lnTo>
                          <a:pt x="4" y="0"/>
                        </a:lnTo>
                        <a:lnTo>
                          <a:pt x="0" y="4"/>
                        </a:lnTo>
                        <a:lnTo>
                          <a:pt x="12" y="4"/>
                        </a:lnTo>
                        <a:lnTo>
                          <a:pt x="8" y="16"/>
                        </a:lnTo>
                        <a:lnTo>
                          <a:pt x="4" y="20"/>
                        </a:lnTo>
                        <a:lnTo>
                          <a:pt x="4" y="20"/>
                        </a:lnTo>
                        <a:lnTo>
                          <a:pt x="4" y="20"/>
                        </a:lnTo>
                        <a:lnTo>
                          <a:pt x="4"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207" name="Group 176">
                  <a:extLst>
                    <a:ext uri="{FF2B5EF4-FFF2-40B4-BE49-F238E27FC236}">
                      <a16:creationId xmlns:a16="http://schemas.microsoft.com/office/drawing/2014/main" id="{63E4A418-6B79-46F0-BB6D-A9C8736BED5F}"/>
                    </a:ext>
                  </a:extLst>
                </p:cNvPr>
                <p:cNvGrpSpPr>
                  <a:grpSpLocks/>
                </p:cNvGrpSpPr>
                <p:nvPr/>
              </p:nvGrpSpPr>
              <p:grpSpPr bwMode="auto">
                <a:xfrm>
                  <a:off x="10812" y="6919"/>
                  <a:ext cx="232" cy="223"/>
                  <a:chOff x="10812" y="6919"/>
                  <a:chExt cx="232" cy="223"/>
                </a:xfrm>
                <a:grpFill/>
              </p:grpSpPr>
              <p:sp>
                <p:nvSpPr>
                  <p:cNvPr id="332" name="Freeform 177">
                    <a:extLst>
                      <a:ext uri="{FF2B5EF4-FFF2-40B4-BE49-F238E27FC236}">
                        <a16:creationId xmlns:a16="http://schemas.microsoft.com/office/drawing/2014/main" id="{55734408-FA38-4AAE-BAE8-6EF7CDEAFE5D}"/>
                      </a:ext>
                    </a:extLst>
                  </p:cNvPr>
                  <p:cNvSpPr>
                    <a:spLocks/>
                  </p:cNvSpPr>
                  <p:nvPr/>
                </p:nvSpPr>
                <p:spPr bwMode="gray">
                  <a:xfrm>
                    <a:off x="10849" y="7057"/>
                    <a:ext cx="20" cy="12"/>
                  </a:xfrm>
                  <a:custGeom>
                    <a:avLst/>
                    <a:gdLst>
                      <a:gd name="T0" fmla="*/ 20 w 20"/>
                      <a:gd name="T1" fmla="*/ 12 h 12"/>
                      <a:gd name="T2" fmla="*/ 20 w 20"/>
                      <a:gd name="T3" fmla="*/ 8 h 12"/>
                      <a:gd name="T4" fmla="*/ 16 w 20"/>
                      <a:gd name="T5" fmla="*/ 4 h 12"/>
                      <a:gd name="T6" fmla="*/ 4 w 20"/>
                      <a:gd name="T7" fmla="*/ 0 h 12"/>
                      <a:gd name="T8" fmla="*/ 0 w 20"/>
                      <a:gd name="T9" fmla="*/ 0 h 12"/>
                      <a:gd name="T10" fmla="*/ 12 w 20"/>
                      <a:gd name="T11" fmla="*/ 12 h 12"/>
                      <a:gd name="T12" fmla="*/ 20 w 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6" y="4"/>
                        </a:lnTo>
                        <a:lnTo>
                          <a:pt x="4" y="0"/>
                        </a:lnTo>
                        <a:lnTo>
                          <a:pt x="0" y="0"/>
                        </a:lnTo>
                        <a:lnTo>
                          <a:pt x="12" y="12"/>
                        </a:lnTo>
                        <a:lnTo>
                          <a:pt x="2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33" name="Freeform 178">
                    <a:extLst>
                      <a:ext uri="{FF2B5EF4-FFF2-40B4-BE49-F238E27FC236}">
                        <a16:creationId xmlns:a16="http://schemas.microsoft.com/office/drawing/2014/main" id="{C04E1124-1B41-4BA3-8904-4BF97F8728EA}"/>
                      </a:ext>
                    </a:extLst>
                  </p:cNvPr>
                  <p:cNvSpPr>
                    <a:spLocks/>
                  </p:cNvSpPr>
                  <p:nvPr/>
                </p:nvSpPr>
                <p:spPr bwMode="gray">
                  <a:xfrm>
                    <a:off x="10812" y="7089"/>
                    <a:ext cx="53" cy="17"/>
                  </a:xfrm>
                  <a:custGeom>
                    <a:avLst/>
                    <a:gdLst>
                      <a:gd name="T0" fmla="*/ 0 w 53"/>
                      <a:gd name="T1" fmla="*/ 13 h 17"/>
                      <a:gd name="T2" fmla="*/ 0 w 53"/>
                      <a:gd name="T3" fmla="*/ 13 h 17"/>
                      <a:gd name="T4" fmla="*/ 12 w 53"/>
                      <a:gd name="T5" fmla="*/ 9 h 17"/>
                      <a:gd name="T6" fmla="*/ 24 w 53"/>
                      <a:gd name="T7" fmla="*/ 17 h 17"/>
                      <a:gd name="T8" fmla="*/ 28 w 53"/>
                      <a:gd name="T9" fmla="*/ 17 h 17"/>
                      <a:gd name="T10" fmla="*/ 37 w 53"/>
                      <a:gd name="T11" fmla="*/ 17 h 17"/>
                      <a:gd name="T12" fmla="*/ 41 w 53"/>
                      <a:gd name="T13" fmla="*/ 13 h 17"/>
                      <a:gd name="T14" fmla="*/ 53 w 53"/>
                      <a:gd name="T15" fmla="*/ 5 h 17"/>
                      <a:gd name="T16" fmla="*/ 45 w 53"/>
                      <a:gd name="T17" fmla="*/ 5 h 17"/>
                      <a:gd name="T18" fmla="*/ 33 w 53"/>
                      <a:gd name="T19" fmla="*/ 5 h 17"/>
                      <a:gd name="T20" fmla="*/ 20 w 53"/>
                      <a:gd name="T21" fmla="*/ 5 h 17"/>
                      <a:gd name="T22" fmla="*/ 12 w 53"/>
                      <a:gd name="T23" fmla="*/ 0 h 17"/>
                      <a:gd name="T24" fmla="*/ 0 w 53"/>
                      <a:gd name="T25" fmla="*/ 5 h 17"/>
                      <a:gd name="T26" fmla="*/ 0 w 53"/>
                      <a:gd name="T27" fmla="*/ 9 h 17"/>
                      <a:gd name="T28" fmla="*/ 0 w 53"/>
                      <a:gd name="T29"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7">
                        <a:moveTo>
                          <a:pt x="0" y="13"/>
                        </a:moveTo>
                        <a:lnTo>
                          <a:pt x="0" y="13"/>
                        </a:lnTo>
                        <a:lnTo>
                          <a:pt x="12" y="9"/>
                        </a:lnTo>
                        <a:lnTo>
                          <a:pt x="24" y="17"/>
                        </a:lnTo>
                        <a:lnTo>
                          <a:pt x="28" y="17"/>
                        </a:lnTo>
                        <a:lnTo>
                          <a:pt x="37" y="17"/>
                        </a:lnTo>
                        <a:lnTo>
                          <a:pt x="41" y="13"/>
                        </a:lnTo>
                        <a:lnTo>
                          <a:pt x="53" y="5"/>
                        </a:lnTo>
                        <a:lnTo>
                          <a:pt x="45" y="5"/>
                        </a:lnTo>
                        <a:lnTo>
                          <a:pt x="33" y="5"/>
                        </a:lnTo>
                        <a:lnTo>
                          <a:pt x="20" y="5"/>
                        </a:lnTo>
                        <a:lnTo>
                          <a:pt x="12" y="0"/>
                        </a:lnTo>
                        <a:lnTo>
                          <a:pt x="0" y="5"/>
                        </a:lnTo>
                        <a:lnTo>
                          <a:pt x="0" y="9"/>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34" name="Freeform 179">
                    <a:extLst>
                      <a:ext uri="{FF2B5EF4-FFF2-40B4-BE49-F238E27FC236}">
                        <a16:creationId xmlns:a16="http://schemas.microsoft.com/office/drawing/2014/main" id="{DF359137-7DCC-454A-92ED-FC4B3FA711E1}"/>
                      </a:ext>
                    </a:extLst>
                  </p:cNvPr>
                  <p:cNvSpPr>
                    <a:spLocks noEditPoints="1"/>
                  </p:cNvSpPr>
                  <p:nvPr/>
                </p:nvSpPr>
                <p:spPr bwMode="gray">
                  <a:xfrm>
                    <a:off x="10820" y="6923"/>
                    <a:ext cx="224" cy="219"/>
                  </a:xfrm>
                  <a:custGeom>
                    <a:avLst/>
                    <a:gdLst>
                      <a:gd name="T0" fmla="*/ 69 w 224"/>
                      <a:gd name="T1" fmla="*/ 166 h 219"/>
                      <a:gd name="T2" fmla="*/ 90 w 224"/>
                      <a:gd name="T3" fmla="*/ 162 h 219"/>
                      <a:gd name="T4" fmla="*/ 102 w 224"/>
                      <a:gd name="T5" fmla="*/ 175 h 219"/>
                      <a:gd name="T6" fmla="*/ 122 w 224"/>
                      <a:gd name="T7" fmla="*/ 183 h 219"/>
                      <a:gd name="T8" fmla="*/ 143 w 224"/>
                      <a:gd name="T9" fmla="*/ 187 h 219"/>
                      <a:gd name="T10" fmla="*/ 130 w 224"/>
                      <a:gd name="T11" fmla="*/ 207 h 219"/>
                      <a:gd name="T12" fmla="*/ 130 w 224"/>
                      <a:gd name="T13" fmla="*/ 215 h 219"/>
                      <a:gd name="T14" fmla="*/ 143 w 224"/>
                      <a:gd name="T15" fmla="*/ 219 h 219"/>
                      <a:gd name="T16" fmla="*/ 151 w 224"/>
                      <a:gd name="T17" fmla="*/ 211 h 219"/>
                      <a:gd name="T18" fmla="*/ 147 w 224"/>
                      <a:gd name="T19" fmla="*/ 195 h 219"/>
                      <a:gd name="T20" fmla="*/ 163 w 224"/>
                      <a:gd name="T21" fmla="*/ 171 h 219"/>
                      <a:gd name="T22" fmla="*/ 163 w 224"/>
                      <a:gd name="T23" fmla="*/ 166 h 219"/>
                      <a:gd name="T24" fmla="*/ 147 w 224"/>
                      <a:gd name="T25" fmla="*/ 138 h 219"/>
                      <a:gd name="T26" fmla="*/ 151 w 224"/>
                      <a:gd name="T27" fmla="*/ 130 h 219"/>
                      <a:gd name="T28" fmla="*/ 163 w 224"/>
                      <a:gd name="T29" fmla="*/ 130 h 219"/>
                      <a:gd name="T30" fmla="*/ 195 w 224"/>
                      <a:gd name="T31" fmla="*/ 126 h 219"/>
                      <a:gd name="T32" fmla="*/ 195 w 224"/>
                      <a:gd name="T33" fmla="*/ 110 h 219"/>
                      <a:gd name="T34" fmla="*/ 212 w 224"/>
                      <a:gd name="T35" fmla="*/ 93 h 219"/>
                      <a:gd name="T36" fmla="*/ 191 w 224"/>
                      <a:gd name="T37" fmla="*/ 77 h 219"/>
                      <a:gd name="T38" fmla="*/ 204 w 224"/>
                      <a:gd name="T39" fmla="*/ 65 h 219"/>
                      <a:gd name="T40" fmla="*/ 216 w 224"/>
                      <a:gd name="T41" fmla="*/ 48 h 219"/>
                      <a:gd name="T42" fmla="*/ 224 w 224"/>
                      <a:gd name="T43" fmla="*/ 20 h 219"/>
                      <a:gd name="T44" fmla="*/ 208 w 224"/>
                      <a:gd name="T45" fmla="*/ 12 h 219"/>
                      <a:gd name="T46" fmla="*/ 159 w 224"/>
                      <a:gd name="T47" fmla="*/ 4 h 219"/>
                      <a:gd name="T48" fmla="*/ 138 w 224"/>
                      <a:gd name="T49" fmla="*/ 8 h 219"/>
                      <a:gd name="T50" fmla="*/ 114 w 224"/>
                      <a:gd name="T51" fmla="*/ 28 h 219"/>
                      <a:gd name="T52" fmla="*/ 86 w 224"/>
                      <a:gd name="T53" fmla="*/ 44 h 219"/>
                      <a:gd name="T54" fmla="*/ 69 w 224"/>
                      <a:gd name="T55" fmla="*/ 57 h 219"/>
                      <a:gd name="T56" fmla="*/ 57 w 224"/>
                      <a:gd name="T57" fmla="*/ 97 h 219"/>
                      <a:gd name="T58" fmla="*/ 29 w 224"/>
                      <a:gd name="T59" fmla="*/ 122 h 219"/>
                      <a:gd name="T60" fmla="*/ 53 w 224"/>
                      <a:gd name="T61" fmla="*/ 142 h 219"/>
                      <a:gd name="T62" fmla="*/ 69 w 224"/>
                      <a:gd name="T63" fmla="*/ 142 h 219"/>
                      <a:gd name="T64" fmla="*/ 69 w 224"/>
                      <a:gd name="T65" fmla="*/ 142 h 219"/>
                      <a:gd name="T66" fmla="*/ 53 w 224"/>
                      <a:gd name="T67" fmla="*/ 146 h 219"/>
                      <a:gd name="T68" fmla="*/ 41 w 224"/>
                      <a:gd name="T69" fmla="*/ 150 h 219"/>
                      <a:gd name="T70" fmla="*/ 41 w 224"/>
                      <a:gd name="T71" fmla="*/ 158 h 219"/>
                      <a:gd name="T72" fmla="*/ 20 w 224"/>
                      <a:gd name="T73" fmla="*/ 150 h 219"/>
                      <a:gd name="T74" fmla="*/ 4 w 224"/>
                      <a:gd name="T75" fmla="*/ 162 h 219"/>
                      <a:gd name="T76" fmla="*/ 33 w 224"/>
                      <a:gd name="T77" fmla="*/ 166 h 219"/>
                      <a:gd name="T78" fmla="*/ 57 w 224"/>
                      <a:gd name="T79" fmla="*/ 162 h 219"/>
                      <a:gd name="T80" fmla="*/ 94 w 224"/>
                      <a:gd name="T81" fmla="*/ 69 h 219"/>
                      <a:gd name="T82" fmla="*/ 98 w 224"/>
                      <a:gd name="T83" fmla="*/ 57 h 219"/>
                      <a:gd name="T84" fmla="*/ 114 w 224"/>
                      <a:gd name="T85" fmla="*/ 40 h 219"/>
                      <a:gd name="T86" fmla="*/ 126 w 224"/>
                      <a:gd name="T87" fmla="*/ 57 h 219"/>
                      <a:gd name="T88" fmla="*/ 143 w 224"/>
                      <a:gd name="T89" fmla="*/ 73 h 219"/>
                      <a:gd name="T90" fmla="*/ 143 w 224"/>
                      <a:gd name="T91" fmla="*/ 77 h 219"/>
                      <a:gd name="T92" fmla="*/ 126 w 224"/>
                      <a:gd name="T93" fmla="*/ 89 h 219"/>
                      <a:gd name="T94" fmla="*/ 110 w 224"/>
                      <a:gd name="T95" fmla="*/ 97 h 219"/>
                      <a:gd name="T96" fmla="*/ 90 w 224"/>
                      <a:gd name="T97" fmla="*/ 8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4" h="219">
                        <a:moveTo>
                          <a:pt x="57" y="162"/>
                        </a:moveTo>
                        <a:lnTo>
                          <a:pt x="57" y="162"/>
                        </a:lnTo>
                        <a:lnTo>
                          <a:pt x="69" y="166"/>
                        </a:lnTo>
                        <a:lnTo>
                          <a:pt x="73" y="162"/>
                        </a:lnTo>
                        <a:lnTo>
                          <a:pt x="77" y="166"/>
                        </a:lnTo>
                        <a:lnTo>
                          <a:pt x="90" y="162"/>
                        </a:lnTo>
                        <a:lnTo>
                          <a:pt x="90" y="162"/>
                        </a:lnTo>
                        <a:lnTo>
                          <a:pt x="94" y="162"/>
                        </a:lnTo>
                        <a:lnTo>
                          <a:pt x="102" y="175"/>
                        </a:lnTo>
                        <a:lnTo>
                          <a:pt x="102" y="179"/>
                        </a:lnTo>
                        <a:lnTo>
                          <a:pt x="114" y="179"/>
                        </a:lnTo>
                        <a:lnTo>
                          <a:pt x="122" y="183"/>
                        </a:lnTo>
                        <a:lnTo>
                          <a:pt x="126" y="183"/>
                        </a:lnTo>
                        <a:lnTo>
                          <a:pt x="138" y="187"/>
                        </a:lnTo>
                        <a:lnTo>
                          <a:pt x="143" y="187"/>
                        </a:lnTo>
                        <a:lnTo>
                          <a:pt x="134" y="199"/>
                        </a:lnTo>
                        <a:lnTo>
                          <a:pt x="134" y="203"/>
                        </a:lnTo>
                        <a:lnTo>
                          <a:pt x="130" y="207"/>
                        </a:lnTo>
                        <a:lnTo>
                          <a:pt x="126" y="211"/>
                        </a:lnTo>
                        <a:lnTo>
                          <a:pt x="126" y="211"/>
                        </a:lnTo>
                        <a:lnTo>
                          <a:pt x="130" y="215"/>
                        </a:lnTo>
                        <a:lnTo>
                          <a:pt x="130" y="219"/>
                        </a:lnTo>
                        <a:lnTo>
                          <a:pt x="134" y="219"/>
                        </a:lnTo>
                        <a:lnTo>
                          <a:pt x="143" y="219"/>
                        </a:lnTo>
                        <a:lnTo>
                          <a:pt x="151" y="219"/>
                        </a:lnTo>
                        <a:lnTo>
                          <a:pt x="151" y="211"/>
                        </a:lnTo>
                        <a:lnTo>
                          <a:pt x="151" y="211"/>
                        </a:lnTo>
                        <a:lnTo>
                          <a:pt x="155" y="207"/>
                        </a:lnTo>
                        <a:lnTo>
                          <a:pt x="155" y="207"/>
                        </a:lnTo>
                        <a:lnTo>
                          <a:pt x="147" y="195"/>
                        </a:lnTo>
                        <a:lnTo>
                          <a:pt x="155" y="183"/>
                        </a:lnTo>
                        <a:lnTo>
                          <a:pt x="159" y="171"/>
                        </a:lnTo>
                        <a:lnTo>
                          <a:pt x="163" y="171"/>
                        </a:lnTo>
                        <a:lnTo>
                          <a:pt x="163" y="171"/>
                        </a:lnTo>
                        <a:lnTo>
                          <a:pt x="163" y="166"/>
                        </a:lnTo>
                        <a:lnTo>
                          <a:pt x="163" y="166"/>
                        </a:lnTo>
                        <a:lnTo>
                          <a:pt x="159" y="154"/>
                        </a:lnTo>
                        <a:lnTo>
                          <a:pt x="151" y="142"/>
                        </a:lnTo>
                        <a:lnTo>
                          <a:pt x="147" y="138"/>
                        </a:lnTo>
                        <a:lnTo>
                          <a:pt x="151" y="138"/>
                        </a:lnTo>
                        <a:lnTo>
                          <a:pt x="147" y="134"/>
                        </a:lnTo>
                        <a:lnTo>
                          <a:pt x="151" y="130"/>
                        </a:lnTo>
                        <a:lnTo>
                          <a:pt x="159" y="134"/>
                        </a:lnTo>
                        <a:lnTo>
                          <a:pt x="159" y="126"/>
                        </a:lnTo>
                        <a:lnTo>
                          <a:pt x="163" y="130"/>
                        </a:lnTo>
                        <a:lnTo>
                          <a:pt x="175" y="130"/>
                        </a:lnTo>
                        <a:lnTo>
                          <a:pt x="183" y="126"/>
                        </a:lnTo>
                        <a:lnTo>
                          <a:pt x="195" y="126"/>
                        </a:lnTo>
                        <a:lnTo>
                          <a:pt x="200" y="122"/>
                        </a:lnTo>
                        <a:lnTo>
                          <a:pt x="195" y="110"/>
                        </a:lnTo>
                        <a:lnTo>
                          <a:pt x="195" y="110"/>
                        </a:lnTo>
                        <a:lnTo>
                          <a:pt x="208" y="101"/>
                        </a:lnTo>
                        <a:lnTo>
                          <a:pt x="212" y="101"/>
                        </a:lnTo>
                        <a:lnTo>
                          <a:pt x="212" y="93"/>
                        </a:lnTo>
                        <a:lnTo>
                          <a:pt x="212" y="85"/>
                        </a:lnTo>
                        <a:lnTo>
                          <a:pt x="204" y="85"/>
                        </a:lnTo>
                        <a:lnTo>
                          <a:pt x="191" y="77"/>
                        </a:lnTo>
                        <a:lnTo>
                          <a:pt x="191" y="69"/>
                        </a:lnTo>
                        <a:lnTo>
                          <a:pt x="195" y="65"/>
                        </a:lnTo>
                        <a:lnTo>
                          <a:pt x="204" y="65"/>
                        </a:lnTo>
                        <a:lnTo>
                          <a:pt x="212" y="61"/>
                        </a:lnTo>
                        <a:lnTo>
                          <a:pt x="216" y="53"/>
                        </a:lnTo>
                        <a:lnTo>
                          <a:pt x="216" y="48"/>
                        </a:lnTo>
                        <a:lnTo>
                          <a:pt x="220" y="48"/>
                        </a:lnTo>
                        <a:lnTo>
                          <a:pt x="224" y="36"/>
                        </a:lnTo>
                        <a:lnTo>
                          <a:pt x="224" y="20"/>
                        </a:lnTo>
                        <a:lnTo>
                          <a:pt x="212" y="12"/>
                        </a:lnTo>
                        <a:lnTo>
                          <a:pt x="208" y="12"/>
                        </a:lnTo>
                        <a:lnTo>
                          <a:pt x="208" y="12"/>
                        </a:lnTo>
                        <a:lnTo>
                          <a:pt x="195" y="0"/>
                        </a:lnTo>
                        <a:lnTo>
                          <a:pt x="171" y="4"/>
                        </a:lnTo>
                        <a:lnTo>
                          <a:pt x="159" y="4"/>
                        </a:lnTo>
                        <a:lnTo>
                          <a:pt x="151" y="8"/>
                        </a:lnTo>
                        <a:lnTo>
                          <a:pt x="143" y="8"/>
                        </a:lnTo>
                        <a:lnTo>
                          <a:pt x="138" y="8"/>
                        </a:lnTo>
                        <a:lnTo>
                          <a:pt x="126" y="12"/>
                        </a:lnTo>
                        <a:lnTo>
                          <a:pt x="114" y="24"/>
                        </a:lnTo>
                        <a:lnTo>
                          <a:pt x="114" y="28"/>
                        </a:lnTo>
                        <a:lnTo>
                          <a:pt x="102" y="36"/>
                        </a:lnTo>
                        <a:lnTo>
                          <a:pt x="90" y="44"/>
                        </a:lnTo>
                        <a:lnTo>
                          <a:pt x="86" y="44"/>
                        </a:lnTo>
                        <a:lnTo>
                          <a:pt x="73" y="48"/>
                        </a:lnTo>
                        <a:lnTo>
                          <a:pt x="73" y="48"/>
                        </a:lnTo>
                        <a:lnTo>
                          <a:pt x="69" y="57"/>
                        </a:lnTo>
                        <a:lnTo>
                          <a:pt x="65" y="69"/>
                        </a:lnTo>
                        <a:lnTo>
                          <a:pt x="65" y="81"/>
                        </a:lnTo>
                        <a:lnTo>
                          <a:pt x="57" y="97"/>
                        </a:lnTo>
                        <a:lnTo>
                          <a:pt x="49" y="110"/>
                        </a:lnTo>
                        <a:lnTo>
                          <a:pt x="37" y="122"/>
                        </a:lnTo>
                        <a:lnTo>
                          <a:pt x="29" y="122"/>
                        </a:lnTo>
                        <a:lnTo>
                          <a:pt x="33" y="134"/>
                        </a:lnTo>
                        <a:lnTo>
                          <a:pt x="45" y="138"/>
                        </a:lnTo>
                        <a:lnTo>
                          <a:pt x="53" y="142"/>
                        </a:lnTo>
                        <a:lnTo>
                          <a:pt x="53" y="142"/>
                        </a:lnTo>
                        <a:lnTo>
                          <a:pt x="65" y="142"/>
                        </a:lnTo>
                        <a:lnTo>
                          <a:pt x="69" y="142"/>
                        </a:lnTo>
                        <a:lnTo>
                          <a:pt x="77" y="134"/>
                        </a:lnTo>
                        <a:lnTo>
                          <a:pt x="77" y="142"/>
                        </a:lnTo>
                        <a:lnTo>
                          <a:pt x="69" y="142"/>
                        </a:lnTo>
                        <a:lnTo>
                          <a:pt x="65" y="142"/>
                        </a:lnTo>
                        <a:lnTo>
                          <a:pt x="57" y="146"/>
                        </a:lnTo>
                        <a:lnTo>
                          <a:pt x="53" y="146"/>
                        </a:lnTo>
                        <a:lnTo>
                          <a:pt x="41" y="150"/>
                        </a:lnTo>
                        <a:lnTo>
                          <a:pt x="37" y="146"/>
                        </a:lnTo>
                        <a:lnTo>
                          <a:pt x="41" y="150"/>
                        </a:lnTo>
                        <a:lnTo>
                          <a:pt x="41" y="154"/>
                        </a:lnTo>
                        <a:lnTo>
                          <a:pt x="29" y="154"/>
                        </a:lnTo>
                        <a:lnTo>
                          <a:pt x="41" y="158"/>
                        </a:lnTo>
                        <a:lnTo>
                          <a:pt x="45" y="162"/>
                        </a:lnTo>
                        <a:lnTo>
                          <a:pt x="33" y="158"/>
                        </a:lnTo>
                        <a:lnTo>
                          <a:pt x="20" y="150"/>
                        </a:lnTo>
                        <a:lnTo>
                          <a:pt x="12" y="150"/>
                        </a:lnTo>
                        <a:lnTo>
                          <a:pt x="0" y="154"/>
                        </a:lnTo>
                        <a:lnTo>
                          <a:pt x="4" y="162"/>
                        </a:lnTo>
                        <a:lnTo>
                          <a:pt x="16" y="171"/>
                        </a:lnTo>
                        <a:lnTo>
                          <a:pt x="29" y="162"/>
                        </a:lnTo>
                        <a:lnTo>
                          <a:pt x="33" y="166"/>
                        </a:lnTo>
                        <a:lnTo>
                          <a:pt x="45" y="171"/>
                        </a:lnTo>
                        <a:lnTo>
                          <a:pt x="45" y="171"/>
                        </a:lnTo>
                        <a:lnTo>
                          <a:pt x="57" y="162"/>
                        </a:lnTo>
                        <a:close/>
                        <a:moveTo>
                          <a:pt x="90" y="89"/>
                        </a:moveTo>
                        <a:lnTo>
                          <a:pt x="94" y="77"/>
                        </a:lnTo>
                        <a:lnTo>
                          <a:pt x="94" y="69"/>
                        </a:lnTo>
                        <a:lnTo>
                          <a:pt x="106" y="65"/>
                        </a:lnTo>
                        <a:lnTo>
                          <a:pt x="106" y="61"/>
                        </a:lnTo>
                        <a:lnTo>
                          <a:pt x="98" y="57"/>
                        </a:lnTo>
                        <a:lnTo>
                          <a:pt x="90" y="44"/>
                        </a:lnTo>
                        <a:lnTo>
                          <a:pt x="102" y="36"/>
                        </a:lnTo>
                        <a:lnTo>
                          <a:pt x="114" y="40"/>
                        </a:lnTo>
                        <a:lnTo>
                          <a:pt x="122" y="53"/>
                        </a:lnTo>
                        <a:lnTo>
                          <a:pt x="134" y="53"/>
                        </a:lnTo>
                        <a:lnTo>
                          <a:pt x="126" y="57"/>
                        </a:lnTo>
                        <a:lnTo>
                          <a:pt x="130" y="69"/>
                        </a:lnTo>
                        <a:lnTo>
                          <a:pt x="143" y="69"/>
                        </a:lnTo>
                        <a:lnTo>
                          <a:pt x="143" y="73"/>
                        </a:lnTo>
                        <a:lnTo>
                          <a:pt x="138" y="73"/>
                        </a:lnTo>
                        <a:lnTo>
                          <a:pt x="143" y="77"/>
                        </a:lnTo>
                        <a:lnTo>
                          <a:pt x="143" y="77"/>
                        </a:lnTo>
                        <a:lnTo>
                          <a:pt x="138" y="85"/>
                        </a:lnTo>
                        <a:lnTo>
                          <a:pt x="130" y="89"/>
                        </a:lnTo>
                        <a:lnTo>
                          <a:pt x="126" y="89"/>
                        </a:lnTo>
                        <a:lnTo>
                          <a:pt x="126" y="93"/>
                        </a:lnTo>
                        <a:lnTo>
                          <a:pt x="114" y="97"/>
                        </a:lnTo>
                        <a:lnTo>
                          <a:pt x="110" y="97"/>
                        </a:lnTo>
                        <a:lnTo>
                          <a:pt x="98" y="93"/>
                        </a:lnTo>
                        <a:lnTo>
                          <a:pt x="90" y="89"/>
                        </a:lnTo>
                        <a:lnTo>
                          <a:pt x="90" y="89"/>
                        </a:lnTo>
                        <a:lnTo>
                          <a:pt x="90" y="8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35" name="Freeform 180">
                    <a:extLst>
                      <a:ext uri="{FF2B5EF4-FFF2-40B4-BE49-F238E27FC236}">
                        <a16:creationId xmlns:a16="http://schemas.microsoft.com/office/drawing/2014/main" id="{59B29738-8EB7-4955-8447-F8197ED4EA12}"/>
                      </a:ext>
                    </a:extLst>
                  </p:cNvPr>
                  <p:cNvSpPr>
                    <a:spLocks/>
                  </p:cNvSpPr>
                  <p:nvPr/>
                </p:nvSpPr>
                <p:spPr bwMode="gray">
                  <a:xfrm>
                    <a:off x="10836" y="7065"/>
                    <a:ext cx="21" cy="8"/>
                  </a:xfrm>
                  <a:custGeom>
                    <a:avLst/>
                    <a:gdLst>
                      <a:gd name="T0" fmla="*/ 17 w 21"/>
                      <a:gd name="T1" fmla="*/ 4 h 8"/>
                      <a:gd name="T2" fmla="*/ 4 w 21"/>
                      <a:gd name="T3" fmla="*/ 0 h 8"/>
                      <a:gd name="T4" fmla="*/ 0 w 21"/>
                      <a:gd name="T5" fmla="*/ 0 h 8"/>
                      <a:gd name="T6" fmla="*/ 9 w 21"/>
                      <a:gd name="T7" fmla="*/ 8 h 8"/>
                      <a:gd name="T8" fmla="*/ 21 w 21"/>
                      <a:gd name="T9" fmla="*/ 4 h 8"/>
                      <a:gd name="T10" fmla="*/ 21 w 21"/>
                      <a:gd name="T11" fmla="*/ 4 h 8"/>
                      <a:gd name="T12" fmla="*/ 17 w 2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7" y="4"/>
                        </a:moveTo>
                        <a:lnTo>
                          <a:pt x="4" y="0"/>
                        </a:lnTo>
                        <a:lnTo>
                          <a:pt x="0" y="0"/>
                        </a:lnTo>
                        <a:lnTo>
                          <a:pt x="9" y="8"/>
                        </a:lnTo>
                        <a:lnTo>
                          <a:pt x="21" y="4"/>
                        </a:lnTo>
                        <a:lnTo>
                          <a:pt x="21" y="4"/>
                        </a:lnTo>
                        <a:lnTo>
                          <a:pt x="17"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36" name="Freeform 181">
                    <a:extLst>
                      <a:ext uri="{FF2B5EF4-FFF2-40B4-BE49-F238E27FC236}">
                        <a16:creationId xmlns:a16="http://schemas.microsoft.com/office/drawing/2014/main" id="{7CD3711B-14D4-4E22-A85C-170903595D25}"/>
                      </a:ext>
                    </a:extLst>
                  </p:cNvPr>
                  <p:cNvSpPr>
                    <a:spLocks/>
                  </p:cNvSpPr>
                  <p:nvPr/>
                </p:nvSpPr>
                <p:spPr bwMode="gray">
                  <a:xfrm>
                    <a:off x="10979" y="6919"/>
                    <a:ext cx="12" cy="4"/>
                  </a:xfrm>
                  <a:custGeom>
                    <a:avLst/>
                    <a:gdLst>
                      <a:gd name="T0" fmla="*/ 0 w 12"/>
                      <a:gd name="T1" fmla="*/ 4 h 4"/>
                      <a:gd name="T2" fmla="*/ 12 w 12"/>
                      <a:gd name="T3" fmla="*/ 0 h 4"/>
                      <a:gd name="T4" fmla="*/ 0 w 12"/>
                      <a:gd name="T5" fmla="*/ 4 h 4"/>
                    </a:gdLst>
                    <a:ahLst/>
                    <a:cxnLst>
                      <a:cxn ang="0">
                        <a:pos x="T0" y="T1"/>
                      </a:cxn>
                      <a:cxn ang="0">
                        <a:pos x="T2" y="T3"/>
                      </a:cxn>
                      <a:cxn ang="0">
                        <a:pos x="T4" y="T5"/>
                      </a:cxn>
                    </a:cxnLst>
                    <a:rect l="0" t="0" r="r" b="b"/>
                    <a:pathLst>
                      <a:path w="12" h="4">
                        <a:moveTo>
                          <a:pt x="0" y="4"/>
                        </a:moveTo>
                        <a:lnTo>
                          <a:pt x="12" y="0"/>
                        </a:lnTo>
                        <a:lnTo>
                          <a:pt x="0" y="4"/>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37" name="Freeform 182">
                    <a:extLst>
                      <a:ext uri="{FF2B5EF4-FFF2-40B4-BE49-F238E27FC236}">
                        <a16:creationId xmlns:a16="http://schemas.microsoft.com/office/drawing/2014/main" id="{29C7E5D7-7FE5-4E95-B4B2-5B1C615CF6F5}"/>
                      </a:ext>
                    </a:extLst>
                  </p:cNvPr>
                  <p:cNvSpPr>
                    <a:spLocks/>
                  </p:cNvSpPr>
                  <p:nvPr/>
                </p:nvSpPr>
                <p:spPr bwMode="gray">
                  <a:xfrm>
                    <a:off x="10950" y="6923"/>
                    <a:ext cx="13" cy="4"/>
                  </a:xfrm>
                  <a:custGeom>
                    <a:avLst/>
                    <a:gdLst>
                      <a:gd name="T0" fmla="*/ 0 w 13"/>
                      <a:gd name="T1" fmla="*/ 4 h 4"/>
                      <a:gd name="T2" fmla="*/ 13 w 13"/>
                      <a:gd name="T3" fmla="*/ 0 h 4"/>
                      <a:gd name="T4" fmla="*/ 0 w 13"/>
                      <a:gd name="T5" fmla="*/ 4 h 4"/>
                    </a:gdLst>
                    <a:ahLst/>
                    <a:cxnLst>
                      <a:cxn ang="0">
                        <a:pos x="T0" y="T1"/>
                      </a:cxn>
                      <a:cxn ang="0">
                        <a:pos x="T2" y="T3"/>
                      </a:cxn>
                      <a:cxn ang="0">
                        <a:pos x="T4" y="T5"/>
                      </a:cxn>
                    </a:cxnLst>
                    <a:rect l="0" t="0" r="r" b="b"/>
                    <a:pathLst>
                      <a:path w="13" h="4">
                        <a:moveTo>
                          <a:pt x="0" y="4"/>
                        </a:moveTo>
                        <a:lnTo>
                          <a:pt x="13" y="0"/>
                        </a:lnTo>
                        <a:lnTo>
                          <a:pt x="0" y="4"/>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38" name="Freeform 183">
                    <a:extLst>
                      <a:ext uri="{FF2B5EF4-FFF2-40B4-BE49-F238E27FC236}">
                        <a16:creationId xmlns:a16="http://schemas.microsoft.com/office/drawing/2014/main" id="{8025BE17-850D-4926-BA45-46600BD3B406}"/>
                      </a:ext>
                    </a:extLst>
                  </p:cNvPr>
                  <p:cNvSpPr>
                    <a:spLocks/>
                  </p:cNvSpPr>
                  <p:nvPr/>
                </p:nvSpPr>
                <p:spPr bwMode="gray">
                  <a:xfrm>
                    <a:off x="10922" y="6927"/>
                    <a:ext cx="12" cy="4"/>
                  </a:xfrm>
                  <a:custGeom>
                    <a:avLst/>
                    <a:gdLst>
                      <a:gd name="T0" fmla="*/ 0 w 12"/>
                      <a:gd name="T1" fmla="*/ 4 h 4"/>
                      <a:gd name="T2" fmla="*/ 12 w 12"/>
                      <a:gd name="T3" fmla="*/ 0 h 4"/>
                      <a:gd name="T4" fmla="*/ 0 w 12"/>
                      <a:gd name="T5" fmla="*/ 4 h 4"/>
                    </a:gdLst>
                    <a:ahLst/>
                    <a:cxnLst>
                      <a:cxn ang="0">
                        <a:pos x="T0" y="T1"/>
                      </a:cxn>
                      <a:cxn ang="0">
                        <a:pos x="T2" y="T3"/>
                      </a:cxn>
                      <a:cxn ang="0">
                        <a:pos x="T4" y="T5"/>
                      </a:cxn>
                    </a:cxnLst>
                    <a:rect l="0" t="0" r="r" b="b"/>
                    <a:pathLst>
                      <a:path w="12" h="4">
                        <a:moveTo>
                          <a:pt x="0" y="4"/>
                        </a:moveTo>
                        <a:lnTo>
                          <a:pt x="12" y="0"/>
                        </a:lnTo>
                        <a:lnTo>
                          <a:pt x="0" y="4"/>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39" name="Freeform 184">
                    <a:extLst>
                      <a:ext uri="{FF2B5EF4-FFF2-40B4-BE49-F238E27FC236}">
                        <a16:creationId xmlns:a16="http://schemas.microsoft.com/office/drawing/2014/main" id="{EDB5F699-3B04-4DDF-BD40-4EBC2174184C}"/>
                      </a:ext>
                    </a:extLst>
                  </p:cNvPr>
                  <p:cNvSpPr>
                    <a:spLocks/>
                  </p:cNvSpPr>
                  <p:nvPr/>
                </p:nvSpPr>
                <p:spPr bwMode="gray">
                  <a:xfrm>
                    <a:off x="10893" y="6951"/>
                    <a:ext cx="4" cy="12"/>
                  </a:xfrm>
                  <a:custGeom>
                    <a:avLst/>
                    <a:gdLst>
                      <a:gd name="T0" fmla="*/ 0 w 4"/>
                      <a:gd name="T1" fmla="*/ 12 h 12"/>
                      <a:gd name="T2" fmla="*/ 4 w 4"/>
                      <a:gd name="T3" fmla="*/ 0 h 12"/>
                      <a:gd name="T4" fmla="*/ 0 w 4"/>
                      <a:gd name="T5" fmla="*/ 12 h 12"/>
                    </a:gdLst>
                    <a:ahLst/>
                    <a:cxnLst>
                      <a:cxn ang="0">
                        <a:pos x="T0" y="T1"/>
                      </a:cxn>
                      <a:cxn ang="0">
                        <a:pos x="T2" y="T3"/>
                      </a:cxn>
                      <a:cxn ang="0">
                        <a:pos x="T4" y="T5"/>
                      </a:cxn>
                    </a:cxnLst>
                    <a:rect l="0" t="0" r="r" b="b"/>
                    <a:pathLst>
                      <a:path w="4" h="12">
                        <a:moveTo>
                          <a:pt x="0" y="12"/>
                        </a:moveTo>
                        <a:lnTo>
                          <a:pt x="4" y="0"/>
                        </a:lnTo>
                        <a:lnTo>
                          <a:pt x="0" y="1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40" name="Freeform 185">
                    <a:extLst>
                      <a:ext uri="{FF2B5EF4-FFF2-40B4-BE49-F238E27FC236}">
                        <a16:creationId xmlns:a16="http://schemas.microsoft.com/office/drawing/2014/main" id="{243049A1-8AA6-41E7-B3B8-149B085B3B2E}"/>
                      </a:ext>
                    </a:extLst>
                  </p:cNvPr>
                  <p:cNvSpPr>
                    <a:spLocks/>
                  </p:cNvSpPr>
                  <p:nvPr/>
                </p:nvSpPr>
                <p:spPr bwMode="gray">
                  <a:xfrm>
                    <a:off x="10910" y="6939"/>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208" name="Freeform 186">
                  <a:extLst>
                    <a:ext uri="{FF2B5EF4-FFF2-40B4-BE49-F238E27FC236}">
                      <a16:creationId xmlns:a16="http://schemas.microsoft.com/office/drawing/2014/main" id="{9DB90C51-7645-4899-AAEF-900EF397EF59}"/>
                    </a:ext>
                  </a:extLst>
                </p:cNvPr>
                <p:cNvSpPr>
                  <a:spLocks/>
                </p:cNvSpPr>
                <p:nvPr/>
              </p:nvSpPr>
              <p:spPr bwMode="gray">
                <a:xfrm>
                  <a:off x="11557" y="7566"/>
                  <a:ext cx="236" cy="199"/>
                </a:xfrm>
                <a:custGeom>
                  <a:avLst/>
                  <a:gdLst>
                    <a:gd name="T0" fmla="*/ 154 w 236"/>
                    <a:gd name="T1" fmla="*/ 195 h 199"/>
                    <a:gd name="T2" fmla="*/ 167 w 236"/>
                    <a:gd name="T3" fmla="*/ 199 h 199"/>
                    <a:gd name="T4" fmla="*/ 162 w 236"/>
                    <a:gd name="T5" fmla="*/ 179 h 199"/>
                    <a:gd name="T6" fmla="*/ 175 w 236"/>
                    <a:gd name="T7" fmla="*/ 162 h 199"/>
                    <a:gd name="T8" fmla="*/ 187 w 236"/>
                    <a:gd name="T9" fmla="*/ 142 h 199"/>
                    <a:gd name="T10" fmla="*/ 199 w 236"/>
                    <a:gd name="T11" fmla="*/ 146 h 199"/>
                    <a:gd name="T12" fmla="*/ 207 w 236"/>
                    <a:gd name="T13" fmla="*/ 126 h 199"/>
                    <a:gd name="T14" fmla="*/ 219 w 236"/>
                    <a:gd name="T15" fmla="*/ 122 h 199"/>
                    <a:gd name="T16" fmla="*/ 228 w 236"/>
                    <a:gd name="T17" fmla="*/ 122 h 199"/>
                    <a:gd name="T18" fmla="*/ 228 w 236"/>
                    <a:gd name="T19" fmla="*/ 113 h 199"/>
                    <a:gd name="T20" fmla="*/ 223 w 236"/>
                    <a:gd name="T21" fmla="*/ 105 h 199"/>
                    <a:gd name="T22" fmla="*/ 228 w 236"/>
                    <a:gd name="T23" fmla="*/ 97 h 199"/>
                    <a:gd name="T24" fmla="*/ 219 w 236"/>
                    <a:gd name="T25" fmla="*/ 77 h 199"/>
                    <a:gd name="T26" fmla="*/ 215 w 236"/>
                    <a:gd name="T27" fmla="*/ 73 h 199"/>
                    <a:gd name="T28" fmla="*/ 207 w 236"/>
                    <a:gd name="T29" fmla="*/ 65 h 199"/>
                    <a:gd name="T30" fmla="*/ 207 w 236"/>
                    <a:gd name="T31" fmla="*/ 52 h 199"/>
                    <a:gd name="T32" fmla="*/ 215 w 236"/>
                    <a:gd name="T33" fmla="*/ 36 h 199"/>
                    <a:gd name="T34" fmla="*/ 215 w 236"/>
                    <a:gd name="T35" fmla="*/ 28 h 199"/>
                    <a:gd name="T36" fmla="*/ 199 w 236"/>
                    <a:gd name="T37" fmla="*/ 28 h 199"/>
                    <a:gd name="T38" fmla="*/ 183 w 236"/>
                    <a:gd name="T39" fmla="*/ 20 h 199"/>
                    <a:gd name="T40" fmla="*/ 175 w 236"/>
                    <a:gd name="T41" fmla="*/ 16 h 199"/>
                    <a:gd name="T42" fmla="*/ 167 w 236"/>
                    <a:gd name="T43" fmla="*/ 16 h 199"/>
                    <a:gd name="T44" fmla="*/ 150 w 236"/>
                    <a:gd name="T45" fmla="*/ 12 h 199"/>
                    <a:gd name="T46" fmla="*/ 134 w 236"/>
                    <a:gd name="T47" fmla="*/ 12 h 199"/>
                    <a:gd name="T48" fmla="*/ 118 w 236"/>
                    <a:gd name="T49" fmla="*/ 8 h 199"/>
                    <a:gd name="T50" fmla="*/ 105 w 236"/>
                    <a:gd name="T51" fmla="*/ 8 h 199"/>
                    <a:gd name="T52" fmla="*/ 85 w 236"/>
                    <a:gd name="T53" fmla="*/ 8 h 199"/>
                    <a:gd name="T54" fmla="*/ 73 w 236"/>
                    <a:gd name="T55" fmla="*/ 0 h 199"/>
                    <a:gd name="T56" fmla="*/ 53 w 236"/>
                    <a:gd name="T57" fmla="*/ 4 h 199"/>
                    <a:gd name="T58" fmla="*/ 44 w 236"/>
                    <a:gd name="T59" fmla="*/ 4 h 199"/>
                    <a:gd name="T60" fmla="*/ 36 w 236"/>
                    <a:gd name="T61" fmla="*/ 20 h 199"/>
                    <a:gd name="T62" fmla="*/ 20 w 236"/>
                    <a:gd name="T63" fmla="*/ 4 h 199"/>
                    <a:gd name="T64" fmla="*/ 4 w 236"/>
                    <a:gd name="T65" fmla="*/ 4 h 199"/>
                    <a:gd name="T66" fmla="*/ 4 w 236"/>
                    <a:gd name="T67" fmla="*/ 20 h 199"/>
                    <a:gd name="T68" fmla="*/ 8 w 236"/>
                    <a:gd name="T69" fmla="*/ 40 h 199"/>
                    <a:gd name="T70" fmla="*/ 16 w 236"/>
                    <a:gd name="T71" fmla="*/ 40 h 199"/>
                    <a:gd name="T72" fmla="*/ 20 w 236"/>
                    <a:gd name="T73" fmla="*/ 44 h 199"/>
                    <a:gd name="T74" fmla="*/ 20 w 236"/>
                    <a:gd name="T75" fmla="*/ 52 h 199"/>
                    <a:gd name="T76" fmla="*/ 24 w 236"/>
                    <a:gd name="T77" fmla="*/ 65 h 199"/>
                    <a:gd name="T78" fmla="*/ 28 w 236"/>
                    <a:gd name="T79" fmla="*/ 77 h 199"/>
                    <a:gd name="T80" fmla="*/ 40 w 236"/>
                    <a:gd name="T81" fmla="*/ 93 h 199"/>
                    <a:gd name="T82" fmla="*/ 57 w 236"/>
                    <a:gd name="T83" fmla="*/ 105 h 199"/>
                    <a:gd name="T84" fmla="*/ 85 w 236"/>
                    <a:gd name="T85" fmla="*/ 130 h 199"/>
                    <a:gd name="T86" fmla="*/ 93 w 236"/>
                    <a:gd name="T87" fmla="*/ 138 h 199"/>
                    <a:gd name="T88" fmla="*/ 97 w 236"/>
                    <a:gd name="T89" fmla="*/ 146 h 199"/>
                    <a:gd name="T90" fmla="*/ 114 w 236"/>
                    <a:gd name="T91" fmla="*/ 158 h 199"/>
                    <a:gd name="T92" fmla="*/ 118 w 236"/>
                    <a:gd name="T93" fmla="*/ 170 h 199"/>
                    <a:gd name="T94" fmla="*/ 126 w 236"/>
                    <a:gd name="T95" fmla="*/ 1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 h="199">
                      <a:moveTo>
                        <a:pt x="134" y="183"/>
                      </a:moveTo>
                      <a:lnTo>
                        <a:pt x="146" y="191"/>
                      </a:lnTo>
                      <a:lnTo>
                        <a:pt x="154" y="195"/>
                      </a:lnTo>
                      <a:lnTo>
                        <a:pt x="162" y="199"/>
                      </a:lnTo>
                      <a:lnTo>
                        <a:pt x="167" y="199"/>
                      </a:lnTo>
                      <a:lnTo>
                        <a:pt x="167" y="199"/>
                      </a:lnTo>
                      <a:lnTo>
                        <a:pt x="171" y="187"/>
                      </a:lnTo>
                      <a:lnTo>
                        <a:pt x="167" y="183"/>
                      </a:lnTo>
                      <a:lnTo>
                        <a:pt x="162" y="179"/>
                      </a:lnTo>
                      <a:lnTo>
                        <a:pt x="167" y="166"/>
                      </a:lnTo>
                      <a:lnTo>
                        <a:pt x="167" y="162"/>
                      </a:lnTo>
                      <a:lnTo>
                        <a:pt x="175" y="162"/>
                      </a:lnTo>
                      <a:lnTo>
                        <a:pt x="175" y="158"/>
                      </a:lnTo>
                      <a:lnTo>
                        <a:pt x="179" y="146"/>
                      </a:lnTo>
                      <a:lnTo>
                        <a:pt x="187" y="142"/>
                      </a:lnTo>
                      <a:lnTo>
                        <a:pt x="187" y="142"/>
                      </a:lnTo>
                      <a:lnTo>
                        <a:pt x="187" y="142"/>
                      </a:lnTo>
                      <a:lnTo>
                        <a:pt x="199" y="146"/>
                      </a:lnTo>
                      <a:lnTo>
                        <a:pt x="199" y="134"/>
                      </a:lnTo>
                      <a:lnTo>
                        <a:pt x="195" y="130"/>
                      </a:lnTo>
                      <a:lnTo>
                        <a:pt x="207" y="126"/>
                      </a:lnTo>
                      <a:lnTo>
                        <a:pt x="211" y="126"/>
                      </a:lnTo>
                      <a:lnTo>
                        <a:pt x="215" y="122"/>
                      </a:lnTo>
                      <a:lnTo>
                        <a:pt x="219" y="122"/>
                      </a:lnTo>
                      <a:lnTo>
                        <a:pt x="223" y="122"/>
                      </a:lnTo>
                      <a:lnTo>
                        <a:pt x="223" y="126"/>
                      </a:lnTo>
                      <a:lnTo>
                        <a:pt x="228" y="122"/>
                      </a:lnTo>
                      <a:lnTo>
                        <a:pt x="228" y="122"/>
                      </a:lnTo>
                      <a:lnTo>
                        <a:pt x="228" y="122"/>
                      </a:lnTo>
                      <a:lnTo>
                        <a:pt x="228" y="113"/>
                      </a:lnTo>
                      <a:lnTo>
                        <a:pt x="228" y="113"/>
                      </a:lnTo>
                      <a:lnTo>
                        <a:pt x="223" y="109"/>
                      </a:lnTo>
                      <a:lnTo>
                        <a:pt x="223" y="105"/>
                      </a:lnTo>
                      <a:lnTo>
                        <a:pt x="211" y="97"/>
                      </a:lnTo>
                      <a:lnTo>
                        <a:pt x="223" y="97"/>
                      </a:lnTo>
                      <a:lnTo>
                        <a:pt x="228" y="97"/>
                      </a:lnTo>
                      <a:lnTo>
                        <a:pt x="236" y="89"/>
                      </a:lnTo>
                      <a:lnTo>
                        <a:pt x="228" y="85"/>
                      </a:lnTo>
                      <a:lnTo>
                        <a:pt x="219" y="77"/>
                      </a:lnTo>
                      <a:lnTo>
                        <a:pt x="219" y="73"/>
                      </a:lnTo>
                      <a:lnTo>
                        <a:pt x="219" y="73"/>
                      </a:lnTo>
                      <a:lnTo>
                        <a:pt x="215" y="73"/>
                      </a:lnTo>
                      <a:lnTo>
                        <a:pt x="207" y="73"/>
                      </a:lnTo>
                      <a:lnTo>
                        <a:pt x="207" y="69"/>
                      </a:lnTo>
                      <a:lnTo>
                        <a:pt x="207" y="65"/>
                      </a:lnTo>
                      <a:lnTo>
                        <a:pt x="207" y="61"/>
                      </a:lnTo>
                      <a:lnTo>
                        <a:pt x="207" y="52"/>
                      </a:lnTo>
                      <a:lnTo>
                        <a:pt x="207" y="52"/>
                      </a:lnTo>
                      <a:lnTo>
                        <a:pt x="211" y="48"/>
                      </a:lnTo>
                      <a:lnTo>
                        <a:pt x="215" y="40"/>
                      </a:lnTo>
                      <a:lnTo>
                        <a:pt x="215" y="36"/>
                      </a:lnTo>
                      <a:lnTo>
                        <a:pt x="215" y="36"/>
                      </a:lnTo>
                      <a:lnTo>
                        <a:pt x="219" y="28"/>
                      </a:lnTo>
                      <a:lnTo>
                        <a:pt x="215" y="28"/>
                      </a:lnTo>
                      <a:lnTo>
                        <a:pt x="207" y="24"/>
                      </a:lnTo>
                      <a:lnTo>
                        <a:pt x="199" y="28"/>
                      </a:lnTo>
                      <a:lnTo>
                        <a:pt x="199" y="28"/>
                      </a:lnTo>
                      <a:lnTo>
                        <a:pt x="187" y="28"/>
                      </a:lnTo>
                      <a:lnTo>
                        <a:pt x="183" y="24"/>
                      </a:lnTo>
                      <a:lnTo>
                        <a:pt x="183" y="20"/>
                      </a:lnTo>
                      <a:lnTo>
                        <a:pt x="179" y="20"/>
                      </a:lnTo>
                      <a:lnTo>
                        <a:pt x="179" y="16"/>
                      </a:lnTo>
                      <a:lnTo>
                        <a:pt x="175" y="16"/>
                      </a:lnTo>
                      <a:lnTo>
                        <a:pt x="171" y="12"/>
                      </a:lnTo>
                      <a:lnTo>
                        <a:pt x="167" y="16"/>
                      </a:lnTo>
                      <a:lnTo>
                        <a:pt x="167" y="16"/>
                      </a:lnTo>
                      <a:lnTo>
                        <a:pt x="162" y="12"/>
                      </a:lnTo>
                      <a:lnTo>
                        <a:pt x="162" y="12"/>
                      </a:lnTo>
                      <a:lnTo>
                        <a:pt x="150" y="12"/>
                      </a:lnTo>
                      <a:lnTo>
                        <a:pt x="150" y="12"/>
                      </a:lnTo>
                      <a:lnTo>
                        <a:pt x="138" y="8"/>
                      </a:lnTo>
                      <a:lnTo>
                        <a:pt x="134" y="12"/>
                      </a:lnTo>
                      <a:lnTo>
                        <a:pt x="130" y="16"/>
                      </a:lnTo>
                      <a:lnTo>
                        <a:pt x="126" y="16"/>
                      </a:lnTo>
                      <a:lnTo>
                        <a:pt x="118" y="8"/>
                      </a:lnTo>
                      <a:lnTo>
                        <a:pt x="118" y="8"/>
                      </a:lnTo>
                      <a:lnTo>
                        <a:pt x="110" y="12"/>
                      </a:lnTo>
                      <a:lnTo>
                        <a:pt x="105" y="8"/>
                      </a:lnTo>
                      <a:lnTo>
                        <a:pt x="93" y="4"/>
                      </a:lnTo>
                      <a:lnTo>
                        <a:pt x="93" y="8"/>
                      </a:lnTo>
                      <a:lnTo>
                        <a:pt x="85" y="8"/>
                      </a:lnTo>
                      <a:lnTo>
                        <a:pt x="77" y="4"/>
                      </a:lnTo>
                      <a:lnTo>
                        <a:pt x="73" y="0"/>
                      </a:lnTo>
                      <a:lnTo>
                        <a:pt x="73" y="0"/>
                      </a:lnTo>
                      <a:lnTo>
                        <a:pt x="69" y="0"/>
                      </a:lnTo>
                      <a:lnTo>
                        <a:pt x="65" y="4"/>
                      </a:lnTo>
                      <a:lnTo>
                        <a:pt x="53" y="4"/>
                      </a:lnTo>
                      <a:lnTo>
                        <a:pt x="48" y="4"/>
                      </a:lnTo>
                      <a:lnTo>
                        <a:pt x="44" y="4"/>
                      </a:lnTo>
                      <a:lnTo>
                        <a:pt x="44" y="4"/>
                      </a:lnTo>
                      <a:lnTo>
                        <a:pt x="40" y="16"/>
                      </a:lnTo>
                      <a:lnTo>
                        <a:pt x="40" y="16"/>
                      </a:lnTo>
                      <a:lnTo>
                        <a:pt x="36" y="20"/>
                      </a:lnTo>
                      <a:lnTo>
                        <a:pt x="24" y="12"/>
                      </a:lnTo>
                      <a:lnTo>
                        <a:pt x="24" y="12"/>
                      </a:lnTo>
                      <a:lnTo>
                        <a:pt x="20" y="4"/>
                      </a:lnTo>
                      <a:lnTo>
                        <a:pt x="16" y="4"/>
                      </a:lnTo>
                      <a:lnTo>
                        <a:pt x="8" y="4"/>
                      </a:lnTo>
                      <a:lnTo>
                        <a:pt x="4" y="4"/>
                      </a:lnTo>
                      <a:lnTo>
                        <a:pt x="4" y="8"/>
                      </a:lnTo>
                      <a:lnTo>
                        <a:pt x="4" y="16"/>
                      </a:lnTo>
                      <a:lnTo>
                        <a:pt x="4" y="20"/>
                      </a:lnTo>
                      <a:lnTo>
                        <a:pt x="0" y="24"/>
                      </a:lnTo>
                      <a:lnTo>
                        <a:pt x="4" y="28"/>
                      </a:lnTo>
                      <a:lnTo>
                        <a:pt x="8" y="40"/>
                      </a:lnTo>
                      <a:lnTo>
                        <a:pt x="12" y="44"/>
                      </a:lnTo>
                      <a:lnTo>
                        <a:pt x="12" y="40"/>
                      </a:lnTo>
                      <a:lnTo>
                        <a:pt x="16" y="40"/>
                      </a:lnTo>
                      <a:lnTo>
                        <a:pt x="16" y="44"/>
                      </a:lnTo>
                      <a:lnTo>
                        <a:pt x="16" y="44"/>
                      </a:lnTo>
                      <a:lnTo>
                        <a:pt x="20" y="44"/>
                      </a:lnTo>
                      <a:lnTo>
                        <a:pt x="20" y="48"/>
                      </a:lnTo>
                      <a:lnTo>
                        <a:pt x="20" y="48"/>
                      </a:lnTo>
                      <a:lnTo>
                        <a:pt x="20" y="52"/>
                      </a:lnTo>
                      <a:lnTo>
                        <a:pt x="24" y="52"/>
                      </a:lnTo>
                      <a:lnTo>
                        <a:pt x="24" y="56"/>
                      </a:lnTo>
                      <a:lnTo>
                        <a:pt x="24" y="65"/>
                      </a:lnTo>
                      <a:lnTo>
                        <a:pt x="24" y="65"/>
                      </a:lnTo>
                      <a:lnTo>
                        <a:pt x="28" y="73"/>
                      </a:lnTo>
                      <a:lnTo>
                        <a:pt x="28" y="77"/>
                      </a:lnTo>
                      <a:lnTo>
                        <a:pt x="32" y="77"/>
                      </a:lnTo>
                      <a:lnTo>
                        <a:pt x="32" y="77"/>
                      </a:lnTo>
                      <a:lnTo>
                        <a:pt x="40" y="93"/>
                      </a:lnTo>
                      <a:lnTo>
                        <a:pt x="44" y="93"/>
                      </a:lnTo>
                      <a:lnTo>
                        <a:pt x="53" y="101"/>
                      </a:lnTo>
                      <a:lnTo>
                        <a:pt x="57" y="105"/>
                      </a:lnTo>
                      <a:lnTo>
                        <a:pt x="65" y="113"/>
                      </a:lnTo>
                      <a:lnTo>
                        <a:pt x="77" y="126"/>
                      </a:lnTo>
                      <a:lnTo>
                        <a:pt x="85" y="130"/>
                      </a:lnTo>
                      <a:lnTo>
                        <a:pt x="89" y="130"/>
                      </a:lnTo>
                      <a:lnTo>
                        <a:pt x="93" y="130"/>
                      </a:lnTo>
                      <a:lnTo>
                        <a:pt x="93" y="138"/>
                      </a:lnTo>
                      <a:lnTo>
                        <a:pt x="93" y="142"/>
                      </a:lnTo>
                      <a:lnTo>
                        <a:pt x="93" y="142"/>
                      </a:lnTo>
                      <a:lnTo>
                        <a:pt x="97" y="146"/>
                      </a:lnTo>
                      <a:lnTo>
                        <a:pt x="101" y="154"/>
                      </a:lnTo>
                      <a:lnTo>
                        <a:pt x="105" y="154"/>
                      </a:lnTo>
                      <a:lnTo>
                        <a:pt x="114" y="158"/>
                      </a:lnTo>
                      <a:lnTo>
                        <a:pt x="114" y="162"/>
                      </a:lnTo>
                      <a:lnTo>
                        <a:pt x="118" y="162"/>
                      </a:lnTo>
                      <a:lnTo>
                        <a:pt x="118" y="170"/>
                      </a:lnTo>
                      <a:lnTo>
                        <a:pt x="110" y="170"/>
                      </a:lnTo>
                      <a:lnTo>
                        <a:pt x="118" y="174"/>
                      </a:lnTo>
                      <a:lnTo>
                        <a:pt x="126" y="174"/>
                      </a:lnTo>
                      <a:lnTo>
                        <a:pt x="134" y="18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209" name="Group 187">
                  <a:extLst>
                    <a:ext uri="{FF2B5EF4-FFF2-40B4-BE49-F238E27FC236}">
                      <a16:creationId xmlns:a16="http://schemas.microsoft.com/office/drawing/2014/main" id="{539E8920-047D-411B-91FF-83D2B5BEFF72}"/>
                    </a:ext>
                  </a:extLst>
                </p:cNvPr>
                <p:cNvGrpSpPr>
                  <a:grpSpLocks/>
                </p:cNvGrpSpPr>
                <p:nvPr/>
              </p:nvGrpSpPr>
              <p:grpSpPr bwMode="auto">
                <a:xfrm>
                  <a:off x="11422" y="7472"/>
                  <a:ext cx="358" cy="301"/>
                  <a:chOff x="11422" y="7472"/>
                  <a:chExt cx="358" cy="301"/>
                </a:xfrm>
                <a:grpFill/>
              </p:grpSpPr>
              <p:sp>
                <p:nvSpPr>
                  <p:cNvPr id="321" name="Freeform 188">
                    <a:extLst>
                      <a:ext uri="{FF2B5EF4-FFF2-40B4-BE49-F238E27FC236}">
                        <a16:creationId xmlns:a16="http://schemas.microsoft.com/office/drawing/2014/main" id="{9FB2D169-1A1F-4E20-9BE9-3F464F6121D4}"/>
                      </a:ext>
                    </a:extLst>
                  </p:cNvPr>
                  <p:cNvSpPr>
                    <a:spLocks/>
                  </p:cNvSpPr>
                  <p:nvPr/>
                </p:nvSpPr>
                <p:spPr bwMode="gray">
                  <a:xfrm>
                    <a:off x="11422" y="7472"/>
                    <a:ext cx="358" cy="264"/>
                  </a:xfrm>
                  <a:custGeom>
                    <a:avLst/>
                    <a:gdLst>
                      <a:gd name="T0" fmla="*/ 236 w 358"/>
                      <a:gd name="T1" fmla="*/ 248 h 264"/>
                      <a:gd name="T2" fmla="*/ 228 w 358"/>
                      <a:gd name="T3" fmla="*/ 224 h 264"/>
                      <a:gd name="T4" fmla="*/ 192 w 358"/>
                      <a:gd name="T5" fmla="*/ 199 h 264"/>
                      <a:gd name="T6" fmla="*/ 167 w 358"/>
                      <a:gd name="T7" fmla="*/ 171 h 264"/>
                      <a:gd name="T8" fmla="*/ 159 w 358"/>
                      <a:gd name="T9" fmla="*/ 150 h 264"/>
                      <a:gd name="T10" fmla="*/ 155 w 358"/>
                      <a:gd name="T11" fmla="*/ 138 h 264"/>
                      <a:gd name="T12" fmla="*/ 147 w 358"/>
                      <a:gd name="T13" fmla="*/ 138 h 264"/>
                      <a:gd name="T14" fmla="*/ 139 w 358"/>
                      <a:gd name="T15" fmla="*/ 110 h 264"/>
                      <a:gd name="T16" fmla="*/ 155 w 358"/>
                      <a:gd name="T17" fmla="*/ 98 h 264"/>
                      <a:gd name="T18" fmla="*/ 175 w 358"/>
                      <a:gd name="T19" fmla="*/ 110 h 264"/>
                      <a:gd name="T20" fmla="*/ 200 w 358"/>
                      <a:gd name="T21" fmla="*/ 98 h 264"/>
                      <a:gd name="T22" fmla="*/ 220 w 358"/>
                      <a:gd name="T23" fmla="*/ 102 h 264"/>
                      <a:gd name="T24" fmla="*/ 253 w 358"/>
                      <a:gd name="T25" fmla="*/ 102 h 264"/>
                      <a:gd name="T26" fmla="*/ 273 w 358"/>
                      <a:gd name="T27" fmla="*/ 102 h 264"/>
                      <a:gd name="T28" fmla="*/ 302 w 358"/>
                      <a:gd name="T29" fmla="*/ 110 h 264"/>
                      <a:gd name="T30" fmla="*/ 314 w 358"/>
                      <a:gd name="T31" fmla="*/ 114 h 264"/>
                      <a:gd name="T32" fmla="*/ 334 w 358"/>
                      <a:gd name="T33" fmla="*/ 122 h 264"/>
                      <a:gd name="T34" fmla="*/ 342 w 358"/>
                      <a:gd name="T35" fmla="*/ 102 h 264"/>
                      <a:gd name="T36" fmla="*/ 346 w 358"/>
                      <a:gd name="T37" fmla="*/ 94 h 264"/>
                      <a:gd name="T38" fmla="*/ 330 w 358"/>
                      <a:gd name="T39" fmla="*/ 85 h 264"/>
                      <a:gd name="T40" fmla="*/ 326 w 358"/>
                      <a:gd name="T41" fmla="*/ 73 h 264"/>
                      <a:gd name="T42" fmla="*/ 330 w 358"/>
                      <a:gd name="T43" fmla="*/ 53 h 264"/>
                      <a:gd name="T44" fmla="*/ 322 w 358"/>
                      <a:gd name="T45" fmla="*/ 45 h 264"/>
                      <a:gd name="T46" fmla="*/ 289 w 358"/>
                      <a:gd name="T47" fmla="*/ 57 h 264"/>
                      <a:gd name="T48" fmla="*/ 253 w 358"/>
                      <a:gd name="T49" fmla="*/ 49 h 264"/>
                      <a:gd name="T50" fmla="*/ 236 w 358"/>
                      <a:gd name="T51" fmla="*/ 41 h 264"/>
                      <a:gd name="T52" fmla="*/ 228 w 358"/>
                      <a:gd name="T53" fmla="*/ 37 h 264"/>
                      <a:gd name="T54" fmla="*/ 224 w 358"/>
                      <a:gd name="T55" fmla="*/ 28 h 264"/>
                      <a:gd name="T56" fmla="*/ 204 w 358"/>
                      <a:gd name="T57" fmla="*/ 16 h 264"/>
                      <a:gd name="T58" fmla="*/ 188 w 358"/>
                      <a:gd name="T59" fmla="*/ 0 h 264"/>
                      <a:gd name="T60" fmla="*/ 167 w 358"/>
                      <a:gd name="T61" fmla="*/ 8 h 264"/>
                      <a:gd name="T62" fmla="*/ 139 w 358"/>
                      <a:gd name="T63" fmla="*/ 20 h 264"/>
                      <a:gd name="T64" fmla="*/ 135 w 358"/>
                      <a:gd name="T65" fmla="*/ 37 h 264"/>
                      <a:gd name="T66" fmla="*/ 122 w 358"/>
                      <a:gd name="T67" fmla="*/ 53 h 264"/>
                      <a:gd name="T68" fmla="*/ 106 w 358"/>
                      <a:gd name="T69" fmla="*/ 61 h 264"/>
                      <a:gd name="T70" fmla="*/ 110 w 358"/>
                      <a:gd name="T71" fmla="*/ 65 h 264"/>
                      <a:gd name="T72" fmla="*/ 94 w 358"/>
                      <a:gd name="T73" fmla="*/ 77 h 264"/>
                      <a:gd name="T74" fmla="*/ 65 w 358"/>
                      <a:gd name="T75" fmla="*/ 65 h 264"/>
                      <a:gd name="T76" fmla="*/ 49 w 358"/>
                      <a:gd name="T77" fmla="*/ 77 h 264"/>
                      <a:gd name="T78" fmla="*/ 29 w 358"/>
                      <a:gd name="T79" fmla="*/ 77 h 264"/>
                      <a:gd name="T80" fmla="*/ 4 w 358"/>
                      <a:gd name="T81" fmla="*/ 77 h 264"/>
                      <a:gd name="T82" fmla="*/ 13 w 358"/>
                      <a:gd name="T83" fmla="*/ 114 h 264"/>
                      <a:gd name="T84" fmla="*/ 33 w 358"/>
                      <a:gd name="T85" fmla="*/ 110 h 264"/>
                      <a:gd name="T86" fmla="*/ 49 w 358"/>
                      <a:gd name="T87" fmla="*/ 85 h 264"/>
                      <a:gd name="T88" fmla="*/ 86 w 358"/>
                      <a:gd name="T89" fmla="*/ 114 h 264"/>
                      <a:gd name="T90" fmla="*/ 110 w 358"/>
                      <a:gd name="T91" fmla="*/ 159 h 264"/>
                      <a:gd name="T92" fmla="*/ 127 w 358"/>
                      <a:gd name="T93" fmla="*/ 175 h 264"/>
                      <a:gd name="T94" fmla="*/ 114 w 358"/>
                      <a:gd name="T95" fmla="*/ 187 h 264"/>
                      <a:gd name="T96" fmla="*/ 151 w 358"/>
                      <a:gd name="T97" fmla="*/ 224 h 264"/>
                      <a:gd name="T98" fmla="*/ 192 w 358"/>
                      <a:gd name="T99" fmla="*/ 228 h 264"/>
                      <a:gd name="T100" fmla="*/ 228 w 358"/>
                      <a:gd name="T101" fmla="*/ 248 h 264"/>
                      <a:gd name="T102" fmla="*/ 253 w 358"/>
                      <a:gd name="T103" fmla="*/ 25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8" h="264">
                        <a:moveTo>
                          <a:pt x="253" y="256"/>
                        </a:moveTo>
                        <a:lnTo>
                          <a:pt x="249" y="256"/>
                        </a:lnTo>
                        <a:lnTo>
                          <a:pt x="249" y="252"/>
                        </a:lnTo>
                        <a:lnTo>
                          <a:pt x="240" y="248"/>
                        </a:lnTo>
                        <a:lnTo>
                          <a:pt x="236" y="248"/>
                        </a:lnTo>
                        <a:lnTo>
                          <a:pt x="232" y="240"/>
                        </a:lnTo>
                        <a:lnTo>
                          <a:pt x="228" y="236"/>
                        </a:lnTo>
                        <a:lnTo>
                          <a:pt x="228" y="236"/>
                        </a:lnTo>
                        <a:lnTo>
                          <a:pt x="228" y="232"/>
                        </a:lnTo>
                        <a:lnTo>
                          <a:pt x="228" y="224"/>
                        </a:lnTo>
                        <a:lnTo>
                          <a:pt x="224" y="224"/>
                        </a:lnTo>
                        <a:lnTo>
                          <a:pt x="220" y="224"/>
                        </a:lnTo>
                        <a:lnTo>
                          <a:pt x="212" y="220"/>
                        </a:lnTo>
                        <a:lnTo>
                          <a:pt x="200" y="207"/>
                        </a:lnTo>
                        <a:lnTo>
                          <a:pt x="192" y="199"/>
                        </a:lnTo>
                        <a:lnTo>
                          <a:pt x="188" y="195"/>
                        </a:lnTo>
                        <a:lnTo>
                          <a:pt x="179" y="187"/>
                        </a:lnTo>
                        <a:lnTo>
                          <a:pt x="175" y="187"/>
                        </a:lnTo>
                        <a:lnTo>
                          <a:pt x="167" y="171"/>
                        </a:lnTo>
                        <a:lnTo>
                          <a:pt x="167" y="171"/>
                        </a:lnTo>
                        <a:lnTo>
                          <a:pt x="163" y="171"/>
                        </a:lnTo>
                        <a:lnTo>
                          <a:pt x="163" y="167"/>
                        </a:lnTo>
                        <a:lnTo>
                          <a:pt x="159" y="159"/>
                        </a:lnTo>
                        <a:lnTo>
                          <a:pt x="159" y="159"/>
                        </a:lnTo>
                        <a:lnTo>
                          <a:pt x="159" y="150"/>
                        </a:lnTo>
                        <a:lnTo>
                          <a:pt x="159" y="146"/>
                        </a:lnTo>
                        <a:lnTo>
                          <a:pt x="155" y="146"/>
                        </a:lnTo>
                        <a:lnTo>
                          <a:pt x="155" y="142"/>
                        </a:lnTo>
                        <a:lnTo>
                          <a:pt x="155" y="142"/>
                        </a:lnTo>
                        <a:lnTo>
                          <a:pt x="155" y="138"/>
                        </a:lnTo>
                        <a:lnTo>
                          <a:pt x="151" y="138"/>
                        </a:lnTo>
                        <a:lnTo>
                          <a:pt x="151" y="138"/>
                        </a:lnTo>
                        <a:lnTo>
                          <a:pt x="151" y="134"/>
                        </a:lnTo>
                        <a:lnTo>
                          <a:pt x="147" y="134"/>
                        </a:lnTo>
                        <a:lnTo>
                          <a:pt x="147" y="138"/>
                        </a:lnTo>
                        <a:lnTo>
                          <a:pt x="143" y="134"/>
                        </a:lnTo>
                        <a:lnTo>
                          <a:pt x="139" y="122"/>
                        </a:lnTo>
                        <a:lnTo>
                          <a:pt x="135" y="118"/>
                        </a:lnTo>
                        <a:lnTo>
                          <a:pt x="139" y="114"/>
                        </a:lnTo>
                        <a:lnTo>
                          <a:pt x="139" y="110"/>
                        </a:lnTo>
                        <a:lnTo>
                          <a:pt x="139" y="102"/>
                        </a:lnTo>
                        <a:lnTo>
                          <a:pt x="139" y="98"/>
                        </a:lnTo>
                        <a:lnTo>
                          <a:pt x="143" y="98"/>
                        </a:lnTo>
                        <a:lnTo>
                          <a:pt x="151" y="98"/>
                        </a:lnTo>
                        <a:lnTo>
                          <a:pt x="155" y="98"/>
                        </a:lnTo>
                        <a:lnTo>
                          <a:pt x="159" y="106"/>
                        </a:lnTo>
                        <a:lnTo>
                          <a:pt x="159" y="106"/>
                        </a:lnTo>
                        <a:lnTo>
                          <a:pt x="171" y="114"/>
                        </a:lnTo>
                        <a:lnTo>
                          <a:pt x="175" y="110"/>
                        </a:lnTo>
                        <a:lnTo>
                          <a:pt x="175" y="110"/>
                        </a:lnTo>
                        <a:lnTo>
                          <a:pt x="179" y="98"/>
                        </a:lnTo>
                        <a:lnTo>
                          <a:pt x="179" y="98"/>
                        </a:lnTo>
                        <a:lnTo>
                          <a:pt x="183" y="98"/>
                        </a:lnTo>
                        <a:lnTo>
                          <a:pt x="188" y="98"/>
                        </a:lnTo>
                        <a:lnTo>
                          <a:pt x="200" y="98"/>
                        </a:lnTo>
                        <a:lnTo>
                          <a:pt x="204" y="94"/>
                        </a:lnTo>
                        <a:lnTo>
                          <a:pt x="208" y="94"/>
                        </a:lnTo>
                        <a:lnTo>
                          <a:pt x="208" y="94"/>
                        </a:lnTo>
                        <a:lnTo>
                          <a:pt x="212" y="98"/>
                        </a:lnTo>
                        <a:lnTo>
                          <a:pt x="220" y="102"/>
                        </a:lnTo>
                        <a:lnTo>
                          <a:pt x="228" y="102"/>
                        </a:lnTo>
                        <a:lnTo>
                          <a:pt x="228" y="98"/>
                        </a:lnTo>
                        <a:lnTo>
                          <a:pt x="240" y="102"/>
                        </a:lnTo>
                        <a:lnTo>
                          <a:pt x="245" y="106"/>
                        </a:lnTo>
                        <a:lnTo>
                          <a:pt x="253" y="102"/>
                        </a:lnTo>
                        <a:lnTo>
                          <a:pt x="253" y="102"/>
                        </a:lnTo>
                        <a:lnTo>
                          <a:pt x="261" y="110"/>
                        </a:lnTo>
                        <a:lnTo>
                          <a:pt x="265" y="110"/>
                        </a:lnTo>
                        <a:lnTo>
                          <a:pt x="269" y="106"/>
                        </a:lnTo>
                        <a:lnTo>
                          <a:pt x="273" y="102"/>
                        </a:lnTo>
                        <a:lnTo>
                          <a:pt x="285" y="106"/>
                        </a:lnTo>
                        <a:lnTo>
                          <a:pt x="285" y="106"/>
                        </a:lnTo>
                        <a:lnTo>
                          <a:pt x="297" y="106"/>
                        </a:lnTo>
                        <a:lnTo>
                          <a:pt x="297" y="106"/>
                        </a:lnTo>
                        <a:lnTo>
                          <a:pt x="302" y="110"/>
                        </a:lnTo>
                        <a:lnTo>
                          <a:pt x="302" y="110"/>
                        </a:lnTo>
                        <a:lnTo>
                          <a:pt x="306" y="106"/>
                        </a:lnTo>
                        <a:lnTo>
                          <a:pt x="310" y="110"/>
                        </a:lnTo>
                        <a:lnTo>
                          <a:pt x="314" y="110"/>
                        </a:lnTo>
                        <a:lnTo>
                          <a:pt x="314" y="114"/>
                        </a:lnTo>
                        <a:lnTo>
                          <a:pt x="318" y="114"/>
                        </a:lnTo>
                        <a:lnTo>
                          <a:pt x="318" y="118"/>
                        </a:lnTo>
                        <a:lnTo>
                          <a:pt x="322" y="122"/>
                        </a:lnTo>
                        <a:lnTo>
                          <a:pt x="334" y="122"/>
                        </a:lnTo>
                        <a:lnTo>
                          <a:pt x="334" y="122"/>
                        </a:lnTo>
                        <a:lnTo>
                          <a:pt x="338" y="114"/>
                        </a:lnTo>
                        <a:lnTo>
                          <a:pt x="338" y="114"/>
                        </a:lnTo>
                        <a:lnTo>
                          <a:pt x="338" y="110"/>
                        </a:lnTo>
                        <a:lnTo>
                          <a:pt x="338" y="102"/>
                        </a:lnTo>
                        <a:lnTo>
                          <a:pt x="342" y="102"/>
                        </a:lnTo>
                        <a:lnTo>
                          <a:pt x="342" y="102"/>
                        </a:lnTo>
                        <a:lnTo>
                          <a:pt x="358" y="102"/>
                        </a:lnTo>
                        <a:lnTo>
                          <a:pt x="358" y="94"/>
                        </a:lnTo>
                        <a:lnTo>
                          <a:pt x="354" y="94"/>
                        </a:lnTo>
                        <a:lnTo>
                          <a:pt x="346" y="94"/>
                        </a:lnTo>
                        <a:lnTo>
                          <a:pt x="350" y="94"/>
                        </a:lnTo>
                        <a:lnTo>
                          <a:pt x="346" y="94"/>
                        </a:lnTo>
                        <a:lnTo>
                          <a:pt x="342" y="94"/>
                        </a:lnTo>
                        <a:lnTo>
                          <a:pt x="342" y="94"/>
                        </a:lnTo>
                        <a:lnTo>
                          <a:pt x="330" y="85"/>
                        </a:lnTo>
                        <a:lnTo>
                          <a:pt x="334" y="81"/>
                        </a:lnTo>
                        <a:lnTo>
                          <a:pt x="334" y="77"/>
                        </a:lnTo>
                        <a:lnTo>
                          <a:pt x="338" y="73"/>
                        </a:lnTo>
                        <a:lnTo>
                          <a:pt x="338" y="73"/>
                        </a:lnTo>
                        <a:lnTo>
                          <a:pt x="326" y="73"/>
                        </a:lnTo>
                        <a:lnTo>
                          <a:pt x="326" y="69"/>
                        </a:lnTo>
                        <a:lnTo>
                          <a:pt x="326" y="61"/>
                        </a:lnTo>
                        <a:lnTo>
                          <a:pt x="326" y="61"/>
                        </a:lnTo>
                        <a:lnTo>
                          <a:pt x="330" y="53"/>
                        </a:lnTo>
                        <a:lnTo>
                          <a:pt x="330" y="53"/>
                        </a:lnTo>
                        <a:lnTo>
                          <a:pt x="322" y="49"/>
                        </a:lnTo>
                        <a:lnTo>
                          <a:pt x="322" y="49"/>
                        </a:lnTo>
                        <a:lnTo>
                          <a:pt x="326" y="49"/>
                        </a:lnTo>
                        <a:lnTo>
                          <a:pt x="326" y="45"/>
                        </a:lnTo>
                        <a:lnTo>
                          <a:pt x="322" y="45"/>
                        </a:lnTo>
                        <a:lnTo>
                          <a:pt x="314" y="45"/>
                        </a:lnTo>
                        <a:lnTo>
                          <a:pt x="306" y="53"/>
                        </a:lnTo>
                        <a:lnTo>
                          <a:pt x="293" y="57"/>
                        </a:lnTo>
                        <a:lnTo>
                          <a:pt x="293" y="57"/>
                        </a:lnTo>
                        <a:lnTo>
                          <a:pt x="289" y="57"/>
                        </a:lnTo>
                        <a:lnTo>
                          <a:pt x="285" y="53"/>
                        </a:lnTo>
                        <a:lnTo>
                          <a:pt x="277" y="57"/>
                        </a:lnTo>
                        <a:lnTo>
                          <a:pt x="265" y="53"/>
                        </a:lnTo>
                        <a:lnTo>
                          <a:pt x="265" y="53"/>
                        </a:lnTo>
                        <a:lnTo>
                          <a:pt x="253" y="49"/>
                        </a:lnTo>
                        <a:lnTo>
                          <a:pt x="253" y="49"/>
                        </a:lnTo>
                        <a:lnTo>
                          <a:pt x="240" y="41"/>
                        </a:lnTo>
                        <a:lnTo>
                          <a:pt x="236" y="41"/>
                        </a:lnTo>
                        <a:lnTo>
                          <a:pt x="236" y="45"/>
                        </a:lnTo>
                        <a:lnTo>
                          <a:pt x="236" y="41"/>
                        </a:lnTo>
                        <a:lnTo>
                          <a:pt x="232" y="41"/>
                        </a:lnTo>
                        <a:lnTo>
                          <a:pt x="232" y="41"/>
                        </a:lnTo>
                        <a:lnTo>
                          <a:pt x="228" y="41"/>
                        </a:lnTo>
                        <a:lnTo>
                          <a:pt x="228" y="37"/>
                        </a:lnTo>
                        <a:lnTo>
                          <a:pt x="228" y="37"/>
                        </a:lnTo>
                        <a:lnTo>
                          <a:pt x="228" y="33"/>
                        </a:lnTo>
                        <a:lnTo>
                          <a:pt x="228" y="33"/>
                        </a:lnTo>
                        <a:lnTo>
                          <a:pt x="224" y="33"/>
                        </a:lnTo>
                        <a:lnTo>
                          <a:pt x="224" y="33"/>
                        </a:lnTo>
                        <a:lnTo>
                          <a:pt x="224" y="28"/>
                        </a:lnTo>
                        <a:lnTo>
                          <a:pt x="224" y="28"/>
                        </a:lnTo>
                        <a:lnTo>
                          <a:pt x="224" y="28"/>
                        </a:lnTo>
                        <a:lnTo>
                          <a:pt x="220" y="24"/>
                        </a:lnTo>
                        <a:lnTo>
                          <a:pt x="208" y="20"/>
                        </a:lnTo>
                        <a:lnTo>
                          <a:pt x="204" y="16"/>
                        </a:lnTo>
                        <a:lnTo>
                          <a:pt x="204" y="16"/>
                        </a:lnTo>
                        <a:lnTo>
                          <a:pt x="204" y="12"/>
                        </a:lnTo>
                        <a:lnTo>
                          <a:pt x="204" y="12"/>
                        </a:lnTo>
                        <a:lnTo>
                          <a:pt x="196" y="8"/>
                        </a:lnTo>
                        <a:lnTo>
                          <a:pt x="188" y="0"/>
                        </a:lnTo>
                        <a:lnTo>
                          <a:pt x="175" y="0"/>
                        </a:lnTo>
                        <a:lnTo>
                          <a:pt x="167" y="0"/>
                        </a:lnTo>
                        <a:lnTo>
                          <a:pt x="167" y="4"/>
                        </a:lnTo>
                        <a:lnTo>
                          <a:pt x="167" y="8"/>
                        </a:lnTo>
                        <a:lnTo>
                          <a:pt x="167" y="8"/>
                        </a:lnTo>
                        <a:lnTo>
                          <a:pt x="159" y="8"/>
                        </a:lnTo>
                        <a:lnTo>
                          <a:pt x="155" y="8"/>
                        </a:lnTo>
                        <a:lnTo>
                          <a:pt x="155" y="16"/>
                        </a:lnTo>
                        <a:lnTo>
                          <a:pt x="143" y="16"/>
                        </a:lnTo>
                        <a:lnTo>
                          <a:pt x="139" y="20"/>
                        </a:lnTo>
                        <a:lnTo>
                          <a:pt x="135" y="20"/>
                        </a:lnTo>
                        <a:lnTo>
                          <a:pt x="131" y="20"/>
                        </a:lnTo>
                        <a:lnTo>
                          <a:pt x="127" y="24"/>
                        </a:lnTo>
                        <a:lnTo>
                          <a:pt x="127" y="28"/>
                        </a:lnTo>
                        <a:lnTo>
                          <a:pt x="135" y="37"/>
                        </a:lnTo>
                        <a:lnTo>
                          <a:pt x="135" y="41"/>
                        </a:lnTo>
                        <a:lnTo>
                          <a:pt x="131" y="45"/>
                        </a:lnTo>
                        <a:lnTo>
                          <a:pt x="135" y="49"/>
                        </a:lnTo>
                        <a:lnTo>
                          <a:pt x="135" y="49"/>
                        </a:lnTo>
                        <a:lnTo>
                          <a:pt x="122" y="53"/>
                        </a:lnTo>
                        <a:lnTo>
                          <a:pt x="118" y="53"/>
                        </a:lnTo>
                        <a:lnTo>
                          <a:pt x="114" y="53"/>
                        </a:lnTo>
                        <a:lnTo>
                          <a:pt x="110" y="57"/>
                        </a:lnTo>
                        <a:lnTo>
                          <a:pt x="106" y="61"/>
                        </a:lnTo>
                        <a:lnTo>
                          <a:pt x="106" y="61"/>
                        </a:lnTo>
                        <a:lnTo>
                          <a:pt x="106" y="61"/>
                        </a:lnTo>
                        <a:lnTo>
                          <a:pt x="114" y="61"/>
                        </a:lnTo>
                        <a:lnTo>
                          <a:pt x="114" y="65"/>
                        </a:lnTo>
                        <a:lnTo>
                          <a:pt x="110" y="65"/>
                        </a:lnTo>
                        <a:lnTo>
                          <a:pt x="110" y="65"/>
                        </a:lnTo>
                        <a:lnTo>
                          <a:pt x="110" y="69"/>
                        </a:lnTo>
                        <a:lnTo>
                          <a:pt x="110" y="73"/>
                        </a:lnTo>
                        <a:lnTo>
                          <a:pt x="110" y="73"/>
                        </a:lnTo>
                        <a:lnTo>
                          <a:pt x="106" y="81"/>
                        </a:lnTo>
                        <a:lnTo>
                          <a:pt x="94" y="77"/>
                        </a:lnTo>
                        <a:lnTo>
                          <a:pt x="90" y="77"/>
                        </a:lnTo>
                        <a:lnTo>
                          <a:pt x="90" y="77"/>
                        </a:lnTo>
                        <a:lnTo>
                          <a:pt x="82" y="77"/>
                        </a:lnTo>
                        <a:lnTo>
                          <a:pt x="74" y="73"/>
                        </a:lnTo>
                        <a:lnTo>
                          <a:pt x="65" y="65"/>
                        </a:lnTo>
                        <a:lnTo>
                          <a:pt x="65" y="61"/>
                        </a:lnTo>
                        <a:lnTo>
                          <a:pt x="65" y="65"/>
                        </a:lnTo>
                        <a:lnTo>
                          <a:pt x="61" y="69"/>
                        </a:lnTo>
                        <a:lnTo>
                          <a:pt x="57" y="73"/>
                        </a:lnTo>
                        <a:lnTo>
                          <a:pt x="49" y="77"/>
                        </a:lnTo>
                        <a:lnTo>
                          <a:pt x="49" y="77"/>
                        </a:lnTo>
                        <a:lnTo>
                          <a:pt x="41" y="77"/>
                        </a:lnTo>
                        <a:lnTo>
                          <a:pt x="41" y="77"/>
                        </a:lnTo>
                        <a:lnTo>
                          <a:pt x="37" y="77"/>
                        </a:lnTo>
                        <a:lnTo>
                          <a:pt x="29" y="77"/>
                        </a:lnTo>
                        <a:lnTo>
                          <a:pt x="29" y="77"/>
                        </a:lnTo>
                        <a:lnTo>
                          <a:pt x="21" y="81"/>
                        </a:lnTo>
                        <a:lnTo>
                          <a:pt x="13" y="77"/>
                        </a:lnTo>
                        <a:lnTo>
                          <a:pt x="9" y="77"/>
                        </a:lnTo>
                        <a:lnTo>
                          <a:pt x="4" y="77"/>
                        </a:lnTo>
                        <a:lnTo>
                          <a:pt x="0" y="77"/>
                        </a:lnTo>
                        <a:lnTo>
                          <a:pt x="4" y="89"/>
                        </a:lnTo>
                        <a:lnTo>
                          <a:pt x="4" y="89"/>
                        </a:lnTo>
                        <a:lnTo>
                          <a:pt x="13" y="102"/>
                        </a:lnTo>
                        <a:lnTo>
                          <a:pt x="13" y="114"/>
                        </a:lnTo>
                        <a:lnTo>
                          <a:pt x="17" y="118"/>
                        </a:lnTo>
                        <a:lnTo>
                          <a:pt x="25" y="130"/>
                        </a:lnTo>
                        <a:lnTo>
                          <a:pt x="29" y="126"/>
                        </a:lnTo>
                        <a:lnTo>
                          <a:pt x="33" y="114"/>
                        </a:lnTo>
                        <a:lnTo>
                          <a:pt x="33" y="110"/>
                        </a:lnTo>
                        <a:lnTo>
                          <a:pt x="37" y="114"/>
                        </a:lnTo>
                        <a:lnTo>
                          <a:pt x="41" y="114"/>
                        </a:lnTo>
                        <a:lnTo>
                          <a:pt x="45" y="102"/>
                        </a:lnTo>
                        <a:lnTo>
                          <a:pt x="45" y="98"/>
                        </a:lnTo>
                        <a:lnTo>
                          <a:pt x="49" y="85"/>
                        </a:lnTo>
                        <a:lnTo>
                          <a:pt x="57" y="89"/>
                        </a:lnTo>
                        <a:lnTo>
                          <a:pt x="65" y="94"/>
                        </a:lnTo>
                        <a:lnTo>
                          <a:pt x="74" y="102"/>
                        </a:lnTo>
                        <a:lnTo>
                          <a:pt x="82" y="110"/>
                        </a:lnTo>
                        <a:lnTo>
                          <a:pt x="86" y="114"/>
                        </a:lnTo>
                        <a:lnTo>
                          <a:pt x="86" y="122"/>
                        </a:lnTo>
                        <a:lnTo>
                          <a:pt x="82" y="134"/>
                        </a:lnTo>
                        <a:lnTo>
                          <a:pt x="90" y="146"/>
                        </a:lnTo>
                        <a:lnTo>
                          <a:pt x="98" y="146"/>
                        </a:lnTo>
                        <a:lnTo>
                          <a:pt x="110" y="159"/>
                        </a:lnTo>
                        <a:lnTo>
                          <a:pt x="110" y="163"/>
                        </a:lnTo>
                        <a:lnTo>
                          <a:pt x="122" y="167"/>
                        </a:lnTo>
                        <a:lnTo>
                          <a:pt x="122" y="171"/>
                        </a:lnTo>
                        <a:lnTo>
                          <a:pt x="127" y="171"/>
                        </a:lnTo>
                        <a:lnTo>
                          <a:pt x="127" y="175"/>
                        </a:lnTo>
                        <a:lnTo>
                          <a:pt x="122" y="171"/>
                        </a:lnTo>
                        <a:lnTo>
                          <a:pt x="110" y="163"/>
                        </a:lnTo>
                        <a:lnTo>
                          <a:pt x="106" y="163"/>
                        </a:lnTo>
                        <a:lnTo>
                          <a:pt x="102" y="175"/>
                        </a:lnTo>
                        <a:lnTo>
                          <a:pt x="114" y="187"/>
                        </a:lnTo>
                        <a:lnTo>
                          <a:pt x="122" y="195"/>
                        </a:lnTo>
                        <a:lnTo>
                          <a:pt x="131" y="203"/>
                        </a:lnTo>
                        <a:lnTo>
                          <a:pt x="143" y="207"/>
                        </a:lnTo>
                        <a:lnTo>
                          <a:pt x="147" y="212"/>
                        </a:lnTo>
                        <a:lnTo>
                          <a:pt x="151" y="224"/>
                        </a:lnTo>
                        <a:lnTo>
                          <a:pt x="159" y="224"/>
                        </a:lnTo>
                        <a:lnTo>
                          <a:pt x="171" y="220"/>
                        </a:lnTo>
                        <a:lnTo>
                          <a:pt x="175" y="220"/>
                        </a:lnTo>
                        <a:lnTo>
                          <a:pt x="188" y="224"/>
                        </a:lnTo>
                        <a:lnTo>
                          <a:pt x="192" y="228"/>
                        </a:lnTo>
                        <a:lnTo>
                          <a:pt x="192" y="228"/>
                        </a:lnTo>
                        <a:lnTo>
                          <a:pt x="204" y="232"/>
                        </a:lnTo>
                        <a:lnTo>
                          <a:pt x="204" y="232"/>
                        </a:lnTo>
                        <a:lnTo>
                          <a:pt x="216" y="244"/>
                        </a:lnTo>
                        <a:lnTo>
                          <a:pt x="228" y="248"/>
                        </a:lnTo>
                        <a:lnTo>
                          <a:pt x="232" y="256"/>
                        </a:lnTo>
                        <a:lnTo>
                          <a:pt x="240" y="256"/>
                        </a:lnTo>
                        <a:lnTo>
                          <a:pt x="245" y="264"/>
                        </a:lnTo>
                        <a:lnTo>
                          <a:pt x="253" y="264"/>
                        </a:lnTo>
                        <a:lnTo>
                          <a:pt x="253" y="25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22" name="Freeform 189">
                    <a:extLst>
                      <a:ext uri="{FF2B5EF4-FFF2-40B4-BE49-F238E27FC236}">
                        <a16:creationId xmlns:a16="http://schemas.microsoft.com/office/drawing/2014/main" id="{383DA6B0-EA5E-44E5-96A1-96C63CF2F148}"/>
                      </a:ext>
                    </a:extLst>
                  </p:cNvPr>
                  <p:cNvSpPr>
                    <a:spLocks/>
                  </p:cNvSpPr>
                  <p:nvPr/>
                </p:nvSpPr>
                <p:spPr bwMode="gray">
                  <a:xfrm>
                    <a:off x="11638" y="7732"/>
                    <a:ext cx="86" cy="41"/>
                  </a:xfrm>
                  <a:custGeom>
                    <a:avLst/>
                    <a:gdLst>
                      <a:gd name="T0" fmla="*/ 73 w 86"/>
                      <a:gd name="T1" fmla="*/ 29 h 41"/>
                      <a:gd name="T2" fmla="*/ 65 w 86"/>
                      <a:gd name="T3" fmla="*/ 25 h 41"/>
                      <a:gd name="T4" fmla="*/ 53 w 86"/>
                      <a:gd name="T5" fmla="*/ 17 h 41"/>
                      <a:gd name="T6" fmla="*/ 45 w 86"/>
                      <a:gd name="T7" fmla="*/ 8 h 41"/>
                      <a:gd name="T8" fmla="*/ 37 w 86"/>
                      <a:gd name="T9" fmla="*/ 8 h 41"/>
                      <a:gd name="T10" fmla="*/ 24 w 86"/>
                      <a:gd name="T11" fmla="*/ 8 h 41"/>
                      <a:gd name="T12" fmla="*/ 12 w 86"/>
                      <a:gd name="T13" fmla="*/ 0 h 41"/>
                      <a:gd name="T14" fmla="*/ 0 w 86"/>
                      <a:gd name="T15" fmla="*/ 0 h 41"/>
                      <a:gd name="T16" fmla="*/ 12 w 86"/>
                      <a:gd name="T17" fmla="*/ 4 h 41"/>
                      <a:gd name="T18" fmla="*/ 20 w 86"/>
                      <a:gd name="T19" fmla="*/ 8 h 41"/>
                      <a:gd name="T20" fmla="*/ 37 w 86"/>
                      <a:gd name="T21" fmla="*/ 13 h 41"/>
                      <a:gd name="T22" fmla="*/ 49 w 86"/>
                      <a:gd name="T23" fmla="*/ 17 h 41"/>
                      <a:gd name="T24" fmla="*/ 57 w 86"/>
                      <a:gd name="T25" fmla="*/ 25 h 41"/>
                      <a:gd name="T26" fmla="*/ 69 w 86"/>
                      <a:gd name="T27" fmla="*/ 33 h 41"/>
                      <a:gd name="T28" fmla="*/ 81 w 86"/>
                      <a:gd name="T29" fmla="*/ 41 h 41"/>
                      <a:gd name="T30" fmla="*/ 86 w 86"/>
                      <a:gd name="T31" fmla="*/ 41 h 41"/>
                      <a:gd name="T32" fmla="*/ 81 w 86"/>
                      <a:gd name="T33" fmla="*/ 33 h 41"/>
                      <a:gd name="T34" fmla="*/ 73 w 86"/>
                      <a:gd name="T3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41">
                        <a:moveTo>
                          <a:pt x="73" y="29"/>
                        </a:moveTo>
                        <a:lnTo>
                          <a:pt x="65" y="25"/>
                        </a:lnTo>
                        <a:lnTo>
                          <a:pt x="53" y="17"/>
                        </a:lnTo>
                        <a:lnTo>
                          <a:pt x="45" y="8"/>
                        </a:lnTo>
                        <a:lnTo>
                          <a:pt x="37" y="8"/>
                        </a:lnTo>
                        <a:lnTo>
                          <a:pt x="24" y="8"/>
                        </a:lnTo>
                        <a:lnTo>
                          <a:pt x="12" y="0"/>
                        </a:lnTo>
                        <a:lnTo>
                          <a:pt x="0" y="0"/>
                        </a:lnTo>
                        <a:lnTo>
                          <a:pt x="12" y="4"/>
                        </a:lnTo>
                        <a:lnTo>
                          <a:pt x="20" y="8"/>
                        </a:lnTo>
                        <a:lnTo>
                          <a:pt x="37" y="13"/>
                        </a:lnTo>
                        <a:lnTo>
                          <a:pt x="49" y="17"/>
                        </a:lnTo>
                        <a:lnTo>
                          <a:pt x="57" y="25"/>
                        </a:lnTo>
                        <a:lnTo>
                          <a:pt x="69" y="33"/>
                        </a:lnTo>
                        <a:lnTo>
                          <a:pt x="81" y="41"/>
                        </a:lnTo>
                        <a:lnTo>
                          <a:pt x="86" y="41"/>
                        </a:lnTo>
                        <a:lnTo>
                          <a:pt x="81" y="33"/>
                        </a:lnTo>
                        <a:lnTo>
                          <a:pt x="73" y="2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23" name="Freeform 190">
                    <a:extLst>
                      <a:ext uri="{FF2B5EF4-FFF2-40B4-BE49-F238E27FC236}">
                        <a16:creationId xmlns:a16="http://schemas.microsoft.com/office/drawing/2014/main" id="{19D25106-53B7-4B0A-A3E3-F0EE3D73FF8F}"/>
                      </a:ext>
                    </a:extLst>
                  </p:cNvPr>
                  <p:cNvSpPr>
                    <a:spLocks/>
                  </p:cNvSpPr>
                  <p:nvPr/>
                </p:nvSpPr>
                <p:spPr bwMode="gray">
                  <a:xfrm>
                    <a:off x="11479" y="7566"/>
                    <a:ext cx="21" cy="20"/>
                  </a:xfrm>
                  <a:custGeom>
                    <a:avLst/>
                    <a:gdLst>
                      <a:gd name="T0" fmla="*/ 21 w 21"/>
                      <a:gd name="T1" fmla="*/ 20 h 20"/>
                      <a:gd name="T2" fmla="*/ 13 w 21"/>
                      <a:gd name="T3" fmla="*/ 12 h 20"/>
                      <a:gd name="T4" fmla="*/ 4 w 21"/>
                      <a:gd name="T5" fmla="*/ 0 h 20"/>
                      <a:gd name="T6" fmla="*/ 0 w 21"/>
                      <a:gd name="T7" fmla="*/ 12 h 20"/>
                      <a:gd name="T8" fmla="*/ 13 w 21"/>
                      <a:gd name="T9" fmla="*/ 20 h 20"/>
                      <a:gd name="T10" fmla="*/ 21 w 21"/>
                      <a:gd name="T11" fmla="*/ 20 h 20"/>
                    </a:gdLst>
                    <a:ahLst/>
                    <a:cxnLst>
                      <a:cxn ang="0">
                        <a:pos x="T0" y="T1"/>
                      </a:cxn>
                      <a:cxn ang="0">
                        <a:pos x="T2" y="T3"/>
                      </a:cxn>
                      <a:cxn ang="0">
                        <a:pos x="T4" y="T5"/>
                      </a:cxn>
                      <a:cxn ang="0">
                        <a:pos x="T6" y="T7"/>
                      </a:cxn>
                      <a:cxn ang="0">
                        <a:pos x="T8" y="T9"/>
                      </a:cxn>
                      <a:cxn ang="0">
                        <a:pos x="T10" y="T11"/>
                      </a:cxn>
                    </a:cxnLst>
                    <a:rect l="0" t="0" r="r" b="b"/>
                    <a:pathLst>
                      <a:path w="21" h="20">
                        <a:moveTo>
                          <a:pt x="21" y="20"/>
                        </a:moveTo>
                        <a:lnTo>
                          <a:pt x="13" y="12"/>
                        </a:lnTo>
                        <a:lnTo>
                          <a:pt x="4" y="0"/>
                        </a:lnTo>
                        <a:lnTo>
                          <a:pt x="0" y="12"/>
                        </a:lnTo>
                        <a:lnTo>
                          <a:pt x="13" y="20"/>
                        </a:lnTo>
                        <a:lnTo>
                          <a:pt x="21"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24" name="Freeform 191">
                    <a:extLst>
                      <a:ext uri="{FF2B5EF4-FFF2-40B4-BE49-F238E27FC236}">
                        <a16:creationId xmlns:a16="http://schemas.microsoft.com/office/drawing/2014/main" id="{F850A42C-6713-441F-82A1-D529D8D0EC97}"/>
                      </a:ext>
                    </a:extLst>
                  </p:cNvPr>
                  <p:cNvSpPr>
                    <a:spLocks/>
                  </p:cNvSpPr>
                  <p:nvPr/>
                </p:nvSpPr>
                <p:spPr bwMode="gray">
                  <a:xfrm>
                    <a:off x="11475" y="7610"/>
                    <a:ext cx="8" cy="12"/>
                  </a:xfrm>
                  <a:custGeom>
                    <a:avLst/>
                    <a:gdLst>
                      <a:gd name="T0" fmla="*/ 4 w 8"/>
                      <a:gd name="T1" fmla="*/ 8 h 12"/>
                      <a:gd name="T2" fmla="*/ 0 w 8"/>
                      <a:gd name="T3" fmla="*/ 0 h 12"/>
                      <a:gd name="T4" fmla="*/ 0 w 8"/>
                      <a:gd name="T5" fmla="*/ 0 h 12"/>
                      <a:gd name="T6" fmla="*/ 8 w 8"/>
                      <a:gd name="T7" fmla="*/ 12 h 12"/>
                      <a:gd name="T8" fmla="*/ 4 w 8"/>
                      <a:gd name="T9" fmla="*/ 8 h 12"/>
                    </a:gdLst>
                    <a:ahLst/>
                    <a:cxnLst>
                      <a:cxn ang="0">
                        <a:pos x="T0" y="T1"/>
                      </a:cxn>
                      <a:cxn ang="0">
                        <a:pos x="T2" y="T3"/>
                      </a:cxn>
                      <a:cxn ang="0">
                        <a:pos x="T4" y="T5"/>
                      </a:cxn>
                      <a:cxn ang="0">
                        <a:pos x="T6" y="T7"/>
                      </a:cxn>
                      <a:cxn ang="0">
                        <a:pos x="T8" y="T9"/>
                      </a:cxn>
                    </a:cxnLst>
                    <a:rect l="0" t="0" r="r" b="b"/>
                    <a:pathLst>
                      <a:path w="8" h="12">
                        <a:moveTo>
                          <a:pt x="4" y="8"/>
                        </a:moveTo>
                        <a:lnTo>
                          <a:pt x="0" y="0"/>
                        </a:lnTo>
                        <a:lnTo>
                          <a:pt x="0" y="0"/>
                        </a:lnTo>
                        <a:lnTo>
                          <a:pt x="8" y="12"/>
                        </a:lnTo>
                        <a:lnTo>
                          <a:pt x="4"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25" name="Freeform 192">
                    <a:extLst>
                      <a:ext uri="{FF2B5EF4-FFF2-40B4-BE49-F238E27FC236}">
                        <a16:creationId xmlns:a16="http://schemas.microsoft.com/office/drawing/2014/main" id="{D4F14F77-4A6E-4EFD-8428-135CBD8875EC}"/>
                      </a:ext>
                    </a:extLst>
                  </p:cNvPr>
                  <p:cNvSpPr>
                    <a:spLocks/>
                  </p:cNvSpPr>
                  <p:nvPr/>
                </p:nvSpPr>
                <p:spPr bwMode="gray">
                  <a:xfrm>
                    <a:off x="11512" y="7651"/>
                    <a:ext cx="12" cy="12"/>
                  </a:xfrm>
                  <a:custGeom>
                    <a:avLst/>
                    <a:gdLst>
                      <a:gd name="T0" fmla="*/ 0 w 12"/>
                      <a:gd name="T1" fmla="*/ 4 h 12"/>
                      <a:gd name="T2" fmla="*/ 12 w 12"/>
                      <a:gd name="T3" fmla="*/ 12 h 12"/>
                      <a:gd name="T4" fmla="*/ 0 w 12"/>
                      <a:gd name="T5" fmla="*/ 0 h 12"/>
                      <a:gd name="T6" fmla="*/ 0 w 12"/>
                      <a:gd name="T7" fmla="*/ 4 h 12"/>
                    </a:gdLst>
                    <a:ahLst/>
                    <a:cxnLst>
                      <a:cxn ang="0">
                        <a:pos x="T0" y="T1"/>
                      </a:cxn>
                      <a:cxn ang="0">
                        <a:pos x="T2" y="T3"/>
                      </a:cxn>
                      <a:cxn ang="0">
                        <a:pos x="T4" y="T5"/>
                      </a:cxn>
                      <a:cxn ang="0">
                        <a:pos x="T6" y="T7"/>
                      </a:cxn>
                    </a:cxnLst>
                    <a:rect l="0" t="0" r="r" b="b"/>
                    <a:pathLst>
                      <a:path w="12" h="12">
                        <a:moveTo>
                          <a:pt x="0" y="4"/>
                        </a:moveTo>
                        <a:lnTo>
                          <a:pt x="12" y="12"/>
                        </a:lnTo>
                        <a:lnTo>
                          <a:pt x="0"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26" name="Freeform 193">
                    <a:extLst>
                      <a:ext uri="{FF2B5EF4-FFF2-40B4-BE49-F238E27FC236}">
                        <a16:creationId xmlns:a16="http://schemas.microsoft.com/office/drawing/2014/main" id="{BA83B9E4-9915-46A5-9DE3-C46A702E186F}"/>
                      </a:ext>
                    </a:extLst>
                  </p:cNvPr>
                  <p:cNvSpPr>
                    <a:spLocks/>
                  </p:cNvSpPr>
                  <p:nvPr/>
                </p:nvSpPr>
                <p:spPr bwMode="gray">
                  <a:xfrm>
                    <a:off x="11471" y="7574"/>
                    <a:ext cx="12" cy="36"/>
                  </a:xfrm>
                  <a:custGeom>
                    <a:avLst/>
                    <a:gdLst>
                      <a:gd name="T0" fmla="*/ 4 w 12"/>
                      <a:gd name="T1" fmla="*/ 32 h 36"/>
                      <a:gd name="T2" fmla="*/ 12 w 12"/>
                      <a:gd name="T3" fmla="*/ 36 h 36"/>
                      <a:gd name="T4" fmla="*/ 8 w 12"/>
                      <a:gd name="T5" fmla="*/ 24 h 36"/>
                      <a:gd name="T6" fmla="*/ 8 w 12"/>
                      <a:gd name="T7" fmla="*/ 12 h 36"/>
                      <a:gd name="T8" fmla="*/ 0 w 12"/>
                      <a:gd name="T9" fmla="*/ 0 h 36"/>
                      <a:gd name="T10" fmla="*/ 4 w 12"/>
                      <a:gd name="T11" fmla="*/ 12 h 36"/>
                      <a:gd name="T12" fmla="*/ 0 w 12"/>
                      <a:gd name="T13" fmla="*/ 20 h 36"/>
                      <a:gd name="T14" fmla="*/ 4 w 12"/>
                      <a:gd name="T15" fmla="*/ 3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6">
                        <a:moveTo>
                          <a:pt x="4" y="32"/>
                        </a:moveTo>
                        <a:lnTo>
                          <a:pt x="12" y="36"/>
                        </a:lnTo>
                        <a:lnTo>
                          <a:pt x="8" y="24"/>
                        </a:lnTo>
                        <a:lnTo>
                          <a:pt x="8" y="12"/>
                        </a:lnTo>
                        <a:lnTo>
                          <a:pt x="0" y="0"/>
                        </a:lnTo>
                        <a:lnTo>
                          <a:pt x="4" y="12"/>
                        </a:lnTo>
                        <a:lnTo>
                          <a:pt x="0" y="20"/>
                        </a:lnTo>
                        <a:lnTo>
                          <a:pt x="4" y="3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27" name="Freeform 194">
                    <a:extLst>
                      <a:ext uri="{FF2B5EF4-FFF2-40B4-BE49-F238E27FC236}">
                        <a16:creationId xmlns:a16="http://schemas.microsoft.com/office/drawing/2014/main" id="{3821BFA4-B3C1-4352-9B5B-D35C906A05DD}"/>
                      </a:ext>
                    </a:extLst>
                  </p:cNvPr>
                  <p:cNvSpPr>
                    <a:spLocks/>
                  </p:cNvSpPr>
                  <p:nvPr/>
                </p:nvSpPr>
                <p:spPr bwMode="gray">
                  <a:xfrm>
                    <a:off x="11601" y="7704"/>
                    <a:ext cx="25" cy="8"/>
                  </a:xfrm>
                  <a:custGeom>
                    <a:avLst/>
                    <a:gdLst>
                      <a:gd name="T0" fmla="*/ 25 w 25"/>
                      <a:gd name="T1" fmla="*/ 4 h 8"/>
                      <a:gd name="T2" fmla="*/ 13 w 25"/>
                      <a:gd name="T3" fmla="*/ 0 h 8"/>
                      <a:gd name="T4" fmla="*/ 0 w 25"/>
                      <a:gd name="T5" fmla="*/ 8 h 8"/>
                      <a:gd name="T6" fmla="*/ 13 w 25"/>
                      <a:gd name="T7" fmla="*/ 8 h 8"/>
                      <a:gd name="T8" fmla="*/ 25 w 25"/>
                      <a:gd name="T9" fmla="*/ 4 h 8"/>
                    </a:gdLst>
                    <a:ahLst/>
                    <a:cxnLst>
                      <a:cxn ang="0">
                        <a:pos x="T0" y="T1"/>
                      </a:cxn>
                      <a:cxn ang="0">
                        <a:pos x="T2" y="T3"/>
                      </a:cxn>
                      <a:cxn ang="0">
                        <a:pos x="T4" y="T5"/>
                      </a:cxn>
                      <a:cxn ang="0">
                        <a:pos x="T6" y="T7"/>
                      </a:cxn>
                      <a:cxn ang="0">
                        <a:pos x="T8" y="T9"/>
                      </a:cxn>
                    </a:cxnLst>
                    <a:rect l="0" t="0" r="r" b="b"/>
                    <a:pathLst>
                      <a:path w="25" h="8">
                        <a:moveTo>
                          <a:pt x="25" y="4"/>
                        </a:moveTo>
                        <a:lnTo>
                          <a:pt x="13" y="0"/>
                        </a:lnTo>
                        <a:lnTo>
                          <a:pt x="0" y="8"/>
                        </a:lnTo>
                        <a:lnTo>
                          <a:pt x="13" y="8"/>
                        </a:lnTo>
                        <a:lnTo>
                          <a:pt x="25"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28" name="Freeform 195">
                    <a:extLst>
                      <a:ext uri="{FF2B5EF4-FFF2-40B4-BE49-F238E27FC236}">
                        <a16:creationId xmlns:a16="http://schemas.microsoft.com/office/drawing/2014/main" id="{BA8CEBCA-AC90-469D-B478-A4AF923A8C09}"/>
                      </a:ext>
                    </a:extLst>
                  </p:cNvPr>
                  <p:cNvSpPr>
                    <a:spLocks/>
                  </p:cNvSpPr>
                  <p:nvPr/>
                </p:nvSpPr>
                <p:spPr bwMode="gray">
                  <a:xfrm>
                    <a:off x="11528" y="7667"/>
                    <a:ext cx="12" cy="12"/>
                  </a:xfrm>
                  <a:custGeom>
                    <a:avLst/>
                    <a:gdLst>
                      <a:gd name="T0" fmla="*/ 0 w 12"/>
                      <a:gd name="T1" fmla="*/ 4 h 12"/>
                      <a:gd name="T2" fmla="*/ 12 w 12"/>
                      <a:gd name="T3" fmla="*/ 12 h 12"/>
                      <a:gd name="T4" fmla="*/ 0 w 12"/>
                      <a:gd name="T5" fmla="*/ 0 h 12"/>
                      <a:gd name="T6" fmla="*/ 0 w 12"/>
                      <a:gd name="T7" fmla="*/ 4 h 12"/>
                    </a:gdLst>
                    <a:ahLst/>
                    <a:cxnLst>
                      <a:cxn ang="0">
                        <a:pos x="T0" y="T1"/>
                      </a:cxn>
                      <a:cxn ang="0">
                        <a:pos x="T2" y="T3"/>
                      </a:cxn>
                      <a:cxn ang="0">
                        <a:pos x="T4" y="T5"/>
                      </a:cxn>
                      <a:cxn ang="0">
                        <a:pos x="T6" y="T7"/>
                      </a:cxn>
                    </a:cxnLst>
                    <a:rect l="0" t="0" r="r" b="b"/>
                    <a:pathLst>
                      <a:path w="12" h="12">
                        <a:moveTo>
                          <a:pt x="0" y="4"/>
                        </a:moveTo>
                        <a:lnTo>
                          <a:pt x="12" y="12"/>
                        </a:lnTo>
                        <a:lnTo>
                          <a:pt x="0"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29" name="Freeform 196">
                    <a:extLst>
                      <a:ext uri="{FF2B5EF4-FFF2-40B4-BE49-F238E27FC236}">
                        <a16:creationId xmlns:a16="http://schemas.microsoft.com/office/drawing/2014/main" id="{AF3CCA22-B013-49AE-A462-93A889589ADD}"/>
                      </a:ext>
                    </a:extLst>
                  </p:cNvPr>
                  <p:cNvSpPr>
                    <a:spLocks/>
                  </p:cNvSpPr>
                  <p:nvPr/>
                </p:nvSpPr>
                <p:spPr bwMode="gray">
                  <a:xfrm>
                    <a:off x="11614" y="7736"/>
                    <a:ext cx="24" cy="4"/>
                  </a:xfrm>
                  <a:custGeom>
                    <a:avLst/>
                    <a:gdLst>
                      <a:gd name="T0" fmla="*/ 0 w 24"/>
                      <a:gd name="T1" fmla="*/ 4 h 4"/>
                      <a:gd name="T2" fmla="*/ 12 w 24"/>
                      <a:gd name="T3" fmla="*/ 4 h 4"/>
                      <a:gd name="T4" fmla="*/ 24 w 24"/>
                      <a:gd name="T5" fmla="*/ 0 h 4"/>
                      <a:gd name="T6" fmla="*/ 12 w 24"/>
                      <a:gd name="T7" fmla="*/ 0 h 4"/>
                      <a:gd name="T8" fmla="*/ 0 w 24"/>
                      <a:gd name="T9" fmla="*/ 4 h 4"/>
                    </a:gdLst>
                    <a:ahLst/>
                    <a:cxnLst>
                      <a:cxn ang="0">
                        <a:pos x="T0" y="T1"/>
                      </a:cxn>
                      <a:cxn ang="0">
                        <a:pos x="T2" y="T3"/>
                      </a:cxn>
                      <a:cxn ang="0">
                        <a:pos x="T4" y="T5"/>
                      </a:cxn>
                      <a:cxn ang="0">
                        <a:pos x="T6" y="T7"/>
                      </a:cxn>
                      <a:cxn ang="0">
                        <a:pos x="T8" y="T9"/>
                      </a:cxn>
                    </a:cxnLst>
                    <a:rect l="0" t="0" r="r" b="b"/>
                    <a:pathLst>
                      <a:path w="24" h="4">
                        <a:moveTo>
                          <a:pt x="0" y="4"/>
                        </a:moveTo>
                        <a:lnTo>
                          <a:pt x="12" y="4"/>
                        </a:lnTo>
                        <a:lnTo>
                          <a:pt x="24" y="0"/>
                        </a:lnTo>
                        <a:lnTo>
                          <a:pt x="12"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30" name="Freeform 197">
                    <a:extLst>
                      <a:ext uri="{FF2B5EF4-FFF2-40B4-BE49-F238E27FC236}">
                        <a16:creationId xmlns:a16="http://schemas.microsoft.com/office/drawing/2014/main" id="{D32B6FCB-939B-452C-B10C-F7980FCE05C1}"/>
                      </a:ext>
                    </a:extLst>
                  </p:cNvPr>
                  <p:cNvSpPr>
                    <a:spLocks/>
                  </p:cNvSpPr>
                  <p:nvPr/>
                </p:nvSpPr>
                <p:spPr bwMode="gray">
                  <a:xfrm>
                    <a:off x="11601" y="7720"/>
                    <a:ext cx="37" cy="4"/>
                  </a:xfrm>
                  <a:custGeom>
                    <a:avLst/>
                    <a:gdLst>
                      <a:gd name="T0" fmla="*/ 37 w 37"/>
                      <a:gd name="T1" fmla="*/ 0 h 4"/>
                      <a:gd name="T2" fmla="*/ 25 w 37"/>
                      <a:gd name="T3" fmla="*/ 0 h 4"/>
                      <a:gd name="T4" fmla="*/ 13 w 37"/>
                      <a:gd name="T5" fmla="*/ 0 h 4"/>
                      <a:gd name="T6" fmla="*/ 0 w 37"/>
                      <a:gd name="T7" fmla="*/ 0 h 4"/>
                      <a:gd name="T8" fmla="*/ 13 w 37"/>
                      <a:gd name="T9" fmla="*/ 4 h 4"/>
                      <a:gd name="T10" fmla="*/ 25 w 37"/>
                      <a:gd name="T11" fmla="*/ 4 h 4"/>
                      <a:gd name="T12" fmla="*/ 37 w 37"/>
                      <a:gd name="T13" fmla="*/ 4 h 4"/>
                      <a:gd name="T14" fmla="*/ 37 w 3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
                        <a:moveTo>
                          <a:pt x="37" y="0"/>
                        </a:moveTo>
                        <a:lnTo>
                          <a:pt x="25" y="0"/>
                        </a:lnTo>
                        <a:lnTo>
                          <a:pt x="13" y="0"/>
                        </a:lnTo>
                        <a:lnTo>
                          <a:pt x="0" y="0"/>
                        </a:lnTo>
                        <a:lnTo>
                          <a:pt x="13" y="4"/>
                        </a:lnTo>
                        <a:lnTo>
                          <a:pt x="25" y="4"/>
                        </a:lnTo>
                        <a:lnTo>
                          <a:pt x="37" y="4"/>
                        </a:lnTo>
                        <a:lnTo>
                          <a:pt x="37"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31" name="Freeform 198">
                    <a:extLst>
                      <a:ext uri="{FF2B5EF4-FFF2-40B4-BE49-F238E27FC236}">
                        <a16:creationId xmlns:a16="http://schemas.microsoft.com/office/drawing/2014/main" id="{8D9B0F32-04EF-4CE3-9D07-0E2D1551F378}"/>
                      </a:ext>
                    </a:extLst>
                  </p:cNvPr>
                  <p:cNvSpPr>
                    <a:spLocks/>
                  </p:cNvSpPr>
                  <p:nvPr/>
                </p:nvSpPr>
                <p:spPr bwMode="gray">
                  <a:xfrm>
                    <a:off x="11504" y="7614"/>
                    <a:ext cx="24" cy="21"/>
                  </a:xfrm>
                  <a:custGeom>
                    <a:avLst/>
                    <a:gdLst>
                      <a:gd name="T0" fmla="*/ 20 w 24"/>
                      <a:gd name="T1" fmla="*/ 17 h 21"/>
                      <a:gd name="T2" fmla="*/ 8 w 24"/>
                      <a:gd name="T3" fmla="*/ 8 h 21"/>
                      <a:gd name="T4" fmla="*/ 8 w 24"/>
                      <a:gd name="T5" fmla="*/ 8 h 21"/>
                      <a:gd name="T6" fmla="*/ 8 w 24"/>
                      <a:gd name="T7" fmla="*/ 4 h 21"/>
                      <a:gd name="T8" fmla="*/ 0 w 24"/>
                      <a:gd name="T9" fmla="*/ 0 h 21"/>
                      <a:gd name="T10" fmla="*/ 8 w 24"/>
                      <a:gd name="T11" fmla="*/ 13 h 21"/>
                      <a:gd name="T12" fmla="*/ 12 w 24"/>
                      <a:gd name="T13" fmla="*/ 17 h 21"/>
                      <a:gd name="T14" fmla="*/ 24 w 24"/>
                      <a:gd name="T15" fmla="*/ 21 h 21"/>
                      <a:gd name="T16" fmla="*/ 20 w 24"/>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1">
                        <a:moveTo>
                          <a:pt x="20" y="17"/>
                        </a:moveTo>
                        <a:lnTo>
                          <a:pt x="8" y="8"/>
                        </a:lnTo>
                        <a:lnTo>
                          <a:pt x="8" y="8"/>
                        </a:lnTo>
                        <a:lnTo>
                          <a:pt x="8" y="4"/>
                        </a:lnTo>
                        <a:lnTo>
                          <a:pt x="0" y="0"/>
                        </a:lnTo>
                        <a:lnTo>
                          <a:pt x="8" y="13"/>
                        </a:lnTo>
                        <a:lnTo>
                          <a:pt x="12" y="17"/>
                        </a:lnTo>
                        <a:lnTo>
                          <a:pt x="24" y="21"/>
                        </a:lnTo>
                        <a:lnTo>
                          <a:pt x="20"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210" name="Freeform 199">
                  <a:extLst>
                    <a:ext uri="{FF2B5EF4-FFF2-40B4-BE49-F238E27FC236}">
                      <a16:creationId xmlns:a16="http://schemas.microsoft.com/office/drawing/2014/main" id="{C3BE2A63-1321-4EEA-9BA4-BEF97500E830}"/>
                    </a:ext>
                  </a:extLst>
                </p:cNvPr>
                <p:cNvSpPr>
                  <a:spLocks/>
                </p:cNvSpPr>
                <p:nvPr/>
              </p:nvSpPr>
              <p:spPr bwMode="gray">
                <a:xfrm>
                  <a:off x="11719" y="7692"/>
                  <a:ext cx="118" cy="126"/>
                </a:xfrm>
                <a:custGeom>
                  <a:avLst/>
                  <a:gdLst>
                    <a:gd name="T0" fmla="*/ 57 w 118"/>
                    <a:gd name="T1" fmla="*/ 114 h 126"/>
                    <a:gd name="T2" fmla="*/ 57 w 118"/>
                    <a:gd name="T3" fmla="*/ 105 h 126"/>
                    <a:gd name="T4" fmla="*/ 57 w 118"/>
                    <a:gd name="T5" fmla="*/ 93 h 126"/>
                    <a:gd name="T6" fmla="*/ 61 w 118"/>
                    <a:gd name="T7" fmla="*/ 89 h 126"/>
                    <a:gd name="T8" fmla="*/ 74 w 118"/>
                    <a:gd name="T9" fmla="*/ 69 h 126"/>
                    <a:gd name="T10" fmla="*/ 86 w 118"/>
                    <a:gd name="T11" fmla="*/ 81 h 126"/>
                    <a:gd name="T12" fmla="*/ 102 w 118"/>
                    <a:gd name="T13" fmla="*/ 73 h 126"/>
                    <a:gd name="T14" fmla="*/ 102 w 118"/>
                    <a:gd name="T15" fmla="*/ 65 h 126"/>
                    <a:gd name="T16" fmla="*/ 98 w 118"/>
                    <a:gd name="T17" fmla="*/ 57 h 126"/>
                    <a:gd name="T18" fmla="*/ 110 w 118"/>
                    <a:gd name="T19" fmla="*/ 61 h 126"/>
                    <a:gd name="T20" fmla="*/ 114 w 118"/>
                    <a:gd name="T21" fmla="*/ 53 h 126"/>
                    <a:gd name="T22" fmla="*/ 118 w 118"/>
                    <a:gd name="T23" fmla="*/ 48 h 126"/>
                    <a:gd name="T24" fmla="*/ 114 w 118"/>
                    <a:gd name="T25" fmla="*/ 44 h 126"/>
                    <a:gd name="T26" fmla="*/ 102 w 118"/>
                    <a:gd name="T27" fmla="*/ 40 h 126"/>
                    <a:gd name="T28" fmla="*/ 102 w 118"/>
                    <a:gd name="T29" fmla="*/ 40 h 126"/>
                    <a:gd name="T30" fmla="*/ 82 w 118"/>
                    <a:gd name="T31" fmla="*/ 32 h 126"/>
                    <a:gd name="T32" fmla="*/ 78 w 118"/>
                    <a:gd name="T33" fmla="*/ 28 h 126"/>
                    <a:gd name="T34" fmla="*/ 66 w 118"/>
                    <a:gd name="T35" fmla="*/ 24 h 126"/>
                    <a:gd name="T36" fmla="*/ 61 w 118"/>
                    <a:gd name="T37" fmla="*/ 12 h 126"/>
                    <a:gd name="T38" fmla="*/ 49 w 118"/>
                    <a:gd name="T39" fmla="*/ 0 h 126"/>
                    <a:gd name="T40" fmla="*/ 33 w 118"/>
                    <a:gd name="T41" fmla="*/ 4 h 126"/>
                    <a:gd name="T42" fmla="*/ 37 w 118"/>
                    <a:gd name="T43" fmla="*/ 20 h 126"/>
                    <a:gd name="T44" fmla="*/ 25 w 118"/>
                    <a:gd name="T45" fmla="*/ 16 h 126"/>
                    <a:gd name="T46" fmla="*/ 17 w 118"/>
                    <a:gd name="T47" fmla="*/ 20 h 126"/>
                    <a:gd name="T48" fmla="*/ 13 w 118"/>
                    <a:gd name="T49" fmla="*/ 36 h 126"/>
                    <a:gd name="T50" fmla="*/ 5 w 118"/>
                    <a:gd name="T51" fmla="*/ 40 h 126"/>
                    <a:gd name="T52" fmla="*/ 5 w 118"/>
                    <a:gd name="T53" fmla="*/ 57 h 126"/>
                    <a:gd name="T54" fmla="*/ 5 w 118"/>
                    <a:gd name="T55" fmla="*/ 73 h 126"/>
                    <a:gd name="T56" fmla="*/ 0 w 118"/>
                    <a:gd name="T57" fmla="*/ 73 h 126"/>
                    <a:gd name="T58" fmla="*/ 9 w 118"/>
                    <a:gd name="T59" fmla="*/ 81 h 126"/>
                    <a:gd name="T60" fmla="*/ 21 w 118"/>
                    <a:gd name="T61" fmla="*/ 77 h 126"/>
                    <a:gd name="T62" fmla="*/ 17 w 118"/>
                    <a:gd name="T63" fmla="*/ 81 h 126"/>
                    <a:gd name="T64" fmla="*/ 21 w 118"/>
                    <a:gd name="T65" fmla="*/ 93 h 126"/>
                    <a:gd name="T66" fmla="*/ 33 w 118"/>
                    <a:gd name="T67" fmla="*/ 97 h 126"/>
                    <a:gd name="T68" fmla="*/ 45 w 118"/>
                    <a:gd name="T69" fmla="*/ 114 h 126"/>
                    <a:gd name="T70" fmla="*/ 57 w 118"/>
                    <a:gd name="T71" fmla="*/ 126 h 126"/>
                    <a:gd name="T72" fmla="*/ 57 w 118"/>
                    <a:gd name="T73"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26">
                      <a:moveTo>
                        <a:pt x="57" y="114"/>
                      </a:moveTo>
                      <a:lnTo>
                        <a:pt x="57" y="114"/>
                      </a:lnTo>
                      <a:lnTo>
                        <a:pt x="57" y="110"/>
                      </a:lnTo>
                      <a:lnTo>
                        <a:pt x="57" y="105"/>
                      </a:lnTo>
                      <a:lnTo>
                        <a:pt x="57" y="105"/>
                      </a:lnTo>
                      <a:lnTo>
                        <a:pt x="57" y="93"/>
                      </a:lnTo>
                      <a:lnTo>
                        <a:pt x="61" y="89"/>
                      </a:lnTo>
                      <a:lnTo>
                        <a:pt x="61" y="89"/>
                      </a:lnTo>
                      <a:lnTo>
                        <a:pt x="66" y="81"/>
                      </a:lnTo>
                      <a:lnTo>
                        <a:pt x="74" y="69"/>
                      </a:lnTo>
                      <a:lnTo>
                        <a:pt x="82" y="69"/>
                      </a:lnTo>
                      <a:lnTo>
                        <a:pt x="86" y="81"/>
                      </a:lnTo>
                      <a:lnTo>
                        <a:pt x="94" y="77"/>
                      </a:lnTo>
                      <a:lnTo>
                        <a:pt x="102" y="73"/>
                      </a:lnTo>
                      <a:lnTo>
                        <a:pt x="102" y="65"/>
                      </a:lnTo>
                      <a:lnTo>
                        <a:pt x="102" y="65"/>
                      </a:lnTo>
                      <a:lnTo>
                        <a:pt x="98" y="61"/>
                      </a:lnTo>
                      <a:lnTo>
                        <a:pt x="98" y="57"/>
                      </a:lnTo>
                      <a:lnTo>
                        <a:pt x="106" y="57"/>
                      </a:lnTo>
                      <a:lnTo>
                        <a:pt x="110" y="61"/>
                      </a:lnTo>
                      <a:lnTo>
                        <a:pt x="110" y="57"/>
                      </a:lnTo>
                      <a:lnTo>
                        <a:pt x="114" y="53"/>
                      </a:lnTo>
                      <a:lnTo>
                        <a:pt x="118" y="53"/>
                      </a:lnTo>
                      <a:lnTo>
                        <a:pt x="118" y="48"/>
                      </a:lnTo>
                      <a:lnTo>
                        <a:pt x="114" y="48"/>
                      </a:lnTo>
                      <a:lnTo>
                        <a:pt x="114" y="44"/>
                      </a:lnTo>
                      <a:lnTo>
                        <a:pt x="106" y="44"/>
                      </a:lnTo>
                      <a:lnTo>
                        <a:pt x="102" y="40"/>
                      </a:lnTo>
                      <a:lnTo>
                        <a:pt x="102" y="40"/>
                      </a:lnTo>
                      <a:lnTo>
                        <a:pt x="102" y="40"/>
                      </a:lnTo>
                      <a:lnTo>
                        <a:pt x="94" y="36"/>
                      </a:lnTo>
                      <a:lnTo>
                        <a:pt x="82" y="32"/>
                      </a:lnTo>
                      <a:lnTo>
                        <a:pt x="82" y="32"/>
                      </a:lnTo>
                      <a:lnTo>
                        <a:pt x="78" y="28"/>
                      </a:lnTo>
                      <a:lnTo>
                        <a:pt x="70" y="24"/>
                      </a:lnTo>
                      <a:lnTo>
                        <a:pt x="66" y="24"/>
                      </a:lnTo>
                      <a:lnTo>
                        <a:pt x="61" y="16"/>
                      </a:lnTo>
                      <a:lnTo>
                        <a:pt x="61" y="12"/>
                      </a:lnTo>
                      <a:lnTo>
                        <a:pt x="57" y="12"/>
                      </a:lnTo>
                      <a:lnTo>
                        <a:pt x="49" y="0"/>
                      </a:lnTo>
                      <a:lnTo>
                        <a:pt x="45" y="0"/>
                      </a:lnTo>
                      <a:lnTo>
                        <a:pt x="33" y="4"/>
                      </a:lnTo>
                      <a:lnTo>
                        <a:pt x="37" y="8"/>
                      </a:lnTo>
                      <a:lnTo>
                        <a:pt x="37" y="20"/>
                      </a:lnTo>
                      <a:lnTo>
                        <a:pt x="25" y="16"/>
                      </a:lnTo>
                      <a:lnTo>
                        <a:pt x="25" y="16"/>
                      </a:lnTo>
                      <a:lnTo>
                        <a:pt x="25" y="16"/>
                      </a:lnTo>
                      <a:lnTo>
                        <a:pt x="17" y="20"/>
                      </a:lnTo>
                      <a:lnTo>
                        <a:pt x="13" y="32"/>
                      </a:lnTo>
                      <a:lnTo>
                        <a:pt x="13" y="36"/>
                      </a:lnTo>
                      <a:lnTo>
                        <a:pt x="5" y="36"/>
                      </a:lnTo>
                      <a:lnTo>
                        <a:pt x="5" y="40"/>
                      </a:lnTo>
                      <a:lnTo>
                        <a:pt x="0" y="53"/>
                      </a:lnTo>
                      <a:lnTo>
                        <a:pt x="5" y="57"/>
                      </a:lnTo>
                      <a:lnTo>
                        <a:pt x="9" y="61"/>
                      </a:lnTo>
                      <a:lnTo>
                        <a:pt x="5" y="73"/>
                      </a:lnTo>
                      <a:lnTo>
                        <a:pt x="5" y="73"/>
                      </a:lnTo>
                      <a:lnTo>
                        <a:pt x="0" y="73"/>
                      </a:lnTo>
                      <a:lnTo>
                        <a:pt x="5" y="81"/>
                      </a:lnTo>
                      <a:lnTo>
                        <a:pt x="9" y="81"/>
                      </a:lnTo>
                      <a:lnTo>
                        <a:pt x="17" y="81"/>
                      </a:lnTo>
                      <a:lnTo>
                        <a:pt x="21" y="77"/>
                      </a:lnTo>
                      <a:lnTo>
                        <a:pt x="21" y="81"/>
                      </a:lnTo>
                      <a:lnTo>
                        <a:pt x="17" y="81"/>
                      </a:lnTo>
                      <a:lnTo>
                        <a:pt x="9" y="81"/>
                      </a:lnTo>
                      <a:lnTo>
                        <a:pt x="21" y="93"/>
                      </a:lnTo>
                      <a:lnTo>
                        <a:pt x="21" y="93"/>
                      </a:lnTo>
                      <a:lnTo>
                        <a:pt x="33" y="97"/>
                      </a:lnTo>
                      <a:lnTo>
                        <a:pt x="37" y="101"/>
                      </a:lnTo>
                      <a:lnTo>
                        <a:pt x="45" y="114"/>
                      </a:lnTo>
                      <a:lnTo>
                        <a:pt x="53" y="122"/>
                      </a:lnTo>
                      <a:lnTo>
                        <a:pt x="57" y="126"/>
                      </a:lnTo>
                      <a:lnTo>
                        <a:pt x="57" y="122"/>
                      </a:lnTo>
                      <a:lnTo>
                        <a:pt x="57" y="11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11" name="Freeform 200">
                  <a:extLst>
                    <a:ext uri="{FF2B5EF4-FFF2-40B4-BE49-F238E27FC236}">
                      <a16:creationId xmlns:a16="http://schemas.microsoft.com/office/drawing/2014/main" id="{BD407B6E-54AA-498D-9836-B015A5C16FCD}"/>
                    </a:ext>
                  </a:extLst>
                </p:cNvPr>
                <p:cNvSpPr>
                  <a:spLocks/>
                </p:cNvSpPr>
                <p:nvPr/>
              </p:nvSpPr>
              <p:spPr bwMode="gray">
                <a:xfrm>
                  <a:off x="11772" y="7761"/>
                  <a:ext cx="106" cy="211"/>
                </a:xfrm>
                <a:custGeom>
                  <a:avLst/>
                  <a:gdLst>
                    <a:gd name="T0" fmla="*/ 70 w 106"/>
                    <a:gd name="T1" fmla="*/ 203 h 211"/>
                    <a:gd name="T2" fmla="*/ 65 w 106"/>
                    <a:gd name="T3" fmla="*/ 187 h 211"/>
                    <a:gd name="T4" fmla="*/ 78 w 106"/>
                    <a:gd name="T5" fmla="*/ 183 h 211"/>
                    <a:gd name="T6" fmla="*/ 86 w 106"/>
                    <a:gd name="T7" fmla="*/ 171 h 211"/>
                    <a:gd name="T8" fmla="*/ 90 w 106"/>
                    <a:gd name="T9" fmla="*/ 159 h 211"/>
                    <a:gd name="T10" fmla="*/ 106 w 106"/>
                    <a:gd name="T11" fmla="*/ 146 h 211"/>
                    <a:gd name="T12" fmla="*/ 102 w 106"/>
                    <a:gd name="T13" fmla="*/ 130 h 211"/>
                    <a:gd name="T14" fmla="*/ 102 w 106"/>
                    <a:gd name="T15" fmla="*/ 126 h 211"/>
                    <a:gd name="T16" fmla="*/ 86 w 106"/>
                    <a:gd name="T17" fmla="*/ 122 h 211"/>
                    <a:gd name="T18" fmla="*/ 82 w 106"/>
                    <a:gd name="T19" fmla="*/ 110 h 211"/>
                    <a:gd name="T20" fmla="*/ 74 w 106"/>
                    <a:gd name="T21" fmla="*/ 97 h 211"/>
                    <a:gd name="T22" fmla="*/ 78 w 106"/>
                    <a:gd name="T23" fmla="*/ 89 h 211"/>
                    <a:gd name="T24" fmla="*/ 70 w 106"/>
                    <a:gd name="T25" fmla="*/ 77 h 211"/>
                    <a:gd name="T26" fmla="*/ 78 w 106"/>
                    <a:gd name="T27" fmla="*/ 73 h 211"/>
                    <a:gd name="T28" fmla="*/ 78 w 106"/>
                    <a:gd name="T29" fmla="*/ 53 h 211"/>
                    <a:gd name="T30" fmla="*/ 78 w 106"/>
                    <a:gd name="T31" fmla="*/ 41 h 211"/>
                    <a:gd name="T32" fmla="*/ 78 w 106"/>
                    <a:gd name="T33" fmla="*/ 32 h 211"/>
                    <a:gd name="T34" fmla="*/ 70 w 106"/>
                    <a:gd name="T35" fmla="*/ 24 h 211"/>
                    <a:gd name="T36" fmla="*/ 53 w 106"/>
                    <a:gd name="T37" fmla="*/ 12 h 211"/>
                    <a:gd name="T38" fmla="*/ 41 w 106"/>
                    <a:gd name="T39" fmla="*/ 8 h 211"/>
                    <a:gd name="T40" fmla="*/ 29 w 106"/>
                    <a:gd name="T41" fmla="*/ 0 h 211"/>
                    <a:gd name="T42" fmla="*/ 13 w 106"/>
                    <a:gd name="T43" fmla="*/ 12 h 211"/>
                    <a:gd name="T44" fmla="*/ 8 w 106"/>
                    <a:gd name="T45" fmla="*/ 20 h 211"/>
                    <a:gd name="T46" fmla="*/ 4 w 106"/>
                    <a:gd name="T47" fmla="*/ 36 h 211"/>
                    <a:gd name="T48" fmla="*/ 4 w 106"/>
                    <a:gd name="T49" fmla="*/ 41 h 211"/>
                    <a:gd name="T50" fmla="*/ 4 w 106"/>
                    <a:gd name="T51" fmla="*/ 45 h 211"/>
                    <a:gd name="T52" fmla="*/ 4 w 106"/>
                    <a:gd name="T53" fmla="*/ 57 h 211"/>
                    <a:gd name="T54" fmla="*/ 17 w 106"/>
                    <a:gd name="T55" fmla="*/ 61 h 211"/>
                    <a:gd name="T56" fmla="*/ 13 w 106"/>
                    <a:gd name="T57" fmla="*/ 81 h 211"/>
                    <a:gd name="T58" fmla="*/ 8 w 106"/>
                    <a:gd name="T59" fmla="*/ 102 h 211"/>
                    <a:gd name="T60" fmla="*/ 8 w 106"/>
                    <a:gd name="T61" fmla="*/ 114 h 211"/>
                    <a:gd name="T62" fmla="*/ 8 w 106"/>
                    <a:gd name="T63" fmla="*/ 126 h 211"/>
                    <a:gd name="T64" fmla="*/ 0 w 106"/>
                    <a:gd name="T65" fmla="*/ 142 h 211"/>
                    <a:gd name="T66" fmla="*/ 8 w 106"/>
                    <a:gd name="T67" fmla="*/ 150 h 211"/>
                    <a:gd name="T68" fmla="*/ 8 w 106"/>
                    <a:gd name="T69" fmla="*/ 167 h 211"/>
                    <a:gd name="T70" fmla="*/ 8 w 106"/>
                    <a:gd name="T71" fmla="*/ 171 h 211"/>
                    <a:gd name="T72" fmla="*/ 33 w 106"/>
                    <a:gd name="T73" fmla="*/ 183 h 211"/>
                    <a:gd name="T74" fmla="*/ 41 w 106"/>
                    <a:gd name="T75" fmla="*/ 199 h 211"/>
                    <a:gd name="T76" fmla="*/ 53 w 106"/>
                    <a:gd name="T7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211">
                      <a:moveTo>
                        <a:pt x="61" y="203"/>
                      </a:moveTo>
                      <a:lnTo>
                        <a:pt x="70" y="203"/>
                      </a:lnTo>
                      <a:lnTo>
                        <a:pt x="65" y="195"/>
                      </a:lnTo>
                      <a:lnTo>
                        <a:pt x="65" y="187"/>
                      </a:lnTo>
                      <a:lnTo>
                        <a:pt x="70" y="183"/>
                      </a:lnTo>
                      <a:lnTo>
                        <a:pt x="78" y="183"/>
                      </a:lnTo>
                      <a:lnTo>
                        <a:pt x="82" y="183"/>
                      </a:lnTo>
                      <a:lnTo>
                        <a:pt x="86" y="171"/>
                      </a:lnTo>
                      <a:lnTo>
                        <a:pt x="90" y="163"/>
                      </a:lnTo>
                      <a:lnTo>
                        <a:pt x="90" y="159"/>
                      </a:lnTo>
                      <a:lnTo>
                        <a:pt x="102" y="150"/>
                      </a:lnTo>
                      <a:lnTo>
                        <a:pt x="106" y="146"/>
                      </a:lnTo>
                      <a:lnTo>
                        <a:pt x="106" y="138"/>
                      </a:lnTo>
                      <a:lnTo>
                        <a:pt x="102" y="130"/>
                      </a:lnTo>
                      <a:lnTo>
                        <a:pt x="102" y="126"/>
                      </a:lnTo>
                      <a:lnTo>
                        <a:pt x="102" y="126"/>
                      </a:lnTo>
                      <a:lnTo>
                        <a:pt x="94" y="122"/>
                      </a:lnTo>
                      <a:lnTo>
                        <a:pt x="86" y="122"/>
                      </a:lnTo>
                      <a:lnTo>
                        <a:pt x="82" y="110"/>
                      </a:lnTo>
                      <a:lnTo>
                        <a:pt x="82" y="110"/>
                      </a:lnTo>
                      <a:lnTo>
                        <a:pt x="78" y="110"/>
                      </a:lnTo>
                      <a:lnTo>
                        <a:pt x="74" y="97"/>
                      </a:lnTo>
                      <a:lnTo>
                        <a:pt x="74" y="93"/>
                      </a:lnTo>
                      <a:lnTo>
                        <a:pt x="78" y="89"/>
                      </a:lnTo>
                      <a:lnTo>
                        <a:pt x="74" y="81"/>
                      </a:lnTo>
                      <a:lnTo>
                        <a:pt x="70" y="77"/>
                      </a:lnTo>
                      <a:lnTo>
                        <a:pt x="74" y="77"/>
                      </a:lnTo>
                      <a:lnTo>
                        <a:pt x="78" y="73"/>
                      </a:lnTo>
                      <a:lnTo>
                        <a:pt x="74" y="65"/>
                      </a:lnTo>
                      <a:lnTo>
                        <a:pt x="78" y="53"/>
                      </a:lnTo>
                      <a:lnTo>
                        <a:pt x="78" y="53"/>
                      </a:lnTo>
                      <a:lnTo>
                        <a:pt x="78" y="41"/>
                      </a:lnTo>
                      <a:lnTo>
                        <a:pt x="78" y="36"/>
                      </a:lnTo>
                      <a:lnTo>
                        <a:pt x="78" y="32"/>
                      </a:lnTo>
                      <a:lnTo>
                        <a:pt x="78" y="32"/>
                      </a:lnTo>
                      <a:lnTo>
                        <a:pt x="70" y="24"/>
                      </a:lnTo>
                      <a:lnTo>
                        <a:pt x="65" y="20"/>
                      </a:lnTo>
                      <a:lnTo>
                        <a:pt x="53" y="12"/>
                      </a:lnTo>
                      <a:lnTo>
                        <a:pt x="49" y="4"/>
                      </a:lnTo>
                      <a:lnTo>
                        <a:pt x="41" y="8"/>
                      </a:lnTo>
                      <a:lnTo>
                        <a:pt x="33" y="12"/>
                      </a:lnTo>
                      <a:lnTo>
                        <a:pt x="29" y="0"/>
                      </a:lnTo>
                      <a:lnTo>
                        <a:pt x="21" y="0"/>
                      </a:lnTo>
                      <a:lnTo>
                        <a:pt x="13" y="12"/>
                      </a:lnTo>
                      <a:lnTo>
                        <a:pt x="8" y="20"/>
                      </a:lnTo>
                      <a:lnTo>
                        <a:pt x="8" y="20"/>
                      </a:lnTo>
                      <a:lnTo>
                        <a:pt x="4" y="24"/>
                      </a:lnTo>
                      <a:lnTo>
                        <a:pt x="4" y="36"/>
                      </a:lnTo>
                      <a:lnTo>
                        <a:pt x="4" y="36"/>
                      </a:lnTo>
                      <a:lnTo>
                        <a:pt x="4" y="41"/>
                      </a:lnTo>
                      <a:lnTo>
                        <a:pt x="4" y="45"/>
                      </a:lnTo>
                      <a:lnTo>
                        <a:pt x="4" y="45"/>
                      </a:lnTo>
                      <a:lnTo>
                        <a:pt x="4" y="53"/>
                      </a:lnTo>
                      <a:lnTo>
                        <a:pt x="4" y="57"/>
                      </a:lnTo>
                      <a:lnTo>
                        <a:pt x="13" y="57"/>
                      </a:lnTo>
                      <a:lnTo>
                        <a:pt x="17" y="61"/>
                      </a:lnTo>
                      <a:lnTo>
                        <a:pt x="17" y="73"/>
                      </a:lnTo>
                      <a:lnTo>
                        <a:pt x="13" y="81"/>
                      </a:lnTo>
                      <a:lnTo>
                        <a:pt x="8" y="89"/>
                      </a:lnTo>
                      <a:lnTo>
                        <a:pt x="8" y="102"/>
                      </a:lnTo>
                      <a:lnTo>
                        <a:pt x="8" y="114"/>
                      </a:lnTo>
                      <a:lnTo>
                        <a:pt x="8" y="114"/>
                      </a:lnTo>
                      <a:lnTo>
                        <a:pt x="8" y="126"/>
                      </a:lnTo>
                      <a:lnTo>
                        <a:pt x="8" y="126"/>
                      </a:lnTo>
                      <a:lnTo>
                        <a:pt x="4" y="130"/>
                      </a:lnTo>
                      <a:lnTo>
                        <a:pt x="0" y="142"/>
                      </a:lnTo>
                      <a:lnTo>
                        <a:pt x="8" y="150"/>
                      </a:lnTo>
                      <a:lnTo>
                        <a:pt x="8" y="150"/>
                      </a:lnTo>
                      <a:lnTo>
                        <a:pt x="8" y="163"/>
                      </a:lnTo>
                      <a:lnTo>
                        <a:pt x="8" y="167"/>
                      </a:lnTo>
                      <a:lnTo>
                        <a:pt x="0" y="159"/>
                      </a:lnTo>
                      <a:lnTo>
                        <a:pt x="8" y="171"/>
                      </a:lnTo>
                      <a:lnTo>
                        <a:pt x="21" y="179"/>
                      </a:lnTo>
                      <a:lnTo>
                        <a:pt x="33" y="183"/>
                      </a:lnTo>
                      <a:lnTo>
                        <a:pt x="37" y="187"/>
                      </a:lnTo>
                      <a:lnTo>
                        <a:pt x="41" y="199"/>
                      </a:lnTo>
                      <a:lnTo>
                        <a:pt x="41" y="211"/>
                      </a:lnTo>
                      <a:lnTo>
                        <a:pt x="53" y="211"/>
                      </a:lnTo>
                      <a:lnTo>
                        <a:pt x="61" y="20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212" name="Group 201">
                  <a:extLst>
                    <a:ext uri="{FF2B5EF4-FFF2-40B4-BE49-F238E27FC236}">
                      <a16:creationId xmlns:a16="http://schemas.microsoft.com/office/drawing/2014/main" id="{80F53ADA-C00B-4D27-BC42-7682E1F71BC6}"/>
                    </a:ext>
                  </a:extLst>
                </p:cNvPr>
                <p:cNvGrpSpPr>
                  <a:grpSpLocks/>
                </p:cNvGrpSpPr>
                <p:nvPr/>
              </p:nvGrpSpPr>
              <p:grpSpPr bwMode="auto">
                <a:xfrm>
                  <a:off x="11793" y="7826"/>
                  <a:ext cx="516" cy="476"/>
                  <a:chOff x="11793" y="7826"/>
                  <a:chExt cx="516" cy="476"/>
                </a:xfrm>
                <a:grpFill/>
              </p:grpSpPr>
              <p:sp>
                <p:nvSpPr>
                  <p:cNvPr id="301" name="Freeform 202">
                    <a:extLst>
                      <a:ext uri="{FF2B5EF4-FFF2-40B4-BE49-F238E27FC236}">
                        <a16:creationId xmlns:a16="http://schemas.microsoft.com/office/drawing/2014/main" id="{24901055-41C9-4CFD-A886-64EED48EFD63}"/>
                      </a:ext>
                    </a:extLst>
                  </p:cNvPr>
                  <p:cNvSpPr>
                    <a:spLocks/>
                  </p:cNvSpPr>
                  <p:nvPr/>
                </p:nvSpPr>
                <p:spPr bwMode="gray">
                  <a:xfrm>
                    <a:off x="12029" y="8257"/>
                    <a:ext cx="167" cy="45"/>
                  </a:xfrm>
                  <a:custGeom>
                    <a:avLst/>
                    <a:gdLst>
                      <a:gd name="T0" fmla="*/ 44 w 167"/>
                      <a:gd name="T1" fmla="*/ 12 h 45"/>
                      <a:gd name="T2" fmla="*/ 36 w 167"/>
                      <a:gd name="T3" fmla="*/ 0 h 45"/>
                      <a:gd name="T4" fmla="*/ 28 w 167"/>
                      <a:gd name="T5" fmla="*/ 4 h 45"/>
                      <a:gd name="T6" fmla="*/ 16 w 167"/>
                      <a:gd name="T7" fmla="*/ 4 h 45"/>
                      <a:gd name="T8" fmla="*/ 4 w 167"/>
                      <a:gd name="T9" fmla="*/ 0 h 45"/>
                      <a:gd name="T10" fmla="*/ 0 w 167"/>
                      <a:gd name="T11" fmla="*/ 8 h 45"/>
                      <a:gd name="T12" fmla="*/ 0 w 167"/>
                      <a:gd name="T13" fmla="*/ 25 h 45"/>
                      <a:gd name="T14" fmla="*/ 12 w 167"/>
                      <a:gd name="T15" fmla="*/ 25 h 45"/>
                      <a:gd name="T16" fmla="*/ 24 w 167"/>
                      <a:gd name="T17" fmla="*/ 25 h 45"/>
                      <a:gd name="T18" fmla="*/ 36 w 167"/>
                      <a:gd name="T19" fmla="*/ 25 h 45"/>
                      <a:gd name="T20" fmla="*/ 44 w 167"/>
                      <a:gd name="T21" fmla="*/ 29 h 45"/>
                      <a:gd name="T22" fmla="*/ 49 w 167"/>
                      <a:gd name="T23" fmla="*/ 29 h 45"/>
                      <a:gd name="T24" fmla="*/ 61 w 167"/>
                      <a:gd name="T25" fmla="*/ 33 h 45"/>
                      <a:gd name="T26" fmla="*/ 69 w 167"/>
                      <a:gd name="T27" fmla="*/ 33 h 45"/>
                      <a:gd name="T28" fmla="*/ 73 w 167"/>
                      <a:gd name="T29" fmla="*/ 41 h 45"/>
                      <a:gd name="T30" fmla="*/ 77 w 167"/>
                      <a:gd name="T31" fmla="*/ 45 h 45"/>
                      <a:gd name="T32" fmla="*/ 85 w 167"/>
                      <a:gd name="T33" fmla="*/ 45 h 45"/>
                      <a:gd name="T34" fmla="*/ 97 w 167"/>
                      <a:gd name="T35" fmla="*/ 45 h 45"/>
                      <a:gd name="T36" fmla="*/ 110 w 167"/>
                      <a:gd name="T37" fmla="*/ 41 h 45"/>
                      <a:gd name="T38" fmla="*/ 138 w 167"/>
                      <a:gd name="T39" fmla="*/ 41 h 45"/>
                      <a:gd name="T40" fmla="*/ 142 w 167"/>
                      <a:gd name="T41" fmla="*/ 41 h 45"/>
                      <a:gd name="T42" fmla="*/ 154 w 167"/>
                      <a:gd name="T43" fmla="*/ 41 h 45"/>
                      <a:gd name="T44" fmla="*/ 154 w 167"/>
                      <a:gd name="T45" fmla="*/ 41 h 45"/>
                      <a:gd name="T46" fmla="*/ 162 w 167"/>
                      <a:gd name="T47" fmla="*/ 33 h 45"/>
                      <a:gd name="T48" fmla="*/ 167 w 167"/>
                      <a:gd name="T49" fmla="*/ 21 h 45"/>
                      <a:gd name="T50" fmla="*/ 154 w 167"/>
                      <a:gd name="T51" fmla="*/ 25 h 45"/>
                      <a:gd name="T52" fmla="*/ 130 w 167"/>
                      <a:gd name="T53" fmla="*/ 29 h 45"/>
                      <a:gd name="T54" fmla="*/ 130 w 167"/>
                      <a:gd name="T55" fmla="*/ 17 h 45"/>
                      <a:gd name="T56" fmla="*/ 118 w 167"/>
                      <a:gd name="T57" fmla="*/ 21 h 45"/>
                      <a:gd name="T58" fmla="*/ 110 w 167"/>
                      <a:gd name="T59" fmla="*/ 17 h 45"/>
                      <a:gd name="T60" fmla="*/ 97 w 167"/>
                      <a:gd name="T61" fmla="*/ 17 h 45"/>
                      <a:gd name="T62" fmla="*/ 85 w 167"/>
                      <a:gd name="T63" fmla="*/ 12 h 45"/>
                      <a:gd name="T64" fmla="*/ 81 w 167"/>
                      <a:gd name="T65" fmla="*/ 12 h 45"/>
                      <a:gd name="T66" fmla="*/ 69 w 167"/>
                      <a:gd name="T67" fmla="*/ 12 h 45"/>
                      <a:gd name="T68" fmla="*/ 61 w 167"/>
                      <a:gd name="T69" fmla="*/ 17 h 45"/>
                      <a:gd name="T70" fmla="*/ 49 w 167"/>
                      <a:gd name="T71" fmla="*/ 17 h 45"/>
                      <a:gd name="T72" fmla="*/ 44 w 167"/>
                      <a:gd name="T73"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 h="45">
                        <a:moveTo>
                          <a:pt x="44" y="12"/>
                        </a:moveTo>
                        <a:lnTo>
                          <a:pt x="36" y="0"/>
                        </a:lnTo>
                        <a:lnTo>
                          <a:pt x="28" y="4"/>
                        </a:lnTo>
                        <a:lnTo>
                          <a:pt x="16" y="4"/>
                        </a:lnTo>
                        <a:lnTo>
                          <a:pt x="4" y="0"/>
                        </a:lnTo>
                        <a:lnTo>
                          <a:pt x="0" y="8"/>
                        </a:lnTo>
                        <a:lnTo>
                          <a:pt x="0" y="25"/>
                        </a:lnTo>
                        <a:lnTo>
                          <a:pt x="12" y="25"/>
                        </a:lnTo>
                        <a:lnTo>
                          <a:pt x="24" y="25"/>
                        </a:lnTo>
                        <a:lnTo>
                          <a:pt x="36" y="25"/>
                        </a:lnTo>
                        <a:lnTo>
                          <a:pt x="44" y="29"/>
                        </a:lnTo>
                        <a:lnTo>
                          <a:pt x="49" y="29"/>
                        </a:lnTo>
                        <a:lnTo>
                          <a:pt x="61" y="33"/>
                        </a:lnTo>
                        <a:lnTo>
                          <a:pt x="69" y="33"/>
                        </a:lnTo>
                        <a:lnTo>
                          <a:pt x="73" y="41"/>
                        </a:lnTo>
                        <a:lnTo>
                          <a:pt x="77" y="45"/>
                        </a:lnTo>
                        <a:lnTo>
                          <a:pt x="85" y="45"/>
                        </a:lnTo>
                        <a:lnTo>
                          <a:pt x="97" y="45"/>
                        </a:lnTo>
                        <a:lnTo>
                          <a:pt x="110" y="41"/>
                        </a:lnTo>
                        <a:lnTo>
                          <a:pt x="138" y="41"/>
                        </a:lnTo>
                        <a:lnTo>
                          <a:pt x="142" y="41"/>
                        </a:lnTo>
                        <a:lnTo>
                          <a:pt x="154" y="41"/>
                        </a:lnTo>
                        <a:lnTo>
                          <a:pt x="154" y="41"/>
                        </a:lnTo>
                        <a:lnTo>
                          <a:pt x="162" y="33"/>
                        </a:lnTo>
                        <a:lnTo>
                          <a:pt x="167" y="21"/>
                        </a:lnTo>
                        <a:lnTo>
                          <a:pt x="154" y="25"/>
                        </a:lnTo>
                        <a:lnTo>
                          <a:pt x="130" y="29"/>
                        </a:lnTo>
                        <a:lnTo>
                          <a:pt x="130" y="17"/>
                        </a:lnTo>
                        <a:lnTo>
                          <a:pt x="118" y="21"/>
                        </a:lnTo>
                        <a:lnTo>
                          <a:pt x="110" y="17"/>
                        </a:lnTo>
                        <a:lnTo>
                          <a:pt x="97" y="17"/>
                        </a:lnTo>
                        <a:lnTo>
                          <a:pt x="85" y="12"/>
                        </a:lnTo>
                        <a:lnTo>
                          <a:pt x="81" y="12"/>
                        </a:lnTo>
                        <a:lnTo>
                          <a:pt x="69" y="12"/>
                        </a:lnTo>
                        <a:lnTo>
                          <a:pt x="61" y="17"/>
                        </a:lnTo>
                        <a:lnTo>
                          <a:pt x="49" y="17"/>
                        </a:lnTo>
                        <a:lnTo>
                          <a:pt x="4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02" name="Freeform 203">
                    <a:extLst>
                      <a:ext uri="{FF2B5EF4-FFF2-40B4-BE49-F238E27FC236}">
                        <a16:creationId xmlns:a16="http://schemas.microsoft.com/office/drawing/2014/main" id="{7A0F5EE8-F722-42D2-86F0-ED1E6A44C6A4}"/>
                      </a:ext>
                    </a:extLst>
                  </p:cNvPr>
                  <p:cNvSpPr>
                    <a:spLocks/>
                  </p:cNvSpPr>
                  <p:nvPr/>
                </p:nvSpPr>
                <p:spPr bwMode="gray">
                  <a:xfrm>
                    <a:off x="12281" y="8200"/>
                    <a:ext cx="28" cy="33"/>
                  </a:xfrm>
                  <a:custGeom>
                    <a:avLst/>
                    <a:gdLst>
                      <a:gd name="T0" fmla="*/ 20 w 28"/>
                      <a:gd name="T1" fmla="*/ 21 h 33"/>
                      <a:gd name="T2" fmla="*/ 24 w 28"/>
                      <a:gd name="T3" fmla="*/ 12 h 33"/>
                      <a:gd name="T4" fmla="*/ 28 w 28"/>
                      <a:gd name="T5" fmla="*/ 0 h 33"/>
                      <a:gd name="T6" fmla="*/ 16 w 28"/>
                      <a:gd name="T7" fmla="*/ 4 h 33"/>
                      <a:gd name="T8" fmla="*/ 4 w 28"/>
                      <a:gd name="T9" fmla="*/ 12 h 33"/>
                      <a:gd name="T10" fmla="*/ 0 w 28"/>
                      <a:gd name="T11" fmla="*/ 21 h 33"/>
                      <a:gd name="T12" fmla="*/ 0 w 28"/>
                      <a:gd name="T13" fmla="*/ 33 h 33"/>
                      <a:gd name="T14" fmla="*/ 12 w 28"/>
                      <a:gd name="T15" fmla="*/ 29 h 33"/>
                      <a:gd name="T16" fmla="*/ 20 w 28"/>
                      <a:gd name="T1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3">
                        <a:moveTo>
                          <a:pt x="20" y="21"/>
                        </a:moveTo>
                        <a:lnTo>
                          <a:pt x="24" y="12"/>
                        </a:lnTo>
                        <a:lnTo>
                          <a:pt x="28" y="0"/>
                        </a:lnTo>
                        <a:lnTo>
                          <a:pt x="16" y="4"/>
                        </a:lnTo>
                        <a:lnTo>
                          <a:pt x="4" y="12"/>
                        </a:lnTo>
                        <a:lnTo>
                          <a:pt x="0" y="21"/>
                        </a:lnTo>
                        <a:lnTo>
                          <a:pt x="0" y="33"/>
                        </a:lnTo>
                        <a:lnTo>
                          <a:pt x="12" y="29"/>
                        </a:lnTo>
                        <a:lnTo>
                          <a:pt x="20"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03" name="Freeform 204">
                    <a:extLst>
                      <a:ext uri="{FF2B5EF4-FFF2-40B4-BE49-F238E27FC236}">
                        <a16:creationId xmlns:a16="http://schemas.microsoft.com/office/drawing/2014/main" id="{0AE79C39-EE31-4DEB-877C-B05061A73219}"/>
                      </a:ext>
                    </a:extLst>
                  </p:cNvPr>
                  <p:cNvSpPr>
                    <a:spLocks/>
                  </p:cNvSpPr>
                  <p:nvPr/>
                </p:nvSpPr>
                <p:spPr bwMode="gray">
                  <a:xfrm>
                    <a:off x="11813" y="7826"/>
                    <a:ext cx="403" cy="374"/>
                  </a:xfrm>
                  <a:custGeom>
                    <a:avLst/>
                    <a:gdLst>
                      <a:gd name="T0" fmla="*/ 391 w 403"/>
                      <a:gd name="T1" fmla="*/ 32 h 374"/>
                      <a:gd name="T2" fmla="*/ 395 w 403"/>
                      <a:gd name="T3" fmla="*/ 8 h 374"/>
                      <a:gd name="T4" fmla="*/ 374 w 403"/>
                      <a:gd name="T5" fmla="*/ 0 h 374"/>
                      <a:gd name="T6" fmla="*/ 358 w 403"/>
                      <a:gd name="T7" fmla="*/ 28 h 374"/>
                      <a:gd name="T8" fmla="*/ 317 w 403"/>
                      <a:gd name="T9" fmla="*/ 32 h 374"/>
                      <a:gd name="T10" fmla="*/ 297 w 403"/>
                      <a:gd name="T11" fmla="*/ 28 h 374"/>
                      <a:gd name="T12" fmla="*/ 277 w 403"/>
                      <a:gd name="T13" fmla="*/ 16 h 374"/>
                      <a:gd name="T14" fmla="*/ 256 w 403"/>
                      <a:gd name="T15" fmla="*/ 16 h 374"/>
                      <a:gd name="T16" fmla="*/ 232 w 403"/>
                      <a:gd name="T17" fmla="*/ 24 h 374"/>
                      <a:gd name="T18" fmla="*/ 208 w 403"/>
                      <a:gd name="T19" fmla="*/ 24 h 374"/>
                      <a:gd name="T20" fmla="*/ 195 w 403"/>
                      <a:gd name="T21" fmla="*/ 28 h 374"/>
                      <a:gd name="T22" fmla="*/ 167 w 403"/>
                      <a:gd name="T23" fmla="*/ 28 h 374"/>
                      <a:gd name="T24" fmla="*/ 155 w 403"/>
                      <a:gd name="T25" fmla="*/ 41 h 374"/>
                      <a:gd name="T26" fmla="*/ 130 w 403"/>
                      <a:gd name="T27" fmla="*/ 41 h 374"/>
                      <a:gd name="T28" fmla="*/ 102 w 403"/>
                      <a:gd name="T29" fmla="*/ 61 h 374"/>
                      <a:gd name="T30" fmla="*/ 69 w 403"/>
                      <a:gd name="T31" fmla="*/ 61 h 374"/>
                      <a:gd name="T32" fmla="*/ 65 w 403"/>
                      <a:gd name="T33" fmla="*/ 81 h 374"/>
                      <a:gd name="T34" fmla="*/ 45 w 403"/>
                      <a:gd name="T35" fmla="*/ 106 h 374"/>
                      <a:gd name="T36" fmla="*/ 24 w 403"/>
                      <a:gd name="T37" fmla="*/ 122 h 374"/>
                      <a:gd name="T38" fmla="*/ 12 w 403"/>
                      <a:gd name="T39" fmla="*/ 146 h 374"/>
                      <a:gd name="T40" fmla="*/ 20 w 403"/>
                      <a:gd name="T41" fmla="*/ 171 h 374"/>
                      <a:gd name="T42" fmla="*/ 53 w 403"/>
                      <a:gd name="T43" fmla="*/ 187 h 374"/>
                      <a:gd name="T44" fmla="*/ 61 w 403"/>
                      <a:gd name="T45" fmla="*/ 199 h 374"/>
                      <a:gd name="T46" fmla="*/ 57 w 403"/>
                      <a:gd name="T47" fmla="*/ 216 h 374"/>
                      <a:gd name="T48" fmla="*/ 69 w 403"/>
                      <a:gd name="T49" fmla="*/ 244 h 374"/>
                      <a:gd name="T50" fmla="*/ 90 w 403"/>
                      <a:gd name="T51" fmla="*/ 244 h 374"/>
                      <a:gd name="T52" fmla="*/ 134 w 403"/>
                      <a:gd name="T53" fmla="*/ 240 h 374"/>
                      <a:gd name="T54" fmla="*/ 171 w 403"/>
                      <a:gd name="T55" fmla="*/ 248 h 374"/>
                      <a:gd name="T56" fmla="*/ 179 w 403"/>
                      <a:gd name="T57" fmla="*/ 268 h 374"/>
                      <a:gd name="T58" fmla="*/ 142 w 403"/>
                      <a:gd name="T59" fmla="*/ 252 h 374"/>
                      <a:gd name="T60" fmla="*/ 98 w 403"/>
                      <a:gd name="T61" fmla="*/ 252 h 374"/>
                      <a:gd name="T62" fmla="*/ 77 w 403"/>
                      <a:gd name="T63" fmla="*/ 281 h 374"/>
                      <a:gd name="T64" fmla="*/ 102 w 403"/>
                      <a:gd name="T65" fmla="*/ 317 h 374"/>
                      <a:gd name="T66" fmla="*/ 118 w 403"/>
                      <a:gd name="T67" fmla="*/ 342 h 374"/>
                      <a:gd name="T68" fmla="*/ 147 w 403"/>
                      <a:gd name="T69" fmla="*/ 358 h 374"/>
                      <a:gd name="T70" fmla="*/ 171 w 403"/>
                      <a:gd name="T71" fmla="*/ 354 h 374"/>
                      <a:gd name="T72" fmla="*/ 183 w 403"/>
                      <a:gd name="T73" fmla="*/ 354 h 374"/>
                      <a:gd name="T74" fmla="*/ 171 w 403"/>
                      <a:gd name="T75" fmla="*/ 309 h 374"/>
                      <a:gd name="T76" fmla="*/ 187 w 403"/>
                      <a:gd name="T77" fmla="*/ 309 h 374"/>
                      <a:gd name="T78" fmla="*/ 208 w 403"/>
                      <a:gd name="T79" fmla="*/ 293 h 374"/>
                      <a:gd name="T80" fmla="*/ 183 w 403"/>
                      <a:gd name="T81" fmla="*/ 268 h 374"/>
                      <a:gd name="T82" fmla="*/ 220 w 403"/>
                      <a:gd name="T83" fmla="*/ 268 h 374"/>
                      <a:gd name="T84" fmla="*/ 248 w 403"/>
                      <a:gd name="T85" fmla="*/ 277 h 374"/>
                      <a:gd name="T86" fmla="*/ 228 w 403"/>
                      <a:gd name="T87" fmla="*/ 240 h 374"/>
                      <a:gd name="T88" fmla="*/ 203 w 403"/>
                      <a:gd name="T89" fmla="*/ 228 h 374"/>
                      <a:gd name="T90" fmla="*/ 167 w 403"/>
                      <a:gd name="T91" fmla="*/ 207 h 374"/>
                      <a:gd name="T92" fmla="*/ 179 w 403"/>
                      <a:gd name="T93" fmla="*/ 187 h 374"/>
                      <a:gd name="T94" fmla="*/ 187 w 403"/>
                      <a:gd name="T95" fmla="*/ 187 h 374"/>
                      <a:gd name="T96" fmla="*/ 179 w 403"/>
                      <a:gd name="T97" fmla="*/ 150 h 374"/>
                      <a:gd name="T98" fmla="*/ 159 w 403"/>
                      <a:gd name="T99" fmla="*/ 122 h 374"/>
                      <a:gd name="T100" fmla="*/ 163 w 403"/>
                      <a:gd name="T101" fmla="*/ 89 h 374"/>
                      <a:gd name="T102" fmla="*/ 171 w 403"/>
                      <a:gd name="T103" fmla="*/ 89 h 374"/>
                      <a:gd name="T104" fmla="*/ 208 w 403"/>
                      <a:gd name="T105" fmla="*/ 122 h 374"/>
                      <a:gd name="T106" fmla="*/ 203 w 403"/>
                      <a:gd name="T107" fmla="*/ 106 h 374"/>
                      <a:gd name="T108" fmla="*/ 244 w 403"/>
                      <a:gd name="T109" fmla="*/ 122 h 374"/>
                      <a:gd name="T110" fmla="*/ 228 w 403"/>
                      <a:gd name="T111" fmla="*/ 98 h 374"/>
                      <a:gd name="T112" fmla="*/ 269 w 403"/>
                      <a:gd name="T113" fmla="*/ 110 h 374"/>
                      <a:gd name="T114" fmla="*/ 228 w 403"/>
                      <a:gd name="T115" fmla="*/ 77 h 374"/>
                      <a:gd name="T116" fmla="*/ 244 w 403"/>
                      <a:gd name="T117" fmla="*/ 69 h 374"/>
                      <a:gd name="T118" fmla="*/ 293 w 403"/>
                      <a:gd name="T119" fmla="*/ 61 h 374"/>
                      <a:gd name="T120" fmla="*/ 317 w 403"/>
                      <a:gd name="T121" fmla="*/ 57 h 374"/>
                      <a:gd name="T122" fmla="*/ 354 w 403"/>
                      <a:gd name="T123" fmla="*/ 6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 h="374">
                        <a:moveTo>
                          <a:pt x="383" y="57"/>
                        </a:moveTo>
                        <a:lnTo>
                          <a:pt x="387" y="57"/>
                        </a:lnTo>
                        <a:lnTo>
                          <a:pt x="383" y="45"/>
                        </a:lnTo>
                        <a:lnTo>
                          <a:pt x="391" y="32"/>
                        </a:lnTo>
                        <a:lnTo>
                          <a:pt x="403" y="24"/>
                        </a:lnTo>
                        <a:lnTo>
                          <a:pt x="399" y="20"/>
                        </a:lnTo>
                        <a:lnTo>
                          <a:pt x="399" y="8"/>
                        </a:lnTo>
                        <a:lnTo>
                          <a:pt x="395" y="8"/>
                        </a:lnTo>
                        <a:lnTo>
                          <a:pt x="395" y="4"/>
                        </a:lnTo>
                        <a:lnTo>
                          <a:pt x="387" y="0"/>
                        </a:lnTo>
                        <a:lnTo>
                          <a:pt x="378" y="0"/>
                        </a:lnTo>
                        <a:lnTo>
                          <a:pt x="374" y="0"/>
                        </a:lnTo>
                        <a:lnTo>
                          <a:pt x="370" y="8"/>
                        </a:lnTo>
                        <a:lnTo>
                          <a:pt x="374" y="20"/>
                        </a:lnTo>
                        <a:lnTo>
                          <a:pt x="362" y="28"/>
                        </a:lnTo>
                        <a:lnTo>
                          <a:pt x="358" y="28"/>
                        </a:lnTo>
                        <a:lnTo>
                          <a:pt x="346" y="28"/>
                        </a:lnTo>
                        <a:lnTo>
                          <a:pt x="334" y="32"/>
                        </a:lnTo>
                        <a:lnTo>
                          <a:pt x="330" y="32"/>
                        </a:lnTo>
                        <a:lnTo>
                          <a:pt x="317" y="32"/>
                        </a:lnTo>
                        <a:lnTo>
                          <a:pt x="313" y="28"/>
                        </a:lnTo>
                        <a:lnTo>
                          <a:pt x="305" y="24"/>
                        </a:lnTo>
                        <a:lnTo>
                          <a:pt x="301" y="20"/>
                        </a:lnTo>
                        <a:lnTo>
                          <a:pt x="297" y="28"/>
                        </a:lnTo>
                        <a:lnTo>
                          <a:pt x="293" y="28"/>
                        </a:lnTo>
                        <a:lnTo>
                          <a:pt x="289" y="24"/>
                        </a:lnTo>
                        <a:lnTo>
                          <a:pt x="285" y="24"/>
                        </a:lnTo>
                        <a:lnTo>
                          <a:pt x="277" y="16"/>
                        </a:lnTo>
                        <a:lnTo>
                          <a:pt x="277" y="12"/>
                        </a:lnTo>
                        <a:lnTo>
                          <a:pt x="273" y="12"/>
                        </a:lnTo>
                        <a:lnTo>
                          <a:pt x="260" y="16"/>
                        </a:lnTo>
                        <a:lnTo>
                          <a:pt x="256" y="16"/>
                        </a:lnTo>
                        <a:lnTo>
                          <a:pt x="248" y="16"/>
                        </a:lnTo>
                        <a:lnTo>
                          <a:pt x="248" y="16"/>
                        </a:lnTo>
                        <a:lnTo>
                          <a:pt x="240" y="16"/>
                        </a:lnTo>
                        <a:lnTo>
                          <a:pt x="232" y="24"/>
                        </a:lnTo>
                        <a:lnTo>
                          <a:pt x="224" y="24"/>
                        </a:lnTo>
                        <a:lnTo>
                          <a:pt x="220" y="24"/>
                        </a:lnTo>
                        <a:lnTo>
                          <a:pt x="212" y="24"/>
                        </a:lnTo>
                        <a:lnTo>
                          <a:pt x="208" y="24"/>
                        </a:lnTo>
                        <a:lnTo>
                          <a:pt x="203" y="24"/>
                        </a:lnTo>
                        <a:lnTo>
                          <a:pt x="199" y="20"/>
                        </a:lnTo>
                        <a:lnTo>
                          <a:pt x="199" y="24"/>
                        </a:lnTo>
                        <a:lnTo>
                          <a:pt x="195" y="28"/>
                        </a:lnTo>
                        <a:lnTo>
                          <a:pt x="187" y="28"/>
                        </a:lnTo>
                        <a:lnTo>
                          <a:pt x="179" y="28"/>
                        </a:lnTo>
                        <a:lnTo>
                          <a:pt x="175" y="28"/>
                        </a:lnTo>
                        <a:lnTo>
                          <a:pt x="167" y="28"/>
                        </a:lnTo>
                        <a:lnTo>
                          <a:pt x="167" y="32"/>
                        </a:lnTo>
                        <a:lnTo>
                          <a:pt x="167" y="41"/>
                        </a:lnTo>
                        <a:lnTo>
                          <a:pt x="155" y="41"/>
                        </a:lnTo>
                        <a:lnTo>
                          <a:pt x="155" y="41"/>
                        </a:lnTo>
                        <a:lnTo>
                          <a:pt x="155" y="41"/>
                        </a:lnTo>
                        <a:lnTo>
                          <a:pt x="142" y="41"/>
                        </a:lnTo>
                        <a:lnTo>
                          <a:pt x="134" y="41"/>
                        </a:lnTo>
                        <a:lnTo>
                          <a:pt x="130" y="41"/>
                        </a:lnTo>
                        <a:lnTo>
                          <a:pt x="118" y="45"/>
                        </a:lnTo>
                        <a:lnTo>
                          <a:pt x="118" y="45"/>
                        </a:lnTo>
                        <a:lnTo>
                          <a:pt x="110" y="57"/>
                        </a:lnTo>
                        <a:lnTo>
                          <a:pt x="102" y="61"/>
                        </a:lnTo>
                        <a:lnTo>
                          <a:pt x="90" y="57"/>
                        </a:lnTo>
                        <a:lnTo>
                          <a:pt x="90" y="57"/>
                        </a:lnTo>
                        <a:lnTo>
                          <a:pt x="77" y="61"/>
                        </a:lnTo>
                        <a:lnTo>
                          <a:pt x="69" y="61"/>
                        </a:lnTo>
                        <a:lnTo>
                          <a:pt x="61" y="61"/>
                        </a:lnTo>
                        <a:lnTo>
                          <a:pt x="61" y="65"/>
                        </a:lnTo>
                        <a:lnTo>
                          <a:pt x="65" y="73"/>
                        </a:lnTo>
                        <a:lnTo>
                          <a:pt x="65" y="81"/>
                        </a:lnTo>
                        <a:lnTo>
                          <a:pt x="61" y="85"/>
                        </a:lnTo>
                        <a:lnTo>
                          <a:pt x="49" y="94"/>
                        </a:lnTo>
                        <a:lnTo>
                          <a:pt x="49" y="98"/>
                        </a:lnTo>
                        <a:lnTo>
                          <a:pt x="45" y="106"/>
                        </a:lnTo>
                        <a:lnTo>
                          <a:pt x="41" y="118"/>
                        </a:lnTo>
                        <a:lnTo>
                          <a:pt x="37" y="118"/>
                        </a:lnTo>
                        <a:lnTo>
                          <a:pt x="29" y="118"/>
                        </a:lnTo>
                        <a:lnTo>
                          <a:pt x="24" y="122"/>
                        </a:lnTo>
                        <a:lnTo>
                          <a:pt x="24" y="130"/>
                        </a:lnTo>
                        <a:lnTo>
                          <a:pt x="29" y="138"/>
                        </a:lnTo>
                        <a:lnTo>
                          <a:pt x="20" y="138"/>
                        </a:lnTo>
                        <a:lnTo>
                          <a:pt x="12" y="146"/>
                        </a:lnTo>
                        <a:lnTo>
                          <a:pt x="0" y="146"/>
                        </a:lnTo>
                        <a:lnTo>
                          <a:pt x="8" y="150"/>
                        </a:lnTo>
                        <a:lnTo>
                          <a:pt x="16" y="163"/>
                        </a:lnTo>
                        <a:lnTo>
                          <a:pt x="20" y="171"/>
                        </a:lnTo>
                        <a:lnTo>
                          <a:pt x="29" y="175"/>
                        </a:lnTo>
                        <a:lnTo>
                          <a:pt x="37" y="187"/>
                        </a:lnTo>
                        <a:lnTo>
                          <a:pt x="45" y="195"/>
                        </a:lnTo>
                        <a:lnTo>
                          <a:pt x="53" y="187"/>
                        </a:lnTo>
                        <a:lnTo>
                          <a:pt x="57" y="187"/>
                        </a:lnTo>
                        <a:lnTo>
                          <a:pt x="69" y="191"/>
                        </a:lnTo>
                        <a:lnTo>
                          <a:pt x="61" y="199"/>
                        </a:lnTo>
                        <a:lnTo>
                          <a:pt x="61" y="199"/>
                        </a:lnTo>
                        <a:lnTo>
                          <a:pt x="49" y="195"/>
                        </a:lnTo>
                        <a:lnTo>
                          <a:pt x="45" y="203"/>
                        </a:lnTo>
                        <a:lnTo>
                          <a:pt x="45" y="207"/>
                        </a:lnTo>
                        <a:lnTo>
                          <a:pt x="57" y="216"/>
                        </a:lnTo>
                        <a:lnTo>
                          <a:pt x="61" y="216"/>
                        </a:lnTo>
                        <a:lnTo>
                          <a:pt x="61" y="220"/>
                        </a:lnTo>
                        <a:lnTo>
                          <a:pt x="69" y="232"/>
                        </a:lnTo>
                        <a:lnTo>
                          <a:pt x="69" y="244"/>
                        </a:lnTo>
                        <a:lnTo>
                          <a:pt x="81" y="232"/>
                        </a:lnTo>
                        <a:lnTo>
                          <a:pt x="81" y="232"/>
                        </a:lnTo>
                        <a:lnTo>
                          <a:pt x="85" y="232"/>
                        </a:lnTo>
                        <a:lnTo>
                          <a:pt x="90" y="244"/>
                        </a:lnTo>
                        <a:lnTo>
                          <a:pt x="102" y="240"/>
                        </a:lnTo>
                        <a:lnTo>
                          <a:pt x="114" y="240"/>
                        </a:lnTo>
                        <a:lnTo>
                          <a:pt x="122" y="236"/>
                        </a:lnTo>
                        <a:lnTo>
                          <a:pt x="134" y="240"/>
                        </a:lnTo>
                        <a:lnTo>
                          <a:pt x="147" y="236"/>
                        </a:lnTo>
                        <a:lnTo>
                          <a:pt x="159" y="244"/>
                        </a:lnTo>
                        <a:lnTo>
                          <a:pt x="163" y="240"/>
                        </a:lnTo>
                        <a:lnTo>
                          <a:pt x="171" y="248"/>
                        </a:lnTo>
                        <a:lnTo>
                          <a:pt x="183" y="248"/>
                        </a:lnTo>
                        <a:lnTo>
                          <a:pt x="195" y="252"/>
                        </a:lnTo>
                        <a:lnTo>
                          <a:pt x="191" y="260"/>
                        </a:lnTo>
                        <a:lnTo>
                          <a:pt x="179" y="268"/>
                        </a:lnTo>
                        <a:lnTo>
                          <a:pt x="171" y="264"/>
                        </a:lnTo>
                        <a:lnTo>
                          <a:pt x="159" y="256"/>
                        </a:lnTo>
                        <a:lnTo>
                          <a:pt x="147" y="256"/>
                        </a:lnTo>
                        <a:lnTo>
                          <a:pt x="142" y="252"/>
                        </a:lnTo>
                        <a:lnTo>
                          <a:pt x="130" y="248"/>
                        </a:lnTo>
                        <a:lnTo>
                          <a:pt x="118" y="240"/>
                        </a:lnTo>
                        <a:lnTo>
                          <a:pt x="106" y="244"/>
                        </a:lnTo>
                        <a:lnTo>
                          <a:pt x="98" y="252"/>
                        </a:lnTo>
                        <a:lnTo>
                          <a:pt x="85" y="256"/>
                        </a:lnTo>
                        <a:lnTo>
                          <a:pt x="85" y="256"/>
                        </a:lnTo>
                        <a:lnTo>
                          <a:pt x="73" y="268"/>
                        </a:lnTo>
                        <a:lnTo>
                          <a:pt x="77" y="281"/>
                        </a:lnTo>
                        <a:lnTo>
                          <a:pt x="90" y="293"/>
                        </a:lnTo>
                        <a:lnTo>
                          <a:pt x="94" y="293"/>
                        </a:lnTo>
                        <a:lnTo>
                          <a:pt x="102" y="305"/>
                        </a:lnTo>
                        <a:lnTo>
                          <a:pt x="102" y="317"/>
                        </a:lnTo>
                        <a:lnTo>
                          <a:pt x="98" y="330"/>
                        </a:lnTo>
                        <a:lnTo>
                          <a:pt x="106" y="342"/>
                        </a:lnTo>
                        <a:lnTo>
                          <a:pt x="106" y="346"/>
                        </a:lnTo>
                        <a:lnTo>
                          <a:pt x="118" y="342"/>
                        </a:lnTo>
                        <a:lnTo>
                          <a:pt x="130" y="334"/>
                        </a:lnTo>
                        <a:lnTo>
                          <a:pt x="130" y="338"/>
                        </a:lnTo>
                        <a:lnTo>
                          <a:pt x="142" y="350"/>
                        </a:lnTo>
                        <a:lnTo>
                          <a:pt x="147" y="358"/>
                        </a:lnTo>
                        <a:lnTo>
                          <a:pt x="155" y="370"/>
                        </a:lnTo>
                        <a:lnTo>
                          <a:pt x="155" y="358"/>
                        </a:lnTo>
                        <a:lnTo>
                          <a:pt x="163" y="346"/>
                        </a:lnTo>
                        <a:lnTo>
                          <a:pt x="171" y="354"/>
                        </a:lnTo>
                        <a:lnTo>
                          <a:pt x="179" y="366"/>
                        </a:lnTo>
                        <a:lnTo>
                          <a:pt x="191" y="374"/>
                        </a:lnTo>
                        <a:lnTo>
                          <a:pt x="191" y="366"/>
                        </a:lnTo>
                        <a:lnTo>
                          <a:pt x="183" y="354"/>
                        </a:lnTo>
                        <a:lnTo>
                          <a:pt x="187" y="342"/>
                        </a:lnTo>
                        <a:lnTo>
                          <a:pt x="183" y="330"/>
                        </a:lnTo>
                        <a:lnTo>
                          <a:pt x="175" y="321"/>
                        </a:lnTo>
                        <a:lnTo>
                          <a:pt x="171" y="309"/>
                        </a:lnTo>
                        <a:lnTo>
                          <a:pt x="167" y="297"/>
                        </a:lnTo>
                        <a:lnTo>
                          <a:pt x="167" y="293"/>
                        </a:lnTo>
                        <a:lnTo>
                          <a:pt x="179" y="297"/>
                        </a:lnTo>
                        <a:lnTo>
                          <a:pt x="187" y="309"/>
                        </a:lnTo>
                        <a:lnTo>
                          <a:pt x="199" y="305"/>
                        </a:lnTo>
                        <a:lnTo>
                          <a:pt x="212" y="305"/>
                        </a:lnTo>
                        <a:lnTo>
                          <a:pt x="216" y="301"/>
                        </a:lnTo>
                        <a:lnTo>
                          <a:pt x="208" y="293"/>
                        </a:lnTo>
                        <a:lnTo>
                          <a:pt x="195" y="293"/>
                        </a:lnTo>
                        <a:lnTo>
                          <a:pt x="191" y="285"/>
                        </a:lnTo>
                        <a:lnTo>
                          <a:pt x="183" y="273"/>
                        </a:lnTo>
                        <a:lnTo>
                          <a:pt x="183" y="268"/>
                        </a:lnTo>
                        <a:lnTo>
                          <a:pt x="195" y="268"/>
                        </a:lnTo>
                        <a:lnTo>
                          <a:pt x="199" y="264"/>
                        </a:lnTo>
                        <a:lnTo>
                          <a:pt x="208" y="264"/>
                        </a:lnTo>
                        <a:lnTo>
                          <a:pt x="220" y="268"/>
                        </a:lnTo>
                        <a:lnTo>
                          <a:pt x="232" y="277"/>
                        </a:lnTo>
                        <a:lnTo>
                          <a:pt x="244" y="289"/>
                        </a:lnTo>
                        <a:lnTo>
                          <a:pt x="244" y="289"/>
                        </a:lnTo>
                        <a:lnTo>
                          <a:pt x="248" y="277"/>
                        </a:lnTo>
                        <a:lnTo>
                          <a:pt x="244" y="268"/>
                        </a:lnTo>
                        <a:lnTo>
                          <a:pt x="244" y="256"/>
                        </a:lnTo>
                        <a:lnTo>
                          <a:pt x="240" y="244"/>
                        </a:lnTo>
                        <a:lnTo>
                          <a:pt x="228" y="240"/>
                        </a:lnTo>
                        <a:lnTo>
                          <a:pt x="224" y="240"/>
                        </a:lnTo>
                        <a:lnTo>
                          <a:pt x="220" y="232"/>
                        </a:lnTo>
                        <a:lnTo>
                          <a:pt x="208" y="228"/>
                        </a:lnTo>
                        <a:lnTo>
                          <a:pt x="203" y="228"/>
                        </a:lnTo>
                        <a:lnTo>
                          <a:pt x="203" y="220"/>
                        </a:lnTo>
                        <a:lnTo>
                          <a:pt x="191" y="220"/>
                        </a:lnTo>
                        <a:lnTo>
                          <a:pt x="179" y="212"/>
                        </a:lnTo>
                        <a:lnTo>
                          <a:pt x="167" y="207"/>
                        </a:lnTo>
                        <a:lnTo>
                          <a:pt x="159" y="199"/>
                        </a:lnTo>
                        <a:lnTo>
                          <a:pt x="171" y="203"/>
                        </a:lnTo>
                        <a:lnTo>
                          <a:pt x="183" y="195"/>
                        </a:lnTo>
                        <a:lnTo>
                          <a:pt x="179" y="187"/>
                        </a:lnTo>
                        <a:lnTo>
                          <a:pt x="175" y="175"/>
                        </a:lnTo>
                        <a:lnTo>
                          <a:pt x="187" y="171"/>
                        </a:lnTo>
                        <a:lnTo>
                          <a:pt x="191" y="175"/>
                        </a:lnTo>
                        <a:lnTo>
                          <a:pt x="187" y="187"/>
                        </a:lnTo>
                        <a:lnTo>
                          <a:pt x="195" y="187"/>
                        </a:lnTo>
                        <a:lnTo>
                          <a:pt x="199" y="175"/>
                        </a:lnTo>
                        <a:lnTo>
                          <a:pt x="191" y="163"/>
                        </a:lnTo>
                        <a:lnTo>
                          <a:pt x="179" y="150"/>
                        </a:lnTo>
                        <a:lnTo>
                          <a:pt x="175" y="142"/>
                        </a:lnTo>
                        <a:lnTo>
                          <a:pt x="167" y="130"/>
                        </a:lnTo>
                        <a:lnTo>
                          <a:pt x="163" y="126"/>
                        </a:lnTo>
                        <a:lnTo>
                          <a:pt x="159" y="122"/>
                        </a:lnTo>
                        <a:lnTo>
                          <a:pt x="155" y="114"/>
                        </a:lnTo>
                        <a:lnTo>
                          <a:pt x="159" y="102"/>
                        </a:lnTo>
                        <a:lnTo>
                          <a:pt x="163" y="89"/>
                        </a:lnTo>
                        <a:lnTo>
                          <a:pt x="163" y="89"/>
                        </a:lnTo>
                        <a:lnTo>
                          <a:pt x="163" y="85"/>
                        </a:lnTo>
                        <a:lnTo>
                          <a:pt x="167" y="85"/>
                        </a:lnTo>
                        <a:lnTo>
                          <a:pt x="179" y="77"/>
                        </a:lnTo>
                        <a:lnTo>
                          <a:pt x="171" y="89"/>
                        </a:lnTo>
                        <a:lnTo>
                          <a:pt x="183" y="102"/>
                        </a:lnTo>
                        <a:lnTo>
                          <a:pt x="191" y="102"/>
                        </a:lnTo>
                        <a:lnTo>
                          <a:pt x="203" y="110"/>
                        </a:lnTo>
                        <a:lnTo>
                          <a:pt x="208" y="122"/>
                        </a:lnTo>
                        <a:lnTo>
                          <a:pt x="208" y="126"/>
                        </a:lnTo>
                        <a:lnTo>
                          <a:pt x="220" y="122"/>
                        </a:lnTo>
                        <a:lnTo>
                          <a:pt x="212" y="118"/>
                        </a:lnTo>
                        <a:lnTo>
                          <a:pt x="203" y="106"/>
                        </a:lnTo>
                        <a:lnTo>
                          <a:pt x="216" y="106"/>
                        </a:lnTo>
                        <a:lnTo>
                          <a:pt x="228" y="110"/>
                        </a:lnTo>
                        <a:lnTo>
                          <a:pt x="236" y="122"/>
                        </a:lnTo>
                        <a:lnTo>
                          <a:pt x="244" y="122"/>
                        </a:lnTo>
                        <a:lnTo>
                          <a:pt x="244" y="122"/>
                        </a:lnTo>
                        <a:lnTo>
                          <a:pt x="236" y="110"/>
                        </a:lnTo>
                        <a:lnTo>
                          <a:pt x="232" y="110"/>
                        </a:lnTo>
                        <a:lnTo>
                          <a:pt x="228" y="98"/>
                        </a:lnTo>
                        <a:lnTo>
                          <a:pt x="240" y="98"/>
                        </a:lnTo>
                        <a:lnTo>
                          <a:pt x="252" y="102"/>
                        </a:lnTo>
                        <a:lnTo>
                          <a:pt x="260" y="114"/>
                        </a:lnTo>
                        <a:lnTo>
                          <a:pt x="269" y="110"/>
                        </a:lnTo>
                        <a:lnTo>
                          <a:pt x="256" y="102"/>
                        </a:lnTo>
                        <a:lnTo>
                          <a:pt x="244" y="94"/>
                        </a:lnTo>
                        <a:lnTo>
                          <a:pt x="232" y="89"/>
                        </a:lnTo>
                        <a:lnTo>
                          <a:pt x="228" y="77"/>
                        </a:lnTo>
                        <a:lnTo>
                          <a:pt x="228" y="69"/>
                        </a:lnTo>
                        <a:lnTo>
                          <a:pt x="232" y="69"/>
                        </a:lnTo>
                        <a:lnTo>
                          <a:pt x="236" y="69"/>
                        </a:lnTo>
                        <a:lnTo>
                          <a:pt x="244" y="69"/>
                        </a:lnTo>
                        <a:lnTo>
                          <a:pt x="256" y="69"/>
                        </a:lnTo>
                        <a:lnTo>
                          <a:pt x="269" y="57"/>
                        </a:lnTo>
                        <a:lnTo>
                          <a:pt x="281" y="61"/>
                        </a:lnTo>
                        <a:lnTo>
                          <a:pt x="293" y="61"/>
                        </a:lnTo>
                        <a:lnTo>
                          <a:pt x="293" y="61"/>
                        </a:lnTo>
                        <a:lnTo>
                          <a:pt x="301" y="53"/>
                        </a:lnTo>
                        <a:lnTo>
                          <a:pt x="313" y="49"/>
                        </a:lnTo>
                        <a:lnTo>
                          <a:pt x="317" y="57"/>
                        </a:lnTo>
                        <a:lnTo>
                          <a:pt x="330" y="61"/>
                        </a:lnTo>
                        <a:lnTo>
                          <a:pt x="342" y="61"/>
                        </a:lnTo>
                        <a:lnTo>
                          <a:pt x="342" y="61"/>
                        </a:lnTo>
                        <a:lnTo>
                          <a:pt x="354" y="61"/>
                        </a:lnTo>
                        <a:lnTo>
                          <a:pt x="366" y="69"/>
                        </a:lnTo>
                        <a:lnTo>
                          <a:pt x="370" y="69"/>
                        </a:lnTo>
                        <a:lnTo>
                          <a:pt x="383"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04" name="Freeform 205">
                    <a:extLst>
                      <a:ext uri="{FF2B5EF4-FFF2-40B4-BE49-F238E27FC236}">
                        <a16:creationId xmlns:a16="http://schemas.microsoft.com/office/drawing/2014/main" id="{8584E4D9-E957-4F64-850E-28FBA7A4C3A7}"/>
                      </a:ext>
                    </a:extLst>
                  </p:cNvPr>
                  <p:cNvSpPr>
                    <a:spLocks/>
                  </p:cNvSpPr>
                  <p:nvPr/>
                </p:nvSpPr>
                <p:spPr bwMode="gray">
                  <a:xfrm>
                    <a:off x="11988" y="8017"/>
                    <a:ext cx="102" cy="77"/>
                  </a:xfrm>
                  <a:custGeom>
                    <a:avLst/>
                    <a:gdLst>
                      <a:gd name="T0" fmla="*/ 57 w 102"/>
                      <a:gd name="T1" fmla="*/ 45 h 77"/>
                      <a:gd name="T2" fmla="*/ 69 w 102"/>
                      <a:gd name="T3" fmla="*/ 49 h 77"/>
                      <a:gd name="T4" fmla="*/ 77 w 102"/>
                      <a:gd name="T5" fmla="*/ 57 h 77"/>
                      <a:gd name="T6" fmla="*/ 85 w 102"/>
                      <a:gd name="T7" fmla="*/ 69 h 77"/>
                      <a:gd name="T8" fmla="*/ 98 w 102"/>
                      <a:gd name="T9" fmla="*/ 77 h 77"/>
                      <a:gd name="T10" fmla="*/ 102 w 102"/>
                      <a:gd name="T11" fmla="*/ 73 h 77"/>
                      <a:gd name="T12" fmla="*/ 98 w 102"/>
                      <a:gd name="T13" fmla="*/ 61 h 77"/>
                      <a:gd name="T14" fmla="*/ 85 w 102"/>
                      <a:gd name="T15" fmla="*/ 61 h 77"/>
                      <a:gd name="T16" fmla="*/ 81 w 102"/>
                      <a:gd name="T17" fmla="*/ 49 h 77"/>
                      <a:gd name="T18" fmla="*/ 81 w 102"/>
                      <a:gd name="T19" fmla="*/ 37 h 77"/>
                      <a:gd name="T20" fmla="*/ 69 w 102"/>
                      <a:gd name="T21" fmla="*/ 25 h 77"/>
                      <a:gd name="T22" fmla="*/ 57 w 102"/>
                      <a:gd name="T23" fmla="*/ 25 h 77"/>
                      <a:gd name="T24" fmla="*/ 45 w 102"/>
                      <a:gd name="T25" fmla="*/ 21 h 77"/>
                      <a:gd name="T26" fmla="*/ 33 w 102"/>
                      <a:gd name="T27" fmla="*/ 12 h 77"/>
                      <a:gd name="T28" fmla="*/ 24 w 102"/>
                      <a:gd name="T29" fmla="*/ 0 h 77"/>
                      <a:gd name="T30" fmla="*/ 12 w 102"/>
                      <a:gd name="T31" fmla="*/ 4 h 77"/>
                      <a:gd name="T32" fmla="*/ 0 w 102"/>
                      <a:gd name="T33" fmla="*/ 12 h 77"/>
                      <a:gd name="T34" fmla="*/ 12 w 102"/>
                      <a:gd name="T35" fmla="*/ 12 h 77"/>
                      <a:gd name="T36" fmla="*/ 24 w 102"/>
                      <a:gd name="T37" fmla="*/ 21 h 77"/>
                      <a:gd name="T38" fmla="*/ 37 w 102"/>
                      <a:gd name="T39" fmla="*/ 29 h 77"/>
                      <a:gd name="T40" fmla="*/ 45 w 102"/>
                      <a:gd name="T41" fmla="*/ 41 h 77"/>
                      <a:gd name="T42" fmla="*/ 49 w 102"/>
                      <a:gd name="T43" fmla="*/ 45 h 77"/>
                      <a:gd name="T44" fmla="*/ 57 w 102"/>
                      <a:gd name="T45"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77">
                        <a:moveTo>
                          <a:pt x="57" y="45"/>
                        </a:moveTo>
                        <a:lnTo>
                          <a:pt x="69" y="49"/>
                        </a:lnTo>
                        <a:lnTo>
                          <a:pt x="77" y="57"/>
                        </a:lnTo>
                        <a:lnTo>
                          <a:pt x="85" y="69"/>
                        </a:lnTo>
                        <a:lnTo>
                          <a:pt x="98" y="77"/>
                        </a:lnTo>
                        <a:lnTo>
                          <a:pt x="102" y="73"/>
                        </a:lnTo>
                        <a:lnTo>
                          <a:pt x="98" y="61"/>
                        </a:lnTo>
                        <a:lnTo>
                          <a:pt x="85" y="61"/>
                        </a:lnTo>
                        <a:lnTo>
                          <a:pt x="81" y="49"/>
                        </a:lnTo>
                        <a:lnTo>
                          <a:pt x="81" y="37"/>
                        </a:lnTo>
                        <a:lnTo>
                          <a:pt x="69" y="25"/>
                        </a:lnTo>
                        <a:lnTo>
                          <a:pt x="57" y="25"/>
                        </a:lnTo>
                        <a:lnTo>
                          <a:pt x="45" y="21"/>
                        </a:lnTo>
                        <a:lnTo>
                          <a:pt x="33" y="12"/>
                        </a:lnTo>
                        <a:lnTo>
                          <a:pt x="24" y="0"/>
                        </a:lnTo>
                        <a:lnTo>
                          <a:pt x="12" y="4"/>
                        </a:lnTo>
                        <a:lnTo>
                          <a:pt x="0" y="12"/>
                        </a:lnTo>
                        <a:lnTo>
                          <a:pt x="12" y="12"/>
                        </a:lnTo>
                        <a:lnTo>
                          <a:pt x="24" y="21"/>
                        </a:lnTo>
                        <a:lnTo>
                          <a:pt x="37" y="29"/>
                        </a:lnTo>
                        <a:lnTo>
                          <a:pt x="45" y="41"/>
                        </a:lnTo>
                        <a:lnTo>
                          <a:pt x="49" y="45"/>
                        </a:lnTo>
                        <a:lnTo>
                          <a:pt x="57" y="4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05" name="Freeform 206">
                    <a:extLst>
                      <a:ext uri="{FF2B5EF4-FFF2-40B4-BE49-F238E27FC236}">
                        <a16:creationId xmlns:a16="http://schemas.microsoft.com/office/drawing/2014/main" id="{F26DBA30-3D6C-4CEB-BD59-C3B9CABE0F87}"/>
                      </a:ext>
                    </a:extLst>
                  </p:cNvPr>
                  <p:cNvSpPr>
                    <a:spLocks/>
                  </p:cNvSpPr>
                  <p:nvPr/>
                </p:nvSpPr>
                <p:spPr bwMode="gray">
                  <a:xfrm>
                    <a:off x="12102" y="8099"/>
                    <a:ext cx="12" cy="12"/>
                  </a:xfrm>
                  <a:custGeom>
                    <a:avLst/>
                    <a:gdLst>
                      <a:gd name="T0" fmla="*/ 12 w 12"/>
                      <a:gd name="T1" fmla="*/ 4 h 12"/>
                      <a:gd name="T2" fmla="*/ 0 w 12"/>
                      <a:gd name="T3" fmla="*/ 0 h 12"/>
                      <a:gd name="T4" fmla="*/ 12 w 12"/>
                      <a:gd name="T5" fmla="*/ 12 h 12"/>
                      <a:gd name="T6" fmla="*/ 12 w 12"/>
                      <a:gd name="T7" fmla="*/ 4 h 12"/>
                    </a:gdLst>
                    <a:ahLst/>
                    <a:cxnLst>
                      <a:cxn ang="0">
                        <a:pos x="T0" y="T1"/>
                      </a:cxn>
                      <a:cxn ang="0">
                        <a:pos x="T2" y="T3"/>
                      </a:cxn>
                      <a:cxn ang="0">
                        <a:pos x="T4" y="T5"/>
                      </a:cxn>
                      <a:cxn ang="0">
                        <a:pos x="T6" y="T7"/>
                      </a:cxn>
                    </a:cxnLst>
                    <a:rect l="0" t="0" r="r" b="b"/>
                    <a:pathLst>
                      <a:path w="12" h="12">
                        <a:moveTo>
                          <a:pt x="12" y="4"/>
                        </a:moveTo>
                        <a:lnTo>
                          <a:pt x="0" y="0"/>
                        </a:lnTo>
                        <a:lnTo>
                          <a:pt x="12" y="12"/>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06" name="Freeform 207">
                    <a:extLst>
                      <a:ext uri="{FF2B5EF4-FFF2-40B4-BE49-F238E27FC236}">
                        <a16:creationId xmlns:a16="http://schemas.microsoft.com/office/drawing/2014/main" id="{CB5EBCEB-222E-4082-B25F-F33107D6F3CB}"/>
                      </a:ext>
                    </a:extLst>
                  </p:cNvPr>
                  <p:cNvSpPr>
                    <a:spLocks/>
                  </p:cNvSpPr>
                  <p:nvPr/>
                </p:nvSpPr>
                <p:spPr bwMode="gray">
                  <a:xfrm>
                    <a:off x="12114" y="8115"/>
                    <a:ext cx="12" cy="0"/>
                  </a:xfrm>
                  <a:custGeom>
                    <a:avLst/>
                    <a:gdLst>
                      <a:gd name="T0" fmla="*/ 0 w 12"/>
                      <a:gd name="T1" fmla="*/ 12 w 12"/>
                      <a:gd name="T2" fmla="*/ 0 w 12"/>
                      <a:gd name="T3" fmla="*/ 0 w 12"/>
                    </a:gdLst>
                    <a:ahLst/>
                    <a:cxnLst>
                      <a:cxn ang="0">
                        <a:pos x="T0" y="0"/>
                      </a:cxn>
                      <a:cxn ang="0">
                        <a:pos x="T1" y="0"/>
                      </a:cxn>
                      <a:cxn ang="0">
                        <a:pos x="T2" y="0"/>
                      </a:cxn>
                      <a:cxn ang="0">
                        <a:pos x="T3" y="0"/>
                      </a:cxn>
                    </a:cxnLst>
                    <a:rect l="0" t="0" r="r" b="b"/>
                    <a:pathLst>
                      <a:path w="12">
                        <a:moveTo>
                          <a:pt x="0" y="0"/>
                        </a:moveTo>
                        <a:lnTo>
                          <a:pt x="12" y="0"/>
                        </a:lnTo>
                        <a:lnTo>
                          <a:pt x="0"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07" name="Freeform 208">
                    <a:extLst>
                      <a:ext uri="{FF2B5EF4-FFF2-40B4-BE49-F238E27FC236}">
                        <a16:creationId xmlns:a16="http://schemas.microsoft.com/office/drawing/2014/main" id="{E56D304F-FBFA-41A7-B889-C1797EBD2699}"/>
                      </a:ext>
                    </a:extLst>
                  </p:cNvPr>
                  <p:cNvSpPr>
                    <a:spLocks/>
                  </p:cNvSpPr>
                  <p:nvPr/>
                </p:nvSpPr>
                <p:spPr bwMode="gray">
                  <a:xfrm>
                    <a:off x="12090" y="7895"/>
                    <a:ext cx="12" cy="12"/>
                  </a:xfrm>
                  <a:custGeom>
                    <a:avLst/>
                    <a:gdLst>
                      <a:gd name="T0" fmla="*/ 12 w 12"/>
                      <a:gd name="T1" fmla="*/ 0 h 12"/>
                      <a:gd name="T2" fmla="*/ 0 w 12"/>
                      <a:gd name="T3" fmla="*/ 0 h 12"/>
                      <a:gd name="T4" fmla="*/ 4 w 12"/>
                      <a:gd name="T5" fmla="*/ 12 h 12"/>
                      <a:gd name="T6" fmla="*/ 8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lnTo>
                          <a:pt x="0" y="0"/>
                        </a:lnTo>
                        <a:lnTo>
                          <a:pt x="4" y="12"/>
                        </a:lnTo>
                        <a:lnTo>
                          <a:pt x="8" y="12"/>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08" name="Freeform 209">
                    <a:extLst>
                      <a:ext uri="{FF2B5EF4-FFF2-40B4-BE49-F238E27FC236}">
                        <a16:creationId xmlns:a16="http://schemas.microsoft.com/office/drawing/2014/main" id="{A16E917B-9F69-42E8-B34C-F6612B3B4B1A}"/>
                      </a:ext>
                    </a:extLst>
                  </p:cNvPr>
                  <p:cNvSpPr>
                    <a:spLocks/>
                  </p:cNvSpPr>
                  <p:nvPr/>
                </p:nvSpPr>
                <p:spPr bwMode="gray">
                  <a:xfrm>
                    <a:off x="12167" y="8050"/>
                    <a:ext cx="16" cy="28"/>
                  </a:xfrm>
                  <a:custGeom>
                    <a:avLst/>
                    <a:gdLst>
                      <a:gd name="T0" fmla="*/ 16 w 16"/>
                      <a:gd name="T1" fmla="*/ 24 h 28"/>
                      <a:gd name="T2" fmla="*/ 16 w 16"/>
                      <a:gd name="T3" fmla="*/ 12 h 28"/>
                      <a:gd name="T4" fmla="*/ 12 w 16"/>
                      <a:gd name="T5" fmla="*/ 0 h 28"/>
                      <a:gd name="T6" fmla="*/ 0 w 16"/>
                      <a:gd name="T7" fmla="*/ 8 h 28"/>
                      <a:gd name="T8" fmla="*/ 8 w 16"/>
                      <a:gd name="T9" fmla="*/ 16 h 28"/>
                      <a:gd name="T10" fmla="*/ 8 w 16"/>
                      <a:gd name="T11" fmla="*/ 28 h 28"/>
                      <a:gd name="T12" fmla="*/ 16 w 16"/>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16" h="28">
                        <a:moveTo>
                          <a:pt x="16" y="24"/>
                        </a:moveTo>
                        <a:lnTo>
                          <a:pt x="16" y="12"/>
                        </a:lnTo>
                        <a:lnTo>
                          <a:pt x="12" y="0"/>
                        </a:lnTo>
                        <a:lnTo>
                          <a:pt x="0" y="8"/>
                        </a:lnTo>
                        <a:lnTo>
                          <a:pt x="8" y="16"/>
                        </a:lnTo>
                        <a:lnTo>
                          <a:pt x="8" y="28"/>
                        </a:lnTo>
                        <a:lnTo>
                          <a:pt x="16"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09" name="Freeform 210">
                    <a:extLst>
                      <a:ext uri="{FF2B5EF4-FFF2-40B4-BE49-F238E27FC236}">
                        <a16:creationId xmlns:a16="http://schemas.microsoft.com/office/drawing/2014/main" id="{6B045A81-F622-4451-909A-191CD9A33E46}"/>
                      </a:ext>
                    </a:extLst>
                  </p:cNvPr>
                  <p:cNvSpPr>
                    <a:spLocks/>
                  </p:cNvSpPr>
                  <p:nvPr/>
                </p:nvSpPr>
                <p:spPr bwMode="gray">
                  <a:xfrm>
                    <a:off x="12171" y="7993"/>
                    <a:ext cx="41" cy="28"/>
                  </a:xfrm>
                  <a:custGeom>
                    <a:avLst/>
                    <a:gdLst>
                      <a:gd name="T0" fmla="*/ 33 w 41"/>
                      <a:gd name="T1" fmla="*/ 28 h 28"/>
                      <a:gd name="T2" fmla="*/ 41 w 41"/>
                      <a:gd name="T3" fmla="*/ 24 h 28"/>
                      <a:gd name="T4" fmla="*/ 33 w 41"/>
                      <a:gd name="T5" fmla="*/ 12 h 28"/>
                      <a:gd name="T6" fmla="*/ 25 w 41"/>
                      <a:gd name="T7" fmla="*/ 0 h 28"/>
                      <a:gd name="T8" fmla="*/ 12 w 41"/>
                      <a:gd name="T9" fmla="*/ 4 h 28"/>
                      <a:gd name="T10" fmla="*/ 0 w 41"/>
                      <a:gd name="T11" fmla="*/ 16 h 28"/>
                      <a:gd name="T12" fmla="*/ 12 w 41"/>
                      <a:gd name="T13" fmla="*/ 20 h 28"/>
                      <a:gd name="T14" fmla="*/ 25 w 41"/>
                      <a:gd name="T15" fmla="*/ 12 h 28"/>
                      <a:gd name="T16" fmla="*/ 20 w 41"/>
                      <a:gd name="T17" fmla="*/ 24 h 28"/>
                      <a:gd name="T18" fmla="*/ 33 w 41"/>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8">
                        <a:moveTo>
                          <a:pt x="33" y="28"/>
                        </a:moveTo>
                        <a:lnTo>
                          <a:pt x="41" y="24"/>
                        </a:lnTo>
                        <a:lnTo>
                          <a:pt x="33" y="12"/>
                        </a:lnTo>
                        <a:lnTo>
                          <a:pt x="25" y="0"/>
                        </a:lnTo>
                        <a:lnTo>
                          <a:pt x="12" y="4"/>
                        </a:lnTo>
                        <a:lnTo>
                          <a:pt x="0" y="16"/>
                        </a:lnTo>
                        <a:lnTo>
                          <a:pt x="12" y="20"/>
                        </a:lnTo>
                        <a:lnTo>
                          <a:pt x="25" y="12"/>
                        </a:lnTo>
                        <a:lnTo>
                          <a:pt x="20" y="24"/>
                        </a:lnTo>
                        <a:lnTo>
                          <a:pt x="33"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10" name="Freeform 211">
                    <a:extLst>
                      <a:ext uri="{FF2B5EF4-FFF2-40B4-BE49-F238E27FC236}">
                        <a16:creationId xmlns:a16="http://schemas.microsoft.com/office/drawing/2014/main" id="{D3DB9BCE-3063-471A-AF57-931D5327C6A2}"/>
                      </a:ext>
                    </a:extLst>
                  </p:cNvPr>
                  <p:cNvSpPr>
                    <a:spLocks/>
                  </p:cNvSpPr>
                  <p:nvPr/>
                </p:nvSpPr>
                <p:spPr bwMode="gray">
                  <a:xfrm>
                    <a:off x="11793" y="7960"/>
                    <a:ext cx="20" cy="33"/>
                  </a:xfrm>
                  <a:custGeom>
                    <a:avLst/>
                    <a:gdLst>
                      <a:gd name="T0" fmla="*/ 0 w 20"/>
                      <a:gd name="T1" fmla="*/ 8 h 33"/>
                      <a:gd name="T2" fmla="*/ 12 w 20"/>
                      <a:gd name="T3" fmla="*/ 21 h 33"/>
                      <a:gd name="T4" fmla="*/ 20 w 20"/>
                      <a:gd name="T5" fmla="*/ 33 h 33"/>
                      <a:gd name="T6" fmla="*/ 20 w 20"/>
                      <a:gd name="T7" fmla="*/ 29 h 33"/>
                      <a:gd name="T8" fmla="*/ 16 w 20"/>
                      <a:gd name="T9" fmla="*/ 25 h 33"/>
                      <a:gd name="T10" fmla="*/ 12 w 20"/>
                      <a:gd name="T11" fmla="*/ 12 h 33"/>
                      <a:gd name="T12" fmla="*/ 12 w 20"/>
                      <a:gd name="T13" fmla="*/ 0 h 33"/>
                      <a:gd name="T14" fmla="*/ 0 w 20"/>
                      <a:gd name="T15" fmla="*/ 8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3">
                        <a:moveTo>
                          <a:pt x="0" y="8"/>
                        </a:moveTo>
                        <a:lnTo>
                          <a:pt x="12" y="21"/>
                        </a:lnTo>
                        <a:lnTo>
                          <a:pt x="20" y="33"/>
                        </a:lnTo>
                        <a:lnTo>
                          <a:pt x="20" y="29"/>
                        </a:lnTo>
                        <a:lnTo>
                          <a:pt x="16" y="25"/>
                        </a:lnTo>
                        <a:lnTo>
                          <a:pt x="12" y="12"/>
                        </a:lnTo>
                        <a:lnTo>
                          <a:pt x="12"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11" name="Freeform 212">
                    <a:extLst>
                      <a:ext uri="{FF2B5EF4-FFF2-40B4-BE49-F238E27FC236}">
                        <a16:creationId xmlns:a16="http://schemas.microsoft.com/office/drawing/2014/main" id="{5861DBBA-C70E-47A7-9A69-FADFBA8EF6CD}"/>
                      </a:ext>
                    </a:extLst>
                  </p:cNvPr>
                  <p:cNvSpPr>
                    <a:spLocks/>
                  </p:cNvSpPr>
                  <p:nvPr/>
                </p:nvSpPr>
                <p:spPr bwMode="gray">
                  <a:xfrm>
                    <a:off x="11837" y="8062"/>
                    <a:ext cx="25" cy="20"/>
                  </a:xfrm>
                  <a:custGeom>
                    <a:avLst/>
                    <a:gdLst>
                      <a:gd name="T0" fmla="*/ 0 w 25"/>
                      <a:gd name="T1" fmla="*/ 4 h 20"/>
                      <a:gd name="T2" fmla="*/ 5 w 25"/>
                      <a:gd name="T3" fmla="*/ 16 h 20"/>
                      <a:gd name="T4" fmla="*/ 13 w 25"/>
                      <a:gd name="T5" fmla="*/ 20 h 20"/>
                      <a:gd name="T6" fmla="*/ 25 w 25"/>
                      <a:gd name="T7" fmla="*/ 20 h 20"/>
                      <a:gd name="T8" fmla="*/ 17 w 25"/>
                      <a:gd name="T9" fmla="*/ 12 h 20"/>
                      <a:gd name="T10" fmla="*/ 9 w 25"/>
                      <a:gd name="T11" fmla="*/ 0 h 20"/>
                      <a:gd name="T12" fmla="*/ 0 w 25"/>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25" h="20">
                        <a:moveTo>
                          <a:pt x="0" y="4"/>
                        </a:moveTo>
                        <a:lnTo>
                          <a:pt x="5" y="16"/>
                        </a:lnTo>
                        <a:lnTo>
                          <a:pt x="13" y="20"/>
                        </a:lnTo>
                        <a:lnTo>
                          <a:pt x="25" y="20"/>
                        </a:lnTo>
                        <a:lnTo>
                          <a:pt x="17" y="12"/>
                        </a:lnTo>
                        <a:lnTo>
                          <a:pt x="9"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12" name="Freeform 213">
                    <a:extLst>
                      <a:ext uri="{FF2B5EF4-FFF2-40B4-BE49-F238E27FC236}">
                        <a16:creationId xmlns:a16="http://schemas.microsoft.com/office/drawing/2014/main" id="{B00E2D45-C00F-45CC-BCB6-FD42E6D8657F}"/>
                      </a:ext>
                    </a:extLst>
                  </p:cNvPr>
                  <p:cNvSpPr>
                    <a:spLocks/>
                  </p:cNvSpPr>
                  <p:nvPr/>
                </p:nvSpPr>
                <p:spPr bwMode="gray">
                  <a:xfrm>
                    <a:off x="11854" y="8103"/>
                    <a:ext cx="12" cy="12"/>
                  </a:xfrm>
                  <a:custGeom>
                    <a:avLst/>
                    <a:gdLst>
                      <a:gd name="T0" fmla="*/ 12 w 12"/>
                      <a:gd name="T1" fmla="*/ 12 h 12"/>
                      <a:gd name="T2" fmla="*/ 12 w 12"/>
                      <a:gd name="T3" fmla="*/ 0 h 12"/>
                      <a:gd name="T4" fmla="*/ 0 w 12"/>
                      <a:gd name="T5" fmla="*/ 0 h 12"/>
                      <a:gd name="T6" fmla="*/ 12 w 12"/>
                      <a:gd name="T7" fmla="*/ 12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12" y="0"/>
                        </a:lnTo>
                        <a:lnTo>
                          <a:pt x="0" y="0"/>
                        </a:lnTo>
                        <a:lnTo>
                          <a:pt x="12" y="12"/>
                        </a:lnTo>
                        <a:lnTo>
                          <a:pt x="12"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13" name="Freeform 214">
                    <a:extLst>
                      <a:ext uri="{FF2B5EF4-FFF2-40B4-BE49-F238E27FC236}">
                        <a16:creationId xmlns:a16="http://schemas.microsoft.com/office/drawing/2014/main" id="{FD4B3E56-71DD-43CA-94AC-852819C7C1AE}"/>
                      </a:ext>
                    </a:extLst>
                  </p:cNvPr>
                  <p:cNvSpPr>
                    <a:spLocks/>
                  </p:cNvSpPr>
                  <p:nvPr/>
                </p:nvSpPr>
                <p:spPr bwMode="gray">
                  <a:xfrm>
                    <a:off x="12155" y="7932"/>
                    <a:ext cx="16" cy="12"/>
                  </a:xfrm>
                  <a:custGeom>
                    <a:avLst/>
                    <a:gdLst>
                      <a:gd name="T0" fmla="*/ 0 w 16"/>
                      <a:gd name="T1" fmla="*/ 8 h 12"/>
                      <a:gd name="T2" fmla="*/ 4 w 16"/>
                      <a:gd name="T3" fmla="*/ 8 h 12"/>
                      <a:gd name="T4" fmla="*/ 4 w 16"/>
                      <a:gd name="T5" fmla="*/ 12 h 12"/>
                      <a:gd name="T6" fmla="*/ 16 w 16"/>
                      <a:gd name="T7" fmla="*/ 0 h 12"/>
                      <a:gd name="T8" fmla="*/ 8 w 16"/>
                      <a:gd name="T9" fmla="*/ 4 h 12"/>
                      <a:gd name="T10" fmla="*/ 0 w 16"/>
                      <a:gd name="T11" fmla="*/ 8 h 12"/>
                    </a:gdLst>
                    <a:ahLst/>
                    <a:cxnLst>
                      <a:cxn ang="0">
                        <a:pos x="T0" y="T1"/>
                      </a:cxn>
                      <a:cxn ang="0">
                        <a:pos x="T2" y="T3"/>
                      </a:cxn>
                      <a:cxn ang="0">
                        <a:pos x="T4" y="T5"/>
                      </a:cxn>
                      <a:cxn ang="0">
                        <a:pos x="T6" y="T7"/>
                      </a:cxn>
                      <a:cxn ang="0">
                        <a:pos x="T8" y="T9"/>
                      </a:cxn>
                      <a:cxn ang="0">
                        <a:pos x="T10" y="T11"/>
                      </a:cxn>
                    </a:cxnLst>
                    <a:rect l="0" t="0" r="r" b="b"/>
                    <a:pathLst>
                      <a:path w="16" h="12">
                        <a:moveTo>
                          <a:pt x="0" y="8"/>
                        </a:moveTo>
                        <a:lnTo>
                          <a:pt x="4" y="8"/>
                        </a:lnTo>
                        <a:lnTo>
                          <a:pt x="4" y="12"/>
                        </a:lnTo>
                        <a:lnTo>
                          <a:pt x="16" y="0"/>
                        </a:lnTo>
                        <a:lnTo>
                          <a:pt x="8" y="4"/>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14" name="Freeform 215">
                    <a:extLst>
                      <a:ext uri="{FF2B5EF4-FFF2-40B4-BE49-F238E27FC236}">
                        <a16:creationId xmlns:a16="http://schemas.microsoft.com/office/drawing/2014/main" id="{290D5A72-1C46-4422-8161-AC9416071109}"/>
                      </a:ext>
                    </a:extLst>
                  </p:cNvPr>
                  <p:cNvSpPr>
                    <a:spLocks/>
                  </p:cNvSpPr>
                  <p:nvPr/>
                </p:nvSpPr>
                <p:spPr bwMode="gray">
                  <a:xfrm>
                    <a:off x="12139" y="8147"/>
                    <a:ext cx="12" cy="17"/>
                  </a:xfrm>
                  <a:custGeom>
                    <a:avLst/>
                    <a:gdLst>
                      <a:gd name="T0" fmla="*/ 4 w 12"/>
                      <a:gd name="T1" fmla="*/ 17 h 17"/>
                      <a:gd name="T2" fmla="*/ 12 w 12"/>
                      <a:gd name="T3" fmla="*/ 13 h 17"/>
                      <a:gd name="T4" fmla="*/ 12 w 12"/>
                      <a:gd name="T5" fmla="*/ 0 h 17"/>
                      <a:gd name="T6" fmla="*/ 0 w 12"/>
                      <a:gd name="T7" fmla="*/ 4 h 17"/>
                      <a:gd name="T8" fmla="*/ 4 w 12"/>
                      <a:gd name="T9" fmla="*/ 17 h 17"/>
                    </a:gdLst>
                    <a:ahLst/>
                    <a:cxnLst>
                      <a:cxn ang="0">
                        <a:pos x="T0" y="T1"/>
                      </a:cxn>
                      <a:cxn ang="0">
                        <a:pos x="T2" y="T3"/>
                      </a:cxn>
                      <a:cxn ang="0">
                        <a:pos x="T4" y="T5"/>
                      </a:cxn>
                      <a:cxn ang="0">
                        <a:pos x="T6" y="T7"/>
                      </a:cxn>
                      <a:cxn ang="0">
                        <a:pos x="T8" y="T9"/>
                      </a:cxn>
                    </a:cxnLst>
                    <a:rect l="0" t="0" r="r" b="b"/>
                    <a:pathLst>
                      <a:path w="12" h="17">
                        <a:moveTo>
                          <a:pt x="4" y="17"/>
                        </a:moveTo>
                        <a:lnTo>
                          <a:pt x="12" y="13"/>
                        </a:lnTo>
                        <a:lnTo>
                          <a:pt x="12" y="0"/>
                        </a:lnTo>
                        <a:lnTo>
                          <a:pt x="0" y="4"/>
                        </a:lnTo>
                        <a:lnTo>
                          <a:pt x="4"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15" name="Freeform 216">
                    <a:extLst>
                      <a:ext uri="{FF2B5EF4-FFF2-40B4-BE49-F238E27FC236}">
                        <a16:creationId xmlns:a16="http://schemas.microsoft.com/office/drawing/2014/main" id="{5E10D170-E63D-4E43-B25A-B91221CEF869}"/>
                      </a:ext>
                    </a:extLst>
                  </p:cNvPr>
                  <p:cNvSpPr>
                    <a:spLocks/>
                  </p:cNvSpPr>
                  <p:nvPr/>
                </p:nvSpPr>
                <p:spPr bwMode="gray">
                  <a:xfrm>
                    <a:off x="12236" y="8168"/>
                    <a:ext cx="17" cy="16"/>
                  </a:xfrm>
                  <a:custGeom>
                    <a:avLst/>
                    <a:gdLst>
                      <a:gd name="T0" fmla="*/ 4 w 17"/>
                      <a:gd name="T1" fmla="*/ 4 h 16"/>
                      <a:gd name="T2" fmla="*/ 0 w 17"/>
                      <a:gd name="T3" fmla="*/ 16 h 16"/>
                      <a:gd name="T4" fmla="*/ 4 w 17"/>
                      <a:gd name="T5" fmla="*/ 8 h 16"/>
                      <a:gd name="T6" fmla="*/ 17 w 17"/>
                      <a:gd name="T7" fmla="*/ 0 h 16"/>
                      <a:gd name="T8" fmla="*/ 4 w 17"/>
                      <a:gd name="T9" fmla="*/ 4 h 16"/>
                    </a:gdLst>
                    <a:ahLst/>
                    <a:cxnLst>
                      <a:cxn ang="0">
                        <a:pos x="T0" y="T1"/>
                      </a:cxn>
                      <a:cxn ang="0">
                        <a:pos x="T2" y="T3"/>
                      </a:cxn>
                      <a:cxn ang="0">
                        <a:pos x="T4" y="T5"/>
                      </a:cxn>
                      <a:cxn ang="0">
                        <a:pos x="T6" y="T7"/>
                      </a:cxn>
                      <a:cxn ang="0">
                        <a:pos x="T8" y="T9"/>
                      </a:cxn>
                    </a:cxnLst>
                    <a:rect l="0" t="0" r="r" b="b"/>
                    <a:pathLst>
                      <a:path w="17" h="16">
                        <a:moveTo>
                          <a:pt x="4" y="4"/>
                        </a:moveTo>
                        <a:lnTo>
                          <a:pt x="0" y="16"/>
                        </a:lnTo>
                        <a:lnTo>
                          <a:pt x="4" y="8"/>
                        </a:lnTo>
                        <a:lnTo>
                          <a:pt x="17" y="0"/>
                        </a:lnTo>
                        <a:lnTo>
                          <a:pt x="4"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16" name="Freeform 217">
                    <a:extLst>
                      <a:ext uri="{FF2B5EF4-FFF2-40B4-BE49-F238E27FC236}">
                        <a16:creationId xmlns:a16="http://schemas.microsoft.com/office/drawing/2014/main" id="{7EDBEE08-43D3-4E8C-BA63-9769F14FE7A2}"/>
                      </a:ext>
                    </a:extLst>
                  </p:cNvPr>
                  <p:cNvSpPr>
                    <a:spLocks/>
                  </p:cNvSpPr>
                  <p:nvPr/>
                </p:nvSpPr>
                <p:spPr bwMode="gray">
                  <a:xfrm>
                    <a:off x="12118" y="7948"/>
                    <a:ext cx="25" cy="16"/>
                  </a:xfrm>
                  <a:custGeom>
                    <a:avLst/>
                    <a:gdLst>
                      <a:gd name="T0" fmla="*/ 0 w 25"/>
                      <a:gd name="T1" fmla="*/ 4 h 16"/>
                      <a:gd name="T2" fmla="*/ 8 w 25"/>
                      <a:gd name="T3" fmla="*/ 16 h 16"/>
                      <a:gd name="T4" fmla="*/ 21 w 25"/>
                      <a:gd name="T5" fmla="*/ 12 h 16"/>
                      <a:gd name="T6" fmla="*/ 25 w 25"/>
                      <a:gd name="T7" fmla="*/ 0 h 16"/>
                      <a:gd name="T8" fmla="*/ 4 w 25"/>
                      <a:gd name="T9" fmla="*/ 0 h 16"/>
                      <a:gd name="T10" fmla="*/ 0 w 25"/>
                      <a:gd name="T11" fmla="*/ 4 h 16"/>
                    </a:gdLst>
                    <a:ahLst/>
                    <a:cxnLst>
                      <a:cxn ang="0">
                        <a:pos x="T0" y="T1"/>
                      </a:cxn>
                      <a:cxn ang="0">
                        <a:pos x="T2" y="T3"/>
                      </a:cxn>
                      <a:cxn ang="0">
                        <a:pos x="T4" y="T5"/>
                      </a:cxn>
                      <a:cxn ang="0">
                        <a:pos x="T6" y="T7"/>
                      </a:cxn>
                      <a:cxn ang="0">
                        <a:pos x="T8" y="T9"/>
                      </a:cxn>
                      <a:cxn ang="0">
                        <a:pos x="T10" y="T11"/>
                      </a:cxn>
                    </a:cxnLst>
                    <a:rect l="0" t="0" r="r" b="b"/>
                    <a:pathLst>
                      <a:path w="25" h="16">
                        <a:moveTo>
                          <a:pt x="0" y="4"/>
                        </a:moveTo>
                        <a:lnTo>
                          <a:pt x="8" y="16"/>
                        </a:lnTo>
                        <a:lnTo>
                          <a:pt x="21" y="12"/>
                        </a:lnTo>
                        <a:lnTo>
                          <a:pt x="25" y="0"/>
                        </a:lnTo>
                        <a:lnTo>
                          <a:pt x="4"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17" name="Freeform 218">
                    <a:extLst>
                      <a:ext uri="{FF2B5EF4-FFF2-40B4-BE49-F238E27FC236}">
                        <a16:creationId xmlns:a16="http://schemas.microsoft.com/office/drawing/2014/main" id="{0853C3E1-B348-4025-B77E-F592E7A2D1B8}"/>
                      </a:ext>
                    </a:extLst>
                  </p:cNvPr>
                  <p:cNvSpPr>
                    <a:spLocks/>
                  </p:cNvSpPr>
                  <p:nvPr/>
                </p:nvSpPr>
                <p:spPr bwMode="gray">
                  <a:xfrm>
                    <a:off x="12191" y="8188"/>
                    <a:ext cx="13" cy="4"/>
                  </a:xfrm>
                  <a:custGeom>
                    <a:avLst/>
                    <a:gdLst>
                      <a:gd name="T0" fmla="*/ 13 w 13"/>
                      <a:gd name="T1" fmla="*/ 0 h 4"/>
                      <a:gd name="T2" fmla="*/ 0 w 13"/>
                      <a:gd name="T3" fmla="*/ 4 h 4"/>
                      <a:gd name="T4" fmla="*/ 13 w 13"/>
                      <a:gd name="T5" fmla="*/ 0 h 4"/>
                      <a:gd name="T6" fmla="*/ 13 w 13"/>
                      <a:gd name="T7" fmla="*/ 0 h 4"/>
                    </a:gdLst>
                    <a:ahLst/>
                    <a:cxnLst>
                      <a:cxn ang="0">
                        <a:pos x="T0" y="T1"/>
                      </a:cxn>
                      <a:cxn ang="0">
                        <a:pos x="T2" y="T3"/>
                      </a:cxn>
                      <a:cxn ang="0">
                        <a:pos x="T4" y="T5"/>
                      </a:cxn>
                      <a:cxn ang="0">
                        <a:pos x="T6" y="T7"/>
                      </a:cxn>
                    </a:cxnLst>
                    <a:rect l="0" t="0" r="r" b="b"/>
                    <a:pathLst>
                      <a:path w="13" h="4">
                        <a:moveTo>
                          <a:pt x="13" y="0"/>
                        </a:moveTo>
                        <a:lnTo>
                          <a:pt x="0" y="4"/>
                        </a:lnTo>
                        <a:lnTo>
                          <a:pt x="13" y="0"/>
                        </a:lnTo>
                        <a:lnTo>
                          <a:pt x="1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18" name="Freeform 219">
                    <a:extLst>
                      <a:ext uri="{FF2B5EF4-FFF2-40B4-BE49-F238E27FC236}">
                        <a16:creationId xmlns:a16="http://schemas.microsoft.com/office/drawing/2014/main" id="{82D659B1-41CA-4143-8890-122D2921C242}"/>
                      </a:ext>
                    </a:extLst>
                  </p:cNvPr>
                  <p:cNvSpPr>
                    <a:spLocks/>
                  </p:cNvSpPr>
                  <p:nvPr/>
                </p:nvSpPr>
                <p:spPr bwMode="gray">
                  <a:xfrm>
                    <a:off x="12240" y="8245"/>
                    <a:ext cx="8" cy="24"/>
                  </a:xfrm>
                  <a:custGeom>
                    <a:avLst/>
                    <a:gdLst>
                      <a:gd name="T0" fmla="*/ 4 w 8"/>
                      <a:gd name="T1" fmla="*/ 24 h 24"/>
                      <a:gd name="T2" fmla="*/ 8 w 8"/>
                      <a:gd name="T3" fmla="*/ 12 h 24"/>
                      <a:gd name="T4" fmla="*/ 4 w 8"/>
                      <a:gd name="T5" fmla="*/ 0 h 24"/>
                      <a:gd name="T6" fmla="*/ 0 w 8"/>
                      <a:gd name="T7" fmla="*/ 12 h 24"/>
                      <a:gd name="T8" fmla="*/ 4 w 8"/>
                      <a:gd name="T9" fmla="*/ 24 h 24"/>
                    </a:gdLst>
                    <a:ahLst/>
                    <a:cxnLst>
                      <a:cxn ang="0">
                        <a:pos x="T0" y="T1"/>
                      </a:cxn>
                      <a:cxn ang="0">
                        <a:pos x="T2" y="T3"/>
                      </a:cxn>
                      <a:cxn ang="0">
                        <a:pos x="T4" y="T5"/>
                      </a:cxn>
                      <a:cxn ang="0">
                        <a:pos x="T6" y="T7"/>
                      </a:cxn>
                      <a:cxn ang="0">
                        <a:pos x="T8" y="T9"/>
                      </a:cxn>
                    </a:cxnLst>
                    <a:rect l="0" t="0" r="r" b="b"/>
                    <a:pathLst>
                      <a:path w="8" h="24">
                        <a:moveTo>
                          <a:pt x="4" y="24"/>
                        </a:moveTo>
                        <a:lnTo>
                          <a:pt x="8" y="12"/>
                        </a:lnTo>
                        <a:lnTo>
                          <a:pt x="4" y="0"/>
                        </a:lnTo>
                        <a:lnTo>
                          <a:pt x="0" y="12"/>
                        </a:lnTo>
                        <a:lnTo>
                          <a:pt x="4"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19" name="Freeform 220">
                    <a:extLst>
                      <a:ext uri="{FF2B5EF4-FFF2-40B4-BE49-F238E27FC236}">
                        <a16:creationId xmlns:a16="http://schemas.microsoft.com/office/drawing/2014/main" id="{16ED6087-4759-490D-B9BA-1139641B84A9}"/>
                      </a:ext>
                    </a:extLst>
                  </p:cNvPr>
                  <p:cNvSpPr>
                    <a:spLocks/>
                  </p:cNvSpPr>
                  <p:nvPr/>
                </p:nvSpPr>
                <p:spPr bwMode="gray">
                  <a:xfrm>
                    <a:off x="12086" y="8025"/>
                    <a:ext cx="12" cy="13"/>
                  </a:xfrm>
                  <a:custGeom>
                    <a:avLst/>
                    <a:gdLst>
                      <a:gd name="T0" fmla="*/ 4 w 12"/>
                      <a:gd name="T1" fmla="*/ 13 h 13"/>
                      <a:gd name="T2" fmla="*/ 12 w 12"/>
                      <a:gd name="T3" fmla="*/ 4 h 13"/>
                      <a:gd name="T4" fmla="*/ 0 w 12"/>
                      <a:gd name="T5" fmla="*/ 0 h 13"/>
                      <a:gd name="T6" fmla="*/ 4 w 12"/>
                      <a:gd name="T7" fmla="*/ 13 h 13"/>
                    </a:gdLst>
                    <a:ahLst/>
                    <a:cxnLst>
                      <a:cxn ang="0">
                        <a:pos x="T0" y="T1"/>
                      </a:cxn>
                      <a:cxn ang="0">
                        <a:pos x="T2" y="T3"/>
                      </a:cxn>
                      <a:cxn ang="0">
                        <a:pos x="T4" y="T5"/>
                      </a:cxn>
                      <a:cxn ang="0">
                        <a:pos x="T6" y="T7"/>
                      </a:cxn>
                    </a:cxnLst>
                    <a:rect l="0" t="0" r="r" b="b"/>
                    <a:pathLst>
                      <a:path w="12" h="13">
                        <a:moveTo>
                          <a:pt x="4" y="13"/>
                        </a:moveTo>
                        <a:lnTo>
                          <a:pt x="12" y="4"/>
                        </a:lnTo>
                        <a:lnTo>
                          <a:pt x="0" y="0"/>
                        </a:lnTo>
                        <a:lnTo>
                          <a:pt x="4"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20" name="Freeform 221">
                    <a:extLst>
                      <a:ext uri="{FF2B5EF4-FFF2-40B4-BE49-F238E27FC236}">
                        <a16:creationId xmlns:a16="http://schemas.microsoft.com/office/drawing/2014/main" id="{9131963B-33AD-46D7-BD13-89E2AB88E2A3}"/>
                      </a:ext>
                    </a:extLst>
                  </p:cNvPr>
                  <p:cNvSpPr>
                    <a:spLocks/>
                  </p:cNvSpPr>
                  <p:nvPr/>
                </p:nvSpPr>
                <p:spPr bwMode="gray">
                  <a:xfrm>
                    <a:off x="11854" y="8029"/>
                    <a:ext cx="4" cy="17"/>
                  </a:xfrm>
                  <a:custGeom>
                    <a:avLst/>
                    <a:gdLst>
                      <a:gd name="T0" fmla="*/ 4 w 4"/>
                      <a:gd name="T1" fmla="*/ 4 h 17"/>
                      <a:gd name="T2" fmla="*/ 4 w 4"/>
                      <a:gd name="T3" fmla="*/ 0 h 17"/>
                      <a:gd name="T4" fmla="*/ 0 w 4"/>
                      <a:gd name="T5" fmla="*/ 4 h 17"/>
                      <a:gd name="T6" fmla="*/ 4 w 4"/>
                      <a:gd name="T7" fmla="*/ 17 h 17"/>
                      <a:gd name="T8" fmla="*/ 4 w 4"/>
                      <a:gd name="T9" fmla="*/ 4 h 17"/>
                    </a:gdLst>
                    <a:ahLst/>
                    <a:cxnLst>
                      <a:cxn ang="0">
                        <a:pos x="T0" y="T1"/>
                      </a:cxn>
                      <a:cxn ang="0">
                        <a:pos x="T2" y="T3"/>
                      </a:cxn>
                      <a:cxn ang="0">
                        <a:pos x="T4" y="T5"/>
                      </a:cxn>
                      <a:cxn ang="0">
                        <a:pos x="T6" y="T7"/>
                      </a:cxn>
                      <a:cxn ang="0">
                        <a:pos x="T8" y="T9"/>
                      </a:cxn>
                    </a:cxnLst>
                    <a:rect l="0" t="0" r="r" b="b"/>
                    <a:pathLst>
                      <a:path w="4" h="17">
                        <a:moveTo>
                          <a:pt x="4" y="4"/>
                        </a:moveTo>
                        <a:lnTo>
                          <a:pt x="4" y="0"/>
                        </a:lnTo>
                        <a:lnTo>
                          <a:pt x="0" y="4"/>
                        </a:lnTo>
                        <a:lnTo>
                          <a:pt x="4" y="17"/>
                        </a:lnTo>
                        <a:lnTo>
                          <a:pt x="4"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213" name="Freeform 222">
                  <a:extLst>
                    <a:ext uri="{FF2B5EF4-FFF2-40B4-BE49-F238E27FC236}">
                      <a16:creationId xmlns:a16="http://schemas.microsoft.com/office/drawing/2014/main" id="{7FDCD9F5-DB3A-4989-AAF1-635BD6516348}"/>
                    </a:ext>
                  </a:extLst>
                </p:cNvPr>
                <p:cNvSpPr>
                  <a:spLocks/>
                </p:cNvSpPr>
                <p:nvPr/>
              </p:nvSpPr>
              <p:spPr bwMode="gray">
                <a:xfrm>
                  <a:off x="12558" y="8253"/>
                  <a:ext cx="138" cy="73"/>
                </a:xfrm>
                <a:custGeom>
                  <a:avLst/>
                  <a:gdLst>
                    <a:gd name="T0" fmla="*/ 114 w 138"/>
                    <a:gd name="T1" fmla="*/ 12 h 73"/>
                    <a:gd name="T2" fmla="*/ 126 w 138"/>
                    <a:gd name="T3" fmla="*/ 8 h 73"/>
                    <a:gd name="T4" fmla="*/ 138 w 138"/>
                    <a:gd name="T5" fmla="*/ 0 h 73"/>
                    <a:gd name="T6" fmla="*/ 126 w 138"/>
                    <a:gd name="T7" fmla="*/ 0 h 73"/>
                    <a:gd name="T8" fmla="*/ 114 w 138"/>
                    <a:gd name="T9" fmla="*/ 8 h 73"/>
                    <a:gd name="T10" fmla="*/ 106 w 138"/>
                    <a:gd name="T11" fmla="*/ 12 h 73"/>
                    <a:gd name="T12" fmla="*/ 93 w 138"/>
                    <a:gd name="T13" fmla="*/ 16 h 73"/>
                    <a:gd name="T14" fmla="*/ 81 w 138"/>
                    <a:gd name="T15" fmla="*/ 21 h 73"/>
                    <a:gd name="T16" fmla="*/ 73 w 138"/>
                    <a:gd name="T17" fmla="*/ 21 h 73"/>
                    <a:gd name="T18" fmla="*/ 61 w 138"/>
                    <a:gd name="T19" fmla="*/ 21 h 73"/>
                    <a:gd name="T20" fmla="*/ 49 w 138"/>
                    <a:gd name="T21" fmla="*/ 21 h 73"/>
                    <a:gd name="T22" fmla="*/ 36 w 138"/>
                    <a:gd name="T23" fmla="*/ 29 h 73"/>
                    <a:gd name="T24" fmla="*/ 36 w 138"/>
                    <a:gd name="T25" fmla="*/ 33 h 73"/>
                    <a:gd name="T26" fmla="*/ 24 w 138"/>
                    <a:gd name="T27" fmla="*/ 33 h 73"/>
                    <a:gd name="T28" fmla="*/ 24 w 138"/>
                    <a:gd name="T29" fmla="*/ 33 h 73"/>
                    <a:gd name="T30" fmla="*/ 20 w 138"/>
                    <a:gd name="T31" fmla="*/ 33 h 73"/>
                    <a:gd name="T32" fmla="*/ 16 w 138"/>
                    <a:gd name="T33" fmla="*/ 33 h 73"/>
                    <a:gd name="T34" fmla="*/ 16 w 138"/>
                    <a:gd name="T35" fmla="*/ 33 h 73"/>
                    <a:gd name="T36" fmla="*/ 12 w 138"/>
                    <a:gd name="T37" fmla="*/ 37 h 73"/>
                    <a:gd name="T38" fmla="*/ 0 w 138"/>
                    <a:gd name="T39" fmla="*/ 45 h 73"/>
                    <a:gd name="T40" fmla="*/ 0 w 138"/>
                    <a:gd name="T41" fmla="*/ 53 h 73"/>
                    <a:gd name="T42" fmla="*/ 12 w 138"/>
                    <a:gd name="T43" fmla="*/ 65 h 73"/>
                    <a:gd name="T44" fmla="*/ 16 w 138"/>
                    <a:gd name="T45" fmla="*/ 65 h 73"/>
                    <a:gd name="T46" fmla="*/ 20 w 138"/>
                    <a:gd name="T47" fmla="*/ 69 h 73"/>
                    <a:gd name="T48" fmla="*/ 36 w 138"/>
                    <a:gd name="T49" fmla="*/ 69 h 73"/>
                    <a:gd name="T50" fmla="*/ 44 w 138"/>
                    <a:gd name="T51" fmla="*/ 73 h 73"/>
                    <a:gd name="T52" fmla="*/ 40 w 138"/>
                    <a:gd name="T53" fmla="*/ 69 h 73"/>
                    <a:gd name="T54" fmla="*/ 44 w 138"/>
                    <a:gd name="T55" fmla="*/ 65 h 73"/>
                    <a:gd name="T56" fmla="*/ 57 w 138"/>
                    <a:gd name="T57" fmla="*/ 65 h 73"/>
                    <a:gd name="T58" fmla="*/ 61 w 138"/>
                    <a:gd name="T59" fmla="*/ 61 h 73"/>
                    <a:gd name="T60" fmla="*/ 73 w 138"/>
                    <a:gd name="T61" fmla="*/ 57 h 73"/>
                    <a:gd name="T62" fmla="*/ 81 w 138"/>
                    <a:gd name="T63" fmla="*/ 45 h 73"/>
                    <a:gd name="T64" fmla="*/ 97 w 138"/>
                    <a:gd name="T65" fmla="*/ 45 h 73"/>
                    <a:gd name="T66" fmla="*/ 106 w 138"/>
                    <a:gd name="T67" fmla="*/ 45 h 73"/>
                    <a:gd name="T68" fmla="*/ 101 w 138"/>
                    <a:gd name="T69" fmla="*/ 41 h 73"/>
                    <a:gd name="T70" fmla="*/ 97 w 138"/>
                    <a:gd name="T71" fmla="*/ 33 h 73"/>
                    <a:gd name="T72" fmla="*/ 101 w 138"/>
                    <a:gd name="T73" fmla="*/ 25 h 73"/>
                    <a:gd name="T74" fmla="*/ 114 w 138"/>
                    <a:gd name="T75"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73">
                      <a:moveTo>
                        <a:pt x="114" y="12"/>
                      </a:moveTo>
                      <a:lnTo>
                        <a:pt x="126" y="8"/>
                      </a:lnTo>
                      <a:lnTo>
                        <a:pt x="138" y="0"/>
                      </a:lnTo>
                      <a:lnTo>
                        <a:pt x="126" y="0"/>
                      </a:lnTo>
                      <a:lnTo>
                        <a:pt x="114" y="8"/>
                      </a:lnTo>
                      <a:lnTo>
                        <a:pt x="106" y="12"/>
                      </a:lnTo>
                      <a:lnTo>
                        <a:pt x="93" y="16"/>
                      </a:lnTo>
                      <a:lnTo>
                        <a:pt x="81" y="21"/>
                      </a:lnTo>
                      <a:lnTo>
                        <a:pt x="73" y="21"/>
                      </a:lnTo>
                      <a:lnTo>
                        <a:pt x="61" y="21"/>
                      </a:lnTo>
                      <a:lnTo>
                        <a:pt x="49" y="21"/>
                      </a:lnTo>
                      <a:lnTo>
                        <a:pt x="36" y="29"/>
                      </a:lnTo>
                      <a:lnTo>
                        <a:pt x="36" y="33"/>
                      </a:lnTo>
                      <a:lnTo>
                        <a:pt x="24" y="33"/>
                      </a:lnTo>
                      <a:lnTo>
                        <a:pt x="24" y="33"/>
                      </a:lnTo>
                      <a:lnTo>
                        <a:pt x="20" y="33"/>
                      </a:lnTo>
                      <a:lnTo>
                        <a:pt x="16" y="33"/>
                      </a:lnTo>
                      <a:lnTo>
                        <a:pt x="16" y="33"/>
                      </a:lnTo>
                      <a:lnTo>
                        <a:pt x="12" y="37"/>
                      </a:lnTo>
                      <a:lnTo>
                        <a:pt x="0" y="45"/>
                      </a:lnTo>
                      <a:lnTo>
                        <a:pt x="0" y="53"/>
                      </a:lnTo>
                      <a:lnTo>
                        <a:pt x="12" y="65"/>
                      </a:lnTo>
                      <a:lnTo>
                        <a:pt x="16" y="65"/>
                      </a:lnTo>
                      <a:lnTo>
                        <a:pt x="20" y="69"/>
                      </a:lnTo>
                      <a:lnTo>
                        <a:pt x="36" y="69"/>
                      </a:lnTo>
                      <a:lnTo>
                        <a:pt x="44" y="73"/>
                      </a:lnTo>
                      <a:lnTo>
                        <a:pt x="40" y="69"/>
                      </a:lnTo>
                      <a:lnTo>
                        <a:pt x="44" y="65"/>
                      </a:lnTo>
                      <a:lnTo>
                        <a:pt x="57" y="65"/>
                      </a:lnTo>
                      <a:lnTo>
                        <a:pt x="61" y="61"/>
                      </a:lnTo>
                      <a:lnTo>
                        <a:pt x="73" y="57"/>
                      </a:lnTo>
                      <a:lnTo>
                        <a:pt x="81" y="45"/>
                      </a:lnTo>
                      <a:lnTo>
                        <a:pt x="97" y="45"/>
                      </a:lnTo>
                      <a:lnTo>
                        <a:pt x="106" y="45"/>
                      </a:lnTo>
                      <a:lnTo>
                        <a:pt x="101" y="41"/>
                      </a:lnTo>
                      <a:lnTo>
                        <a:pt x="97" y="33"/>
                      </a:lnTo>
                      <a:lnTo>
                        <a:pt x="101" y="25"/>
                      </a:lnTo>
                      <a:lnTo>
                        <a:pt x="11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14" name="Freeform 223">
                  <a:extLst>
                    <a:ext uri="{FF2B5EF4-FFF2-40B4-BE49-F238E27FC236}">
                      <a16:creationId xmlns:a16="http://schemas.microsoft.com/office/drawing/2014/main" id="{42EBF414-3B4B-4D01-A78E-67BE7AC72CBC}"/>
                    </a:ext>
                  </a:extLst>
                </p:cNvPr>
                <p:cNvSpPr>
                  <a:spLocks noEditPoints="1"/>
                </p:cNvSpPr>
                <p:nvPr/>
              </p:nvSpPr>
              <p:spPr bwMode="gray">
                <a:xfrm>
                  <a:off x="11943" y="7012"/>
                  <a:ext cx="1087" cy="619"/>
                </a:xfrm>
                <a:custGeom>
                  <a:avLst/>
                  <a:gdLst>
                    <a:gd name="T0" fmla="*/ 125 w 267"/>
                    <a:gd name="T1" fmla="*/ 14 h 152"/>
                    <a:gd name="T2" fmla="*/ 120 w 267"/>
                    <a:gd name="T3" fmla="*/ 18 h 152"/>
                    <a:gd name="T4" fmla="*/ 103 w 267"/>
                    <a:gd name="T5" fmla="*/ 15 h 152"/>
                    <a:gd name="T6" fmla="*/ 80 w 267"/>
                    <a:gd name="T7" fmla="*/ 15 h 152"/>
                    <a:gd name="T8" fmla="*/ 57 w 267"/>
                    <a:gd name="T9" fmla="*/ 9 h 152"/>
                    <a:gd name="T10" fmla="*/ 30 w 267"/>
                    <a:gd name="T11" fmla="*/ 14 h 152"/>
                    <a:gd name="T12" fmla="*/ 25 w 267"/>
                    <a:gd name="T13" fmla="*/ 24 h 152"/>
                    <a:gd name="T14" fmla="*/ 29 w 267"/>
                    <a:gd name="T15" fmla="*/ 37 h 152"/>
                    <a:gd name="T16" fmla="*/ 15 w 267"/>
                    <a:gd name="T17" fmla="*/ 47 h 152"/>
                    <a:gd name="T18" fmla="*/ 9 w 267"/>
                    <a:gd name="T19" fmla="*/ 59 h 152"/>
                    <a:gd name="T20" fmla="*/ 0 w 267"/>
                    <a:gd name="T21" fmla="*/ 74 h 152"/>
                    <a:gd name="T22" fmla="*/ 10 w 267"/>
                    <a:gd name="T23" fmla="*/ 83 h 152"/>
                    <a:gd name="T24" fmla="*/ 26 w 267"/>
                    <a:gd name="T25" fmla="*/ 86 h 152"/>
                    <a:gd name="T26" fmla="*/ 48 w 267"/>
                    <a:gd name="T27" fmla="*/ 86 h 152"/>
                    <a:gd name="T28" fmla="*/ 65 w 267"/>
                    <a:gd name="T29" fmla="*/ 81 h 152"/>
                    <a:gd name="T30" fmla="*/ 77 w 267"/>
                    <a:gd name="T31" fmla="*/ 77 h 152"/>
                    <a:gd name="T32" fmla="*/ 84 w 267"/>
                    <a:gd name="T33" fmla="*/ 77 h 152"/>
                    <a:gd name="T34" fmla="*/ 102 w 267"/>
                    <a:gd name="T35" fmla="*/ 85 h 152"/>
                    <a:gd name="T36" fmla="*/ 108 w 267"/>
                    <a:gd name="T37" fmla="*/ 97 h 152"/>
                    <a:gd name="T38" fmla="*/ 116 w 267"/>
                    <a:gd name="T39" fmla="*/ 107 h 152"/>
                    <a:gd name="T40" fmla="*/ 113 w 267"/>
                    <a:gd name="T41" fmla="*/ 114 h 152"/>
                    <a:gd name="T42" fmla="*/ 101 w 267"/>
                    <a:gd name="T43" fmla="*/ 121 h 152"/>
                    <a:gd name="T44" fmla="*/ 92 w 267"/>
                    <a:gd name="T45" fmla="*/ 131 h 152"/>
                    <a:gd name="T46" fmla="*/ 105 w 267"/>
                    <a:gd name="T47" fmla="*/ 133 h 152"/>
                    <a:gd name="T48" fmla="*/ 112 w 267"/>
                    <a:gd name="T49" fmla="*/ 134 h 152"/>
                    <a:gd name="T50" fmla="*/ 117 w 267"/>
                    <a:gd name="T51" fmla="*/ 125 h 152"/>
                    <a:gd name="T52" fmla="*/ 119 w 267"/>
                    <a:gd name="T53" fmla="*/ 115 h 152"/>
                    <a:gd name="T54" fmla="*/ 134 w 267"/>
                    <a:gd name="T55" fmla="*/ 111 h 152"/>
                    <a:gd name="T56" fmla="*/ 144 w 267"/>
                    <a:gd name="T57" fmla="*/ 101 h 152"/>
                    <a:gd name="T58" fmla="*/ 154 w 267"/>
                    <a:gd name="T59" fmla="*/ 111 h 152"/>
                    <a:gd name="T60" fmla="*/ 146 w 267"/>
                    <a:gd name="T61" fmla="*/ 116 h 152"/>
                    <a:gd name="T62" fmla="*/ 166 w 267"/>
                    <a:gd name="T63" fmla="*/ 121 h 152"/>
                    <a:gd name="T64" fmla="*/ 161 w 267"/>
                    <a:gd name="T65" fmla="*/ 128 h 152"/>
                    <a:gd name="T66" fmla="*/ 170 w 267"/>
                    <a:gd name="T67" fmla="*/ 141 h 152"/>
                    <a:gd name="T68" fmla="*/ 174 w 267"/>
                    <a:gd name="T69" fmla="*/ 152 h 152"/>
                    <a:gd name="T70" fmla="*/ 197 w 267"/>
                    <a:gd name="T71" fmla="*/ 141 h 152"/>
                    <a:gd name="T72" fmla="*/ 215 w 267"/>
                    <a:gd name="T73" fmla="*/ 134 h 152"/>
                    <a:gd name="T74" fmla="*/ 193 w 267"/>
                    <a:gd name="T75" fmla="*/ 131 h 152"/>
                    <a:gd name="T76" fmla="*/ 194 w 267"/>
                    <a:gd name="T77" fmla="*/ 114 h 152"/>
                    <a:gd name="T78" fmla="*/ 201 w 267"/>
                    <a:gd name="T79" fmla="*/ 113 h 152"/>
                    <a:gd name="T80" fmla="*/ 228 w 267"/>
                    <a:gd name="T81" fmla="*/ 103 h 152"/>
                    <a:gd name="T82" fmla="*/ 245 w 267"/>
                    <a:gd name="T83" fmla="*/ 91 h 152"/>
                    <a:gd name="T84" fmla="*/ 263 w 267"/>
                    <a:gd name="T85" fmla="*/ 83 h 152"/>
                    <a:gd name="T86" fmla="*/ 264 w 267"/>
                    <a:gd name="T87" fmla="*/ 78 h 152"/>
                    <a:gd name="T88" fmla="*/ 265 w 267"/>
                    <a:gd name="T89" fmla="*/ 68 h 152"/>
                    <a:gd name="T90" fmla="*/ 265 w 267"/>
                    <a:gd name="T91" fmla="*/ 54 h 152"/>
                    <a:gd name="T92" fmla="*/ 246 w 267"/>
                    <a:gd name="T93" fmla="*/ 49 h 152"/>
                    <a:gd name="T94" fmla="*/ 231 w 267"/>
                    <a:gd name="T95" fmla="*/ 45 h 152"/>
                    <a:gd name="T96" fmla="*/ 212 w 267"/>
                    <a:gd name="T97" fmla="*/ 41 h 152"/>
                    <a:gd name="T98" fmla="*/ 198 w 267"/>
                    <a:gd name="T99" fmla="*/ 32 h 152"/>
                    <a:gd name="T100" fmla="*/ 179 w 267"/>
                    <a:gd name="T101" fmla="*/ 22 h 152"/>
                    <a:gd name="T102" fmla="*/ 182 w 267"/>
                    <a:gd name="T103" fmla="*/ 11 h 152"/>
                    <a:gd name="T104" fmla="*/ 168 w 267"/>
                    <a:gd name="T105" fmla="*/ 0 h 152"/>
                    <a:gd name="T106" fmla="*/ 149 w 267"/>
                    <a:gd name="T107" fmla="*/ 6 h 152"/>
                    <a:gd name="T108" fmla="*/ 183 w 267"/>
                    <a:gd name="T109" fmla="*/ 123 h 152"/>
                    <a:gd name="T110" fmla="*/ 192 w 267"/>
                    <a:gd name="T111" fmla="*/ 132 h 152"/>
                    <a:gd name="T112" fmla="*/ 179 w 267"/>
                    <a:gd name="T113" fmla="*/ 1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 h="152">
                      <a:moveTo>
                        <a:pt x="133" y="6"/>
                      </a:moveTo>
                      <a:cubicBezTo>
                        <a:pt x="131" y="6"/>
                        <a:pt x="131" y="6"/>
                        <a:pt x="131" y="6"/>
                      </a:cubicBezTo>
                      <a:cubicBezTo>
                        <a:pt x="131" y="6"/>
                        <a:pt x="131" y="6"/>
                        <a:pt x="131" y="6"/>
                      </a:cubicBezTo>
                      <a:cubicBezTo>
                        <a:pt x="131" y="7"/>
                        <a:pt x="131" y="7"/>
                        <a:pt x="131" y="7"/>
                      </a:cubicBezTo>
                      <a:cubicBezTo>
                        <a:pt x="130" y="7"/>
                        <a:pt x="130" y="7"/>
                        <a:pt x="130" y="7"/>
                      </a:cubicBezTo>
                      <a:cubicBezTo>
                        <a:pt x="129" y="9"/>
                        <a:pt x="129" y="9"/>
                        <a:pt x="129" y="9"/>
                      </a:cubicBezTo>
                      <a:cubicBezTo>
                        <a:pt x="129" y="9"/>
                        <a:pt x="129" y="9"/>
                        <a:pt x="129" y="9"/>
                      </a:cubicBezTo>
                      <a:cubicBezTo>
                        <a:pt x="127" y="11"/>
                        <a:pt x="127" y="11"/>
                        <a:pt x="127" y="11"/>
                      </a:cubicBezTo>
                      <a:cubicBezTo>
                        <a:pt x="125" y="14"/>
                        <a:pt x="125" y="14"/>
                        <a:pt x="125" y="14"/>
                      </a:cubicBezTo>
                      <a:cubicBezTo>
                        <a:pt x="125" y="17"/>
                        <a:pt x="125" y="17"/>
                        <a:pt x="125" y="17"/>
                      </a:cubicBezTo>
                      <a:cubicBezTo>
                        <a:pt x="126" y="20"/>
                        <a:pt x="126" y="20"/>
                        <a:pt x="126" y="20"/>
                      </a:cubicBezTo>
                      <a:cubicBezTo>
                        <a:pt x="126" y="21"/>
                        <a:pt x="126" y="21"/>
                        <a:pt x="126" y="21"/>
                      </a:cubicBezTo>
                      <a:cubicBezTo>
                        <a:pt x="125" y="22"/>
                        <a:pt x="125" y="22"/>
                        <a:pt x="125" y="22"/>
                      </a:cubicBezTo>
                      <a:cubicBezTo>
                        <a:pt x="125" y="22"/>
                        <a:pt x="125" y="22"/>
                        <a:pt x="125" y="22"/>
                      </a:cubicBezTo>
                      <a:cubicBezTo>
                        <a:pt x="122" y="21"/>
                        <a:pt x="122" y="21"/>
                        <a:pt x="122" y="21"/>
                      </a:cubicBezTo>
                      <a:cubicBezTo>
                        <a:pt x="121" y="18"/>
                        <a:pt x="121" y="18"/>
                        <a:pt x="121" y="18"/>
                      </a:cubicBezTo>
                      <a:cubicBezTo>
                        <a:pt x="120" y="18"/>
                        <a:pt x="120" y="18"/>
                        <a:pt x="120" y="18"/>
                      </a:cubicBezTo>
                      <a:cubicBezTo>
                        <a:pt x="120" y="18"/>
                        <a:pt x="120" y="18"/>
                        <a:pt x="120" y="18"/>
                      </a:cubicBezTo>
                      <a:cubicBezTo>
                        <a:pt x="117" y="18"/>
                        <a:pt x="117" y="18"/>
                        <a:pt x="117" y="18"/>
                      </a:cubicBezTo>
                      <a:cubicBezTo>
                        <a:pt x="116" y="18"/>
                        <a:pt x="116" y="18"/>
                        <a:pt x="116" y="18"/>
                      </a:cubicBezTo>
                      <a:cubicBezTo>
                        <a:pt x="113" y="18"/>
                        <a:pt x="113" y="18"/>
                        <a:pt x="113" y="18"/>
                      </a:cubicBezTo>
                      <a:cubicBezTo>
                        <a:pt x="110" y="18"/>
                        <a:pt x="110" y="18"/>
                        <a:pt x="110" y="18"/>
                      </a:cubicBezTo>
                      <a:cubicBezTo>
                        <a:pt x="107" y="20"/>
                        <a:pt x="107" y="20"/>
                        <a:pt x="107" y="20"/>
                      </a:cubicBezTo>
                      <a:cubicBezTo>
                        <a:pt x="106" y="17"/>
                        <a:pt x="106" y="17"/>
                        <a:pt x="106" y="17"/>
                      </a:cubicBezTo>
                      <a:cubicBezTo>
                        <a:pt x="105" y="15"/>
                        <a:pt x="105" y="15"/>
                        <a:pt x="105" y="15"/>
                      </a:cubicBezTo>
                      <a:cubicBezTo>
                        <a:pt x="104" y="15"/>
                        <a:pt x="104" y="15"/>
                        <a:pt x="104" y="15"/>
                      </a:cubicBezTo>
                      <a:cubicBezTo>
                        <a:pt x="103" y="15"/>
                        <a:pt x="103" y="15"/>
                        <a:pt x="103" y="15"/>
                      </a:cubicBezTo>
                      <a:cubicBezTo>
                        <a:pt x="100" y="16"/>
                        <a:pt x="100" y="16"/>
                        <a:pt x="100" y="16"/>
                      </a:cubicBezTo>
                      <a:cubicBezTo>
                        <a:pt x="98" y="19"/>
                        <a:pt x="98" y="19"/>
                        <a:pt x="98" y="19"/>
                      </a:cubicBezTo>
                      <a:cubicBezTo>
                        <a:pt x="96" y="16"/>
                        <a:pt x="96" y="16"/>
                        <a:pt x="96" y="16"/>
                      </a:cubicBezTo>
                      <a:cubicBezTo>
                        <a:pt x="93" y="16"/>
                        <a:pt x="93" y="16"/>
                        <a:pt x="93" y="16"/>
                      </a:cubicBezTo>
                      <a:cubicBezTo>
                        <a:pt x="90" y="14"/>
                        <a:pt x="90" y="14"/>
                        <a:pt x="90" y="14"/>
                      </a:cubicBezTo>
                      <a:cubicBezTo>
                        <a:pt x="87" y="16"/>
                        <a:pt x="87" y="16"/>
                        <a:pt x="87" y="16"/>
                      </a:cubicBezTo>
                      <a:cubicBezTo>
                        <a:pt x="84" y="17"/>
                        <a:pt x="84" y="17"/>
                        <a:pt x="84" y="17"/>
                      </a:cubicBezTo>
                      <a:cubicBezTo>
                        <a:pt x="83" y="16"/>
                        <a:pt x="83" y="16"/>
                        <a:pt x="83" y="16"/>
                      </a:cubicBezTo>
                      <a:cubicBezTo>
                        <a:pt x="80" y="15"/>
                        <a:pt x="80" y="15"/>
                        <a:pt x="80" y="15"/>
                      </a:cubicBezTo>
                      <a:cubicBezTo>
                        <a:pt x="79" y="15"/>
                        <a:pt x="79" y="15"/>
                        <a:pt x="79" y="15"/>
                      </a:cubicBezTo>
                      <a:cubicBezTo>
                        <a:pt x="76" y="15"/>
                        <a:pt x="76" y="15"/>
                        <a:pt x="76" y="15"/>
                      </a:cubicBezTo>
                      <a:cubicBezTo>
                        <a:pt x="75" y="12"/>
                        <a:pt x="75" y="12"/>
                        <a:pt x="75" y="12"/>
                      </a:cubicBezTo>
                      <a:cubicBezTo>
                        <a:pt x="72" y="12"/>
                        <a:pt x="72" y="12"/>
                        <a:pt x="72" y="12"/>
                      </a:cubicBezTo>
                      <a:cubicBezTo>
                        <a:pt x="69" y="12"/>
                        <a:pt x="69" y="12"/>
                        <a:pt x="69" y="12"/>
                      </a:cubicBezTo>
                      <a:cubicBezTo>
                        <a:pt x="68" y="11"/>
                        <a:pt x="68" y="11"/>
                        <a:pt x="68" y="11"/>
                      </a:cubicBezTo>
                      <a:cubicBezTo>
                        <a:pt x="65" y="11"/>
                        <a:pt x="65" y="11"/>
                        <a:pt x="65" y="11"/>
                      </a:cubicBezTo>
                      <a:cubicBezTo>
                        <a:pt x="62" y="10"/>
                        <a:pt x="62" y="10"/>
                        <a:pt x="62" y="10"/>
                      </a:cubicBezTo>
                      <a:cubicBezTo>
                        <a:pt x="57" y="9"/>
                        <a:pt x="57" y="9"/>
                        <a:pt x="57" y="9"/>
                      </a:cubicBezTo>
                      <a:cubicBezTo>
                        <a:pt x="53" y="9"/>
                        <a:pt x="53" y="9"/>
                        <a:pt x="53" y="9"/>
                      </a:cubicBezTo>
                      <a:cubicBezTo>
                        <a:pt x="48" y="9"/>
                        <a:pt x="48" y="9"/>
                        <a:pt x="48" y="9"/>
                      </a:cubicBezTo>
                      <a:cubicBezTo>
                        <a:pt x="45" y="8"/>
                        <a:pt x="45" y="8"/>
                        <a:pt x="45" y="8"/>
                      </a:cubicBezTo>
                      <a:cubicBezTo>
                        <a:pt x="42" y="9"/>
                        <a:pt x="42" y="9"/>
                        <a:pt x="42" y="9"/>
                      </a:cubicBezTo>
                      <a:cubicBezTo>
                        <a:pt x="40" y="9"/>
                        <a:pt x="40" y="9"/>
                        <a:pt x="40" y="9"/>
                      </a:cubicBezTo>
                      <a:cubicBezTo>
                        <a:pt x="37" y="9"/>
                        <a:pt x="37" y="9"/>
                        <a:pt x="37" y="9"/>
                      </a:cubicBezTo>
                      <a:cubicBezTo>
                        <a:pt x="34" y="10"/>
                        <a:pt x="34" y="10"/>
                        <a:pt x="34" y="10"/>
                      </a:cubicBezTo>
                      <a:cubicBezTo>
                        <a:pt x="32" y="11"/>
                        <a:pt x="32" y="11"/>
                        <a:pt x="32" y="11"/>
                      </a:cubicBezTo>
                      <a:cubicBezTo>
                        <a:pt x="30" y="14"/>
                        <a:pt x="30" y="14"/>
                        <a:pt x="30" y="14"/>
                      </a:cubicBezTo>
                      <a:cubicBezTo>
                        <a:pt x="28" y="16"/>
                        <a:pt x="28" y="16"/>
                        <a:pt x="28" y="16"/>
                      </a:cubicBezTo>
                      <a:cubicBezTo>
                        <a:pt x="26" y="15"/>
                        <a:pt x="26" y="15"/>
                        <a:pt x="26" y="15"/>
                      </a:cubicBezTo>
                      <a:cubicBezTo>
                        <a:pt x="22" y="15"/>
                        <a:pt x="22" y="15"/>
                        <a:pt x="22" y="15"/>
                      </a:cubicBezTo>
                      <a:cubicBezTo>
                        <a:pt x="22" y="16"/>
                        <a:pt x="22" y="16"/>
                        <a:pt x="22" y="16"/>
                      </a:cubicBezTo>
                      <a:cubicBezTo>
                        <a:pt x="22" y="17"/>
                        <a:pt x="22" y="17"/>
                        <a:pt x="22" y="17"/>
                      </a:cubicBezTo>
                      <a:cubicBezTo>
                        <a:pt x="23" y="18"/>
                        <a:pt x="23" y="18"/>
                        <a:pt x="23" y="18"/>
                      </a:cubicBezTo>
                      <a:cubicBezTo>
                        <a:pt x="22" y="21"/>
                        <a:pt x="22" y="21"/>
                        <a:pt x="22" y="21"/>
                      </a:cubicBezTo>
                      <a:cubicBezTo>
                        <a:pt x="25" y="24"/>
                        <a:pt x="25" y="24"/>
                        <a:pt x="25" y="24"/>
                      </a:cubicBezTo>
                      <a:cubicBezTo>
                        <a:pt x="25" y="24"/>
                        <a:pt x="25" y="24"/>
                        <a:pt x="25" y="24"/>
                      </a:cubicBezTo>
                      <a:cubicBezTo>
                        <a:pt x="26" y="24"/>
                        <a:pt x="26" y="24"/>
                        <a:pt x="26" y="24"/>
                      </a:cubicBezTo>
                      <a:cubicBezTo>
                        <a:pt x="27" y="27"/>
                        <a:pt x="27" y="27"/>
                        <a:pt x="27" y="27"/>
                      </a:cubicBezTo>
                      <a:cubicBezTo>
                        <a:pt x="27" y="27"/>
                        <a:pt x="27" y="27"/>
                        <a:pt x="27" y="27"/>
                      </a:cubicBezTo>
                      <a:cubicBezTo>
                        <a:pt x="30" y="30"/>
                        <a:pt x="30" y="30"/>
                        <a:pt x="30" y="30"/>
                      </a:cubicBezTo>
                      <a:cubicBezTo>
                        <a:pt x="27" y="31"/>
                        <a:pt x="27" y="31"/>
                        <a:pt x="27" y="31"/>
                      </a:cubicBezTo>
                      <a:cubicBezTo>
                        <a:pt x="27" y="31"/>
                        <a:pt x="27" y="31"/>
                        <a:pt x="27" y="31"/>
                      </a:cubicBezTo>
                      <a:cubicBezTo>
                        <a:pt x="29" y="34"/>
                        <a:pt x="29" y="34"/>
                        <a:pt x="29" y="34"/>
                      </a:cubicBezTo>
                      <a:cubicBezTo>
                        <a:pt x="29" y="35"/>
                        <a:pt x="29" y="35"/>
                        <a:pt x="29" y="35"/>
                      </a:cubicBezTo>
                      <a:cubicBezTo>
                        <a:pt x="29" y="37"/>
                        <a:pt x="29" y="37"/>
                        <a:pt x="29" y="37"/>
                      </a:cubicBezTo>
                      <a:cubicBezTo>
                        <a:pt x="28" y="39"/>
                        <a:pt x="28" y="39"/>
                        <a:pt x="28" y="39"/>
                      </a:cubicBezTo>
                      <a:cubicBezTo>
                        <a:pt x="25" y="39"/>
                        <a:pt x="25" y="39"/>
                        <a:pt x="25" y="39"/>
                      </a:cubicBezTo>
                      <a:cubicBezTo>
                        <a:pt x="22" y="41"/>
                        <a:pt x="22" y="41"/>
                        <a:pt x="22" y="41"/>
                      </a:cubicBezTo>
                      <a:cubicBezTo>
                        <a:pt x="21" y="41"/>
                        <a:pt x="21" y="41"/>
                        <a:pt x="21" y="41"/>
                      </a:cubicBezTo>
                      <a:cubicBezTo>
                        <a:pt x="21" y="42"/>
                        <a:pt x="21" y="42"/>
                        <a:pt x="21" y="42"/>
                      </a:cubicBezTo>
                      <a:cubicBezTo>
                        <a:pt x="21" y="42"/>
                        <a:pt x="21" y="42"/>
                        <a:pt x="21" y="42"/>
                      </a:cubicBezTo>
                      <a:cubicBezTo>
                        <a:pt x="20" y="42"/>
                        <a:pt x="20" y="42"/>
                        <a:pt x="20" y="42"/>
                      </a:cubicBezTo>
                      <a:cubicBezTo>
                        <a:pt x="17" y="45"/>
                        <a:pt x="17" y="45"/>
                        <a:pt x="17" y="45"/>
                      </a:cubicBezTo>
                      <a:cubicBezTo>
                        <a:pt x="15" y="47"/>
                        <a:pt x="15" y="47"/>
                        <a:pt x="15" y="47"/>
                      </a:cubicBezTo>
                      <a:cubicBezTo>
                        <a:pt x="15" y="47"/>
                        <a:pt x="15" y="47"/>
                        <a:pt x="15" y="47"/>
                      </a:cubicBezTo>
                      <a:cubicBezTo>
                        <a:pt x="12" y="50"/>
                        <a:pt x="12" y="50"/>
                        <a:pt x="12" y="50"/>
                      </a:cubicBezTo>
                      <a:cubicBezTo>
                        <a:pt x="12" y="51"/>
                        <a:pt x="12" y="51"/>
                        <a:pt x="12" y="51"/>
                      </a:cubicBezTo>
                      <a:cubicBezTo>
                        <a:pt x="11" y="51"/>
                        <a:pt x="11" y="51"/>
                        <a:pt x="11" y="51"/>
                      </a:cubicBezTo>
                      <a:cubicBezTo>
                        <a:pt x="10" y="52"/>
                        <a:pt x="10" y="52"/>
                        <a:pt x="10" y="52"/>
                      </a:cubicBezTo>
                      <a:cubicBezTo>
                        <a:pt x="10" y="53"/>
                        <a:pt x="10" y="53"/>
                        <a:pt x="10" y="53"/>
                      </a:cubicBezTo>
                      <a:cubicBezTo>
                        <a:pt x="8" y="55"/>
                        <a:pt x="8" y="55"/>
                        <a:pt x="8" y="55"/>
                      </a:cubicBezTo>
                      <a:cubicBezTo>
                        <a:pt x="8" y="57"/>
                        <a:pt x="8" y="57"/>
                        <a:pt x="8" y="57"/>
                      </a:cubicBezTo>
                      <a:cubicBezTo>
                        <a:pt x="9" y="59"/>
                        <a:pt x="9" y="59"/>
                        <a:pt x="9" y="59"/>
                      </a:cubicBezTo>
                      <a:cubicBezTo>
                        <a:pt x="9" y="62"/>
                        <a:pt x="9" y="62"/>
                        <a:pt x="9" y="62"/>
                      </a:cubicBezTo>
                      <a:cubicBezTo>
                        <a:pt x="9" y="63"/>
                        <a:pt x="9" y="63"/>
                        <a:pt x="9" y="63"/>
                      </a:cubicBezTo>
                      <a:cubicBezTo>
                        <a:pt x="11" y="66"/>
                        <a:pt x="11" y="66"/>
                        <a:pt x="11" y="66"/>
                      </a:cubicBezTo>
                      <a:cubicBezTo>
                        <a:pt x="9" y="65"/>
                        <a:pt x="9" y="65"/>
                        <a:pt x="9" y="65"/>
                      </a:cubicBezTo>
                      <a:cubicBezTo>
                        <a:pt x="6" y="64"/>
                        <a:pt x="6" y="64"/>
                        <a:pt x="6" y="64"/>
                      </a:cubicBezTo>
                      <a:cubicBezTo>
                        <a:pt x="5" y="66"/>
                        <a:pt x="5" y="66"/>
                        <a:pt x="5" y="66"/>
                      </a:cubicBezTo>
                      <a:cubicBezTo>
                        <a:pt x="4" y="69"/>
                        <a:pt x="4" y="69"/>
                        <a:pt x="4" y="69"/>
                      </a:cubicBezTo>
                      <a:cubicBezTo>
                        <a:pt x="2" y="73"/>
                        <a:pt x="2" y="73"/>
                        <a:pt x="2" y="73"/>
                      </a:cubicBezTo>
                      <a:cubicBezTo>
                        <a:pt x="0" y="74"/>
                        <a:pt x="0" y="74"/>
                        <a:pt x="0" y="74"/>
                      </a:cubicBezTo>
                      <a:cubicBezTo>
                        <a:pt x="0" y="77"/>
                        <a:pt x="0" y="77"/>
                        <a:pt x="0" y="77"/>
                      </a:cubicBezTo>
                      <a:cubicBezTo>
                        <a:pt x="0" y="77"/>
                        <a:pt x="0" y="77"/>
                        <a:pt x="0" y="77"/>
                      </a:cubicBezTo>
                      <a:cubicBezTo>
                        <a:pt x="1" y="77"/>
                        <a:pt x="1" y="77"/>
                        <a:pt x="1" y="77"/>
                      </a:cubicBezTo>
                      <a:cubicBezTo>
                        <a:pt x="2" y="78"/>
                        <a:pt x="2" y="78"/>
                        <a:pt x="2" y="78"/>
                      </a:cubicBezTo>
                      <a:cubicBezTo>
                        <a:pt x="2" y="78"/>
                        <a:pt x="2" y="78"/>
                        <a:pt x="2" y="78"/>
                      </a:cubicBezTo>
                      <a:cubicBezTo>
                        <a:pt x="4" y="80"/>
                        <a:pt x="4" y="80"/>
                        <a:pt x="4" y="80"/>
                      </a:cubicBezTo>
                      <a:cubicBezTo>
                        <a:pt x="7" y="82"/>
                        <a:pt x="7" y="82"/>
                        <a:pt x="7" y="82"/>
                      </a:cubicBezTo>
                      <a:cubicBezTo>
                        <a:pt x="7" y="83"/>
                        <a:pt x="7" y="83"/>
                        <a:pt x="7" y="83"/>
                      </a:cubicBezTo>
                      <a:cubicBezTo>
                        <a:pt x="10" y="83"/>
                        <a:pt x="10" y="83"/>
                        <a:pt x="10" y="83"/>
                      </a:cubicBezTo>
                      <a:cubicBezTo>
                        <a:pt x="11" y="83"/>
                        <a:pt x="11" y="83"/>
                        <a:pt x="11" y="83"/>
                      </a:cubicBezTo>
                      <a:cubicBezTo>
                        <a:pt x="11" y="86"/>
                        <a:pt x="11" y="86"/>
                        <a:pt x="11" y="86"/>
                      </a:cubicBezTo>
                      <a:cubicBezTo>
                        <a:pt x="13" y="85"/>
                        <a:pt x="13" y="85"/>
                        <a:pt x="13" y="85"/>
                      </a:cubicBezTo>
                      <a:cubicBezTo>
                        <a:pt x="16" y="83"/>
                        <a:pt x="16" y="83"/>
                        <a:pt x="16" y="83"/>
                      </a:cubicBezTo>
                      <a:cubicBezTo>
                        <a:pt x="19" y="85"/>
                        <a:pt x="19" y="85"/>
                        <a:pt x="19" y="85"/>
                      </a:cubicBezTo>
                      <a:cubicBezTo>
                        <a:pt x="21" y="85"/>
                        <a:pt x="21" y="85"/>
                        <a:pt x="21" y="85"/>
                      </a:cubicBezTo>
                      <a:cubicBezTo>
                        <a:pt x="21" y="85"/>
                        <a:pt x="21" y="85"/>
                        <a:pt x="21" y="85"/>
                      </a:cubicBezTo>
                      <a:cubicBezTo>
                        <a:pt x="24" y="85"/>
                        <a:pt x="24" y="85"/>
                        <a:pt x="24" y="85"/>
                      </a:cubicBezTo>
                      <a:cubicBezTo>
                        <a:pt x="26" y="86"/>
                        <a:pt x="26" y="86"/>
                        <a:pt x="26" y="86"/>
                      </a:cubicBezTo>
                      <a:cubicBezTo>
                        <a:pt x="27" y="85"/>
                        <a:pt x="27" y="85"/>
                        <a:pt x="27" y="85"/>
                      </a:cubicBezTo>
                      <a:cubicBezTo>
                        <a:pt x="30" y="86"/>
                        <a:pt x="30" y="86"/>
                        <a:pt x="30" y="86"/>
                      </a:cubicBezTo>
                      <a:cubicBezTo>
                        <a:pt x="30" y="86"/>
                        <a:pt x="30" y="86"/>
                        <a:pt x="30" y="86"/>
                      </a:cubicBezTo>
                      <a:cubicBezTo>
                        <a:pt x="36" y="86"/>
                        <a:pt x="36" y="86"/>
                        <a:pt x="36" y="86"/>
                      </a:cubicBezTo>
                      <a:cubicBezTo>
                        <a:pt x="39" y="88"/>
                        <a:pt x="39" y="88"/>
                        <a:pt x="39" y="88"/>
                      </a:cubicBezTo>
                      <a:cubicBezTo>
                        <a:pt x="41" y="90"/>
                        <a:pt x="41" y="90"/>
                        <a:pt x="41" y="90"/>
                      </a:cubicBezTo>
                      <a:cubicBezTo>
                        <a:pt x="42" y="90"/>
                        <a:pt x="42" y="90"/>
                        <a:pt x="42" y="90"/>
                      </a:cubicBezTo>
                      <a:cubicBezTo>
                        <a:pt x="45" y="88"/>
                        <a:pt x="45" y="88"/>
                        <a:pt x="45" y="88"/>
                      </a:cubicBezTo>
                      <a:cubicBezTo>
                        <a:pt x="48" y="86"/>
                        <a:pt x="48" y="86"/>
                        <a:pt x="48" y="86"/>
                      </a:cubicBezTo>
                      <a:cubicBezTo>
                        <a:pt x="51" y="86"/>
                        <a:pt x="51" y="86"/>
                        <a:pt x="51" y="86"/>
                      </a:cubicBezTo>
                      <a:cubicBezTo>
                        <a:pt x="52" y="86"/>
                        <a:pt x="52" y="86"/>
                        <a:pt x="52" y="86"/>
                      </a:cubicBezTo>
                      <a:cubicBezTo>
                        <a:pt x="55" y="85"/>
                        <a:pt x="55" y="85"/>
                        <a:pt x="55" y="85"/>
                      </a:cubicBezTo>
                      <a:cubicBezTo>
                        <a:pt x="57" y="85"/>
                        <a:pt x="57" y="85"/>
                        <a:pt x="57" y="85"/>
                      </a:cubicBezTo>
                      <a:cubicBezTo>
                        <a:pt x="58" y="85"/>
                        <a:pt x="58" y="85"/>
                        <a:pt x="58" y="85"/>
                      </a:cubicBezTo>
                      <a:cubicBezTo>
                        <a:pt x="59" y="85"/>
                        <a:pt x="59" y="85"/>
                        <a:pt x="59" y="85"/>
                      </a:cubicBezTo>
                      <a:cubicBezTo>
                        <a:pt x="62" y="83"/>
                        <a:pt x="62" y="83"/>
                        <a:pt x="62" y="83"/>
                      </a:cubicBezTo>
                      <a:cubicBezTo>
                        <a:pt x="62" y="81"/>
                        <a:pt x="62" y="81"/>
                        <a:pt x="62" y="81"/>
                      </a:cubicBezTo>
                      <a:cubicBezTo>
                        <a:pt x="65" y="81"/>
                        <a:pt x="65" y="81"/>
                        <a:pt x="65" y="81"/>
                      </a:cubicBezTo>
                      <a:cubicBezTo>
                        <a:pt x="67" y="80"/>
                        <a:pt x="67" y="80"/>
                        <a:pt x="67" y="80"/>
                      </a:cubicBezTo>
                      <a:cubicBezTo>
                        <a:pt x="67" y="80"/>
                        <a:pt x="67" y="80"/>
                        <a:pt x="67" y="80"/>
                      </a:cubicBezTo>
                      <a:cubicBezTo>
                        <a:pt x="67" y="79"/>
                        <a:pt x="67" y="79"/>
                        <a:pt x="67" y="79"/>
                      </a:cubicBezTo>
                      <a:cubicBezTo>
                        <a:pt x="69" y="79"/>
                        <a:pt x="69" y="79"/>
                        <a:pt x="69" y="79"/>
                      </a:cubicBezTo>
                      <a:cubicBezTo>
                        <a:pt x="72" y="78"/>
                        <a:pt x="72" y="78"/>
                        <a:pt x="72" y="78"/>
                      </a:cubicBezTo>
                      <a:cubicBezTo>
                        <a:pt x="72" y="78"/>
                        <a:pt x="72" y="78"/>
                        <a:pt x="72" y="78"/>
                      </a:cubicBezTo>
                      <a:cubicBezTo>
                        <a:pt x="73" y="78"/>
                        <a:pt x="73" y="78"/>
                        <a:pt x="73" y="78"/>
                      </a:cubicBezTo>
                      <a:cubicBezTo>
                        <a:pt x="75" y="78"/>
                        <a:pt x="75" y="78"/>
                        <a:pt x="75" y="78"/>
                      </a:cubicBezTo>
                      <a:cubicBezTo>
                        <a:pt x="77" y="77"/>
                        <a:pt x="77" y="77"/>
                        <a:pt x="77" y="77"/>
                      </a:cubicBezTo>
                      <a:cubicBezTo>
                        <a:pt x="78" y="77"/>
                        <a:pt x="78" y="77"/>
                        <a:pt x="78" y="77"/>
                      </a:cubicBezTo>
                      <a:cubicBezTo>
                        <a:pt x="79" y="77"/>
                        <a:pt x="79" y="77"/>
                        <a:pt x="79" y="77"/>
                      </a:cubicBezTo>
                      <a:cubicBezTo>
                        <a:pt x="80" y="76"/>
                        <a:pt x="80" y="76"/>
                        <a:pt x="80" y="76"/>
                      </a:cubicBezTo>
                      <a:cubicBezTo>
                        <a:pt x="83" y="77"/>
                        <a:pt x="83" y="77"/>
                        <a:pt x="83" y="77"/>
                      </a:cubicBezTo>
                      <a:cubicBezTo>
                        <a:pt x="83" y="76"/>
                        <a:pt x="83" y="76"/>
                        <a:pt x="83" y="76"/>
                      </a:cubicBezTo>
                      <a:cubicBezTo>
                        <a:pt x="84" y="76"/>
                        <a:pt x="84" y="76"/>
                        <a:pt x="84" y="76"/>
                      </a:cubicBezTo>
                      <a:cubicBezTo>
                        <a:pt x="84" y="77"/>
                        <a:pt x="84" y="77"/>
                        <a:pt x="84" y="77"/>
                      </a:cubicBezTo>
                      <a:cubicBezTo>
                        <a:pt x="84" y="77"/>
                        <a:pt x="84" y="77"/>
                        <a:pt x="84" y="77"/>
                      </a:cubicBezTo>
                      <a:cubicBezTo>
                        <a:pt x="84" y="77"/>
                        <a:pt x="84" y="77"/>
                        <a:pt x="84" y="77"/>
                      </a:cubicBezTo>
                      <a:cubicBezTo>
                        <a:pt x="86" y="78"/>
                        <a:pt x="86" y="78"/>
                        <a:pt x="86" y="78"/>
                      </a:cubicBezTo>
                      <a:cubicBezTo>
                        <a:pt x="89" y="81"/>
                        <a:pt x="89" y="81"/>
                        <a:pt x="89" y="81"/>
                      </a:cubicBezTo>
                      <a:cubicBezTo>
                        <a:pt x="91" y="80"/>
                        <a:pt x="91" y="80"/>
                        <a:pt x="91" y="80"/>
                      </a:cubicBezTo>
                      <a:cubicBezTo>
                        <a:pt x="93" y="83"/>
                        <a:pt x="93" y="83"/>
                        <a:pt x="93" y="83"/>
                      </a:cubicBezTo>
                      <a:cubicBezTo>
                        <a:pt x="94" y="83"/>
                        <a:pt x="94" y="83"/>
                        <a:pt x="94" y="83"/>
                      </a:cubicBezTo>
                      <a:cubicBezTo>
                        <a:pt x="97" y="82"/>
                        <a:pt x="97" y="82"/>
                        <a:pt x="97" y="82"/>
                      </a:cubicBezTo>
                      <a:cubicBezTo>
                        <a:pt x="99" y="83"/>
                        <a:pt x="99" y="83"/>
                        <a:pt x="99" y="83"/>
                      </a:cubicBezTo>
                      <a:cubicBezTo>
                        <a:pt x="100" y="85"/>
                        <a:pt x="100" y="85"/>
                        <a:pt x="100" y="85"/>
                      </a:cubicBezTo>
                      <a:cubicBezTo>
                        <a:pt x="102" y="85"/>
                        <a:pt x="102" y="85"/>
                        <a:pt x="102" y="85"/>
                      </a:cubicBezTo>
                      <a:cubicBezTo>
                        <a:pt x="103" y="84"/>
                        <a:pt x="103" y="84"/>
                        <a:pt x="103" y="84"/>
                      </a:cubicBezTo>
                      <a:cubicBezTo>
                        <a:pt x="104" y="85"/>
                        <a:pt x="104" y="85"/>
                        <a:pt x="104" y="85"/>
                      </a:cubicBezTo>
                      <a:cubicBezTo>
                        <a:pt x="104" y="87"/>
                        <a:pt x="104" y="87"/>
                        <a:pt x="104" y="87"/>
                      </a:cubicBezTo>
                      <a:cubicBezTo>
                        <a:pt x="104" y="91"/>
                        <a:pt x="104" y="91"/>
                        <a:pt x="104" y="91"/>
                      </a:cubicBezTo>
                      <a:cubicBezTo>
                        <a:pt x="103" y="92"/>
                        <a:pt x="103" y="92"/>
                        <a:pt x="103" y="92"/>
                      </a:cubicBezTo>
                      <a:cubicBezTo>
                        <a:pt x="103" y="92"/>
                        <a:pt x="102" y="94"/>
                        <a:pt x="103" y="94"/>
                      </a:cubicBezTo>
                      <a:cubicBezTo>
                        <a:pt x="104" y="94"/>
                        <a:pt x="105" y="94"/>
                        <a:pt x="105" y="94"/>
                      </a:cubicBezTo>
                      <a:cubicBezTo>
                        <a:pt x="107" y="96"/>
                        <a:pt x="107" y="96"/>
                        <a:pt x="107" y="96"/>
                      </a:cubicBezTo>
                      <a:cubicBezTo>
                        <a:pt x="108" y="97"/>
                        <a:pt x="108" y="97"/>
                        <a:pt x="108" y="97"/>
                      </a:cubicBezTo>
                      <a:cubicBezTo>
                        <a:pt x="109" y="96"/>
                        <a:pt x="109" y="96"/>
                        <a:pt x="109" y="96"/>
                      </a:cubicBezTo>
                      <a:cubicBezTo>
                        <a:pt x="110" y="96"/>
                        <a:pt x="110" y="96"/>
                        <a:pt x="110" y="96"/>
                      </a:cubicBezTo>
                      <a:cubicBezTo>
                        <a:pt x="110" y="98"/>
                        <a:pt x="110" y="98"/>
                        <a:pt x="110" y="98"/>
                      </a:cubicBezTo>
                      <a:cubicBezTo>
                        <a:pt x="110" y="100"/>
                        <a:pt x="110" y="100"/>
                        <a:pt x="110" y="100"/>
                      </a:cubicBezTo>
                      <a:cubicBezTo>
                        <a:pt x="109" y="102"/>
                        <a:pt x="109" y="102"/>
                        <a:pt x="109" y="102"/>
                      </a:cubicBezTo>
                      <a:cubicBezTo>
                        <a:pt x="110" y="104"/>
                        <a:pt x="110" y="104"/>
                        <a:pt x="110" y="104"/>
                      </a:cubicBezTo>
                      <a:cubicBezTo>
                        <a:pt x="112" y="104"/>
                        <a:pt x="112" y="104"/>
                        <a:pt x="112" y="104"/>
                      </a:cubicBezTo>
                      <a:cubicBezTo>
                        <a:pt x="113" y="106"/>
                        <a:pt x="113" y="106"/>
                        <a:pt x="113" y="106"/>
                      </a:cubicBezTo>
                      <a:cubicBezTo>
                        <a:pt x="116" y="107"/>
                        <a:pt x="116" y="107"/>
                        <a:pt x="116" y="107"/>
                      </a:cubicBezTo>
                      <a:cubicBezTo>
                        <a:pt x="116" y="108"/>
                        <a:pt x="116" y="108"/>
                        <a:pt x="116" y="108"/>
                      </a:cubicBezTo>
                      <a:cubicBezTo>
                        <a:pt x="116" y="111"/>
                        <a:pt x="116" y="111"/>
                        <a:pt x="116" y="111"/>
                      </a:cubicBezTo>
                      <a:cubicBezTo>
                        <a:pt x="115" y="112"/>
                        <a:pt x="115" y="112"/>
                        <a:pt x="115" y="112"/>
                      </a:cubicBezTo>
                      <a:cubicBezTo>
                        <a:pt x="117" y="113"/>
                        <a:pt x="117" y="113"/>
                        <a:pt x="117" y="113"/>
                      </a:cubicBezTo>
                      <a:cubicBezTo>
                        <a:pt x="119" y="115"/>
                        <a:pt x="119" y="115"/>
                        <a:pt x="119" y="115"/>
                      </a:cubicBezTo>
                      <a:cubicBezTo>
                        <a:pt x="119" y="115"/>
                        <a:pt x="119" y="115"/>
                        <a:pt x="119" y="115"/>
                      </a:cubicBezTo>
                      <a:cubicBezTo>
                        <a:pt x="118" y="115"/>
                        <a:pt x="118" y="115"/>
                        <a:pt x="118" y="115"/>
                      </a:cubicBezTo>
                      <a:cubicBezTo>
                        <a:pt x="116" y="115"/>
                        <a:pt x="116" y="115"/>
                        <a:pt x="116" y="115"/>
                      </a:cubicBezTo>
                      <a:cubicBezTo>
                        <a:pt x="113" y="114"/>
                        <a:pt x="113" y="114"/>
                        <a:pt x="113" y="114"/>
                      </a:cubicBezTo>
                      <a:cubicBezTo>
                        <a:pt x="112" y="115"/>
                        <a:pt x="112" y="115"/>
                        <a:pt x="112" y="115"/>
                      </a:cubicBezTo>
                      <a:cubicBezTo>
                        <a:pt x="109" y="113"/>
                        <a:pt x="109" y="113"/>
                        <a:pt x="109" y="113"/>
                      </a:cubicBezTo>
                      <a:cubicBezTo>
                        <a:pt x="107" y="113"/>
                        <a:pt x="107" y="113"/>
                        <a:pt x="107" y="113"/>
                      </a:cubicBezTo>
                      <a:cubicBezTo>
                        <a:pt x="105" y="112"/>
                        <a:pt x="105" y="112"/>
                        <a:pt x="105" y="112"/>
                      </a:cubicBezTo>
                      <a:cubicBezTo>
                        <a:pt x="102" y="113"/>
                        <a:pt x="102" y="113"/>
                        <a:pt x="102" y="113"/>
                      </a:cubicBezTo>
                      <a:cubicBezTo>
                        <a:pt x="101" y="114"/>
                        <a:pt x="101" y="114"/>
                        <a:pt x="101" y="114"/>
                      </a:cubicBezTo>
                      <a:cubicBezTo>
                        <a:pt x="101" y="116"/>
                        <a:pt x="101" y="116"/>
                        <a:pt x="101" y="116"/>
                      </a:cubicBezTo>
                      <a:cubicBezTo>
                        <a:pt x="102" y="119"/>
                        <a:pt x="102" y="119"/>
                        <a:pt x="102" y="119"/>
                      </a:cubicBezTo>
                      <a:cubicBezTo>
                        <a:pt x="101" y="121"/>
                        <a:pt x="101" y="121"/>
                        <a:pt x="101" y="121"/>
                      </a:cubicBezTo>
                      <a:cubicBezTo>
                        <a:pt x="100" y="123"/>
                        <a:pt x="100" y="123"/>
                        <a:pt x="100" y="123"/>
                      </a:cubicBezTo>
                      <a:cubicBezTo>
                        <a:pt x="97" y="126"/>
                        <a:pt x="97" y="126"/>
                        <a:pt x="97" y="126"/>
                      </a:cubicBezTo>
                      <a:cubicBezTo>
                        <a:pt x="96" y="127"/>
                        <a:pt x="96" y="127"/>
                        <a:pt x="96" y="127"/>
                      </a:cubicBezTo>
                      <a:cubicBezTo>
                        <a:pt x="95" y="128"/>
                        <a:pt x="95" y="128"/>
                        <a:pt x="95" y="128"/>
                      </a:cubicBezTo>
                      <a:cubicBezTo>
                        <a:pt x="95" y="128"/>
                        <a:pt x="95" y="128"/>
                        <a:pt x="95" y="128"/>
                      </a:cubicBezTo>
                      <a:cubicBezTo>
                        <a:pt x="95" y="130"/>
                        <a:pt x="95" y="130"/>
                        <a:pt x="95" y="130"/>
                      </a:cubicBezTo>
                      <a:cubicBezTo>
                        <a:pt x="93" y="131"/>
                        <a:pt x="93" y="131"/>
                        <a:pt x="93" y="131"/>
                      </a:cubicBezTo>
                      <a:cubicBezTo>
                        <a:pt x="93" y="131"/>
                        <a:pt x="93" y="131"/>
                        <a:pt x="93" y="131"/>
                      </a:cubicBezTo>
                      <a:cubicBezTo>
                        <a:pt x="92" y="131"/>
                        <a:pt x="92" y="131"/>
                        <a:pt x="92" y="131"/>
                      </a:cubicBezTo>
                      <a:cubicBezTo>
                        <a:pt x="90" y="132"/>
                        <a:pt x="90" y="132"/>
                        <a:pt x="90" y="132"/>
                      </a:cubicBezTo>
                      <a:cubicBezTo>
                        <a:pt x="90" y="132"/>
                        <a:pt x="90" y="132"/>
                        <a:pt x="90" y="132"/>
                      </a:cubicBezTo>
                      <a:cubicBezTo>
                        <a:pt x="93" y="135"/>
                        <a:pt x="93" y="135"/>
                        <a:pt x="93" y="135"/>
                      </a:cubicBezTo>
                      <a:cubicBezTo>
                        <a:pt x="96" y="136"/>
                        <a:pt x="96" y="136"/>
                        <a:pt x="96" y="136"/>
                      </a:cubicBezTo>
                      <a:cubicBezTo>
                        <a:pt x="98" y="137"/>
                        <a:pt x="98" y="137"/>
                        <a:pt x="98" y="137"/>
                      </a:cubicBezTo>
                      <a:cubicBezTo>
                        <a:pt x="101" y="136"/>
                        <a:pt x="101" y="136"/>
                        <a:pt x="101" y="136"/>
                      </a:cubicBezTo>
                      <a:cubicBezTo>
                        <a:pt x="102" y="135"/>
                        <a:pt x="102" y="135"/>
                        <a:pt x="102" y="135"/>
                      </a:cubicBezTo>
                      <a:cubicBezTo>
                        <a:pt x="104" y="134"/>
                        <a:pt x="104" y="134"/>
                        <a:pt x="104" y="134"/>
                      </a:cubicBezTo>
                      <a:cubicBezTo>
                        <a:pt x="105" y="133"/>
                        <a:pt x="105" y="133"/>
                        <a:pt x="105" y="133"/>
                      </a:cubicBezTo>
                      <a:cubicBezTo>
                        <a:pt x="105" y="133"/>
                        <a:pt x="105" y="133"/>
                        <a:pt x="105" y="133"/>
                      </a:cubicBezTo>
                      <a:cubicBezTo>
                        <a:pt x="106" y="133"/>
                        <a:pt x="106" y="133"/>
                        <a:pt x="106" y="133"/>
                      </a:cubicBezTo>
                      <a:cubicBezTo>
                        <a:pt x="107" y="133"/>
                        <a:pt x="107" y="133"/>
                        <a:pt x="107" y="133"/>
                      </a:cubicBezTo>
                      <a:cubicBezTo>
                        <a:pt x="108" y="133"/>
                        <a:pt x="108" y="133"/>
                        <a:pt x="108" y="133"/>
                      </a:cubicBezTo>
                      <a:cubicBezTo>
                        <a:pt x="109" y="133"/>
                        <a:pt x="109" y="133"/>
                        <a:pt x="109" y="133"/>
                      </a:cubicBezTo>
                      <a:cubicBezTo>
                        <a:pt x="110" y="133"/>
                        <a:pt x="110" y="133"/>
                        <a:pt x="110" y="133"/>
                      </a:cubicBezTo>
                      <a:cubicBezTo>
                        <a:pt x="110" y="133"/>
                        <a:pt x="110" y="133"/>
                        <a:pt x="110" y="133"/>
                      </a:cubicBezTo>
                      <a:cubicBezTo>
                        <a:pt x="110" y="134"/>
                        <a:pt x="110" y="134"/>
                        <a:pt x="110" y="134"/>
                      </a:cubicBezTo>
                      <a:cubicBezTo>
                        <a:pt x="112" y="134"/>
                        <a:pt x="112" y="134"/>
                        <a:pt x="112" y="134"/>
                      </a:cubicBezTo>
                      <a:cubicBezTo>
                        <a:pt x="112" y="136"/>
                        <a:pt x="112" y="136"/>
                        <a:pt x="112" y="136"/>
                      </a:cubicBezTo>
                      <a:cubicBezTo>
                        <a:pt x="112" y="137"/>
                        <a:pt x="112" y="137"/>
                        <a:pt x="112" y="137"/>
                      </a:cubicBezTo>
                      <a:cubicBezTo>
                        <a:pt x="112" y="137"/>
                        <a:pt x="112" y="137"/>
                        <a:pt x="112" y="137"/>
                      </a:cubicBezTo>
                      <a:cubicBezTo>
                        <a:pt x="113" y="134"/>
                        <a:pt x="113" y="134"/>
                        <a:pt x="113" y="134"/>
                      </a:cubicBezTo>
                      <a:cubicBezTo>
                        <a:pt x="113" y="133"/>
                        <a:pt x="113" y="133"/>
                        <a:pt x="113" y="133"/>
                      </a:cubicBezTo>
                      <a:cubicBezTo>
                        <a:pt x="111" y="131"/>
                        <a:pt x="111" y="131"/>
                        <a:pt x="111" y="131"/>
                      </a:cubicBezTo>
                      <a:cubicBezTo>
                        <a:pt x="111" y="128"/>
                        <a:pt x="111" y="128"/>
                        <a:pt x="111" y="128"/>
                      </a:cubicBezTo>
                      <a:cubicBezTo>
                        <a:pt x="114" y="127"/>
                        <a:pt x="114" y="127"/>
                        <a:pt x="114" y="127"/>
                      </a:cubicBezTo>
                      <a:cubicBezTo>
                        <a:pt x="117" y="125"/>
                        <a:pt x="117" y="125"/>
                        <a:pt x="117" y="125"/>
                      </a:cubicBezTo>
                      <a:cubicBezTo>
                        <a:pt x="117" y="127"/>
                        <a:pt x="117" y="127"/>
                        <a:pt x="117" y="127"/>
                      </a:cubicBezTo>
                      <a:cubicBezTo>
                        <a:pt x="114" y="129"/>
                        <a:pt x="114" y="129"/>
                        <a:pt x="114" y="129"/>
                      </a:cubicBezTo>
                      <a:cubicBezTo>
                        <a:pt x="117" y="127"/>
                        <a:pt x="117" y="127"/>
                        <a:pt x="117" y="127"/>
                      </a:cubicBezTo>
                      <a:cubicBezTo>
                        <a:pt x="120" y="125"/>
                        <a:pt x="120" y="125"/>
                        <a:pt x="120" y="125"/>
                      </a:cubicBezTo>
                      <a:cubicBezTo>
                        <a:pt x="121" y="123"/>
                        <a:pt x="121" y="123"/>
                        <a:pt x="121" y="123"/>
                      </a:cubicBezTo>
                      <a:cubicBezTo>
                        <a:pt x="123" y="122"/>
                        <a:pt x="123" y="122"/>
                        <a:pt x="123" y="122"/>
                      </a:cubicBezTo>
                      <a:cubicBezTo>
                        <a:pt x="123" y="121"/>
                        <a:pt x="123" y="121"/>
                        <a:pt x="123" y="121"/>
                      </a:cubicBezTo>
                      <a:cubicBezTo>
                        <a:pt x="121" y="118"/>
                        <a:pt x="121" y="118"/>
                        <a:pt x="121" y="118"/>
                      </a:cubicBezTo>
                      <a:cubicBezTo>
                        <a:pt x="119" y="115"/>
                        <a:pt x="119" y="115"/>
                        <a:pt x="119" y="115"/>
                      </a:cubicBezTo>
                      <a:cubicBezTo>
                        <a:pt x="120" y="116"/>
                        <a:pt x="120" y="116"/>
                        <a:pt x="120" y="116"/>
                      </a:cubicBezTo>
                      <a:cubicBezTo>
                        <a:pt x="121" y="117"/>
                        <a:pt x="121" y="117"/>
                        <a:pt x="121" y="117"/>
                      </a:cubicBezTo>
                      <a:cubicBezTo>
                        <a:pt x="123" y="119"/>
                        <a:pt x="123" y="119"/>
                        <a:pt x="123" y="119"/>
                      </a:cubicBezTo>
                      <a:cubicBezTo>
                        <a:pt x="123" y="121"/>
                        <a:pt x="123" y="121"/>
                        <a:pt x="123" y="121"/>
                      </a:cubicBezTo>
                      <a:cubicBezTo>
                        <a:pt x="126" y="118"/>
                        <a:pt x="126" y="118"/>
                        <a:pt x="126" y="118"/>
                      </a:cubicBezTo>
                      <a:cubicBezTo>
                        <a:pt x="128" y="115"/>
                        <a:pt x="128" y="115"/>
                        <a:pt x="128" y="115"/>
                      </a:cubicBezTo>
                      <a:cubicBezTo>
                        <a:pt x="128" y="112"/>
                        <a:pt x="128" y="112"/>
                        <a:pt x="128" y="112"/>
                      </a:cubicBezTo>
                      <a:cubicBezTo>
                        <a:pt x="134" y="111"/>
                        <a:pt x="134" y="111"/>
                        <a:pt x="134" y="111"/>
                      </a:cubicBezTo>
                      <a:cubicBezTo>
                        <a:pt x="134" y="111"/>
                        <a:pt x="134" y="111"/>
                        <a:pt x="134" y="111"/>
                      </a:cubicBezTo>
                      <a:cubicBezTo>
                        <a:pt x="136" y="111"/>
                        <a:pt x="136" y="111"/>
                        <a:pt x="136" y="111"/>
                      </a:cubicBezTo>
                      <a:cubicBezTo>
                        <a:pt x="138" y="108"/>
                        <a:pt x="138" y="108"/>
                        <a:pt x="138" y="108"/>
                      </a:cubicBezTo>
                      <a:cubicBezTo>
                        <a:pt x="140" y="111"/>
                        <a:pt x="140" y="111"/>
                        <a:pt x="140" y="111"/>
                      </a:cubicBezTo>
                      <a:cubicBezTo>
                        <a:pt x="142" y="111"/>
                        <a:pt x="142" y="111"/>
                        <a:pt x="142" y="111"/>
                      </a:cubicBezTo>
                      <a:cubicBezTo>
                        <a:pt x="144" y="108"/>
                        <a:pt x="144" y="108"/>
                        <a:pt x="144" y="108"/>
                      </a:cubicBezTo>
                      <a:cubicBezTo>
                        <a:pt x="145" y="105"/>
                        <a:pt x="145" y="105"/>
                        <a:pt x="145" y="105"/>
                      </a:cubicBezTo>
                      <a:cubicBezTo>
                        <a:pt x="145" y="104"/>
                        <a:pt x="145" y="104"/>
                        <a:pt x="145" y="104"/>
                      </a:cubicBezTo>
                      <a:cubicBezTo>
                        <a:pt x="144" y="102"/>
                        <a:pt x="144" y="102"/>
                        <a:pt x="144" y="102"/>
                      </a:cubicBezTo>
                      <a:cubicBezTo>
                        <a:pt x="144" y="101"/>
                        <a:pt x="144" y="101"/>
                        <a:pt x="144" y="101"/>
                      </a:cubicBezTo>
                      <a:cubicBezTo>
                        <a:pt x="143" y="99"/>
                        <a:pt x="143" y="99"/>
                        <a:pt x="143" y="99"/>
                      </a:cubicBezTo>
                      <a:cubicBezTo>
                        <a:pt x="144" y="101"/>
                        <a:pt x="144" y="101"/>
                        <a:pt x="144" y="101"/>
                      </a:cubicBezTo>
                      <a:cubicBezTo>
                        <a:pt x="146" y="104"/>
                        <a:pt x="146" y="104"/>
                        <a:pt x="146" y="104"/>
                      </a:cubicBezTo>
                      <a:cubicBezTo>
                        <a:pt x="146" y="104"/>
                        <a:pt x="146" y="104"/>
                        <a:pt x="146" y="104"/>
                      </a:cubicBezTo>
                      <a:cubicBezTo>
                        <a:pt x="146" y="107"/>
                        <a:pt x="146" y="107"/>
                        <a:pt x="146" y="107"/>
                      </a:cubicBezTo>
                      <a:cubicBezTo>
                        <a:pt x="146" y="109"/>
                        <a:pt x="146" y="109"/>
                        <a:pt x="146" y="109"/>
                      </a:cubicBezTo>
                      <a:cubicBezTo>
                        <a:pt x="148" y="112"/>
                        <a:pt x="148" y="112"/>
                        <a:pt x="148" y="112"/>
                      </a:cubicBezTo>
                      <a:cubicBezTo>
                        <a:pt x="151" y="112"/>
                        <a:pt x="151" y="112"/>
                        <a:pt x="151" y="112"/>
                      </a:cubicBezTo>
                      <a:cubicBezTo>
                        <a:pt x="154" y="111"/>
                        <a:pt x="154" y="111"/>
                        <a:pt x="154" y="111"/>
                      </a:cubicBezTo>
                      <a:cubicBezTo>
                        <a:pt x="156" y="110"/>
                        <a:pt x="156" y="110"/>
                        <a:pt x="156" y="110"/>
                      </a:cubicBezTo>
                      <a:cubicBezTo>
                        <a:pt x="156" y="110"/>
                        <a:pt x="156" y="110"/>
                        <a:pt x="156" y="110"/>
                      </a:cubicBezTo>
                      <a:cubicBezTo>
                        <a:pt x="153" y="112"/>
                        <a:pt x="153" y="112"/>
                        <a:pt x="153" y="112"/>
                      </a:cubicBezTo>
                      <a:cubicBezTo>
                        <a:pt x="152" y="113"/>
                        <a:pt x="152" y="113"/>
                        <a:pt x="152" y="113"/>
                      </a:cubicBezTo>
                      <a:cubicBezTo>
                        <a:pt x="147" y="113"/>
                        <a:pt x="147" y="113"/>
                        <a:pt x="147" y="113"/>
                      </a:cubicBezTo>
                      <a:cubicBezTo>
                        <a:pt x="144" y="113"/>
                        <a:pt x="144" y="113"/>
                        <a:pt x="144" y="113"/>
                      </a:cubicBezTo>
                      <a:cubicBezTo>
                        <a:pt x="141" y="112"/>
                        <a:pt x="141" y="112"/>
                        <a:pt x="141" y="112"/>
                      </a:cubicBezTo>
                      <a:cubicBezTo>
                        <a:pt x="144" y="113"/>
                        <a:pt x="144" y="113"/>
                        <a:pt x="144" y="113"/>
                      </a:cubicBezTo>
                      <a:cubicBezTo>
                        <a:pt x="146" y="116"/>
                        <a:pt x="146" y="116"/>
                        <a:pt x="146" y="116"/>
                      </a:cubicBezTo>
                      <a:cubicBezTo>
                        <a:pt x="143" y="117"/>
                        <a:pt x="143" y="117"/>
                        <a:pt x="143" y="117"/>
                      </a:cubicBezTo>
                      <a:cubicBezTo>
                        <a:pt x="146" y="117"/>
                        <a:pt x="146" y="117"/>
                        <a:pt x="146" y="117"/>
                      </a:cubicBezTo>
                      <a:cubicBezTo>
                        <a:pt x="148" y="119"/>
                        <a:pt x="148" y="119"/>
                        <a:pt x="148" y="119"/>
                      </a:cubicBezTo>
                      <a:cubicBezTo>
                        <a:pt x="151" y="120"/>
                        <a:pt x="151" y="120"/>
                        <a:pt x="151" y="120"/>
                      </a:cubicBezTo>
                      <a:cubicBezTo>
                        <a:pt x="154" y="121"/>
                        <a:pt x="154" y="121"/>
                        <a:pt x="154" y="121"/>
                      </a:cubicBezTo>
                      <a:cubicBezTo>
                        <a:pt x="157" y="120"/>
                        <a:pt x="157" y="120"/>
                        <a:pt x="157" y="120"/>
                      </a:cubicBezTo>
                      <a:cubicBezTo>
                        <a:pt x="160" y="120"/>
                        <a:pt x="160" y="120"/>
                        <a:pt x="160" y="120"/>
                      </a:cubicBezTo>
                      <a:cubicBezTo>
                        <a:pt x="163" y="120"/>
                        <a:pt x="163" y="120"/>
                        <a:pt x="163" y="120"/>
                      </a:cubicBezTo>
                      <a:cubicBezTo>
                        <a:pt x="166" y="121"/>
                        <a:pt x="166" y="121"/>
                        <a:pt x="166" y="121"/>
                      </a:cubicBezTo>
                      <a:cubicBezTo>
                        <a:pt x="169" y="121"/>
                        <a:pt x="169" y="121"/>
                        <a:pt x="169" y="121"/>
                      </a:cubicBezTo>
                      <a:cubicBezTo>
                        <a:pt x="170" y="120"/>
                        <a:pt x="170" y="120"/>
                        <a:pt x="170" y="120"/>
                      </a:cubicBezTo>
                      <a:cubicBezTo>
                        <a:pt x="170" y="120"/>
                        <a:pt x="170" y="120"/>
                        <a:pt x="170" y="120"/>
                      </a:cubicBezTo>
                      <a:cubicBezTo>
                        <a:pt x="171" y="121"/>
                        <a:pt x="171" y="121"/>
                        <a:pt x="171" y="121"/>
                      </a:cubicBezTo>
                      <a:cubicBezTo>
                        <a:pt x="172" y="124"/>
                        <a:pt x="172" y="124"/>
                        <a:pt x="172" y="124"/>
                      </a:cubicBezTo>
                      <a:cubicBezTo>
                        <a:pt x="169" y="125"/>
                        <a:pt x="169" y="125"/>
                        <a:pt x="169" y="125"/>
                      </a:cubicBezTo>
                      <a:cubicBezTo>
                        <a:pt x="166" y="126"/>
                        <a:pt x="166" y="126"/>
                        <a:pt x="166" y="126"/>
                      </a:cubicBezTo>
                      <a:cubicBezTo>
                        <a:pt x="163" y="127"/>
                        <a:pt x="163" y="127"/>
                        <a:pt x="163" y="127"/>
                      </a:cubicBezTo>
                      <a:cubicBezTo>
                        <a:pt x="161" y="128"/>
                        <a:pt x="161" y="128"/>
                        <a:pt x="161" y="128"/>
                      </a:cubicBezTo>
                      <a:cubicBezTo>
                        <a:pt x="158" y="130"/>
                        <a:pt x="158" y="130"/>
                        <a:pt x="158" y="130"/>
                      </a:cubicBezTo>
                      <a:cubicBezTo>
                        <a:pt x="155" y="132"/>
                        <a:pt x="155" y="132"/>
                        <a:pt x="155" y="132"/>
                      </a:cubicBezTo>
                      <a:cubicBezTo>
                        <a:pt x="155" y="135"/>
                        <a:pt x="155" y="135"/>
                        <a:pt x="155" y="135"/>
                      </a:cubicBezTo>
                      <a:cubicBezTo>
                        <a:pt x="157" y="134"/>
                        <a:pt x="157" y="134"/>
                        <a:pt x="157" y="134"/>
                      </a:cubicBezTo>
                      <a:cubicBezTo>
                        <a:pt x="160" y="134"/>
                        <a:pt x="160" y="134"/>
                        <a:pt x="160" y="134"/>
                      </a:cubicBezTo>
                      <a:cubicBezTo>
                        <a:pt x="163" y="136"/>
                        <a:pt x="163" y="136"/>
                        <a:pt x="163" y="136"/>
                      </a:cubicBezTo>
                      <a:cubicBezTo>
                        <a:pt x="166" y="138"/>
                        <a:pt x="166" y="138"/>
                        <a:pt x="166" y="138"/>
                      </a:cubicBezTo>
                      <a:cubicBezTo>
                        <a:pt x="168" y="138"/>
                        <a:pt x="168" y="138"/>
                        <a:pt x="168" y="138"/>
                      </a:cubicBezTo>
                      <a:cubicBezTo>
                        <a:pt x="170" y="141"/>
                        <a:pt x="170" y="141"/>
                        <a:pt x="170" y="141"/>
                      </a:cubicBezTo>
                      <a:cubicBezTo>
                        <a:pt x="170" y="142"/>
                        <a:pt x="170" y="142"/>
                        <a:pt x="170" y="142"/>
                      </a:cubicBezTo>
                      <a:cubicBezTo>
                        <a:pt x="169" y="145"/>
                        <a:pt x="169" y="145"/>
                        <a:pt x="169" y="145"/>
                      </a:cubicBezTo>
                      <a:cubicBezTo>
                        <a:pt x="169" y="147"/>
                        <a:pt x="169" y="147"/>
                        <a:pt x="169" y="147"/>
                      </a:cubicBezTo>
                      <a:cubicBezTo>
                        <a:pt x="167" y="148"/>
                        <a:pt x="167" y="148"/>
                        <a:pt x="167" y="148"/>
                      </a:cubicBezTo>
                      <a:cubicBezTo>
                        <a:pt x="167" y="148"/>
                        <a:pt x="167" y="148"/>
                        <a:pt x="167" y="148"/>
                      </a:cubicBezTo>
                      <a:cubicBezTo>
                        <a:pt x="169" y="150"/>
                        <a:pt x="169" y="150"/>
                        <a:pt x="169" y="150"/>
                      </a:cubicBezTo>
                      <a:cubicBezTo>
                        <a:pt x="170" y="150"/>
                        <a:pt x="170" y="150"/>
                        <a:pt x="170" y="150"/>
                      </a:cubicBezTo>
                      <a:cubicBezTo>
                        <a:pt x="171" y="151"/>
                        <a:pt x="171" y="151"/>
                        <a:pt x="171" y="151"/>
                      </a:cubicBezTo>
                      <a:cubicBezTo>
                        <a:pt x="174" y="152"/>
                        <a:pt x="174" y="152"/>
                        <a:pt x="174" y="152"/>
                      </a:cubicBezTo>
                      <a:cubicBezTo>
                        <a:pt x="177" y="151"/>
                        <a:pt x="177" y="151"/>
                        <a:pt x="177" y="151"/>
                      </a:cubicBezTo>
                      <a:cubicBezTo>
                        <a:pt x="180" y="150"/>
                        <a:pt x="180" y="150"/>
                        <a:pt x="180" y="150"/>
                      </a:cubicBezTo>
                      <a:cubicBezTo>
                        <a:pt x="182" y="147"/>
                        <a:pt x="182" y="147"/>
                        <a:pt x="182" y="147"/>
                      </a:cubicBezTo>
                      <a:cubicBezTo>
                        <a:pt x="185" y="145"/>
                        <a:pt x="185" y="145"/>
                        <a:pt x="185" y="145"/>
                      </a:cubicBezTo>
                      <a:cubicBezTo>
                        <a:pt x="188" y="144"/>
                        <a:pt x="188" y="144"/>
                        <a:pt x="188" y="144"/>
                      </a:cubicBezTo>
                      <a:cubicBezTo>
                        <a:pt x="191" y="144"/>
                        <a:pt x="191" y="144"/>
                        <a:pt x="191" y="144"/>
                      </a:cubicBezTo>
                      <a:cubicBezTo>
                        <a:pt x="191" y="145"/>
                        <a:pt x="191" y="145"/>
                        <a:pt x="191" y="145"/>
                      </a:cubicBezTo>
                      <a:cubicBezTo>
                        <a:pt x="194" y="142"/>
                        <a:pt x="194" y="142"/>
                        <a:pt x="194" y="142"/>
                      </a:cubicBezTo>
                      <a:cubicBezTo>
                        <a:pt x="197" y="141"/>
                        <a:pt x="197" y="141"/>
                        <a:pt x="197" y="141"/>
                      </a:cubicBezTo>
                      <a:cubicBezTo>
                        <a:pt x="197" y="139"/>
                        <a:pt x="197" y="139"/>
                        <a:pt x="197" y="139"/>
                      </a:cubicBezTo>
                      <a:cubicBezTo>
                        <a:pt x="200" y="139"/>
                        <a:pt x="200" y="139"/>
                        <a:pt x="200" y="139"/>
                      </a:cubicBezTo>
                      <a:cubicBezTo>
                        <a:pt x="203" y="141"/>
                        <a:pt x="203" y="141"/>
                        <a:pt x="203" y="141"/>
                      </a:cubicBezTo>
                      <a:cubicBezTo>
                        <a:pt x="206" y="141"/>
                        <a:pt x="206" y="141"/>
                        <a:pt x="206" y="141"/>
                      </a:cubicBezTo>
                      <a:cubicBezTo>
                        <a:pt x="209" y="140"/>
                        <a:pt x="209" y="140"/>
                        <a:pt x="209" y="140"/>
                      </a:cubicBezTo>
                      <a:cubicBezTo>
                        <a:pt x="212" y="140"/>
                        <a:pt x="212" y="140"/>
                        <a:pt x="212" y="140"/>
                      </a:cubicBezTo>
                      <a:cubicBezTo>
                        <a:pt x="212" y="137"/>
                        <a:pt x="212" y="137"/>
                        <a:pt x="212" y="137"/>
                      </a:cubicBezTo>
                      <a:cubicBezTo>
                        <a:pt x="215" y="135"/>
                        <a:pt x="215" y="135"/>
                        <a:pt x="215" y="135"/>
                      </a:cubicBezTo>
                      <a:cubicBezTo>
                        <a:pt x="215" y="134"/>
                        <a:pt x="215" y="134"/>
                        <a:pt x="215" y="134"/>
                      </a:cubicBezTo>
                      <a:cubicBezTo>
                        <a:pt x="215" y="134"/>
                        <a:pt x="215" y="134"/>
                        <a:pt x="215" y="134"/>
                      </a:cubicBezTo>
                      <a:cubicBezTo>
                        <a:pt x="212" y="133"/>
                        <a:pt x="212" y="133"/>
                        <a:pt x="212" y="133"/>
                      </a:cubicBezTo>
                      <a:cubicBezTo>
                        <a:pt x="209" y="132"/>
                        <a:pt x="209" y="132"/>
                        <a:pt x="209" y="132"/>
                      </a:cubicBezTo>
                      <a:cubicBezTo>
                        <a:pt x="206" y="134"/>
                        <a:pt x="206" y="134"/>
                        <a:pt x="206" y="134"/>
                      </a:cubicBezTo>
                      <a:cubicBezTo>
                        <a:pt x="204" y="134"/>
                        <a:pt x="204" y="134"/>
                        <a:pt x="204" y="134"/>
                      </a:cubicBezTo>
                      <a:cubicBezTo>
                        <a:pt x="201" y="135"/>
                        <a:pt x="201" y="135"/>
                        <a:pt x="201" y="135"/>
                      </a:cubicBezTo>
                      <a:cubicBezTo>
                        <a:pt x="199" y="135"/>
                        <a:pt x="199" y="135"/>
                        <a:pt x="199" y="135"/>
                      </a:cubicBezTo>
                      <a:cubicBezTo>
                        <a:pt x="196" y="134"/>
                        <a:pt x="196" y="134"/>
                        <a:pt x="196" y="134"/>
                      </a:cubicBezTo>
                      <a:cubicBezTo>
                        <a:pt x="193" y="131"/>
                        <a:pt x="193" y="131"/>
                        <a:pt x="193" y="131"/>
                      </a:cubicBezTo>
                      <a:cubicBezTo>
                        <a:pt x="191" y="128"/>
                        <a:pt x="191" y="128"/>
                        <a:pt x="191" y="128"/>
                      </a:cubicBezTo>
                      <a:cubicBezTo>
                        <a:pt x="191" y="128"/>
                        <a:pt x="191" y="128"/>
                        <a:pt x="191" y="128"/>
                      </a:cubicBezTo>
                      <a:cubicBezTo>
                        <a:pt x="190" y="127"/>
                        <a:pt x="190" y="127"/>
                        <a:pt x="190" y="127"/>
                      </a:cubicBezTo>
                      <a:cubicBezTo>
                        <a:pt x="189" y="124"/>
                        <a:pt x="189" y="124"/>
                        <a:pt x="189" y="124"/>
                      </a:cubicBezTo>
                      <a:cubicBezTo>
                        <a:pt x="188" y="122"/>
                        <a:pt x="188" y="122"/>
                        <a:pt x="188" y="122"/>
                      </a:cubicBezTo>
                      <a:cubicBezTo>
                        <a:pt x="188" y="119"/>
                        <a:pt x="188" y="119"/>
                        <a:pt x="188" y="119"/>
                      </a:cubicBezTo>
                      <a:cubicBezTo>
                        <a:pt x="191" y="118"/>
                        <a:pt x="191" y="118"/>
                        <a:pt x="191" y="118"/>
                      </a:cubicBezTo>
                      <a:cubicBezTo>
                        <a:pt x="193" y="117"/>
                        <a:pt x="193" y="117"/>
                        <a:pt x="193" y="117"/>
                      </a:cubicBezTo>
                      <a:cubicBezTo>
                        <a:pt x="194" y="114"/>
                        <a:pt x="194" y="114"/>
                        <a:pt x="194" y="114"/>
                      </a:cubicBezTo>
                      <a:cubicBezTo>
                        <a:pt x="195" y="117"/>
                        <a:pt x="195" y="117"/>
                        <a:pt x="195" y="117"/>
                      </a:cubicBezTo>
                      <a:cubicBezTo>
                        <a:pt x="195" y="117"/>
                        <a:pt x="195" y="117"/>
                        <a:pt x="195" y="117"/>
                      </a:cubicBezTo>
                      <a:cubicBezTo>
                        <a:pt x="192" y="119"/>
                        <a:pt x="192" y="119"/>
                        <a:pt x="192" y="119"/>
                      </a:cubicBezTo>
                      <a:cubicBezTo>
                        <a:pt x="191" y="120"/>
                        <a:pt x="191" y="120"/>
                        <a:pt x="191" y="120"/>
                      </a:cubicBezTo>
                      <a:cubicBezTo>
                        <a:pt x="191" y="121"/>
                        <a:pt x="191" y="121"/>
                        <a:pt x="191" y="121"/>
                      </a:cubicBezTo>
                      <a:cubicBezTo>
                        <a:pt x="194" y="119"/>
                        <a:pt x="194" y="119"/>
                        <a:pt x="194" y="119"/>
                      </a:cubicBezTo>
                      <a:cubicBezTo>
                        <a:pt x="195" y="117"/>
                        <a:pt x="195" y="117"/>
                        <a:pt x="195" y="117"/>
                      </a:cubicBezTo>
                      <a:cubicBezTo>
                        <a:pt x="198" y="115"/>
                        <a:pt x="198" y="115"/>
                        <a:pt x="198" y="115"/>
                      </a:cubicBezTo>
                      <a:cubicBezTo>
                        <a:pt x="201" y="113"/>
                        <a:pt x="201" y="113"/>
                        <a:pt x="201" y="113"/>
                      </a:cubicBezTo>
                      <a:cubicBezTo>
                        <a:pt x="203" y="111"/>
                        <a:pt x="203" y="111"/>
                        <a:pt x="203" y="111"/>
                      </a:cubicBezTo>
                      <a:cubicBezTo>
                        <a:pt x="206" y="110"/>
                        <a:pt x="206" y="110"/>
                        <a:pt x="206" y="110"/>
                      </a:cubicBezTo>
                      <a:cubicBezTo>
                        <a:pt x="209" y="111"/>
                        <a:pt x="209" y="111"/>
                        <a:pt x="209" y="111"/>
                      </a:cubicBezTo>
                      <a:cubicBezTo>
                        <a:pt x="212" y="109"/>
                        <a:pt x="212" y="109"/>
                        <a:pt x="212" y="109"/>
                      </a:cubicBezTo>
                      <a:cubicBezTo>
                        <a:pt x="215" y="108"/>
                        <a:pt x="215" y="108"/>
                        <a:pt x="215" y="108"/>
                      </a:cubicBezTo>
                      <a:cubicBezTo>
                        <a:pt x="218" y="109"/>
                        <a:pt x="218" y="109"/>
                        <a:pt x="218" y="109"/>
                      </a:cubicBezTo>
                      <a:cubicBezTo>
                        <a:pt x="221" y="106"/>
                        <a:pt x="221" y="106"/>
                        <a:pt x="221" y="106"/>
                      </a:cubicBezTo>
                      <a:cubicBezTo>
                        <a:pt x="227" y="104"/>
                        <a:pt x="227" y="104"/>
                        <a:pt x="227" y="104"/>
                      </a:cubicBezTo>
                      <a:cubicBezTo>
                        <a:pt x="228" y="103"/>
                        <a:pt x="228" y="103"/>
                        <a:pt x="228" y="103"/>
                      </a:cubicBezTo>
                      <a:cubicBezTo>
                        <a:pt x="231" y="102"/>
                        <a:pt x="231" y="102"/>
                        <a:pt x="231" y="102"/>
                      </a:cubicBezTo>
                      <a:cubicBezTo>
                        <a:pt x="234" y="102"/>
                        <a:pt x="234" y="102"/>
                        <a:pt x="234" y="102"/>
                      </a:cubicBezTo>
                      <a:cubicBezTo>
                        <a:pt x="237" y="102"/>
                        <a:pt x="237" y="102"/>
                        <a:pt x="237" y="102"/>
                      </a:cubicBezTo>
                      <a:cubicBezTo>
                        <a:pt x="239" y="102"/>
                        <a:pt x="239" y="102"/>
                        <a:pt x="239" y="102"/>
                      </a:cubicBezTo>
                      <a:cubicBezTo>
                        <a:pt x="239" y="101"/>
                        <a:pt x="239" y="101"/>
                        <a:pt x="239" y="101"/>
                      </a:cubicBezTo>
                      <a:cubicBezTo>
                        <a:pt x="238" y="98"/>
                        <a:pt x="238" y="98"/>
                        <a:pt x="238" y="98"/>
                      </a:cubicBezTo>
                      <a:cubicBezTo>
                        <a:pt x="239" y="95"/>
                        <a:pt x="239" y="95"/>
                        <a:pt x="239" y="95"/>
                      </a:cubicBezTo>
                      <a:cubicBezTo>
                        <a:pt x="242" y="92"/>
                        <a:pt x="242" y="92"/>
                        <a:pt x="242" y="92"/>
                      </a:cubicBezTo>
                      <a:cubicBezTo>
                        <a:pt x="245" y="91"/>
                        <a:pt x="245" y="91"/>
                        <a:pt x="245" y="91"/>
                      </a:cubicBezTo>
                      <a:cubicBezTo>
                        <a:pt x="245" y="91"/>
                        <a:pt x="245" y="91"/>
                        <a:pt x="245" y="91"/>
                      </a:cubicBezTo>
                      <a:cubicBezTo>
                        <a:pt x="247" y="90"/>
                        <a:pt x="247" y="90"/>
                        <a:pt x="247" y="90"/>
                      </a:cubicBezTo>
                      <a:cubicBezTo>
                        <a:pt x="248" y="88"/>
                        <a:pt x="248" y="88"/>
                        <a:pt x="248" y="88"/>
                      </a:cubicBezTo>
                      <a:cubicBezTo>
                        <a:pt x="251" y="88"/>
                        <a:pt x="251" y="88"/>
                        <a:pt x="251" y="88"/>
                      </a:cubicBezTo>
                      <a:cubicBezTo>
                        <a:pt x="252" y="88"/>
                        <a:pt x="252" y="88"/>
                        <a:pt x="252" y="88"/>
                      </a:cubicBezTo>
                      <a:cubicBezTo>
                        <a:pt x="262" y="88"/>
                        <a:pt x="262" y="88"/>
                        <a:pt x="262" y="88"/>
                      </a:cubicBezTo>
                      <a:cubicBezTo>
                        <a:pt x="262" y="85"/>
                        <a:pt x="262" y="85"/>
                        <a:pt x="262" y="85"/>
                      </a:cubicBezTo>
                      <a:cubicBezTo>
                        <a:pt x="263" y="84"/>
                        <a:pt x="263" y="84"/>
                        <a:pt x="263" y="84"/>
                      </a:cubicBezTo>
                      <a:cubicBezTo>
                        <a:pt x="263" y="83"/>
                        <a:pt x="263" y="83"/>
                        <a:pt x="263" y="83"/>
                      </a:cubicBezTo>
                      <a:cubicBezTo>
                        <a:pt x="265" y="81"/>
                        <a:pt x="265" y="81"/>
                        <a:pt x="265" y="81"/>
                      </a:cubicBezTo>
                      <a:cubicBezTo>
                        <a:pt x="265" y="80"/>
                        <a:pt x="265" y="80"/>
                        <a:pt x="265" y="80"/>
                      </a:cubicBezTo>
                      <a:cubicBezTo>
                        <a:pt x="265" y="79"/>
                        <a:pt x="265" y="79"/>
                        <a:pt x="265" y="79"/>
                      </a:cubicBezTo>
                      <a:cubicBezTo>
                        <a:pt x="264" y="79"/>
                        <a:pt x="264" y="79"/>
                        <a:pt x="264" y="79"/>
                      </a:cubicBezTo>
                      <a:cubicBezTo>
                        <a:pt x="264" y="79"/>
                        <a:pt x="264" y="79"/>
                        <a:pt x="264" y="79"/>
                      </a:cubicBezTo>
                      <a:cubicBezTo>
                        <a:pt x="264" y="79"/>
                        <a:pt x="264" y="79"/>
                        <a:pt x="264" y="79"/>
                      </a:cubicBezTo>
                      <a:cubicBezTo>
                        <a:pt x="263" y="79"/>
                        <a:pt x="263" y="79"/>
                        <a:pt x="263" y="79"/>
                      </a:cubicBezTo>
                      <a:cubicBezTo>
                        <a:pt x="263" y="79"/>
                        <a:pt x="263" y="79"/>
                        <a:pt x="263" y="79"/>
                      </a:cubicBezTo>
                      <a:cubicBezTo>
                        <a:pt x="264" y="78"/>
                        <a:pt x="264" y="78"/>
                        <a:pt x="264" y="78"/>
                      </a:cubicBezTo>
                      <a:cubicBezTo>
                        <a:pt x="263" y="75"/>
                        <a:pt x="263" y="75"/>
                        <a:pt x="263" y="75"/>
                      </a:cubicBezTo>
                      <a:cubicBezTo>
                        <a:pt x="260" y="74"/>
                        <a:pt x="260" y="74"/>
                        <a:pt x="260" y="74"/>
                      </a:cubicBezTo>
                      <a:cubicBezTo>
                        <a:pt x="260" y="73"/>
                        <a:pt x="260" y="73"/>
                        <a:pt x="260" y="73"/>
                      </a:cubicBezTo>
                      <a:cubicBezTo>
                        <a:pt x="260" y="72"/>
                        <a:pt x="260" y="72"/>
                        <a:pt x="260" y="72"/>
                      </a:cubicBezTo>
                      <a:cubicBezTo>
                        <a:pt x="262" y="69"/>
                        <a:pt x="262" y="69"/>
                        <a:pt x="262" y="69"/>
                      </a:cubicBezTo>
                      <a:cubicBezTo>
                        <a:pt x="265" y="70"/>
                        <a:pt x="265" y="70"/>
                        <a:pt x="265" y="70"/>
                      </a:cubicBezTo>
                      <a:cubicBezTo>
                        <a:pt x="266" y="69"/>
                        <a:pt x="266" y="69"/>
                        <a:pt x="266" y="69"/>
                      </a:cubicBezTo>
                      <a:cubicBezTo>
                        <a:pt x="266" y="68"/>
                        <a:pt x="266" y="68"/>
                        <a:pt x="266" y="68"/>
                      </a:cubicBezTo>
                      <a:cubicBezTo>
                        <a:pt x="265" y="68"/>
                        <a:pt x="265" y="68"/>
                        <a:pt x="265" y="68"/>
                      </a:cubicBezTo>
                      <a:cubicBezTo>
                        <a:pt x="264" y="69"/>
                        <a:pt x="264" y="69"/>
                        <a:pt x="264" y="69"/>
                      </a:cubicBezTo>
                      <a:cubicBezTo>
                        <a:pt x="262" y="68"/>
                        <a:pt x="262" y="68"/>
                        <a:pt x="262" y="68"/>
                      </a:cubicBezTo>
                      <a:cubicBezTo>
                        <a:pt x="262" y="65"/>
                        <a:pt x="262" y="65"/>
                        <a:pt x="262" y="65"/>
                      </a:cubicBezTo>
                      <a:cubicBezTo>
                        <a:pt x="265" y="63"/>
                        <a:pt x="265" y="63"/>
                        <a:pt x="265" y="63"/>
                      </a:cubicBezTo>
                      <a:cubicBezTo>
                        <a:pt x="267" y="60"/>
                        <a:pt x="267" y="60"/>
                        <a:pt x="267" y="60"/>
                      </a:cubicBezTo>
                      <a:cubicBezTo>
                        <a:pt x="267" y="58"/>
                        <a:pt x="267" y="58"/>
                        <a:pt x="267" y="58"/>
                      </a:cubicBezTo>
                      <a:cubicBezTo>
                        <a:pt x="266" y="57"/>
                        <a:pt x="266" y="57"/>
                        <a:pt x="266" y="57"/>
                      </a:cubicBezTo>
                      <a:cubicBezTo>
                        <a:pt x="267" y="54"/>
                        <a:pt x="267" y="54"/>
                        <a:pt x="267" y="54"/>
                      </a:cubicBezTo>
                      <a:cubicBezTo>
                        <a:pt x="265" y="54"/>
                        <a:pt x="265" y="54"/>
                        <a:pt x="265" y="54"/>
                      </a:cubicBezTo>
                      <a:cubicBezTo>
                        <a:pt x="265" y="54"/>
                        <a:pt x="265" y="54"/>
                        <a:pt x="265" y="54"/>
                      </a:cubicBezTo>
                      <a:cubicBezTo>
                        <a:pt x="263" y="55"/>
                        <a:pt x="263" y="55"/>
                        <a:pt x="263" y="55"/>
                      </a:cubicBezTo>
                      <a:cubicBezTo>
                        <a:pt x="260" y="54"/>
                        <a:pt x="260" y="54"/>
                        <a:pt x="260" y="54"/>
                      </a:cubicBezTo>
                      <a:cubicBezTo>
                        <a:pt x="259" y="52"/>
                        <a:pt x="259" y="52"/>
                        <a:pt x="259" y="52"/>
                      </a:cubicBezTo>
                      <a:cubicBezTo>
                        <a:pt x="256" y="52"/>
                        <a:pt x="256" y="52"/>
                        <a:pt x="256" y="52"/>
                      </a:cubicBezTo>
                      <a:cubicBezTo>
                        <a:pt x="253" y="49"/>
                        <a:pt x="253" y="49"/>
                        <a:pt x="253" y="49"/>
                      </a:cubicBezTo>
                      <a:cubicBezTo>
                        <a:pt x="250" y="50"/>
                        <a:pt x="250" y="50"/>
                        <a:pt x="250" y="50"/>
                      </a:cubicBezTo>
                      <a:cubicBezTo>
                        <a:pt x="249" y="50"/>
                        <a:pt x="249" y="50"/>
                        <a:pt x="249" y="50"/>
                      </a:cubicBezTo>
                      <a:cubicBezTo>
                        <a:pt x="246" y="49"/>
                        <a:pt x="246" y="49"/>
                        <a:pt x="246" y="49"/>
                      </a:cubicBezTo>
                      <a:cubicBezTo>
                        <a:pt x="243" y="47"/>
                        <a:pt x="243" y="47"/>
                        <a:pt x="243" y="47"/>
                      </a:cubicBezTo>
                      <a:cubicBezTo>
                        <a:pt x="241" y="47"/>
                        <a:pt x="241" y="47"/>
                        <a:pt x="241" y="47"/>
                      </a:cubicBezTo>
                      <a:cubicBezTo>
                        <a:pt x="238" y="46"/>
                        <a:pt x="238" y="46"/>
                        <a:pt x="238" y="46"/>
                      </a:cubicBezTo>
                      <a:cubicBezTo>
                        <a:pt x="238" y="47"/>
                        <a:pt x="238" y="47"/>
                        <a:pt x="238" y="47"/>
                      </a:cubicBezTo>
                      <a:cubicBezTo>
                        <a:pt x="236" y="48"/>
                        <a:pt x="236" y="48"/>
                        <a:pt x="236" y="48"/>
                      </a:cubicBezTo>
                      <a:cubicBezTo>
                        <a:pt x="235" y="47"/>
                        <a:pt x="235" y="47"/>
                        <a:pt x="235" y="47"/>
                      </a:cubicBezTo>
                      <a:cubicBezTo>
                        <a:pt x="235" y="47"/>
                        <a:pt x="235" y="47"/>
                        <a:pt x="235" y="47"/>
                      </a:cubicBezTo>
                      <a:cubicBezTo>
                        <a:pt x="234" y="46"/>
                        <a:pt x="234" y="46"/>
                        <a:pt x="234" y="46"/>
                      </a:cubicBezTo>
                      <a:cubicBezTo>
                        <a:pt x="231" y="45"/>
                        <a:pt x="231" y="45"/>
                        <a:pt x="231" y="45"/>
                      </a:cubicBezTo>
                      <a:cubicBezTo>
                        <a:pt x="230" y="43"/>
                        <a:pt x="230" y="43"/>
                        <a:pt x="230" y="43"/>
                      </a:cubicBezTo>
                      <a:cubicBezTo>
                        <a:pt x="228" y="40"/>
                        <a:pt x="228" y="40"/>
                        <a:pt x="228" y="40"/>
                      </a:cubicBezTo>
                      <a:cubicBezTo>
                        <a:pt x="225" y="38"/>
                        <a:pt x="225" y="38"/>
                        <a:pt x="225" y="38"/>
                      </a:cubicBezTo>
                      <a:cubicBezTo>
                        <a:pt x="222" y="40"/>
                        <a:pt x="222" y="40"/>
                        <a:pt x="222" y="40"/>
                      </a:cubicBezTo>
                      <a:cubicBezTo>
                        <a:pt x="220" y="40"/>
                        <a:pt x="220" y="40"/>
                        <a:pt x="220" y="40"/>
                      </a:cubicBezTo>
                      <a:cubicBezTo>
                        <a:pt x="218" y="40"/>
                        <a:pt x="218" y="40"/>
                        <a:pt x="218" y="40"/>
                      </a:cubicBezTo>
                      <a:cubicBezTo>
                        <a:pt x="218" y="41"/>
                        <a:pt x="218" y="41"/>
                        <a:pt x="218" y="41"/>
                      </a:cubicBezTo>
                      <a:cubicBezTo>
                        <a:pt x="215" y="43"/>
                        <a:pt x="215" y="43"/>
                        <a:pt x="215" y="43"/>
                      </a:cubicBezTo>
                      <a:cubicBezTo>
                        <a:pt x="212" y="41"/>
                        <a:pt x="212" y="41"/>
                        <a:pt x="212" y="41"/>
                      </a:cubicBezTo>
                      <a:cubicBezTo>
                        <a:pt x="210" y="41"/>
                        <a:pt x="210" y="41"/>
                        <a:pt x="210" y="41"/>
                      </a:cubicBezTo>
                      <a:cubicBezTo>
                        <a:pt x="209" y="40"/>
                        <a:pt x="209" y="40"/>
                        <a:pt x="209" y="40"/>
                      </a:cubicBezTo>
                      <a:cubicBezTo>
                        <a:pt x="206" y="38"/>
                        <a:pt x="206" y="38"/>
                        <a:pt x="206" y="38"/>
                      </a:cubicBezTo>
                      <a:cubicBezTo>
                        <a:pt x="203" y="38"/>
                        <a:pt x="203" y="38"/>
                        <a:pt x="203" y="38"/>
                      </a:cubicBezTo>
                      <a:cubicBezTo>
                        <a:pt x="201" y="40"/>
                        <a:pt x="201" y="40"/>
                        <a:pt x="201" y="40"/>
                      </a:cubicBezTo>
                      <a:cubicBezTo>
                        <a:pt x="199" y="38"/>
                        <a:pt x="199" y="38"/>
                        <a:pt x="199" y="38"/>
                      </a:cubicBezTo>
                      <a:cubicBezTo>
                        <a:pt x="197" y="35"/>
                        <a:pt x="197" y="35"/>
                        <a:pt x="197" y="35"/>
                      </a:cubicBezTo>
                      <a:cubicBezTo>
                        <a:pt x="198" y="33"/>
                        <a:pt x="198" y="33"/>
                        <a:pt x="198" y="33"/>
                      </a:cubicBezTo>
                      <a:cubicBezTo>
                        <a:pt x="198" y="32"/>
                        <a:pt x="198" y="32"/>
                        <a:pt x="198" y="32"/>
                      </a:cubicBezTo>
                      <a:cubicBezTo>
                        <a:pt x="196" y="29"/>
                        <a:pt x="196" y="29"/>
                        <a:pt x="196" y="29"/>
                      </a:cubicBezTo>
                      <a:cubicBezTo>
                        <a:pt x="195" y="28"/>
                        <a:pt x="195" y="28"/>
                        <a:pt x="195" y="28"/>
                      </a:cubicBezTo>
                      <a:cubicBezTo>
                        <a:pt x="193" y="25"/>
                        <a:pt x="193" y="25"/>
                        <a:pt x="193" y="25"/>
                      </a:cubicBezTo>
                      <a:cubicBezTo>
                        <a:pt x="193" y="24"/>
                        <a:pt x="193" y="24"/>
                        <a:pt x="193" y="24"/>
                      </a:cubicBezTo>
                      <a:cubicBezTo>
                        <a:pt x="191" y="23"/>
                        <a:pt x="191" y="23"/>
                        <a:pt x="191" y="23"/>
                      </a:cubicBezTo>
                      <a:cubicBezTo>
                        <a:pt x="189" y="23"/>
                        <a:pt x="189" y="23"/>
                        <a:pt x="189" y="23"/>
                      </a:cubicBezTo>
                      <a:cubicBezTo>
                        <a:pt x="186" y="24"/>
                        <a:pt x="186" y="24"/>
                        <a:pt x="186" y="24"/>
                      </a:cubicBezTo>
                      <a:cubicBezTo>
                        <a:pt x="183" y="22"/>
                        <a:pt x="183" y="22"/>
                        <a:pt x="183" y="22"/>
                      </a:cubicBezTo>
                      <a:cubicBezTo>
                        <a:pt x="179" y="22"/>
                        <a:pt x="179" y="22"/>
                        <a:pt x="179" y="22"/>
                      </a:cubicBezTo>
                      <a:cubicBezTo>
                        <a:pt x="180" y="22"/>
                        <a:pt x="180" y="22"/>
                        <a:pt x="180" y="22"/>
                      </a:cubicBezTo>
                      <a:cubicBezTo>
                        <a:pt x="180" y="20"/>
                        <a:pt x="180" y="20"/>
                        <a:pt x="180" y="20"/>
                      </a:cubicBezTo>
                      <a:cubicBezTo>
                        <a:pt x="180" y="20"/>
                        <a:pt x="180" y="20"/>
                        <a:pt x="180" y="20"/>
                      </a:cubicBezTo>
                      <a:cubicBezTo>
                        <a:pt x="180" y="19"/>
                        <a:pt x="180" y="19"/>
                        <a:pt x="180" y="19"/>
                      </a:cubicBezTo>
                      <a:cubicBezTo>
                        <a:pt x="179" y="16"/>
                        <a:pt x="179" y="16"/>
                        <a:pt x="179" y="16"/>
                      </a:cubicBezTo>
                      <a:cubicBezTo>
                        <a:pt x="178" y="14"/>
                        <a:pt x="178" y="14"/>
                        <a:pt x="178" y="14"/>
                      </a:cubicBezTo>
                      <a:cubicBezTo>
                        <a:pt x="178" y="14"/>
                        <a:pt x="178" y="14"/>
                        <a:pt x="178" y="14"/>
                      </a:cubicBezTo>
                      <a:cubicBezTo>
                        <a:pt x="179" y="14"/>
                        <a:pt x="179" y="14"/>
                        <a:pt x="179" y="14"/>
                      </a:cubicBezTo>
                      <a:cubicBezTo>
                        <a:pt x="182" y="11"/>
                        <a:pt x="182" y="11"/>
                        <a:pt x="182" y="11"/>
                      </a:cubicBezTo>
                      <a:cubicBezTo>
                        <a:pt x="181" y="10"/>
                        <a:pt x="181" y="10"/>
                        <a:pt x="181" y="10"/>
                      </a:cubicBezTo>
                      <a:cubicBezTo>
                        <a:pt x="179" y="9"/>
                        <a:pt x="179" y="9"/>
                        <a:pt x="179" y="9"/>
                      </a:cubicBezTo>
                      <a:cubicBezTo>
                        <a:pt x="177" y="6"/>
                        <a:pt x="177" y="6"/>
                        <a:pt x="177" y="6"/>
                      </a:cubicBezTo>
                      <a:cubicBezTo>
                        <a:pt x="176" y="3"/>
                        <a:pt x="176" y="3"/>
                        <a:pt x="176" y="3"/>
                      </a:cubicBezTo>
                      <a:cubicBezTo>
                        <a:pt x="175" y="2"/>
                        <a:pt x="175" y="2"/>
                        <a:pt x="175" y="2"/>
                      </a:cubicBezTo>
                      <a:cubicBezTo>
                        <a:pt x="172" y="0"/>
                        <a:pt x="172" y="0"/>
                        <a:pt x="172" y="0"/>
                      </a:cubicBezTo>
                      <a:cubicBezTo>
                        <a:pt x="169" y="2"/>
                        <a:pt x="169" y="2"/>
                        <a:pt x="169" y="2"/>
                      </a:cubicBezTo>
                      <a:cubicBezTo>
                        <a:pt x="169" y="1"/>
                        <a:pt x="169" y="1"/>
                        <a:pt x="169" y="1"/>
                      </a:cubicBezTo>
                      <a:cubicBezTo>
                        <a:pt x="168" y="0"/>
                        <a:pt x="168" y="0"/>
                        <a:pt x="168" y="0"/>
                      </a:cubicBezTo>
                      <a:cubicBezTo>
                        <a:pt x="167" y="0"/>
                        <a:pt x="167" y="0"/>
                        <a:pt x="167" y="0"/>
                      </a:cubicBezTo>
                      <a:cubicBezTo>
                        <a:pt x="165" y="0"/>
                        <a:pt x="165" y="0"/>
                        <a:pt x="165" y="0"/>
                      </a:cubicBezTo>
                      <a:cubicBezTo>
                        <a:pt x="160" y="2"/>
                        <a:pt x="160" y="2"/>
                        <a:pt x="160" y="2"/>
                      </a:cubicBezTo>
                      <a:cubicBezTo>
                        <a:pt x="157" y="2"/>
                        <a:pt x="157" y="2"/>
                        <a:pt x="157" y="2"/>
                      </a:cubicBezTo>
                      <a:cubicBezTo>
                        <a:pt x="155" y="1"/>
                        <a:pt x="155" y="1"/>
                        <a:pt x="155" y="1"/>
                      </a:cubicBezTo>
                      <a:cubicBezTo>
                        <a:pt x="152" y="1"/>
                        <a:pt x="152" y="1"/>
                        <a:pt x="152" y="1"/>
                      </a:cubicBezTo>
                      <a:cubicBezTo>
                        <a:pt x="152" y="3"/>
                        <a:pt x="152" y="3"/>
                        <a:pt x="152" y="3"/>
                      </a:cubicBezTo>
                      <a:cubicBezTo>
                        <a:pt x="151" y="3"/>
                        <a:pt x="151" y="3"/>
                        <a:pt x="151" y="3"/>
                      </a:cubicBezTo>
                      <a:cubicBezTo>
                        <a:pt x="149" y="6"/>
                        <a:pt x="149" y="6"/>
                        <a:pt x="149" y="6"/>
                      </a:cubicBezTo>
                      <a:cubicBezTo>
                        <a:pt x="146" y="6"/>
                        <a:pt x="146" y="6"/>
                        <a:pt x="146" y="6"/>
                      </a:cubicBezTo>
                      <a:cubicBezTo>
                        <a:pt x="143" y="5"/>
                        <a:pt x="143" y="5"/>
                        <a:pt x="143" y="5"/>
                      </a:cubicBezTo>
                      <a:cubicBezTo>
                        <a:pt x="136" y="5"/>
                        <a:pt x="136" y="5"/>
                        <a:pt x="136" y="5"/>
                      </a:cubicBezTo>
                      <a:lnTo>
                        <a:pt x="133" y="6"/>
                      </a:lnTo>
                      <a:close/>
                      <a:moveTo>
                        <a:pt x="174" y="118"/>
                      </a:moveTo>
                      <a:cubicBezTo>
                        <a:pt x="177" y="120"/>
                        <a:pt x="177" y="120"/>
                        <a:pt x="177" y="120"/>
                      </a:cubicBezTo>
                      <a:cubicBezTo>
                        <a:pt x="180" y="118"/>
                        <a:pt x="180" y="118"/>
                        <a:pt x="180" y="118"/>
                      </a:cubicBezTo>
                      <a:cubicBezTo>
                        <a:pt x="182" y="121"/>
                        <a:pt x="182" y="121"/>
                        <a:pt x="182" y="121"/>
                      </a:cubicBezTo>
                      <a:cubicBezTo>
                        <a:pt x="183" y="123"/>
                        <a:pt x="183" y="123"/>
                        <a:pt x="183" y="123"/>
                      </a:cubicBezTo>
                      <a:cubicBezTo>
                        <a:pt x="184" y="123"/>
                        <a:pt x="184" y="123"/>
                        <a:pt x="184" y="123"/>
                      </a:cubicBezTo>
                      <a:cubicBezTo>
                        <a:pt x="186" y="121"/>
                        <a:pt x="186" y="121"/>
                        <a:pt x="186" y="121"/>
                      </a:cubicBezTo>
                      <a:cubicBezTo>
                        <a:pt x="188" y="124"/>
                        <a:pt x="188" y="124"/>
                        <a:pt x="188" y="124"/>
                      </a:cubicBezTo>
                      <a:cubicBezTo>
                        <a:pt x="190" y="127"/>
                        <a:pt x="190" y="127"/>
                        <a:pt x="190" y="127"/>
                      </a:cubicBezTo>
                      <a:cubicBezTo>
                        <a:pt x="191" y="128"/>
                        <a:pt x="191" y="128"/>
                        <a:pt x="191" y="128"/>
                      </a:cubicBezTo>
                      <a:cubicBezTo>
                        <a:pt x="192" y="129"/>
                        <a:pt x="192" y="129"/>
                        <a:pt x="192" y="129"/>
                      </a:cubicBezTo>
                      <a:cubicBezTo>
                        <a:pt x="194" y="132"/>
                        <a:pt x="194" y="132"/>
                        <a:pt x="194" y="132"/>
                      </a:cubicBezTo>
                      <a:cubicBezTo>
                        <a:pt x="195" y="135"/>
                        <a:pt x="195" y="135"/>
                        <a:pt x="195" y="135"/>
                      </a:cubicBezTo>
                      <a:cubicBezTo>
                        <a:pt x="192" y="132"/>
                        <a:pt x="192" y="132"/>
                        <a:pt x="192" y="132"/>
                      </a:cubicBezTo>
                      <a:cubicBezTo>
                        <a:pt x="191" y="129"/>
                        <a:pt x="191" y="129"/>
                        <a:pt x="191" y="129"/>
                      </a:cubicBezTo>
                      <a:cubicBezTo>
                        <a:pt x="189" y="127"/>
                        <a:pt x="189" y="127"/>
                        <a:pt x="189" y="127"/>
                      </a:cubicBezTo>
                      <a:cubicBezTo>
                        <a:pt x="186" y="125"/>
                        <a:pt x="186" y="125"/>
                        <a:pt x="186" y="125"/>
                      </a:cubicBezTo>
                      <a:cubicBezTo>
                        <a:pt x="183" y="127"/>
                        <a:pt x="183" y="127"/>
                        <a:pt x="183" y="127"/>
                      </a:cubicBezTo>
                      <a:cubicBezTo>
                        <a:pt x="184" y="126"/>
                        <a:pt x="184" y="126"/>
                        <a:pt x="184" y="126"/>
                      </a:cubicBezTo>
                      <a:cubicBezTo>
                        <a:pt x="184" y="123"/>
                        <a:pt x="184" y="123"/>
                        <a:pt x="184" y="123"/>
                      </a:cubicBezTo>
                      <a:cubicBezTo>
                        <a:pt x="183" y="124"/>
                        <a:pt x="183" y="124"/>
                        <a:pt x="183" y="124"/>
                      </a:cubicBezTo>
                      <a:cubicBezTo>
                        <a:pt x="182" y="123"/>
                        <a:pt x="182" y="123"/>
                        <a:pt x="182" y="123"/>
                      </a:cubicBezTo>
                      <a:cubicBezTo>
                        <a:pt x="179" y="124"/>
                        <a:pt x="179" y="124"/>
                        <a:pt x="179" y="124"/>
                      </a:cubicBezTo>
                      <a:cubicBezTo>
                        <a:pt x="176" y="121"/>
                        <a:pt x="176" y="121"/>
                        <a:pt x="176" y="121"/>
                      </a:cubicBezTo>
                      <a:cubicBezTo>
                        <a:pt x="174" y="121"/>
                        <a:pt x="174" y="121"/>
                        <a:pt x="174" y="121"/>
                      </a:cubicBezTo>
                      <a:cubicBezTo>
                        <a:pt x="171" y="118"/>
                        <a:pt x="171" y="118"/>
                        <a:pt x="171" y="118"/>
                      </a:cubicBezTo>
                      <a:lnTo>
                        <a:pt x="174" y="11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15" name="Freeform 224">
                  <a:extLst>
                    <a:ext uri="{FF2B5EF4-FFF2-40B4-BE49-F238E27FC236}">
                      <a16:creationId xmlns:a16="http://schemas.microsoft.com/office/drawing/2014/main" id="{22A7F972-96B3-43BB-B274-8B04DA50382E}"/>
                    </a:ext>
                  </a:extLst>
                </p:cNvPr>
                <p:cNvSpPr>
                  <a:spLocks/>
                </p:cNvSpPr>
                <p:nvPr/>
              </p:nvSpPr>
              <p:spPr bwMode="gray">
                <a:xfrm>
                  <a:off x="12004" y="6699"/>
                  <a:ext cx="578" cy="403"/>
                </a:xfrm>
                <a:custGeom>
                  <a:avLst/>
                  <a:gdLst>
                    <a:gd name="T0" fmla="*/ 269 w 578"/>
                    <a:gd name="T1" fmla="*/ 28 h 403"/>
                    <a:gd name="T2" fmla="*/ 253 w 578"/>
                    <a:gd name="T3" fmla="*/ 28 h 403"/>
                    <a:gd name="T4" fmla="*/ 216 w 578"/>
                    <a:gd name="T5" fmla="*/ 41 h 403"/>
                    <a:gd name="T6" fmla="*/ 208 w 578"/>
                    <a:gd name="T7" fmla="*/ 49 h 403"/>
                    <a:gd name="T8" fmla="*/ 212 w 578"/>
                    <a:gd name="T9" fmla="*/ 81 h 403"/>
                    <a:gd name="T10" fmla="*/ 196 w 578"/>
                    <a:gd name="T11" fmla="*/ 85 h 403"/>
                    <a:gd name="T12" fmla="*/ 183 w 578"/>
                    <a:gd name="T13" fmla="*/ 98 h 403"/>
                    <a:gd name="T14" fmla="*/ 159 w 578"/>
                    <a:gd name="T15" fmla="*/ 130 h 403"/>
                    <a:gd name="T16" fmla="*/ 147 w 578"/>
                    <a:gd name="T17" fmla="*/ 167 h 403"/>
                    <a:gd name="T18" fmla="*/ 126 w 578"/>
                    <a:gd name="T19" fmla="*/ 163 h 403"/>
                    <a:gd name="T20" fmla="*/ 94 w 578"/>
                    <a:gd name="T21" fmla="*/ 183 h 403"/>
                    <a:gd name="T22" fmla="*/ 57 w 578"/>
                    <a:gd name="T23" fmla="*/ 187 h 403"/>
                    <a:gd name="T24" fmla="*/ 29 w 578"/>
                    <a:gd name="T25" fmla="*/ 187 h 403"/>
                    <a:gd name="T26" fmla="*/ 25 w 578"/>
                    <a:gd name="T27" fmla="*/ 203 h 403"/>
                    <a:gd name="T28" fmla="*/ 37 w 578"/>
                    <a:gd name="T29" fmla="*/ 228 h 403"/>
                    <a:gd name="T30" fmla="*/ 49 w 578"/>
                    <a:gd name="T31" fmla="*/ 260 h 403"/>
                    <a:gd name="T32" fmla="*/ 25 w 578"/>
                    <a:gd name="T33" fmla="*/ 297 h 403"/>
                    <a:gd name="T34" fmla="*/ 4 w 578"/>
                    <a:gd name="T35" fmla="*/ 313 h 403"/>
                    <a:gd name="T36" fmla="*/ 25 w 578"/>
                    <a:gd name="T37" fmla="*/ 334 h 403"/>
                    <a:gd name="T38" fmla="*/ 29 w 578"/>
                    <a:gd name="T39" fmla="*/ 350 h 403"/>
                    <a:gd name="T40" fmla="*/ 29 w 578"/>
                    <a:gd name="T41" fmla="*/ 382 h 403"/>
                    <a:gd name="T42" fmla="*/ 53 w 578"/>
                    <a:gd name="T43" fmla="*/ 378 h 403"/>
                    <a:gd name="T44" fmla="*/ 90 w 578"/>
                    <a:gd name="T45" fmla="*/ 350 h 403"/>
                    <a:gd name="T46" fmla="*/ 135 w 578"/>
                    <a:gd name="T47" fmla="*/ 350 h 403"/>
                    <a:gd name="T48" fmla="*/ 204 w 578"/>
                    <a:gd name="T49" fmla="*/ 358 h 403"/>
                    <a:gd name="T50" fmla="*/ 244 w 578"/>
                    <a:gd name="T51" fmla="*/ 362 h 403"/>
                    <a:gd name="T52" fmla="*/ 277 w 578"/>
                    <a:gd name="T53" fmla="*/ 378 h 403"/>
                    <a:gd name="T54" fmla="*/ 318 w 578"/>
                    <a:gd name="T55" fmla="*/ 378 h 403"/>
                    <a:gd name="T56" fmla="*/ 358 w 578"/>
                    <a:gd name="T57" fmla="*/ 374 h 403"/>
                    <a:gd name="T58" fmla="*/ 375 w 578"/>
                    <a:gd name="T59" fmla="*/ 395 h 403"/>
                    <a:gd name="T60" fmla="*/ 415 w 578"/>
                    <a:gd name="T61" fmla="*/ 386 h 403"/>
                    <a:gd name="T62" fmla="*/ 436 w 578"/>
                    <a:gd name="T63" fmla="*/ 399 h 403"/>
                    <a:gd name="T64" fmla="*/ 452 w 578"/>
                    <a:gd name="T65" fmla="*/ 395 h 403"/>
                    <a:gd name="T66" fmla="*/ 464 w 578"/>
                    <a:gd name="T67" fmla="*/ 350 h 403"/>
                    <a:gd name="T68" fmla="*/ 472 w 578"/>
                    <a:gd name="T69" fmla="*/ 338 h 403"/>
                    <a:gd name="T70" fmla="*/ 521 w 578"/>
                    <a:gd name="T71" fmla="*/ 334 h 403"/>
                    <a:gd name="T72" fmla="*/ 509 w 578"/>
                    <a:gd name="T73" fmla="*/ 301 h 403"/>
                    <a:gd name="T74" fmla="*/ 497 w 578"/>
                    <a:gd name="T75" fmla="*/ 252 h 403"/>
                    <a:gd name="T76" fmla="*/ 541 w 578"/>
                    <a:gd name="T77" fmla="*/ 256 h 403"/>
                    <a:gd name="T78" fmla="*/ 578 w 578"/>
                    <a:gd name="T79" fmla="*/ 228 h 403"/>
                    <a:gd name="T80" fmla="*/ 554 w 578"/>
                    <a:gd name="T81" fmla="*/ 199 h 403"/>
                    <a:gd name="T82" fmla="*/ 521 w 578"/>
                    <a:gd name="T83" fmla="*/ 195 h 403"/>
                    <a:gd name="T84" fmla="*/ 513 w 578"/>
                    <a:gd name="T85" fmla="*/ 171 h 403"/>
                    <a:gd name="T86" fmla="*/ 485 w 578"/>
                    <a:gd name="T87" fmla="*/ 130 h 403"/>
                    <a:gd name="T88" fmla="*/ 460 w 578"/>
                    <a:gd name="T89" fmla="*/ 110 h 403"/>
                    <a:gd name="T90" fmla="*/ 468 w 578"/>
                    <a:gd name="T91" fmla="*/ 93 h 403"/>
                    <a:gd name="T92" fmla="*/ 468 w 578"/>
                    <a:gd name="T93" fmla="*/ 57 h 403"/>
                    <a:gd name="T94" fmla="*/ 448 w 578"/>
                    <a:gd name="T95" fmla="*/ 32 h 403"/>
                    <a:gd name="T96" fmla="*/ 419 w 578"/>
                    <a:gd name="T97" fmla="*/ 24 h 403"/>
                    <a:gd name="T98" fmla="*/ 387 w 578"/>
                    <a:gd name="T99" fmla="*/ 36 h 403"/>
                    <a:gd name="T100" fmla="*/ 367 w 578"/>
                    <a:gd name="T101" fmla="*/ 12 h 403"/>
                    <a:gd name="T102" fmla="*/ 334 w 578"/>
                    <a:gd name="T103" fmla="*/ 12 h 403"/>
                    <a:gd name="T104" fmla="*/ 310 w 578"/>
                    <a:gd name="T105" fmla="*/ 8 h 403"/>
                    <a:gd name="T106" fmla="*/ 281 w 578"/>
                    <a:gd name="T107" fmla="*/ 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403">
                      <a:moveTo>
                        <a:pt x="281" y="12"/>
                      </a:moveTo>
                      <a:lnTo>
                        <a:pt x="273" y="24"/>
                      </a:lnTo>
                      <a:lnTo>
                        <a:pt x="269" y="28"/>
                      </a:lnTo>
                      <a:lnTo>
                        <a:pt x="269" y="28"/>
                      </a:lnTo>
                      <a:lnTo>
                        <a:pt x="269" y="28"/>
                      </a:lnTo>
                      <a:lnTo>
                        <a:pt x="257" y="28"/>
                      </a:lnTo>
                      <a:lnTo>
                        <a:pt x="257" y="28"/>
                      </a:lnTo>
                      <a:lnTo>
                        <a:pt x="253" y="28"/>
                      </a:lnTo>
                      <a:lnTo>
                        <a:pt x="240" y="24"/>
                      </a:lnTo>
                      <a:lnTo>
                        <a:pt x="232" y="28"/>
                      </a:lnTo>
                      <a:lnTo>
                        <a:pt x="220" y="41"/>
                      </a:lnTo>
                      <a:lnTo>
                        <a:pt x="216" y="41"/>
                      </a:lnTo>
                      <a:lnTo>
                        <a:pt x="216" y="36"/>
                      </a:lnTo>
                      <a:lnTo>
                        <a:pt x="208" y="41"/>
                      </a:lnTo>
                      <a:lnTo>
                        <a:pt x="212" y="41"/>
                      </a:lnTo>
                      <a:lnTo>
                        <a:pt x="208" y="49"/>
                      </a:lnTo>
                      <a:lnTo>
                        <a:pt x="208" y="53"/>
                      </a:lnTo>
                      <a:lnTo>
                        <a:pt x="204" y="65"/>
                      </a:lnTo>
                      <a:lnTo>
                        <a:pt x="216" y="69"/>
                      </a:lnTo>
                      <a:lnTo>
                        <a:pt x="212" y="81"/>
                      </a:lnTo>
                      <a:lnTo>
                        <a:pt x="212" y="85"/>
                      </a:lnTo>
                      <a:lnTo>
                        <a:pt x="212" y="85"/>
                      </a:lnTo>
                      <a:lnTo>
                        <a:pt x="208" y="85"/>
                      </a:lnTo>
                      <a:lnTo>
                        <a:pt x="196" y="85"/>
                      </a:lnTo>
                      <a:lnTo>
                        <a:pt x="187" y="89"/>
                      </a:lnTo>
                      <a:lnTo>
                        <a:pt x="183" y="98"/>
                      </a:lnTo>
                      <a:lnTo>
                        <a:pt x="183" y="98"/>
                      </a:lnTo>
                      <a:lnTo>
                        <a:pt x="183" y="98"/>
                      </a:lnTo>
                      <a:lnTo>
                        <a:pt x="171" y="102"/>
                      </a:lnTo>
                      <a:lnTo>
                        <a:pt x="159" y="110"/>
                      </a:lnTo>
                      <a:lnTo>
                        <a:pt x="155" y="118"/>
                      </a:lnTo>
                      <a:lnTo>
                        <a:pt x="159" y="130"/>
                      </a:lnTo>
                      <a:lnTo>
                        <a:pt x="151" y="134"/>
                      </a:lnTo>
                      <a:lnTo>
                        <a:pt x="147" y="146"/>
                      </a:lnTo>
                      <a:lnTo>
                        <a:pt x="159" y="159"/>
                      </a:lnTo>
                      <a:lnTo>
                        <a:pt x="147" y="167"/>
                      </a:lnTo>
                      <a:lnTo>
                        <a:pt x="143" y="154"/>
                      </a:lnTo>
                      <a:lnTo>
                        <a:pt x="135" y="159"/>
                      </a:lnTo>
                      <a:lnTo>
                        <a:pt x="135" y="159"/>
                      </a:lnTo>
                      <a:lnTo>
                        <a:pt x="126" y="163"/>
                      </a:lnTo>
                      <a:lnTo>
                        <a:pt x="114" y="171"/>
                      </a:lnTo>
                      <a:lnTo>
                        <a:pt x="110" y="167"/>
                      </a:lnTo>
                      <a:lnTo>
                        <a:pt x="102" y="171"/>
                      </a:lnTo>
                      <a:lnTo>
                        <a:pt x="94" y="183"/>
                      </a:lnTo>
                      <a:lnTo>
                        <a:pt x="86" y="183"/>
                      </a:lnTo>
                      <a:lnTo>
                        <a:pt x="74" y="187"/>
                      </a:lnTo>
                      <a:lnTo>
                        <a:pt x="65" y="183"/>
                      </a:lnTo>
                      <a:lnTo>
                        <a:pt x="57" y="187"/>
                      </a:lnTo>
                      <a:lnTo>
                        <a:pt x="57" y="187"/>
                      </a:lnTo>
                      <a:lnTo>
                        <a:pt x="49" y="183"/>
                      </a:lnTo>
                      <a:lnTo>
                        <a:pt x="41" y="187"/>
                      </a:lnTo>
                      <a:lnTo>
                        <a:pt x="29" y="187"/>
                      </a:lnTo>
                      <a:lnTo>
                        <a:pt x="21" y="183"/>
                      </a:lnTo>
                      <a:lnTo>
                        <a:pt x="25" y="191"/>
                      </a:lnTo>
                      <a:lnTo>
                        <a:pt x="25" y="203"/>
                      </a:lnTo>
                      <a:lnTo>
                        <a:pt x="25" y="203"/>
                      </a:lnTo>
                      <a:lnTo>
                        <a:pt x="29" y="211"/>
                      </a:lnTo>
                      <a:lnTo>
                        <a:pt x="33" y="220"/>
                      </a:lnTo>
                      <a:lnTo>
                        <a:pt x="33" y="220"/>
                      </a:lnTo>
                      <a:lnTo>
                        <a:pt x="37" y="228"/>
                      </a:lnTo>
                      <a:lnTo>
                        <a:pt x="41" y="240"/>
                      </a:lnTo>
                      <a:lnTo>
                        <a:pt x="45" y="252"/>
                      </a:lnTo>
                      <a:lnTo>
                        <a:pt x="45" y="256"/>
                      </a:lnTo>
                      <a:lnTo>
                        <a:pt x="49" y="260"/>
                      </a:lnTo>
                      <a:lnTo>
                        <a:pt x="49" y="281"/>
                      </a:lnTo>
                      <a:lnTo>
                        <a:pt x="41" y="289"/>
                      </a:lnTo>
                      <a:lnTo>
                        <a:pt x="37" y="293"/>
                      </a:lnTo>
                      <a:lnTo>
                        <a:pt x="25" y="297"/>
                      </a:lnTo>
                      <a:lnTo>
                        <a:pt x="17" y="301"/>
                      </a:lnTo>
                      <a:lnTo>
                        <a:pt x="12" y="305"/>
                      </a:lnTo>
                      <a:lnTo>
                        <a:pt x="12" y="305"/>
                      </a:lnTo>
                      <a:lnTo>
                        <a:pt x="4" y="313"/>
                      </a:lnTo>
                      <a:lnTo>
                        <a:pt x="0" y="321"/>
                      </a:lnTo>
                      <a:lnTo>
                        <a:pt x="4" y="321"/>
                      </a:lnTo>
                      <a:lnTo>
                        <a:pt x="17" y="325"/>
                      </a:lnTo>
                      <a:lnTo>
                        <a:pt x="25" y="334"/>
                      </a:lnTo>
                      <a:lnTo>
                        <a:pt x="29" y="338"/>
                      </a:lnTo>
                      <a:lnTo>
                        <a:pt x="29" y="338"/>
                      </a:lnTo>
                      <a:lnTo>
                        <a:pt x="33" y="342"/>
                      </a:lnTo>
                      <a:lnTo>
                        <a:pt x="29" y="350"/>
                      </a:lnTo>
                      <a:lnTo>
                        <a:pt x="25" y="362"/>
                      </a:lnTo>
                      <a:lnTo>
                        <a:pt x="25" y="370"/>
                      </a:lnTo>
                      <a:lnTo>
                        <a:pt x="25" y="378"/>
                      </a:lnTo>
                      <a:lnTo>
                        <a:pt x="29" y="382"/>
                      </a:lnTo>
                      <a:lnTo>
                        <a:pt x="29" y="378"/>
                      </a:lnTo>
                      <a:lnTo>
                        <a:pt x="29" y="374"/>
                      </a:lnTo>
                      <a:lnTo>
                        <a:pt x="45" y="374"/>
                      </a:lnTo>
                      <a:lnTo>
                        <a:pt x="53" y="378"/>
                      </a:lnTo>
                      <a:lnTo>
                        <a:pt x="61" y="370"/>
                      </a:lnTo>
                      <a:lnTo>
                        <a:pt x="69" y="358"/>
                      </a:lnTo>
                      <a:lnTo>
                        <a:pt x="78" y="354"/>
                      </a:lnTo>
                      <a:lnTo>
                        <a:pt x="90" y="350"/>
                      </a:lnTo>
                      <a:lnTo>
                        <a:pt x="102" y="350"/>
                      </a:lnTo>
                      <a:lnTo>
                        <a:pt x="110" y="350"/>
                      </a:lnTo>
                      <a:lnTo>
                        <a:pt x="122" y="346"/>
                      </a:lnTo>
                      <a:lnTo>
                        <a:pt x="135" y="350"/>
                      </a:lnTo>
                      <a:lnTo>
                        <a:pt x="155" y="350"/>
                      </a:lnTo>
                      <a:lnTo>
                        <a:pt x="171" y="350"/>
                      </a:lnTo>
                      <a:lnTo>
                        <a:pt x="192" y="354"/>
                      </a:lnTo>
                      <a:lnTo>
                        <a:pt x="204" y="358"/>
                      </a:lnTo>
                      <a:lnTo>
                        <a:pt x="216" y="358"/>
                      </a:lnTo>
                      <a:lnTo>
                        <a:pt x="220" y="362"/>
                      </a:lnTo>
                      <a:lnTo>
                        <a:pt x="232" y="362"/>
                      </a:lnTo>
                      <a:lnTo>
                        <a:pt x="244" y="362"/>
                      </a:lnTo>
                      <a:lnTo>
                        <a:pt x="249" y="374"/>
                      </a:lnTo>
                      <a:lnTo>
                        <a:pt x="261" y="374"/>
                      </a:lnTo>
                      <a:lnTo>
                        <a:pt x="265" y="374"/>
                      </a:lnTo>
                      <a:lnTo>
                        <a:pt x="277" y="378"/>
                      </a:lnTo>
                      <a:lnTo>
                        <a:pt x="281" y="382"/>
                      </a:lnTo>
                      <a:lnTo>
                        <a:pt x="293" y="378"/>
                      </a:lnTo>
                      <a:lnTo>
                        <a:pt x="305" y="370"/>
                      </a:lnTo>
                      <a:lnTo>
                        <a:pt x="318" y="378"/>
                      </a:lnTo>
                      <a:lnTo>
                        <a:pt x="330" y="378"/>
                      </a:lnTo>
                      <a:lnTo>
                        <a:pt x="338" y="390"/>
                      </a:lnTo>
                      <a:lnTo>
                        <a:pt x="346" y="378"/>
                      </a:lnTo>
                      <a:lnTo>
                        <a:pt x="358" y="374"/>
                      </a:lnTo>
                      <a:lnTo>
                        <a:pt x="362" y="374"/>
                      </a:lnTo>
                      <a:lnTo>
                        <a:pt x="367" y="374"/>
                      </a:lnTo>
                      <a:lnTo>
                        <a:pt x="371" y="382"/>
                      </a:lnTo>
                      <a:lnTo>
                        <a:pt x="375" y="395"/>
                      </a:lnTo>
                      <a:lnTo>
                        <a:pt x="387" y="386"/>
                      </a:lnTo>
                      <a:lnTo>
                        <a:pt x="399" y="386"/>
                      </a:lnTo>
                      <a:lnTo>
                        <a:pt x="411" y="386"/>
                      </a:lnTo>
                      <a:lnTo>
                        <a:pt x="415" y="386"/>
                      </a:lnTo>
                      <a:lnTo>
                        <a:pt x="428" y="386"/>
                      </a:lnTo>
                      <a:lnTo>
                        <a:pt x="428" y="386"/>
                      </a:lnTo>
                      <a:lnTo>
                        <a:pt x="432" y="386"/>
                      </a:lnTo>
                      <a:lnTo>
                        <a:pt x="436" y="399"/>
                      </a:lnTo>
                      <a:lnTo>
                        <a:pt x="448" y="403"/>
                      </a:lnTo>
                      <a:lnTo>
                        <a:pt x="448" y="403"/>
                      </a:lnTo>
                      <a:lnTo>
                        <a:pt x="452" y="399"/>
                      </a:lnTo>
                      <a:lnTo>
                        <a:pt x="452" y="395"/>
                      </a:lnTo>
                      <a:lnTo>
                        <a:pt x="448" y="382"/>
                      </a:lnTo>
                      <a:lnTo>
                        <a:pt x="448" y="370"/>
                      </a:lnTo>
                      <a:lnTo>
                        <a:pt x="456" y="358"/>
                      </a:lnTo>
                      <a:lnTo>
                        <a:pt x="464" y="350"/>
                      </a:lnTo>
                      <a:lnTo>
                        <a:pt x="464" y="350"/>
                      </a:lnTo>
                      <a:lnTo>
                        <a:pt x="468" y="342"/>
                      </a:lnTo>
                      <a:lnTo>
                        <a:pt x="472" y="342"/>
                      </a:lnTo>
                      <a:lnTo>
                        <a:pt x="472" y="338"/>
                      </a:lnTo>
                      <a:lnTo>
                        <a:pt x="472" y="338"/>
                      </a:lnTo>
                      <a:lnTo>
                        <a:pt x="480" y="338"/>
                      </a:lnTo>
                      <a:lnTo>
                        <a:pt x="493" y="334"/>
                      </a:lnTo>
                      <a:lnTo>
                        <a:pt x="521" y="334"/>
                      </a:lnTo>
                      <a:lnTo>
                        <a:pt x="521" y="329"/>
                      </a:lnTo>
                      <a:lnTo>
                        <a:pt x="509" y="317"/>
                      </a:lnTo>
                      <a:lnTo>
                        <a:pt x="509" y="305"/>
                      </a:lnTo>
                      <a:lnTo>
                        <a:pt x="509" y="301"/>
                      </a:lnTo>
                      <a:lnTo>
                        <a:pt x="505" y="289"/>
                      </a:lnTo>
                      <a:lnTo>
                        <a:pt x="509" y="277"/>
                      </a:lnTo>
                      <a:lnTo>
                        <a:pt x="497" y="264"/>
                      </a:lnTo>
                      <a:lnTo>
                        <a:pt x="497" y="252"/>
                      </a:lnTo>
                      <a:lnTo>
                        <a:pt x="505" y="244"/>
                      </a:lnTo>
                      <a:lnTo>
                        <a:pt x="517" y="248"/>
                      </a:lnTo>
                      <a:lnTo>
                        <a:pt x="529" y="256"/>
                      </a:lnTo>
                      <a:lnTo>
                        <a:pt x="541" y="256"/>
                      </a:lnTo>
                      <a:lnTo>
                        <a:pt x="554" y="252"/>
                      </a:lnTo>
                      <a:lnTo>
                        <a:pt x="558" y="248"/>
                      </a:lnTo>
                      <a:lnTo>
                        <a:pt x="570" y="236"/>
                      </a:lnTo>
                      <a:lnTo>
                        <a:pt x="578" y="228"/>
                      </a:lnTo>
                      <a:lnTo>
                        <a:pt x="578" y="224"/>
                      </a:lnTo>
                      <a:lnTo>
                        <a:pt x="566" y="220"/>
                      </a:lnTo>
                      <a:lnTo>
                        <a:pt x="558" y="211"/>
                      </a:lnTo>
                      <a:lnTo>
                        <a:pt x="554" y="199"/>
                      </a:lnTo>
                      <a:lnTo>
                        <a:pt x="550" y="199"/>
                      </a:lnTo>
                      <a:lnTo>
                        <a:pt x="546" y="195"/>
                      </a:lnTo>
                      <a:lnTo>
                        <a:pt x="533" y="195"/>
                      </a:lnTo>
                      <a:lnTo>
                        <a:pt x="521" y="195"/>
                      </a:lnTo>
                      <a:lnTo>
                        <a:pt x="525" y="183"/>
                      </a:lnTo>
                      <a:lnTo>
                        <a:pt x="525" y="179"/>
                      </a:lnTo>
                      <a:lnTo>
                        <a:pt x="525" y="175"/>
                      </a:lnTo>
                      <a:lnTo>
                        <a:pt x="513" y="171"/>
                      </a:lnTo>
                      <a:lnTo>
                        <a:pt x="501" y="163"/>
                      </a:lnTo>
                      <a:lnTo>
                        <a:pt x="493" y="154"/>
                      </a:lnTo>
                      <a:lnTo>
                        <a:pt x="485" y="142"/>
                      </a:lnTo>
                      <a:lnTo>
                        <a:pt x="485" y="130"/>
                      </a:lnTo>
                      <a:lnTo>
                        <a:pt x="476" y="126"/>
                      </a:lnTo>
                      <a:lnTo>
                        <a:pt x="476" y="122"/>
                      </a:lnTo>
                      <a:lnTo>
                        <a:pt x="472" y="118"/>
                      </a:lnTo>
                      <a:lnTo>
                        <a:pt x="460" y="110"/>
                      </a:lnTo>
                      <a:lnTo>
                        <a:pt x="472" y="98"/>
                      </a:lnTo>
                      <a:lnTo>
                        <a:pt x="472" y="98"/>
                      </a:lnTo>
                      <a:lnTo>
                        <a:pt x="472" y="98"/>
                      </a:lnTo>
                      <a:lnTo>
                        <a:pt x="468" y="93"/>
                      </a:lnTo>
                      <a:lnTo>
                        <a:pt x="472" y="85"/>
                      </a:lnTo>
                      <a:lnTo>
                        <a:pt x="464" y="69"/>
                      </a:lnTo>
                      <a:lnTo>
                        <a:pt x="468" y="57"/>
                      </a:lnTo>
                      <a:lnTo>
                        <a:pt x="468" y="57"/>
                      </a:lnTo>
                      <a:lnTo>
                        <a:pt x="468" y="45"/>
                      </a:lnTo>
                      <a:lnTo>
                        <a:pt x="464" y="45"/>
                      </a:lnTo>
                      <a:lnTo>
                        <a:pt x="456" y="41"/>
                      </a:lnTo>
                      <a:lnTo>
                        <a:pt x="448" y="32"/>
                      </a:lnTo>
                      <a:lnTo>
                        <a:pt x="440" y="28"/>
                      </a:lnTo>
                      <a:lnTo>
                        <a:pt x="436" y="28"/>
                      </a:lnTo>
                      <a:lnTo>
                        <a:pt x="432" y="24"/>
                      </a:lnTo>
                      <a:lnTo>
                        <a:pt x="419" y="24"/>
                      </a:lnTo>
                      <a:lnTo>
                        <a:pt x="415" y="24"/>
                      </a:lnTo>
                      <a:lnTo>
                        <a:pt x="411" y="24"/>
                      </a:lnTo>
                      <a:lnTo>
                        <a:pt x="399" y="32"/>
                      </a:lnTo>
                      <a:lnTo>
                        <a:pt x="387" y="36"/>
                      </a:lnTo>
                      <a:lnTo>
                        <a:pt x="379" y="32"/>
                      </a:lnTo>
                      <a:lnTo>
                        <a:pt x="379" y="24"/>
                      </a:lnTo>
                      <a:lnTo>
                        <a:pt x="375" y="16"/>
                      </a:lnTo>
                      <a:lnTo>
                        <a:pt x="367" y="12"/>
                      </a:lnTo>
                      <a:lnTo>
                        <a:pt x="354" y="8"/>
                      </a:lnTo>
                      <a:lnTo>
                        <a:pt x="342" y="16"/>
                      </a:lnTo>
                      <a:lnTo>
                        <a:pt x="338" y="16"/>
                      </a:lnTo>
                      <a:lnTo>
                        <a:pt x="334" y="12"/>
                      </a:lnTo>
                      <a:lnTo>
                        <a:pt x="334" y="8"/>
                      </a:lnTo>
                      <a:lnTo>
                        <a:pt x="322" y="4"/>
                      </a:lnTo>
                      <a:lnTo>
                        <a:pt x="314" y="8"/>
                      </a:lnTo>
                      <a:lnTo>
                        <a:pt x="310" y="8"/>
                      </a:lnTo>
                      <a:lnTo>
                        <a:pt x="310" y="4"/>
                      </a:lnTo>
                      <a:lnTo>
                        <a:pt x="301" y="0"/>
                      </a:lnTo>
                      <a:lnTo>
                        <a:pt x="293" y="0"/>
                      </a:lnTo>
                      <a:lnTo>
                        <a:pt x="281"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16" name="Freeform 225">
                  <a:extLst>
                    <a:ext uri="{FF2B5EF4-FFF2-40B4-BE49-F238E27FC236}">
                      <a16:creationId xmlns:a16="http://schemas.microsoft.com/office/drawing/2014/main" id="{61512A8C-C3EE-4EF2-9F79-2FF29B98AB54}"/>
                    </a:ext>
                  </a:extLst>
                </p:cNvPr>
                <p:cNvSpPr>
                  <a:spLocks/>
                </p:cNvSpPr>
                <p:nvPr/>
              </p:nvSpPr>
              <p:spPr bwMode="gray">
                <a:xfrm>
                  <a:off x="11793" y="6772"/>
                  <a:ext cx="195" cy="81"/>
                </a:xfrm>
                <a:custGeom>
                  <a:avLst/>
                  <a:gdLst>
                    <a:gd name="T0" fmla="*/ 16 w 195"/>
                    <a:gd name="T1" fmla="*/ 53 h 81"/>
                    <a:gd name="T2" fmla="*/ 32 w 195"/>
                    <a:gd name="T3" fmla="*/ 49 h 81"/>
                    <a:gd name="T4" fmla="*/ 32 w 195"/>
                    <a:gd name="T5" fmla="*/ 57 h 81"/>
                    <a:gd name="T6" fmla="*/ 12 w 195"/>
                    <a:gd name="T7" fmla="*/ 69 h 81"/>
                    <a:gd name="T8" fmla="*/ 12 w 195"/>
                    <a:gd name="T9" fmla="*/ 69 h 81"/>
                    <a:gd name="T10" fmla="*/ 20 w 195"/>
                    <a:gd name="T11" fmla="*/ 73 h 81"/>
                    <a:gd name="T12" fmla="*/ 40 w 195"/>
                    <a:gd name="T13" fmla="*/ 73 h 81"/>
                    <a:gd name="T14" fmla="*/ 49 w 195"/>
                    <a:gd name="T15" fmla="*/ 73 h 81"/>
                    <a:gd name="T16" fmla="*/ 61 w 195"/>
                    <a:gd name="T17" fmla="*/ 77 h 81"/>
                    <a:gd name="T18" fmla="*/ 89 w 195"/>
                    <a:gd name="T19" fmla="*/ 77 h 81"/>
                    <a:gd name="T20" fmla="*/ 150 w 195"/>
                    <a:gd name="T21" fmla="*/ 81 h 81"/>
                    <a:gd name="T22" fmla="*/ 179 w 195"/>
                    <a:gd name="T23" fmla="*/ 77 h 81"/>
                    <a:gd name="T24" fmla="*/ 187 w 195"/>
                    <a:gd name="T25" fmla="*/ 73 h 81"/>
                    <a:gd name="T26" fmla="*/ 183 w 195"/>
                    <a:gd name="T27" fmla="*/ 65 h 81"/>
                    <a:gd name="T28" fmla="*/ 195 w 195"/>
                    <a:gd name="T29" fmla="*/ 41 h 81"/>
                    <a:gd name="T30" fmla="*/ 179 w 195"/>
                    <a:gd name="T31" fmla="*/ 25 h 81"/>
                    <a:gd name="T32" fmla="*/ 171 w 195"/>
                    <a:gd name="T33" fmla="*/ 20 h 81"/>
                    <a:gd name="T34" fmla="*/ 146 w 195"/>
                    <a:gd name="T35" fmla="*/ 20 h 81"/>
                    <a:gd name="T36" fmla="*/ 130 w 195"/>
                    <a:gd name="T37" fmla="*/ 12 h 81"/>
                    <a:gd name="T38" fmla="*/ 105 w 195"/>
                    <a:gd name="T39" fmla="*/ 0 h 81"/>
                    <a:gd name="T40" fmla="*/ 97 w 195"/>
                    <a:gd name="T41" fmla="*/ 4 h 81"/>
                    <a:gd name="T42" fmla="*/ 93 w 195"/>
                    <a:gd name="T43" fmla="*/ 25 h 81"/>
                    <a:gd name="T44" fmla="*/ 73 w 195"/>
                    <a:gd name="T45" fmla="*/ 29 h 81"/>
                    <a:gd name="T46" fmla="*/ 57 w 195"/>
                    <a:gd name="T47" fmla="*/ 25 h 81"/>
                    <a:gd name="T48" fmla="*/ 81 w 195"/>
                    <a:gd name="T49" fmla="*/ 4 h 81"/>
                    <a:gd name="T50" fmla="*/ 77 w 195"/>
                    <a:gd name="T51" fmla="*/ 0 h 81"/>
                    <a:gd name="T52" fmla="*/ 57 w 195"/>
                    <a:gd name="T53" fmla="*/ 20 h 81"/>
                    <a:gd name="T54" fmla="*/ 44 w 195"/>
                    <a:gd name="T55" fmla="*/ 29 h 81"/>
                    <a:gd name="T56" fmla="*/ 20 w 195"/>
                    <a:gd name="T57" fmla="*/ 29 h 81"/>
                    <a:gd name="T58" fmla="*/ 20 w 195"/>
                    <a:gd name="T59" fmla="*/ 41 h 81"/>
                    <a:gd name="T60" fmla="*/ 12 w 195"/>
                    <a:gd name="T61" fmla="*/ 57 h 81"/>
                    <a:gd name="T62" fmla="*/ 0 w 195"/>
                    <a:gd name="T63"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81">
                      <a:moveTo>
                        <a:pt x="12" y="57"/>
                      </a:moveTo>
                      <a:lnTo>
                        <a:pt x="16" y="53"/>
                      </a:lnTo>
                      <a:lnTo>
                        <a:pt x="20" y="45"/>
                      </a:lnTo>
                      <a:lnTo>
                        <a:pt x="32" y="49"/>
                      </a:lnTo>
                      <a:lnTo>
                        <a:pt x="44" y="49"/>
                      </a:lnTo>
                      <a:lnTo>
                        <a:pt x="32" y="57"/>
                      </a:lnTo>
                      <a:lnTo>
                        <a:pt x="20" y="61"/>
                      </a:lnTo>
                      <a:lnTo>
                        <a:pt x="12" y="69"/>
                      </a:lnTo>
                      <a:lnTo>
                        <a:pt x="8" y="69"/>
                      </a:lnTo>
                      <a:lnTo>
                        <a:pt x="12" y="69"/>
                      </a:lnTo>
                      <a:lnTo>
                        <a:pt x="16" y="69"/>
                      </a:lnTo>
                      <a:lnTo>
                        <a:pt x="20" y="73"/>
                      </a:lnTo>
                      <a:lnTo>
                        <a:pt x="28" y="73"/>
                      </a:lnTo>
                      <a:lnTo>
                        <a:pt x="40" y="73"/>
                      </a:lnTo>
                      <a:lnTo>
                        <a:pt x="40" y="73"/>
                      </a:lnTo>
                      <a:lnTo>
                        <a:pt x="49" y="73"/>
                      </a:lnTo>
                      <a:lnTo>
                        <a:pt x="57" y="77"/>
                      </a:lnTo>
                      <a:lnTo>
                        <a:pt x="61" y="77"/>
                      </a:lnTo>
                      <a:lnTo>
                        <a:pt x="73" y="77"/>
                      </a:lnTo>
                      <a:lnTo>
                        <a:pt x="89" y="77"/>
                      </a:lnTo>
                      <a:lnTo>
                        <a:pt x="97" y="81"/>
                      </a:lnTo>
                      <a:lnTo>
                        <a:pt x="150" y="81"/>
                      </a:lnTo>
                      <a:lnTo>
                        <a:pt x="154" y="77"/>
                      </a:lnTo>
                      <a:lnTo>
                        <a:pt x="179" y="77"/>
                      </a:lnTo>
                      <a:lnTo>
                        <a:pt x="191" y="77"/>
                      </a:lnTo>
                      <a:lnTo>
                        <a:pt x="187" y="73"/>
                      </a:lnTo>
                      <a:lnTo>
                        <a:pt x="187" y="69"/>
                      </a:lnTo>
                      <a:lnTo>
                        <a:pt x="183" y="65"/>
                      </a:lnTo>
                      <a:lnTo>
                        <a:pt x="187" y="53"/>
                      </a:lnTo>
                      <a:lnTo>
                        <a:pt x="195" y="41"/>
                      </a:lnTo>
                      <a:lnTo>
                        <a:pt x="191" y="33"/>
                      </a:lnTo>
                      <a:lnTo>
                        <a:pt x="179" y="25"/>
                      </a:lnTo>
                      <a:lnTo>
                        <a:pt x="179" y="16"/>
                      </a:lnTo>
                      <a:lnTo>
                        <a:pt x="171" y="20"/>
                      </a:lnTo>
                      <a:lnTo>
                        <a:pt x="158" y="16"/>
                      </a:lnTo>
                      <a:lnTo>
                        <a:pt x="146" y="20"/>
                      </a:lnTo>
                      <a:lnTo>
                        <a:pt x="134" y="16"/>
                      </a:lnTo>
                      <a:lnTo>
                        <a:pt x="130" y="12"/>
                      </a:lnTo>
                      <a:lnTo>
                        <a:pt x="118" y="8"/>
                      </a:lnTo>
                      <a:lnTo>
                        <a:pt x="105" y="0"/>
                      </a:lnTo>
                      <a:lnTo>
                        <a:pt x="101" y="0"/>
                      </a:lnTo>
                      <a:lnTo>
                        <a:pt x="97" y="4"/>
                      </a:lnTo>
                      <a:lnTo>
                        <a:pt x="93" y="12"/>
                      </a:lnTo>
                      <a:lnTo>
                        <a:pt x="93" y="25"/>
                      </a:lnTo>
                      <a:lnTo>
                        <a:pt x="81" y="33"/>
                      </a:lnTo>
                      <a:lnTo>
                        <a:pt x="73" y="29"/>
                      </a:lnTo>
                      <a:lnTo>
                        <a:pt x="61" y="29"/>
                      </a:lnTo>
                      <a:lnTo>
                        <a:pt x="57" y="25"/>
                      </a:lnTo>
                      <a:lnTo>
                        <a:pt x="69" y="12"/>
                      </a:lnTo>
                      <a:lnTo>
                        <a:pt x="81" y="4"/>
                      </a:lnTo>
                      <a:lnTo>
                        <a:pt x="81" y="0"/>
                      </a:lnTo>
                      <a:lnTo>
                        <a:pt x="77" y="0"/>
                      </a:lnTo>
                      <a:lnTo>
                        <a:pt x="69" y="12"/>
                      </a:lnTo>
                      <a:lnTo>
                        <a:pt x="57" y="20"/>
                      </a:lnTo>
                      <a:lnTo>
                        <a:pt x="57" y="25"/>
                      </a:lnTo>
                      <a:lnTo>
                        <a:pt x="44" y="29"/>
                      </a:lnTo>
                      <a:lnTo>
                        <a:pt x="32" y="29"/>
                      </a:lnTo>
                      <a:lnTo>
                        <a:pt x="20" y="29"/>
                      </a:lnTo>
                      <a:lnTo>
                        <a:pt x="16" y="29"/>
                      </a:lnTo>
                      <a:lnTo>
                        <a:pt x="20" y="41"/>
                      </a:lnTo>
                      <a:lnTo>
                        <a:pt x="12" y="53"/>
                      </a:lnTo>
                      <a:lnTo>
                        <a:pt x="12" y="57"/>
                      </a:lnTo>
                      <a:lnTo>
                        <a:pt x="0" y="69"/>
                      </a:lnTo>
                      <a:lnTo>
                        <a:pt x="0" y="69"/>
                      </a:lnTo>
                      <a:lnTo>
                        <a:pt x="12"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217" name="Group 226">
                  <a:extLst>
                    <a:ext uri="{FF2B5EF4-FFF2-40B4-BE49-F238E27FC236}">
                      <a16:creationId xmlns:a16="http://schemas.microsoft.com/office/drawing/2014/main" id="{73E5D2D4-A405-4959-AEB5-DFC06E98E8CB}"/>
                    </a:ext>
                  </a:extLst>
                </p:cNvPr>
                <p:cNvGrpSpPr>
                  <a:grpSpLocks/>
                </p:cNvGrpSpPr>
                <p:nvPr/>
              </p:nvGrpSpPr>
              <p:grpSpPr bwMode="auto">
                <a:xfrm>
                  <a:off x="11870" y="6670"/>
                  <a:ext cx="350" cy="216"/>
                  <a:chOff x="11870" y="6670"/>
                  <a:chExt cx="350" cy="216"/>
                </a:xfrm>
                <a:grpFill/>
              </p:grpSpPr>
              <p:sp>
                <p:nvSpPr>
                  <p:cNvPr id="299" name="Freeform 227">
                    <a:extLst>
                      <a:ext uri="{FF2B5EF4-FFF2-40B4-BE49-F238E27FC236}">
                        <a16:creationId xmlns:a16="http://schemas.microsoft.com/office/drawing/2014/main" id="{AC926EB7-27FA-4014-AFD5-0C936CE76A6F}"/>
                      </a:ext>
                    </a:extLst>
                  </p:cNvPr>
                  <p:cNvSpPr>
                    <a:spLocks/>
                  </p:cNvSpPr>
                  <p:nvPr/>
                </p:nvSpPr>
                <p:spPr bwMode="gray">
                  <a:xfrm>
                    <a:off x="11878" y="6670"/>
                    <a:ext cx="342" cy="216"/>
                  </a:xfrm>
                  <a:custGeom>
                    <a:avLst/>
                    <a:gdLst>
                      <a:gd name="T0" fmla="*/ 12 w 342"/>
                      <a:gd name="T1" fmla="*/ 98 h 216"/>
                      <a:gd name="T2" fmla="*/ 12 w 342"/>
                      <a:gd name="T3" fmla="*/ 106 h 216"/>
                      <a:gd name="T4" fmla="*/ 20 w 342"/>
                      <a:gd name="T5" fmla="*/ 102 h 216"/>
                      <a:gd name="T6" fmla="*/ 45 w 342"/>
                      <a:gd name="T7" fmla="*/ 114 h 216"/>
                      <a:gd name="T8" fmla="*/ 61 w 342"/>
                      <a:gd name="T9" fmla="*/ 122 h 216"/>
                      <a:gd name="T10" fmla="*/ 86 w 342"/>
                      <a:gd name="T11" fmla="*/ 122 h 216"/>
                      <a:gd name="T12" fmla="*/ 94 w 342"/>
                      <a:gd name="T13" fmla="*/ 127 h 216"/>
                      <a:gd name="T14" fmla="*/ 110 w 342"/>
                      <a:gd name="T15" fmla="*/ 143 h 216"/>
                      <a:gd name="T16" fmla="*/ 98 w 342"/>
                      <a:gd name="T17" fmla="*/ 167 h 216"/>
                      <a:gd name="T18" fmla="*/ 102 w 342"/>
                      <a:gd name="T19" fmla="*/ 175 h 216"/>
                      <a:gd name="T20" fmla="*/ 114 w 342"/>
                      <a:gd name="T21" fmla="*/ 175 h 216"/>
                      <a:gd name="T22" fmla="*/ 130 w 342"/>
                      <a:gd name="T23" fmla="*/ 188 h 216"/>
                      <a:gd name="T24" fmla="*/ 147 w 342"/>
                      <a:gd name="T25" fmla="*/ 200 h 216"/>
                      <a:gd name="T26" fmla="*/ 155 w 342"/>
                      <a:gd name="T27" fmla="*/ 216 h 216"/>
                      <a:gd name="T28" fmla="*/ 175 w 342"/>
                      <a:gd name="T29" fmla="*/ 212 h 216"/>
                      <a:gd name="T30" fmla="*/ 183 w 342"/>
                      <a:gd name="T31" fmla="*/ 216 h 216"/>
                      <a:gd name="T32" fmla="*/ 200 w 342"/>
                      <a:gd name="T33" fmla="*/ 216 h 216"/>
                      <a:gd name="T34" fmla="*/ 220 w 342"/>
                      <a:gd name="T35" fmla="*/ 212 h 216"/>
                      <a:gd name="T36" fmla="*/ 236 w 342"/>
                      <a:gd name="T37" fmla="*/ 196 h 216"/>
                      <a:gd name="T38" fmla="*/ 252 w 342"/>
                      <a:gd name="T39" fmla="*/ 192 h 216"/>
                      <a:gd name="T40" fmla="*/ 261 w 342"/>
                      <a:gd name="T41" fmla="*/ 188 h 216"/>
                      <a:gd name="T42" fmla="*/ 273 w 342"/>
                      <a:gd name="T43" fmla="*/ 196 h 216"/>
                      <a:gd name="T44" fmla="*/ 273 w 342"/>
                      <a:gd name="T45" fmla="*/ 175 h 216"/>
                      <a:gd name="T46" fmla="*/ 285 w 342"/>
                      <a:gd name="T47" fmla="*/ 159 h 216"/>
                      <a:gd name="T48" fmla="*/ 285 w 342"/>
                      <a:gd name="T49" fmla="*/ 139 h 216"/>
                      <a:gd name="T50" fmla="*/ 309 w 342"/>
                      <a:gd name="T51" fmla="*/ 127 h 216"/>
                      <a:gd name="T52" fmla="*/ 309 w 342"/>
                      <a:gd name="T53" fmla="*/ 127 h 216"/>
                      <a:gd name="T54" fmla="*/ 322 w 342"/>
                      <a:gd name="T55" fmla="*/ 114 h 216"/>
                      <a:gd name="T56" fmla="*/ 338 w 342"/>
                      <a:gd name="T57" fmla="*/ 114 h 216"/>
                      <a:gd name="T58" fmla="*/ 338 w 342"/>
                      <a:gd name="T59" fmla="*/ 110 h 216"/>
                      <a:gd name="T60" fmla="*/ 330 w 342"/>
                      <a:gd name="T61" fmla="*/ 94 h 216"/>
                      <a:gd name="T62" fmla="*/ 334 w 342"/>
                      <a:gd name="T63" fmla="*/ 78 h 216"/>
                      <a:gd name="T64" fmla="*/ 334 w 342"/>
                      <a:gd name="T65" fmla="*/ 70 h 216"/>
                      <a:gd name="T66" fmla="*/ 318 w 342"/>
                      <a:gd name="T67" fmla="*/ 61 h 216"/>
                      <a:gd name="T68" fmla="*/ 301 w 342"/>
                      <a:gd name="T69" fmla="*/ 45 h 216"/>
                      <a:gd name="T70" fmla="*/ 293 w 342"/>
                      <a:gd name="T71" fmla="*/ 41 h 216"/>
                      <a:gd name="T72" fmla="*/ 269 w 342"/>
                      <a:gd name="T73" fmla="*/ 29 h 216"/>
                      <a:gd name="T74" fmla="*/ 256 w 342"/>
                      <a:gd name="T75" fmla="*/ 25 h 216"/>
                      <a:gd name="T76" fmla="*/ 236 w 342"/>
                      <a:gd name="T77" fmla="*/ 17 h 216"/>
                      <a:gd name="T78" fmla="*/ 232 w 342"/>
                      <a:gd name="T79" fmla="*/ 0 h 216"/>
                      <a:gd name="T80" fmla="*/ 220 w 342"/>
                      <a:gd name="T81" fmla="*/ 9 h 216"/>
                      <a:gd name="T82" fmla="*/ 195 w 342"/>
                      <a:gd name="T83" fmla="*/ 17 h 216"/>
                      <a:gd name="T84" fmla="*/ 179 w 342"/>
                      <a:gd name="T85" fmla="*/ 17 h 216"/>
                      <a:gd name="T86" fmla="*/ 159 w 342"/>
                      <a:gd name="T87" fmla="*/ 9 h 216"/>
                      <a:gd name="T88" fmla="*/ 147 w 342"/>
                      <a:gd name="T89" fmla="*/ 13 h 216"/>
                      <a:gd name="T90" fmla="*/ 130 w 342"/>
                      <a:gd name="T91" fmla="*/ 9 h 216"/>
                      <a:gd name="T92" fmla="*/ 106 w 342"/>
                      <a:gd name="T93" fmla="*/ 9 h 216"/>
                      <a:gd name="T94" fmla="*/ 90 w 342"/>
                      <a:gd name="T95" fmla="*/ 9 h 216"/>
                      <a:gd name="T96" fmla="*/ 69 w 342"/>
                      <a:gd name="T97" fmla="*/ 4 h 216"/>
                      <a:gd name="T98" fmla="*/ 53 w 342"/>
                      <a:gd name="T99" fmla="*/ 9 h 216"/>
                      <a:gd name="T100" fmla="*/ 29 w 342"/>
                      <a:gd name="T101" fmla="*/ 17 h 216"/>
                      <a:gd name="T102" fmla="*/ 25 w 342"/>
                      <a:gd name="T103" fmla="*/ 17 h 216"/>
                      <a:gd name="T104" fmla="*/ 12 w 342"/>
                      <a:gd name="T105" fmla="*/ 25 h 216"/>
                      <a:gd name="T106" fmla="*/ 0 w 342"/>
                      <a:gd name="T107" fmla="*/ 33 h 216"/>
                      <a:gd name="T108" fmla="*/ 4 w 342"/>
                      <a:gd name="T109" fmla="*/ 65 h 216"/>
                      <a:gd name="T110" fmla="*/ 12 w 342"/>
                      <a:gd name="T111" fmla="*/ 8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2" h="216">
                        <a:moveTo>
                          <a:pt x="12" y="86"/>
                        </a:moveTo>
                        <a:lnTo>
                          <a:pt x="12" y="98"/>
                        </a:lnTo>
                        <a:lnTo>
                          <a:pt x="12" y="102"/>
                        </a:lnTo>
                        <a:lnTo>
                          <a:pt x="12" y="106"/>
                        </a:lnTo>
                        <a:lnTo>
                          <a:pt x="16" y="102"/>
                        </a:lnTo>
                        <a:lnTo>
                          <a:pt x="20" y="102"/>
                        </a:lnTo>
                        <a:lnTo>
                          <a:pt x="33" y="110"/>
                        </a:lnTo>
                        <a:lnTo>
                          <a:pt x="45" y="114"/>
                        </a:lnTo>
                        <a:lnTo>
                          <a:pt x="49" y="118"/>
                        </a:lnTo>
                        <a:lnTo>
                          <a:pt x="61" y="122"/>
                        </a:lnTo>
                        <a:lnTo>
                          <a:pt x="73" y="118"/>
                        </a:lnTo>
                        <a:lnTo>
                          <a:pt x="86" y="122"/>
                        </a:lnTo>
                        <a:lnTo>
                          <a:pt x="94" y="118"/>
                        </a:lnTo>
                        <a:lnTo>
                          <a:pt x="94" y="127"/>
                        </a:lnTo>
                        <a:lnTo>
                          <a:pt x="106" y="135"/>
                        </a:lnTo>
                        <a:lnTo>
                          <a:pt x="110" y="143"/>
                        </a:lnTo>
                        <a:lnTo>
                          <a:pt x="102" y="155"/>
                        </a:lnTo>
                        <a:lnTo>
                          <a:pt x="98" y="167"/>
                        </a:lnTo>
                        <a:lnTo>
                          <a:pt x="102" y="171"/>
                        </a:lnTo>
                        <a:lnTo>
                          <a:pt x="102" y="175"/>
                        </a:lnTo>
                        <a:lnTo>
                          <a:pt x="106" y="179"/>
                        </a:lnTo>
                        <a:lnTo>
                          <a:pt x="114" y="175"/>
                        </a:lnTo>
                        <a:lnTo>
                          <a:pt x="126" y="183"/>
                        </a:lnTo>
                        <a:lnTo>
                          <a:pt x="130" y="188"/>
                        </a:lnTo>
                        <a:lnTo>
                          <a:pt x="138" y="192"/>
                        </a:lnTo>
                        <a:lnTo>
                          <a:pt x="147" y="200"/>
                        </a:lnTo>
                        <a:lnTo>
                          <a:pt x="147" y="212"/>
                        </a:lnTo>
                        <a:lnTo>
                          <a:pt x="155" y="216"/>
                        </a:lnTo>
                        <a:lnTo>
                          <a:pt x="167" y="216"/>
                        </a:lnTo>
                        <a:lnTo>
                          <a:pt x="175" y="212"/>
                        </a:lnTo>
                        <a:lnTo>
                          <a:pt x="183" y="216"/>
                        </a:lnTo>
                        <a:lnTo>
                          <a:pt x="183" y="216"/>
                        </a:lnTo>
                        <a:lnTo>
                          <a:pt x="191" y="212"/>
                        </a:lnTo>
                        <a:lnTo>
                          <a:pt x="200" y="216"/>
                        </a:lnTo>
                        <a:lnTo>
                          <a:pt x="212" y="212"/>
                        </a:lnTo>
                        <a:lnTo>
                          <a:pt x="220" y="212"/>
                        </a:lnTo>
                        <a:lnTo>
                          <a:pt x="228" y="200"/>
                        </a:lnTo>
                        <a:lnTo>
                          <a:pt x="236" y="196"/>
                        </a:lnTo>
                        <a:lnTo>
                          <a:pt x="240" y="200"/>
                        </a:lnTo>
                        <a:lnTo>
                          <a:pt x="252" y="192"/>
                        </a:lnTo>
                        <a:lnTo>
                          <a:pt x="261" y="188"/>
                        </a:lnTo>
                        <a:lnTo>
                          <a:pt x="261" y="188"/>
                        </a:lnTo>
                        <a:lnTo>
                          <a:pt x="269" y="183"/>
                        </a:lnTo>
                        <a:lnTo>
                          <a:pt x="273" y="196"/>
                        </a:lnTo>
                        <a:lnTo>
                          <a:pt x="285" y="188"/>
                        </a:lnTo>
                        <a:lnTo>
                          <a:pt x="273" y="175"/>
                        </a:lnTo>
                        <a:lnTo>
                          <a:pt x="277" y="163"/>
                        </a:lnTo>
                        <a:lnTo>
                          <a:pt x="285" y="159"/>
                        </a:lnTo>
                        <a:lnTo>
                          <a:pt x="281" y="147"/>
                        </a:lnTo>
                        <a:lnTo>
                          <a:pt x="285" y="139"/>
                        </a:lnTo>
                        <a:lnTo>
                          <a:pt x="297" y="131"/>
                        </a:lnTo>
                        <a:lnTo>
                          <a:pt x="309" y="127"/>
                        </a:lnTo>
                        <a:lnTo>
                          <a:pt x="309" y="127"/>
                        </a:lnTo>
                        <a:lnTo>
                          <a:pt x="309" y="127"/>
                        </a:lnTo>
                        <a:lnTo>
                          <a:pt x="313" y="118"/>
                        </a:lnTo>
                        <a:lnTo>
                          <a:pt x="322" y="114"/>
                        </a:lnTo>
                        <a:lnTo>
                          <a:pt x="334" y="114"/>
                        </a:lnTo>
                        <a:lnTo>
                          <a:pt x="338" y="114"/>
                        </a:lnTo>
                        <a:lnTo>
                          <a:pt x="338" y="114"/>
                        </a:lnTo>
                        <a:lnTo>
                          <a:pt x="338" y="110"/>
                        </a:lnTo>
                        <a:lnTo>
                          <a:pt x="342" y="98"/>
                        </a:lnTo>
                        <a:lnTo>
                          <a:pt x="330" y="94"/>
                        </a:lnTo>
                        <a:lnTo>
                          <a:pt x="334" y="82"/>
                        </a:lnTo>
                        <a:lnTo>
                          <a:pt x="334" y="78"/>
                        </a:lnTo>
                        <a:lnTo>
                          <a:pt x="338" y="70"/>
                        </a:lnTo>
                        <a:lnTo>
                          <a:pt x="334" y="70"/>
                        </a:lnTo>
                        <a:lnTo>
                          <a:pt x="326" y="65"/>
                        </a:lnTo>
                        <a:lnTo>
                          <a:pt x="318" y="61"/>
                        </a:lnTo>
                        <a:lnTo>
                          <a:pt x="313" y="57"/>
                        </a:lnTo>
                        <a:lnTo>
                          <a:pt x="301" y="45"/>
                        </a:lnTo>
                        <a:lnTo>
                          <a:pt x="297" y="45"/>
                        </a:lnTo>
                        <a:lnTo>
                          <a:pt x="293" y="41"/>
                        </a:lnTo>
                        <a:lnTo>
                          <a:pt x="281" y="33"/>
                        </a:lnTo>
                        <a:lnTo>
                          <a:pt x="269" y="29"/>
                        </a:lnTo>
                        <a:lnTo>
                          <a:pt x="256" y="29"/>
                        </a:lnTo>
                        <a:lnTo>
                          <a:pt x="256" y="25"/>
                        </a:lnTo>
                        <a:lnTo>
                          <a:pt x="244" y="21"/>
                        </a:lnTo>
                        <a:lnTo>
                          <a:pt x="236" y="17"/>
                        </a:lnTo>
                        <a:lnTo>
                          <a:pt x="236" y="9"/>
                        </a:lnTo>
                        <a:lnTo>
                          <a:pt x="232" y="0"/>
                        </a:lnTo>
                        <a:lnTo>
                          <a:pt x="228" y="4"/>
                        </a:lnTo>
                        <a:lnTo>
                          <a:pt x="220" y="9"/>
                        </a:lnTo>
                        <a:lnTo>
                          <a:pt x="208" y="17"/>
                        </a:lnTo>
                        <a:lnTo>
                          <a:pt x="195" y="17"/>
                        </a:lnTo>
                        <a:lnTo>
                          <a:pt x="191" y="17"/>
                        </a:lnTo>
                        <a:lnTo>
                          <a:pt x="179" y="17"/>
                        </a:lnTo>
                        <a:lnTo>
                          <a:pt x="167" y="13"/>
                        </a:lnTo>
                        <a:lnTo>
                          <a:pt x="159" y="9"/>
                        </a:lnTo>
                        <a:lnTo>
                          <a:pt x="155" y="9"/>
                        </a:lnTo>
                        <a:lnTo>
                          <a:pt x="147" y="13"/>
                        </a:lnTo>
                        <a:lnTo>
                          <a:pt x="134" y="9"/>
                        </a:lnTo>
                        <a:lnTo>
                          <a:pt x="130" y="9"/>
                        </a:lnTo>
                        <a:lnTo>
                          <a:pt x="118" y="13"/>
                        </a:lnTo>
                        <a:lnTo>
                          <a:pt x="106" y="9"/>
                        </a:lnTo>
                        <a:lnTo>
                          <a:pt x="94" y="9"/>
                        </a:lnTo>
                        <a:lnTo>
                          <a:pt x="90" y="9"/>
                        </a:lnTo>
                        <a:lnTo>
                          <a:pt x="77" y="9"/>
                        </a:lnTo>
                        <a:lnTo>
                          <a:pt x="69" y="4"/>
                        </a:lnTo>
                        <a:lnTo>
                          <a:pt x="57" y="9"/>
                        </a:lnTo>
                        <a:lnTo>
                          <a:pt x="53" y="9"/>
                        </a:lnTo>
                        <a:lnTo>
                          <a:pt x="41" y="13"/>
                        </a:lnTo>
                        <a:lnTo>
                          <a:pt x="29" y="17"/>
                        </a:lnTo>
                        <a:lnTo>
                          <a:pt x="29" y="17"/>
                        </a:lnTo>
                        <a:lnTo>
                          <a:pt x="25" y="17"/>
                        </a:lnTo>
                        <a:lnTo>
                          <a:pt x="25" y="17"/>
                        </a:lnTo>
                        <a:lnTo>
                          <a:pt x="12" y="25"/>
                        </a:lnTo>
                        <a:lnTo>
                          <a:pt x="0" y="33"/>
                        </a:lnTo>
                        <a:lnTo>
                          <a:pt x="0" y="33"/>
                        </a:lnTo>
                        <a:lnTo>
                          <a:pt x="0" y="53"/>
                        </a:lnTo>
                        <a:lnTo>
                          <a:pt x="4" y="65"/>
                        </a:lnTo>
                        <a:lnTo>
                          <a:pt x="8" y="74"/>
                        </a:lnTo>
                        <a:lnTo>
                          <a:pt x="12" y="8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00" name="Freeform 228">
                    <a:extLst>
                      <a:ext uri="{FF2B5EF4-FFF2-40B4-BE49-F238E27FC236}">
                        <a16:creationId xmlns:a16="http://schemas.microsoft.com/office/drawing/2014/main" id="{AA4D8B3B-A395-4F39-918A-D2AB4B44EF1A}"/>
                      </a:ext>
                    </a:extLst>
                  </p:cNvPr>
                  <p:cNvSpPr>
                    <a:spLocks/>
                  </p:cNvSpPr>
                  <p:nvPr/>
                </p:nvSpPr>
                <p:spPr bwMode="gray">
                  <a:xfrm>
                    <a:off x="11870" y="6735"/>
                    <a:ext cx="12" cy="37"/>
                  </a:xfrm>
                  <a:custGeom>
                    <a:avLst/>
                    <a:gdLst>
                      <a:gd name="T0" fmla="*/ 12 w 12"/>
                      <a:gd name="T1" fmla="*/ 25 h 37"/>
                      <a:gd name="T2" fmla="*/ 12 w 12"/>
                      <a:gd name="T3" fmla="*/ 13 h 37"/>
                      <a:gd name="T4" fmla="*/ 12 w 12"/>
                      <a:gd name="T5" fmla="*/ 0 h 37"/>
                      <a:gd name="T6" fmla="*/ 12 w 12"/>
                      <a:gd name="T7" fmla="*/ 0 h 37"/>
                      <a:gd name="T8" fmla="*/ 12 w 12"/>
                      <a:gd name="T9" fmla="*/ 13 h 37"/>
                      <a:gd name="T10" fmla="*/ 8 w 12"/>
                      <a:gd name="T11" fmla="*/ 25 h 37"/>
                      <a:gd name="T12" fmla="*/ 0 w 12"/>
                      <a:gd name="T13" fmla="*/ 37 h 37"/>
                      <a:gd name="T14" fmla="*/ 4 w 12"/>
                      <a:gd name="T15" fmla="*/ 37 h 37"/>
                      <a:gd name="T16" fmla="*/ 12 w 12"/>
                      <a:gd name="T1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7">
                        <a:moveTo>
                          <a:pt x="12" y="25"/>
                        </a:moveTo>
                        <a:lnTo>
                          <a:pt x="12" y="13"/>
                        </a:lnTo>
                        <a:lnTo>
                          <a:pt x="12" y="0"/>
                        </a:lnTo>
                        <a:lnTo>
                          <a:pt x="12" y="0"/>
                        </a:lnTo>
                        <a:lnTo>
                          <a:pt x="12" y="13"/>
                        </a:lnTo>
                        <a:lnTo>
                          <a:pt x="8" y="25"/>
                        </a:lnTo>
                        <a:lnTo>
                          <a:pt x="0" y="37"/>
                        </a:lnTo>
                        <a:lnTo>
                          <a:pt x="4" y="37"/>
                        </a:lnTo>
                        <a:lnTo>
                          <a:pt x="12"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218" name="Freeform 229">
                  <a:extLst>
                    <a:ext uri="{FF2B5EF4-FFF2-40B4-BE49-F238E27FC236}">
                      <a16:creationId xmlns:a16="http://schemas.microsoft.com/office/drawing/2014/main" id="{EC147135-3D25-421D-B422-6563635B9BD8}"/>
                    </a:ext>
                  </a:extLst>
                </p:cNvPr>
                <p:cNvSpPr>
                  <a:spLocks/>
                </p:cNvSpPr>
                <p:nvPr/>
              </p:nvSpPr>
              <p:spPr bwMode="gray">
                <a:xfrm>
                  <a:off x="11874" y="6536"/>
                  <a:ext cx="435" cy="204"/>
                </a:xfrm>
                <a:custGeom>
                  <a:avLst/>
                  <a:gdLst>
                    <a:gd name="T0" fmla="*/ 29 w 435"/>
                    <a:gd name="T1" fmla="*/ 151 h 204"/>
                    <a:gd name="T2" fmla="*/ 45 w 435"/>
                    <a:gd name="T3" fmla="*/ 147 h 204"/>
                    <a:gd name="T4" fmla="*/ 73 w 435"/>
                    <a:gd name="T5" fmla="*/ 138 h 204"/>
                    <a:gd name="T6" fmla="*/ 98 w 435"/>
                    <a:gd name="T7" fmla="*/ 143 h 204"/>
                    <a:gd name="T8" fmla="*/ 134 w 435"/>
                    <a:gd name="T9" fmla="*/ 143 h 204"/>
                    <a:gd name="T10" fmla="*/ 159 w 435"/>
                    <a:gd name="T11" fmla="*/ 143 h 204"/>
                    <a:gd name="T12" fmla="*/ 183 w 435"/>
                    <a:gd name="T13" fmla="*/ 151 h 204"/>
                    <a:gd name="T14" fmla="*/ 212 w 435"/>
                    <a:gd name="T15" fmla="*/ 151 h 204"/>
                    <a:gd name="T16" fmla="*/ 236 w 435"/>
                    <a:gd name="T17" fmla="*/ 134 h 204"/>
                    <a:gd name="T18" fmla="*/ 248 w 435"/>
                    <a:gd name="T19" fmla="*/ 155 h 204"/>
                    <a:gd name="T20" fmla="*/ 273 w 435"/>
                    <a:gd name="T21" fmla="*/ 163 h 204"/>
                    <a:gd name="T22" fmla="*/ 301 w 435"/>
                    <a:gd name="T23" fmla="*/ 179 h 204"/>
                    <a:gd name="T24" fmla="*/ 322 w 435"/>
                    <a:gd name="T25" fmla="*/ 195 h 204"/>
                    <a:gd name="T26" fmla="*/ 346 w 435"/>
                    <a:gd name="T27" fmla="*/ 199 h 204"/>
                    <a:gd name="T28" fmla="*/ 362 w 435"/>
                    <a:gd name="T29" fmla="*/ 191 h 204"/>
                    <a:gd name="T30" fmla="*/ 387 w 435"/>
                    <a:gd name="T31" fmla="*/ 191 h 204"/>
                    <a:gd name="T32" fmla="*/ 399 w 435"/>
                    <a:gd name="T33" fmla="*/ 191 h 204"/>
                    <a:gd name="T34" fmla="*/ 411 w 435"/>
                    <a:gd name="T35" fmla="*/ 175 h 204"/>
                    <a:gd name="T36" fmla="*/ 435 w 435"/>
                    <a:gd name="T37" fmla="*/ 155 h 204"/>
                    <a:gd name="T38" fmla="*/ 431 w 435"/>
                    <a:gd name="T39" fmla="*/ 134 h 204"/>
                    <a:gd name="T40" fmla="*/ 415 w 435"/>
                    <a:gd name="T41" fmla="*/ 110 h 204"/>
                    <a:gd name="T42" fmla="*/ 403 w 435"/>
                    <a:gd name="T43" fmla="*/ 102 h 204"/>
                    <a:gd name="T44" fmla="*/ 411 w 435"/>
                    <a:gd name="T45" fmla="*/ 77 h 204"/>
                    <a:gd name="T46" fmla="*/ 403 w 435"/>
                    <a:gd name="T47" fmla="*/ 57 h 204"/>
                    <a:gd name="T48" fmla="*/ 379 w 435"/>
                    <a:gd name="T49" fmla="*/ 41 h 204"/>
                    <a:gd name="T50" fmla="*/ 354 w 435"/>
                    <a:gd name="T51" fmla="*/ 41 h 204"/>
                    <a:gd name="T52" fmla="*/ 326 w 435"/>
                    <a:gd name="T53" fmla="*/ 41 h 204"/>
                    <a:gd name="T54" fmla="*/ 305 w 435"/>
                    <a:gd name="T55" fmla="*/ 20 h 204"/>
                    <a:gd name="T56" fmla="*/ 269 w 435"/>
                    <a:gd name="T57" fmla="*/ 4 h 204"/>
                    <a:gd name="T58" fmla="*/ 244 w 435"/>
                    <a:gd name="T59" fmla="*/ 0 h 204"/>
                    <a:gd name="T60" fmla="*/ 216 w 435"/>
                    <a:gd name="T61" fmla="*/ 4 h 204"/>
                    <a:gd name="T62" fmla="*/ 199 w 435"/>
                    <a:gd name="T63" fmla="*/ 12 h 204"/>
                    <a:gd name="T64" fmla="*/ 204 w 435"/>
                    <a:gd name="T65" fmla="*/ 41 h 204"/>
                    <a:gd name="T66" fmla="*/ 195 w 435"/>
                    <a:gd name="T67" fmla="*/ 77 h 204"/>
                    <a:gd name="T68" fmla="*/ 171 w 435"/>
                    <a:gd name="T69" fmla="*/ 90 h 204"/>
                    <a:gd name="T70" fmla="*/ 138 w 435"/>
                    <a:gd name="T71" fmla="*/ 77 h 204"/>
                    <a:gd name="T72" fmla="*/ 110 w 435"/>
                    <a:gd name="T73" fmla="*/ 45 h 204"/>
                    <a:gd name="T74" fmla="*/ 73 w 435"/>
                    <a:gd name="T75" fmla="*/ 33 h 204"/>
                    <a:gd name="T76" fmla="*/ 37 w 435"/>
                    <a:gd name="T77" fmla="*/ 49 h 204"/>
                    <a:gd name="T78" fmla="*/ 24 w 435"/>
                    <a:gd name="T79" fmla="*/ 86 h 204"/>
                    <a:gd name="T80" fmla="*/ 4 w 435"/>
                    <a:gd name="T81" fmla="*/ 118 h 204"/>
                    <a:gd name="T82" fmla="*/ 0 w 435"/>
                    <a:gd name="T83" fmla="*/ 143 h 204"/>
                    <a:gd name="T84" fmla="*/ 4 w 435"/>
                    <a:gd name="T85" fmla="*/ 16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5" h="204">
                      <a:moveTo>
                        <a:pt x="16" y="159"/>
                      </a:moveTo>
                      <a:lnTo>
                        <a:pt x="29" y="151"/>
                      </a:lnTo>
                      <a:lnTo>
                        <a:pt x="29" y="151"/>
                      </a:lnTo>
                      <a:lnTo>
                        <a:pt x="33" y="151"/>
                      </a:lnTo>
                      <a:lnTo>
                        <a:pt x="33" y="151"/>
                      </a:lnTo>
                      <a:lnTo>
                        <a:pt x="45" y="147"/>
                      </a:lnTo>
                      <a:lnTo>
                        <a:pt x="57" y="143"/>
                      </a:lnTo>
                      <a:lnTo>
                        <a:pt x="61" y="143"/>
                      </a:lnTo>
                      <a:lnTo>
                        <a:pt x="73" y="138"/>
                      </a:lnTo>
                      <a:lnTo>
                        <a:pt x="81" y="143"/>
                      </a:lnTo>
                      <a:lnTo>
                        <a:pt x="94" y="143"/>
                      </a:lnTo>
                      <a:lnTo>
                        <a:pt x="98" y="143"/>
                      </a:lnTo>
                      <a:lnTo>
                        <a:pt x="110" y="143"/>
                      </a:lnTo>
                      <a:lnTo>
                        <a:pt x="122" y="147"/>
                      </a:lnTo>
                      <a:lnTo>
                        <a:pt x="134" y="143"/>
                      </a:lnTo>
                      <a:lnTo>
                        <a:pt x="138" y="143"/>
                      </a:lnTo>
                      <a:lnTo>
                        <a:pt x="151" y="147"/>
                      </a:lnTo>
                      <a:lnTo>
                        <a:pt x="159" y="143"/>
                      </a:lnTo>
                      <a:lnTo>
                        <a:pt x="163" y="143"/>
                      </a:lnTo>
                      <a:lnTo>
                        <a:pt x="171" y="147"/>
                      </a:lnTo>
                      <a:lnTo>
                        <a:pt x="183" y="151"/>
                      </a:lnTo>
                      <a:lnTo>
                        <a:pt x="195" y="151"/>
                      </a:lnTo>
                      <a:lnTo>
                        <a:pt x="199" y="151"/>
                      </a:lnTo>
                      <a:lnTo>
                        <a:pt x="212" y="151"/>
                      </a:lnTo>
                      <a:lnTo>
                        <a:pt x="224" y="143"/>
                      </a:lnTo>
                      <a:lnTo>
                        <a:pt x="232" y="138"/>
                      </a:lnTo>
                      <a:lnTo>
                        <a:pt x="236" y="134"/>
                      </a:lnTo>
                      <a:lnTo>
                        <a:pt x="240" y="143"/>
                      </a:lnTo>
                      <a:lnTo>
                        <a:pt x="240" y="151"/>
                      </a:lnTo>
                      <a:lnTo>
                        <a:pt x="248" y="155"/>
                      </a:lnTo>
                      <a:lnTo>
                        <a:pt x="260" y="159"/>
                      </a:lnTo>
                      <a:lnTo>
                        <a:pt x="260" y="163"/>
                      </a:lnTo>
                      <a:lnTo>
                        <a:pt x="273" y="163"/>
                      </a:lnTo>
                      <a:lnTo>
                        <a:pt x="285" y="167"/>
                      </a:lnTo>
                      <a:lnTo>
                        <a:pt x="297" y="175"/>
                      </a:lnTo>
                      <a:lnTo>
                        <a:pt x="301" y="179"/>
                      </a:lnTo>
                      <a:lnTo>
                        <a:pt x="305" y="179"/>
                      </a:lnTo>
                      <a:lnTo>
                        <a:pt x="317" y="191"/>
                      </a:lnTo>
                      <a:lnTo>
                        <a:pt x="322" y="195"/>
                      </a:lnTo>
                      <a:lnTo>
                        <a:pt x="330" y="199"/>
                      </a:lnTo>
                      <a:lnTo>
                        <a:pt x="338" y="204"/>
                      </a:lnTo>
                      <a:lnTo>
                        <a:pt x="346" y="199"/>
                      </a:lnTo>
                      <a:lnTo>
                        <a:pt x="346" y="204"/>
                      </a:lnTo>
                      <a:lnTo>
                        <a:pt x="350" y="204"/>
                      </a:lnTo>
                      <a:lnTo>
                        <a:pt x="362" y="191"/>
                      </a:lnTo>
                      <a:lnTo>
                        <a:pt x="370" y="187"/>
                      </a:lnTo>
                      <a:lnTo>
                        <a:pt x="383" y="191"/>
                      </a:lnTo>
                      <a:lnTo>
                        <a:pt x="387" y="191"/>
                      </a:lnTo>
                      <a:lnTo>
                        <a:pt x="387" y="191"/>
                      </a:lnTo>
                      <a:lnTo>
                        <a:pt x="399" y="191"/>
                      </a:lnTo>
                      <a:lnTo>
                        <a:pt x="399" y="191"/>
                      </a:lnTo>
                      <a:lnTo>
                        <a:pt x="399" y="191"/>
                      </a:lnTo>
                      <a:lnTo>
                        <a:pt x="403" y="187"/>
                      </a:lnTo>
                      <a:lnTo>
                        <a:pt x="411" y="175"/>
                      </a:lnTo>
                      <a:lnTo>
                        <a:pt x="423" y="163"/>
                      </a:lnTo>
                      <a:lnTo>
                        <a:pt x="431" y="163"/>
                      </a:lnTo>
                      <a:lnTo>
                        <a:pt x="435" y="155"/>
                      </a:lnTo>
                      <a:lnTo>
                        <a:pt x="435" y="143"/>
                      </a:lnTo>
                      <a:lnTo>
                        <a:pt x="435" y="143"/>
                      </a:lnTo>
                      <a:lnTo>
                        <a:pt x="431" y="134"/>
                      </a:lnTo>
                      <a:lnTo>
                        <a:pt x="423" y="122"/>
                      </a:lnTo>
                      <a:lnTo>
                        <a:pt x="423" y="122"/>
                      </a:lnTo>
                      <a:lnTo>
                        <a:pt x="415" y="110"/>
                      </a:lnTo>
                      <a:lnTo>
                        <a:pt x="415" y="102"/>
                      </a:lnTo>
                      <a:lnTo>
                        <a:pt x="407" y="102"/>
                      </a:lnTo>
                      <a:lnTo>
                        <a:pt x="403" y="102"/>
                      </a:lnTo>
                      <a:lnTo>
                        <a:pt x="407" y="90"/>
                      </a:lnTo>
                      <a:lnTo>
                        <a:pt x="407" y="77"/>
                      </a:lnTo>
                      <a:lnTo>
                        <a:pt x="411" y="77"/>
                      </a:lnTo>
                      <a:lnTo>
                        <a:pt x="415" y="73"/>
                      </a:lnTo>
                      <a:lnTo>
                        <a:pt x="415" y="61"/>
                      </a:lnTo>
                      <a:lnTo>
                        <a:pt x="403" y="57"/>
                      </a:lnTo>
                      <a:lnTo>
                        <a:pt x="391" y="45"/>
                      </a:lnTo>
                      <a:lnTo>
                        <a:pt x="387" y="41"/>
                      </a:lnTo>
                      <a:lnTo>
                        <a:pt x="379" y="41"/>
                      </a:lnTo>
                      <a:lnTo>
                        <a:pt x="366" y="41"/>
                      </a:lnTo>
                      <a:lnTo>
                        <a:pt x="362" y="37"/>
                      </a:lnTo>
                      <a:lnTo>
                        <a:pt x="354" y="41"/>
                      </a:lnTo>
                      <a:lnTo>
                        <a:pt x="342" y="41"/>
                      </a:lnTo>
                      <a:lnTo>
                        <a:pt x="338" y="41"/>
                      </a:lnTo>
                      <a:lnTo>
                        <a:pt x="326" y="41"/>
                      </a:lnTo>
                      <a:lnTo>
                        <a:pt x="313" y="25"/>
                      </a:lnTo>
                      <a:lnTo>
                        <a:pt x="305" y="25"/>
                      </a:lnTo>
                      <a:lnTo>
                        <a:pt x="305" y="20"/>
                      </a:lnTo>
                      <a:lnTo>
                        <a:pt x="293" y="16"/>
                      </a:lnTo>
                      <a:lnTo>
                        <a:pt x="281" y="8"/>
                      </a:lnTo>
                      <a:lnTo>
                        <a:pt x="269" y="4"/>
                      </a:lnTo>
                      <a:lnTo>
                        <a:pt x="260" y="4"/>
                      </a:lnTo>
                      <a:lnTo>
                        <a:pt x="256" y="0"/>
                      </a:lnTo>
                      <a:lnTo>
                        <a:pt x="244" y="0"/>
                      </a:lnTo>
                      <a:lnTo>
                        <a:pt x="240" y="0"/>
                      </a:lnTo>
                      <a:lnTo>
                        <a:pt x="232" y="4"/>
                      </a:lnTo>
                      <a:lnTo>
                        <a:pt x="216" y="4"/>
                      </a:lnTo>
                      <a:lnTo>
                        <a:pt x="208" y="16"/>
                      </a:lnTo>
                      <a:lnTo>
                        <a:pt x="204" y="16"/>
                      </a:lnTo>
                      <a:lnTo>
                        <a:pt x="199" y="12"/>
                      </a:lnTo>
                      <a:lnTo>
                        <a:pt x="199" y="16"/>
                      </a:lnTo>
                      <a:lnTo>
                        <a:pt x="204" y="29"/>
                      </a:lnTo>
                      <a:lnTo>
                        <a:pt x="204" y="41"/>
                      </a:lnTo>
                      <a:lnTo>
                        <a:pt x="208" y="53"/>
                      </a:lnTo>
                      <a:lnTo>
                        <a:pt x="208" y="65"/>
                      </a:lnTo>
                      <a:lnTo>
                        <a:pt x="195" y="77"/>
                      </a:lnTo>
                      <a:lnTo>
                        <a:pt x="183" y="81"/>
                      </a:lnTo>
                      <a:lnTo>
                        <a:pt x="183" y="81"/>
                      </a:lnTo>
                      <a:lnTo>
                        <a:pt x="171" y="90"/>
                      </a:lnTo>
                      <a:lnTo>
                        <a:pt x="159" y="94"/>
                      </a:lnTo>
                      <a:lnTo>
                        <a:pt x="147" y="86"/>
                      </a:lnTo>
                      <a:lnTo>
                        <a:pt x="138" y="77"/>
                      </a:lnTo>
                      <a:lnTo>
                        <a:pt x="134" y="65"/>
                      </a:lnTo>
                      <a:lnTo>
                        <a:pt x="122" y="57"/>
                      </a:lnTo>
                      <a:lnTo>
                        <a:pt x="110" y="45"/>
                      </a:lnTo>
                      <a:lnTo>
                        <a:pt x="98" y="37"/>
                      </a:lnTo>
                      <a:lnTo>
                        <a:pt x="90" y="25"/>
                      </a:lnTo>
                      <a:lnTo>
                        <a:pt x="73" y="33"/>
                      </a:lnTo>
                      <a:lnTo>
                        <a:pt x="61" y="37"/>
                      </a:lnTo>
                      <a:lnTo>
                        <a:pt x="49" y="41"/>
                      </a:lnTo>
                      <a:lnTo>
                        <a:pt x="37" y="49"/>
                      </a:lnTo>
                      <a:lnTo>
                        <a:pt x="29" y="61"/>
                      </a:lnTo>
                      <a:lnTo>
                        <a:pt x="24" y="73"/>
                      </a:lnTo>
                      <a:lnTo>
                        <a:pt x="24" y="86"/>
                      </a:lnTo>
                      <a:lnTo>
                        <a:pt x="16" y="98"/>
                      </a:lnTo>
                      <a:lnTo>
                        <a:pt x="4" y="106"/>
                      </a:lnTo>
                      <a:lnTo>
                        <a:pt x="4" y="118"/>
                      </a:lnTo>
                      <a:lnTo>
                        <a:pt x="0" y="130"/>
                      </a:lnTo>
                      <a:lnTo>
                        <a:pt x="0" y="134"/>
                      </a:lnTo>
                      <a:lnTo>
                        <a:pt x="0" y="143"/>
                      </a:lnTo>
                      <a:lnTo>
                        <a:pt x="0" y="155"/>
                      </a:lnTo>
                      <a:lnTo>
                        <a:pt x="4" y="167"/>
                      </a:lnTo>
                      <a:lnTo>
                        <a:pt x="4" y="167"/>
                      </a:lnTo>
                      <a:lnTo>
                        <a:pt x="16" y="15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219" name="Group 230">
                  <a:extLst>
                    <a:ext uri="{FF2B5EF4-FFF2-40B4-BE49-F238E27FC236}">
                      <a16:creationId xmlns:a16="http://schemas.microsoft.com/office/drawing/2014/main" id="{D2528C56-8D6B-4F59-A527-7A6325005104}"/>
                    </a:ext>
                  </a:extLst>
                </p:cNvPr>
                <p:cNvGrpSpPr>
                  <a:grpSpLocks/>
                </p:cNvGrpSpPr>
                <p:nvPr/>
              </p:nvGrpSpPr>
              <p:grpSpPr bwMode="auto">
                <a:xfrm>
                  <a:off x="11927" y="6394"/>
                  <a:ext cx="382" cy="183"/>
                  <a:chOff x="11927" y="6394"/>
                  <a:chExt cx="382" cy="183"/>
                </a:xfrm>
                <a:grpFill/>
              </p:grpSpPr>
              <p:sp>
                <p:nvSpPr>
                  <p:cNvPr id="294" name="Freeform 231">
                    <a:extLst>
                      <a:ext uri="{FF2B5EF4-FFF2-40B4-BE49-F238E27FC236}">
                        <a16:creationId xmlns:a16="http://schemas.microsoft.com/office/drawing/2014/main" id="{83B4CA18-7759-4B78-905B-8A2A82E5C4D7}"/>
                      </a:ext>
                    </a:extLst>
                  </p:cNvPr>
                  <p:cNvSpPr>
                    <a:spLocks/>
                  </p:cNvSpPr>
                  <p:nvPr/>
                </p:nvSpPr>
                <p:spPr bwMode="gray">
                  <a:xfrm>
                    <a:off x="12021" y="6394"/>
                    <a:ext cx="288" cy="183"/>
                  </a:xfrm>
                  <a:custGeom>
                    <a:avLst/>
                    <a:gdLst>
                      <a:gd name="T0" fmla="*/ 69 w 288"/>
                      <a:gd name="T1" fmla="*/ 146 h 183"/>
                      <a:gd name="T2" fmla="*/ 93 w 288"/>
                      <a:gd name="T3" fmla="*/ 142 h 183"/>
                      <a:gd name="T4" fmla="*/ 109 w 288"/>
                      <a:gd name="T5" fmla="*/ 142 h 183"/>
                      <a:gd name="T6" fmla="*/ 122 w 288"/>
                      <a:gd name="T7" fmla="*/ 146 h 183"/>
                      <a:gd name="T8" fmla="*/ 146 w 288"/>
                      <a:gd name="T9" fmla="*/ 158 h 183"/>
                      <a:gd name="T10" fmla="*/ 158 w 288"/>
                      <a:gd name="T11" fmla="*/ 167 h 183"/>
                      <a:gd name="T12" fmla="*/ 179 w 288"/>
                      <a:gd name="T13" fmla="*/ 183 h 183"/>
                      <a:gd name="T14" fmla="*/ 195 w 288"/>
                      <a:gd name="T15" fmla="*/ 183 h 183"/>
                      <a:gd name="T16" fmla="*/ 215 w 288"/>
                      <a:gd name="T17" fmla="*/ 179 h 183"/>
                      <a:gd name="T18" fmla="*/ 232 w 288"/>
                      <a:gd name="T19" fmla="*/ 183 h 183"/>
                      <a:gd name="T20" fmla="*/ 240 w 288"/>
                      <a:gd name="T21" fmla="*/ 175 h 183"/>
                      <a:gd name="T22" fmla="*/ 252 w 288"/>
                      <a:gd name="T23" fmla="*/ 158 h 183"/>
                      <a:gd name="T24" fmla="*/ 264 w 288"/>
                      <a:gd name="T25" fmla="*/ 154 h 183"/>
                      <a:gd name="T26" fmla="*/ 256 w 288"/>
                      <a:gd name="T27" fmla="*/ 142 h 183"/>
                      <a:gd name="T28" fmla="*/ 244 w 288"/>
                      <a:gd name="T29" fmla="*/ 126 h 183"/>
                      <a:gd name="T30" fmla="*/ 248 w 288"/>
                      <a:gd name="T31" fmla="*/ 101 h 183"/>
                      <a:gd name="T32" fmla="*/ 240 w 288"/>
                      <a:gd name="T33" fmla="*/ 77 h 183"/>
                      <a:gd name="T34" fmla="*/ 260 w 288"/>
                      <a:gd name="T35" fmla="*/ 57 h 183"/>
                      <a:gd name="T36" fmla="*/ 268 w 288"/>
                      <a:gd name="T37" fmla="*/ 40 h 183"/>
                      <a:gd name="T38" fmla="*/ 276 w 288"/>
                      <a:gd name="T39" fmla="*/ 28 h 183"/>
                      <a:gd name="T40" fmla="*/ 288 w 288"/>
                      <a:gd name="T41" fmla="*/ 20 h 183"/>
                      <a:gd name="T42" fmla="*/ 272 w 288"/>
                      <a:gd name="T43" fmla="*/ 20 h 183"/>
                      <a:gd name="T44" fmla="*/ 248 w 288"/>
                      <a:gd name="T45" fmla="*/ 20 h 183"/>
                      <a:gd name="T46" fmla="*/ 223 w 288"/>
                      <a:gd name="T47" fmla="*/ 16 h 183"/>
                      <a:gd name="T48" fmla="*/ 199 w 288"/>
                      <a:gd name="T49" fmla="*/ 8 h 183"/>
                      <a:gd name="T50" fmla="*/ 170 w 288"/>
                      <a:gd name="T51" fmla="*/ 4 h 183"/>
                      <a:gd name="T52" fmla="*/ 150 w 288"/>
                      <a:gd name="T53" fmla="*/ 0 h 183"/>
                      <a:gd name="T54" fmla="*/ 126 w 288"/>
                      <a:gd name="T55" fmla="*/ 0 h 183"/>
                      <a:gd name="T56" fmla="*/ 105 w 288"/>
                      <a:gd name="T57" fmla="*/ 12 h 183"/>
                      <a:gd name="T58" fmla="*/ 81 w 288"/>
                      <a:gd name="T59" fmla="*/ 12 h 183"/>
                      <a:gd name="T60" fmla="*/ 61 w 288"/>
                      <a:gd name="T61" fmla="*/ 16 h 183"/>
                      <a:gd name="T62" fmla="*/ 36 w 288"/>
                      <a:gd name="T63" fmla="*/ 20 h 183"/>
                      <a:gd name="T64" fmla="*/ 28 w 288"/>
                      <a:gd name="T65" fmla="*/ 32 h 183"/>
                      <a:gd name="T66" fmla="*/ 4 w 288"/>
                      <a:gd name="T67" fmla="*/ 44 h 183"/>
                      <a:gd name="T68" fmla="*/ 12 w 288"/>
                      <a:gd name="T69" fmla="*/ 61 h 183"/>
                      <a:gd name="T70" fmla="*/ 8 w 288"/>
                      <a:gd name="T71" fmla="*/ 77 h 183"/>
                      <a:gd name="T72" fmla="*/ 8 w 288"/>
                      <a:gd name="T73" fmla="*/ 81 h 183"/>
                      <a:gd name="T74" fmla="*/ 16 w 288"/>
                      <a:gd name="T75" fmla="*/ 101 h 183"/>
                      <a:gd name="T76" fmla="*/ 32 w 288"/>
                      <a:gd name="T77" fmla="*/ 118 h 183"/>
                      <a:gd name="T78" fmla="*/ 57 w 288"/>
                      <a:gd name="T79" fmla="*/ 110 h 183"/>
                      <a:gd name="T80" fmla="*/ 65 w 288"/>
                      <a:gd name="T81" fmla="*/ 130 h 183"/>
                      <a:gd name="T82" fmla="*/ 52 w 288"/>
                      <a:gd name="T83" fmla="*/ 154 h 183"/>
                      <a:gd name="T84" fmla="*/ 61 w 288"/>
                      <a:gd name="T85" fmla="*/ 15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183">
                        <a:moveTo>
                          <a:pt x="61" y="158"/>
                        </a:moveTo>
                        <a:lnTo>
                          <a:pt x="69" y="146"/>
                        </a:lnTo>
                        <a:lnTo>
                          <a:pt x="85" y="146"/>
                        </a:lnTo>
                        <a:lnTo>
                          <a:pt x="93" y="142"/>
                        </a:lnTo>
                        <a:lnTo>
                          <a:pt x="97" y="142"/>
                        </a:lnTo>
                        <a:lnTo>
                          <a:pt x="109" y="142"/>
                        </a:lnTo>
                        <a:lnTo>
                          <a:pt x="113" y="146"/>
                        </a:lnTo>
                        <a:lnTo>
                          <a:pt x="122" y="146"/>
                        </a:lnTo>
                        <a:lnTo>
                          <a:pt x="134" y="150"/>
                        </a:lnTo>
                        <a:lnTo>
                          <a:pt x="146" y="158"/>
                        </a:lnTo>
                        <a:lnTo>
                          <a:pt x="158" y="162"/>
                        </a:lnTo>
                        <a:lnTo>
                          <a:pt x="158" y="167"/>
                        </a:lnTo>
                        <a:lnTo>
                          <a:pt x="166" y="167"/>
                        </a:lnTo>
                        <a:lnTo>
                          <a:pt x="179" y="183"/>
                        </a:lnTo>
                        <a:lnTo>
                          <a:pt x="191" y="183"/>
                        </a:lnTo>
                        <a:lnTo>
                          <a:pt x="195" y="183"/>
                        </a:lnTo>
                        <a:lnTo>
                          <a:pt x="207" y="183"/>
                        </a:lnTo>
                        <a:lnTo>
                          <a:pt x="215" y="179"/>
                        </a:lnTo>
                        <a:lnTo>
                          <a:pt x="219" y="183"/>
                        </a:lnTo>
                        <a:lnTo>
                          <a:pt x="232" y="183"/>
                        </a:lnTo>
                        <a:lnTo>
                          <a:pt x="240" y="183"/>
                        </a:lnTo>
                        <a:lnTo>
                          <a:pt x="240" y="175"/>
                        </a:lnTo>
                        <a:lnTo>
                          <a:pt x="240" y="171"/>
                        </a:lnTo>
                        <a:lnTo>
                          <a:pt x="252" y="158"/>
                        </a:lnTo>
                        <a:lnTo>
                          <a:pt x="256" y="158"/>
                        </a:lnTo>
                        <a:lnTo>
                          <a:pt x="264" y="154"/>
                        </a:lnTo>
                        <a:lnTo>
                          <a:pt x="256" y="142"/>
                        </a:lnTo>
                        <a:lnTo>
                          <a:pt x="256" y="142"/>
                        </a:lnTo>
                        <a:lnTo>
                          <a:pt x="256" y="138"/>
                        </a:lnTo>
                        <a:lnTo>
                          <a:pt x="244" y="126"/>
                        </a:lnTo>
                        <a:lnTo>
                          <a:pt x="248" y="114"/>
                        </a:lnTo>
                        <a:lnTo>
                          <a:pt x="248" y="101"/>
                        </a:lnTo>
                        <a:lnTo>
                          <a:pt x="244" y="89"/>
                        </a:lnTo>
                        <a:lnTo>
                          <a:pt x="240" y="77"/>
                        </a:lnTo>
                        <a:lnTo>
                          <a:pt x="248" y="65"/>
                        </a:lnTo>
                        <a:lnTo>
                          <a:pt x="260" y="57"/>
                        </a:lnTo>
                        <a:lnTo>
                          <a:pt x="264" y="44"/>
                        </a:lnTo>
                        <a:lnTo>
                          <a:pt x="268" y="40"/>
                        </a:lnTo>
                        <a:lnTo>
                          <a:pt x="268" y="32"/>
                        </a:lnTo>
                        <a:lnTo>
                          <a:pt x="276" y="28"/>
                        </a:lnTo>
                        <a:lnTo>
                          <a:pt x="288" y="24"/>
                        </a:lnTo>
                        <a:lnTo>
                          <a:pt x="288" y="20"/>
                        </a:lnTo>
                        <a:lnTo>
                          <a:pt x="276" y="12"/>
                        </a:lnTo>
                        <a:lnTo>
                          <a:pt x="272" y="20"/>
                        </a:lnTo>
                        <a:lnTo>
                          <a:pt x="260" y="20"/>
                        </a:lnTo>
                        <a:lnTo>
                          <a:pt x="248" y="20"/>
                        </a:lnTo>
                        <a:lnTo>
                          <a:pt x="236" y="16"/>
                        </a:lnTo>
                        <a:lnTo>
                          <a:pt x="223" y="16"/>
                        </a:lnTo>
                        <a:lnTo>
                          <a:pt x="211" y="16"/>
                        </a:lnTo>
                        <a:lnTo>
                          <a:pt x="199" y="8"/>
                        </a:lnTo>
                        <a:lnTo>
                          <a:pt x="187" y="8"/>
                        </a:lnTo>
                        <a:lnTo>
                          <a:pt x="170" y="4"/>
                        </a:lnTo>
                        <a:lnTo>
                          <a:pt x="162" y="4"/>
                        </a:lnTo>
                        <a:lnTo>
                          <a:pt x="150" y="0"/>
                        </a:lnTo>
                        <a:lnTo>
                          <a:pt x="138" y="8"/>
                        </a:lnTo>
                        <a:lnTo>
                          <a:pt x="126" y="0"/>
                        </a:lnTo>
                        <a:lnTo>
                          <a:pt x="118" y="12"/>
                        </a:lnTo>
                        <a:lnTo>
                          <a:pt x="105" y="12"/>
                        </a:lnTo>
                        <a:lnTo>
                          <a:pt x="93" y="12"/>
                        </a:lnTo>
                        <a:lnTo>
                          <a:pt x="81" y="12"/>
                        </a:lnTo>
                        <a:lnTo>
                          <a:pt x="73" y="16"/>
                        </a:lnTo>
                        <a:lnTo>
                          <a:pt x="61" y="16"/>
                        </a:lnTo>
                        <a:lnTo>
                          <a:pt x="48" y="24"/>
                        </a:lnTo>
                        <a:lnTo>
                          <a:pt x="36" y="20"/>
                        </a:lnTo>
                        <a:lnTo>
                          <a:pt x="40" y="32"/>
                        </a:lnTo>
                        <a:lnTo>
                          <a:pt x="28" y="32"/>
                        </a:lnTo>
                        <a:lnTo>
                          <a:pt x="16" y="36"/>
                        </a:lnTo>
                        <a:lnTo>
                          <a:pt x="4" y="44"/>
                        </a:lnTo>
                        <a:lnTo>
                          <a:pt x="0" y="57"/>
                        </a:lnTo>
                        <a:lnTo>
                          <a:pt x="12" y="61"/>
                        </a:lnTo>
                        <a:lnTo>
                          <a:pt x="0" y="65"/>
                        </a:lnTo>
                        <a:lnTo>
                          <a:pt x="8" y="77"/>
                        </a:lnTo>
                        <a:lnTo>
                          <a:pt x="20" y="81"/>
                        </a:lnTo>
                        <a:lnTo>
                          <a:pt x="8" y="81"/>
                        </a:lnTo>
                        <a:lnTo>
                          <a:pt x="4" y="93"/>
                        </a:lnTo>
                        <a:lnTo>
                          <a:pt x="16" y="101"/>
                        </a:lnTo>
                        <a:lnTo>
                          <a:pt x="20" y="114"/>
                        </a:lnTo>
                        <a:lnTo>
                          <a:pt x="32" y="118"/>
                        </a:lnTo>
                        <a:lnTo>
                          <a:pt x="44" y="122"/>
                        </a:lnTo>
                        <a:lnTo>
                          <a:pt x="57" y="110"/>
                        </a:lnTo>
                        <a:lnTo>
                          <a:pt x="69" y="122"/>
                        </a:lnTo>
                        <a:lnTo>
                          <a:pt x="65" y="130"/>
                        </a:lnTo>
                        <a:lnTo>
                          <a:pt x="61" y="142"/>
                        </a:lnTo>
                        <a:lnTo>
                          <a:pt x="52" y="154"/>
                        </a:lnTo>
                        <a:lnTo>
                          <a:pt x="57" y="158"/>
                        </a:lnTo>
                        <a:lnTo>
                          <a:pt x="61" y="15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95" name="Freeform 232">
                    <a:extLst>
                      <a:ext uri="{FF2B5EF4-FFF2-40B4-BE49-F238E27FC236}">
                        <a16:creationId xmlns:a16="http://schemas.microsoft.com/office/drawing/2014/main" id="{BA56318D-81F3-4562-BC1A-536B144AA976}"/>
                      </a:ext>
                    </a:extLst>
                  </p:cNvPr>
                  <p:cNvSpPr>
                    <a:spLocks/>
                  </p:cNvSpPr>
                  <p:nvPr/>
                </p:nvSpPr>
                <p:spPr bwMode="gray">
                  <a:xfrm>
                    <a:off x="11939" y="6443"/>
                    <a:ext cx="57" cy="36"/>
                  </a:xfrm>
                  <a:custGeom>
                    <a:avLst/>
                    <a:gdLst>
                      <a:gd name="T0" fmla="*/ 12 w 57"/>
                      <a:gd name="T1" fmla="*/ 20 h 36"/>
                      <a:gd name="T2" fmla="*/ 25 w 57"/>
                      <a:gd name="T3" fmla="*/ 24 h 36"/>
                      <a:gd name="T4" fmla="*/ 33 w 57"/>
                      <a:gd name="T5" fmla="*/ 36 h 36"/>
                      <a:gd name="T6" fmla="*/ 45 w 57"/>
                      <a:gd name="T7" fmla="*/ 28 h 36"/>
                      <a:gd name="T8" fmla="*/ 57 w 57"/>
                      <a:gd name="T9" fmla="*/ 20 h 36"/>
                      <a:gd name="T10" fmla="*/ 49 w 57"/>
                      <a:gd name="T11" fmla="*/ 8 h 36"/>
                      <a:gd name="T12" fmla="*/ 37 w 57"/>
                      <a:gd name="T13" fmla="*/ 0 h 36"/>
                      <a:gd name="T14" fmla="*/ 25 w 57"/>
                      <a:gd name="T15" fmla="*/ 12 h 36"/>
                      <a:gd name="T16" fmla="*/ 12 w 57"/>
                      <a:gd name="T17" fmla="*/ 12 h 36"/>
                      <a:gd name="T18" fmla="*/ 0 w 57"/>
                      <a:gd name="T19" fmla="*/ 12 h 36"/>
                      <a:gd name="T20" fmla="*/ 12 w 57"/>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36">
                        <a:moveTo>
                          <a:pt x="12" y="20"/>
                        </a:moveTo>
                        <a:lnTo>
                          <a:pt x="25" y="24"/>
                        </a:lnTo>
                        <a:lnTo>
                          <a:pt x="33" y="36"/>
                        </a:lnTo>
                        <a:lnTo>
                          <a:pt x="45" y="28"/>
                        </a:lnTo>
                        <a:lnTo>
                          <a:pt x="57" y="20"/>
                        </a:lnTo>
                        <a:lnTo>
                          <a:pt x="49" y="8"/>
                        </a:lnTo>
                        <a:lnTo>
                          <a:pt x="37" y="0"/>
                        </a:lnTo>
                        <a:lnTo>
                          <a:pt x="25" y="12"/>
                        </a:lnTo>
                        <a:lnTo>
                          <a:pt x="12" y="12"/>
                        </a:lnTo>
                        <a:lnTo>
                          <a:pt x="0" y="12"/>
                        </a:lnTo>
                        <a:lnTo>
                          <a:pt x="12"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96" name="Freeform 233">
                    <a:extLst>
                      <a:ext uri="{FF2B5EF4-FFF2-40B4-BE49-F238E27FC236}">
                        <a16:creationId xmlns:a16="http://schemas.microsoft.com/office/drawing/2014/main" id="{37C6A38D-AD1F-4F4A-8A58-1F25314B80F4}"/>
                      </a:ext>
                    </a:extLst>
                  </p:cNvPr>
                  <p:cNvSpPr>
                    <a:spLocks/>
                  </p:cNvSpPr>
                  <p:nvPr/>
                </p:nvSpPr>
                <p:spPr bwMode="gray">
                  <a:xfrm>
                    <a:off x="11927" y="6483"/>
                    <a:ext cx="85" cy="65"/>
                  </a:xfrm>
                  <a:custGeom>
                    <a:avLst/>
                    <a:gdLst>
                      <a:gd name="T0" fmla="*/ 65 w 85"/>
                      <a:gd name="T1" fmla="*/ 0 h 65"/>
                      <a:gd name="T2" fmla="*/ 53 w 85"/>
                      <a:gd name="T3" fmla="*/ 4 h 65"/>
                      <a:gd name="T4" fmla="*/ 41 w 85"/>
                      <a:gd name="T5" fmla="*/ 0 h 65"/>
                      <a:gd name="T6" fmla="*/ 28 w 85"/>
                      <a:gd name="T7" fmla="*/ 4 h 65"/>
                      <a:gd name="T8" fmla="*/ 16 w 85"/>
                      <a:gd name="T9" fmla="*/ 12 h 65"/>
                      <a:gd name="T10" fmla="*/ 4 w 85"/>
                      <a:gd name="T11" fmla="*/ 8 h 65"/>
                      <a:gd name="T12" fmla="*/ 8 w 85"/>
                      <a:gd name="T13" fmla="*/ 21 h 65"/>
                      <a:gd name="T14" fmla="*/ 0 w 85"/>
                      <a:gd name="T15" fmla="*/ 33 h 65"/>
                      <a:gd name="T16" fmla="*/ 12 w 85"/>
                      <a:gd name="T17" fmla="*/ 41 h 65"/>
                      <a:gd name="T18" fmla="*/ 12 w 85"/>
                      <a:gd name="T19" fmla="*/ 53 h 65"/>
                      <a:gd name="T20" fmla="*/ 8 w 85"/>
                      <a:gd name="T21" fmla="*/ 65 h 65"/>
                      <a:gd name="T22" fmla="*/ 20 w 85"/>
                      <a:gd name="T23" fmla="*/ 49 h 65"/>
                      <a:gd name="T24" fmla="*/ 24 w 85"/>
                      <a:gd name="T25" fmla="*/ 41 h 65"/>
                      <a:gd name="T26" fmla="*/ 37 w 85"/>
                      <a:gd name="T27" fmla="*/ 33 h 65"/>
                      <a:gd name="T28" fmla="*/ 49 w 85"/>
                      <a:gd name="T29" fmla="*/ 37 h 65"/>
                      <a:gd name="T30" fmla="*/ 61 w 85"/>
                      <a:gd name="T31" fmla="*/ 29 h 65"/>
                      <a:gd name="T32" fmla="*/ 73 w 85"/>
                      <a:gd name="T33" fmla="*/ 21 h 65"/>
                      <a:gd name="T34" fmla="*/ 85 w 85"/>
                      <a:gd name="T35" fmla="*/ 16 h 65"/>
                      <a:gd name="T36" fmla="*/ 77 w 85"/>
                      <a:gd name="T37" fmla="*/ 8 h 65"/>
                      <a:gd name="T38" fmla="*/ 65 w 85"/>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65">
                        <a:moveTo>
                          <a:pt x="65" y="0"/>
                        </a:moveTo>
                        <a:lnTo>
                          <a:pt x="53" y="4"/>
                        </a:lnTo>
                        <a:lnTo>
                          <a:pt x="41" y="0"/>
                        </a:lnTo>
                        <a:lnTo>
                          <a:pt x="28" y="4"/>
                        </a:lnTo>
                        <a:lnTo>
                          <a:pt x="16" y="12"/>
                        </a:lnTo>
                        <a:lnTo>
                          <a:pt x="4" y="8"/>
                        </a:lnTo>
                        <a:lnTo>
                          <a:pt x="8" y="21"/>
                        </a:lnTo>
                        <a:lnTo>
                          <a:pt x="0" y="33"/>
                        </a:lnTo>
                        <a:lnTo>
                          <a:pt x="12" y="41"/>
                        </a:lnTo>
                        <a:lnTo>
                          <a:pt x="12" y="53"/>
                        </a:lnTo>
                        <a:lnTo>
                          <a:pt x="8" y="65"/>
                        </a:lnTo>
                        <a:lnTo>
                          <a:pt x="20" y="49"/>
                        </a:lnTo>
                        <a:lnTo>
                          <a:pt x="24" y="41"/>
                        </a:lnTo>
                        <a:lnTo>
                          <a:pt x="37" y="33"/>
                        </a:lnTo>
                        <a:lnTo>
                          <a:pt x="49" y="37"/>
                        </a:lnTo>
                        <a:lnTo>
                          <a:pt x="61" y="29"/>
                        </a:lnTo>
                        <a:lnTo>
                          <a:pt x="73" y="21"/>
                        </a:lnTo>
                        <a:lnTo>
                          <a:pt x="85" y="16"/>
                        </a:lnTo>
                        <a:lnTo>
                          <a:pt x="77" y="8"/>
                        </a:lnTo>
                        <a:lnTo>
                          <a:pt x="65"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97" name="Freeform 234">
                    <a:extLst>
                      <a:ext uri="{FF2B5EF4-FFF2-40B4-BE49-F238E27FC236}">
                        <a16:creationId xmlns:a16="http://schemas.microsoft.com/office/drawing/2014/main" id="{58D71FEC-3D2D-4B7F-BEC1-2BE725E1C7B9}"/>
                      </a:ext>
                    </a:extLst>
                  </p:cNvPr>
                  <p:cNvSpPr>
                    <a:spLocks/>
                  </p:cNvSpPr>
                  <p:nvPr/>
                </p:nvSpPr>
                <p:spPr bwMode="gray">
                  <a:xfrm>
                    <a:off x="12008" y="6447"/>
                    <a:ext cx="13" cy="8"/>
                  </a:xfrm>
                  <a:custGeom>
                    <a:avLst/>
                    <a:gdLst>
                      <a:gd name="T0" fmla="*/ 0 w 13"/>
                      <a:gd name="T1" fmla="*/ 0 h 8"/>
                      <a:gd name="T2" fmla="*/ 0 w 13"/>
                      <a:gd name="T3" fmla="*/ 8 h 8"/>
                      <a:gd name="T4" fmla="*/ 13 w 13"/>
                      <a:gd name="T5" fmla="*/ 4 h 8"/>
                      <a:gd name="T6" fmla="*/ 0 w 13"/>
                      <a:gd name="T7" fmla="*/ 0 h 8"/>
                    </a:gdLst>
                    <a:ahLst/>
                    <a:cxnLst>
                      <a:cxn ang="0">
                        <a:pos x="T0" y="T1"/>
                      </a:cxn>
                      <a:cxn ang="0">
                        <a:pos x="T2" y="T3"/>
                      </a:cxn>
                      <a:cxn ang="0">
                        <a:pos x="T4" y="T5"/>
                      </a:cxn>
                      <a:cxn ang="0">
                        <a:pos x="T6" y="T7"/>
                      </a:cxn>
                    </a:cxnLst>
                    <a:rect l="0" t="0" r="r" b="b"/>
                    <a:pathLst>
                      <a:path w="13" h="8">
                        <a:moveTo>
                          <a:pt x="0" y="0"/>
                        </a:moveTo>
                        <a:lnTo>
                          <a:pt x="0" y="8"/>
                        </a:lnTo>
                        <a:lnTo>
                          <a:pt x="13" y="4"/>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98" name="Freeform 235">
                    <a:extLst>
                      <a:ext uri="{FF2B5EF4-FFF2-40B4-BE49-F238E27FC236}">
                        <a16:creationId xmlns:a16="http://schemas.microsoft.com/office/drawing/2014/main" id="{8288DF8D-2217-4FCF-A961-9B11A3528315}"/>
                      </a:ext>
                    </a:extLst>
                  </p:cNvPr>
                  <p:cNvSpPr>
                    <a:spLocks/>
                  </p:cNvSpPr>
                  <p:nvPr/>
                </p:nvSpPr>
                <p:spPr bwMode="gray">
                  <a:xfrm>
                    <a:off x="12004" y="6479"/>
                    <a:ext cx="12" cy="12"/>
                  </a:xfrm>
                  <a:custGeom>
                    <a:avLst/>
                    <a:gdLst>
                      <a:gd name="T0" fmla="*/ 0 w 12"/>
                      <a:gd name="T1" fmla="*/ 12 h 12"/>
                      <a:gd name="T2" fmla="*/ 12 w 12"/>
                      <a:gd name="T3" fmla="*/ 12 h 12"/>
                      <a:gd name="T4" fmla="*/ 8 w 12"/>
                      <a:gd name="T5" fmla="*/ 0 h 12"/>
                      <a:gd name="T6" fmla="*/ 0 w 12"/>
                      <a:gd name="T7" fmla="*/ 12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lnTo>
                          <a:pt x="12" y="12"/>
                        </a:lnTo>
                        <a:lnTo>
                          <a:pt x="8" y="0"/>
                        </a:lnTo>
                        <a:lnTo>
                          <a:pt x="0" y="12"/>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220" name="Group 236">
                  <a:extLst>
                    <a:ext uri="{FF2B5EF4-FFF2-40B4-BE49-F238E27FC236}">
                      <a16:creationId xmlns:a16="http://schemas.microsoft.com/office/drawing/2014/main" id="{08F2B4AD-0F0A-43DC-BE27-478E831AE95B}"/>
                    </a:ext>
                  </a:extLst>
                </p:cNvPr>
                <p:cNvGrpSpPr>
                  <a:grpSpLocks/>
                </p:cNvGrpSpPr>
                <p:nvPr/>
              </p:nvGrpSpPr>
              <p:grpSpPr bwMode="auto">
                <a:xfrm>
                  <a:off x="10161" y="6154"/>
                  <a:ext cx="1359" cy="691"/>
                  <a:chOff x="10161" y="6154"/>
                  <a:chExt cx="1359" cy="691"/>
                </a:xfrm>
                <a:grpFill/>
              </p:grpSpPr>
              <p:grpSp>
                <p:nvGrpSpPr>
                  <p:cNvPr id="276" name="Group 237">
                    <a:extLst>
                      <a:ext uri="{FF2B5EF4-FFF2-40B4-BE49-F238E27FC236}">
                        <a16:creationId xmlns:a16="http://schemas.microsoft.com/office/drawing/2014/main" id="{89F7425F-C68C-4A80-8921-D433DC2B0D44}"/>
                      </a:ext>
                    </a:extLst>
                  </p:cNvPr>
                  <p:cNvGrpSpPr>
                    <a:grpSpLocks/>
                  </p:cNvGrpSpPr>
                  <p:nvPr/>
                </p:nvGrpSpPr>
                <p:grpSpPr bwMode="auto">
                  <a:xfrm>
                    <a:off x="11097" y="6561"/>
                    <a:ext cx="423" cy="284"/>
                    <a:chOff x="11097" y="6561"/>
                    <a:chExt cx="423" cy="284"/>
                  </a:xfrm>
                  <a:grpFill/>
                </p:grpSpPr>
                <p:sp>
                  <p:nvSpPr>
                    <p:cNvPr id="282" name="Freeform 238">
                      <a:extLst>
                        <a:ext uri="{FF2B5EF4-FFF2-40B4-BE49-F238E27FC236}">
                          <a16:creationId xmlns:a16="http://schemas.microsoft.com/office/drawing/2014/main" id="{E337D0C3-2083-4C2B-98FD-01DB55312000}"/>
                        </a:ext>
                      </a:extLst>
                    </p:cNvPr>
                    <p:cNvSpPr>
                      <a:spLocks/>
                    </p:cNvSpPr>
                    <p:nvPr/>
                  </p:nvSpPr>
                  <p:spPr bwMode="gray">
                    <a:xfrm>
                      <a:off x="11105" y="6561"/>
                      <a:ext cx="142" cy="93"/>
                    </a:xfrm>
                    <a:custGeom>
                      <a:avLst/>
                      <a:gdLst>
                        <a:gd name="T0" fmla="*/ 77 w 142"/>
                        <a:gd name="T1" fmla="*/ 61 h 93"/>
                        <a:gd name="T2" fmla="*/ 89 w 142"/>
                        <a:gd name="T3" fmla="*/ 56 h 93"/>
                        <a:gd name="T4" fmla="*/ 102 w 142"/>
                        <a:gd name="T5" fmla="*/ 61 h 93"/>
                        <a:gd name="T6" fmla="*/ 102 w 142"/>
                        <a:gd name="T7" fmla="*/ 56 h 93"/>
                        <a:gd name="T8" fmla="*/ 106 w 142"/>
                        <a:gd name="T9" fmla="*/ 56 h 93"/>
                        <a:gd name="T10" fmla="*/ 106 w 142"/>
                        <a:gd name="T11" fmla="*/ 56 h 93"/>
                        <a:gd name="T12" fmla="*/ 118 w 142"/>
                        <a:gd name="T13" fmla="*/ 65 h 93"/>
                        <a:gd name="T14" fmla="*/ 130 w 142"/>
                        <a:gd name="T15" fmla="*/ 56 h 93"/>
                        <a:gd name="T16" fmla="*/ 138 w 142"/>
                        <a:gd name="T17" fmla="*/ 44 h 93"/>
                        <a:gd name="T18" fmla="*/ 138 w 142"/>
                        <a:gd name="T19" fmla="*/ 36 h 93"/>
                        <a:gd name="T20" fmla="*/ 138 w 142"/>
                        <a:gd name="T21" fmla="*/ 24 h 93"/>
                        <a:gd name="T22" fmla="*/ 134 w 142"/>
                        <a:gd name="T23" fmla="*/ 12 h 93"/>
                        <a:gd name="T24" fmla="*/ 142 w 142"/>
                        <a:gd name="T25" fmla="*/ 0 h 93"/>
                        <a:gd name="T26" fmla="*/ 130 w 142"/>
                        <a:gd name="T27" fmla="*/ 8 h 93"/>
                        <a:gd name="T28" fmla="*/ 118 w 142"/>
                        <a:gd name="T29" fmla="*/ 12 h 93"/>
                        <a:gd name="T30" fmla="*/ 106 w 142"/>
                        <a:gd name="T31" fmla="*/ 12 h 93"/>
                        <a:gd name="T32" fmla="*/ 102 w 142"/>
                        <a:gd name="T33" fmla="*/ 16 h 93"/>
                        <a:gd name="T34" fmla="*/ 102 w 142"/>
                        <a:gd name="T35" fmla="*/ 16 h 93"/>
                        <a:gd name="T36" fmla="*/ 89 w 142"/>
                        <a:gd name="T37" fmla="*/ 28 h 93"/>
                        <a:gd name="T38" fmla="*/ 85 w 142"/>
                        <a:gd name="T39" fmla="*/ 40 h 93"/>
                        <a:gd name="T40" fmla="*/ 73 w 142"/>
                        <a:gd name="T41" fmla="*/ 48 h 93"/>
                        <a:gd name="T42" fmla="*/ 61 w 142"/>
                        <a:gd name="T43" fmla="*/ 52 h 93"/>
                        <a:gd name="T44" fmla="*/ 49 w 142"/>
                        <a:gd name="T45" fmla="*/ 52 h 93"/>
                        <a:gd name="T46" fmla="*/ 37 w 142"/>
                        <a:gd name="T47" fmla="*/ 56 h 93"/>
                        <a:gd name="T48" fmla="*/ 24 w 142"/>
                        <a:gd name="T49" fmla="*/ 52 h 93"/>
                        <a:gd name="T50" fmla="*/ 20 w 142"/>
                        <a:gd name="T51" fmla="*/ 56 h 93"/>
                        <a:gd name="T52" fmla="*/ 8 w 142"/>
                        <a:gd name="T53" fmla="*/ 69 h 93"/>
                        <a:gd name="T54" fmla="*/ 0 w 142"/>
                        <a:gd name="T55" fmla="*/ 81 h 93"/>
                        <a:gd name="T56" fmla="*/ 12 w 142"/>
                        <a:gd name="T57" fmla="*/ 93 h 93"/>
                        <a:gd name="T58" fmla="*/ 16 w 142"/>
                        <a:gd name="T59" fmla="*/ 85 h 93"/>
                        <a:gd name="T60" fmla="*/ 20 w 142"/>
                        <a:gd name="T61" fmla="*/ 77 h 93"/>
                        <a:gd name="T62" fmla="*/ 28 w 142"/>
                        <a:gd name="T63" fmla="*/ 69 h 93"/>
                        <a:gd name="T64" fmla="*/ 41 w 142"/>
                        <a:gd name="T65" fmla="*/ 65 h 93"/>
                        <a:gd name="T66" fmla="*/ 53 w 142"/>
                        <a:gd name="T67" fmla="*/ 61 h 93"/>
                        <a:gd name="T68" fmla="*/ 53 w 142"/>
                        <a:gd name="T69" fmla="*/ 61 h 93"/>
                        <a:gd name="T70" fmla="*/ 65 w 142"/>
                        <a:gd name="T71" fmla="*/ 65 h 93"/>
                        <a:gd name="T72" fmla="*/ 65 w 142"/>
                        <a:gd name="T73" fmla="*/ 65 h 93"/>
                        <a:gd name="T74" fmla="*/ 77 w 142"/>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93">
                          <a:moveTo>
                            <a:pt x="77" y="61"/>
                          </a:moveTo>
                          <a:lnTo>
                            <a:pt x="89" y="56"/>
                          </a:lnTo>
                          <a:lnTo>
                            <a:pt x="102" y="61"/>
                          </a:lnTo>
                          <a:lnTo>
                            <a:pt x="102" y="56"/>
                          </a:lnTo>
                          <a:lnTo>
                            <a:pt x="106" y="56"/>
                          </a:lnTo>
                          <a:lnTo>
                            <a:pt x="106" y="56"/>
                          </a:lnTo>
                          <a:lnTo>
                            <a:pt x="118" y="65"/>
                          </a:lnTo>
                          <a:lnTo>
                            <a:pt x="130" y="56"/>
                          </a:lnTo>
                          <a:lnTo>
                            <a:pt x="138" y="44"/>
                          </a:lnTo>
                          <a:lnTo>
                            <a:pt x="138" y="36"/>
                          </a:lnTo>
                          <a:lnTo>
                            <a:pt x="138" y="24"/>
                          </a:lnTo>
                          <a:lnTo>
                            <a:pt x="134" y="12"/>
                          </a:lnTo>
                          <a:lnTo>
                            <a:pt x="142" y="0"/>
                          </a:lnTo>
                          <a:lnTo>
                            <a:pt x="130" y="8"/>
                          </a:lnTo>
                          <a:lnTo>
                            <a:pt x="118" y="12"/>
                          </a:lnTo>
                          <a:lnTo>
                            <a:pt x="106" y="12"/>
                          </a:lnTo>
                          <a:lnTo>
                            <a:pt x="102" y="16"/>
                          </a:lnTo>
                          <a:lnTo>
                            <a:pt x="102" y="16"/>
                          </a:lnTo>
                          <a:lnTo>
                            <a:pt x="89" y="28"/>
                          </a:lnTo>
                          <a:lnTo>
                            <a:pt x="85" y="40"/>
                          </a:lnTo>
                          <a:lnTo>
                            <a:pt x="73" y="48"/>
                          </a:lnTo>
                          <a:lnTo>
                            <a:pt x="61" y="52"/>
                          </a:lnTo>
                          <a:lnTo>
                            <a:pt x="49" y="52"/>
                          </a:lnTo>
                          <a:lnTo>
                            <a:pt x="37" y="56"/>
                          </a:lnTo>
                          <a:lnTo>
                            <a:pt x="24" y="52"/>
                          </a:lnTo>
                          <a:lnTo>
                            <a:pt x="20" y="56"/>
                          </a:lnTo>
                          <a:lnTo>
                            <a:pt x="8" y="69"/>
                          </a:lnTo>
                          <a:lnTo>
                            <a:pt x="0" y="81"/>
                          </a:lnTo>
                          <a:lnTo>
                            <a:pt x="12" y="93"/>
                          </a:lnTo>
                          <a:lnTo>
                            <a:pt x="16" y="85"/>
                          </a:lnTo>
                          <a:lnTo>
                            <a:pt x="20" y="77"/>
                          </a:lnTo>
                          <a:lnTo>
                            <a:pt x="28" y="69"/>
                          </a:lnTo>
                          <a:lnTo>
                            <a:pt x="41" y="65"/>
                          </a:lnTo>
                          <a:lnTo>
                            <a:pt x="53" y="61"/>
                          </a:lnTo>
                          <a:lnTo>
                            <a:pt x="53" y="61"/>
                          </a:lnTo>
                          <a:lnTo>
                            <a:pt x="65" y="65"/>
                          </a:lnTo>
                          <a:lnTo>
                            <a:pt x="65" y="65"/>
                          </a:lnTo>
                          <a:lnTo>
                            <a:pt x="77" y="6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83" name="Freeform 239">
                      <a:extLst>
                        <a:ext uri="{FF2B5EF4-FFF2-40B4-BE49-F238E27FC236}">
                          <a16:creationId xmlns:a16="http://schemas.microsoft.com/office/drawing/2014/main" id="{7B17CC17-AEFE-4EB9-BD61-FABAC2987D67}"/>
                        </a:ext>
                      </a:extLst>
                    </p:cNvPr>
                    <p:cNvSpPr>
                      <a:spLocks/>
                    </p:cNvSpPr>
                    <p:nvPr/>
                  </p:nvSpPr>
                  <p:spPr bwMode="gray">
                    <a:xfrm>
                      <a:off x="11097" y="6617"/>
                      <a:ext cx="171" cy="196"/>
                    </a:xfrm>
                    <a:custGeom>
                      <a:avLst/>
                      <a:gdLst>
                        <a:gd name="T0" fmla="*/ 45 w 171"/>
                        <a:gd name="T1" fmla="*/ 188 h 196"/>
                        <a:gd name="T2" fmla="*/ 61 w 171"/>
                        <a:gd name="T3" fmla="*/ 188 h 196"/>
                        <a:gd name="T4" fmla="*/ 73 w 171"/>
                        <a:gd name="T5" fmla="*/ 196 h 196"/>
                        <a:gd name="T6" fmla="*/ 77 w 171"/>
                        <a:gd name="T7" fmla="*/ 192 h 196"/>
                        <a:gd name="T8" fmla="*/ 89 w 171"/>
                        <a:gd name="T9" fmla="*/ 188 h 196"/>
                        <a:gd name="T10" fmla="*/ 97 w 171"/>
                        <a:gd name="T11" fmla="*/ 184 h 196"/>
                        <a:gd name="T12" fmla="*/ 93 w 171"/>
                        <a:gd name="T13" fmla="*/ 175 h 196"/>
                        <a:gd name="T14" fmla="*/ 93 w 171"/>
                        <a:gd name="T15" fmla="*/ 155 h 196"/>
                        <a:gd name="T16" fmla="*/ 85 w 171"/>
                        <a:gd name="T17" fmla="*/ 139 h 196"/>
                        <a:gd name="T18" fmla="*/ 102 w 171"/>
                        <a:gd name="T19" fmla="*/ 127 h 196"/>
                        <a:gd name="T20" fmla="*/ 89 w 171"/>
                        <a:gd name="T21" fmla="*/ 118 h 196"/>
                        <a:gd name="T22" fmla="*/ 102 w 171"/>
                        <a:gd name="T23" fmla="*/ 123 h 196"/>
                        <a:gd name="T24" fmla="*/ 114 w 171"/>
                        <a:gd name="T25" fmla="*/ 106 h 196"/>
                        <a:gd name="T26" fmla="*/ 130 w 171"/>
                        <a:gd name="T27" fmla="*/ 102 h 196"/>
                        <a:gd name="T28" fmla="*/ 130 w 171"/>
                        <a:gd name="T29" fmla="*/ 78 h 196"/>
                        <a:gd name="T30" fmla="*/ 142 w 171"/>
                        <a:gd name="T31" fmla="*/ 74 h 196"/>
                        <a:gd name="T32" fmla="*/ 150 w 171"/>
                        <a:gd name="T33" fmla="*/ 74 h 196"/>
                        <a:gd name="T34" fmla="*/ 171 w 171"/>
                        <a:gd name="T35" fmla="*/ 62 h 196"/>
                        <a:gd name="T36" fmla="*/ 150 w 171"/>
                        <a:gd name="T37" fmla="*/ 49 h 196"/>
                        <a:gd name="T38" fmla="*/ 126 w 171"/>
                        <a:gd name="T39" fmla="*/ 53 h 196"/>
                        <a:gd name="T40" fmla="*/ 134 w 171"/>
                        <a:gd name="T41" fmla="*/ 41 h 196"/>
                        <a:gd name="T42" fmla="*/ 122 w 171"/>
                        <a:gd name="T43" fmla="*/ 33 h 196"/>
                        <a:gd name="T44" fmla="*/ 114 w 171"/>
                        <a:gd name="T45" fmla="*/ 37 h 196"/>
                        <a:gd name="T46" fmla="*/ 114 w 171"/>
                        <a:gd name="T47" fmla="*/ 37 h 196"/>
                        <a:gd name="T48" fmla="*/ 134 w 171"/>
                        <a:gd name="T49" fmla="*/ 33 h 196"/>
                        <a:gd name="T50" fmla="*/ 126 w 171"/>
                        <a:gd name="T51" fmla="*/ 9 h 196"/>
                        <a:gd name="T52" fmla="*/ 110 w 171"/>
                        <a:gd name="T53" fmla="*/ 5 h 196"/>
                        <a:gd name="T54" fmla="*/ 106 w 171"/>
                        <a:gd name="T55" fmla="*/ 5 h 196"/>
                        <a:gd name="T56" fmla="*/ 81 w 171"/>
                        <a:gd name="T57" fmla="*/ 9 h 196"/>
                        <a:gd name="T58" fmla="*/ 69 w 171"/>
                        <a:gd name="T59" fmla="*/ 13 h 196"/>
                        <a:gd name="T60" fmla="*/ 73 w 171"/>
                        <a:gd name="T61" fmla="*/ 37 h 196"/>
                        <a:gd name="T62" fmla="*/ 73 w 171"/>
                        <a:gd name="T63" fmla="*/ 49 h 196"/>
                        <a:gd name="T64" fmla="*/ 53 w 171"/>
                        <a:gd name="T65" fmla="*/ 25 h 196"/>
                        <a:gd name="T66" fmla="*/ 36 w 171"/>
                        <a:gd name="T67" fmla="*/ 45 h 196"/>
                        <a:gd name="T68" fmla="*/ 24 w 171"/>
                        <a:gd name="T69" fmla="*/ 45 h 196"/>
                        <a:gd name="T70" fmla="*/ 4 w 171"/>
                        <a:gd name="T71" fmla="*/ 37 h 196"/>
                        <a:gd name="T72" fmla="*/ 0 w 171"/>
                        <a:gd name="T73" fmla="*/ 70 h 196"/>
                        <a:gd name="T74" fmla="*/ 0 w 171"/>
                        <a:gd name="T75" fmla="*/ 94 h 196"/>
                        <a:gd name="T76" fmla="*/ 16 w 171"/>
                        <a:gd name="T77" fmla="*/ 102 h 196"/>
                        <a:gd name="T78" fmla="*/ 4 w 171"/>
                        <a:gd name="T79" fmla="*/ 98 h 196"/>
                        <a:gd name="T80" fmla="*/ 4 w 171"/>
                        <a:gd name="T81" fmla="*/ 123 h 196"/>
                        <a:gd name="T82" fmla="*/ 12 w 171"/>
                        <a:gd name="T83" fmla="*/ 131 h 196"/>
                        <a:gd name="T84" fmla="*/ 32 w 171"/>
                        <a:gd name="T85" fmla="*/ 147 h 196"/>
                        <a:gd name="T86" fmla="*/ 28 w 171"/>
                        <a:gd name="T87" fmla="*/ 167 h 196"/>
                        <a:gd name="T88" fmla="*/ 32 w 171"/>
                        <a:gd name="T89" fmla="*/ 184 h 196"/>
                        <a:gd name="T90" fmla="*/ 36 w 171"/>
                        <a:gd name="T91"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1" h="196">
                          <a:moveTo>
                            <a:pt x="45" y="184"/>
                          </a:moveTo>
                          <a:lnTo>
                            <a:pt x="45" y="188"/>
                          </a:lnTo>
                          <a:lnTo>
                            <a:pt x="49" y="188"/>
                          </a:lnTo>
                          <a:lnTo>
                            <a:pt x="61" y="188"/>
                          </a:lnTo>
                          <a:lnTo>
                            <a:pt x="73" y="196"/>
                          </a:lnTo>
                          <a:lnTo>
                            <a:pt x="73" y="196"/>
                          </a:lnTo>
                          <a:lnTo>
                            <a:pt x="77" y="192"/>
                          </a:lnTo>
                          <a:lnTo>
                            <a:pt x="77" y="192"/>
                          </a:lnTo>
                          <a:lnTo>
                            <a:pt x="81" y="192"/>
                          </a:lnTo>
                          <a:lnTo>
                            <a:pt x="89" y="188"/>
                          </a:lnTo>
                          <a:lnTo>
                            <a:pt x="89" y="188"/>
                          </a:lnTo>
                          <a:lnTo>
                            <a:pt x="97" y="184"/>
                          </a:lnTo>
                          <a:lnTo>
                            <a:pt x="93" y="180"/>
                          </a:lnTo>
                          <a:lnTo>
                            <a:pt x="93" y="175"/>
                          </a:lnTo>
                          <a:lnTo>
                            <a:pt x="81" y="167"/>
                          </a:lnTo>
                          <a:lnTo>
                            <a:pt x="93" y="155"/>
                          </a:lnTo>
                          <a:lnTo>
                            <a:pt x="89" y="143"/>
                          </a:lnTo>
                          <a:lnTo>
                            <a:pt x="85" y="139"/>
                          </a:lnTo>
                          <a:lnTo>
                            <a:pt x="97" y="135"/>
                          </a:lnTo>
                          <a:lnTo>
                            <a:pt x="102" y="127"/>
                          </a:lnTo>
                          <a:lnTo>
                            <a:pt x="89" y="118"/>
                          </a:lnTo>
                          <a:lnTo>
                            <a:pt x="89" y="118"/>
                          </a:lnTo>
                          <a:lnTo>
                            <a:pt x="89" y="118"/>
                          </a:lnTo>
                          <a:lnTo>
                            <a:pt x="102" y="123"/>
                          </a:lnTo>
                          <a:lnTo>
                            <a:pt x="114" y="118"/>
                          </a:lnTo>
                          <a:lnTo>
                            <a:pt x="114" y="106"/>
                          </a:lnTo>
                          <a:lnTo>
                            <a:pt x="118" y="106"/>
                          </a:lnTo>
                          <a:lnTo>
                            <a:pt x="130" y="102"/>
                          </a:lnTo>
                          <a:lnTo>
                            <a:pt x="130" y="90"/>
                          </a:lnTo>
                          <a:lnTo>
                            <a:pt x="130" y="78"/>
                          </a:lnTo>
                          <a:lnTo>
                            <a:pt x="130" y="78"/>
                          </a:lnTo>
                          <a:lnTo>
                            <a:pt x="142" y="74"/>
                          </a:lnTo>
                          <a:lnTo>
                            <a:pt x="146" y="86"/>
                          </a:lnTo>
                          <a:lnTo>
                            <a:pt x="150" y="74"/>
                          </a:lnTo>
                          <a:lnTo>
                            <a:pt x="163" y="70"/>
                          </a:lnTo>
                          <a:lnTo>
                            <a:pt x="171" y="62"/>
                          </a:lnTo>
                          <a:lnTo>
                            <a:pt x="159" y="49"/>
                          </a:lnTo>
                          <a:lnTo>
                            <a:pt x="150" y="49"/>
                          </a:lnTo>
                          <a:lnTo>
                            <a:pt x="138" y="45"/>
                          </a:lnTo>
                          <a:lnTo>
                            <a:pt x="126" y="53"/>
                          </a:lnTo>
                          <a:lnTo>
                            <a:pt x="126" y="53"/>
                          </a:lnTo>
                          <a:lnTo>
                            <a:pt x="134" y="41"/>
                          </a:lnTo>
                          <a:lnTo>
                            <a:pt x="126" y="37"/>
                          </a:lnTo>
                          <a:lnTo>
                            <a:pt x="122" y="33"/>
                          </a:lnTo>
                          <a:lnTo>
                            <a:pt x="122" y="33"/>
                          </a:lnTo>
                          <a:lnTo>
                            <a:pt x="114" y="37"/>
                          </a:lnTo>
                          <a:lnTo>
                            <a:pt x="106" y="37"/>
                          </a:lnTo>
                          <a:lnTo>
                            <a:pt x="114" y="37"/>
                          </a:lnTo>
                          <a:lnTo>
                            <a:pt x="122" y="33"/>
                          </a:lnTo>
                          <a:lnTo>
                            <a:pt x="134" y="33"/>
                          </a:lnTo>
                          <a:lnTo>
                            <a:pt x="130" y="21"/>
                          </a:lnTo>
                          <a:lnTo>
                            <a:pt x="126" y="9"/>
                          </a:lnTo>
                          <a:lnTo>
                            <a:pt x="114" y="0"/>
                          </a:lnTo>
                          <a:lnTo>
                            <a:pt x="110" y="5"/>
                          </a:lnTo>
                          <a:lnTo>
                            <a:pt x="110" y="5"/>
                          </a:lnTo>
                          <a:lnTo>
                            <a:pt x="106" y="5"/>
                          </a:lnTo>
                          <a:lnTo>
                            <a:pt x="93" y="5"/>
                          </a:lnTo>
                          <a:lnTo>
                            <a:pt x="81" y="9"/>
                          </a:lnTo>
                          <a:lnTo>
                            <a:pt x="73" y="9"/>
                          </a:lnTo>
                          <a:lnTo>
                            <a:pt x="69" y="13"/>
                          </a:lnTo>
                          <a:lnTo>
                            <a:pt x="65" y="25"/>
                          </a:lnTo>
                          <a:lnTo>
                            <a:pt x="73" y="37"/>
                          </a:lnTo>
                          <a:lnTo>
                            <a:pt x="73" y="37"/>
                          </a:lnTo>
                          <a:lnTo>
                            <a:pt x="73" y="49"/>
                          </a:lnTo>
                          <a:lnTo>
                            <a:pt x="61" y="37"/>
                          </a:lnTo>
                          <a:lnTo>
                            <a:pt x="53" y="25"/>
                          </a:lnTo>
                          <a:lnTo>
                            <a:pt x="41" y="37"/>
                          </a:lnTo>
                          <a:lnTo>
                            <a:pt x="36" y="45"/>
                          </a:lnTo>
                          <a:lnTo>
                            <a:pt x="28" y="45"/>
                          </a:lnTo>
                          <a:lnTo>
                            <a:pt x="24" y="45"/>
                          </a:lnTo>
                          <a:lnTo>
                            <a:pt x="12" y="45"/>
                          </a:lnTo>
                          <a:lnTo>
                            <a:pt x="4" y="37"/>
                          </a:lnTo>
                          <a:lnTo>
                            <a:pt x="0" y="45"/>
                          </a:lnTo>
                          <a:lnTo>
                            <a:pt x="0" y="70"/>
                          </a:lnTo>
                          <a:lnTo>
                            <a:pt x="0" y="82"/>
                          </a:lnTo>
                          <a:lnTo>
                            <a:pt x="0" y="94"/>
                          </a:lnTo>
                          <a:lnTo>
                            <a:pt x="12" y="90"/>
                          </a:lnTo>
                          <a:lnTo>
                            <a:pt x="16" y="102"/>
                          </a:lnTo>
                          <a:lnTo>
                            <a:pt x="12" y="106"/>
                          </a:lnTo>
                          <a:lnTo>
                            <a:pt x="4" y="98"/>
                          </a:lnTo>
                          <a:lnTo>
                            <a:pt x="4" y="110"/>
                          </a:lnTo>
                          <a:lnTo>
                            <a:pt x="4" y="123"/>
                          </a:lnTo>
                          <a:lnTo>
                            <a:pt x="0" y="135"/>
                          </a:lnTo>
                          <a:lnTo>
                            <a:pt x="12" y="131"/>
                          </a:lnTo>
                          <a:lnTo>
                            <a:pt x="20" y="139"/>
                          </a:lnTo>
                          <a:lnTo>
                            <a:pt x="32" y="147"/>
                          </a:lnTo>
                          <a:lnTo>
                            <a:pt x="32" y="159"/>
                          </a:lnTo>
                          <a:lnTo>
                            <a:pt x="28" y="167"/>
                          </a:lnTo>
                          <a:lnTo>
                            <a:pt x="32" y="180"/>
                          </a:lnTo>
                          <a:lnTo>
                            <a:pt x="32" y="184"/>
                          </a:lnTo>
                          <a:lnTo>
                            <a:pt x="32" y="184"/>
                          </a:lnTo>
                          <a:lnTo>
                            <a:pt x="36" y="188"/>
                          </a:lnTo>
                          <a:lnTo>
                            <a:pt x="45" y="18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84" name="Freeform 240">
                      <a:extLst>
                        <a:ext uri="{FF2B5EF4-FFF2-40B4-BE49-F238E27FC236}">
                          <a16:creationId xmlns:a16="http://schemas.microsoft.com/office/drawing/2014/main" id="{5C02FA27-BE78-41D6-90FA-1834803FE847}"/>
                        </a:ext>
                      </a:extLst>
                    </p:cNvPr>
                    <p:cNvSpPr>
                      <a:spLocks/>
                    </p:cNvSpPr>
                    <p:nvPr/>
                  </p:nvSpPr>
                  <p:spPr bwMode="gray">
                    <a:xfrm>
                      <a:off x="11194" y="6744"/>
                      <a:ext cx="66" cy="48"/>
                    </a:xfrm>
                    <a:custGeom>
                      <a:avLst/>
                      <a:gdLst>
                        <a:gd name="T0" fmla="*/ 53 w 66"/>
                        <a:gd name="T1" fmla="*/ 48 h 48"/>
                        <a:gd name="T2" fmla="*/ 62 w 66"/>
                        <a:gd name="T3" fmla="*/ 44 h 48"/>
                        <a:gd name="T4" fmla="*/ 66 w 66"/>
                        <a:gd name="T5" fmla="*/ 40 h 48"/>
                        <a:gd name="T6" fmla="*/ 66 w 66"/>
                        <a:gd name="T7" fmla="*/ 28 h 48"/>
                        <a:gd name="T8" fmla="*/ 66 w 66"/>
                        <a:gd name="T9" fmla="*/ 24 h 48"/>
                        <a:gd name="T10" fmla="*/ 62 w 66"/>
                        <a:gd name="T11" fmla="*/ 12 h 48"/>
                        <a:gd name="T12" fmla="*/ 53 w 66"/>
                        <a:gd name="T13" fmla="*/ 0 h 48"/>
                        <a:gd name="T14" fmla="*/ 53 w 66"/>
                        <a:gd name="T15" fmla="*/ 8 h 48"/>
                        <a:gd name="T16" fmla="*/ 41 w 66"/>
                        <a:gd name="T17" fmla="*/ 12 h 48"/>
                        <a:gd name="T18" fmla="*/ 41 w 66"/>
                        <a:gd name="T19" fmla="*/ 4 h 48"/>
                        <a:gd name="T20" fmla="*/ 29 w 66"/>
                        <a:gd name="T21" fmla="*/ 0 h 48"/>
                        <a:gd name="T22" fmla="*/ 17 w 66"/>
                        <a:gd name="T23" fmla="*/ 4 h 48"/>
                        <a:gd name="T24" fmla="*/ 13 w 66"/>
                        <a:gd name="T25" fmla="*/ 8 h 48"/>
                        <a:gd name="T26" fmla="*/ 0 w 66"/>
                        <a:gd name="T27" fmla="*/ 8 h 48"/>
                        <a:gd name="T28" fmla="*/ 5 w 66"/>
                        <a:gd name="T29" fmla="*/ 16 h 48"/>
                        <a:gd name="T30" fmla="*/ 9 w 66"/>
                        <a:gd name="T31" fmla="*/ 28 h 48"/>
                        <a:gd name="T32" fmla="*/ 17 w 66"/>
                        <a:gd name="T33" fmla="*/ 40 h 48"/>
                        <a:gd name="T34" fmla="*/ 17 w 66"/>
                        <a:gd name="T35" fmla="*/ 36 h 48"/>
                        <a:gd name="T36" fmla="*/ 17 w 66"/>
                        <a:gd name="T37" fmla="*/ 36 h 48"/>
                        <a:gd name="T38" fmla="*/ 29 w 66"/>
                        <a:gd name="T39" fmla="*/ 44 h 48"/>
                        <a:gd name="T40" fmla="*/ 41 w 66"/>
                        <a:gd name="T41" fmla="*/ 48 h 48"/>
                        <a:gd name="T42" fmla="*/ 53 w 66"/>
                        <a:gd name="T4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48">
                          <a:moveTo>
                            <a:pt x="53" y="48"/>
                          </a:moveTo>
                          <a:lnTo>
                            <a:pt x="62" y="44"/>
                          </a:lnTo>
                          <a:lnTo>
                            <a:pt x="66" y="40"/>
                          </a:lnTo>
                          <a:lnTo>
                            <a:pt x="66" y="28"/>
                          </a:lnTo>
                          <a:lnTo>
                            <a:pt x="66" y="24"/>
                          </a:lnTo>
                          <a:lnTo>
                            <a:pt x="62" y="12"/>
                          </a:lnTo>
                          <a:lnTo>
                            <a:pt x="53" y="0"/>
                          </a:lnTo>
                          <a:lnTo>
                            <a:pt x="53" y="8"/>
                          </a:lnTo>
                          <a:lnTo>
                            <a:pt x="41" y="12"/>
                          </a:lnTo>
                          <a:lnTo>
                            <a:pt x="41" y="4"/>
                          </a:lnTo>
                          <a:lnTo>
                            <a:pt x="29" y="0"/>
                          </a:lnTo>
                          <a:lnTo>
                            <a:pt x="17" y="4"/>
                          </a:lnTo>
                          <a:lnTo>
                            <a:pt x="13" y="8"/>
                          </a:lnTo>
                          <a:lnTo>
                            <a:pt x="0" y="8"/>
                          </a:lnTo>
                          <a:lnTo>
                            <a:pt x="5" y="16"/>
                          </a:lnTo>
                          <a:lnTo>
                            <a:pt x="9" y="28"/>
                          </a:lnTo>
                          <a:lnTo>
                            <a:pt x="17" y="40"/>
                          </a:lnTo>
                          <a:lnTo>
                            <a:pt x="17" y="36"/>
                          </a:lnTo>
                          <a:lnTo>
                            <a:pt x="17" y="36"/>
                          </a:lnTo>
                          <a:lnTo>
                            <a:pt x="29" y="44"/>
                          </a:lnTo>
                          <a:lnTo>
                            <a:pt x="41" y="48"/>
                          </a:lnTo>
                          <a:lnTo>
                            <a:pt x="53" y="4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85" name="Freeform 241">
                      <a:extLst>
                        <a:ext uri="{FF2B5EF4-FFF2-40B4-BE49-F238E27FC236}">
                          <a16:creationId xmlns:a16="http://schemas.microsoft.com/office/drawing/2014/main" id="{10628B17-BEA9-454B-92D2-1EA5B955612E}"/>
                        </a:ext>
                      </a:extLst>
                    </p:cNvPr>
                    <p:cNvSpPr>
                      <a:spLocks/>
                    </p:cNvSpPr>
                    <p:nvPr/>
                  </p:nvSpPr>
                  <p:spPr bwMode="gray">
                    <a:xfrm>
                      <a:off x="11496" y="6776"/>
                      <a:ext cx="24" cy="21"/>
                    </a:xfrm>
                    <a:custGeom>
                      <a:avLst/>
                      <a:gdLst>
                        <a:gd name="T0" fmla="*/ 16 w 24"/>
                        <a:gd name="T1" fmla="*/ 21 h 21"/>
                        <a:gd name="T2" fmla="*/ 16 w 24"/>
                        <a:gd name="T3" fmla="*/ 21 h 21"/>
                        <a:gd name="T4" fmla="*/ 20 w 24"/>
                        <a:gd name="T5" fmla="*/ 21 h 21"/>
                        <a:gd name="T6" fmla="*/ 24 w 24"/>
                        <a:gd name="T7" fmla="*/ 16 h 21"/>
                        <a:gd name="T8" fmla="*/ 16 w 24"/>
                        <a:gd name="T9" fmla="*/ 4 h 21"/>
                        <a:gd name="T10" fmla="*/ 8 w 24"/>
                        <a:gd name="T11" fmla="*/ 0 h 21"/>
                        <a:gd name="T12" fmla="*/ 0 w 24"/>
                        <a:gd name="T13" fmla="*/ 4 h 21"/>
                        <a:gd name="T14" fmla="*/ 4 w 24"/>
                        <a:gd name="T15" fmla="*/ 16 h 21"/>
                        <a:gd name="T16" fmla="*/ 16 w 24"/>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1">
                          <a:moveTo>
                            <a:pt x="16" y="21"/>
                          </a:moveTo>
                          <a:lnTo>
                            <a:pt x="16" y="21"/>
                          </a:lnTo>
                          <a:lnTo>
                            <a:pt x="20" y="21"/>
                          </a:lnTo>
                          <a:lnTo>
                            <a:pt x="24" y="16"/>
                          </a:lnTo>
                          <a:lnTo>
                            <a:pt x="16" y="4"/>
                          </a:lnTo>
                          <a:lnTo>
                            <a:pt x="8" y="0"/>
                          </a:lnTo>
                          <a:lnTo>
                            <a:pt x="0" y="4"/>
                          </a:lnTo>
                          <a:lnTo>
                            <a:pt x="4" y="16"/>
                          </a:lnTo>
                          <a:lnTo>
                            <a:pt x="16"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86" name="Freeform 242">
                      <a:extLst>
                        <a:ext uri="{FF2B5EF4-FFF2-40B4-BE49-F238E27FC236}">
                          <a16:creationId xmlns:a16="http://schemas.microsoft.com/office/drawing/2014/main" id="{D9D4E0D8-FBF3-491C-A758-63D6C1115317}"/>
                        </a:ext>
                      </a:extLst>
                    </p:cNvPr>
                    <p:cNvSpPr>
                      <a:spLocks/>
                    </p:cNvSpPr>
                    <p:nvPr/>
                  </p:nvSpPr>
                  <p:spPr bwMode="gray">
                    <a:xfrm>
                      <a:off x="11264" y="6703"/>
                      <a:ext cx="105" cy="126"/>
                    </a:xfrm>
                    <a:custGeom>
                      <a:avLst/>
                      <a:gdLst>
                        <a:gd name="T0" fmla="*/ 12 w 105"/>
                        <a:gd name="T1" fmla="*/ 41 h 126"/>
                        <a:gd name="T2" fmla="*/ 16 w 105"/>
                        <a:gd name="T3" fmla="*/ 53 h 126"/>
                        <a:gd name="T4" fmla="*/ 12 w 105"/>
                        <a:gd name="T5" fmla="*/ 61 h 126"/>
                        <a:gd name="T6" fmla="*/ 12 w 105"/>
                        <a:gd name="T7" fmla="*/ 65 h 126"/>
                        <a:gd name="T8" fmla="*/ 16 w 105"/>
                        <a:gd name="T9" fmla="*/ 61 h 126"/>
                        <a:gd name="T10" fmla="*/ 24 w 105"/>
                        <a:gd name="T11" fmla="*/ 77 h 126"/>
                        <a:gd name="T12" fmla="*/ 53 w 105"/>
                        <a:gd name="T13" fmla="*/ 77 h 126"/>
                        <a:gd name="T14" fmla="*/ 49 w 105"/>
                        <a:gd name="T15" fmla="*/ 89 h 126"/>
                        <a:gd name="T16" fmla="*/ 61 w 105"/>
                        <a:gd name="T17" fmla="*/ 94 h 126"/>
                        <a:gd name="T18" fmla="*/ 53 w 105"/>
                        <a:gd name="T19" fmla="*/ 102 h 126"/>
                        <a:gd name="T20" fmla="*/ 61 w 105"/>
                        <a:gd name="T21" fmla="*/ 114 h 126"/>
                        <a:gd name="T22" fmla="*/ 61 w 105"/>
                        <a:gd name="T23" fmla="*/ 114 h 126"/>
                        <a:gd name="T24" fmla="*/ 61 w 105"/>
                        <a:gd name="T25" fmla="*/ 114 h 126"/>
                        <a:gd name="T26" fmla="*/ 65 w 105"/>
                        <a:gd name="T27" fmla="*/ 126 h 126"/>
                        <a:gd name="T28" fmla="*/ 65 w 105"/>
                        <a:gd name="T29" fmla="*/ 126 h 126"/>
                        <a:gd name="T30" fmla="*/ 69 w 105"/>
                        <a:gd name="T31" fmla="*/ 114 h 126"/>
                        <a:gd name="T32" fmla="*/ 73 w 105"/>
                        <a:gd name="T33" fmla="*/ 102 h 126"/>
                        <a:gd name="T34" fmla="*/ 61 w 105"/>
                        <a:gd name="T35" fmla="*/ 94 h 126"/>
                        <a:gd name="T36" fmla="*/ 65 w 105"/>
                        <a:gd name="T37" fmla="*/ 94 h 126"/>
                        <a:gd name="T38" fmla="*/ 65 w 105"/>
                        <a:gd name="T39" fmla="*/ 94 h 126"/>
                        <a:gd name="T40" fmla="*/ 77 w 105"/>
                        <a:gd name="T41" fmla="*/ 94 h 126"/>
                        <a:gd name="T42" fmla="*/ 77 w 105"/>
                        <a:gd name="T43" fmla="*/ 94 h 126"/>
                        <a:gd name="T44" fmla="*/ 77 w 105"/>
                        <a:gd name="T45" fmla="*/ 89 h 126"/>
                        <a:gd name="T46" fmla="*/ 69 w 105"/>
                        <a:gd name="T47" fmla="*/ 77 h 126"/>
                        <a:gd name="T48" fmla="*/ 81 w 105"/>
                        <a:gd name="T49" fmla="*/ 73 h 126"/>
                        <a:gd name="T50" fmla="*/ 93 w 105"/>
                        <a:gd name="T51" fmla="*/ 69 h 126"/>
                        <a:gd name="T52" fmla="*/ 89 w 105"/>
                        <a:gd name="T53" fmla="*/ 57 h 126"/>
                        <a:gd name="T54" fmla="*/ 81 w 105"/>
                        <a:gd name="T55" fmla="*/ 45 h 126"/>
                        <a:gd name="T56" fmla="*/ 89 w 105"/>
                        <a:gd name="T57" fmla="*/ 41 h 126"/>
                        <a:gd name="T58" fmla="*/ 97 w 105"/>
                        <a:gd name="T59" fmla="*/ 37 h 126"/>
                        <a:gd name="T60" fmla="*/ 101 w 105"/>
                        <a:gd name="T61" fmla="*/ 32 h 126"/>
                        <a:gd name="T62" fmla="*/ 101 w 105"/>
                        <a:gd name="T63" fmla="*/ 20 h 126"/>
                        <a:gd name="T64" fmla="*/ 101 w 105"/>
                        <a:gd name="T65" fmla="*/ 8 h 126"/>
                        <a:gd name="T66" fmla="*/ 105 w 105"/>
                        <a:gd name="T67" fmla="*/ 4 h 126"/>
                        <a:gd name="T68" fmla="*/ 93 w 105"/>
                        <a:gd name="T69" fmla="*/ 0 h 126"/>
                        <a:gd name="T70" fmla="*/ 81 w 105"/>
                        <a:gd name="T71" fmla="*/ 0 h 126"/>
                        <a:gd name="T72" fmla="*/ 69 w 105"/>
                        <a:gd name="T73" fmla="*/ 4 h 126"/>
                        <a:gd name="T74" fmla="*/ 69 w 105"/>
                        <a:gd name="T75" fmla="*/ 16 h 126"/>
                        <a:gd name="T76" fmla="*/ 73 w 105"/>
                        <a:gd name="T77" fmla="*/ 28 h 126"/>
                        <a:gd name="T78" fmla="*/ 65 w 105"/>
                        <a:gd name="T79" fmla="*/ 32 h 126"/>
                        <a:gd name="T80" fmla="*/ 69 w 105"/>
                        <a:gd name="T81" fmla="*/ 20 h 126"/>
                        <a:gd name="T82" fmla="*/ 61 w 105"/>
                        <a:gd name="T83" fmla="*/ 32 h 126"/>
                        <a:gd name="T84" fmla="*/ 53 w 105"/>
                        <a:gd name="T85" fmla="*/ 37 h 126"/>
                        <a:gd name="T86" fmla="*/ 49 w 105"/>
                        <a:gd name="T87" fmla="*/ 24 h 126"/>
                        <a:gd name="T88" fmla="*/ 53 w 105"/>
                        <a:gd name="T89" fmla="*/ 12 h 126"/>
                        <a:gd name="T90" fmla="*/ 40 w 105"/>
                        <a:gd name="T91" fmla="*/ 12 h 126"/>
                        <a:gd name="T92" fmla="*/ 36 w 105"/>
                        <a:gd name="T93" fmla="*/ 12 h 126"/>
                        <a:gd name="T94" fmla="*/ 24 w 105"/>
                        <a:gd name="T95" fmla="*/ 12 h 126"/>
                        <a:gd name="T96" fmla="*/ 36 w 105"/>
                        <a:gd name="T97" fmla="*/ 20 h 126"/>
                        <a:gd name="T98" fmla="*/ 24 w 105"/>
                        <a:gd name="T99" fmla="*/ 28 h 126"/>
                        <a:gd name="T100" fmla="*/ 12 w 105"/>
                        <a:gd name="T101" fmla="*/ 28 h 126"/>
                        <a:gd name="T102" fmla="*/ 0 w 105"/>
                        <a:gd name="T103" fmla="*/ 32 h 126"/>
                        <a:gd name="T104" fmla="*/ 12 w 105"/>
                        <a:gd name="T105" fmla="*/ 4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26">
                          <a:moveTo>
                            <a:pt x="12" y="41"/>
                          </a:moveTo>
                          <a:lnTo>
                            <a:pt x="16" y="53"/>
                          </a:lnTo>
                          <a:lnTo>
                            <a:pt x="12" y="61"/>
                          </a:lnTo>
                          <a:lnTo>
                            <a:pt x="12" y="65"/>
                          </a:lnTo>
                          <a:lnTo>
                            <a:pt x="16" y="61"/>
                          </a:lnTo>
                          <a:lnTo>
                            <a:pt x="24" y="77"/>
                          </a:lnTo>
                          <a:lnTo>
                            <a:pt x="53" y="77"/>
                          </a:lnTo>
                          <a:lnTo>
                            <a:pt x="49" y="89"/>
                          </a:lnTo>
                          <a:lnTo>
                            <a:pt x="61" y="94"/>
                          </a:lnTo>
                          <a:lnTo>
                            <a:pt x="53" y="102"/>
                          </a:lnTo>
                          <a:lnTo>
                            <a:pt x="61" y="114"/>
                          </a:lnTo>
                          <a:lnTo>
                            <a:pt x="61" y="114"/>
                          </a:lnTo>
                          <a:lnTo>
                            <a:pt x="61" y="114"/>
                          </a:lnTo>
                          <a:lnTo>
                            <a:pt x="65" y="126"/>
                          </a:lnTo>
                          <a:lnTo>
                            <a:pt x="65" y="126"/>
                          </a:lnTo>
                          <a:lnTo>
                            <a:pt x="69" y="114"/>
                          </a:lnTo>
                          <a:lnTo>
                            <a:pt x="73" y="102"/>
                          </a:lnTo>
                          <a:lnTo>
                            <a:pt x="61" y="94"/>
                          </a:lnTo>
                          <a:lnTo>
                            <a:pt x="65" y="94"/>
                          </a:lnTo>
                          <a:lnTo>
                            <a:pt x="65" y="94"/>
                          </a:lnTo>
                          <a:lnTo>
                            <a:pt x="77" y="94"/>
                          </a:lnTo>
                          <a:lnTo>
                            <a:pt x="77" y="94"/>
                          </a:lnTo>
                          <a:lnTo>
                            <a:pt x="77" y="89"/>
                          </a:lnTo>
                          <a:lnTo>
                            <a:pt x="69" y="77"/>
                          </a:lnTo>
                          <a:lnTo>
                            <a:pt x="81" y="73"/>
                          </a:lnTo>
                          <a:lnTo>
                            <a:pt x="93" y="69"/>
                          </a:lnTo>
                          <a:lnTo>
                            <a:pt x="89" y="57"/>
                          </a:lnTo>
                          <a:lnTo>
                            <a:pt x="81" y="45"/>
                          </a:lnTo>
                          <a:lnTo>
                            <a:pt x="89" y="41"/>
                          </a:lnTo>
                          <a:lnTo>
                            <a:pt x="97" y="37"/>
                          </a:lnTo>
                          <a:lnTo>
                            <a:pt x="101" y="32"/>
                          </a:lnTo>
                          <a:lnTo>
                            <a:pt x="101" y="20"/>
                          </a:lnTo>
                          <a:lnTo>
                            <a:pt x="101" y="8"/>
                          </a:lnTo>
                          <a:lnTo>
                            <a:pt x="105" y="4"/>
                          </a:lnTo>
                          <a:lnTo>
                            <a:pt x="93" y="0"/>
                          </a:lnTo>
                          <a:lnTo>
                            <a:pt x="81" y="0"/>
                          </a:lnTo>
                          <a:lnTo>
                            <a:pt x="69" y="4"/>
                          </a:lnTo>
                          <a:lnTo>
                            <a:pt x="69" y="16"/>
                          </a:lnTo>
                          <a:lnTo>
                            <a:pt x="73" y="28"/>
                          </a:lnTo>
                          <a:lnTo>
                            <a:pt x="65" y="32"/>
                          </a:lnTo>
                          <a:lnTo>
                            <a:pt x="69" y="20"/>
                          </a:lnTo>
                          <a:lnTo>
                            <a:pt x="61" y="32"/>
                          </a:lnTo>
                          <a:lnTo>
                            <a:pt x="53" y="37"/>
                          </a:lnTo>
                          <a:lnTo>
                            <a:pt x="49" y="24"/>
                          </a:lnTo>
                          <a:lnTo>
                            <a:pt x="53" y="12"/>
                          </a:lnTo>
                          <a:lnTo>
                            <a:pt x="40" y="12"/>
                          </a:lnTo>
                          <a:lnTo>
                            <a:pt x="36" y="12"/>
                          </a:lnTo>
                          <a:lnTo>
                            <a:pt x="24" y="12"/>
                          </a:lnTo>
                          <a:lnTo>
                            <a:pt x="36" y="20"/>
                          </a:lnTo>
                          <a:lnTo>
                            <a:pt x="24" y="28"/>
                          </a:lnTo>
                          <a:lnTo>
                            <a:pt x="12" y="28"/>
                          </a:lnTo>
                          <a:lnTo>
                            <a:pt x="0" y="32"/>
                          </a:lnTo>
                          <a:lnTo>
                            <a:pt x="12" y="4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87" name="Freeform 243">
                      <a:extLst>
                        <a:ext uri="{FF2B5EF4-FFF2-40B4-BE49-F238E27FC236}">
                          <a16:creationId xmlns:a16="http://schemas.microsoft.com/office/drawing/2014/main" id="{58594AB4-78D4-45CD-97A4-B30A0414C693}"/>
                        </a:ext>
                      </a:extLst>
                    </p:cNvPr>
                    <p:cNvSpPr>
                      <a:spLocks/>
                    </p:cNvSpPr>
                    <p:nvPr/>
                  </p:nvSpPr>
                  <p:spPr bwMode="gray">
                    <a:xfrm>
                      <a:off x="11129" y="6630"/>
                      <a:ext cx="13" cy="24"/>
                    </a:xfrm>
                    <a:custGeom>
                      <a:avLst/>
                      <a:gdLst>
                        <a:gd name="T0" fmla="*/ 0 w 13"/>
                        <a:gd name="T1" fmla="*/ 24 h 24"/>
                        <a:gd name="T2" fmla="*/ 13 w 13"/>
                        <a:gd name="T3" fmla="*/ 12 h 24"/>
                        <a:gd name="T4" fmla="*/ 13 w 13"/>
                        <a:gd name="T5" fmla="*/ 0 h 24"/>
                        <a:gd name="T6" fmla="*/ 0 w 13"/>
                        <a:gd name="T7" fmla="*/ 8 h 24"/>
                        <a:gd name="T8" fmla="*/ 0 w 13"/>
                        <a:gd name="T9" fmla="*/ 12 h 24"/>
                        <a:gd name="T10" fmla="*/ 0 w 13"/>
                        <a:gd name="T11" fmla="*/ 24 h 24"/>
                        <a:gd name="T12" fmla="*/ 0 w 1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0" y="24"/>
                          </a:moveTo>
                          <a:lnTo>
                            <a:pt x="13" y="12"/>
                          </a:lnTo>
                          <a:lnTo>
                            <a:pt x="13" y="0"/>
                          </a:lnTo>
                          <a:lnTo>
                            <a:pt x="0" y="8"/>
                          </a:lnTo>
                          <a:lnTo>
                            <a:pt x="0" y="12"/>
                          </a:lnTo>
                          <a:lnTo>
                            <a:pt x="0" y="24"/>
                          </a:lnTo>
                          <a:lnTo>
                            <a:pt x="0"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88" name="Freeform 244">
                      <a:extLst>
                        <a:ext uri="{FF2B5EF4-FFF2-40B4-BE49-F238E27FC236}">
                          <a16:creationId xmlns:a16="http://schemas.microsoft.com/office/drawing/2014/main" id="{195B1ED8-A48E-49FB-9525-5CCCCCE1A6EF}"/>
                        </a:ext>
                      </a:extLst>
                    </p:cNvPr>
                    <p:cNvSpPr>
                      <a:spLocks/>
                    </p:cNvSpPr>
                    <p:nvPr/>
                  </p:nvSpPr>
                  <p:spPr bwMode="gray">
                    <a:xfrm>
                      <a:off x="11223" y="6801"/>
                      <a:ext cx="12" cy="8"/>
                    </a:xfrm>
                    <a:custGeom>
                      <a:avLst/>
                      <a:gdLst>
                        <a:gd name="T0" fmla="*/ 12 w 12"/>
                        <a:gd name="T1" fmla="*/ 8 h 8"/>
                        <a:gd name="T2" fmla="*/ 0 w 12"/>
                        <a:gd name="T3" fmla="*/ 0 h 8"/>
                        <a:gd name="T4" fmla="*/ 12 w 12"/>
                        <a:gd name="T5" fmla="*/ 4 h 8"/>
                        <a:gd name="T6" fmla="*/ 12 w 12"/>
                        <a:gd name="T7" fmla="*/ 8 h 8"/>
                      </a:gdLst>
                      <a:ahLst/>
                      <a:cxnLst>
                        <a:cxn ang="0">
                          <a:pos x="T0" y="T1"/>
                        </a:cxn>
                        <a:cxn ang="0">
                          <a:pos x="T2" y="T3"/>
                        </a:cxn>
                        <a:cxn ang="0">
                          <a:pos x="T4" y="T5"/>
                        </a:cxn>
                        <a:cxn ang="0">
                          <a:pos x="T6" y="T7"/>
                        </a:cxn>
                      </a:cxnLst>
                      <a:rect l="0" t="0" r="r" b="b"/>
                      <a:pathLst>
                        <a:path w="12" h="8">
                          <a:moveTo>
                            <a:pt x="12" y="8"/>
                          </a:moveTo>
                          <a:lnTo>
                            <a:pt x="0" y="0"/>
                          </a:lnTo>
                          <a:lnTo>
                            <a:pt x="12" y="4"/>
                          </a:lnTo>
                          <a:lnTo>
                            <a:pt x="12" y="8"/>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89" name="Freeform 245">
                      <a:extLst>
                        <a:ext uri="{FF2B5EF4-FFF2-40B4-BE49-F238E27FC236}">
                          <a16:creationId xmlns:a16="http://schemas.microsoft.com/office/drawing/2014/main" id="{B607F413-E689-4CCF-B1E4-0B11F5FFF4D5}"/>
                        </a:ext>
                      </a:extLst>
                    </p:cNvPr>
                    <p:cNvSpPr>
                      <a:spLocks/>
                    </p:cNvSpPr>
                    <p:nvPr/>
                  </p:nvSpPr>
                  <p:spPr bwMode="gray">
                    <a:xfrm>
                      <a:off x="11341" y="6792"/>
                      <a:ext cx="24" cy="9"/>
                    </a:xfrm>
                    <a:custGeom>
                      <a:avLst/>
                      <a:gdLst>
                        <a:gd name="T0" fmla="*/ 20 w 24"/>
                        <a:gd name="T1" fmla="*/ 9 h 9"/>
                        <a:gd name="T2" fmla="*/ 24 w 24"/>
                        <a:gd name="T3" fmla="*/ 5 h 9"/>
                        <a:gd name="T4" fmla="*/ 20 w 24"/>
                        <a:gd name="T5" fmla="*/ 0 h 9"/>
                        <a:gd name="T6" fmla="*/ 8 w 24"/>
                        <a:gd name="T7" fmla="*/ 5 h 9"/>
                        <a:gd name="T8" fmla="*/ 0 w 24"/>
                        <a:gd name="T9" fmla="*/ 5 h 9"/>
                        <a:gd name="T10" fmla="*/ 8 w 24"/>
                        <a:gd name="T11" fmla="*/ 9 h 9"/>
                        <a:gd name="T12" fmla="*/ 20 w 2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9"/>
                          </a:moveTo>
                          <a:lnTo>
                            <a:pt x="24" y="5"/>
                          </a:lnTo>
                          <a:lnTo>
                            <a:pt x="20" y="0"/>
                          </a:lnTo>
                          <a:lnTo>
                            <a:pt x="8" y="5"/>
                          </a:lnTo>
                          <a:lnTo>
                            <a:pt x="0" y="5"/>
                          </a:lnTo>
                          <a:lnTo>
                            <a:pt x="8" y="9"/>
                          </a:lnTo>
                          <a:lnTo>
                            <a:pt x="20" y="9"/>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90" name="Freeform 246">
                      <a:extLst>
                        <a:ext uri="{FF2B5EF4-FFF2-40B4-BE49-F238E27FC236}">
                          <a16:creationId xmlns:a16="http://schemas.microsoft.com/office/drawing/2014/main" id="{79BA5E73-59EE-40A5-A023-60BC025B0822}"/>
                        </a:ext>
                      </a:extLst>
                    </p:cNvPr>
                    <p:cNvSpPr>
                      <a:spLocks/>
                    </p:cNvSpPr>
                    <p:nvPr/>
                  </p:nvSpPr>
                  <p:spPr bwMode="gray">
                    <a:xfrm>
                      <a:off x="11194" y="6792"/>
                      <a:ext cx="21" cy="17"/>
                    </a:xfrm>
                    <a:custGeom>
                      <a:avLst/>
                      <a:gdLst>
                        <a:gd name="T0" fmla="*/ 17 w 21"/>
                        <a:gd name="T1" fmla="*/ 17 h 17"/>
                        <a:gd name="T2" fmla="*/ 21 w 21"/>
                        <a:gd name="T3" fmla="*/ 9 h 17"/>
                        <a:gd name="T4" fmla="*/ 17 w 21"/>
                        <a:gd name="T5" fmla="*/ 5 h 17"/>
                        <a:gd name="T6" fmla="*/ 17 w 21"/>
                        <a:gd name="T7" fmla="*/ 5 h 17"/>
                        <a:gd name="T8" fmla="*/ 9 w 21"/>
                        <a:gd name="T9" fmla="*/ 0 h 17"/>
                        <a:gd name="T10" fmla="*/ 0 w 21"/>
                        <a:gd name="T11" fmla="*/ 0 h 17"/>
                        <a:gd name="T12" fmla="*/ 5 w 21"/>
                        <a:gd name="T13" fmla="*/ 5 h 17"/>
                        <a:gd name="T14" fmla="*/ 5 w 21"/>
                        <a:gd name="T15" fmla="*/ 9 h 17"/>
                        <a:gd name="T16" fmla="*/ 5 w 21"/>
                        <a:gd name="T17" fmla="*/ 13 h 17"/>
                        <a:gd name="T18" fmla="*/ 17 w 21"/>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7">
                          <a:moveTo>
                            <a:pt x="17" y="17"/>
                          </a:moveTo>
                          <a:lnTo>
                            <a:pt x="21" y="9"/>
                          </a:lnTo>
                          <a:lnTo>
                            <a:pt x="17" y="5"/>
                          </a:lnTo>
                          <a:lnTo>
                            <a:pt x="17" y="5"/>
                          </a:lnTo>
                          <a:lnTo>
                            <a:pt x="9" y="0"/>
                          </a:lnTo>
                          <a:lnTo>
                            <a:pt x="0" y="0"/>
                          </a:lnTo>
                          <a:lnTo>
                            <a:pt x="5" y="5"/>
                          </a:lnTo>
                          <a:lnTo>
                            <a:pt x="5" y="9"/>
                          </a:lnTo>
                          <a:lnTo>
                            <a:pt x="5" y="13"/>
                          </a:lnTo>
                          <a:lnTo>
                            <a:pt x="17" y="17"/>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91" name="Freeform 247">
                      <a:extLst>
                        <a:ext uri="{FF2B5EF4-FFF2-40B4-BE49-F238E27FC236}">
                          <a16:creationId xmlns:a16="http://schemas.microsoft.com/office/drawing/2014/main" id="{9A661058-3F76-4986-8620-0C76C3563B57}"/>
                        </a:ext>
                      </a:extLst>
                    </p:cNvPr>
                    <p:cNvSpPr>
                      <a:spLocks/>
                    </p:cNvSpPr>
                    <p:nvPr/>
                  </p:nvSpPr>
                  <p:spPr bwMode="gray">
                    <a:xfrm>
                      <a:off x="11256" y="6784"/>
                      <a:ext cx="8" cy="25"/>
                    </a:xfrm>
                    <a:custGeom>
                      <a:avLst/>
                      <a:gdLst>
                        <a:gd name="T0" fmla="*/ 4 w 8"/>
                        <a:gd name="T1" fmla="*/ 13 h 25"/>
                        <a:gd name="T2" fmla="*/ 0 w 8"/>
                        <a:gd name="T3" fmla="*/ 17 h 25"/>
                        <a:gd name="T4" fmla="*/ 4 w 8"/>
                        <a:gd name="T5" fmla="*/ 25 h 25"/>
                        <a:gd name="T6" fmla="*/ 8 w 8"/>
                        <a:gd name="T7" fmla="*/ 13 h 25"/>
                        <a:gd name="T8" fmla="*/ 8 w 8"/>
                        <a:gd name="T9" fmla="*/ 0 h 25"/>
                        <a:gd name="T10" fmla="*/ 4 w 8"/>
                        <a:gd name="T11" fmla="*/ 13 h 25"/>
                      </a:gdLst>
                      <a:ahLst/>
                      <a:cxnLst>
                        <a:cxn ang="0">
                          <a:pos x="T0" y="T1"/>
                        </a:cxn>
                        <a:cxn ang="0">
                          <a:pos x="T2" y="T3"/>
                        </a:cxn>
                        <a:cxn ang="0">
                          <a:pos x="T4" y="T5"/>
                        </a:cxn>
                        <a:cxn ang="0">
                          <a:pos x="T6" y="T7"/>
                        </a:cxn>
                        <a:cxn ang="0">
                          <a:pos x="T8" y="T9"/>
                        </a:cxn>
                        <a:cxn ang="0">
                          <a:pos x="T10" y="T11"/>
                        </a:cxn>
                      </a:cxnLst>
                      <a:rect l="0" t="0" r="r" b="b"/>
                      <a:pathLst>
                        <a:path w="8" h="25">
                          <a:moveTo>
                            <a:pt x="4" y="13"/>
                          </a:moveTo>
                          <a:lnTo>
                            <a:pt x="0" y="17"/>
                          </a:lnTo>
                          <a:lnTo>
                            <a:pt x="4" y="25"/>
                          </a:lnTo>
                          <a:lnTo>
                            <a:pt x="8" y="13"/>
                          </a:lnTo>
                          <a:lnTo>
                            <a:pt x="8" y="0"/>
                          </a:lnTo>
                          <a:lnTo>
                            <a:pt x="4" y="13"/>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92" name="Freeform 248">
                      <a:extLst>
                        <a:ext uri="{FF2B5EF4-FFF2-40B4-BE49-F238E27FC236}">
                          <a16:creationId xmlns:a16="http://schemas.microsoft.com/office/drawing/2014/main" id="{D16D7CB4-8051-4C5B-9CDC-6F4B6C29DD5A}"/>
                        </a:ext>
                      </a:extLst>
                    </p:cNvPr>
                    <p:cNvSpPr>
                      <a:spLocks/>
                    </p:cNvSpPr>
                    <p:nvPr/>
                  </p:nvSpPr>
                  <p:spPr bwMode="gray">
                    <a:xfrm>
                      <a:off x="11276" y="6837"/>
                      <a:ext cx="8" cy="8"/>
                    </a:xfrm>
                    <a:custGeom>
                      <a:avLst/>
                      <a:gdLst>
                        <a:gd name="T0" fmla="*/ 8 w 8"/>
                        <a:gd name="T1" fmla="*/ 8 h 8"/>
                        <a:gd name="T2" fmla="*/ 8 w 8"/>
                        <a:gd name="T3" fmla="*/ 0 h 8"/>
                        <a:gd name="T4" fmla="*/ 0 w 8"/>
                        <a:gd name="T5" fmla="*/ 8 h 8"/>
                        <a:gd name="T6" fmla="*/ 8 w 8"/>
                        <a:gd name="T7" fmla="*/ 8 h 8"/>
                      </a:gdLst>
                      <a:ahLst/>
                      <a:cxnLst>
                        <a:cxn ang="0">
                          <a:pos x="T0" y="T1"/>
                        </a:cxn>
                        <a:cxn ang="0">
                          <a:pos x="T2" y="T3"/>
                        </a:cxn>
                        <a:cxn ang="0">
                          <a:pos x="T4" y="T5"/>
                        </a:cxn>
                        <a:cxn ang="0">
                          <a:pos x="T6" y="T7"/>
                        </a:cxn>
                      </a:cxnLst>
                      <a:rect l="0" t="0" r="r" b="b"/>
                      <a:pathLst>
                        <a:path w="8" h="8">
                          <a:moveTo>
                            <a:pt x="8" y="8"/>
                          </a:moveTo>
                          <a:lnTo>
                            <a:pt x="8" y="0"/>
                          </a:lnTo>
                          <a:lnTo>
                            <a:pt x="0" y="8"/>
                          </a:lnTo>
                          <a:lnTo>
                            <a:pt x="8" y="8"/>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93" name="Freeform 249">
                      <a:extLst>
                        <a:ext uri="{FF2B5EF4-FFF2-40B4-BE49-F238E27FC236}">
                          <a16:creationId xmlns:a16="http://schemas.microsoft.com/office/drawing/2014/main" id="{6A581D7F-B141-49D4-9586-2215C44F9A41}"/>
                        </a:ext>
                      </a:extLst>
                    </p:cNvPr>
                    <p:cNvSpPr>
                      <a:spLocks/>
                    </p:cNvSpPr>
                    <p:nvPr/>
                  </p:nvSpPr>
                  <p:spPr bwMode="gray">
                    <a:xfrm>
                      <a:off x="11272" y="6801"/>
                      <a:ext cx="53" cy="24"/>
                    </a:xfrm>
                    <a:custGeom>
                      <a:avLst/>
                      <a:gdLst>
                        <a:gd name="T0" fmla="*/ 36 w 53"/>
                        <a:gd name="T1" fmla="*/ 8 h 24"/>
                        <a:gd name="T2" fmla="*/ 24 w 53"/>
                        <a:gd name="T3" fmla="*/ 8 h 24"/>
                        <a:gd name="T4" fmla="*/ 16 w 53"/>
                        <a:gd name="T5" fmla="*/ 0 h 24"/>
                        <a:gd name="T6" fmla="*/ 4 w 53"/>
                        <a:gd name="T7" fmla="*/ 0 h 24"/>
                        <a:gd name="T8" fmla="*/ 0 w 53"/>
                        <a:gd name="T9" fmla="*/ 12 h 24"/>
                        <a:gd name="T10" fmla="*/ 8 w 53"/>
                        <a:gd name="T11" fmla="*/ 16 h 24"/>
                        <a:gd name="T12" fmla="*/ 20 w 53"/>
                        <a:gd name="T13" fmla="*/ 24 h 24"/>
                        <a:gd name="T14" fmla="*/ 28 w 53"/>
                        <a:gd name="T15" fmla="*/ 24 h 24"/>
                        <a:gd name="T16" fmla="*/ 41 w 53"/>
                        <a:gd name="T17" fmla="*/ 24 h 24"/>
                        <a:gd name="T18" fmla="*/ 53 w 53"/>
                        <a:gd name="T19" fmla="*/ 16 h 24"/>
                        <a:gd name="T20" fmla="*/ 45 w 53"/>
                        <a:gd name="T21" fmla="*/ 8 h 24"/>
                        <a:gd name="T22" fmla="*/ 36 w 53"/>
                        <a:gd name="T2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4">
                          <a:moveTo>
                            <a:pt x="36" y="8"/>
                          </a:moveTo>
                          <a:lnTo>
                            <a:pt x="24" y="8"/>
                          </a:lnTo>
                          <a:lnTo>
                            <a:pt x="16" y="0"/>
                          </a:lnTo>
                          <a:lnTo>
                            <a:pt x="4" y="0"/>
                          </a:lnTo>
                          <a:lnTo>
                            <a:pt x="0" y="12"/>
                          </a:lnTo>
                          <a:lnTo>
                            <a:pt x="8" y="16"/>
                          </a:lnTo>
                          <a:lnTo>
                            <a:pt x="20" y="24"/>
                          </a:lnTo>
                          <a:lnTo>
                            <a:pt x="28" y="24"/>
                          </a:lnTo>
                          <a:lnTo>
                            <a:pt x="41" y="24"/>
                          </a:lnTo>
                          <a:lnTo>
                            <a:pt x="53" y="16"/>
                          </a:lnTo>
                          <a:lnTo>
                            <a:pt x="45" y="8"/>
                          </a:lnTo>
                          <a:lnTo>
                            <a:pt x="36"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277" name="Freeform 250">
                    <a:extLst>
                      <a:ext uri="{FF2B5EF4-FFF2-40B4-BE49-F238E27FC236}">
                        <a16:creationId xmlns:a16="http://schemas.microsoft.com/office/drawing/2014/main" id="{33E67C8E-56E1-4F61-A131-44E3C3E4AC94}"/>
                      </a:ext>
                    </a:extLst>
                  </p:cNvPr>
                  <p:cNvSpPr>
                    <a:spLocks/>
                  </p:cNvSpPr>
                  <p:nvPr/>
                </p:nvSpPr>
                <p:spPr bwMode="gray">
                  <a:xfrm>
                    <a:off x="10193" y="6190"/>
                    <a:ext cx="13" cy="12"/>
                  </a:xfrm>
                  <a:custGeom>
                    <a:avLst/>
                    <a:gdLst>
                      <a:gd name="T0" fmla="*/ 13 w 13"/>
                      <a:gd name="T1" fmla="*/ 0 h 12"/>
                      <a:gd name="T2" fmla="*/ 0 w 13"/>
                      <a:gd name="T3" fmla="*/ 4 h 12"/>
                      <a:gd name="T4" fmla="*/ 13 w 13"/>
                      <a:gd name="T5" fmla="*/ 12 h 12"/>
                      <a:gd name="T6" fmla="*/ 13 w 13"/>
                      <a:gd name="T7" fmla="*/ 0 h 12"/>
                    </a:gdLst>
                    <a:ahLst/>
                    <a:cxnLst>
                      <a:cxn ang="0">
                        <a:pos x="T0" y="T1"/>
                      </a:cxn>
                      <a:cxn ang="0">
                        <a:pos x="T2" y="T3"/>
                      </a:cxn>
                      <a:cxn ang="0">
                        <a:pos x="T4" y="T5"/>
                      </a:cxn>
                      <a:cxn ang="0">
                        <a:pos x="T6" y="T7"/>
                      </a:cxn>
                    </a:cxnLst>
                    <a:rect l="0" t="0" r="r" b="b"/>
                    <a:pathLst>
                      <a:path w="13" h="12">
                        <a:moveTo>
                          <a:pt x="13" y="0"/>
                        </a:moveTo>
                        <a:lnTo>
                          <a:pt x="0" y="4"/>
                        </a:lnTo>
                        <a:lnTo>
                          <a:pt x="13" y="12"/>
                        </a:lnTo>
                        <a:lnTo>
                          <a:pt x="1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78" name="Freeform 251">
                    <a:extLst>
                      <a:ext uri="{FF2B5EF4-FFF2-40B4-BE49-F238E27FC236}">
                        <a16:creationId xmlns:a16="http://schemas.microsoft.com/office/drawing/2014/main" id="{E75112FD-81F8-4B37-9F0B-71E1980DAA0A}"/>
                      </a:ext>
                    </a:extLst>
                  </p:cNvPr>
                  <p:cNvSpPr>
                    <a:spLocks/>
                  </p:cNvSpPr>
                  <p:nvPr/>
                </p:nvSpPr>
                <p:spPr bwMode="gray">
                  <a:xfrm>
                    <a:off x="10189" y="6215"/>
                    <a:ext cx="17" cy="20"/>
                  </a:xfrm>
                  <a:custGeom>
                    <a:avLst/>
                    <a:gdLst>
                      <a:gd name="T0" fmla="*/ 9 w 17"/>
                      <a:gd name="T1" fmla="*/ 12 h 20"/>
                      <a:gd name="T2" fmla="*/ 17 w 17"/>
                      <a:gd name="T3" fmla="*/ 20 h 20"/>
                      <a:gd name="T4" fmla="*/ 13 w 17"/>
                      <a:gd name="T5" fmla="*/ 8 h 20"/>
                      <a:gd name="T6" fmla="*/ 0 w 17"/>
                      <a:gd name="T7" fmla="*/ 0 h 20"/>
                      <a:gd name="T8" fmla="*/ 9 w 17"/>
                      <a:gd name="T9" fmla="*/ 12 h 20"/>
                    </a:gdLst>
                    <a:ahLst/>
                    <a:cxnLst>
                      <a:cxn ang="0">
                        <a:pos x="T0" y="T1"/>
                      </a:cxn>
                      <a:cxn ang="0">
                        <a:pos x="T2" y="T3"/>
                      </a:cxn>
                      <a:cxn ang="0">
                        <a:pos x="T4" y="T5"/>
                      </a:cxn>
                      <a:cxn ang="0">
                        <a:pos x="T6" y="T7"/>
                      </a:cxn>
                      <a:cxn ang="0">
                        <a:pos x="T8" y="T9"/>
                      </a:cxn>
                    </a:cxnLst>
                    <a:rect l="0" t="0" r="r" b="b"/>
                    <a:pathLst>
                      <a:path w="17" h="20">
                        <a:moveTo>
                          <a:pt x="9" y="12"/>
                        </a:moveTo>
                        <a:lnTo>
                          <a:pt x="17" y="20"/>
                        </a:lnTo>
                        <a:lnTo>
                          <a:pt x="13" y="8"/>
                        </a:lnTo>
                        <a:lnTo>
                          <a:pt x="0" y="0"/>
                        </a:lnTo>
                        <a:lnTo>
                          <a:pt x="9"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79" name="Freeform 252">
                    <a:extLst>
                      <a:ext uri="{FF2B5EF4-FFF2-40B4-BE49-F238E27FC236}">
                        <a16:creationId xmlns:a16="http://schemas.microsoft.com/office/drawing/2014/main" id="{F85DD18F-0B63-4433-BAB2-A0F5CB64CEB6}"/>
                      </a:ext>
                    </a:extLst>
                  </p:cNvPr>
                  <p:cNvSpPr>
                    <a:spLocks/>
                  </p:cNvSpPr>
                  <p:nvPr/>
                </p:nvSpPr>
                <p:spPr bwMode="gray">
                  <a:xfrm>
                    <a:off x="10189" y="6154"/>
                    <a:ext cx="17" cy="16"/>
                  </a:xfrm>
                  <a:custGeom>
                    <a:avLst/>
                    <a:gdLst>
                      <a:gd name="T0" fmla="*/ 17 w 17"/>
                      <a:gd name="T1" fmla="*/ 16 h 16"/>
                      <a:gd name="T2" fmla="*/ 13 w 17"/>
                      <a:gd name="T3" fmla="*/ 8 h 16"/>
                      <a:gd name="T4" fmla="*/ 0 w 17"/>
                      <a:gd name="T5" fmla="*/ 0 h 16"/>
                      <a:gd name="T6" fmla="*/ 9 w 17"/>
                      <a:gd name="T7" fmla="*/ 8 h 16"/>
                      <a:gd name="T8" fmla="*/ 17 w 17"/>
                      <a:gd name="T9" fmla="*/ 16 h 16"/>
                    </a:gdLst>
                    <a:ahLst/>
                    <a:cxnLst>
                      <a:cxn ang="0">
                        <a:pos x="T0" y="T1"/>
                      </a:cxn>
                      <a:cxn ang="0">
                        <a:pos x="T2" y="T3"/>
                      </a:cxn>
                      <a:cxn ang="0">
                        <a:pos x="T4" y="T5"/>
                      </a:cxn>
                      <a:cxn ang="0">
                        <a:pos x="T6" y="T7"/>
                      </a:cxn>
                      <a:cxn ang="0">
                        <a:pos x="T8" y="T9"/>
                      </a:cxn>
                    </a:cxnLst>
                    <a:rect l="0" t="0" r="r" b="b"/>
                    <a:pathLst>
                      <a:path w="17" h="16">
                        <a:moveTo>
                          <a:pt x="17" y="16"/>
                        </a:moveTo>
                        <a:lnTo>
                          <a:pt x="13" y="8"/>
                        </a:lnTo>
                        <a:lnTo>
                          <a:pt x="0" y="0"/>
                        </a:lnTo>
                        <a:lnTo>
                          <a:pt x="9" y="8"/>
                        </a:lnTo>
                        <a:lnTo>
                          <a:pt x="17"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80" name="Freeform 253">
                    <a:extLst>
                      <a:ext uri="{FF2B5EF4-FFF2-40B4-BE49-F238E27FC236}">
                        <a16:creationId xmlns:a16="http://schemas.microsoft.com/office/drawing/2014/main" id="{0FBFEC4E-21CD-42DC-A15D-39DC8C134AEB}"/>
                      </a:ext>
                    </a:extLst>
                  </p:cNvPr>
                  <p:cNvSpPr>
                    <a:spLocks/>
                  </p:cNvSpPr>
                  <p:nvPr/>
                </p:nvSpPr>
                <p:spPr bwMode="gray">
                  <a:xfrm>
                    <a:off x="10173" y="6154"/>
                    <a:ext cx="29" cy="28"/>
                  </a:xfrm>
                  <a:custGeom>
                    <a:avLst/>
                    <a:gdLst>
                      <a:gd name="T0" fmla="*/ 16 w 29"/>
                      <a:gd name="T1" fmla="*/ 20 h 28"/>
                      <a:gd name="T2" fmla="*/ 29 w 29"/>
                      <a:gd name="T3" fmla="*/ 28 h 28"/>
                      <a:gd name="T4" fmla="*/ 29 w 29"/>
                      <a:gd name="T5" fmla="*/ 28 h 28"/>
                      <a:gd name="T6" fmla="*/ 25 w 29"/>
                      <a:gd name="T7" fmla="*/ 16 h 28"/>
                      <a:gd name="T8" fmla="*/ 12 w 29"/>
                      <a:gd name="T9" fmla="*/ 4 h 28"/>
                      <a:gd name="T10" fmla="*/ 0 w 29"/>
                      <a:gd name="T11" fmla="*/ 0 h 28"/>
                      <a:gd name="T12" fmla="*/ 4 w 29"/>
                      <a:gd name="T13" fmla="*/ 12 h 28"/>
                      <a:gd name="T14" fmla="*/ 16 w 29"/>
                      <a:gd name="T15" fmla="*/ 2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6" y="20"/>
                        </a:moveTo>
                        <a:lnTo>
                          <a:pt x="29" y="28"/>
                        </a:lnTo>
                        <a:lnTo>
                          <a:pt x="29" y="28"/>
                        </a:lnTo>
                        <a:lnTo>
                          <a:pt x="25" y="16"/>
                        </a:lnTo>
                        <a:lnTo>
                          <a:pt x="12" y="4"/>
                        </a:lnTo>
                        <a:lnTo>
                          <a:pt x="0" y="0"/>
                        </a:lnTo>
                        <a:lnTo>
                          <a:pt x="4" y="12"/>
                        </a:lnTo>
                        <a:lnTo>
                          <a:pt x="16"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81" name="Freeform 254">
                    <a:extLst>
                      <a:ext uri="{FF2B5EF4-FFF2-40B4-BE49-F238E27FC236}">
                        <a16:creationId xmlns:a16="http://schemas.microsoft.com/office/drawing/2014/main" id="{931F6C9F-7F21-4063-ABDF-F69E9E211830}"/>
                      </a:ext>
                    </a:extLst>
                  </p:cNvPr>
                  <p:cNvSpPr>
                    <a:spLocks/>
                  </p:cNvSpPr>
                  <p:nvPr/>
                </p:nvSpPr>
                <p:spPr bwMode="gray">
                  <a:xfrm>
                    <a:off x="10161" y="6166"/>
                    <a:ext cx="12" cy="8"/>
                  </a:xfrm>
                  <a:custGeom>
                    <a:avLst/>
                    <a:gdLst>
                      <a:gd name="T0" fmla="*/ 12 w 12"/>
                      <a:gd name="T1" fmla="*/ 0 h 8"/>
                      <a:gd name="T2" fmla="*/ 0 w 12"/>
                      <a:gd name="T3" fmla="*/ 4 h 8"/>
                      <a:gd name="T4" fmla="*/ 12 w 12"/>
                      <a:gd name="T5" fmla="*/ 8 h 8"/>
                      <a:gd name="T6" fmla="*/ 12 w 12"/>
                      <a:gd name="T7" fmla="*/ 0 h 8"/>
                    </a:gdLst>
                    <a:ahLst/>
                    <a:cxnLst>
                      <a:cxn ang="0">
                        <a:pos x="T0" y="T1"/>
                      </a:cxn>
                      <a:cxn ang="0">
                        <a:pos x="T2" y="T3"/>
                      </a:cxn>
                      <a:cxn ang="0">
                        <a:pos x="T4" y="T5"/>
                      </a:cxn>
                      <a:cxn ang="0">
                        <a:pos x="T6" y="T7"/>
                      </a:cxn>
                    </a:cxnLst>
                    <a:rect l="0" t="0" r="r" b="b"/>
                    <a:pathLst>
                      <a:path w="12" h="8">
                        <a:moveTo>
                          <a:pt x="12" y="0"/>
                        </a:moveTo>
                        <a:lnTo>
                          <a:pt x="0" y="4"/>
                        </a:lnTo>
                        <a:lnTo>
                          <a:pt x="12" y="8"/>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221" name="Group 255">
                  <a:extLst>
                    <a:ext uri="{FF2B5EF4-FFF2-40B4-BE49-F238E27FC236}">
                      <a16:creationId xmlns:a16="http://schemas.microsoft.com/office/drawing/2014/main" id="{7B5A1031-A3F4-44BC-991E-6F8B929C1F7F}"/>
                    </a:ext>
                  </a:extLst>
                </p:cNvPr>
                <p:cNvGrpSpPr>
                  <a:grpSpLocks/>
                </p:cNvGrpSpPr>
                <p:nvPr/>
              </p:nvGrpSpPr>
              <p:grpSpPr bwMode="auto">
                <a:xfrm>
                  <a:off x="11280" y="5478"/>
                  <a:ext cx="785" cy="1290"/>
                  <a:chOff x="11280" y="5478"/>
                  <a:chExt cx="785" cy="1290"/>
                </a:xfrm>
                <a:grpFill/>
              </p:grpSpPr>
              <p:sp>
                <p:nvSpPr>
                  <p:cNvPr id="272" name="Freeform 256">
                    <a:extLst>
                      <a:ext uri="{FF2B5EF4-FFF2-40B4-BE49-F238E27FC236}">
                        <a16:creationId xmlns:a16="http://schemas.microsoft.com/office/drawing/2014/main" id="{FCD1B119-2539-4541-8650-50B738DB0890}"/>
                      </a:ext>
                    </a:extLst>
                  </p:cNvPr>
                  <p:cNvSpPr>
                    <a:spLocks/>
                  </p:cNvSpPr>
                  <p:nvPr/>
                </p:nvSpPr>
                <p:spPr bwMode="gray">
                  <a:xfrm>
                    <a:off x="11597" y="6605"/>
                    <a:ext cx="41" cy="82"/>
                  </a:xfrm>
                  <a:custGeom>
                    <a:avLst/>
                    <a:gdLst>
                      <a:gd name="T0" fmla="*/ 17 w 41"/>
                      <a:gd name="T1" fmla="*/ 57 h 82"/>
                      <a:gd name="T2" fmla="*/ 21 w 41"/>
                      <a:gd name="T3" fmla="*/ 49 h 82"/>
                      <a:gd name="T4" fmla="*/ 29 w 41"/>
                      <a:gd name="T5" fmla="*/ 37 h 82"/>
                      <a:gd name="T6" fmla="*/ 29 w 41"/>
                      <a:gd name="T7" fmla="*/ 25 h 82"/>
                      <a:gd name="T8" fmla="*/ 37 w 41"/>
                      <a:gd name="T9" fmla="*/ 12 h 82"/>
                      <a:gd name="T10" fmla="*/ 41 w 41"/>
                      <a:gd name="T11" fmla="*/ 0 h 82"/>
                      <a:gd name="T12" fmla="*/ 29 w 41"/>
                      <a:gd name="T13" fmla="*/ 12 h 82"/>
                      <a:gd name="T14" fmla="*/ 21 w 41"/>
                      <a:gd name="T15" fmla="*/ 25 h 82"/>
                      <a:gd name="T16" fmla="*/ 13 w 41"/>
                      <a:gd name="T17" fmla="*/ 37 h 82"/>
                      <a:gd name="T18" fmla="*/ 8 w 41"/>
                      <a:gd name="T19" fmla="*/ 49 h 82"/>
                      <a:gd name="T20" fmla="*/ 0 w 41"/>
                      <a:gd name="T21" fmla="*/ 61 h 82"/>
                      <a:gd name="T22" fmla="*/ 0 w 41"/>
                      <a:gd name="T23" fmla="*/ 69 h 82"/>
                      <a:gd name="T24" fmla="*/ 0 w 41"/>
                      <a:gd name="T25" fmla="*/ 82 h 82"/>
                      <a:gd name="T26" fmla="*/ 13 w 41"/>
                      <a:gd name="T27" fmla="*/ 69 h 82"/>
                      <a:gd name="T28" fmla="*/ 17 w 41"/>
                      <a:gd name="T29" fmla="*/ 5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82">
                        <a:moveTo>
                          <a:pt x="17" y="57"/>
                        </a:moveTo>
                        <a:lnTo>
                          <a:pt x="21" y="49"/>
                        </a:lnTo>
                        <a:lnTo>
                          <a:pt x="29" y="37"/>
                        </a:lnTo>
                        <a:lnTo>
                          <a:pt x="29" y="25"/>
                        </a:lnTo>
                        <a:lnTo>
                          <a:pt x="37" y="12"/>
                        </a:lnTo>
                        <a:lnTo>
                          <a:pt x="41" y="0"/>
                        </a:lnTo>
                        <a:lnTo>
                          <a:pt x="29" y="12"/>
                        </a:lnTo>
                        <a:lnTo>
                          <a:pt x="21" y="25"/>
                        </a:lnTo>
                        <a:lnTo>
                          <a:pt x="13" y="37"/>
                        </a:lnTo>
                        <a:lnTo>
                          <a:pt x="8" y="49"/>
                        </a:lnTo>
                        <a:lnTo>
                          <a:pt x="0" y="61"/>
                        </a:lnTo>
                        <a:lnTo>
                          <a:pt x="0" y="69"/>
                        </a:lnTo>
                        <a:lnTo>
                          <a:pt x="0" y="82"/>
                        </a:lnTo>
                        <a:lnTo>
                          <a:pt x="13" y="69"/>
                        </a:lnTo>
                        <a:lnTo>
                          <a:pt x="17"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73" name="Freeform 257">
                    <a:extLst>
                      <a:ext uri="{FF2B5EF4-FFF2-40B4-BE49-F238E27FC236}">
                        <a16:creationId xmlns:a16="http://schemas.microsoft.com/office/drawing/2014/main" id="{F998645A-0E5A-4891-B8A4-1BAA4E42CE54}"/>
                      </a:ext>
                    </a:extLst>
                  </p:cNvPr>
                  <p:cNvSpPr>
                    <a:spLocks/>
                  </p:cNvSpPr>
                  <p:nvPr/>
                </p:nvSpPr>
                <p:spPr bwMode="gray">
                  <a:xfrm>
                    <a:off x="11703" y="6544"/>
                    <a:ext cx="53" cy="90"/>
                  </a:xfrm>
                  <a:custGeom>
                    <a:avLst/>
                    <a:gdLst>
                      <a:gd name="T0" fmla="*/ 53 w 53"/>
                      <a:gd name="T1" fmla="*/ 0 h 90"/>
                      <a:gd name="T2" fmla="*/ 41 w 53"/>
                      <a:gd name="T3" fmla="*/ 8 h 90"/>
                      <a:gd name="T4" fmla="*/ 29 w 53"/>
                      <a:gd name="T5" fmla="*/ 8 h 90"/>
                      <a:gd name="T6" fmla="*/ 16 w 53"/>
                      <a:gd name="T7" fmla="*/ 17 h 90"/>
                      <a:gd name="T8" fmla="*/ 4 w 53"/>
                      <a:gd name="T9" fmla="*/ 29 h 90"/>
                      <a:gd name="T10" fmla="*/ 0 w 53"/>
                      <a:gd name="T11" fmla="*/ 41 h 90"/>
                      <a:gd name="T12" fmla="*/ 0 w 53"/>
                      <a:gd name="T13" fmla="*/ 53 h 90"/>
                      <a:gd name="T14" fmla="*/ 0 w 53"/>
                      <a:gd name="T15" fmla="*/ 65 h 90"/>
                      <a:gd name="T16" fmla="*/ 8 w 53"/>
                      <a:gd name="T17" fmla="*/ 78 h 90"/>
                      <a:gd name="T18" fmla="*/ 0 w 53"/>
                      <a:gd name="T19" fmla="*/ 90 h 90"/>
                      <a:gd name="T20" fmla="*/ 12 w 53"/>
                      <a:gd name="T21" fmla="*/ 82 h 90"/>
                      <a:gd name="T22" fmla="*/ 12 w 53"/>
                      <a:gd name="T23" fmla="*/ 73 h 90"/>
                      <a:gd name="T24" fmla="*/ 25 w 53"/>
                      <a:gd name="T25" fmla="*/ 65 h 90"/>
                      <a:gd name="T26" fmla="*/ 33 w 53"/>
                      <a:gd name="T27" fmla="*/ 53 h 90"/>
                      <a:gd name="T28" fmla="*/ 41 w 53"/>
                      <a:gd name="T29" fmla="*/ 41 h 90"/>
                      <a:gd name="T30" fmla="*/ 41 w 53"/>
                      <a:gd name="T31" fmla="*/ 29 h 90"/>
                      <a:gd name="T32" fmla="*/ 41 w 53"/>
                      <a:gd name="T33" fmla="*/ 17 h 90"/>
                      <a:gd name="T34" fmla="*/ 53 w 53"/>
                      <a:gd name="T35" fmla="*/ 12 h 90"/>
                      <a:gd name="T36" fmla="*/ 53 w 53"/>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90">
                        <a:moveTo>
                          <a:pt x="53" y="0"/>
                        </a:moveTo>
                        <a:lnTo>
                          <a:pt x="41" y="8"/>
                        </a:lnTo>
                        <a:lnTo>
                          <a:pt x="29" y="8"/>
                        </a:lnTo>
                        <a:lnTo>
                          <a:pt x="16" y="17"/>
                        </a:lnTo>
                        <a:lnTo>
                          <a:pt x="4" y="29"/>
                        </a:lnTo>
                        <a:lnTo>
                          <a:pt x="0" y="41"/>
                        </a:lnTo>
                        <a:lnTo>
                          <a:pt x="0" y="53"/>
                        </a:lnTo>
                        <a:lnTo>
                          <a:pt x="0" y="65"/>
                        </a:lnTo>
                        <a:lnTo>
                          <a:pt x="8" y="78"/>
                        </a:lnTo>
                        <a:lnTo>
                          <a:pt x="0" y="90"/>
                        </a:lnTo>
                        <a:lnTo>
                          <a:pt x="12" y="82"/>
                        </a:lnTo>
                        <a:lnTo>
                          <a:pt x="12" y="73"/>
                        </a:lnTo>
                        <a:lnTo>
                          <a:pt x="25" y="65"/>
                        </a:lnTo>
                        <a:lnTo>
                          <a:pt x="33" y="53"/>
                        </a:lnTo>
                        <a:lnTo>
                          <a:pt x="41" y="41"/>
                        </a:lnTo>
                        <a:lnTo>
                          <a:pt x="41" y="29"/>
                        </a:lnTo>
                        <a:lnTo>
                          <a:pt x="41" y="17"/>
                        </a:lnTo>
                        <a:lnTo>
                          <a:pt x="53" y="12"/>
                        </a:lnTo>
                        <a:lnTo>
                          <a:pt x="5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74" name="Freeform 258">
                    <a:extLst>
                      <a:ext uri="{FF2B5EF4-FFF2-40B4-BE49-F238E27FC236}">
                        <a16:creationId xmlns:a16="http://schemas.microsoft.com/office/drawing/2014/main" id="{D9E2EE17-B1D1-48C4-A5C3-200D8F3ACA33}"/>
                      </a:ext>
                    </a:extLst>
                  </p:cNvPr>
                  <p:cNvSpPr>
                    <a:spLocks/>
                  </p:cNvSpPr>
                  <p:nvPr/>
                </p:nvSpPr>
                <p:spPr bwMode="gray">
                  <a:xfrm>
                    <a:off x="11280" y="5478"/>
                    <a:ext cx="785" cy="1290"/>
                  </a:xfrm>
                  <a:custGeom>
                    <a:avLst/>
                    <a:gdLst>
                      <a:gd name="T0" fmla="*/ 757 w 785"/>
                      <a:gd name="T1" fmla="*/ 273 h 1290"/>
                      <a:gd name="T2" fmla="*/ 769 w 785"/>
                      <a:gd name="T3" fmla="*/ 220 h 1290"/>
                      <a:gd name="T4" fmla="*/ 749 w 785"/>
                      <a:gd name="T5" fmla="*/ 155 h 1290"/>
                      <a:gd name="T6" fmla="*/ 724 w 785"/>
                      <a:gd name="T7" fmla="*/ 82 h 1290"/>
                      <a:gd name="T8" fmla="*/ 663 w 785"/>
                      <a:gd name="T9" fmla="*/ 61 h 1290"/>
                      <a:gd name="T10" fmla="*/ 590 w 785"/>
                      <a:gd name="T11" fmla="*/ 12 h 1290"/>
                      <a:gd name="T12" fmla="*/ 541 w 785"/>
                      <a:gd name="T13" fmla="*/ 4 h 1290"/>
                      <a:gd name="T14" fmla="*/ 549 w 785"/>
                      <a:gd name="T15" fmla="*/ 61 h 1290"/>
                      <a:gd name="T16" fmla="*/ 423 w 785"/>
                      <a:gd name="T17" fmla="*/ 53 h 1290"/>
                      <a:gd name="T18" fmla="*/ 403 w 785"/>
                      <a:gd name="T19" fmla="*/ 110 h 1290"/>
                      <a:gd name="T20" fmla="*/ 342 w 785"/>
                      <a:gd name="T21" fmla="*/ 118 h 1290"/>
                      <a:gd name="T22" fmla="*/ 309 w 785"/>
                      <a:gd name="T23" fmla="*/ 212 h 1290"/>
                      <a:gd name="T24" fmla="*/ 264 w 785"/>
                      <a:gd name="T25" fmla="*/ 281 h 1290"/>
                      <a:gd name="T26" fmla="*/ 207 w 785"/>
                      <a:gd name="T27" fmla="*/ 301 h 1290"/>
                      <a:gd name="T28" fmla="*/ 195 w 785"/>
                      <a:gd name="T29" fmla="*/ 387 h 1290"/>
                      <a:gd name="T30" fmla="*/ 167 w 785"/>
                      <a:gd name="T31" fmla="*/ 460 h 1290"/>
                      <a:gd name="T32" fmla="*/ 175 w 785"/>
                      <a:gd name="T33" fmla="*/ 505 h 1290"/>
                      <a:gd name="T34" fmla="*/ 77 w 785"/>
                      <a:gd name="T35" fmla="*/ 533 h 1290"/>
                      <a:gd name="T36" fmla="*/ 57 w 785"/>
                      <a:gd name="T37" fmla="*/ 586 h 1290"/>
                      <a:gd name="T38" fmla="*/ 69 w 785"/>
                      <a:gd name="T39" fmla="*/ 668 h 1290"/>
                      <a:gd name="T40" fmla="*/ 77 w 785"/>
                      <a:gd name="T41" fmla="*/ 737 h 1290"/>
                      <a:gd name="T42" fmla="*/ 85 w 785"/>
                      <a:gd name="T43" fmla="*/ 786 h 1290"/>
                      <a:gd name="T44" fmla="*/ 85 w 785"/>
                      <a:gd name="T45" fmla="*/ 851 h 1290"/>
                      <a:gd name="T46" fmla="*/ 53 w 785"/>
                      <a:gd name="T47" fmla="*/ 891 h 1290"/>
                      <a:gd name="T48" fmla="*/ 41 w 785"/>
                      <a:gd name="T49" fmla="*/ 940 h 1290"/>
                      <a:gd name="T50" fmla="*/ 33 w 785"/>
                      <a:gd name="T51" fmla="*/ 977 h 1290"/>
                      <a:gd name="T52" fmla="*/ 0 w 785"/>
                      <a:gd name="T53" fmla="*/ 977 h 1290"/>
                      <a:gd name="T54" fmla="*/ 28 w 785"/>
                      <a:gd name="T55" fmla="*/ 1021 h 1290"/>
                      <a:gd name="T56" fmla="*/ 45 w 785"/>
                      <a:gd name="T57" fmla="*/ 1046 h 1290"/>
                      <a:gd name="T58" fmla="*/ 49 w 785"/>
                      <a:gd name="T59" fmla="*/ 1099 h 1290"/>
                      <a:gd name="T60" fmla="*/ 81 w 785"/>
                      <a:gd name="T61" fmla="*/ 1156 h 1290"/>
                      <a:gd name="T62" fmla="*/ 106 w 785"/>
                      <a:gd name="T63" fmla="*/ 1192 h 1290"/>
                      <a:gd name="T64" fmla="*/ 94 w 785"/>
                      <a:gd name="T65" fmla="*/ 1229 h 1290"/>
                      <a:gd name="T66" fmla="*/ 134 w 785"/>
                      <a:gd name="T67" fmla="*/ 1290 h 1290"/>
                      <a:gd name="T68" fmla="*/ 195 w 785"/>
                      <a:gd name="T69" fmla="*/ 1270 h 1290"/>
                      <a:gd name="T70" fmla="*/ 216 w 785"/>
                      <a:gd name="T71" fmla="*/ 1221 h 1290"/>
                      <a:gd name="T72" fmla="*/ 273 w 785"/>
                      <a:gd name="T73" fmla="*/ 1217 h 1290"/>
                      <a:gd name="T74" fmla="*/ 317 w 785"/>
                      <a:gd name="T75" fmla="*/ 1176 h 1290"/>
                      <a:gd name="T76" fmla="*/ 325 w 785"/>
                      <a:gd name="T77" fmla="*/ 1135 h 1290"/>
                      <a:gd name="T78" fmla="*/ 325 w 785"/>
                      <a:gd name="T79" fmla="*/ 1070 h 1290"/>
                      <a:gd name="T80" fmla="*/ 338 w 785"/>
                      <a:gd name="T81" fmla="*/ 1026 h 1290"/>
                      <a:gd name="T82" fmla="*/ 330 w 785"/>
                      <a:gd name="T83" fmla="*/ 1005 h 1290"/>
                      <a:gd name="T84" fmla="*/ 382 w 785"/>
                      <a:gd name="T85" fmla="*/ 993 h 1290"/>
                      <a:gd name="T86" fmla="*/ 411 w 785"/>
                      <a:gd name="T87" fmla="*/ 977 h 1290"/>
                      <a:gd name="T88" fmla="*/ 452 w 785"/>
                      <a:gd name="T89" fmla="*/ 952 h 1290"/>
                      <a:gd name="T90" fmla="*/ 444 w 785"/>
                      <a:gd name="T91" fmla="*/ 928 h 1290"/>
                      <a:gd name="T92" fmla="*/ 468 w 785"/>
                      <a:gd name="T93" fmla="*/ 883 h 1290"/>
                      <a:gd name="T94" fmla="*/ 431 w 785"/>
                      <a:gd name="T95" fmla="*/ 851 h 1290"/>
                      <a:gd name="T96" fmla="*/ 366 w 785"/>
                      <a:gd name="T97" fmla="*/ 822 h 1290"/>
                      <a:gd name="T98" fmla="*/ 362 w 785"/>
                      <a:gd name="T99" fmla="*/ 757 h 1290"/>
                      <a:gd name="T100" fmla="*/ 382 w 785"/>
                      <a:gd name="T101" fmla="*/ 700 h 1290"/>
                      <a:gd name="T102" fmla="*/ 387 w 785"/>
                      <a:gd name="T103" fmla="*/ 655 h 1290"/>
                      <a:gd name="T104" fmla="*/ 399 w 785"/>
                      <a:gd name="T105" fmla="*/ 611 h 1290"/>
                      <a:gd name="T106" fmla="*/ 444 w 785"/>
                      <a:gd name="T107" fmla="*/ 611 h 1290"/>
                      <a:gd name="T108" fmla="*/ 480 w 785"/>
                      <a:gd name="T109" fmla="*/ 582 h 1290"/>
                      <a:gd name="T110" fmla="*/ 533 w 785"/>
                      <a:gd name="T111" fmla="*/ 545 h 1290"/>
                      <a:gd name="T112" fmla="*/ 594 w 785"/>
                      <a:gd name="T113" fmla="*/ 501 h 1290"/>
                      <a:gd name="T114" fmla="*/ 606 w 785"/>
                      <a:gd name="T115" fmla="*/ 444 h 1290"/>
                      <a:gd name="T116" fmla="*/ 631 w 785"/>
                      <a:gd name="T117" fmla="*/ 407 h 1290"/>
                      <a:gd name="T118" fmla="*/ 643 w 785"/>
                      <a:gd name="T119" fmla="*/ 375 h 1290"/>
                      <a:gd name="T120" fmla="*/ 680 w 785"/>
                      <a:gd name="T121" fmla="*/ 346 h 1290"/>
                      <a:gd name="T122" fmla="*/ 724 w 785"/>
                      <a:gd name="T123" fmla="*/ 342 h 1290"/>
                      <a:gd name="T124" fmla="*/ 773 w 785"/>
                      <a:gd name="T125" fmla="*/ 33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1290">
                        <a:moveTo>
                          <a:pt x="785" y="330"/>
                        </a:moveTo>
                        <a:lnTo>
                          <a:pt x="785" y="322"/>
                        </a:lnTo>
                        <a:lnTo>
                          <a:pt x="777" y="309"/>
                        </a:lnTo>
                        <a:lnTo>
                          <a:pt x="769" y="297"/>
                        </a:lnTo>
                        <a:lnTo>
                          <a:pt x="757" y="289"/>
                        </a:lnTo>
                        <a:lnTo>
                          <a:pt x="757" y="273"/>
                        </a:lnTo>
                        <a:lnTo>
                          <a:pt x="757" y="269"/>
                        </a:lnTo>
                        <a:lnTo>
                          <a:pt x="769" y="257"/>
                        </a:lnTo>
                        <a:lnTo>
                          <a:pt x="769" y="244"/>
                        </a:lnTo>
                        <a:lnTo>
                          <a:pt x="777" y="232"/>
                        </a:lnTo>
                        <a:lnTo>
                          <a:pt x="777" y="232"/>
                        </a:lnTo>
                        <a:lnTo>
                          <a:pt x="769" y="220"/>
                        </a:lnTo>
                        <a:lnTo>
                          <a:pt x="757" y="208"/>
                        </a:lnTo>
                        <a:lnTo>
                          <a:pt x="749" y="196"/>
                        </a:lnTo>
                        <a:lnTo>
                          <a:pt x="761" y="183"/>
                        </a:lnTo>
                        <a:lnTo>
                          <a:pt x="761" y="171"/>
                        </a:lnTo>
                        <a:lnTo>
                          <a:pt x="749" y="167"/>
                        </a:lnTo>
                        <a:lnTo>
                          <a:pt x="749" y="155"/>
                        </a:lnTo>
                        <a:lnTo>
                          <a:pt x="745" y="143"/>
                        </a:lnTo>
                        <a:lnTo>
                          <a:pt x="745" y="126"/>
                        </a:lnTo>
                        <a:lnTo>
                          <a:pt x="757" y="118"/>
                        </a:lnTo>
                        <a:lnTo>
                          <a:pt x="745" y="106"/>
                        </a:lnTo>
                        <a:lnTo>
                          <a:pt x="736" y="94"/>
                        </a:lnTo>
                        <a:lnTo>
                          <a:pt x="724" y="82"/>
                        </a:lnTo>
                        <a:lnTo>
                          <a:pt x="712" y="73"/>
                        </a:lnTo>
                        <a:lnTo>
                          <a:pt x="700" y="69"/>
                        </a:lnTo>
                        <a:lnTo>
                          <a:pt x="688" y="65"/>
                        </a:lnTo>
                        <a:lnTo>
                          <a:pt x="684" y="65"/>
                        </a:lnTo>
                        <a:lnTo>
                          <a:pt x="671" y="61"/>
                        </a:lnTo>
                        <a:lnTo>
                          <a:pt x="663" y="61"/>
                        </a:lnTo>
                        <a:lnTo>
                          <a:pt x="651" y="49"/>
                        </a:lnTo>
                        <a:lnTo>
                          <a:pt x="639" y="45"/>
                        </a:lnTo>
                        <a:lnTo>
                          <a:pt x="627" y="41"/>
                        </a:lnTo>
                        <a:lnTo>
                          <a:pt x="614" y="29"/>
                        </a:lnTo>
                        <a:lnTo>
                          <a:pt x="602" y="21"/>
                        </a:lnTo>
                        <a:lnTo>
                          <a:pt x="590" y="12"/>
                        </a:lnTo>
                        <a:lnTo>
                          <a:pt x="590" y="4"/>
                        </a:lnTo>
                        <a:lnTo>
                          <a:pt x="586" y="4"/>
                        </a:lnTo>
                        <a:lnTo>
                          <a:pt x="582" y="4"/>
                        </a:lnTo>
                        <a:lnTo>
                          <a:pt x="574" y="0"/>
                        </a:lnTo>
                        <a:lnTo>
                          <a:pt x="557" y="0"/>
                        </a:lnTo>
                        <a:lnTo>
                          <a:pt x="541" y="4"/>
                        </a:lnTo>
                        <a:lnTo>
                          <a:pt x="557" y="12"/>
                        </a:lnTo>
                        <a:lnTo>
                          <a:pt x="557" y="29"/>
                        </a:lnTo>
                        <a:lnTo>
                          <a:pt x="557" y="29"/>
                        </a:lnTo>
                        <a:lnTo>
                          <a:pt x="549" y="41"/>
                        </a:lnTo>
                        <a:lnTo>
                          <a:pt x="533" y="53"/>
                        </a:lnTo>
                        <a:lnTo>
                          <a:pt x="549" y="61"/>
                        </a:lnTo>
                        <a:lnTo>
                          <a:pt x="533" y="73"/>
                        </a:lnTo>
                        <a:lnTo>
                          <a:pt x="500" y="65"/>
                        </a:lnTo>
                        <a:lnTo>
                          <a:pt x="476" y="57"/>
                        </a:lnTo>
                        <a:lnTo>
                          <a:pt x="456" y="57"/>
                        </a:lnTo>
                        <a:lnTo>
                          <a:pt x="444" y="49"/>
                        </a:lnTo>
                        <a:lnTo>
                          <a:pt x="423" y="53"/>
                        </a:lnTo>
                        <a:lnTo>
                          <a:pt x="423" y="65"/>
                        </a:lnTo>
                        <a:lnTo>
                          <a:pt x="423" y="65"/>
                        </a:lnTo>
                        <a:lnTo>
                          <a:pt x="423" y="73"/>
                        </a:lnTo>
                        <a:lnTo>
                          <a:pt x="427" y="90"/>
                        </a:lnTo>
                        <a:lnTo>
                          <a:pt x="415" y="102"/>
                        </a:lnTo>
                        <a:lnTo>
                          <a:pt x="403" y="110"/>
                        </a:lnTo>
                        <a:lnTo>
                          <a:pt x="382" y="102"/>
                        </a:lnTo>
                        <a:lnTo>
                          <a:pt x="370" y="102"/>
                        </a:lnTo>
                        <a:lnTo>
                          <a:pt x="362" y="110"/>
                        </a:lnTo>
                        <a:lnTo>
                          <a:pt x="358" y="110"/>
                        </a:lnTo>
                        <a:lnTo>
                          <a:pt x="354" y="114"/>
                        </a:lnTo>
                        <a:lnTo>
                          <a:pt x="342" y="118"/>
                        </a:lnTo>
                        <a:lnTo>
                          <a:pt x="334" y="139"/>
                        </a:lnTo>
                        <a:lnTo>
                          <a:pt x="321" y="159"/>
                        </a:lnTo>
                        <a:lnTo>
                          <a:pt x="301" y="167"/>
                        </a:lnTo>
                        <a:lnTo>
                          <a:pt x="313" y="183"/>
                        </a:lnTo>
                        <a:lnTo>
                          <a:pt x="321" y="200"/>
                        </a:lnTo>
                        <a:lnTo>
                          <a:pt x="309" y="212"/>
                        </a:lnTo>
                        <a:lnTo>
                          <a:pt x="301" y="220"/>
                        </a:lnTo>
                        <a:lnTo>
                          <a:pt x="285" y="236"/>
                        </a:lnTo>
                        <a:lnTo>
                          <a:pt x="285" y="240"/>
                        </a:lnTo>
                        <a:lnTo>
                          <a:pt x="273" y="257"/>
                        </a:lnTo>
                        <a:lnTo>
                          <a:pt x="260" y="265"/>
                        </a:lnTo>
                        <a:lnTo>
                          <a:pt x="264" y="281"/>
                        </a:lnTo>
                        <a:lnTo>
                          <a:pt x="264" y="285"/>
                        </a:lnTo>
                        <a:lnTo>
                          <a:pt x="248" y="293"/>
                        </a:lnTo>
                        <a:lnTo>
                          <a:pt x="236" y="297"/>
                        </a:lnTo>
                        <a:lnTo>
                          <a:pt x="232" y="297"/>
                        </a:lnTo>
                        <a:lnTo>
                          <a:pt x="216" y="301"/>
                        </a:lnTo>
                        <a:lnTo>
                          <a:pt x="207" y="301"/>
                        </a:lnTo>
                        <a:lnTo>
                          <a:pt x="207" y="314"/>
                        </a:lnTo>
                        <a:lnTo>
                          <a:pt x="212" y="334"/>
                        </a:lnTo>
                        <a:lnTo>
                          <a:pt x="207" y="346"/>
                        </a:lnTo>
                        <a:lnTo>
                          <a:pt x="207" y="358"/>
                        </a:lnTo>
                        <a:lnTo>
                          <a:pt x="203" y="375"/>
                        </a:lnTo>
                        <a:lnTo>
                          <a:pt x="195" y="387"/>
                        </a:lnTo>
                        <a:lnTo>
                          <a:pt x="191" y="403"/>
                        </a:lnTo>
                        <a:lnTo>
                          <a:pt x="187" y="411"/>
                        </a:lnTo>
                        <a:lnTo>
                          <a:pt x="175" y="423"/>
                        </a:lnTo>
                        <a:lnTo>
                          <a:pt x="163" y="440"/>
                        </a:lnTo>
                        <a:lnTo>
                          <a:pt x="151" y="452"/>
                        </a:lnTo>
                        <a:lnTo>
                          <a:pt x="167" y="460"/>
                        </a:lnTo>
                        <a:lnTo>
                          <a:pt x="171" y="460"/>
                        </a:lnTo>
                        <a:lnTo>
                          <a:pt x="183" y="476"/>
                        </a:lnTo>
                        <a:lnTo>
                          <a:pt x="183" y="493"/>
                        </a:lnTo>
                        <a:lnTo>
                          <a:pt x="179" y="501"/>
                        </a:lnTo>
                        <a:lnTo>
                          <a:pt x="175" y="501"/>
                        </a:lnTo>
                        <a:lnTo>
                          <a:pt x="175" y="505"/>
                        </a:lnTo>
                        <a:lnTo>
                          <a:pt x="151" y="505"/>
                        </a:lnTo>
                        <a:lnTo>
                          <a:pt x="138" y="501"/>
                        </a:lnTo>
                        <a:lnTo>
                          <a:pt x="118" y="505"/>
                        </a:lnTo>
                        <a:lnTo>
                          <a:pt x="102" y="509"/>
                        </a:lnTo>
                        <a:lnTo>
                          <a:pt x="89" y="517"/>
                        </a:lnTo>
                        <a:lnTo>
                          <a:pt x="77" y="533"/>
                        </a:lnTo>
                        <a:lnTo>
                          <a:pt x="73" y="537"/>
                        </a:lnTo>
                        <a:lnTo>
                          <a:pt x="65" y="554"/>
                        </a:lnTo>
                        <a:lnTo>
                          <a:pt x="61" y="566"/>
                        </a:lnTo>
                        <a:lnTo>
                          <a:pt x="57" y="574"/>
                        </a:lnTo>
                        <a:lnTo>
                          <a:pt x="57" y="574"/>
                        </a:lnTo>
                        <a:lnTo>
                          <a:pt x="57" y="586"/>
                        </a:lnTo>
                        <a:lnTo>
                          <a:pt x="65" y="606"/>
                        </a:lnTo>
                        <a:lnTo>
                          <a:pt x="61" y="623"/>
                        </a:lnTo>
                        <a:lnTo>
                          <a:pt x="61" y="639"/>
                        </a:lnTo>
                        <a:lnTo>
                          <a:pt x="61" y="651"/>
                        </a:lnTo>
                        <a:lnTo>
                          <a:pt x="69" y="668"/>
                        </a:lnTo>
                        <a:lnTo>
                          <a:pt x="69" y="668"/>
                        </a:lnTo>
                        <a:lnTo>
                          <a:pt x="73" y="676"/>
                        </a:lnTo>
                        <a:lnTo>
                          <a:pt x="69" y="696"/>
                        </a:lnTo>
                        <a:lnTo>
                          <a:pt x="65" y="700"/>
                        </a:lnTo>
                        <a:lnTo>
                          <a:pt x="65" y="712"/>
                        </a:lnTo>
                        <a:lnTo>
                          <a:pt x="61" y="724"/>
                        </a:lnTo>
                        <a:lnTo>
                          <a:pt x="77" y="737"/>
                        </a:lnTo>
                        <a:lnTo>
                          <a:pt x="94" y="745"/>
                        </a:lnTo>
                        <a:lnTo>
                          <a:pt x="106" y="757"/>
                        </a:lnTo>
                        <a:lnTo>
                          <a:pt x="106" y="769"/>
                        </a:lnTo>
                        <a:lnTo>
                          <a:pt x="98" y="777"/>
                        </a:lnTo>
                        <a:lnTo>
                          <a:pt x="94" y="786"/>
                        </a:lnTo>
                        <a:lnTo>
                          <a:pt x="85" y="786"/>
                        </a:lnTo>
                        <a:lnTo>
                          <a:pt x="73" y="790"/>
                        </a:lnTo>
                        <a:lnTo>
                          <a:pt x="73" y="802"/>
                        </a:lnTo>
                        <a:lnTo>
                          <a:pt x="73" y="814"/>
                        </a:lnTo>
                        <a:lnTo>
                          <a:pt x="81" y="822"/>
                        </a:lnTo>
                        <a:lnTo>
                          <a:pt x="89" y="838"/>
                        </a:lnTo>
                        <a:lnTo>
                          <a:pt x="85" y="851"/>
                        </a:lnTo>
                        <a:lnTo>
                          <a:pt x="85" y="863"/>
                        </a:lnTo>
                        <a:lnTo>
                          <a:pt x="81" y="875"/>
                        </a:lnTo>
                        <a:lnTo>
                          <a:pt x="73" y="883"/>
                        </a:lnTo>
                        <a:lnTo>
                          <a:pt x="69" y="887"/>
                        </a:lnTo>
                        <a:lnTo>
                          <a:pt x="65" y="887"/>
                        </a:lnTo>
                        <a:lnTo>
                          <a:pt x="53" y="891"/>
                        </a:lnTo>
                        <a:lnTo>
                          <a:pt x="45" y="891"/>
                        </a:lnTo>
                        <a:lnTo>
                          <a:pt x="45" y="899"/>
                        </a:lnTo>
                        <a:lnTo>
                          <a:pt x="45" y="912"/>
                        </a:lnTo>
                        <a:lnTo>
                          <a:pt x="37" y="924"/>
                        </a:lnTo>
                        <a:lnTo>
                          <a:pt x="37" y="928"/>
                        </a:lnTo>
                        <a:lnTo>
                          <a:pt x="41" y="940"/>
                        </a:lnTo>
                        <a:lnTo>
                          <a:pt x="41" y="944"/>
                        </a:lnTo>
                        <a:lnTo>
                          <a:pt x="41" y="948"/>
                        </a:lnTo>
                        <a:lnTo>
                          <a:pt x="41" y="952"/>
                        </a:lnTo>
                        <a:lnTo>
                          <a:pt x="37" y="960"/>
                        </a:lnTo>
                        <a:lnTo>
                          <a:pt x="33" y="977"/>
                        </a:lnTo>
                        <a:lnTo>
                          <a:pt x="33" y="977"/>
                        </a:lnTo>
                        <a:lnTo>
                          <a:pt x="33" y="977"/>
                        </a:lnTo>
                        <a:lnTo>
                          <a:pt x="20" y="981"/>
                        </a:lnTo>
                        <a:lnTo>
                          <a:pt x="16" y="969"/>
                        </a:lnTo>
                        <a:lnTo>
                          <a:pt x="8" y="965"/>
                        </a:lnTo>
                        <a:lnTo>
                          <a:pt x="4" y="965"/>
                        </a:lnTo>
                        <a:lnTo>
                          <a:pt x="0" y="977"/>
                        </a:lnTo>
                        <a:lnTo>
                          <a:pt x="8" y="985"/>
                        </a:lnTo>
                        <a:lnTo>
                          <a:pt x="8" y="1001"/>
                        </a:lnTo>
                        <a:lnTo>
                          <a:pt x="8" y="1013"/>
                        </a:lnTo>
                        <a:lnTo>
                          <a:pt x="12" y="1021"/>
                        </a:lnTo>
                        <a:lnTo>
                          <a:pt x="20" y="1034"/>
                        </a:lnTo>
                        <a:lnTo>
                          <a:pt x="28" y="1021"/>
                        </a:lnTo>
                        <a:lnTo>
                          <a:pt x="24" y="1034"/>
                        </a:lnTo>
                        <a:lnTo>
                          <a:pt x="37" y="1034"/>
                        </a:lnTo>
                        <a:lnTo>
                          <a:pt x="41" y="1038"/>
                        </a:lnTo>
                        <a:lnTo>
                          <a:pt x="45" y="1038"/>
                        </a:lnTo>
                        <a:lnTo>
                          <a:pt x="41" y="1042"/>
                        </a:lnTo>
                        <a:lnTo>
                          <a:pt x="45" y="1046"/>
                        </a:lnTo>
                        <a:lnTo>
                          <a:pt x="45" y="1058"/>
                        </a:lnTo>
                        <a:lnTo>
                          <a:pt x="41" y="1062"/>
                        </a:lnTo>
                        <a:lnTo>
                          <a:pt x="37" y="1074"/>
                        </a:lnTo>
                        <a:lnTo>
                          <a:pt x="45" y="1078"/>
                        </a:lnTo>
                        <a:lnTo>
                          <a:pt x="45" y="1091"/>
                        </a:lnTo>
                        <a:lnTo>
                          <a:pt x="49" y="1099"/>
                        </a:lnTo>
                        <a:lnTo>
                          <a:pt x="49" y="1107"/>
                        </a:lnTo>
                        <a:lnTo>
                          <a:pt x="61" y="1107"/>
                        </a:lnTo>
                        <a:lnTo>
                          <a:pt x="61" y="1119"/>
                        </a:lnTo>
                        <a:lnTo>
                          <a:pt x="65" y="1131"/>
                        </a:lnTo>
                        <a:lnTo>
                          <a:pt x="73" y="1144"/>
                        </a:lnTo>
                        <a:lnTo>
                          <a:pt x="81" y="1156"/>
                        </a:lnTo>
                        <a:lnTo>
                          <a:pt x="81" y="1156"/>
                        </a:lnTo>
                        <a:lnTo>
                          <a:pt x="85" y="1160"/>
                        </a:lnTo>
                        <a:lnTo>
                          <a:pt x="94" y="1172"/>
                        </a:lnTo>
                        <a:lnTo>
                          <a:pt x="106" y="1176"/>
                        </a:lnTo>
                        <a:lnTo>
                          <a:pt x="110" y="1184"/>
                        </a:lnTo>
                        <a:lnTo>
                          <a:pt x="106" y="1192"/>
                        </a:lnTo>
                        <a:lnTo>
                          <a:pt x="94" y="1192"/>
                        </a:lnTo>
                        <a:lnTo>
                          <a:pt x="98" y="1205"/>
                        </a:lnTo>
                        <a:lnTo>
                          <a:pt x="102" y="1213"/>
                        </a:lnTo>
                        <a:lnTo>
                          <a:pt x="89" y="1209"/>
                        </a:lnTo>
                        <a:lnTo>
                          <a:pt x="89" y="1221"/>
                        </a:lnTo>
                        <a:lnTo>
                          <a:pt x="94" y="1229"/>
                        </a:lnTo>
                        <a:lnTo>
                          <a:pt x="102" y="1241"/>
                        </a:lnTo>
                        <a:lnTo>
                          <a:pt x="106" y="1253"/>
                        </a:lnTo>
                        <a:lnTo>
                          <a:pt x="114" y="1266"/>
                        </a:lnTo>
                        <a:lnTo>
                          <a:pt x="110" y="1278"/>
                        </a:lnTo>
                        <a:lnTo>
                          <a:pt x="122" y="1286"/>
                        </a:lnTo>
                        <a:lnTo>
                          <a:pt x="134" y="1290"/>
                        </a:lnTo>
                        <a:lnTo>
                          <a:pt x="146" y="1286"/>
                        </a:lnTo>
                        <a:lnTo>
                          <a:pt x="159" y="1282"/>
                        </a:lnTo>
                        <a:lnTo>
                          <a:pt x="163" y="1282"/>
                        </a:lnTo>
                        <a:lnTo>
                          <a:pt x="175" y="1282"/>
                        </a:lnTo>
                        <a:lnTo>
                          <a:pt x="187" y="1282"/>
                        </a:lnTo>
                        <a:lnTo>
                          <a:pt x="195" y="1270"/>
                        </a:lnTo>
                        <a:lnTo>
                          <a:pt x="187" y="1257"/>
                        </a:lnTo>
                        <a:lnTo>
                          <a:pt x="187" y="1245"/>
                        </a:lnTo>
                        <a:lnTo>
                          <a:pt x="195" y="1237"/>
                        </a:lnTo>
                        <a:lnTo>
                          <a:pt x="207" y="1229"/>
                        </a:lnTo>
                        <a:lnTo>
                          <a:pt x="216" y="1233"/>
                        </a:lnTo>
                        <a:lnTo>
                          <a:pt x="216" y="1221"/>
                        </a:lnTo>
                        <a:lnTo>
                          <a:pt x="220" y="1221"/>
                        </a:lnTo>
                        <a:lnTo>
                          <a:pt x="232" y="1221"/>
                        </a:lnTo>
                        <a:lnTo>
                          <a:pt x="244" y="1221"/>
                        </a:lnTo>
                        <a:lnTo>
                          <a:pt x="256" y="1221"/>
                        </a:lnTo>
                        <a:lnTo>
                          <a:pt x="269" y="1217"/>
                        </a:lnTo>
                        <a:lnTo>
                          <a:pt x="273" y="1217"/>
                        </a:lnTo>
                        <a:lnTo>
                          <a:pt x="285" y="1229"/>
                        </a:lnTo>
                        <a:lnTo>
                          <a:pt x="293" y="1213"/>
                        </a:lnTo>
                        <a:lnTo>
                          <a:pt x="297" y="1205"/>
                        </a:lnTo>
                        <a:lnTo>
                          <a:pt x="301" y="1192"/>
                        </a:lnTo>
                        <a:lnTo>
                          <a:pt x="309" y="1188"/>
                        </a:lnTo>
                        <a:lnTo>
                          <a:pt x="317" y="1176"/>
                        </a:lnTo>
                        <a:lnTo>
                          <a:pt x="317" y="1164"/>
                        </a:lnTo>
                        <a:lnTo>
                          <a:pt x="321" y="1152"/>
                        </a:lnTo>
                        <a:lnTo>
                          <a:pt x="321" y="1148"/>
                        </a:lnTo>
                        <a:lnTo>
                          <a:pt x="330" y="1139"/>
                        </a:lnTo>
                        <a:lnTo>
                          <a:pt x="325" y="1135"/>
                        </a:lnTo>
                        <a:lnTo>
                          <a:pt x="325" y="1135"/>
                        </a:lnTo>
                        <a:lnTo>
                          <a:pt x="321" y="1123"/>
                        </a:lnTo>
                        <a:lnTo>
                          <a:pt x="334" y="1115"/>
                        </a:lnTo>
                        <a:lnTo>
                          <a:pt x="334" y="1103"/>
                        </a:lnTo>
                        <a:lnTo>
                          <a:pt x="334" y="1091"/>
                        </a:lnTo>
                        <a:lnTo>
                          <a:pt x="334" y="1078"/>
                        </a:lnTo>
                        <a:lnTo>
                          <a:pt x="325" y="1070"/>
                        </a:lnTo>
                        <a:lnTo>
                          <a:pt x="338" y="1070"/>
                        </a:lnTo>
                        <a:lnTo>
                          <a:pt x="338" y="1070"/>
                        </a:lnTo>
                        <a:lnTo>
                          <a:pt x="334" y="1062"/>
                        </a:lnTo>
                        <a:lnTo>
                          <a:pt x="338" y="1050"/>
                        </a:lnTo>
                        <a:lnTo>
                          <a:pt x="338" y="1038"/>
                        </a:lnTo>
                        <a:lnTo>
                          <a:pt x="338" y="1026"/>
                        </a:lnTo>
                        <a:lnTo>
                          <a:pt x="325" y="1021"/>
                        </a:lnTo>
                        <a:lnTo>
                          <a:pt x="317" y="1017"/>
                        </a:lnTo>
                        <a:lnTo>
                          <a:pt x="334" y="1021"/>
                        </a:lnTo>
                        <a:lnTo>
                          <a:pt x="346" y="1021"/>
                        </a:lnTo>
                        <a:lnTo>
                          <a:pt x="342" y="1009"/>
                        </a:lnTo>
                        <a:lnTo>
                          <a:pt x="330" y="1005"/>
                        </a:lnTo>
                        <a:lnTo>
                          <a:pt x="317" y="1009"/>
                        </a:lnTo>
                        <a:lnTo>
                          <a:pt x="330" y="1005"/>
                        </a:lnTo>
                        <a:lnTo>
                          <a:pt x="354" y="1005"/>
                        </a:lnTo>
                        <a:lnTo>
                          <a:pt x="362" y="993"/>
                        </a:lnTo>
                        <a:lnTo>
                          <a:pt x="370" y="997"/>
                        </a:lnTo>
                        <a:lnTo>
                          <a:pt x="382" y="993"/>
                        </a:lnTo>
                        <a:lnTo>
                          <a:pt x="395" y="981"/>
                        </a:lnTo>
                        <a:lnTo>
                          <a:pt x="391" y="977"/>
                        </a:lnTo>
                        <a:lnTo>
                          <a:pt x="395" y="965"/>
                        </a:lnTo>
                        <a:lnTo>
                          <a:pt x="399" y="977"/>
                        </a:lnTo>
                        <a:lnTo>
                          <a:pt x="403" y="989"/>
                        </a:lnTo>
                        <a:lnTo>
                          <a:pt x="411" y="977"/>
                        </a:lnTo>
                        <a:lnTo>
                          <a:pt x="423" y="965"/>
                        </a:lnTo>
                        <a:lnTo>
                          <a:pt x="427" y="960"/>
                        </a:lnTo>
                        <a:lnTo>
                          <a:pt x="439" y="960"/>
                        </a:lnTo>
                        <a:lnTo>
                          <a:pt x="435" y="948"/>
                        </a:lnTo>
                        <a:lnTo>
                          <a:pt x="448" y="952"/>
                        </a:lnTo>
                        <a:lnTo>
                          <a:pt x="452" y="952"/>
                        </a:lnTo>
                        <a:lnTo>
                          <a:pt x="448" y="940"/>
                        </a:lnTo>
                        <a:lnTo>
                          <a:pt x="435" y="940"/>
                        </a:lnTo>
                        <a:lnTo>
                          <a:pt x="423" y="944"/>
                        </a:lnTo>
                        <a:lnTo>
                          <a:pt x="423" y="932"/>
                        </a:lnTo>
                        <a:lnTo>
                          <a:pt x="435" y="940"/>
                        </a:lnTo>
                        <a:lnTo>
                          <a:pt x="444" y="928"/>
                        </a:lnTo>
                        <a:lnTo>
                          <a:pt x="456" y="920"/>
                        </a:lnTo>
                        <a:lnTo>
                          <a:pt x="460" y="912"/>
                        </a:lnTo>
                        <a:lnTo>
                          <a:pt x="468" y="908"/>
                        </a:lnTo>
                        <a:lnTo>
                          <a:pt x="472" y="908"/>
                        </a:lnTo>
                        <a:lnTo>
                          <a:pt x="476" y="895"/>
                        </a:lnTo>
                        <a:lnTo>
                          <a:pt x="468" y="883"/>
                        </a:lnTo>
                        <a:lnTo>
                          <a:pt x="468" y="883"/>
                        </a:lnTo>
                        <a:lnTo>
                          <a:pt x="456" y="871"/>
                        </a:lnTo>
                        <a:lnTo>
                          <a:pt x="448" y="871"/>
                        </a:lnTo>
                        <a:lnTo>
                          <a:pt x="444" y="863"/>
                        </a:lnTo>
                        <a:lnTo>
                          <a:pt x="444" y="851"/>
                        </a:lnTo>
                        <a:lnTo>
                          <a:pt x="431" y="851"/>
                        </a:lnTo>
                        <a:lnTo>
                          <a:pt x="419" y="838"/>
                        </a:lnTo>
                        <a:lnTo>
                          <a:pt x="407" y="830"/>
                        </a:lnTo>
                        <a:lnTo>
                          <a:pt x="395" y="834"/>
                        </a:lnTo>
                        <a:lnTo>
                          <a:pt x="382" y="822"/>
                        </a:lnTo>
                        <a:lnTo>
                          <a:pt x="378" y="822"/>
                        </a:lnTo>
                        <a:lnTo>
                          <a:pt x="366" y="822"/>
                        </a:lnTo>
                        <a:lnTo>
                          <a:pt x="370" y="810"/>
                        </a:lnTo>
                        <a:lnTo>
                          <a:pt x="362" y="798"/>
                        </a:lnTo>
                        <a:lnTo>
                          <a:pt x="366" y="786"/>
                        </a:lnTo>
                        <a:lnTo>
                          <a:pt x="362" y="773"/>
                        </a:lnTo>
                        <a:lnTo>
                          <a:pt x="366" y="765"/>
                        </a:lnTo>
                        <a:lnTo>
                          <a:pt x="362" y="757"/>
                        </a:lnTo>
                        <a:lnTo>
                          <a:pt x="362" y="745"/>
                        </a:lnTo>
                        <a:lnTo>
                          <a:pt x="370" y="737"/>
                        </a:lnTo>
                        <a:lnTo>
                          <a:pt x="366" y="724"/>
                        </a:lnTo>
                        <a:lnTo>
                          <a:pt x="378" y="724"/>
                        </a:lnTo>
                        <a:lnTo>
                          <a:pt x="378" y="712"/>
                        </a:lnTo>
                        <a:lnTo>
                          <a:pt x="382" y="700"/>
                        </a:lnTo>
                        <a:lnTo>
                          <a:pt x="387" y="684"/>
                        </a:lnTo>
                        <a:lnTo>
                          <a:pt x="391" y="676"/>
                        </a:lnTo>
                        <a:lnTo>
                          <a:pt x="378" y="672"/>
                        </a:lnTo>
                        <a:lnTo>
                          <a:pt x="378" y="659"/>
                        </a:lnTo>
                        <a:lnTo>
                          <a:pt x="378" y="651"/>
                        </a:lnTo>
                        <a:lnTo>
                          <a:pt x="387" y="655"/>
                        </a:lnTo>
                        <a:lnTo>
                          <a:pt x="399" y="651"/>
                        </a:lnTo>
                        <a:lnTo>
                          <a:pt x="411" y="643"/>
                        </a:lnTo>
                        <a:lnTo>
                          <a:pt x="415" y="635"/>
                        </a:lnTo>
                        <a:lnTo>
                          <a:pt x="407" y="619"/>
                        </a:lnTo>
                        <a:lnTo>
                          <a:pt x="407" y="615"/>
                        </a:lnTo>
                        <a:lnTo>
                          <a:pt x="399" y="611"/>
                        </a:lnTo>
                        <a:lnTo>
                          <a:pt x="399" y="598"/>
                        </a:lnTo>
                        <a:lnTo>
                          <a:pt x="403" y="602"/>
                        </a:lnTo>
                        <a:lnTo>
                          <a:pt x="411" y="615"/>
                        </a:lnTo>
                        <a:lnTo>
                          <a:pt x="419" y="623"/>
                        </a:lnTo>
                        <a:lnTo>
                          <a:pt x="431" y="615"/>
                        </a:lnTo>
                        <a:lnTo>
                          <a:pt x="444" y="611"/>
                        </a:lnTo>
                        <a:lnTo>
                          <a:pt x="439" y="598"/>
                        </a:lnTo>
                        <a:lnTo>
                          <a:pt x="452" y="594"/>
                        </a:lnTo>
                        <a:lnTo>
                          <a:pt x="456" y="582"/>
                        </a:lnTo>
                        <a:lnTo>
                          <a:pt x="472" y="582"/>
                        </a:lnTo>
                        <a:lnTo>
                          <a:pt x="468" y="578"/>
                        </a:lnTo>
                        <a:lnTo>
                          <a:pt x="480" y="582"/>
                        </a:lnTo>
                        <a:lnTo>
                          <a:pt x="492" y="574"/>
                        </a:lnTo>
                        <a:lnTo>
                          <a:pt x="492" y="562"/>
                        </a:lnTo>
                        <a:lnTo>
                          <a:pt x="500" y="562"/>
                        </a:lnTo>
                        <a:lnTo>
                          <a:pt x="509" y="558"/>
                        </a:lnTo>
                        <a:lnTo>
                          <a:pt x="521" y="554"/>
                        </a:lnTo>
                        <a:lnTo>
                          <a:pt x="533" y="545"/>
                        </a:lnTo>
                        <a:lnTo>
                          <a:pt x="545" y="545"/>
                        </a:lnTo>
                        <a:lnTo>
                          <a:pt x="557" y="533"/>
                        </a:lnTo>
                        <a:lnTo>
                          <a:pt x="570" y="533"/>
                        </a:lnTo>
                        <a:lnTo>
                          <a:pt x="582" y="525"/>
                        </a:lnTo>
                        <a:lnTo>
                          <a:pt x="586" y="513"/>
                        </a:lnTo>
                        <a:lnTo>
                          <a:pt x="594" y="501"/>
                        </a:lnTo>
                        <a:lnTo>
                          <a:pt x="602" y="488"/>
                        </a:lnTo>
                        <a:lnTo>
                          <a:pt x="614" y="480"/>
                        </a:lnTo>
                        <a:lnTo>
                          <a:pt x="627" y="472"/>
                        </a:lnTo>
                        <a:lnTo>
                          <a:pt x="631" y="460"/>
                        </a:lnTo>
                        <a:lnTo>
                          <a:pt x="618" y="452"/>
                        </a:lnTo>
                        <a:lnTo>
                          <a:pt x="606" y="444"/>
                        </a:lnTo>
                        <a:lnTo>
                          <a:pt x="614" y="448"/>
                        </a:lnTo>
                        <a:lnTo>
                          <a:pt x="610" y="436"/>
                        </a:lnTo>
                        <a:lnTo>
                          <a:pt x="598" y="427"/>
                        </a:lnTo>
                        <a:lnTo>
                          <a:pt x="610" y="427"/>
                        </a:lnTo>
                        <a:lnTo>
                          <a:pt x="623" y="411"/>
                        </a:lnTo>
                        <a:lnTo>
                          <a:pt x="631" y="407"/>
                        </a:lnTo>
                        <a:lnTo>
                          <a:pt x="631" y="407"/>
                        </a:lnTo>
                        <a:lnTo>
                          <a:pt x="631" y="395"/>
                        </a:lnTo>
                        <a:lnTo>
                          <a:pt x="639" y="383"/>
                        </a:lnTo>
                        <a:lnTo>
                          <a:pt x="627" y="383"/>
                        </a:lnTo>
                        <a:lnTo>
                          <a:pt x="631" y="370"/>
                        </a:lnTo>
                        <a:lnTo>
                          <a:pt x="643" y="375"/>
                        </a:lnTo>
                        <a:lnTo>
                          <a:pt x="655" y="375"/>
                        </a:lnTo>
                        <a:lnTo>
                          <a:pt x="647" y="362"/>
                        </a:lnTo>
                        <a:lnTo>
                          <a:pt x="659" y="354"/>
                        </a:lnTo>
                        <a:lnTo>
                          <a:pt x="667" y="358"/>
                        </a:lnTo>
                        <a:lnTo>
                          <a:pt x="680" y="350"/>
                        </a:lnTo>
                        <a:lnTo>
                          <a:pt x="680" y="346"/>
                        </a:lnTo>
                        <a:lnTo>
                          <a:pt x="675" y="334"/>
                        </a:lnTo>
                        <a:lnTo>
                          <a:pt x="688" y="338"/>
                        </a:lnTo>
                        <a:lnTo>
                          <a:pt x="700" y="338"/>
                        </a:lnTo>
                        <a:lnTo>
                          <a:pt x="700" y="326"/>
                        </a:lnTo>
                        <a:lnTo>
                          <a:pt x="712" y="338"/>
                        </a:lnTo>
                        <a:lnTo>
                          <a:pt x="724" y="342"/>
                        </a:lnTo>
                        <a:lnTo>
                          <a:pt x="736" y="342"/>
                        </a:lnTo>
                        <a:lnTo>
                          <a:pt x="728" y="330"/>
                        </a:lnTo>
                        <a:lnTo>
                          <a:pt x="736" y="338"/>
                        </a:lnTo>
                        <a:lnTo>
                          <a:pt x="749" y="334"/>
                        </a:lnTo>
                        <a:lnTo>
                          <a:pt x="761" y="334"/>
                        </a:lnTo>
                        <a:lnTo>
                          <a:pt x="773" y="334"/>
                        </a:lnTo>
                        <a:lnTo>
                          <a:pt x="785" y="334"/>
                        </a:lnTo>
                        <a:lnTo>
                          <a:pt x="785" y="334"/>
                        </a:lnTo>
                        <a:lnTo>
                          <a:pt x="785" y="33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75" name="Freeform 259">
                    <a:extLst>
                      <a:ext uri="{FF2B5EF4-FFF2-40B4-BE49-F238E27FC236}">
                        <a16:creationId xmlns:a16="http://schemas.microsoft.com/office/drawing/2014/main" id="{051CD008-78CB-4A92-9D61-48EFADC2A1FC}"/>
                      </a:ext>
                    </a:extLst>
                  </p:cNvPr>
                  <p:cNvSpPr>
                    <a:spLocks/>
                  </p:cNvSpPr>
                  <p:nvPr/>
                </p:nvSpPr>
                <p:spPr bwMode="gray">
                  <a:xfrm>
                    <a:off x="11300" y="6516"/>
                    <a:ext cx="21" cy="12"/>
                  </a:xfrm>
                  <a:custGeom>
                    <a:avLst/>
                    <a:gdLst>
                      <a:gd name="T0" fmla="*/ 13 w 21"/>
                      <a:gd name="T1" fmla="*/ 0 h 12"/>
                      <a:gd name="T2" fmla="*/ 0 w 21"/>
                      <a:gd name="T3" fmla="*/ 8 h 12"/>
                      <a:gd name="T4" fmla="*/ 13 w 21"/>
                      <a:gd name="T5" fmla="*/ 12 h 12"/>
                      <a:gd name="T6" fmla="*/ 21 w 21"/>
                      <a:gd name="T7" fmla="*/ 4 h 12"/>
                      <a:gd name="T8" fmla="*/ 21 w 21"/>
                      <a:gd name="T9" fmla="*/ 0 h 12"/>
                      <a:gd name="T10" fmla="*/ 13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3" y="0"/>
                        </a:moveTo>
                        <a:lnTo>
                          <a:pt x="0" y="8"/>
                        </a:lnTo>
                        <a:lnTo>
                          <a:pt x="13" y="12"/>
                        </a:lnTo>
                        <a:lnTo>
                          <a:pt x="21" y="4"/>
                        </a:lnTo>
                        <a:lnTo>
                          <a:pt x="21" y="0"/>
                        </a:lnTo>
                        <a:lnTo>
                          <a:pt x="1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222" name="Group 260">
                  <a:extLst>
                    <a:ext uri="{FF2B5EF4-FFF2-40B4-BE49-F238E27FC236}">
                      <a16:creationId xmlns:a16="http://schemas.microsoft.com/office/drawing/2014/main" id="{9FF3B5D3-4989-48FD-BFFE-E6F41F088B14}"/>
                    </a:ext>
                  </a:extLst>
                </p:cNvPr>
                <p:cNvGrpSpPr>
                  <a:grpSpLocks/>
                </p:cNvGrpSpPr>
                <p:nvPr/>
              </p:nvGrpSpPr>
              <p:grpSpPr bwMode="auto">
                <a:xfrm>
                  <a:off x="11797" y="5368"/>
                  <a:ext cx="716" cy="1009"/>
                  <a:chOff x="11797" y="5368"/>
                  <a:chExt cx="716" cy="1009"/>
                </a:xfrm>
                <a:grpFill/>
              </p:grpSpPr>
              <p:sp>
                <p:nvSpPr>
                  <p:cNvPr id="265" name="Freeform 261">
                    <a:extLst>
                      <a:ext uri="{FF2B5EF4-FFF2-40B4-BE49-F238E27FC236}">
                        <a16:creationId xmlns:a16="http://schemas.microsoft.com/office/drawing/2014/main" id="{E6C5CA59-6ECB-40F9-8637-E4FE85C83996}"/>
                      </a:ext>
                    </a:extLst>
                  </p:cNvPr>
                  <p:cNvSpPr>
                    <a:spLocks/>
                  </p:cNvSpPr>
                  <p:nvPr/>
                </p:nvSpPr>
                <p:spPr bwMode="gray">
                  <a:xfrm>
                    <a:off x="11854" y="5368"/>
                    <a:ext cx="659" cy="1009"/>
                  </a:xfrm>
                  <a:custGeom>
                    <a:avLst/>
                    <a:gdLst>
                      <a:gd name="T0" fmla="*/ 476 w 659"/>
                      <a:gd name="T1" fmla="*/ 908 h 1009"/>
                      <a:gd name="T2" fmla="*/ 508 w 659"/>
                      <a:gd name="T3" fmla="*/ 883 h 1009"/>
                      <a:gd name="T4" fmla="*/ 553 w 659"/>
                      <a:gd name="T5" fmla="*/ 847 h 1009"/>
                      <a:gd name="T6" fmla="*/ 602 w 659"/>
                      <a:gd name="T7" fmla="*/ 794 h 1009"/>
                      <a:gd name="T8" fmla="*/ 651 w 659"/>
                      <a:gd name="T9" fmla="*/ 737 h 1009"/>
                      <a:gd name="T10" fmla="*/ 614 w 659"/>
                      <a:gd name="T11" fmla="*/ 676 h 1009"/>
                      <a:gd name="T12" fmla="*/ 561 w 659"/>
                      <a:gd name="T13" fmla="*/ 643 h 1009"/>
                      <a:gd name="T14" fmla="*/ 594 w 659"/>
                      <a:gd name="T15" fmla="*/ 594 h 1009"/>
                      <a:gd name="T16" fmla="*/ 565 w 659"/>
                      <a:gd name="T17" fmla="*/ 562 h 1009"/>
                      <a:gd name="T18" fmla="*/ 553 w 659"/>
                      <a:gd name="T19" fmla="*/ 513 h 1009"/>
                      <a:gd name="T20" fmla="*/ 553 w 659"/>
                      <a:gd name="T21" fmla="*/ 460 h 1009"/>
                      <a:gd name="T22" fmla="*/ 561 w 659"/>
                      <a:gd name="T23" fmla="*/ 428 h 1009"/>
                      <a:gd name="T24" fmla="*/ 529 w 659"/>
                      <a:gd name="T25" fmla="*/ 362 h 1009"/>
                      <a:gd name="T26" fmla="*/ 541 w 659"/>
                      <a:gd name="T27" fmla="*/ 289 h 1009"/>
                      <a:gd name="T28" fmla="*/ 541 w 659"/>
                      <a:gd name="T29" fmla="*/ 236 h 1009"/>
                      <a:gd name="T30" fmla="*/ 472 w 659"/>
                      <a:gd name="T31" fmla="*/ 171 h 1009"/>
                      <a:gd name="T32" fmla="*/ 472 w 659"/>
                      <a:gd name="T33" fmla="*/ 131 h 1009"/>
                      <a:gd name="T34" fmla="*/ 504 w 659"/>
                      <a:gd name="T35" fmla="*/ 114 h 1009"/>
                      <a:gd name="T36" fmla="*/ 512 w 659"/>
                      <a:gd name="T37" fmla="*/ 45 h 1009"/>
                      <a:gd name="T38" fmla="*/ 427 w 659"/>
                      <a:gd name="T39" fmla="*/ 0 h 1009"/>
                      <a:gd name="T40" fmla="*/ 370 w 659"/>
                      <a:gd name="T41" fmla="*/ 17 h 1009"/>
                      <a:gd name="T42" fmla="*/ 317 w 659"/>
                      <a:gd name="T43" fmla="*/ 57 h 1009"/>
                      <a:gd name="T44" fmla="*/ 293 w 659"/>
                      <a:gd name="T45" fmla="*/ 126 h 1009"/>
                      <a:gd name="T46" fmla="*/ 256 w 659"/>
                      <a:gd name="T47" fmla="*/ 163 h 1009"/>
                      <a:gd name="T48" fmla="*/ 183 w 659"/>
                      <a:gd name="T49" fmla="*/ 147 h 1009"/>
                      <a:gd name="T50" fmla="*/ 97 w 659"/>
                      <a:gd name="T51" fmla="*/ 126 h 1009"/>
                      <a:gd name="T52" fmla="*/ 20 w 659"/>
                      <a:gd name="T53" fmla="*/ 110 h 1009"/>
                      <a:gd name="T54" fmla="*/ 16 w 659"/>
                      <a:gd name="T55" fmla="*/ 122 h 1009"/>
                      <a:gd name="T56" fmla="*/ 89 w 659"/>
                      <a:gd name="T57" fmla="*/ 171 h 1009"/>
                      <a:gd name="T58" fmla="*/ 150 w 659"/>
                      <a:gd name="T59" fmla="*/ 192 h 1009"/>
                      <a:gd name="T60" fmla="*/ 175 w 659"/>
                      <a:gd name="T61" fmla="*/ 265 h 1009"/>
                      <a:gd name="T62" fmla="*/ 195 w 659"/>
                      <a:gd name="T63" fmla="*/ 330 h 1009"/>
                      <a:gd name="T64" fmla="*/ 183 w 659"/>
                      <a:gd name="T65" fmla="*/ 383 h 1009"/>
                      <a:gd name="T66" fmla="*/ 211 w 659"/>
                      <a:gd name="T67" fmla="*/ 444 h 1009"/>
                      <a:gd name="T68" fmla="*/ 236 w 659"/>
                      <a:gd name="T69" fmla="*/ 448 h 1009"/>
                      <a:gd name="T70" fmla="*/ 285 w 659"/>
                      <a:gd name="T71" fmla="*/ 480 h 1009"/>
                      <a:gd name="T72" fmla="*/ 289 w 659"/>
                      <a:gd name="T73" fmla="*/ 529 h 1009"/>
                      <a:gd name="T74" fmla="*/ 248 w 659"/>
                      <a:gd name="T75" fmla="*/ 537 h 1009"/>
                      <a:gd name="T76" fmla="*/ 199 w 659"/>
                      <a:gd name="T77" fmla="*/ 594 h 1009"/>
                      <a:gd name="T78" fmla="*/ 150 w 659"/>
                      <a:gd name="T79" fmla="*/ 631 h 1009"/>
                      <a:gd name="T80" fmla="*/ 110 w 659"/>
                      <a:gd name="T81" fmla="*/ 660 h 1009"/>
                      <a:gd name="T82" fmla="*/ 81 w 659"/>
                      <a:gd name="T83" fmla="*/ 696 h 1009"/>
                      <a:gd name="T84" fmla="*/ 57 w 659"/>
                      <a:gd name="T85" fmla="*/ 708 h 1009"/>
                      <a:gd name="T86" fmla="*/ 36 w 659"/>
                      <a:gd name="T87" fmla="*/ 778 h 1009"/>
                      <a:gd name="T88" fmla="*/ 40 w 659"/>
                      <a:gd name="T89" fmla="*/ 814 h 1009"/>
                      <a:gd name="T90" fmla="*/ 57 w 659"/>
                      <a:gd name="T91" fmla="*/ 859 h 1009"/>
                      <a:gd name="T92" fmla="*/ 44 w 659"/>
                      <a:gd name="T93" fmla="*/ 932 h 1009"/>
                      <a:gd name="T94" fmla="*/ 69 w 659"/>
                      <a:gd name="T95" fmla="*/ 948 h 1009"/>
                      <a:gd name="T96" fmla="*/ 110 w 659"/>
                      <a:gd name="T97" fmla="*/ 969 h 1009"/>
                      <a:gd name="T98" fmla="*/ 138 w 659"/>
                      <a:gd name="T99" fmla="*/ 977 h 1009"/>
                      <a:gd name="T100" fmla="*/ 158 w 659"/>
                      <a:gd name="T101" fmla="*/ 993 h 1009"/>
                      <a:gd name="T102" fmla="*/ 167 w 659"/>
                      <a:gd name="T103" fmla="*/ 993 h 1009"/>
                      <a:gd name="T104" fmla="*/ 199 w 659"/>
                      <a:gd name="T105" fmla="*/ 993 h 1009"/>
                      <a:gd name="T106" fmla="*/ 240 w 659"/>
                      <a:gd name="T107" fmla="*/ 981 h 1009"/>
                      <a:gd name="T108" fmla="*/ 305 w 659"/>
                      <a:gd name="T109" fmla="*/ 961 h 1009"/>
                      <a:gd name="T110" fmla="*/ 350 w 659"/>
                      <a:gd name="T111" fmla="*/ 957 h 1009"/>
                      <a:gd name="T112" fmla="*/ 394 w 659"/>
                      <a:gd name="T113" fmla="*/ 94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9" h="1009">
                        <a:moveTo>
                          <a:pt x="439" y="936"/>
                        </a:moveTo>
                        <a:lnTo>
                          <a:pt x="451" y="924"/>
                        </a:lnTo>
                        <a:lnTo>
                          <a:pt x="451" y="924"/>
                        </a:lnTo>
                        <a:lnTo>
                          <a:pt x="464" y="916"/>
                        </a:lnTo>
                        <a:lnTo>
                          <a:pt x="472" y="908"/>
                        </a:lnTo>
                        <a:lnTo>
                          <a:pt x="476" y="908"/>
                        </a:lnTo>
                        <a:lnTo>
                          <a:pt x="480" y="908"/>
                        </a:lnTo>
                        <a:lnTo>
                          <a:pt x="484" y="904"/>
                        </a:lnTo>
                        <a:lnTo>
                          <a:pt x="492" y="891"/>
                        </a:lnTo>
                        <a:lnTo>
                          <a:pt x="496" y="891"/>
                        </a:lnTo>
                        <a:lnTo>
                          <a:pt x="496" y="891"/>
                        </a:lnTo>
                        <a:lnTo>
                          <a:pt x="508" y="883"/>
                        </a:lnTo>
                        <a:lnTo>
                          <a:pt x="521" y="875"/>
                        </a:lnTo>
                        <a:lnTo>
                          <a:pt x="525" y="871"/>
                        </a:lnTo>
                        <a:lnTo>
                          <a:pt x="537" y="859"/>
                        </a:lnTo>
                        <a:lnTo>
                          <a:pt x="537" y="855"/>
                        </a:lnTo>
                        <a:lnTo>
                          <a:pt x="541" y="855"/>
                        </a:lnTo>
                        <a:lnTo>
                          <a:pt x="553" y="847"/>
                        </a:lnTo>
                        <a:lnTo>
                          <a:pt x="565" y="834"/>
                        </a:lnTo>
                        <a:lnTo>
                          <a:pt x="565" y="830"/>
                        </a:lnTo>
                        <a:lnTo>
                          <a:pt x="573" y="822"/>
                        </a:lnTo>
                        <a:lnTo>
                          <a:pt x="578" y="818"/>
                        </a:lnTo>
                        <a:lnTo>
                          <a:pt x="590" y="806"/>
                        </a:lnTo>
                        <a:lnTo>
                          <a:pt x="602" y="794"/>
                        </a:lnTo>
                        <a:lnTo>
                          <a:pt x="606" y="790"/>
                        </a:lnTo>
                        <a:lnTo>
                          <a:pt x="618" y="782"/>
                        </a:lnTo>
                        <a:lnTo>
                          <a:pt x="630" y="769"/>
                        </a:lnTo>
                        <a:lnTo>
                          <a:pt x="643" y="761"/>
                        </a:lnTo>
                        <a:lnTo>
                          <a:pt x="647" y="749"/>
                        </a:lnTo>
                        <a:lnTo>
                          <a:pt x="651" y="737"/>
                        </a:lnTo>
                        <a:lnTo>
                          <a:pt x="659" y="725"/>
                        </a:lnTo>
                        <a:lnTo>
                          <a:pt x="655" y="716"/>
                        </a:lnTo>
                        <a:lnTo>
                          <a:pt x="643" y="704"/>
                        </a:lnTo>
                        <a:lnTo>
                          <a:pt x="635" y="692"/>
                        </a:lnTo>
                        <a:lnTo>
                          <a:pt x="622" y="688"/>
                        </a:lnTo>
                        <a:lnTo>
                          <a:pt x="614" y="676"/>
                        </a:lnTo>
                        <a:lnTo>
                          <a:pt x="598" y="672"/>
                        </a:lnTo>
                        <a:lnTo>
                          <a:pt x="590" y="664"/>
                        </a:lnTo>
                        <a:lnTo>
                          <a:pt x="578" y="655"/>
                        </a:lnTo>
                        <a:lnTo>
                          <a:pt x="578" y="655"/>
                        </a:lnTo>
                        <a:lnTo>
                          <a:pt x="565" y="647"/>
                        </a:lnTo>
                        <a:lnTo>
                          <a:pt x="561" y="643"/>
                        </a:lnTo>
                        <a:lnTo>
                          <a:pt x="565" y="643"/>
                        </a:lnTo>
                        <a:lnTo>
                          <a:pt x="573" y="639"/>
                        </a:lnTo>
                        <a:lnTo>
                          <a:pt x="586" y="631"/>
                        </a:lnTo>
                        <a:lnTo>
                          <a:pt x="598" y="619"/>
                        </a:lnTo>
                        <a:lnTo>
                          <a:pt x="598" y="607"/>
                        </a:lnTo>
                        <a:lnTo>
                          <a:pt x="594" y="594"/>
                        </a:lnTo>
                        <a:lnTo>
                          <a:pt x="582" y="586"/>
                        </a:lnTo>
                        <a:lnTo>
                          <a:pt x="569" y="582"/>
                        </a:lnTo>
                        <a:lnTo>
                          <a:pt x="565" y="570"/>
                        </a:lnTo>
                        <a:lnTo>
                          <a:pt x="565" y="570"/>
                        </a:lnTo>
                        <a:lnTo>
                          <a:pt x="561" y="566"/>
                        </a:lnTo>
                        <a:lnTo>
                          <a:pt x="565" y="562"/>
                        </a:lnTo>
                        <a:lnTo>
                          <a:pt x="578" y="554"/>
                        </a:lnTo>
                        <a:lnTo>
                          <a:pt x="565" y="542"/>
                        </a:lnTo>
                        <a:lnTo>
                          <a:pt x="557" y="546"/>
                        </a:lnTo>
                        <a:lnTo>
                          <a:pt x="545" y="533"/>
                        </a:lnTo>
                        <a:lnTo>
                          <a:pt x="541" y="521"/>
                        </a:lnTo>
                        <a:lnTo>
                          <a:pt x="553" y="513"/>
                        </a:lnTo>
                        <a:lnTo>
                          <a:pt x="553" y="501"/>
                        </a:lnTo>
                        <a:lnTo>
                          <a:pt x="545" y="501"/>
                        </a:lnTo>
                        <a:lnTo>
                          <a:pt x="541" y="493"/>
                        </a:lnTo>
                        <a:lnTo>
                          <a:pt x="549" y="485"/>
                        </a:lnTo>
                        <a:lnTo>
                          <a:pt x="549" y="472"/>
                        </a:lnTo>
                        <a:lnTo>
                          <a:pt x="553" y="460"/>
                        </a:lnTo>
                        <a:lnTo>
                          <a:pt x="565" y="456"/>
                        </a:lnTo>
                        <a:lnTo>
                          <a:pt x="573" y="456"/>
                        </a:lnTo>
                        <a:lnTo>
                          <a:pt x="569" y="444"/>
                        </a:lnTo>
                        <a:lnTo>
                          <a:pt x="569" y="440"/>
                        </a:lnTo>
                        <a:lnTo>
                          <a:pt x="565" y="428"/>
                        </a:lnTo>
                        <a:lnTo>
                          <a:pt x="561" y="428"/>
                        </a:lnTo>
                        <a:lnTo>
                          <a:pt x="561" y="415"/>
                        </a:lnTo>
                        <a:lnTo>
                          <a:pt x="549" y="403"/>
                        </a:lnTo>
                        <a:lnTo>
                          <a:pt x="541" y="391"/>
                        </a:lnTo>
                        <a:lnTo>
                          <a:pt x="537" y="379"/>
                        </a:lnTo>
                        <a:lnTo>
                          <a:pt x="537" y="375"/>
                        </a:lnTo>
                        <a:lnTo>
                          <a:pt x="529" y="362"/>
                        </a:lnTo>
                        <a:lnTo>
                          <a:pt x="521" y="350"/>
                        </a:lnTo>
                        <a:lnTo>
                          <a:pt x="512" y="338"/>
                        </a:lnTo>
                        <a:lnTo>
                          <a:pt x="508" y="330"/>
                        </a:lnTo>
                        <a:lnTo>
                          <a:pt x="508" y="326"/>
                        </a:lnTo>
                        <a:lnTo>
                          <a:pt x="521" y="314"/>
                        </a:lnTo>
                        <a:lnTo>
                          <a:pt x="541" y="289"/>
                        </a:lnTo>
                        <a:lnTo>
                          <a:pt x="553" y="277"/>
                        </a:lnTo>
                        <a:lnTo>
                          <a:pt x="561" y="265"/>
                        </a:lnTo>
                        <a:lnTo>
                          <a:pt x="565" y="253"/>
                        </a:lnTo>
                        <a:lnTo>
                          <a:pt x="565" y="253"/>
                        </a:lnTo>
                        <a:lnTo>
                          <a:pt x="557" y="244"/>
                        </a:lnTo>
                        <a:lnTo>
                          <a:pt x="541" y="236"/>
                        </a:lnTo>
                        <a:lnTo>
                          <a:pt x="533" y="224"/>
                        </a:lnTo>
                        <a:lnTo>
                          <a:pt x="521" y="212"/>
                        </a:lnTo>
                        <a:lnTo>
                          <a:pt x="496" y="204"/>
                        </a:lnTo>
                        <a:lnTo>
                          <a:pt x="484" y="196"/>
                        </a:lnTo>
                        <a:lnTo>
                          <a:pt x="476" y="183"/>
                        </a:lnTo>
                        <a:lnTo>
                          <a:pt x="472" y="171"/>
                        </a:lnTo>
                        <a:lnTo>
                          <a:pt x="472" y="167"/>
                        </a:lnTo>
                        <a:lnTo>
                          <a:pt x="472" y="167"/>
                        </a:lnTo>
                        <a:lnTo>
                          <a:pt x="480" y="155"/>
                        </a:lnTo>
                        <a:lnTo>
                          <a:pt x="488" y="143"/>
                        </a:lnTo>
                        <a:lnTo>
                          <a:pt x="484" y="131"/>
                        </a:lnTo>
                        <a:lnTo>
                          <a:pt x="472" y="131"/>
                        </a:lnTo>
                        <a:lnTo>
                          <a:pt x="468" y="126"/>
                        </a:lnTo>
                        <a:lnTo>
                          <a:pt x="472" y="126"/>
                        </a:lnTo>
                        <a:lnTo>
                          <a:pt x="480" y="122"/>
                        </a:lnTo>
                        <a:lnTo>
                          <a:pt x="492" y="118"/>
                        </a:lnTo>
                        <a:lnTo>
                          <a:pt x="504" y="114"/>
                        </a:lnTo>
                        <a:lnTo>
                          <a:pt x="504" y="114"/>
                        </a:lnTo>
                        <a:lnTo>
                          <a:pt x="496" y="98"/>
                        </a:lnTo>
                        <a:lnTo>
                          <a:pt x="508" y="86"/>
                        </a:lnTo>
                        <a:lnTo>
                          <a:pt x="521" y="74"/>
                        </a:lnTo>
                        <a:lnTo>
                          <a:pt x="521" y="57"/>
                        </a:lnTo>
                        <a:lnTo>
                          <a:pt x="512" y="45"/>
                        </a:lnTo>
                        <a:lnTo>
                          <a:pt x="512" y="45"/>
                        </a:lnTo>
                        <a:lnTo>
                          <a:pt x="500" y="37"/>
                        </a:lnTo>
                        <a:lnTo>
                          <a:pt x="484" y="33"/>
                        </a:lnTo>
                        <a:lnTo>
                          <a:pt x="468" y="25"/>
                        </a:lnTo>
                        <a:lnTo>
                          <a:pt x="443" y="8"/>
                        </a:lnTo>
                        <a:lnTo>
                          <a:pt x="439" y="0"/>
                        </a:lnTo>
                        <a:lnTo>
                          <a:pt x="427" y="0"/>
                        </a:lnTo>
                        <a:lnTo>
                          <a:pt x="411" y="8"/>
                        </a:lnTo>
                        <a:lnTo>
                          <a:pt x="411" y="8"/>
                        </a:lnTo>
                        <a:lnTo>
                          <a:pt x="407" y="13"/>
                        </a:lnTo>
                        <a:lnTo>
                          <a:pt x="394" y="17"/>
                        </a:lnTo>
                        <a:lnTo>
                          <a:pt x="382" y="17"/>
                        </a:lnTo>
                        <a:lnTo>
                          <a:pt x="370" y="17"/>
                        </a:lnTo>
                        <a:lnTo>
                          <a:pt x="358" y="17"/>
                        </a:lnTo>
                        <a:lnTo>
                          <a:pt x="346" y="29"/>
                        </a:lnTo>
                        <a:lnTo>
                          <a:pt x="333" y="41"/>
                        </a:lnTo>
                        <a:lnTo>
                          <a:pt x="321" y="45"/>
                        </a:lnTo>
                        <a:lnTo>
                          <a:pt x="321" y="49"/>
                        </a:lnTo>
                        <a:lnTo>
                          <a:pt x="317" y="57"/>
                        </a:lnTo>
                        <a:lnTo>
                          <a:pt x="313" y="70"/>
                        </a:lnTo>
                        <a:lnTo>
                          <a:pt x="317" y="74"/>
                        </a:lnTo>
                        <a:lnTo>
                          <a:pt x="309" y="86"/>
                        </a:lnTo>
                        <a:lnTo>
                          <a:pt x="309" y="110"/>
                        </a:lnTo>
                        <a:lnTo>
                          <a:pt x="305" y="122"/>
                        </a:lnTo>
                        <a:lnTo>
                          <a:pt x="293" y="126"/>
                        </a:lnTo>
                        <a:lnTo>
                          <a:pt x="289" y="126"/>
                        </a:lnTo>
                        <a:lnTo>
                          <a:pt x="276" y="135"/>
                        </a:lnTo>
                        <a:lnTo>
                          <a:pt x="272" y="147"/>
                        </a:lnTo>
                        <a:lnTo>
                          <a:pt x="260" y="155"/>
                        </a:lnTo>
                        <a:lnTo>
                          <a:pt x="260" y="159"/>
                        </a:lnTo>
                        <a:lnTo>
                          <a:pt x="256" y="163"/>
                        </a:lnTo>
                        <a:lnTo>
                          <a:pt x="244" y="151"/>
                        </a:lnTo>
                        <a:lnTo>
                          <a:pt x="232" y="147"/>
                        </a:lnTo>
                        <a:lnTo>
                          <a:pt x="219" y="143"/>
                        </a:lnTo>
                        <a:lnTo>
                          <a:pt x="203" y="139"/>
                        </a:lnTo>
                        <a:lnTo>
                          <a:pt x="191" y="135"/>
                        </a:lnTo>
                        <a:lnTo>
                          <a:pt x="183" y="147"/>
                        </a:lnTo>
                        <a:lnTo>
                          <a:pt x="162" y="151"/>
                        </a:lnTo>
                        <a:lnTo>
                          <a:pt x="146" y="151"/>
                        </a:lnTo>
                        <a:lnTo>
                          <a:pt x="134" y="151"/>
                        </a:lnTo>
                        <a:lnTo>
                          <a:pt x="122" y="143"/>
                        </a:lnTo>
                        <a:lnTo>
                          <a:pt x="106" y="147"/>
                        </a:lnTo>
                        <a:lnTo>
                          <a:pt x="97" y="126"/>
                        </a:lnTo>
                        <a:lnTo>
                          <a:pt x="81" y="110"/>
                        </a:lnTo>
                        <a:lnTo>
                          <a:pt x="77" y="106"/>
                        </a:lnTo>
                        <a:lnTo>
                          <a:pt x="61" y="86"/>
                        </a:lnTo>
                        <a:lnTo>
                          <a:pt x="40" y="82"/>
                        </a:lnTo>
                        <a:lnTo>
                          <a:pt x="24" y="98"/>
                        </a:lnTo>
                        <a:lnTo>
                          <a:pt x="20" y="110"/>
                        </a:lnTo>
                        <a:lnTo>
                          <a:pt x="8" y="106"/>
                        </a:lnTo>
                        <a:lnTo>
                          <a:pt x="0" y="110"/>
                        </a:lnTo>
                        <a:lnTo>
                          <a:pt x="8" y="114"/>
                        </a:lnTo>
                        <a:lnTo>
                          <a:pt x="12" y="114"/>
                        </a:lnTo>
                        <a:lnTo>
                          <a:pt x="16" y="114"/>
                        </a:lnTo>
                        <a:lnTo>
                          <a:pt x="16" y="122"/>
                        </a:lnTo>
                        <a:lnTo>
                          <a:pt x="28" y="131"/>
                        </a:lnTo>
                        <a:lnTo>
                          <a:pt x="40" y="139"/>
                        </a:lnTo>
                        <a:lnTo>
                          <a:pt x="53" y="151"/>
                        </a:lnTo>
                        <a:lnTo>
                          <a:pt x="65" y="155"/>
                        </a:lnTo>
                        <a:lnTo>
                          <a:pt x="77" y="159"/>
                        </a:lnTo>
                        <a:lnTo>
                          <a:pt x="89" y="171"/>
                        </a:lnTo>
                        <a:lnTo>
                          <a:pt x="97" y="171"/>
                        </a:lnTo>
                        <a:lnTo>
                          <a:pt x="110" y="175"/>
                        </a:lnTo>
                        <a:lnTo>
                          <a:pt x="114" y="175"/>
                        </a:lnTo>
                        <a:lnTo>
                          <a:pt x="126" y="179"/>
                        </a:lnTo>
                        <a:lnTo>
                          <a:pt x="138" y="183"/>
                        </a:lnTo>
                        <a:lnTo>
                          <a:pt x="150" y="192"/>
                        </a:lnTo>
                        <a:lnTo>
                          <a:pt x="162" y="204"/>
                        </a:lnTo>
                        <a:lnTo>
                          <a:pt x="171" y="216"/>
                        </a:lnTo>
                        <a:lnTo>
                          <a:pt x="183" y="228"/>
                        </a:lnTo>
                        <a:lnTo>
                          <a:pt x="171" y="236"/>
                        </a:lnTo>
                        <a:lnTo>
                          <a:pt x="171" y="253"/>
                        </a:lnTo>
                        <a:lnTo>
                          <a:pt x="175" y="265"/>
                        </a:lnTo>
                        <a:lnTo>
                          <a:pt x="175" y="277"/>
                        </a:lnTo>
                        <a:lnTo>
                          <a:pt x="187" y="281"/>
                        </a:lnTo>
                        <a:lnTo>
                          <a:pt x="187" y="293"/>
                        </a:lnTo>
                        <a:lnTo>
                          <a:pt x="175" y="306"/>
                        </a:lnTo>
                        <a:lnTo>
                          <a:pt x="183" y="318"/>
                        </a:lnTo>
                        <a:lnTo>
                          <a:pt x="195" y="330"/>
                        </a:lnTo>
                        <a:lnTo>
                          <a:pt x="203" y="342"/>
                        </a:lnTo>
                        <a:lnTo>
                          <a:pt x="203" y="342"/>
                        </a:lnTo>
                        <a:lnTo>
                          <a:pt x="195" y="354"/>
                        </a:lnTo>
                        <a:lnTo>
                          <a:pt x="195" y="367"/>
                        </a:lnTo>
                        <a:lnTo>
                          <a:pt x="183" y="379"/>
                        </a:lnTo>
                        <a:lnTo>
                          <a:pt x="183" y="383"/>
                        </a:lnTo>
                        <a:lnTo>
                          <a:pt x="183" y="399"/>
                        </a:lnTo>
                        <a:lnTo>
                          <a:pt x="195" y="407"/>
                        </a:lnTo>
                        <a:lnTo>
                          <a:pt x="203" y="419"/>
                        </a:lnTo>
                        <a:lnTo>
                          <a:pt x="211" y="432"/>
                        </a:lnTo>
                        <a:lnTo>
                          <a:pt x="211" y="440"/>
                        </a:lnTo>
                        <a:lnTo>
                          <a:pt x="211" y="444"/>
                        </a:lnTo>
                        <a:lnTo>
                          <a:pt x="211" y="444"/>
                        </a:lnTo>
                        <a:lnTo>
                          <a:pt x="215" y="444"/>
                        </a:lnTo>
                        <a:lnTo>
                          <a:pt x="224" y="444"/>
                        </a:lnTo>
                        <a:lnTo>
                          <a:pt x="236" y="448"/>
                        </a:lnTo>
                        <a:lnTo>
                          <a:pt x="236" y="444"/>
                        </a:lnTo>
                        <a:lnTo>
                          <a:pt x="236" y="448"/>
                        </a:lnTo>
                        <a:lnTo>
                          <a:pt x="240" y="452"/>
                        </a:lnTo>
                        <a:lnTo>
                          <a:pt x="252" y="460"/>
                        </a:lnTo>
                        <a:lnTo>
                          <a:pt x="260" y="460"/>
                        </a:lnTo>
                        <a:lnTo>
                          <a:pt x="268" y="468"/>
                        </a:lnTo>
                        <a:lnTo>
                          <a:pt x="272" y="468"/>
                        </a:lnTo>
                        <a:lnTo>
                          <a:pt x="285" y="480"/>
                        </a:lnTo>
                        <a:lnTo>
                          <a:pt x="280" y="493"/>
                        </a:lnTo>
                        <a:lnTo>
                          <a:pt x="280" y="501"/>
                        </a:lnTo>
                        <a:lnTo>
                          <a:pt x="276" y="513"/>
                        </a:lnTo>
                        <a:lnTo>
                          <a:pt x="293" y="521"/>
                        </a:lnTo>
                        <a:lnTo>
                          <a:pt x="289" y="521"/>
                        </a:lnTo>
                        <a:lnTo>
                          <a:pt x="289" y="529"/>
                        </a:lnTo>
                        <a:lnTo>
                          <a:pt x="276" y="529"/>
                        </a:lnTo>
                        <a:lnTo>
                          <a:pt x="285" y="537"/>
                        </a:lnTo>
                        <a:lnTo>
                          <a:pt x="272" y="533"/>
                        </a:lnTo>
                        <a:lnTo>
                          <a:pt x="260" y="533"/>
                        </a:lnTo>
                        <a:lnTo>
                          <a:pt x="260" y="533"/>
                        </a:lnTo>
                        <a:lnTo>
                          <a:pt x="248" y="537"/>
                        </a:lnTo>
                        <a:lnTo>
                          <a:pt x="236" y="550"/>
                        </a:lnTo>
                        <a:lnTo>
                          <a:pt x="228" y="562"/>
                        </a:lnTo>
                        <a:lnTo>
                          <a:pt x="215" y="574"/>
                        </a:lnTo>
                        <a:lnTo>
                          <a:pt x="215" y="574"/>
                        </a:lnTo>
                        <a:lnTo>
                          <a:pt x="203" y="582"/>
                        </a:lnTo>
                        <a:lnTo>
                          <a:pt x="199" y="594"/>
                        </a:lnTo>
                        <a:lnTo>
                          <a:pt x="187" y="603"/>
                        </a:lnTo>
                        <a:lnTo>
                          <a:pt x="179" y="615"/>
                        </a:lnTo>
                        <a:lnTo>
                          <a:pt x="179" y="619"/>
                        </a:lnTo>
                        <a:lnTo>
                          <a:pt x="167" y="615"/>
                        </a:lnTo>
                        <a:lnTo>
                          <a:pt x="162" y="627"/>
                        </a:lnTo>
                        <a:lnTo>
                          <a:pt x="150" y="631"/>
                        </a:lnTo>
                        <a:lnTo>
                          <a:pt x="150" y="631"/>
                        </a:lnTo>
                        <a:lnTo>
                          <a:pt x="142" y="643"/>
                        </a:lnTo>
                        <a:lnTo>
                          <a:pt x="134" y="655"/>
                        </a:lnTo>
                        <a:lnTo>
                          <a:pt x="134" y="655"/>
                        </a:lnTo>
                        <a:lnTo>
                          <a:pt x="122" y="647"/>
                        </a:lnTo>
                        <a:lnTo>
                          <a:pt x="110" y="660"/>
                        </a:lnTo>
                        <a:lnTo>
                          <a:pt x="106" y="672"/>
                        </a:lnTo>
                        <a:lnTo>
                          <a:pt x="106" y="684"/>
                        </a:lnTo>
                        <a:lnTo>
                          <a:pt x="106" y="684"/>
                        </a:lnTo>
                        <a:lnTo>
                          <a:pt x="106" y="688"/>
                        </a:lnTo>
                        <a:lnTo>
                          <a:pt x="93" y="692"/>
                        </a:lnTo>
                        <a:lnTo>
                          <a:pt x="81" y="696"/>
                        </a:lnTo>
                        <a:lnTo>
                          <a:pt x="81" y="692"/>
                        </a:lnTo>
                        <a:lnTo>
                          <a:pt x="69" y="696"/>
                        </a:lnTo>
                        <a:lnTo>
                          <a:pt x="69" y="696"/>
                        </a:lnTo>
                        <a:lnTo>
                          <a:pt x="57" y="688"/>
                        </a:lnTo>
                        <a:lnTo>
                          <a:pt x="57" y="696"/>
                        </a:lnTo>
                        <a:lnTo>
                          <a:pt x="57" y="708"/>
                        </a:lnTo>
                        <a:lnTo>
                          <a:pt x="49" y="721"/>
                        </a:lnTo>
                        <a:lnTo>
                          <a:pt x="36" y="729"/>
                        </a:lnTo>
                        <a:lnTo>
                          <a:pt x="32" y="741"/>
                        </a:lnTo>
                        <a:lnTo>
                          <a:pt x="36" y="753"/>
                        </a:lnTo>
                        <a:lnTo>
                          <a:pt x="32" y="765"/>
                        </a:lnTo>
                        <a:lnTo>
                          <a:pt x="36" y="778"/>
                        </a:lnTo>
                        <a:lnTo>
                          <a:pt x="40" y="773"/>
                        </a:lnTo>
                        <a:lnTo>
                          <a:pt x="44" y="786"/>
                        </a:lnTo>
                        <a:lnTo>
                          <a:pt x="44" y="786"/>
                        </a:lnTo>
                        <a:lnTo>
                          <a:pt x="44" y="798"/>
                        </a:lnTo>
                        <a:lnTo>
                          <a:pt x="40" y="810"/>
                        </a:lnTo>
                        <a:lnTo>
                          <a:pt x="40" y="814"/>
                        </a:lnTo>
                        <a:lnTo>
                          <a:pt x="53" y="826"/>
                        </a:lnTo>
                        <a:lnTo>
                          <a:pt x="57" y="839"/>
                        </a:lnTo>
                        <a:lnTo>
                          <a:pt x="65" y="851"/>
                        </a:lnTo>
                        <a:lnTo>
                          <a:pt x="65" y="851"/>
                        </a:lnTo>
                        <a:lnTo>
                          <a:pt x="53" y="847"/>
                        </a:lnTo>
                        <a:lnTo>
                          <a:pt x="57" y="859"/>
                        </a:lnTo>
                        <a:lnTo>
                          <a:pt x="57" y="871"/>
                        </a:lnTo>
                        <a:lnTo>
                          <a:pt x="53" y="883"/>
                        </a:lnTo>
                        <a:lnTo>
                          <a:pt x="49" y="896"/>
                        </a:lnTo>
                        <a:lnTo>
                          <a:pt x="49" y="908"/>
                        </a:lnTo>
                        <a:lnTo>
                          <a:pt x="44" y="920"/>
                        </a:lnTo>
                        <a:lnTo>
                          <a:pt x="44" y="932"/>
                        </a:lnTo>
                        <a:lnTo>
                          <a:pt x="57" y="940"/>
                        </a:lnTo>
                        <a:lnTo>
                          <a:pt x="57" y="940"/>
                        </a:lnTo>
                        <a:lnTo>
                          <a:pt x="57" y="940"/>
                        </a:lnTo>
                        <a:lnTo>
                          <a:pt x="65" y="936"/>
                        </a:lnTo>
                        <a:lnTo>
                          <a:pt x="65" y="936"/>
                        </a:lnTo>
                        <a:lnTo>
                          <a:pt x="69" y="948"/>
                        </a:lnTo>
                        <a:lnTo>
                          <a:pt x="81" y="948"/>
                        </a:lnTo>
                        <a:lnTo>
                          <a:pt x="85" y="948"/>
                        </a:lnTo>
                        <a:lnTo>
                          <a:pt x="97" y="952"/>
                        </a:lnTo>
                        <a:lnTo>
                          <a:pt x="106" y="957"/>
                        </a:lnTo>
                        <a:lnTo>
                          <a:pt x="122" y="957"/>
                        </a:lnTo>
                        <a:lnTo>
                          <a:pt x="110" y="969"/>
                        </a:lnTo>
                        <a:lnTo>
                          <a:pt x="118" y="969"/>
                        </a:lnTo>
                        <a:lnTo>
                          <a:pt x="130" y="969"/>
                        </a:lnTo>
                        <a:lnTo>
                          <a:pt x="142" y="965"/>
                        </a:lnTo>
                        <a:lnTo>
                          <a:pt x="138" y="969"/>
                        </a:lnTo>
                        <a:lnTo>
                          <a:pt x="138" y="969"/>
                        </a:lnTo>
                        <a:lnTo>
                          <a:pt x="138" y="977"/>
                        </a:lnTo>
                        <a:lnTo>
                          <a:pt x="142" y="985"/>
                        </a:lnTo>
                        <a:lnTo>
                          <a:pt x="154" y="989"/>
                        </a:lnTo>
                        <a:lnTo>
                          <a:pt x="154" y="993"/>
                        </a:lnTo>
                        <a:lnTo>
                          <a:pt x="150" y="993"/>
                        </a:lnTo>
                        <a:lnTo>
                          <a:pt x="150" y="997"/>
                        </a:lnTo>
                        <a:lnTo>
                          <a:pt x="158" y="993"/>
                        </a:lnTo>
                        <a:lnTo>
                          <a:pt x="162" y="993"/>
                        </a:lnTo>
                        <a:lnTo>
                          <a:pt x="158" y="1001"/>
                        </a:lnTo>
                        <a:lnTo>
                          <a:pt x="146" y="1009"/>
                        </a:lnTo>
                        <a:lnTo>
                          <a:pt x="158" y="1001"/>
                        </a:lnTo>
                        <a:lnTo>
                          <a:pt x="167" y="993"/>
                        </a:lnTo>
                        <a:lnTo>
                          <a:pt x="167" y="993"/>
                        </a:lnTo>
                        <a:lnTo>
                          <a:pt x="171" y="993"/>
                        </a:lnTo>
                        <a:lnTo>
                          <a:pt x="171" y="993"/>
                        </a:lnTo>
                        <a:lnTo>
                          <a:pt x="171" y="993"/>
                        </a:lnTo>
                        <a:lnTo>
                          <a:pt x="183" y="997"/>
                        </a:lnTo>
                        <a:lnTo>
                          <a:pt x="195" y="993"/>
                        </a:lnTo>
                        <a:lnTo>
                          <a:pt x="199" y="993"/>
                        </a:lnTo>
                        <a:lnTo>
                          <a:pt x="211" y="989"/>
                        </a:lnTo>
                        <a:lnTo>
                          <a:pt x="219" y="985"/>
                        </a:lnTo>
                        <a:lnTo>
                          <a:pt x="219" y="993"/>
                        </a:lnTo>
                        <a:lnTo>
                          <a:pt x="232" y="993"/>
                        </a:lnTo>
                        <a:lnTo>
                          <a:pt x="240" y="981"/>
                        </a:lnTo>
                        <a:lnTo>
                          <a:pt x="240" y="981"/>
                        </a:lnTo>
                        <a:lnTo>
                          <a:pt x="252" y="977"/>
                        </a:lnTo>
                        <a:lnTo>
                          <a:pt x="260" y="973"/>
                        </a:lnTo>
                        <a:lnTo>
                          <a:pt x="272" y="977"/>
                        </a:lnTo>
                        <a:lnTo>
                          <a:pt x="289" y="969"/>
                        </a:lnTo>
                        <a:lnTo>
                          <a:pt x="297" y="965"/>
                        </a:lnTo>
                        <a:lnTo>
                          <a:pt x="305" y="961"/>
                        </a:lnTo>
                        <a:lnTo>
                          <a:pt x="309" y="969"/>
                        </a:lnTo>
                        <a:lnTo>
                          <a:pt x="317" y="961"/>
                        </a:lnTo>
                        <a:lnTo>
                          <a:pt x="329" y="965"/>
                        </a:lnTo>
                        <a:lnTo>
                          <a:pt x="321" y="952"/>
                        </a:lnTo>
                        <a:lnTo>
                          <a:pt x="333" y="957"/>
                        </a:lnTo>
                        <a:lnTo>
                          <a:pt x="350" y="957"/>
                        </a:lnTo>
                        <a:lnTo>
                          <a:pt x="354" y="948"/>
                        </a:lnTo>
                        <a:lnTo>
                          <a:pt x="358" y="952"/>
                        </a:lnTo>
                        <a:lnTo>
                          <a:pt x="370" y="948"/>
                        </a:lnTo>
                        <a:lnTo>
                          <a:pt x="382" y="948"/>
                        </a:lnTo>
                        <a:lnTo>
                          <a:pt x="394" y="940"/>
                        </a:lnTo>
                        <a:lnTo>
                          <a:pt x="394" y="940"/>
                        </a:lnTo>
                        <a:lnTo>
                          <a:pt x="407" y="948"/>
                        </a:lnTo>
                        <a:lnTo>
                          <a:pt x="431" y="948"/>
                        </a:lnTo>
                        <a:lnTo>
                          <a:pt x="431" y="944"/>
                        </a:lnTo>
                        <a:lnTo>
                          <a:pt x="435" y="940"/>
                        </a:lnTo>
                        <a:lnTo>
                          <a:pt x="439" y="93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66" name="Freeform 262">
                    <a:extLst>
                      <a:ext uri="{FF2B5EF4-FFF2-40B4-BE49-F238E27FC236}">
                        <a16:creationId xmlns:a16="http://schemas.microsoft.com/office/drawing/2014/main" id="{37FF67C3-3551-4074-AA59-7916A6EB4173}"/>
                      </a:ext>
                    </a:extLst>
                  </p:cNvPr>
                  <p:cNvSpPr>
                    <a:spLocks/>
                  </p:cNvSpPr>
                  <p:nvPr/>
                </p:nvSpPr>
                <p:spPr bwMode="gray">
                  <a:xfrm>
                    <a:off x="11960" y="6337"/>
                    <a:ext cx="32" cy="24"/>
                  </a:xfrm>
                  <a:custGeom>
                    <a:avLst/>
                    <a:gdLst>
                      <a:gd name="T0" fmla="*/ 32 w 32"/>
                      <a:gd name="T1" fmla="*/ 0 h 24"/>
                      <a:gd name="T2" fmla="*/ 20 w 32"/>
                      <a:gd name="T3" fmla="*/ 4 h 24"/>
                      <a:gd name="T4" fmla="*/ 8 w 32"/>
                      <a:gd name="T5" fmla="*/ 8 h 24"/>
                      <a:gd name="T6" fmla="*/ 0 w 32"/>
                      <a:gd name="T7" fmla="*/ 20 h 24"/>
                      <a:gd name="T8" fmla="*/ 0 w 32"/>
                      <a:gd name="T9" fmla="*/ 24 h 24"/>
                      <a:gd name="T10" fmla="*/ 4 w 32"/>
                      <a:gd name="T11" fmla="*/ 24 h 24"/>
                      <a:gd name="T12" fmla="*/ 4 w 32"/>
                      <a:gd name="T13" fmla="*/ 24 h 24"/>
                      <a:gd name="T14" fmla="*/ 16 w 32"/>
                      <a:gd name="T15" fmla="*/ 20 h 24"/>
                      <a:gd name="T16" fmla="*/ 28 w 32"/>
                      <a:gd name="T17" fmla="*/ 12 h 24"/>
                      <a:gd name="T18" fmla="*/ 32 w 32"/>
                      <a:gd name="T19" fmla="*/ 8 h 24"/>
                      <a:gd name="T20" fmla="*/ 28 w 32"/>
                      <a:gd name="T21" fmla="*/ 8 h 24"/>
                      <a:gd name="T22" fmla="*/ 32 w 3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32" y="0"/>
                        </a:moveTo>
                        <a:lnTo>
                          <a:pt x="20" y="4"/>
                        </a:lnTo>
                        <a:lnTo>
                          <a:pt x="8" y="8"/>
                        </a:lnTo>
                        <a:lnTo>
                          <a:pt x="0" y="20"/>
                        </a:lnTo>
                        <a:lnTo>
                          <a:pt x="0" y="24"/>
                        </a:lnTo>
                        <a:lnTo>
                          <a:pt x="4" y="24"/>
                        </a:lnTo>
                        <a:lnTo>
                          <a:pt x="4" y="24"/>
                        </a:lnTo>
                        <a:lnTo>
                          <a:pt x="16" y="20"/>
                        </a:lnTo>
                        <a:lnTo>
                          <a:pt x="28" y="12"/>
                        </a:lnTo>
                        <a:lnTo>
                          <a:pt x="32" y="8"/>
                        </a:lnTo>
                        <a:lnTo>
                          <a:pt x="28" y="8"/>
                        </a:lnTo>
                        <a:lnTo>
                          <a:pt x="3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67" name="Freeform 263">
                    <a:extLst>
                      <a:ext uri="{FF2B5EF4-FFF2-40B4-BE49-F238E27FC236}">
                        <a16:creationId xmlns:a16="http://schemas.microsoft.com/office/drawing/2014/main" id="{F5C244EF-A637-4041-B1BF-B6CE9474C39D}"/>
                      </a:ext>
                    </a:extLst>
                  </p:cNvPr>
                  <p:cNvSpPr>
                    <a:spLocks/>
                  </p:cNvSpPr>
                  <p:nvPr/>
                </p:nvSpPr>
                <p:spPr bwMode="gray">
                  <a:xfrm>
                    <a:off x="11980" y="6003"/>
                    <a:ext cx="12" cy="8"/>
                  </a:xfrm>
                  <a:custGeom>
                    <a:avLst/>
                    <a:gdLst>
                      <a:gd name="T0" fmla="*/ 12 w 12"/>
                      <a:gd name="T1" fmla="*/ 0 h 8"/>
                      <a:gd name="T2" fmla="*/ 0 w 12"/>
                      <a:gd name="T3" fmla="*/ 4 h 8"/>
                      <a:gd name="T4" fmla="*/ 12 w 12"/>
                      <a:gd name="T5" fmla="*/ 8 h 8"/>
                      <a:gd name="T6" fmla="*/ 12 w 12"/>
                      <a:gd name="T7" fmla="*/ 0 h 8"/>
                    </a:gdLst>
                    <a:ahLst/>
                    <a:cxnLst>
                      <a:cxn ang="0">
                        <a:pos x="T0" y="T1"/>
                      </a:cxn>
                      <a:cxn ang="0">
                        <a:pos x="T2" y="T3"/>
                      </a:cxn>
                      <a:cxn ang="0">
                        <a:pos x="T4" y="T5"/>
                      </a:cxn>
                      <a:cxn ang="0">
                        <a:pos x="T6" y="T7"/>
                      </a:cxn>
                    </a:cxnLst>
                    <a:rect l="0" t="0" r="r" b="b"/>
                    <a:pathLst>
                      <a:path w="12" h="8">
                        <a:moveTo>
                          <a:pt x="12" y="0"/>
                        </a:moveTo>
                        <a:lnTo>
                          <a:pt x="0" y="4"/>
                        </a:lnTo>
                        <a:lnTo>
                          <a:pt x="12" y="8"/>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68" name="Freeform 264">
                    <a:extLst>
                      <a:ext uri="{FF2B5EF4-FFF2-40B4-BE49-F238E27FC236}">
                        <a16:creationId xmlns:a16="http://schemas.microsoft.com/office/drawing/2014/main" id="{6A380139-735E-47A3-B601-49ED8F6858B9}"/>
                      </a:ext>
                    </a:extLst>
                  </p:cNvPr>
                  <p:cNvSpPr>
                    <a:spLocks/>
                  </p:cNvSpPr>
                  <p:nvPr/>
                </p:nvSpPr>
                <p:spPr bwMode="gray">
                  <a:xfrm>
                    <a:off x="11882" y="6056"/>
                    <a:ext cx="12" cy="12"/>
                  </a:xfrm>
                  <a:custGeom>
                    <a:avLst/>
                    <a:gdLst>
                      <a:gd name="T0" fmla="*/ 12 w 12"/>
                      <a:gd name="T1" fmla="*/ 4 h 12"/>
                      <a:gd name="T2" fmla="*/ 0 w 12"/>
                      <a:gd name="T3" fmla="*/ 0 h 12"/>
                      <a:gd name="T4" fmla="*/ 8 w 12"/>
                      <a:gd name="T5" fmla="*/ 12 h 12"/>
                      <a:gd name="T6" fmla="*/ 12 w 12"/>
                      <a:gd name="T7" fmla="*/ 4 h 12"/>
                    </a:gdLst>
                    <a:ahLst/>
                    <a:cxnLst>
                      <a:cxn ang="0">
                        <a:pos x="T0" y="T1"/>
                      </a:cxn>
                      <a:cxn ang="0">
                        <a:pos x="T2" y="T3"/>
                      </a:cxn>
                      <a:cxn ang="0">
                        <a:pos x="T4" y="T5"/>
                      </a:cxn>
                      <a:cxn ang="0">
                        <a:pos x="T6" y="T7"/>
                      </a:cxn>
                    </a:cxnLst>
                    <a:rect l="0" t="0" r="r" b="b"/>
                    <a:pathLst>
                      <a:path w="12" h="12">
                        <a:moveTo>
                          <a:pt x="12" y="4"/>
                        </a:moveTo>
                        <a:lnTo>
                          <a:pt x="0" y="0"/>
                        </a:lnTo>
                        <a:lnTo>
                          <a:pt x="8" y="12"/>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69" name="Freeform 265">
                    <a:extLst>
                      <a:ext uri="{FF2B5EF4-FFF2-40B4-BE49-F238E27FC236}">
                        <a16:creationId xmlns:a16="http://schemas.microsoft.com/office/drawing/2014/main" id="{34E1ECDF-F972-4CC3-94E4-DB5A15DE565D}"/>
                      </a:ext>
                    </a:extLst>
                  </p:cNvPr>
                  <p:cNvSpPr>
                    <a:spLocks/>
                  </p:cNvSpPr>
                  <p:nvPr/>
                </p:nvSpPr>
                <p:spPr bwMode="gray">
                  <a:xfrm>
                    <a:off x="12090" y="5885"/>
                    <a:ext cx="24" cy="12"/>
                  </a:xfrm>
                  <a:custGeom>
                    <a:avLst/>
                    <a:gdLst>
                      <a:gd name="T0" fmla="*/ 20 w 24"/>
                      <a:gd name="T1" fmla="*/ 4 h 12"/>
                      <a:gd name="T2" fmla="*/ 24 w 24"/>
                      <a:gd name="T3" fmla="*/ 4 h 12"/>
                      <a:gd name="T4" fmla="*/ 24 w 24"/>
                      <a:gd name="T5" fmla="*/ 0 h 12"/>
                      <a:gd name="T6" fmla="*/ 12 w 24"/>
                      <a:gd name="T7" fmla="*/ 0 h 12"/>
                      <a:gd name="T8" fmla="*/ 0 w 24"/>
                      <a:gd name="T9" fmla="*/ 4 h 12"/>
                      <a:gd name="T10" fmla="*/ 4 w 24"/>
                      <a:gd name="T11" fmla="*/ 4 h 12"/>
                      <a:gd name="T12" fmla="*/ 8 w 24"/>
                      <a:gd name="T13" fmla="*/ 12 h 12"/>
                      <a:gd name="T14" fmla="*/ 20 w 24"/>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2">
                        <a:moveTo>
                          <a:pt x="20" y="4"/>
                        </a:moveTo>
                        <a:lnTo>
                          <a:pt x="24" y="4"/>
                        </a:lnTo>
                        <a:lnTo>
                          <a:pt x="24" y="0"/>
                        </a:lnTo>
                        <a:lnTo>
                          <a:pt x="12" y="0"/>
                        </a:lnTo>
                        <a:lnTo>
                          <a:pt x="0" y="4"/>
                        </a:lnTo>
                        <a:lnTo>
                          <a:pt x="4" y="4"/>
                        </a:lnTo>
                        <a:lnTo>
                          <a:pt x="8" y="12"/>
                        </a:lnTo>
                        <a:lnTo>
                          <a:pt x="2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70" name="Freeform 266">
                    <a:extLst>
                      <a:ext uri="{FF2B5EF4-FFF2-40B4-BE49-F238E27FC236}">
                        <a16:creationId xmlns:a16="http://schemas.microsoft.com/office/drawing/2014/main" id="{F81896F6-7DEA-4906-B0EC-2652FD11DE73}"/>
                      </a:ext>
                    </a:extLst>
                  </p:cNvPr>
                  <p:cNvSpPr>
                    <a:spLocks/>
                  </p:cNvSpPr>
                  <p:nvPr/>
                </p:nvSpPr>
                <p:spPr bwMode="gray">
                  <a:xfrm>
                    <a:off x="11797" y="6325"/>
                    <a:ext cx="32" cy="28"/>
                  </a:xfrm>
                  <a:custGeom>
                    <a:avLst/>
                    <a:gdLst>
                      <a:gd name="T0" fmla="*/ 12 w 32"/>
                      <a:gd name="T1" fmla="*/ 28 h 28"/>
                      <a:gd name="T2" fmla="*/ 16 w 32"/>
                      <a:gd name="T3" fmla="*/ 28 h 28"/>
                      <a:gd name="T4" fmla="*/ 20 w 32"/>
                      <a:gd name="T5" fmla="*/ 24 h 28"/>
                      <a:gd name="T6" fmla="*/ 16 w 32"/>
                      <a:gd name="T7" fmla="*/ 12 h 28"/>
                      <a:gd name="T8" fmla="*/ 16 w 32"/>
                      <a:gd name="T9" fmla="*/ 12 h 28"/>
                      <a:gd name="T10" fmla="*/ 20 w 32"/>
                      <a:gd name="T11" fmla="*/ 16 h 28"/>
                      <a:gd name="T12" fmla="*/ 32 w 32"/>
                      <a:gd name="T13" fmla="*/ 16 h 28"/>
                      <a:gd name="T14" fmla="*/ 28 w 32"/>
                      <a:gd name="T15" fmla="*/ 4 h 28"/>
                      <a:gd name="T16" fmla="*/ 16 w 32"/>
                      <a:gd name="T17" fmla="*/ 4 h 28"/>
                      <a:gd name="T18" fmla="*/ 8 w 32"/>
                      <a:gd name="T19" fmla="*/ 0 h 28"/>
                      <a:gd name="T20" fmla="*/ 12 w 32"/>
                      <a:gd name="T21" fmla="*/ 12 h 28"/>
                      <a:gd name="T22" fmla="*/ 0 w 32"/>
                      <a:gd name="T23" fmla="*/ 12 h 28"/>
                      <a:gd name="T24" fmla="*/ 12 w 32"/>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8">
                        <a:moveTo>
                          <a:pt x="12" y="28"/>
                        </a:moveTo>
                        <a:lnTo>
                          <a:pt x="16" y="28"/>
                        </a:lnTo>
                        <a:lnTo>
                          <a:pt x="20" y="24"/>
                        </a:lnTo>
                        <a:lnTo>
                          <a:pt x="16" y="12"/>
                        </a:lnTo>
                        <a:lnTo>
                          <a:pt x="16" y="12"/>
                        </a:lnTo>
                        <a:lnTo>
                          <a:pt x="20" y="16"/>
                        </a:lnTo>
                        <a:lnTo>
                          <a:pt x="32" y="16"/>
                        </a:lnTo>
                        <a:lnTo>
                          <a:pt x="28" y="4"/>
                        </a:lnTo>
                        <a:lnTo>
                          <a:pt x="16" y="4"/>
                        </a:lnTo>
                        <a:lnTo>
                          <a:pt x="8" y="0"/>
                        </a:lnTo>
                        <a:lnTo>
                          <a:pt x="12" y="12"/>
                        </a:lnTo>
                        <a:lnTo>
                          <a:pt x="0" y="12"/>
                        </a:lnTo>
                        <a:lnTo>
                          <a:pt x="12"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71" name="Freeform 267">
                    <a:extLst>
                      <a:ext uri="{FF2B5EF4-FFF2-40B4-BE49-F238E27FC236}">
                        <a16:creationId xmlns:a16="http://schemas.microsoft.com/office/drawing/2014/main" id="{484897D1-5882-48F0-B873-F8D0044BD009}"/>
                      </a:ext>
                    </a:extLst>
                  </p:cNvPr>
                  <p:cNvSpPr>
                    <a:spLocks/>
                  </p:cNvSpPr>
                  <p:nvPr/>
                </p:nvSpPr>
                <p:spPr bwMode="gray">
                  <a:xfrm>
                    <a:off x="11813" y="6353"/>
                    <a:ext cx="16" cy="8"/>
                  </a:xfrm>
                  <a:custGeom>
                    <a:avLst/>
                    <a:gdLst>
                      <a:gd name="T0" fmla="*/ 0 w 16"/>
                      <a:gd name="T1" fmla="*/ 0 h 8"/>
                      <a:gd name="T2" fmla="*/ 0 w 16"/>
                      <a:gd name="T3" fmla="*/ 0 h 8"/>
                      <a:gd name="T4" fmla="*/ 8 w 16"/>
                      <a:gd name="T5" fmla="*/ 8 h 8"/>
                      <a:gd name="T6" fmla="*/ 12 w 16"/>
                      <a:gd name="T7" fmla="*/ 8 h 8"/>
                      <a:gd name="T8" fmla="*/ 16 w 16"/>
                      <a:gd name="T9" fmla="*/ 8 h 8"/>
                      <a:gd name="T10" fmla="*/ 16 w 16"/>
                      <a:gd name="T11" fmla="*/ 0 h 8"/>
                      <a:gd name="T12" fmla="*/ 4 w 16"/>
                      <a:gd name="T13" fmla="*/ 0 h 8"/>
                      <a:gd name="T14" fmla="*/ 0 w 1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0" y="0"/>
                        </a:moveTo>
                        <a:lnTo>
                          <a:pt x="0" y="0"/>
                        </a:lnTo>
                        <a:lnTo>
                          <a:pt x="8" y="8"/>
                        </a:lnTo>
                        <a:lnTo>
                          <a:pt x="12" y="8"/>
                        </a:lnTo>
                        <a:lnTo>
                          <a:pt x="16" y="8"/>
                        </a:lnTo>
                        <a:lnTo>
                          <a:pt x="16" y="0"/>
                        </a:lnTo>
                        <a:lnTo>
                          <a:pt x="4"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223" name="Freeform 268">
                  <a:extLst>
                    <a:ext uri="{FF2B5EF4-FFF2-40B4-BE49-F238E27FC236}">
                      <a16:creationId xmlns:a16="http://schemas.microsoft.com/office/drawing/2014/main" id="{2A6E1D3D-F3C4-433B-9770-E70613830E65}"/>
                    </a:ext>
                  </a:extLst>
                </p:cNvPr>
                <p:cNvSpPr>
                  <a:spLocks/>
                </p:cNvSpPr>
                <p:nvPr/>
              </p:nvSpPr>
              <p:spPr bwMode="gray">
                <a:xfrm>
                  <a:off x="10063" y="5246"/>
                  <a:ext cx="61" cy="45"/>
                </a:xfrm>
                <a:custGeom>
                  <a:avLst/>
                  <a:gdLst>
                    <a:gd name="T0" fmla="*/ 12 w 61"/>
                    <a:gd name="T1" fmla="*/ 33 h 45"/>
                    <a:gd name="T2" fmla="*/ 25 w 61"/>
                    <a:gd name="T3" fmla="*/ 25 h 45"/>
                    <a:gd name="T4" fmla="*/ 37 w 61"/>
                    <a:gd name="T5" fmla="*/ 25 h 45"/>
                    <a:gd name="T6" fmla="*/ 49 w 61"/>
                    <a:gd name="T7" fmla="*/ 21 h 45"/>
                    <a:gd name="T8" fmla="*/ 61 w 61"/>
                    <a:gd name="T9" fmla="*/ 13 h 45"/>
                    <a:gd name="T10" fmla="*/ 61 w 61"/>
                    <a:gd name="T11" fmla="*/ 0 h 45"/>
                    <a:gd name="T12" fmla="*/ 49 w 61"/>
                    <a:gd name="T13" fmla="*/ 4 h 45"/>
                    <a:gd name="T14" fmla="*/ 37 w 61"/>
                    <a:gd name="T15" fmla="*/ 8 h 45"/>
                    <a:gd name="T16" fmla="*/ 29 w 61"/>
                    <a:gd name="T17" fmla="*/ 21 h 45"/>
                    <a:gd name="T18" fmla="*/ 17 w 61"/>
                    <a:gd name="T19" fmla="*/ 25 h 45"/>
                    <a:gd name="T20" fmla="*/ 4 w 61"/>
                    <a:gd name="T21" fmla="*/ 29 h 45"/>
                    <a:gd name="T22" fmla="*/ 0 w 61"/>
                    <a:gd name="T23" fmla="*/ 45 h 45"/>
                    <a:gd name="T24" fmla="*/ 0 w 61"/>
                    <a:gd name="T25" fmla="*/ 45 h 45"/>
                    <a:gd name="T26" fmla="*/ 12 w 61"/>
                    <a:gd name="T27"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45">
                      <a:moveTo>
                        <a:pt x="12" y="33"/>
                      </a:moveTo>
                      <a:lnTo>
                        <a:pt x="25" y="25"/>
                      </a:lnTo>
                      <a:lnTo>
                        <a:pt x="37" y="25"/>
                      </a:lnTo>
                      <a:lnTo>
                        <a:pt x="49" y="21"/>
                      </a:lnTo>
                      <a:lnTo>
                        <a:pt x="61" y="13"/>
                      </a:lnTo>
                      <a:lnTo>
                        <a:pt x="61" y="0"/>
                      </a:lnTo>
                      <a:lnTo>
                        <a:pt x="49" y="4"/>
                      </a:lnTo>
                      <a:lnTo>
                        <a:pt x="37" y="8"/>
                      </a:lnTo>
                      <a:lnTo>
                        <a:pt x="29" y="21"/>
                      </a:lnTo>
                      <a:lnTo>
                        <a:pt x="17" y="25"/>
                      </a:lnTo>
                      <a:lnTo>
                        <a:pt x="4" y="29"/>
                      </a:lnTo>
                      <a:lnTo>
                        <a:pt x="0" y="45"/>
                      </a:lnTo>
                      <a:lnTo>
                        <a:pt x="0" y="45"/>
                      </a:lnTo>
                      <a:lnTo>
                        <a:pt x="12"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224" name="Group 269">
                  <a:extLst>
                    <a:ext uri="{FF2B5EF4-FFF2-40B4-BE49-F238E27FC236}">
                      <a16:creationId xmlns:a16="http://schemas.microsoft.com/office/drawing/2014/main" id="{9740356B-CBEE-4EEA-B86F-3CC30BDA8A3C}"/>
                    </a:ext>
                  </a:extLst>
                </p:cNvPr>
                <p:cNvGrpSpPr>
                  <a:grpSpLocks/>
                </p:cNvGrpSpPr>
                <p:nvPr/>
              </p:nvGrpSpPr>
              <p:grpSpPr bwMode="auto">
                <a:xfrm>
                  <a:off x="10906" y="5250"/>
                  <a:ext cx="1578" cy="1286"/>
                  <a:chOff x="10906" y="5250"/>
                  <a:chExt cx="1578" cy="1286"/>
                </a:xfrm>
                <a:grpFill/>
              </p:grpSpPr>
              <p:sp>
                <p:nvSpPr>
                  <p:cNvPr id="225" name="Freeform 270">
                    <a:extLst>
                      <a:ext uri="{FF2B5EF4-FFF2-40B4-BE49-F238E27FC236}">
                        <a16:creationId xmlns:a16="http://schemas.microsoft.com/office/drawing/2014/main" id="{DFE17D92-F1F8-40B4-9B9C-9730F1A96AF6}"/>
                      </a:ext>
                    </a:extLst>
                  </p:cNvPr>
                  <p:cNvSpPr>
                    <a:spLocks/>
                  </p:cNvSpPr>
                  <p:nvPr/>
                </p:nvSpPr>
                <p:spPr bwMode="gray">
                  <a:xfrm>
                    <a:off x="10910" y="5259"/>
                    <a:ext cx="1574" cy="1277"/>
                  </a:xfrm>
                  <a:custGeom>
                    <a:avLst/>
                    <a:gdLst>
                      <a:gd name="T0" fmla="*/ 435 w 1574"/>
                      <a:gd name="T1" fmla="*/ 1106 h 1277"/>
                      <a:gd name="T2" fmla="*/ 447 w 1574"/>
                      <a:gd name="T3" fmla="*/ 956 h 1277"/>
                      <a:gd name="T4" fmla="*/ 443 w 1574"/>
                      <a:gd name="T5" fmla="*/ 756 h 1277"/>
                      <a:gd name="T6" fmla="*/ 557 w 1574"/>
                      <a:gd name="T7" fmla="*/ 630 h 1277"/>
                      <a:gd name="T8" fmla="*/ 655 w 1574"/>
                      <a:gd name="T9" fmla="*/ 459 h 1277"/>
                      <a:gd name="T10" fmla="*/ 797 w 1574"/>
                      <a:gd name="T11" fmla="*/ 309 h 1277"/>
                      <a:gd name="T12" fmla="*/ 927 w 1574"/>
                      <a:gd name="T13" fmla="*/ 219 h 1277"/>
                      <a:gd name="T14" fmla="*/ 1147 w 1574"/>
                      <a:gd name="T15" fmla="*/ 248 h 1277"/>
                      <a:gd name="T16" fmla="*/ 1265 w 1574"/>
                      <a:gd name="T17" fmla="*/ 158 h 1277"/>
                      <a:gd name="T18" fmla="*/ 1456 w 1574"/>
                      <a:gd name="T19" fmla="*/ 154 h 1277"/>
                      <a:gd name="T20" fmla="*/ 1522 w 1574"/>
                      <a:gd name="T21" fmla="*/ 158 h 1277"/>
                      <a:gd name="T22" fmla="*/ 1505 w 1574"/>
                      <a:gd name="T23" fmla="*/ 146 h 1277"/>
                      <a:gd name="T24" fmla="*/ 1509 w 1574"/>
                      <a:gd name="T25" fmla="*/ 113 h 1277"/>
                      <a:gd name="T26" fmla="*/ 1497 w 1574"/>
                      <a:gd name="T27" fmla="*/ 36 h 1277"/>
                      <a:gd name="T28" fmla="*/ 1408 w 1574"/>
                      <a:gd name="T29" fmla="*/ 40 h 1277"/>
                      <a:gd name="T30" fmla="*/ 1355 w 1574"/>
                      <a:gd name="T31" fmla="*/ 8 h 1277"/>
                      <a:gd name="T32" fmla="*/ 1306 w 1574"/>
                      <a:gd name="T33" fmla="*/ 16 h 1277"/>
                      <a:gd name="T34" fmla="*/ 1241 w 1574"/>
                      <a:gd name="T35" fmla="*/ 40 h 1277"/>
                      <a:gd name="T36" fmla="*/ 1155 w 1574"/>
                      <a:gd name="T37" fmla="*/ 56 h 1277"/>
                      <a:gd name="T38" fmla="*/ 1074 w 1574"/>
                      <a:gd name="T39" fmla="*/ 109 h 1277"/>
                      <a:gd name="T40" fmla="*/ 1005 w 1574"/>
                      <a:gd name="T41" fmla="*/ 109 h 1277"/>
                      <a:gd name="T42" fmla="*/ 960 w 1574"/>
                      <a:gd name="T43" fmla="*/ 134 h 1277"/>
                      <a:gd name="T44" fmla="*/ 932 w 1574"/>
                      <a:gd name="T45" fmla="*/ 134 h 1277"/>
                      <a:gd name="T46" fmla="*/ 854 w 1574"/>
                      <a:gd name="T47" fmla="*/ 146 h 1277"/>
                      <a:gd name="T48" fmla="*/ 834 w 1574"/>
                      <a:gd name="T49" fmla="*/ 191 h 1277"/>
                      <a:gd name="T50" fmla="*/ 752 w 1574"/>
                      <a:gd name="T51" fmla="*/ 252 h 1277"/>
                      <a:gd name="T52" fmla="*/ 752 w 1574"/>
                      <a:gd name="T53" fmla="*/ 288 h 1277"/>
                      <a:gd name="T54" fmla="*/ 691 w 1574"/>
                      <a:gd name="T55" fmla="*/ 309 h 1277"/>
                      <a:gd name="T56" fmla="*/ 655 w 1574"/>
                      <a:gd name="T57" fmla="*/ 309 h 1277"/>
                      <a:gd name="T58" fmla="*/ 590 w 1574"/>
                      <a:gd name="T59" fmla="*/ 362 h 1277"/>
                      <a:gd name="T60" fmla="*/ 639 w 1574"/>
                      <a:gd name="T61" fmla="*/ 394 h 1277"/>
                      <a:gd name="T62" fmla="*/ 614 w 1574"/>
                      <a:gd name="T63" fmla="*/ 398 h 1277"/>
                      <a:gd name="T64" fmla="*/ 577 w 1574"/>
                      <a:gd name="T65" fmla="*/ 427 h 1277"/>
                      <a:gd name="T66" fmla="*/ 508 w 1574"/>
                      <a:gd name="T67" fmla="*/ 467 h 1277"/>
                      <a:gd name="T68" fmla="*/ 541 w 1574"/>
                      <a:gd name="T69" fmla="*/ 504 h 1277"/>
                      <a:gd name="T70" fmla="*/ 484 w 1574"/>
                      <a:gd name="T71" fmla="*/ 537 h 1277"/>
                      <a:gd name="T72" fmla="*/ 431 w 1574"/>
                      <a:gd name="T73" fmla="*/ 598 h 1277"/>
                      <a:gd name="T74" fmla="*/ 411 w 1574"/>
                      <a:gd name="T75" fmla="*/ 630 h 1277"/>
                      <a:gd name="T76" fmla="*/ 423 w 1574"/>
                      <a:gd name="T77" fmla="*/ 638 h 1277"/>
                      <a:gd name="T78" fmla="*/ 354 w 1574"/>
                      <a:gd name="T79" fmla="*/ 691 h 1277"/>
                      <a:gd name="T80" fmla="*/ 276 w 1574"/>
                      <a:gd name="T81" fmla="*/ 760 h 1277"/>
                      <a:gd name="T82" fmla="*/ 382 w 1574"/>
                      <a:gd name="T83" fmla="*/ 724 h 1277"/>
                      <a:gd name="T84" fmla="*/ 325 w 1574"/>
                      <a:gd name="T85" fmla="*/ 785 h 1277"/>
                      <a:gd name="T86" fmla="*/ 252 w 1574"/>
                      <a:gd name="T87" fmla="*/ 785 h 1277"/>
                      <a:gd name="T88" fmla="*/ 191 w 1574"/>
                      <a:gd name="T89" fmla="*/ 830 h 1277"/>
                      <a:gd name="T90" fmla="*/ 134 w 1574"/>
                      <a:gd name="T91" fmla="*/ 850 h 1277"/>
                      <a:gd name="T92" fmla="*/ 77 w 1574"/>
                      <a:gd name="T93" fmla="*/ 862 h 1277"/>
                      <a:gd name="T94" fmla="*/ 105 w 1574"/>
                      <a:gd name="T95" fmla="*/ 874 h 1277"/>
                      <a:gd name="T96" fmla="*/ 24 w 1574"/>
                      <a:gd name="T97" fmla="*/ 915 h 1277"/>
                      <a:gd name="T98" fmla="*/ 8 w 1574"/>
                      <a:gd name="T99" fmla="*/ 939 h 1277"/>
                      <a:gd name="T100" fmla="*/ 0 w 1574"/>
                      <a:gd name="T101" fmla="*/ 972 h 1277"/>
                      <a:gd name="T102" fmla="*/ 101 w 1574"/>
                      <a:gd name="T103" fmla="*/ 992 h 1277"/>
                      <a:gd name="T104" fmla="*/ 122 w 1574"/>
                      <a:gd name="T105" fmla="*/ 1005 h 1277"/>
                      <a:gd name="T106" fmla="*/ 20 w 1574"/>
                      <a:gd name="T107" fmla="*/ 1025 h 1277"/>
                      <a:gd name="T108" fmla="*/ 36 w 1574"/>
                      <a:gd name="T109" fmla="*/ 1061 h 1277"/>
                      <a:gd name="T110" fmla="*/ 118 w 1574"/>
                      <a:gd name="T111" fmla="*/ 1057 h 1277"/>
                      <a:gd name="T112" fmla="*/ 57 w 1574"/>
                      <a:gd name="T113" fmla="*/ 1127 h 1277"/>
                      <a:gd name="T114" fmla="*/ 57 w 1574"/>
                      <a:gd name="T115" fmla="*/ 1151 h 1277"/>
                      <a:gd name="T116" fmla="*/ 61 w 1574"/>
                      <a:gd name="T117" fmla="*/ 1192 h 1277"/>
                      <a:gd name="T118" fmla="*/ 97 w 1574"/>
                      <a:gd name="T119" fmla="*/ 1257 h 1277"/>
                      <a:gd name="T120" fmla="*/ 236 w 1574"/>
                      <a:gd name="T121" fmla="*/ 1232 h 1277"/>
                      <a:gd name="T122" fmla="*/ 329 w 1574"/>
                      <a:gd name="T123" fmla="*/ 1135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4" h="1277">
                        <a:moveTo>
                          <a:pt x="386" y="1188"/>
                        </a:moveTo>
                        <a:lnTo>
                          <a:pt x="390" y="1200"/>
                        </a:lnTo>
                        <a:lnTo>
                          <a:pt x="403" y="1196"/>
                        </a:lnTo>
                        <a:lnTo>
                          <a:pt x="403" y="1196"/>
                        </a:lnTo>
                        <a:lnTo>
                          <a:pt x="403" y="1196"/>
                        </a:lnTo>
                        <a:lnTo>
                          <a:pt x="407" y="1179"/>
                        </a:lnTo>
                        <a:lnTo>
                          <a:pt x="411" y="1171"/>
                        </a:lnTo>
                        <a:lnTo>
                          <a:pt x="411" y="1167"/>
                        </a:lnTo>
                        <a:lnTo>
                          <a:pt x="411" y="1163"/>
                        </a:lnTo>
                        <a:lnTo>
                          <a:pt x="411" y="1159"/>
                        </a:lnTo>
                        <a:lnTo>
                          <a:pt x="407" y="1147"/>
                        </a:lnTo>
                        <a:lnTo>
                          <a:pt x="407" y="1143"/>
                        </a:lnTo>
                        <a:lnTo>
                          <a:pt x="415" y="1131"/>
                        </a:lnTo>
                        <a:lnTo>
                          <a:pt x="415" y="1118"/>
                        </a:lnTo>
                        <a:lnTo>
                          <a:pt x="415" y="1110"/>
                        </a:lnTo>
                        <a:lnTo>
                          <a:pt x="423" y="1110"/>
                        </a:lnTo>
                        <a:lnTo>
                          <a:pt x="435" y="1106"/>
                        </a:lnTo>
                        <a:lnTo>
                          <a:pt x="439" y="1106"/>
                        </a:lnTo>
                        <a:lnTo>
                          <a:pt x="443" y="1102"/>
                        </a:lnTo>
                        <a:lnTo>
                          <a:pt x="451" y="1094"/>
                        </a:lnTo>
                        <a:lnTo>
                          <a:pt x="455" y="1082"/>
                        </a:lnTo>
                        <a:lnTo>
                          <a:pt x="455" y="1070"/>
                        </a:lnTo>
                        <a:lnTo>
                          <a:pt x="459" y="1057"/>
                        </a:lnTo>
                        <a:lnTo>
                          <a:pt x="451" y="1041"/>
                        </a:lnTo>
                        <a:lnTo>
                          <a:pt x="443" y="1033"/>
                        </a:lnTo>
                        <a:lnTo>
                          <a:pt x="443" y="1021"/>
                        </a:lnTo>
                        <a:lnTo>
                          <a:pt x="443" y="1009"/>
                        </a:lnTo>
                        <a:lnTo>
                          <a:pt x="455" y="1005"/>
                        </a:lnTo>
                        <a:lnTo>
                          <a:pt x="464" y="1005"/>
                        </a:lnTo>
                        <a:lnTo>
                          <a:pt x="468" y="996"/>
                        </a:lnTo>
                        <a:lnTo>
                          <a:pt x="476" y="988"/>
                        </a:lnTo>
                        <a:lnTo>
                          <a:pt x="476" y="976"/>
                        </a:lnTo>
                        <a:lnTo>
                          <a:pt x="464" y="964"/>
                        </a:lnTo>
                        <a:lnTo>
                          <a:pt x="447" y="956"/>
                        </a:lnTo>
                        <a:lnTo>
                          <a:pt x="431" y="943"/>
                        </a:lnTo>
                        <a:lnTo>
                          <a:pt x="435" y="931"/>
                        </a:lnTo>
                        <a:lnTo>
                          <a:pt x="435" y="919"/>
                        </a:lnTo>
                        <a:lnTo>
                          <a:pt x="439" y="915"/>
                        </a:lnTo>
                        <a:lnTo>
                          <a:pt x="443" y="895"/>
                        </a:lnTo>
                        <a:lnTo>
                          <a:pt x="439" y="887"/>
                        </a:lnTo>
                        <a:lnTo>
                          <a:pt x="439" y="887"/>
                        </a:lnTo>
                        <a:lnTo>
                          <a:pt x="431" y="870"/>
                        </a:lnTo>
                        <a:lnTo>
                          <a:pt x="431" y="858"/>
                        </a:lnTo>
                        <a:lnTo>
                          <a:pt x="431" y="842"/>
                        </a:lnTo>
                        <a:lnTo>
                          <a:pt x="435" y="825"/>
                        </a:lnTo>
                        <a:lnTo>
                          <a:pt x="427" y="805"/>
                        </a:lnTo>
                        <a:lnTo>
                          <a:pt x="427" y="793"/>
                        </a:lnTo>
                        <a:lnTo>
                          <a:pt x="427" y="793"/>
                        </a:lnTo>
                        <a:lnTo>
                          <a:pt x="431" y="785"/>
                        </a:lnTo>
                        <a:lnTo>
                          <a:pt x="435" y="773"/>
                        </a:lnTo>
                        <a:lnTo>
                          <a:pt x="443" y="756"/>
                        </a:lnTo>
                        <a:lnTo>
                          <a:pt x="447" y="752"/>
                        </a:lnTo>
                        <a:lnTo>
                          <a:pt x="459" y="736"/>
                        </a:lnTo>
                        <a:lnTo>
                          <a:pt x="472" y="728"/>
                        </a:lnTo>
                        <a:lnTo>
                          <a:pt x="488" y="724"/>
                        </a:lnTo>
                        <a:lnTo>
                          <a:pt x="508" y="720"/>
                        </a:lnTo>
                        <a:lnTo>
                          <a:pt x="521" y="724"/>
                        </a:lnTo>
                        <a:lnTo>
                          <a:pt x="545" y="724"/>
                        </a:lnTo>
                        <a:lnTo>
                          <a:pt x="545" y="720"/>
                        </a:lnTo>
                        <a:lnTo>
                          <a:pt x="549" y="720"/>
                        </a:lnTo>
                        <a:lnTo>
                          <a:pt x="553" y="712"/>
                        </a:lnTo>
                        <a:lnTo>
                          <a:pt x="553" y="695"/>
                        </a:lnTo>
                        <a:lnTo>
                          <a:pt x="541" y="679"/>
                        </a:lnTo>
                        <a:lnTo>
                          <a:pt x="537" y="679"/>
                        </a:lnTo>
                        <a:lnTo>
                          <a:pt x="521" y="671"/>
                        </a:lnTo>
                        <a:lnTo>
                          <a:pt x="533" y="659"/>
                        </a:lnTo>
                        <a:lnTo>
                          <a:pt x="545" y="642"/>
                        </a:lnTo>
                        <a:lnTo>
                          <a:pt x="557" y="630"/>
                        </a:lnTo>
                        <a:lnTo>
                          <a:pt x="561" y="622"/>
                        </a:lnTo>
                        <a:lnTo>
                          <a:pt x="565" y="606"/>
                        </a:lnTo>
                        <a:lnTo>
                          <a:pt x="573" y="594"/>
                        </a:lnTo>
                        <a:lnTo>
                          <a:pt x="577" y="577"/>
                        </a:lnTo>
                        <a:lnTo>
                          <a:pt x="577" y="565"/>
                        </a:lnTo>
                        <a:lnTo>
                          <a:pt x="582" y="553"/>
                        </a:lnTo>
                        <a:lnTo>
                          <a:pt x="577" y="533"/>
                        </a:lnTo>
                        <a:lnTo>
                          <a:pt x="577" y="520"/>
                        </a:lnTo>
                        <a:lnTo>
                          <a:pt x="586" y="520"/>
                        </a:lnTo>
                        <a:lnTo>
                          <a:pt x="602" y="516"/>
                        </a:lnTo>
                        <a:lnTo>
                          <a:pt x="606" y="516"/>
                        </a:lnTo>
                        <a:lnTo>
                          <a:pt x="618" y="512"/>
                        </a:lnTo>
                        <a:lnTo>
                          <a:pt x="634" y="504"/>
                        </a:lnTo>
                        <a:lnTo>
                          <a:pt x="634" y="500"/>
                        </a:lnTo>
                        <a:lnTo>
                          <a:pt x="630" y="484"/>
                        </a:lnTo>
                        <a:lnTo>
                          <a:pt x="643" y="476"/>
                        </a:lnTo>
                        <a:lnTo>
                          <a:pt x="655" y="459"/>
                        </a:lnTo>
                        <a:lnTo>
                          <a:pt x="655" y="455"/>
                        </a:lnTo>
                        <a:lnTo>
                          <a:pt x="671" y="439"/>
                        </a:lnTo>
                        <a:lnTo>
                          <a:pt x="679" y="431"/>
                        </a:lnTo>
                        <a:lnTo>
                          <a:pt x="691" y="419"/>
                        </a:lnTo>
                        <a:lnTo>
                          <a:pt x="683" y="402"/>
                        </a:lnTo>
                        <a:lnTo>
                          <a:pt x="671" y="386"/>
                        </a:lnTo>
                        <a:lnTo>
                          <a:pt x="691" y="378"/>
                        </a:lnTo>
                        <a:lnTo>
                          <a:pt x="704" y="358"/>
                        </a:lnTo>
                        <a:lnTo>
                          <a:pt x="712" y="337"/>
                        </a:lnTo>
                        <a:lnTo>
                          <a:pt x="724" y="333"/>
                        </a:lnTo>
                        <a:lnTo>
                          <a:pt x="728" y="329"/>
                        </a:lnTo>
                        <a:lnTo>
                          <a:pt x="732" y="329"/>
                        </a:lnTo>
                        <a:lnTo>
                          <a:pt x="740" y="321"/>
                        </a:lnTo>
                        <a:lnTo>
                          <a:pt x="752" y="321"/>
                        </a:lnTo>
                        <a:lnTo>
                          <a:pt x="773" y="329"/>
                        </a:lnTo>
                        <a:lnTo>
                          <a:pt x="785" y="321"/>
                        </a:lnTo>
                        <a:lnTo>
                          <a:pt x="797" y="309"/>
                        </a:lnTo>
                        <a:lnTo>
                          <a:pt x="793" y="292"/>
                        </a:lnTo>
                        <a:lnTo>
                          <a:pt x="793" y="284"/>
                        </a:lnTo>
                        <a:lnTo>
                          <a:pt x="793" y="284"/>
                        </a:lnTo>
                        <a:lnTo>
                          <a:pt x="793" y="272"/>
                        </a:lnTo>
                        <a:lnTo>
                          <a:pt x="814" y="268"/>
                        </a:lnTo>
                        <a:lnTo>
                          <a:pt x="826" y="276"/>
                        </a:lnTo>
                        <a:lnTo>
                          <a:pt x="846" y="276"/>
                        </a:lnTo>
                        <a:lnTo>
                          <a:pt x="870" y="284"/>
                        </a:lnTo>
                        <a:lnTo>
                          <a:pt x="903" y="292"/>
                        </a:lnTo>
                        <a:lnTo>
                          <a:pt x="919" y="280"/>
                        </a:lnTo>
                        <a:lnTo>
                          <a:pt x="903" y="272"/>
                        </a:lnTo>
                        <a:lnTo>
                          <a:pt x="919" y="260"/>
                        </a:lnTo>
                        <a:lnTo>
                          <a:pt x="927" y="248"/>
                        </a:lnTo>
                        <a:lnTo>
                          <a:pt x="927" y="248"/>
                        </a:lnTo>
                        <a:lnTo>
                          <a:pt x="927" y="231"/>
                        </a:lnTo>
                        <a:lnTo>
                          <a:pt x="911" y="223"/>
                        </a:lnTo>
                        <a:lnTo>
                          <a:pt x="927" y="219"/>
                        </a:lnTo>
                        <a:lnTo>
                          <a:pt x="944" y="219"/>
                        </a:lnTo>
                        <a:lnTo>
                          <a:pt x="952" y="215"/>
                        </a:lnTo>
                        <a:lnTo>
                          <a:pt x="964" y="219"/>
                        </a:lnTo>
                        <a:lnTo>
                          <a:pt x="968" y="207"/>
                        </a:lnTo>
                        <a:lnTo>
                          <a:pt x="984" y="191"/>
                        </a:lnTo>
                        <a:lnTo>
                          <a:pt x="1005" y="195"/>
                        </a:lnTo>
                        <a:lnTo>
                          <a:pt x="1021" y="215"/>
                        </a:lnTo>
                        <a:lnTo>
                          <a:pt x="1025" y="219"/>
                        </a:lnTo>
                        <a:lnTo>
                          <a:pt x="1041" y="235"/>
                        </a:lnTo>
                        <a:lnTo>
                          <a:pt x="1050" y="256"/>
                        </a:lnTo>
                        <a:lnTo>
                          <a:pt x="1066" y="252"/>
                        </a:lnTo>
                        <a:lnTo>
                          <a:pt x="1078" y="260"/>
                        </a:lnTo>
                        <a:lnTo>
                          <a:pt x="1090" y="260"/>
                        </a:lnTo>
                        <a:lnTo>
                          <a:pt x="1106" y="260"/>
                        </a:lnTo>
                        <a:lnTo>
                          <a:pt x="1127" y="256"/>
                        </a:lnTo>
                        <a:lnTo>
                          <a:pt x="1135" y="244"/>
                        </a:lnTo>
                        <a:lnTo>
                          <a:pt x="1147" y="248"/>
                        </a:lnTo>
                        <a:lnTo>
                          <a:pt x="1163" y="252"/>
                        </a:lnTo>
                        <a:lnTo>
                          <a:pt x="1176" y="256"/>
                        </a:lnTo>
                        <a:lnTo>
                          <a:pt x="1188" y="260"/>
                        </a:lnTo>
                        <a:lnTo>
                          <a:pt x="1200" y="272"/>
                        </a:lnTo>
                        <a:lnTo>
                          <a:pt x="1204" y="268"/>
                        </a:lnTo>
                        <a:lnTo>
                          <a:pt x="1204" y="264"/>
                        </a:lnTo>
                        <a:lnTo>
                          <a:pt x="1216" y="256"/>
                        </a:lnTo>
                        <a:lnTo>
                          <a:pt x="1220" y="244"/>
                        </a:lnTo>
                        <a:lnTo>
                          <a:pt x="1233" y="235"/>
                        </a:lnTo>
                        <a:lnTo>
                          <a:pt x="1237" y="235"/>
                        </a:lnTo>
                        <a:lnTo>
                          <a:pt x="1249" y="231"/>
                        </a:lnTo>
                        <a:lnTo>
                          <a:pt x="1253" y="219"/>
                        </a:lnTo>
                        <a:lnTo>
                          <a:pt x="1253" y="195"/>
                        </a:lnTo>
                        <a:lnTo>
                          <a:pt x="1261" y="183"/>
                        </a:lnTo>
                        <a:lnTo>
                          <a:pt x="1257" y="179"/>
                        </a:lnTo>
                        <a:lnTo>
                          <a:pt x="1261" y="166"/>
                        </a:lnTo>
                        <a:lnTo>
                          <a:pt x="1265" y="158"/>
                        </a:lnTo>
                        <a:lnTo>
                          <a:pt x="1265" y="154"/>
                        </a:lnTo>
                        <a:lnTo>
                          <a:pt x="1277" y="150"/>
                        </a:lnTo>
                        <a:lnTo>
                          <a:pt x="1290" y="138"/>
                        </a:lnTo>
                        <a:lnTo>
                          <a:pt x="1302" y="126"/>
                        </a:lnTo>
                        <a:lnTo>
                          <a:pt x="1314" y="126"/>
                        </a:lnTo>
                        <a:lnTo>
                          <a:pt x="1326" y="126"/>
                        </a:lnTo>
                        <a:lnTo>
                          <a:pt x="1338" y="126"/>
                        </a:lnTo>
                        <a:lnTo>
                          <a:pt x="1351" y="122"/>
                        </a:lnTo>
                        <a:lnTo>
                          <a:pt x="1355" y="117"/>
                        </a:lnTo>
                        <a:lnTo>
                          <a:pt x="1355" y="117"/>
                        </a:lnTo>
                        <a:lnTo>
                          <a:pt x="1371" y="109"/>
                        </a:lnTo>
                        <a:lnTo>
                          <a:pt x="1383" y="109"/>
                        </a:lnTo>
                        <a:lnTo>
                          <a:pt x="1387" y="117"/>
                        </a:lnTo>
                        <a:lnTo>
                          <a:pt x="1412" y="134"/>
                        </a:lnTo>
                        <a:lnTo>
                          <a:pt x="1428" y="142"/>
                        </a:lnTo>
                        <a:lnTo>
                          <a:pt x="1444" y="146"/>
                        </a:lnTo>
                        <a:lnTo>
                          <a:pt x="1456" y="154"/>
                        </a:lnTo>
                        <a:lnTo>
                          <a:pt x="1456" y="154"/>
                        </a:lnTo>
                        <a:lnTo>
                          <a:pt x="1465" y="166"/>
                        </a:lnTo>
                        <a:lnTo>
                          <a:pt x="1465" y="183"/>
                        </a:lnTo>
                        <a:lnTo>
                          <a:pt x="1452" y="195"/>
                        </a:lnTo>
                        <a:lnTo>
                          <a:pt x="1440" y="207"/>
                        </a:lnTo>
                        <a:lnTo>
                          <a:pt x="1448" y="223"/>
                        </a:lnTo>
                        <a:lnTo>
                          <a:pt x="1448" y="223"/>
                        </a:lnTo>
                        <a:lnTo>
                          <a:pt x="1452" y="223"/>
                        </a:lnTo>
                        <a:lnTo>
                          <a:pt x="1465" y="211"/>
                        </a:lnTo>
                        <a:lnTo>
                          <a:pt x="1469" y="207"/>
                        </a:lnTo>
                        <a:lnTo>
                          <a:pt x="1473" y="191"/>
                        </a:lnTo>
                        <a:lnTo>
                          <a:pt x="1485" y="191"/>
                        </a:lnTo>
                        <a:lnTo>
                          <a:pt x="1497" y="187"/>
                        </a:lnTo>
                        <a:lnTo>
                          <a:pt x="1509" y="183"/>
                        </a:lnTo>
                        <a:lnTo>
                          <a:pt x="1517" y="170"/>
                        </a:lnTo>
                        <a:lnTo>
                          <a:pt x="1522" y="162"/>
                        </a:lnTo>
                        <a:lnTo>
                          <a:pt x="1522" y="158"/>
                        </a:lnTo>
                        <a:lnTo>
                          <a:pt x="1522" y="154"/>
                        </a:lnTo>
                        <a:lnTo>
                          <a:pt x="1522" y="154"/>
                        </a:lnTo>
                        <a:lnTo>
                          <a:pt x="1526" y="158"/>
                        </a:lnTo>
                        <a:lnTo>
                          <a:pt x="1542" y="166"/>
                        </a:lnTo>
                        <a:lnTo>
                          <a:pt x="1550" y="166"/>
                        </a:lnTo>
                        <a:lnTo>
                          <a:pt x="1566" y="166"/>
                        </a:lnTo>
                        <a:lnTo>
                          <a:pt x="1566" y="154"/>
                        </a:lnTo>
                        <a:lnTo>
                          <a:pt x="1558" y="142"/>
                        </a:lnTo>
                        <a:lnTo>
                          <a:pt x="1550" y="138"/>
                        </a:lnTo>
                        <a:lnTo>
                          <a:pt x="1538" y="150"/>
                        </a:lnTo>
                        <a:lnTo>
                          <a:pt x="1534" y="138"/>
                        </a:lnTo>
                        <a:lnTo>
                          <a:pt x="1522" y="130"/>
                        </a:lnTo>
                        <a:lnTo>
                          <a:pt x="1522" y="142"/>
                        </a:lnTo>
                        <a:lnTo>
                          <a:pt x="1517" y="154"/>
                        </a:lnTo>
                        <a:lnTo>
                          <a:pt x="1509" y="150"/>
                        </a:lnTo>
                        <a:lnTo>
                          <a:pt x="1509" y="146"/>
                        </a:lnTo>
                        <a:lnTo>
                          <a:pt x="1505" y="146"/>
                        </a:lnTo>
                        <a:lnTo>
                          <a:pt x="1493" y="146"/>
                        </a:lnTo>
                        <a:lnTo>
                          <a:pt x="1481" y="150"/>
                        </a:lnTo>
                        <a:lnTo>
                          <a:pt x="1493" y="138"/>
                        </a:lnTo>
                        <a:lnTo>
                          <a:pt x="1489" y="130"/>
                        </a:lnTo>
                        <a:lnTo>
                          <a:pt x="1477" y="130"/>
                        </a:lnTo>
                        <a:lnTo>
                          <a:pt x="1481" y="117"/>
                        </a:lnTo>
                        <a:lnTo>
                          <a:pt x="1469" y="117"/>
                        </a:lnTo>
                        <a:lnTo>
                          <a:pt x="1456" y="109"/>
                        </a:lnTo>
                        <a:lnTo>
                          <a:pt x="1444" y="109"/>
                        </a:lnTo>
                        <a:lnTo>
                          <a:pt x="1432" y="105"/>
                        </a:lnTo>
                        <a:lnTo>
                          <a:pt x="1444" y="101"/>
                        </a:lnTo>
                        <a:lnTo>
                          <a:pt x="1456" y="105"/>
                        </a:lnTo>
                        <a:lnTo>
                          <a:pt x="1469" y="105"/>
                        </a:lnTo>
                        <a:lnTo>
                          <a:pt x="1481" y="109"/>
                        </a:lnTo>
                        <a:lnTo>
                          <a:pt x="1493" y="109"/>
                        </a:lnTo>
                        <a:lnTo>
                          <a:pt x="1505" y="113"/>
                        </a:lnTo>
                        <a:lnTo>
                          <a:pt x="1509" y="113"/>
                        </a:lnTo>
                        <a:lnTo>
                          <a:pt x="1522" y="109"/>
                        </a:lnTo>
                        <a:lnTo>
                          <a:pt x="1534" y="105"/>
                        </a:lnTo>
                        <a:lnTo>
                          <a:pt x="1546" y="93"/>
                        </a:lnTo>
                        <a:lnTo>
                          <a:pt x="1558" y="89"/>
                        </a:lnTo>
                        <a:lnTo>
                          <a:pt x="1570" y="89"/>
                        </a:lnTo>
                        <a:lnTo>
                          <a:pt x="1574" y="77"/>
                        </a:lnTo>
                        <a:lnTo>
                          <a:pt x="1562" y="69"/>
                        </a:lnTo>
                        <a:lnTo>
                          <a:pt x="1550" y="65"/>
                        </a:lnTo>
                        <a:lnTo>
                          <a:pt x="1538" y="56"/>
                        </a:lnTo>
                        <a:lnTo>
                          <a:pt x="1526" y="61"/>
                        </a:lnTo>
                        <a:lnTo>
                          <a:pt x="1513" y="61"/>
                        </a:lnTo>
                        <a:lnTo>
                          <a:pt x="1526" y="56"/>
                        </a:lnTo>
                        <a:lnTo>
                          <a:pt x="1526" y="44"/>
                        </a:lnTo>
                        <a:lnTo>
                          <a:pt x="1509" y="40"/>
                        </a:lnTo>
                        <a:lnTo>
                          <a:pt x="1509" y="40"/>
                        </a:lnTo>
                        <a:lnTo>
                          <a:pt x="1497" y="52"/>
                        </a:lnTo>
                        <a:lnTo>
                          <a:pt x="1497" y="36"/>
                        </a:lnTo>
                        <a:lnTo>
                          <a:pt x="1481" y="40"/>
                        </a:lnTo>
                        <a:lnTo>
                          <a:pt x="1469" y="48"/>
                        </a:lnTo>
                        <a:lnTo>
                          <a:pt x="1473" y="36"/>
                        </a:lnTo>
                        <a:lnTo>
                          <a:pt x="1461" y="28"/>
                        </a:lnTo>
                        <a:lnTo>
                          <a:pt x="1448" y="20"/>
                        </a:lnTo>
                        <a:lnTo>
                          <a:pt x="1436" y="24"/>
                        </a:lnTo>
                        <a:lnTo>
                          <a:pt x="1424" y="36"/>
                        </a:lnTo>
                        <a:lnTo>
                          <a:pt x="1420" y="48"/>
                        </a:lnTo>
                        <a:lnTo>
                          <a:pt x="1416" y="61"/>
                        </a:lnTo>
                        <a:lnTo>
                          <a:pt x="1404" y="73"/>
                        </a:lnTo>
                        <a:lnTo>
                          <a:pt x="1399" y="85"/>
                        </a:lnTo>
                        <a:lnTo>
                          <a:pt x="1404" y="73"/>
                        </a:lnTo>
                        <a:lnTo>
                          <a:pt x="1412" y="61"/>
                        </a:lnTo>
                        <a:lnTo>
                          <a:pt x="1399" y="65"/>
                        </a:lnTo>
                        <a:lnTo>
                          <a:pt x="1387" y="65"/>
                        </a:lnTo>
                        <a:lnTo>
                          <a:pt x="1399" y="52"/>
                        </a:lnTo>
                        <a:lnTo>
                          <a:pt x="1408" y="40"/>
                        </a:lnTo>
                        <a:lnTo>
                          <a:pt x="1395" y="44"/>
                        </a:lnTo>
                        <a:lnTo>
                          <a:pt x="1379" y="48"/>
                        </a:lnTo>
                        <a:lnTo>
                          <a:pt x="1367" y="52"/>
                        </a:lnTo>
                        <a:lnTo>
                          <a:pt x="1379" y="48"/>
                        </a:lnTo>
                        <a:lnTo>
                          <a:pt x="1391" y="44"/>
                        </a:lnTo>
                        <a:lnTo>
                          <a:pt x="1379" y="36"/>
                        </a:lnTo>
                        <a:lnTo>
                          <a:pt x="1391" y="28"/>
                        </a:lnTo>
                        <a:lnTo>
                          <a:pt x="1395" y="32"/>
                        </a:lnTo>
                        <a:lnTo>
                          <a:pt x="1408" y="28"/>
                        </a:lnTo>
                        <a:lnTo>
                          <a:pt x="1420" y="20"/>
                        </a:lnTo>
                        <a:lnTo>
                          <a:pt x="1412" y="8"/>
                        </a:lnTo>
                        <a:lnTo>
                          <a:pt x="1399" y="12"/>
                        </a:lnTo>
                        <a:lnTo>
                          <a:pt x="1404" y="0"/>
                        </a:lnTo>
                        <a:lnTo>
                          <a:pt x="1391" y="0"/>
                        </a:lnTo>
                        <a:lnTo>
                          <a:pt x="1379" y="4"/>
                        </a:lnTo>
                        <a:lnTo>
                          <a:pt x="1367" y="0"/>
                        </a:lnTo>
                        <a:lnTo>
                          <a:pt x="1355" y="8"/>
                        </a:lnTo>
                        <a:lnTo>
                          <a:pt x="1343" y="8"/>
                        </a:lnTo>
                        <a:lnTo>
                          <a:pt x="1347" y="20"/>
                        </a:lnTo>
                        <a:lnTo>
                          <a:pt x="1359" y="28"/>
                        </a:lnTo>
                        <a:lnTo>
                          <a:pt x="1347" y="36"/>
                        </a:lnTo>
                        <a:lnTo>
                          <a:pt x="1334" y="40"/>
                        </a:lnTo>
                        <a:lnTo>
                          <a:pt x="1338" y="52"/>
                        </a:lnTo>
                        <a:lnTo>
                          <a:pt x="1326" y="52"/>
                        </a:lnTo>
                        <a:lnTo>
                          <a:pt x="1334" y="69"/>
                        </a:lnTo>
                        <a:lnTo>
                          <a:pt x="1322" y="65"/>
                        </a:lnTo>
                        <a:lnTo>
                          <a:pt x="1310" y="73"/>
                        </a:lnTo>
                        <a:lnTo>
                          <a:pt x="1298" y="77"/>
                        </a:lnTo>
                        <a:lnTo>
                          <a:pt x="1302" y="69"/>
                        </a:lnTo>
                        <a:lnTo>
                          <a:pt x="1306" y="56"/>
                        </a:lnTo>
                        <a:lnTo>
                          <a:pt x="1298" y="44"/>
                        </a:lnTo>
                        <a:lnTo>
                          <a:pt x="1310" y="36"/>
                        </a:lnTo>
                        <a:lnTo>
                          <a:pt x="1310" y="28"/>
                        </a:lnTo>
                        <a:lnTo>
                          <a:pt x="1306" y="16"/>
                        </a:lnTo>
                        <a:lnTo>
                          <a:pt x="1294" y="20"/>
                        </a:lnTo>
                        <a:lnTo>
                          <a:pt x="1281" y="32"/>
                        </a:lnTo>
                        <a:lnTo>
                          <a:pt x="1269" y="40"/>
                        </a:lnTo>
                        <a:lnTo>
                          <a:pt x="1265" y="52"/>
                        </a:lnTo>
                        <a:lnTo>
                          <a:pt x="1253" y="61"/>
                        </a:lnTo>
                        <a:lnTo>
                          <a:pt x="1241" y="73"/>
                        </a:lnTo>
                        <a:lnTo>
                          <a:pt x="1241" y="85"/>
                        </a:lnTo>
                        <a:lnTo>
                          <a:pt x="1229" y="97"/>
                        </a:lnTo>
                        <a:lnTo>
                          <a:pt x="1216" y="101"/>
                        </a:lnTo>
                        <a:lnTo>
                          <a:pt x="1204" y="101"/>
                        </a:lnTo>
                        <a:lnTo>
                          <a:pt x="1212" y="89"/>
                        </a:lnTo>
                        <a:lnTo>
                          <a:pt x="1212" y="77"/>
                        </a:lnTo>
                        <a:lnTo>
                          <a:pt x="1224" y="69"/>
                        </a:lnTo>
                        <a:lnTo>
                          <a:pt x="1212" y="65"/>
                        </a:lnTo>
                        <a:lnTo>
                          <a:pt x="1216" y="61"/>
                        </a:lnTo>
                        <a:lnTo>
                          <a:pt x="1233" y="52"/>
                        </a:lnTo>
                        <a:lnTo>
                          <a:pt x="1241" y="40"/>
                        </a:lnTo>
                        <a:lnTo>
                          <a:pt x="1253" y="32"/>
                        </a:lnTo>
                        <a:lnTo>
                          <a:pt x="1257" y="20"/>
                        </a:lnTo>
                        <a:lnTo>
                          <a:pt x="1245" y="20"/>
                        </a:lnTo>
                        <a:lnTo>
                          <a:pt x="1233" y="16"/>
                        </a:lnTo>
                        <a:lnTo>
                          <a:pt x="1224" y="28"/>
                        </a:lnTo>
                        <a:lnTo>
                          <a:pt x="1216" y="16"/>
                        </a:lnTo>
                        <a:lnTo>
                          <a:pt x="1204" y="16"/>
                        </a:lnTo>
                        <a:lnTo>
                          <a:pt x="1192" y="12"/>
                        </a:lnTo>
                        <a:lnTo>
                          <a:pt x="1180" y="12"/>
                        </a:lnTo>
                        <a:lnTo>
                          <a:pt x="1188" y="24"/>
                        </a:lnTo>
                        <a:lnTo>
                          <a:pt x="1176" y="28"/>
                        </a:lnTo>
                        <a:lnTo>
                          <a:pt x="1163" y="28"/>
                        </a:lnTo>
                        <a:lnTo>
                          <a:pt x="1176" y="36"/>
                        </a:lnTo>
                        <a:lnTo>
                          <a:pt x="1188" y="48"/>
                        </a:lnTo>
                        <a:lnTo>
                          <a:pt x="1176" y="44"/>
                        </a:lnTo>
                        <a:lnTo>
                          <a:pt x="1163" y="44"/>
                        </a:lnTo>
                        <a:lnTo>
                          <a:pt x="1155" y="56"/>
                        </a:lnTo>
                        <a:lnTo>
                          <a:pt x="1168" y="65"/>
                        </a:lnTo>
                        <a:lnTo>
                          <a:pt x="1155" y="65"/>
                        </a:lnTo>
                        <a:lnTo>
                          <a:pt x="1147" y="61"/>
                        </a:lnTo>
                        <a:lnTo>
                          <a:pt x="1135" y="65"/>
                        </a:lnTo>
                        <a:lnTo>
                          <a:pt x="1123" y="73"/>
                        </a:lnTo>
                        <a:lnTo>
                          <a:pt x="1123" y="85"/>
                        </a:lnTo>
                        <a:lnTo>
                          <a:pt x="1111" y="89"/>
                        </a:lnTo>
                        <a:lnTo>
                          <a:pt x="1106" y="101"/>
                        </a:lnTo>
                        <a:lnTo>
                          <a:pt x="1102" y="113"/>
                        </a:lnTo>
                        <a:lnTo>
                          <a:pt x="1111" y="113"/>
                        </a:lnTo>
                        <a:lnTo>
                          <a:pt x="1119" y="117"/>
                        </a:lnTo>
                        <a:lnTo>
                          <a:pt x="1111" y="122"/>
                        </a:lnTo>
                        <a:lnTo>
                          <a:pt x="1098" y="122"/>
                        </a:lnTo>
                        <a:lnTo>
                          <a:pt x="1094" y="117"/>
                        </a:lnTo>
                        <a:lnTo>
                          <a:pt x="1086" y="113"/>
                        </a:lnTo>
                        <a:lnTo>
                          <a:pt x="1086" y="105"/>
                        </a:lnTo>
                        <a:lnTo>
                          <a:pt x="1074" y="109"/>
                        </a:lnTo>
                        <a:lnTo>
                          <a:pt x="1058" y="109"/>
                        </a:lnTo>
                        <a:lnTo>
                          <a:pt x="1050" y="113"/>
                        </a:lnTo>
                        <a:lnTo>
                          <a:pt x="1070" y="105"/>
                        </a:lnTo>
                        <a:lnTo>
                          <a:pt x="1086" y="97"/>
                        </a:lnTo>
                        <a:lnTo>
                          <a:pt x="1074" y="93"/>
                        </a:lnTo>
                        <a:lnTo>
                          <a:pt x="1058" y="93"/>
                        </a:lnTo>
                        <a:lnTo>
                          <a:pt x="1045" y="93"/>
                        </a:lnTo>
                        <a:lnTo>
                          <a:pt x="1054" y="105"/>
                        </a:lnTo>
                        <a:lnTo>
                          <a:pt x="1041" y="97"/>
                        </a:lnTo>
                        <a:lnTo>
                          <a:pt x="1033" y="85"/>
                        </a:lnTo>
                        <a:lnTo>
                          <a:pt x="1021" y="85"/>
                        </a:lnTo>
                        <a:lnTo>
                          <a:pt x="1013" y="97"/>
                        </a:lnTo>
                        <a:lnTo>
                          <a:pt x="1001" y="85"/>
                        </a:lnTo>
                        <a:lnTo>
                          <a:pt x="988" y="89"/>
                        </a:lnTo>
                        <a:lnTo>
                          <a:pt x="976" y="93"/>
                        </a:lnTo>
                        <a:lnTo>
                          <a:pt x="993" y="101"/>
                        </a:lnTo>
                        <a:lnTo>
                          <a:pt x="1005" y="109"/>
                        </a:lnTo>
                        <a:lnTo>
                          <a:pt x="1017" y="109"/>
                        </a:lnTo>
                        <a:lnTo>
                          <a:pt x="1029" y="105"/>
                        </a:lnTo>
                        <a:lnTo>
                          <a:pt x="1017" y="113"/>
                        </a:lnTo>
                        <a:lnTo>
                          <a:pt x="1029" y="113"/>
                        </a:lnTo>
                        <a:lnTo>
                          <a:pt x="1029" y="117"/>
                        </a:lnTo>
                        <a:lnTo>
                          <a:pt x="1021" y="122"/>
                        </a:lnTo>
                        <a:lnTo>
                          <a:pt x="1021" y="134"/>
                        </a:lnTo>
                        <a:lnTo>
                          <a:pt x="1025" y="146"/>
                        </a:lnTo>
                        <a:lnTo>
                          <a:pt x="1021" y="134"/>
                        </a:lnTo>
                        <a:lnTo>
                          <a:pt x="1009" y="130"/>
                        </a:lnTo>
                        <a:lnTo>
                          <a:pt x="997" y="117"/>
                        </a:lnTo>
                        <a:lnTo>
                          <a:pt x="993" y="117"/>
                        </a:lnTo>
                        <a:lnTo>
                          <a:pt x="980" y="117"/>
                        </a:lnTo>
                        <a:lnTo>
                          <a:pt x="980" y="122"/>
                        </a:lnTo>
                        <a:lnTo>
                          <a:pt x="980" y="134"/>
                        </a:lnTo>
                        <a:lnTo>
                          <a:pt x="968" y="142"/>
                        </a:lnTo>
                        <a:lnTo>
                          <a:pt x="960" y="134"/>
                        </a:lnTo>
                        <a:lnTo>
                          <a:pt x="972" y="122"/>
                        </a:lnTo>
                        <a:lnTo>
                          <a:pt x="960" y="126"/>
                        </a:lnTo>
                        <a:lnTo>
                          <a:pt x="952" y="138"/>
                        </a:lnTo>
                        <a:lnTo>
                          <a:pt x="940" y="150"/>
                        </a:lnTo>
                        <a:lnTo>
                          <a:pt x="940" y="162"/>
                        </a:lnTo>
                        <a:lnTo>
                          <a:pt x="952" y="170"/>
                        </a:lnTo>
                        <a:lnTo>
                          <a:pt x="940" y="166"/>
                        </a:lnTo>
                        <a:lnTo>
                          <a:pt x="927" y="170"/>
                        </a:lnTo>
                        <a:lnTo>
                          <a:pt x="919" y="183"/>
                        </a:lnTo>
                        <a:lnTo>
                          <a:pt x="903" y="195"/>
                        </a:lnTo>
                        <a:lnTo>
                          <a:pt x="903" y="195"/>
                        </a:lnTo>
                        <a:lnTo>
                          <a:pt x="903" y="191"/>
                        </a:lnTo>
                        <a:lnTo>
                          <a:pt x="915" y="183"/>
                        </a:lnTo>
                        <a:lnTo>
                          <a:pt x="923" y="170"/>
                        </a:lnTo>
                        <a:lnTo>
                          <a:pt x="927" y="158"/>
                        </a:lnTo>
                        <a:lnTo>
                          <a:pt x="927" y="146"/>
                        </a:lnTo>
                        <a:lnTo>
                          <a:pt x="932" y="134"/>
                        </a:lnTo>
                        <a:lnTo>
                          <a:pt x="923" y="122"/>
                        </a:lnTo>
                        <a:lnTo>
                          <a:pt x="919" y="134"/>
                        </a:lnTo>
                        <a:lnTo>
                          <a:pt x="907" y="138"/>
                        </a:lnTo>
                        <a:lnTo>
                          <a:pt x="903" y="134"/>
                        </a:lnTo>
                        <a:lnTo>
                          <a:pt x="895" y="146"/>
                        </a:lnTo>
                        <a:lnTo>
                          <a:pt x="899" y="158"/>
                        </a:lnTo>
                        <a:lnTo>
                          <a:pt x="903" y="162"/>
                        </a:lnTo>
                        <a:lnTo>
                          <a:pt x="903" y="162"/>
                        </a:lnTo>
                        <a:lnTo>
                          <a:pt x="891" y="158"/>
                        </a:lnTo>
                        <a:lnTo>
                          <a:pt x="891" y="170"/>
                        </a:lnTo>
                        <a:lnTo>
                          <a:pt x="879" y="183"/>
                        </a:lnTo>
                        <a:lnTo>
                          <a:pt x="887" y="170"/>
                        </a:lnTo>
                        <a:lnTo>
                          <a:pt x="891" y="158"/>
                        </a:lnTo>
                        <a:lnTo>
                          <a:pt x="891" y="146"/>
                        </a:lnTo>
                        <a:lnTo>
                          <a:pt x="879" y="138"/>
                        </a:lnTo>
                        <a:lnTo>
                          <a:pt x="866" y="142"/>
                        </a:lnTo>
                        <a:lnTo>
                          <a:pt x="854" y="146"/>
                        </a:lnTo>
                        <a:lnTo>
                          <a:pt x="846" y="154"/>
                        </a:lnTo>
                        <a:lnTo>
                          <a:pt x="846" y="154"/>
                        </a:lnTo>
                        <a:lnTo>
                          <a:pt x="846" y="166"/>
                        </a:lnTo>
                        <a:lnTo>
                          <a:pt x="858" y="162"/>
                        </a:lnTo>
                        <a:lnTo>
                          <a:pt x="846" y="170"/>
                        </a:lnTo>
                        <a:lnTo>
                          <a:pt x="854" y="187"/>
                        </a:lnTo>
                        <a:lnTo>
                          <a:pt x="862" y="183"/>
                        </a:lnTo>
                        <a:lnTo>
                          <a:pt x="870" y="199"/>
                        </a:lnTo>
                        <a:lnTo>
                          <a:pt x="862" y="187"/>
                        </a:lnTo>
                        <a:lnTo>
                          <a:pt x="846" y="187"/>
                        </a:lnTo>
                        <a:lnTo>
                          <a:pt x="842" y="174"/>
                        </a:lnTo>
                        <a:lnTo>
                          <a:pt x="826" y="166"/>
                        </a:lnTo>
                        <a:lnTo>
                          <a:pt x="814" y="170"/>
                        </a:lnTo>
                        <a:lnTo>
                          <a:pt x="822" y="183"/>
                        </a:lnTo>
                        <a:lnTo>
                          <a:pt x="834" y="191"/>
                        </a:lnTo>
                        <a:lnTo>
                          <a:pt x="846" y="195"/>
                        </a:lnTo>
                        <a:lnTo>
                          <a:pt x="834" y="191"/>
                        </a:lnTo>
                        <a:lnTo>
                          <a:pt x="822" y="191"/>
                        </a:lnTo>
                        <a:lnTo>
                          <a:pt x="814" y="203"/>
                        </a:lnTo>
                        <a:lnTo>
                          <a:pt x="818" y="195"/>
                        </a:lnTo>
                        <a:lnTo>
                          <a:pt x="809" y="183"/>
                        </a:lnTo>
                        <a:lnTo>
                          <a:pt x="797" y="174"/>
                        </a:lnTo>
                        <a:lnTo>
                          <a:pt x="793" y="187"/>
                        </a:lnTo>
                        <a:lnTo>
                          <a:pt x="785" y="199"/>
                        </a:lnTo>
                        <a:lnTo>
                          <a:pt x="793" y="211"/>
                        </a:lnTo>
                        <a:lnTo>
                          <a:pt x="781" y="211"/>
                        </a:lnTo>
                        <a:lnTo>
                          <a:pt x="769" y="211"/>
                        </a:lnTo>
                        <a:lnTo>
                          <a:pt x="757" y="223"/>
                        </a:lnTo>
                        <a:lnTo>
                          <a:pt x="757" y="235"/>
                        </a:lnTo>
                        <a:lnTo>
                          <a:pt x="769" y="235"/>
                        </a:lnTo>
                        <a:lnTo>
                          <a:pt x="765" y="248"/>
                        </a:lnTo>
                        <a:lnTo>
                          <a:pt x="752" y="244"/>
                        </a:lnTo>
                        <a:lnTo>
                          <a:pt x="744" y="248"/>
                        </a:lnTo>
                        <a:lnTo>
                          <a:pt x="752" y="252"/>
                        </a:lnTo>
                        <a:lnTo>
                          <a:pt x="765" y="260"/>
                        </a:lnTo>
                        <a:lnTo>
                          <a:pt x="752" y="256"/>
                        </a:lnTo>
                        <a:lnTo>
                          <a:pt x="740" y="252"/>
                        </a:lnTo>
                        <a:lnTo>
                          <a:pt x="728" y="256"/>
                        </a:lnTo>
                        <a:lnTo>
                          <a:pt x="716" y="260"/>
                        </a:lnTo>
                        <a:lnTo>
                          <a:pt x="704" y="264"/>
                        </a:lnTo>
                        <a:lnTo>
                          <a:pt x="704" y="264"/>
                        </a:lnTo>
                        <a:lnTo>
                          <a:pt x="700" y="272"/>
                        </a:lnTo>
                        <a:lnTo>
                          <a:pt x="704" y="284"/>
                        </a:lnTo>
                        <a:lnTo>
                          <a:pt x="716" y="280"/>
                        </a:lnTo>
                        <a:lnTo>
                          <a:pt x="732" y="284"/>
                        </a:lnTo>
                        <a:lnTo>
                          <a:pt x="744" y="280"/>
                        </a:lnTo>
                        <a:lnTo>
                          <a:pt x="757" y="280"/>
                        </a:lnTo>
                        <a:lnTo>
                          <a:pt x="769" y="284"/>
                        </a:lnTo>
                        <a:lnTo>
                          <a:pt x="769" y="284"/>
                        </a:lnTo>
                        <a:lnTo>
                          <a:pt x="765" y="284"/>
                        </a:lnTo>
                        <a:lnTo>
                          <a:pt x="752" y="288"/>
                        </a:lnTo>
                        <a:lnTo>
                          <a:pt x="752" y="288"/>
                        </a:lnTo>
                        <a:lnTo>
                          <a:pt x="740" y="292"/>
                        </a:lnTo>
                        <a:lnTo>
                          <a:pt x="740" y="297"/>
                        </a:lnTo>
                        <a:lnTo>
                          <a:pt x="748" y="309"/>
                        </a:lnTo>
                        <a:lnTo>
                          <a:pt x="740" y="297"/>
                        </a:lnTo>
                        <a:lnTo>
                          <a:pt x="740" y="292"/>
                        </a:lnTo>
                        <a:lnTo>
                          <a:pt x="728" y="292"/>
                        </a:lnTo>
                        <a:lnTo>
                          <a:pt x="716" y="292"/>
                        </a:lnTo>
                        <a:lnTo>
                          <a:pt x="704" y="284"/>
                        </a:lnTo>
                        <a:lnTo>
                          <a:pt x="691" y="288"/>
                        </a:lnTo>
                        <a:lnTo>
                          <a:pt x="695" y="301"/>
                        </a:lnTo>
                        <a:lnTo>
                          <a:pt x="708" y="309"/>
                        </a:lnTo>
                        <a:lnTo>
                          <a:pt x="695" y="301"/>
                        </a:lnTo>
                        <a:lnTo>
                          <a:pt x="695" y="301"/>
                        </a:lnTo>
                        <a:lnTo>
                          <a:pt x="683" y="297"/>
                        </a:lnTo>
                        <a:lnTo>
                          <a:pt x="695" y="305"/>
                        </a:lnTo>
                        <a:lnTo>
                          <a:pt x="691" y="309"/>
                        </a:lnTo>
                        <a:lnTo>
                          <a:pt x="704" y="321"/>
                        </a:lnTo>
                        <a:lnTo>
                          <a:pt x="691" y="321"/>
                        </a:lnTo>
                        <a:lnTo>
                          <a:pt x="695" y="333"/>
                        </a:lnTo>
                        <a:lnTo>
                          <a:pt x="683" y="329"/>
                        </a:lnTo>
                        <a:lnTo>
                          <a:pt x="691" y="337"/>
                        </a:lnTo>
                        <a:lnTo>
                          <a:pt x="679" y="329"/>
                        </a:lnTo>
                        <a:lnTo>
                          <a:pt x="679" y="337"/>
                        </a:lnTo>
                        <a:lnTo>
                          <a:pt x="679" y="337"/>
                        </a:lnTo>
                        <a:lnTo>
                          <a:pt x="691" y="345"/>
                        </a:lnTo>
                        <a:lnTo>
                          <a:pt x="679" y="341"/>
                        </a:lnTo>
                        <a:lnTo>
                          <a:pt x="679" y="337"/>
                        </a:lnTo>
                        <a:lnTo>
                          <a:pt x="679" y="337"/>
                        </a:lnTo>
                        <a:lnTo>
                          <a:pt x="679" y="337"/>
                        </a:lnTo>
                        <a:lnTo>
                          <a:pt x="675" y="329"/>
                        </a:lnTo>
                        <a:lnTo>
                          <a:pt x="671" y="317"/>
                        </a:lnTo>
                        <a:lnTo>
                          <a:pt x="667" y="305"/>
                        </a:lnTo>
                        <a:lnTo>
                          <a:pt x="655" y="309"/>
                        </a:lnTo>
                        <a:lnTo>
                          <a:pt x="651" y="317"/>
                        </a:lnTo>
                        <a:lnTo>
                          <a:pt x="643" y="313"/>
                        </a:lnTo>
                        <a:lnTo>
                          <a:pt x="630" y="317"/>
                        </a:lnTo>
                        <a:lnTo>
                          <a:pt x="626" y="329"/>
                        </a:lnTo>
                        <a:lnTo>
                          <a:pt x="639" y="321"/>
                        </a:lnTo>
                        <a:lnTo>
                          <a:pt x="651" y="325"/>
                        </a:lnTo>
                        <a:lnTo>
                          <a:pt x="651" y="325"/>
                        </a:lnTo>
                        <a:lnTo>
                          <a:pt x="655" y="325"/>
                        </a:lnTo>
                        <a:lnTo>
                          <a:pt x="655" y="325"/>
                        </a:lnTo>
                        <a:lnTo>
                          <a:pt x="663" y="333"/>
                        </a:lnTo>
                        <a:lnTo>
                          <a:pt x="651" y="333"/>
                        </a:lnTo>
                        <a:lnTo>
                          <a:pt x="639" y="337"/>
                        </a:lnTo>
                        <a:lnTo>
                          <a:pt x="626" y="337"/>
                        </a:lnTo>
                        <a:lnTo>
                          <a:pt x="614" y="341"/>
                        </a:lnTo>
                        <a:lnTo>
                          <a:pt x="602" y="341"/>
                        </a:lnTo>
                        <a:lnTo>
                          <a:pt x="602" y="353"/>
                        </a:lnTo>
                        <a:lnTo>
                          <a:pt x="590" y="362"/>
                        </a:lnTo>
                        <a:lnTo>
                          <a:pt x="602" y="366"/>
                        </a:lnTo>
                        <a:lnTo>
                          <a:pt x="606" y="362"/>
                        </a:lnTo>
                        <a:lnTo>
                          <a:pt x="618" y="353"/>
                        </a:lnTo>
                        <a:lnTo>
                          <a:pt x="630" y="345"/>
                        </a:lnTo>
                        <a:lnTo>
                          <a:pt x="643" y="353"/>
                        </a:lnTo>
                        <a:lnTo>
                          <a:pt x="655" y="362"/>
                        </a:lnTo>
                        <a:lnTo>
                          <a:pt x="643" y="353"/>
                        </a:lnTo>
                        <a:lnTo>
                          <a:pt x="630" y="358"/>
                        </a:lnTo>
                        <a:lnTo>
                          <a:pt x="643" y="362"/>
                        </a:lnTo>
                        <a:lnTo>
                          <a:pt x="630" y="362"/>
                        </a:lnTo>
                        <a:lnTo>
                          <a:pt x="618" y="370"/>
                        </a:lnTo>
                        <a:lnTo>
                          <a:pt x="630" y="378"/>
                        </a:lnTo>
                        <a:lnTo>
                          <a:pt x="643" y="378"/>
                        </a:lnTo>
                        <a:lnTo>
                          <a:pt x="655" y="374"/>
                        </a:lnTo>
                        <a:lnTo>
                          <a:pt x="639" y="378"/>
                        </a:lnTo>
                        <a:lnTo>
                          <a:pt x="647" y="394"/>
                        </a:lnTo>
                        <a:lnTo>
                          <a:pt x="639" y="394"/>
                        </a:lnTo>
                        <a:lnTo>
                          <a:pt x="626" y="382"/>
                        </a:lnTo>
                        <a:lnTo>
                          <a:pt x="614" y="378"/>
                        </a:lnTo>
                        <a:lnTo>
                          <a:pt x="602" y="382"/>
                        </a:lnTo>
                        <a:lnTo>
                          <a:pt x="614" y="374"/>
                        </a:lnTo>
                        <a:lnTo>
                          <a:pt x="602" y="374"/>
                        </a:lnTo>
                        <a:lnTo>
                          <a:pt x="590" y="378"/>
                        </a:lnTo>
                        <a:lnTo>
                          <a:pt x="602" y="386"/>
                        </a:lnTo>
                        <a:lnTo>
                          <a:pt x="602" y="386"/>
                        </a:lnTo>
                        <a:lnTo>
                          <a:pt x="590" y="386"/>
                        </a:lnTo>
                        <a:lnTo>
                          <a:pt x="577" y="394"/>
                        </a:lnTo>
                        <a:lnTo>
                          <a:pt x="565" y="406"/>
                        </a:lnTo>
                        <a:lnTo>
                          <a:pt x="577" y="402"/>
                        </a:lnTo>
                        <a:lnTo>
                          <a:pt x="590" y="402"/>
                        </a:lnTo>
                        <a:lnTo>
                          <a:pt x="590" y="406"/>
                        </a:lnTo>
                        <a:lnTo>
                          <a:pt x="602" y="402"/>
                        </a:lnTo>
                        <a:lnTo>
                          <a:pt x="602" y="402"/>
                        </a:lnTo>
                        <a:lnTo>
                          <a:pt x="614" y="398"/>
                        </a:lnTo>
                        <a:lnTo>
                          <a:pt x="626" y="406"/>
                        </a:lnTo>
                        <a:lnTo>
                          <a:pt x="634" y="406"/>
                        </a:lnTo>
                        <a:lnTo>
                          <a:pt x="647" y="406"/>
                        </a:lnTo>
                        <a:lnTo>
                          <a:pt x="634" y="406"/>
                        </a:lnTo>
                        <a:lnTo>
                          <a:pt x="630" y="423"/>
                        </a:lnTo>
                        <a:lnTo>
                          <a:pt x="618" y="410"/>
                        </a:lnTo>
                        <a:lnTo>
                          <a:pt x="606" y="410"/>
                        </a:lnTo>
                        <a:lnTo>
                          <a:pt x="602" y="415"/>
                        </a:lnTo>
                        <a:lnTo>
                          <a:pt x="602" y="419"/>
                        </a:lnTo>
                        <a:lnTo>
                          <a:pt x="602" y="415"/>
                        </a:lnTo>
                        <a:lnTo>
                          <a:pt x="602" y="406"/>
                        </a:lnTo>
                        <a:lnTo>
                          <a:pt x="598" y="410"/>
                        </a:lnTo>
                        <a:lnTo>
                          <a:pt x="586" y="410"/>
                        </a:lnTo>
                        <a:lnTo>
                          <a:pt x="577" y="415"/>
                        </a:lnTo>
                        <a:lnTo>
                          <a:pt x="565" y="423"/>
                        </a:lnTo>
                        <a:lnTo>
                          <a:pt x="565" y="423"/>
                        </a:lnTo>
                        <a:lnTo>
                          <a:pt x="577" y="427"/>
                        </a:lnTo>
                        <a:lnTo>
                          <a:pt x="565" y="427"/>
                        </a:lnTo>
                        <a:lnTo>
                          <a:pt x="553" y="431"/>
                        </a:lnTo>
                        <a:lnTo>
                          <a:pt x="541" y="431"/>
                        </a:lnTo>
                        <a:lnTo>
                          <a:pt x="529" y="439"/>
                        </a:lnTo>
                        <a:lnTo>
                          <a:pt x="516" y="439"/>
                        </a:lnTo>
                        <a:lnTo>
                          <a:pt x="516" y="443"/>
                        </a:lnTo>
                        <a:lnTo>
                          <a:pt x="529" y="447"/>
                        </a:lnTo>
                        <a:lnTo>
                          <a:pt x="541" y="451"/>
                        </a:lnTo>
                        <a:lnTo>
                          <a:pt x="529" y="451"/>
                        </a:lnTo>
                        <a:lnTo>
                          <a:pt x="516" y="455"/>
                        </a:lnTo>
                        <a:lnTo>
                          <a:pt x="529" y="455"/>
                        </a:lnTo>
                        <a:lnTo>
                          <a:pt x="516" y="459"/>
                        </a:lnTo>
                        <a:lnTo>
                          <a:pt x="521" y="463"/>
                        </a:lnTo>
                        <a:lnTo>
                          <a:pt x="533" y="459"/>
                        </a:lnTo>
                        <a:lnTo>
                          <a:pt x="521" y="463"/>
                        </a:lnTo>
                        <a:lnTo>
                          <a:pt x="508" y="463"/>
                        </a:lnTo>
                        <a:lnTo>
                          <a:pt x="508" y="467"/>
                        </a:lnTo>
                        <a:lnTo>
                          <a:pt x="496" y="463"/>
                        </a:lnTo>
                        <a:lnTo>
                          <a:pt x="500" y="476"/>
                        </a:lnTo>
                        <a:lnTo>
                          <a:pt x="512" y="476"/>
                        </a:lnTo>
                        <a:lnTo>
                          <a:pt x="525" y="480"/>
                        </a:lnTo>
                        <a:lnTo>
                          <a:pt x="512" y="480"/>
                        </a:lnTo>
                        <a:lnTo>
                          <a:pt x="500" y="488"/>
                        </a:lnTo>
                        <a:lnTo>
                          <a:pt x="488" y="480"/>
                        </a:lnTo>
                        <a:lnTo>
                          <a:pt x="492" y="492"/>
                        </a:lnTo>
                        <a:lnTo>
                          <a:pt x="492" y="500"/>
                        </a:lnTo>
                        <a:lnTo>
                          <a:pt x="504" y="500"/>
                        </a:lnTo>
                        <a:lnTo>
                          <a:pt x="516" y="500"/>
                        </a:lnTo>
                        <a:lnTo>
                          <a:pt x="504" y="504"/>
                        </a:lnTo>
                        <a:lnTo>
                          <a:pt x="492" y="512"/>
                        </a:lnTo>
                        <a:lnTo>
                          <a:pt x="504" y="508"/>
                        </a:lnTo>
                        <a:lnTo>
                          <a:pt x="516" y="504"/>
                        </a:lnTo>
                        <a:lnTo>
                          <a:pt x="529" y="508"/>
                        </a:lnTo>
                        <a:lnTo>
                          <a:pt x="541" y="504"/>
                        </a:lnTo>
                        <a:lnTo>
                          <a:pt x="553" y="500"/>
                        </a:lnTo>
                        <a:lnTo>
                          <a:pt x="545" y="504"/>
                        </a:lnTo>
                        <a:lnTo>
                          <a:pt x="533" y="512"/>
                        </a:lnTo>
                        <a:lnTo>
                          <a:pt x="521" y="516"/>
                        </a:lnTo>
                        <a:lnTo>
                          <a:pt x="529" y="516"/>
                        </a:lnTo>
                        <a:lnTo>
                          <a:pt x="529" y="516"/>
                        </a:lnTo>
                        <a:lnTo>
                          <a:pt x="533" y="516"/>
                        </a:lnTo>
                        <a:lnTo>
                          <a:pt x="529" y="516"/>
                        </a:lnTo>
                        <a:lnTo>
                          <a:pt x="516" y="520"/>
                        </a:lnTo>
                        <a:lnTo>
                          <a:pt x="508" y="508"/>
                        </a:lnTo>
                        <a:lnTo>
                          <a:pt x="496" y="516"/>
                        </a:lnTo>
                        <a:lnTo>
                          <a:pt x="488" y="516"/>
                        </a:lnTo>
                        <a:lnTo>
                          <a:pt x="476" y="520"/>
                        </a:lnTo>
                        <a:lnTo>
                          <a:pt x="464" y="528"/>
                        </a:lnTo>
                        <a:lnTo>
                          <a:pt x="472" y="528"/>
                        </a:lnTo>
                        <a:lnTo>
                          <a:pt x="484" y="524"/>
                        </a:lnTo>
                        <a:lnTo>
                          <a:pt x="484" y="537"/>
                        </a:lnTo>
                        <a:lnTo>
                          <a:pt x="488" y="541"/>
                        </a:lnTo>
                        <a:lnTo>
                          <a:pt x="488" y="541"/>
                        </a:lnTo>
                        <a:lnTo>
                          <a:pt x="496" y="549"/>
                        </a:lnTo>
                        <a:lnTo>
                          <a:pt x="488" y="541"/>
                        </a:lnTo>
                        <a:lnTo>
                          <a:pt x="476" y="537"/>
                        </a:lnTo>
                        <a:lnTo>
                          <a:pt x="464" y="541"/>
                        </a:lnTo>
                        <a:lnTo>
                          <a:pt x="464" y="553"/>
                        </a:lnTo>
                        <a:lnTo>
                          <a:pt x="459" y="565"/>
                        </a:lnTo>
                        <a:lnTo>
                          <a:pt x="447" y="565"/>
                        </a:lnTo>
                        <a:lnTo>
                          <a:pt x="447" y="577"/>
                        </a:lnTo>
                        <a:lnTo>
                          <a:pt x="459" y="577"/>
                        </a:lnTo>
                        <a:lnTo>
                          <a:pt x="464" y="589"/>
                        </a:lnTo>
                        <a:lnTo>
                          <a:pt x="464" y="594"/>
                        </a:lnTo>
                        <a:lnTo>
                          <a:pt x="451" y="585"/>
                        </a:lnTo>
                        <a:lnTo>
                          <a:pt x="439" y="573"/>
                        </a:lnTo>
                        <a:lnTo>
                          <a:pt x="443" y="585"/>
                        </a:lnTo>
                        <a:lnTo>
                          <a:pt x="431" y="598"/>
                        </a:lnTo>
                        <a:lnTo>
                          <a:pt x="435" y="610"/>
                        </a:lnTo>
                        <a:lnTo>
                          <a:pt x="447" y="602"/>
                        </a:lnTo>
                        <a:lnTo>
                          <a:pt x="447" y="614"/>
                        </a:lnTo>
                        <a:lnTo>
                          <a:pt x="455" y="618"/>
                        </a:lnTo>
                        <a:lnTo>
                          <a:pt x="468" y="610"/>
                        </a:lnTo>
                        <a:lnTo>
                          <a:pt x="480" y="602"/>
                        </a:lnTo>
                        <a:lnTo>
                          <a:pt x="468" y="614"/>
                        </a:lnTo>
                        <a:lnTo>
                          <a:pt x="455" y="622"/>
                        </a:lnTo>
                        <a:lnTo>
                          <a:pt x="443" y="626"/>
                        </a:lnTo>
                        <a:lnTo>
                          <a:pt x="435" y="626"/>
                        </a:lnTo>
                        <a:lnTo>
                          <a:pt x="431" y="626"/>
                        </a:lnTo>
                        <a:lnTo>
                          <a:pt x="431" y="626"/>
                        </a:lnTo>
                        <a:lnTo>
                          <a:pt x="435" y="626"/>
                        </a:lnTo>
                        <a:lnTo>
                          <a:pt x="447" y="622"/>
                        </a:lnTo>
                        <a:lnTo>
                          <a:pt x="431" y="622"/>
                        </a:lnTo>
                        <a:lnTo>
                          <a:pt x="423" y="618"/>
                        </a:lnTo>
                        <a:lnTo>
                          <a:pt x="411" y="630"/>
                        </a:lnTo>
                        <a:lnTo>
                          <a:pt x="419" y="626"/>
                        </a:lnTo>
                        <a:lnTo>
                          <a:pt x="423" y="626"/>
                        </a:lnTo>
                        <a:lnTo>
                          <a:pt x="411" y="630"/>
                        </a:lnTo>
                        <a:lnTo>
                          <a:pt x="403" y="630"/>
                        </a:lnTo>
                        <a:lnTo>
                          <a:pt x="390" y="638"/>
                        </a:lnTo>
                        <a:lnTo>
                          <a:pt x="403" y="642"/>
                        </a:lnTo>
                        <a:lnTo>
                          <a:pt x="390" y="646"/>
                        </a:lnTo>
                        <a:lnTo>
                          <a:pt x="378" y="646"/>
                        </a:lnTo>
                        <a:lnTo>
                          <a:pt x="390" y="655"/>
                        </a:lnTo>
                        <a:lnTo>
                          <a:pt x="403" y="646"/>
                        </a:lnTo>
                        <a:lnTo>
                          <a:pt x="415" y="638"/>
                        </a:lnTo>
                        <a:lnTo>
                          <a:pt x="427" y="634"/>
                        </a:lnTo>
                        <a:lnTo>
                          <a:pt x="435" y="634"/>
                        </a:lnTo>
                        <a:lnTo>
                          <a:pt x="447" y="638"/>
                        </a:lnTo>
                        <a:lnTo>
                          <a:pt x="435" y="638"/>
                        </a:lnTo>
                        <a:lnTo>
                          <a:pt x="435" y="638"/>
                        </a:lnTo>
                        <a:lnTo>
                          <a:pt x="423" y="638"/>
                        </a:lnTo>
                        <a:lnTo>
                          <a:pt x="411" y="642"/>
                        </a:lnTo>
                        <a:lnTo>
                          <a:pt x="403" y="651"/>
                        </a:lnTo>
                        <a:lnTo>
                          <a:pt x="415" y="655"/>
                        </a:lnTo>
                        <a:lnTo>
                          <a:pt x="398" y="655"/>
                        </a:lnTo>
                        <a:lnTo>
                          <a:pt x="386" y="659"/>
                        </a:lnTo>
                        <a:lnTo>
                          <a:pt x="394" y="671"/>
                        </a:lnTo>
                        <a:lnTo>
                          <a:pt x="407" y="671"/>
                        </a:lnTo>
                        <a:lnTo>
                          <a:pt x="394" y="683"/>
                        </a:lnTo>
                        <a:lnTo>
                          <a:pt x="403" y="683"/>
                        </a:lnTo>
                        <a:lnTo>
                          <a:pt x="394" y="683"/>
                        </a:lnTo>
                        <a:lnTo>
                          <a:pt x="390" y="687"/>
                        </a:lnTo>
                        <a:lnTo>
                          <a:pt x="378" y="695"/>
                        </a:lnTo>
                        <a:lnTo>
                          <a:pt x="374" y="683"/>
                        </a:lnTo>
                        <a:lnTo>
                          <a:pt x="374" y="679"/>
                        </a:lnTo>
                        <a:lnTo>
                          <a:pt x="362" y="679"/>
                        </a:lnTo>
                        <a:lnTo>
                          <a:pt x="350" y="679"/>
                        </a:lnTo>
                        <a:lnTo>
                          <a:pt x="354" y="691"/>
                        </a:lnTo>
                        <a:lnTo>
                          <a:pt x="341" y="691"/>
                        </a:lnTo>
                        <a:lnTo>
                          <a:pt x="329" y="699"/>
                        </a:lnTo>
                        <a:lnTo>
                          <a:pt x="325" y="712"/>
                        </a:lnTo>
                        <a:lnTo>
                          <a:pt x="313" y="712"/>
                        </a:lnTo>
                        <a:lnTo>
                          <a:pt x="309" y="724"/>
                        </a:lnTo>
                        <a:lnTo>
                          <a:pt x="301" y="732"/>
                        </a:lnTo>
                        <a:lnTo>
                          <a:pt x="301" y="732"/>
                        </a:lnTo>
                        <a:lnTo>
                          <a:pt x="313" y="732"/>
                        </a:lnTo>
                        <a:lnTo>
                          <a:pt x="301" y="736"/>
                        </a:lnTo>
                        <a:lnTo>
                          <a:pt x="301" y="736"/>
                        </a:lnTo>
                        <a:lnTo>
                          <a:pt x="301" y="740"/>
                        </a:lnTo>
                        <a:lnTo>
                          <a:pt x="313" y="736"/>
                        </a:lnTo>
                        <a:lnTo>
                          <a:pt x="301" y="740"/>
                        </a:lnTo>
                        <a:lnTo>
                          <a:pt x="293" y="744"/>
                        </a:lnTo>
                        <a:lnTo>
                          <a:pt x="276" y="752"/>
                        </a:lnTo>
                        <a:lnTo>
                          <a:pt x="289" y="752"/>
                        </a:lnTo>
                        <a:lnTo>
                          <a:pt x="276" y="760"/>
                        </a:lnTo>
                        <a:lnTo>
                          <a:pt x="289" y="756"/>
                        </a:lnTo>
                        <a:lnTo>
                          <a:pt x="301" y="752"/>
                        </a:lnTo>
                        <a:lnTo>
                          <a:pt x="301" y="756"/>
                        </a:lnTo>
                        <a:lnTo>
                          <a:pt x="293" y="764"/>
                        </a:lnTo>
                        <a:lnTo>
                          <a:pt x="301" y="777"/>
                        </a:lnTo>
                        <a:lnTo>
                          <a:pt x="313" y="777"/>
                        </a:lnTo>
                        <a:lnTo>
                          <a:pt x="313" y="777"/>
                        </a:lnTo>
                        <a:lnTo>
                          <a:pt x="317" y="773"/>
                        </a:lnTo>
                        <a:lnTo>
                          <a:pt x="329" y="769"/>
                        </a:lnTo>
                        <a:lnTo>
                          <a:pt x="341" y="760"/>
                        </a:lnTo>
                        <a:lnTo>
                          <a:pt x="354" y="756"/>
                        </a:lnTo>
                        <a:lnTo>
                          <a:pt x="370" y="744"/>
                        </a:lnTo>
                        <a:lnTo>
                          <a:pt x="354" y="740"/>
                        </a:lnTo>
                        <a:lnTo>
                          <a:pt x="346" y="744"/>
                        </a:lnTo>
                        <a:lnTo>
                          <a:pt x="354" y="740"/>
                        </a:lnTo>
                        <a:lnTo>
                          <a:pt x="370" y="732"/>
                        </a:lnTo>
                        <a:lnTo>
                          <a:pt x="382" y="724"/>
                        </a:lnTo>
                        <a:lnTo>
                          <a:pt x="394" y="728"/>
                        </a:lnTo>
                        <a:lnTo>
                          <a:pt x="390" y="732"/>
                        </a:lnTo>
                        <a:lnTo>
                          <a:pt x="378" y="732"/>
                        </a:lnTo>
                        <a:lnTo>
                          <a:pt x="370" y="744"/>
                        </a:lnTo>
                        <a:lnTo>
                          <a:pt x="374" y="748"/>
                        </a:lnTo>
                        <a:lnTo>
                          <a:pt x="378" y="748"/>
                        </a:lnTo>
                        <a:lnTo>
                          <a:pt x="378" y="748"/>
                        </a:lnTo>
                        <a:lnTo>
                          <a:pt x="374" y="748"/>
                        </a:lnTo>
                        <a:lnTo>
                          <a:pt x="382" y="752"/>
                        </a:lnTo>
                        <a:lnTo>
                          <a:pt x="370" y="756"/>
                        </a:lnTo>
                        <a:lnTo>
                          <a:pt x="358" y="760"/>
                        </a:lnTo>
                        <a:lnTo>
                          <a:pt x="346" y="773"/>
                        </a:lnTo>
                        <a:lnTo>
                          <a:pt x="358" y="769"/>
                        </a:lnTo>
                        <a:lnTo>
                          <a:pt x="354" y="785"/>
                        </a:lnTo>
                        <a:lnTo>
                          <a:pt x="350" y="785"/>
                        </a:lnTo>
                        <a:lnTo>
                          <a:pt x="337" y="785"/>
                        </a:lnTo>
                        <a:lnTo>
                          <a:pt x="325" y="785"/>
                        </a:lnTo>
                        <a:lnTo>
                          <a:pt x="325" y="785"/>
                        </a:lnTo>
                        <a:lnTo>
                          <a:pt x="313" y="785"/>
                        </a:lnTo>
                        <a:lnTo>
                          <a:pt x="313" y="793"/>
                        </a:lnTo>
                        <a:lnTo>
                          <a:pt x="301" y="793"/>
                        </a:lnTo>
                        <a:lnTo>
                          <a:pt x="293" y="793"/>
                        </a:lnTo>
                        <a:lnTo>
                          <a:pt x="301" y="785"/>
                        </a:lnTo>
                        <a:lnTo>
                          <a:pt x="301" y="785"/>
                        </a:lnTo>
                        <a:lnTo>
                          <a:pt x="293" y="777"/>
                        </a:lnTo>
                        <a:lnTo>
                          <a:pt x="280" y="764"/>
                        </a:lnTo>
                        <a:lnTo>
                          <a:pt x="268" y="773"/>
                        </a:lnTo>
                        <a:lnTo>
                          <a:pt x="256" y="781"/>
                        </a:lnTo>
                        <a:lnTo>
                          <a:pt x="268" y="781"/>
                        </a:lnTo>
                        <a:lnTo>
                          <a:pt x="256" y="789"/>
                        </a:lnTo>
                        <a:lnTo>
                          <a:pt x="268" y="789"/>
                        </a:lnTo>
                        <a:lnTo>
                          <a:pt x="256" y="793"/>
                        </a:lnTo>
                        <a:lnTo>
                          <a:pt x="244" y="801"/>
                        </a:lnTo>
                        <a:lnTo>
                          <a:pt x="252" y="785"/>
                        </a:lnTo>
                        <a:lnTo>
                          <a:pt x="240" y="785"/>
                        </a:lnTo>
                        <a:lnTo>
                          <a:pt x="228" y="785"/>
                        </a:lnTo>
                        <a:lnTo>
                          <a:pt x="219" y="793"/>
                        </a:lnTo>
                        <a:lnTo>
                          <a:pt x="219" y="805"/>
                        </a:lnTo>
                        <a:lnTo>
                          <a:pt x="232" y="805"/>
                        </a:lnTo>
                        <a:lnTo>
                          <a:pt x="228" y="805"/>
                        </a:lnTo>
                        <a:lnTo>
                          <a:pt x="207" y="809"/>
                        </a:lnTo>
                        <a:lnTo>
                          <a:pt x="191" y="813"/>
                        </a:lnTo>
                        <a:lnTo>
                          <a:pt x="207" y="821"/>
                        </a:lnTo>
                        <a:lnTo>
                          <a:pt x="215" y="821"/>
                        </a:lnTo>
                        <a:lnTo>
                          <a:pt x="211" y="834"/>
                        </a:lnTo>
                        <a:lnTo>
                          <a:pt x="223" y="838"/>
                        </a:lnTo>
                        <a:lnTo>
                          <a:pt x="211" y="834"/>
                        </a:lnTo>
                        <a:lnTo>
                          <a:pt x="199" y="825"/>
                        </a:lnTo>
                        <a:lnTo>
                          <a:pt x="191" y="813"/>
                        </a:lnTo>
                        <a:lnTo>
                          <a:pt x="183" y="817"/>
                        </a:lnTo>
                        <a:lnTo>
                          <a:pt x="191" y="830"/>
                        </a:lnTo>
                        <a:lnTo>
                          <a:pt x="195" y="842"/>
                        </a:lnTo>
                        <a:lnTo>
                          <a:pt x="207" y="846"/>
                        </a:lnTo>
                        <a:lnTo>
                          <a:pt x="211" y="850"/>
                        </a:lnTo>
                        <a:lnTo>
                          <a:pt x="215" y="854"/>
                        </a:lnTo>
                        <a:lnTo>
                          <a:pt x="215" y="854"/>
                        </a:lnTo>
                        <a:lnTo>
                          <a:pt x="211" y="850"/>
                        </a:lnTo>
                        <a:lnTo>
                          <a:pt x="203" y="846"/>
                        </a:lnTo>
                        <a:lnTo>
                          <a:pt x="191" y="838"/>
                        </a:lnTo>
                        <a:lnTo>
                          <a:pt x="183" y="825"/>
                        </a:lnTo>
                        <a:lnTo>
                          <a:pt x="171" y="830"/>
                        </a:lnTo>
                        <a:lnTo>
                          <a:pt x="158" y="830"/>
                        </a:lnTo>
                        <a:lnTo>
                          <a:pt x="146" y="825"/>
                        </a:lnTo>
                        <a:lnTo>
                          <a:pt x="134" y="825"/>
                        </a:lnTo>
                        <a:lnTo>
                          <a:pt x="122" y="830"/>
                        </a:lnTo>
                        <a:lnTo>
                          <a:pt x="134" y="838"/>
                        </a:lnTo>
                        <a:lnTo>
                          <a:pt x="122" y="842"/>
                        </a:lnTo>
                        <a:lnTo>
                          <a:pt x="134" y="850"/>
                        </a:lnTo>
                        <a:lnTo>
                          <a:pt x="146" y="846"/>
                        </a:lnTo>
                        <a:lnTo>
                          <a:pt x="158" y="846"/>
                        </a:lnTo>
                        <a:lnTo>
                          <a:pt x="146" y="850"/>
                        </a:lnTo>
                        <a:lnTo>
                          <a:pt x="158" y="854"/>
                        </a:lnTo>
                        <a:lnTo>
                          <a:pt x="171" y="850"/>
                        </a:lnTo>
                        <a:lnTo>
                          <a:pt x="183" y="846"/>
                        </a:lnTo>
                        <a:lnTo>
                          <a:pt x="158" y="854"/>
                        </a:lnTo>
                        <a:lnTo>
                          <a:pt x="154" y="854"/>
                        </a:lnTo>
                        <a:lnTo>
                          <a:pt x="166" y="862"/>
                        </a:lnTo>
                        <a:lnTo>
                          <a:pt x="162" y="866"/>
                        </a:lnTo>
                        <a:lnTo>
                          <a:pt x="154" y="866"/>
                        </a:lnTo>
                        <a:lnTo>
                          <a:pt x="138" y="862"/>
                        </a:lnTo>
                        <a:lnTo>
                          <a:pt x="130" y="862"/>
                        </a:lnTo>
                        <a:lnTo>
                          <a:pt x="118" y="862"/>
                        </a:lnTo>
                        <a:lnTo>
                          <a:pt x="105" y="858"/>
                        </a:lnTo>
                        <a:lnTo>
                          <a:pt x="93" y="862"/>
                        </a:lnTo>
                        <a:lnTo>
                          <a:pt x="77" y="862"/>
                        </a:lnTo>
                        <a:lnTo>
                          <a:pt x="93" y="866"/>
                        </a:lnTo>
                        <a:lnTo>
                          <a:pt x="81" y="874"/>
                        </a:lnTo>
                        <a:lnTo>
                          <a:pt x="77" y="874"/>
                        </a:lnTo>
                        <a:lnTo>
                          <a:pt x="81" y="874"/>
                        </a:lnTo>
                        <a:lnTo>
                          <a:pt x="93" y="878"/>
                        </a:lnTo>
                        <a:lnTo>
                          <a:pt x="105" y="874"/>
                        </a:lnTo>
                        <a:lnTo>
                          <a:pt x="118" y="878"/>
                        </a:lnTo>
                        <a:lnTo>
                          <a:pt x="130" y="891"/>
                        </a:lnTo>
                        <a:lnTo>
                          <a:pt x="138" y="891"/>
                        </a:lnTo>
                        <a:lnTo>
                          <a:pt x="126" y="891"/>
                        </a:lnTo>
                        <a:lnTo>
                          <a:pt x="122" y="903"/>
                        </a:lnTo>
                        <a:lnTo>
                          <a:pt x="134" y="907"/>
                        </a:lnTo>
                        <a:lnTo>
                          <a:pt x="122" y="911"/>
                        </a:lnTo>
                        <a:lnTo>
                          <a:pt x="122" y="903"/>
                        </a:lnTo>
                        <a:lnTo>
                          <a:pt x="122" y="899"/>
                        </a:lnTo>
                        <a:lnTo>
                          <a:pt x="118" y="887"/>
                        </a:lnTo>
                        <a:lnTo>
                          <a:pt x="105" y="874"/>
                        </a:lnTo>
                        <a:lnTo>
                          <a:pt x="93" y="878"/>
                        </a:lnTo>
                        <a:lnTo>
                          <a:pt x="93" y="891"/>
                        </a:lnTo>
                        <a:lnTo>
                          <a:pt x="93" y="895"/>
                        </a:lnTo>
                        <a:lnTo>
                          <a:pt x="93" y="899"/>
                        </a:lnTo>
                        <a:lnTo>
                          <a:pt x="85" y="887"/>
                        </a:lnTo>
                        <a:lnTo>
                          <a:pt x="73" y="887"/>
                        </a:lnTo>
                        <a:lnTo>
                          <a:pt x="61" y="895"/>
                        </a:lnTo>
                        <a:lnTo>
                          <a:pt x="69" y="907"/>
                        </a:lnTo>
                        <a:lnTo>
                          <a:pt x="81" y="911"/>
                        </a:lnTo>
                        <a:lnTo>
                          <a:pt x="69" y="911"/>
                        </a:lnTo>
                        <a:lnTo>
                          <a:pt x="57" y="911"/>
                        </a:lnTo>
                        <a:lnTo>
                          <a:pt x="53" y="899"/>
                        </a:lnTo>
                        <a:lnTo>
                          <a:pt x="28" y="903"/>
                        </a:lnTo>
                        <a:lnTo>
                          <a:pt x="32" y="915"/>
                        </a:lnTo>
                        <a:lnTo>
                          <a:pt x="20" y="903"/>
                        </a:lnTo>
                        <a:lnTo>
                          <a:pt x="8" y="907"/>
                        </a:lnTo>
                        <a:lnTo>
                          <a:pt x="24" y="915"/>
                        </a:lnTo>
                        <a:lnTo>
                          <a:pt x="12" y="923"/>
                        </a:lnTo>
                        <a:lnTo>
                          <a:pt x="20" y="927"/>
                        </a:lnTo>
                        <a:lnTo>
                          <a:pt x="32" y="923"/>
                        </a:lnTo>
                        <a:lnTo>
                          <a:pt x="44" y="927"/>
                        </a:lnTo>
                        <a:lnTo>
                          <a:pt x="57" y="927"/>
                        </a:lnTo>
                        <a:lnTo>
                          <a:pt x="69" y="931"/>
                        </a:lnTo>
                        <a:lnTo>
                          <a:pt x="81" y="931"/>
                        </a:lnTo>
                        <a:lnTo>
                          <a:pt x="93" y="931"/>
                        </a:lnTo>
                        <a:lnTo>
                          <a:pt x="105" y="931"/>
                        </a:lnTo>
                        <a:lnTo>
                          <a:pt x="93" y="935"/>
                        </a:lnTo>
                        <a:lnTo>
                          <a:pt x="81" y="931"/>
                        </a:lnTo>
                        <a:lnTo>
                          <a:pt x="69" y="939"/>
                        </a:lnTo>
                        <a:lnTo>
                          <a:pt x="57" y="943"/>
                        </a:lnTo>
                        <a:lnTo>
                          <a:pt x="44" y="931"/>
                        </a:lnTo>
                        <a:lnTo>
                          <a:pt x="32" y="927"/>
                        </a:lnTo>
                        <a:lnTo>
                          <a:pt x="20" y="931"/>
                        </a:lnTo>
                        <a:lnTo>
                          <a:pt x="8" y="939"/>
                        </a:lnTo>
                        <a:lnTo>
                          <a:pt x="0" y="948"/>
                        </a:lnTo>
                        <a:lnTo>
                          <a:pt x="12" y="952"/>
                        </a:lnTo>
                        <a:lnTo>
                          <a:pt x="24" y="952"/>
                        </a:lnTo>
                        <a:lnTo>
                          <a:pt x="20" y="952"/>
                        </a:lnTo>
                        <a:lnTo>
                          <a:pt x="12" y="956"/>
                        </a:lnTo>
                        <a:lnTo>
                          <a:pt x="0" y="956"/>
                        </a:lnTo>
                        <a:lnTo>
                          <a:pt x="12" y="956"/>
                        </a:lnTo>
                        <a:lnTo>
                          <a:pt x="28" y="956"/>
                        </a:lnTo>
                        <a:lnTo>
                          <a:pt x="12" y="956"/>
                        </a:lnTo>
                        <a:lnTo>
                          <a:pt x="28" y="960"/>
                        </a:lnTo>
                        <a:lnTo>
                          <a:pt x="16" y="964"/>
                        </a:lnTo>
                        <a:lnTo>
                          <a:pt x="36" y="968"/>
                        </a:lnTo>
                        <a:lnTo>
                          <a:pt x="48" y="968"/>
                        </a:lnTo>
                        <a:lnTo>
                          <a:pt x="36" y="968"/>
                        </a:lnTo>
                        <a:lnTo>
                          <a:pt x="28" y="968"/>
                        </a:lnTo>
                        <a:lnTo>
                          <a:pt x="16" y="968"/>
                        </a:lnTo>
                        <a:lnTo>
                          <a:pt x="0" y="972"/>
                        </a:lnTo>
                        <a:lnTo>
                          <a:pt x="12" y="976"/>
                        </a:lnTo>
                        <a:lnTo>
                          <a:pt x="24" y="976"/>
                        </a:lnTo>
                        <a:lnTo>
                          <a:pt x="36" y="976"/>
                        </a:lnTo>
                        <a:lnTo>
                          <a:pt x="28" y="976"/>
                        </a:lnTo>
                        <a:lnTo>
                          <a:pt x="16" y="980"/>
                        </a:lnTo>
                        <a:lnTo>
                          <a:pt x="0" y="984"/>
                        </a:lnTo>
                        <a:lnTo>
                          <a:pt x="12" y="988"/>
                        </a:lnTo>
                        <a:lnTo>
                          <a:pt x="24" y="1000"/>
                        </a:lnTo>
                        <a:lnTo>
                          <a:pt x="28" y="1005"/>
                        </a:lnTo>
                        <a:lnTo>
                          <a:pt x="36" y="1000"/>
                        </a:lnTo>
                        <a:lnTo>
                          <a:pt x="53" y="992"/>
                        </a:lnTo>
                        <a:lnTo>
                          <a:pt x="77" y="992"/>
                        </a:lnTo>
                        <a:lnTo>
                          <a:pt x="85" y="1000"/>
                        </a:lnTo>
                        <a:lnTo>
                          <a:pt x="93" y="992"/>
                        </a:lnTo>
                        <a:lnTo>
                          <a:pt x="105" y="980"/>
                        </a:lnTo>
                        <a:lnTo>
                          <a:pt x="97" y="988"/>
                        </a:lnTo>
                        <a:lnTo>
                          <a:pt x="101" y="992"/>
                        </a:lnTo>
                        <a:lnTo>
                          <a:pt x="114" y="992"/>
                        </a:lnTo>
                        <a:lnTo>
                          <a:pt x="126" y="992"/>
                        </a:lnTo>
                        <a:lnTo>
                          <a:pt x="130" y="988"/>
                        </a:lnTo>
                        <a:lnTo>
                          <a:pt x="130" y="988"/>
                        </a:lnTo>
                        <a:lnTo>
                          <a:pt x="118" y="996"/>
                        </a:lnTo>
                        <a:lnTo>
                          <a:pt x="130" y="996"/>
                        </a:lnTo>
                        <a:lnTo>
                          <a:pt x="142" y="996"/>
                        </a:lnTo>
                        <a:lnTo>
                          <a:pt x="138" y="984"/>
                        </a:lnTo>
                        <a:lnTo>
                          <a:pt x="146" y="972"/>
                        </a:lnTo>
                        <a:lnTo>
                          <a:pt x="142" y="984"/>
                        </a:lnTo>
                        <a:lnTo>
                          <a:pt x="146" y="992"/>
                        </a:lnTo>
                        <a:lnTo>
                          <a:pt x="150" y="992"/>
                        </a:lnTo>
                        <a:lnTo>
                          <a:pt x="162" y="988"/>
                        </a:lnTo>
                        <a:lnTo>
                          <a:pt x="150" y="1000"/>
                        </a:lnTo>
                        <a:lnTo>
                          <a:pt x="138" y="996"/>
                        </a:lnTo>
                        <a:lnTo>
                          <a:pt x="134" y="1000"/>
                        </a:lnTo>
                        <a:lnTo>
                          <a:pt x="122" y="1005"/>
                        </a:lnTo>
                        <a:lnTo>
                          <a:pt x="130" y="1017"/>
                        </a:lnTo>
                        <a:lnTo>
                          <a:pt x="118" y="1017"/>
                        </a:lnTo>
                        <a:lnTo>
                          <a:pt x="118" y="1005"/>
                        </a:lnTo>
                        <a:lnTo>
                          <a:pt x="105" y="996"/>
                        </a:lnTo>
                        <a:lnTo>
                          <a:pt x="93" y="1000"/>
                        </a:lnTo>
                        <a:lnTo>
                          <a:pt x="81" y="1000"/>
                        </a:lnTo>
                        <a:lnTo>
                          <a:pt x="69" y="1000"/>
                        </a:lnTo>
                        <a:lnTo>
                          <a:pt x="48" y="1000"/>
                        </a:lnTo>
                        <a:lnTo>
                          <a:pt x="36" y="1005"/>
                        </a:lnTo>
                        <a:lnTo>
                          <a:pt x="24" y="1009"/>
                        </a:lnTo>
                        <a:lnTo>
                          <a:pt x="12" y="1013"/>
                        </a:lnTo>
                        <a:lnTo>
                          <a:pt x="12" y="1013"/>
                        </a:lnTo>
                        <a:lnTo>
                          <a:pt x="8" y="1017"/>
                        </a:lnTo>
                        <a:lnTo>
                          <a:pt x="8" y="1021"/>
                        </a:lnTo>
                        <a:lnTo>
                          <a:pt x="8" y="1025"/>
                        </a:lnTo>
                        <a:lnTo>
                          <a:pt x="16" y="1025"/>
                        </a:lnTo>
                        <a:lnTo>
                          <a:pt x="20" y="1025"/>
                        </a:lnTo>
                        <a:lnTo>
                          <a:pt x="32" y="1025"/>
                        </a:lnTo>
                        <a:lnTo>
                          <a:pt x="20" y="1029"/>
                        </a:lnTo>
                        <a:lnTo>
                          <a:pt x="28" y="1041"/>
                        </a:lnTo>
                        <a:lnTo>
                          <a:pt x="16" y="1033"/>
                        </a:lnTo>
                        <a:lnTo>
                          <a:pt x="12" y="1033"/>
                        </a:lnTo>
                        <a:lnTo>
                          <a:pt x="0" y="1029"/>
                        </a:lnTo>
                        <a:lnTo>
                          <a:pt x="12" y="1037"/>
                        </a:lnTo>
                        <a:lnTo>
                          <a:pt x="16" y="1049"/>
                        </a:lnTo>
                        <a:lnTo>
                          <a:pt x="24" y="1045"/>
                        </a:lnTo>
                        <a:lnTo>
                          <a:pt x="36" y="1037"/>
                        </a:lnTo>
                        <a:lnTo>
                          <a:pt x="48" y="1037"/>
                        </a:lnTo>
                        <a:lnTo>
                          <a:pt x="44" y="1049"/>
                        </a:lnTo>
                        <a:lnTo>
                          <a:pt x="40" y="1053"/>
                        </a:lnTo>
                        <a:lnTo>
                          <a:pt x="44" y="1057"/>
                        </a:lnTo>
                        <a:lnTo>
                          <a:pt x="36" y="1061"/>
                        </a:lnTo>
                        <a:lnTo>
                          <a:pt x="36" y="1061"/>
                        </a:lnTo>
                        <a:lnTo>
                          <a:pt x="36" y="1061"/>
                        </a:lnTo>
                        <a:lnTo>
                          <a:pt x="24" y="1053"/>
                        </a:lnTo>
                        <a:lnTo>
                          <a:pt x="12" y="1066"/>
                        </a:lnTo>
                        <a:lnTo>
                          <a:pt x="16" y="1078"/>
                        </a:lnTo>
                        <a:lnTo>
                          <a:pt x="28" y="1086"/>
                        </a:lnTo>
                        <a:lnTo>
                          <a:pt x="36" y="1074"/>
                        </a:lnTo>
                        <a:lnTo>
                          <a:pt x="36" y="1086"/>
                        </a:lnTo>
                        <a:lnTo>
                          <a:pt x="48" y="1082"/>
                        </a:lnTo>
                        <a:lnTo>
                          <a:pt x="44" y="1094"/>
                        </a:lnTo>
                        <a:lnTo>
                          <a:pt x="44" y="1102"/>
                        </a:lnTo>
                        <a:lnTo>
                          <a:pt x="53" y="1102"/>
                        </a:lnTo>
                        <a:lnTo>
                          <a:pt x="57" y="1094"/>
                        </a:lnTo>
                        <a:lnTo>
                          <a:pt x="61" y="1082"/>
                        </a:lnTo>
                        <a:lnTo>
                          <a:pt x="73" y="1078"/>
                        </a:lnTo>
                        <a:lnTo>
                          <a:pt x="81" y="1066"/>
                        </a:lnTo>
                        <a:lnTo>
                          <a:pt x="93" y="1061"/>
                        </a:lnTo>
                        <a:lnTo>
                          <a:pt x="105" y="1057"/>
                        </a:lnTo>
                        <a:lnTo>
                          <a:pt x="118" y="1057"/>
                        </a:lnTo>
                        <a:lnTo>
                          <a:pt x="105" y="1061"/>
                        </a:lnTo>
                        <a:lnTo>
                          <a:pt x="101" y="1074"/>
                        </a:lnTo>
                        <a:lnTo>
                          <a:pt x="93" y="1086"/>
                        </a:lnTo>
                        <a:lnTo>
                          <a:pt x="97" y="1074"/>
                        </a:lnTo>
                        <a:lnTo>
                          <a:pt x="97" y="1061"/>
                        </a:lnTo>
                        <a:lnTo>
                          <a:pt x="85" y="1070"/>
                        </a:lnTo>
                        <a:lnTo>
                          <a:pt x="73" y="1078"/>
                        </a:lnTo>
                        <a:lnTo>
                          <a:pt x="73" y="1094"/>
                        </a:lnTo>
                        <a:lnTo>
                          <a:pt x="61" y="1102"/>
                        </a:lnTo>
                        <a:lnTo>
                          <a:pt x="61" y="1102"/>
                        </a:lnTo>
                        <a:lnTo>
                          <a:pt x="48" y="1110"/>
                        </a:lnTo>
                        <a:lnTo>
                          <a:pt x="44" y="1118"/>
                        </a:lnTo>
                        <a:lnTo>
                          <a:pt x="53" y="1123"/>
                        </a:lnTo>
                        <a:lnTo>
                          <a:pt x="65" y="1123"/>
                        </a:lnTo>
                        <a:lnTo>
                          <a:pt x="77" y="1114"/>
                        </a:lnTo>
                        <a:lnTo>
                          <a:pt x="65" y="1127"/>
                        </a:lnTo>
                        <a:lnTo>
                          <a:pt x="57" y="1127"/>
                        </a:lnTo>
                        <a:lnTo>
                          <a:pt x="48" y="1135"/>
                        </a:lnTo>
                        <a:lnTo>
                          <a:pt x="36" y="1131"/>
                        </a:lnTo>
                        <a:lnTo>
                          <a:pt x="36" y="1143"/>
                        </a:lnTo>
                        <a:lnTo>
                          <a:pt x="24" y="1147"/>
                        </a:lnTo>
                        <a:lnTo>
                          <a:pt x="24" y="1147"/>
                        </a:lnTo>
                        <a:lnTo>
                          <a:pt x="32" y="1135"/>
                        </a:lnTo>
                        <a:lnTo>
                          <a:pt x="20" y="1135"/>
                        </a:lnTo>
                        <a:lnTo>
                          <a:pt x="16" y="1147"/>
                        </a:lnTo>
                        <a:lnTo>
                          <a:pt x="20" y="1159"/>
                        </a:lnTo>
                        <a:lnTo>
                          <a:pt x="28" y="1167"/>
                        </a:lnTo>
                        <a:lnTo>
                          <a:pt x="36" y="1155"/>
                        </a:lnTo>
                        <a:lnTo>
                          <a:pt x="40" y="1167"/>
                        </a:lnTo>
                        <a:lnTo>
                          <a:pt x="53" y="1163"/>
                        </a:lnTo>
                        <a:lnTo>
                          <a:pt x="44" y="1151"/>
                        </a:lnTo>
                        <a:lnTo>
                          <a:pt x="57" y="1147"/>
                        </a:lnTo>
                        <a:lnTo>
                          <a:pt x="69" y="1147"/>
                        </a:lnTo>
                        <a:lnTo>
                          <a:pt x="57" y="1151"/>
                        </a:lnTo>
                        <a:lnTo>
                          <a:pt x="69" y="1155"/>
                        </a:lnTo>
                        <a:lnTo>
                          <a:pt x="69" y="1151"/>
                        </a:lnTo>
                        <a:lnTo>
                          <a:pt x="73" y="1147"/>
                        </a:lnTo>
                        <a:lnTo>
                          <a:pt x="77" y="1135"/>
                        </a:lnTo>
                        <a:lnTo>
                          <a:pt x="93" y="1139"/>
                        </a:lnTo>
                        <a:lnTo>
                          <a:pt x="77" y="1147"/>
                        </a:lnTo>
                        <a:lnTo>
                          <a:pt x="77" y="1147"/>
                        </a:lnTo>
                        <a:lnTo>
                          <a:pt x="69" y="1151"/>
                        </a:lnTo>
                        <a:lnTo>
                          <a:pt x="69" y="1155"/>
                        </a:lnTo>
                        <a:lnTo>
                          <a:pt x="69" y="1155"/>
                        </a:lnTo>
                        <a:lnTo>
                          <a:pt x="65" y="1155"/>
                        </a:lnTo>
                        <a:lnTo>
                          <a:pt x="77" y="1163"/>
                        </a:lnTo>
                        <a:lnTo>
                          <a:pt x="69" y="1167"/>
                        </a:lnTo>
                        <a:lnTo>
                          <a:pt x="85" y="1163"/>
                        </a:lnTo>
                        <a:lnTo>
                          <a:pt x="69" y="1171"/>
                        </a:lnTo>
                        <a:lnTo>
                          <a:pt x="61" y="1179"/>
                        </a:lnTo>
                        <a:lnTo>
                          <a:pt x="61" y="1192"/>
                        </a:lnTo>
                        <a:lnTo>
                          <a:pt x="65" y="1200"/>
                        </a:lnTo>
                        <a:lnTo>
                          <a:pt x="77" y="1188"/>
                        </a:lnTo>
                        <a:lnTo>
                          <a:pt x="89" y="1188"/>
                        </a:lnTo>
                        <a:lnTo>
                          <a:pt x="77" y="1192"/>
                        </a:lnTo>
                        <a:lnTo>
                          <a:pt x="69" y="1204"/>
                        </a:lnTo>
                        <a:lnTo>
                          <a:pt x="65" y="1200"/>
                        </a:lnTo>
                        <a:lnTo>
                          <a:pt x="53" y="1196"/>
                        </a:lnTo>
                        <a:lnTo>
                          <a:pt x="40" y="1188"/>
                        </a:lnTo>
                        <a:lnTo>
                          <a:pt x="36" y="1200"/>
                        </a:lnTo>
                        <a:lnTo>
                          <a:pt x="28" y="1216"/>
                        </a:lnTo>
                        <a:lnTo>
                          <a:pt x="32" y="1220"/>
                        </a:lnTo>
                        <a:lnTo>
                          <a:pt x="44" y="1232"/>
                        </a:lnTo>
                        <a:lnTo>
                          <a:pt x="57" y="1240"/>
                        </a:lnTo>
                        <a:lnTo>
                          <a:pt x="69" y="1249"/>
                        </a:lnTo>
                        <a:lnTo>
                          <a:pt x="81" y="1253"/>
                        </a:lnTo>
                        <a:lnTo>
                          <a:pt x="85" y="1257"/>
                        </a:lnTo>
                        <a:lnTo>
                          <a:pt x="97" y="1257"/>
                        </a:lnTo>
                        <a:lnTo>
                          <a:pt x="110" y="1257"/>
                        </a:lnTo>
                        <a:lnTo>
                          <a:pt x="118" y="1253"/>
                        </a:lnTo>
                        <a:lnTo>
                          <a:pt x="105" y="1261"/>
                        </a:lnTo>
                        <a:lnTo>
                          <a:pt x="97" y="1273"/>
                        </a:lnTo>
                        <a:lnTo>
                          <a:pt x="110" y="1273"/>
                        </a:lnTo>
                        <a:lnTo>
                          <a:pt x="122" y="1269"/>
                        </a:lnTo>
                        <a:lnTo>
                          <a:pt x="134" y="1277"/>
                        </a:lnTo>
                        <a:lnTo>
                          <a:pt x="146" y="1277"/>
                        </a:lnTo>
                        <a:lnTo>
                          <a:pt x="158" y="1277"/>
                        </a:lnTo>
                        <a:lnTo>
                          <a:pt x="171" y="1273"/>
                        </a:lnTo>
                        <a:lnTo>
                          <a:pt x="183" y="1269"/>
                        </a:lnTo>
                        <a:lnTo>
                          <a:pt x="183" y="1265"/>
                        </a:lnTo>
                        <a:lnTo>
                          <a:pt x="187" y="1265"/>
                        </a:lnTo>
                        <a:lnTo>
                          <a:pt x="195" y="1265"/>
                        </a:lnTo>
                        <a:lnTo>
                          <a:pt x="215" y="1253"/>
                        </a:lnTo>
                        <a:lnTo>
                          <a:pt x="223" y="1240"/>
                        </a:lnTo>
                        <a:lnTo>
                          <a:pt x="236" y="1232"/>
                        </a:lnTo>
                        <a:lnTo>
                          <a:pt x="252" y="1224"/>
                        </a:lnTo>
                        <a:lnTo>
                          <a:pt x="264" y="1212"/>
                        </a:lnTo>
                        <a:lnTo>
                          <a:pt x="264" y="1212"/>
                        </a:lnTo>
                        <a:lnTo>
                          <a:pt x="272" y="1200"/>
                        </a:lnTo>
                        <a:lnTo>
                          <a:pt x="284" y="1196"/>
                        </a:lnTo>
                        <a:lnTo>
                          <a:pt x="284" y="1188"/>
                        </a:lnTo>
                        <a:lnTo>
                          <a:pt x="280" y="1179"/>
                        </a:lnTo>
                        <a:lnTo>
                          <a:pt x="284" y="1184"/>
                        </a:lnTo>
                        <a:lnTo>
                          <a:pt x="293" y="1188"/>
                        </a:lnTo>
                        <a:lnTo>
                          <a:pt x="301" y="1196"/>
                        </a:lnTo>
                        <a:lnTo>
                          <a:pt x="305" y="1188"/>
                        </a:lnTo>
                        <a:lnTo>
                          <a:pt x="305" y="1188"/>
                        </a:lnTo>
                        <a:lnTo>
                          <a:pt x="317" y="1179"/>
                        </a:lnTo>
                        <a:lnTo>
                          <a:pt x="325" y="1167"/>
                        </a:lnTo>
                        <a:lnTo>
                          <a:pt x="333" y="1155"/>
                        </a:lnTo>
                        <a:lnTo>
                          <a:pt x="321" y="1143"/>
                        </a:lnTo>
                        <a:lnTo>
                          <a:pt x="329" y="1135"/>
                        </a:lnTo>
                        <a:lnTo>
                          <a:pt x="341" y="1139"/>
                        </a:lnTo>
                        <a:lnTo>
                          <a:pt x="333" y="1127"/>
                        </a:lnTo>
                        <a:lnTo>
                          <a:pt x="333" y="1118"/>
                        </a:lnTo>
                        <a:lnTo>
                          <a:pt x="341" y="1110"/>
                        </a:lnTo>
                        <a:lnTo>
                          <a:pt x="350" y="1118"/>
                        </a:lnTo>
                        <a:lnTo>
                          <a:pt x="337" y="1127"/>
                        </a:lnTo>
                        <a:lnTo>
                          <a:pt x="341" y="1139"/>
                        </a:lnTo>
                        <a:lnTo>
                          <a:pt x="346" y="1147"/>
                        </a:lnTo>
                        <a:lnTo>
                          <a:pt x="346" y="1159"/>
                        </a:lnTo>
                        <a:lnTo>
                          <a:pt x="346" y="1171"/>
                        </a:lnTo>
                        <a:lnTo>
                          <a:pt x="358" y="1171"/>
                        </a:lnTo>
                        <a:lnTo>
                          <a:pt x="370" y="1175"/>
                        </a:lnTo>
                        <a:lnTo>
                          <a:pt x="374" y="1184"/>
                        </a:lnTo>
                        <a:lnTo>
                          <a:pt x="378" y="1184"/>
                        </a:lnTo>
                        <a:lnTo>
                          <a:pt x="386" y="118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26" name="Freeform 271">
                    <a:extLst>
                      <a:ext uri="{FF2B5EF4-FFF2-40B4-BE49-F238E27FC236}">
                        <a16:creationId xmlns:a16="http://schemas.microsoft.com/office/drawing/2014/main" id="{14AC63A5-0CBF-46E4-9A88-5546F07232D3}"/>
                      </a:ext>
                    </a:extLst>
                  </p:cNvPr>
                  <p:cNvSpPr>
                    <a:spLocks/>
                  </p:cNvSpPr>
                  <p:nvPr/>
                </p:nvSpPr>
                <p:spPr bwMode="gray">
                  <a:xfrm>
                    <a:off x="11113" y="6023"/>
                    <a:ext cx="49" cy="21"/>
                  </a:xfrm>
                  <a:custGeom>
                    <a:avLst/>
                    <a:gdLst>
                      <a:gd name="T0" fmla="*/ 25 w 49"/>
                      <a:gd name="T1" fmla="*/ 17 h 21"/>
                      <a:gd name="T2" fmla="*/ 37 w 49"/>
                      <a:gd name="T3" fmla="*/ 13 h 21"/>
                      <a:gd name="T4" fmla="*/ 49 w 49"/>
                      <a:gd name="T5" fmla="*/ 5 h 21"/>
                      <a:gd name="T6" fmla="*/ 33 w 49"/>
                      <a:gd name="T7" fmla="*/ 0 h 21"/>
                      <a:gd name="T8" fmla="*/ 20 w 49"/>
                      <a:gd name="T9" fmla="*/ 9 h 21"/>
                      <a:gd name="T10" fmla="*/ 12 w 49"/>
                      <a:gd name="T11" fmla="*/ 9 h 21"/>
                      <a:gd name="T12" fmla="*/ 0 w 49"/>
                      <a:gd name="T13" fmla="*/ 17 h 21"/>
                      <a:gd name="T14" fmla="*/ 0 w 49"/>
                      <a:gd name="T15" fmla="*/ 17 h 21"/>
                      <a:gd name="T16" fmla="*/ 12 w 49"/>
                      <a:gd name="T17" fmla="*/ 21 h 21"/>
                      <a:gd name="T18" fmla="*/ 25 w 49"/>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21">
                        <a:moveTo>
                          <a:pt x="25" y="17"/>
                        </a:moveTo>
                        <a:lnTo>
                          <a:pt x="37" y="13"/>
                        </a:lnTo>
                        <a:lnTo>
                          <a:pt x="49" y="5"/>
                        </a:lnTo>
                        <a:lnTo>
                          <a:pt x="33" y="0"/>
                        </a:lnTo>
                        <a:lnTo>
                          <a:pt x="20" y="9"/>
                        </a:lnTo>
                        <a:lnTo>
                          <a:pt x="12" y="9"/>
                        </a:lnTo>
                        <a:lnTo>
                          <a:pt x="0" y="17"/>
                        </a:lnTo>
                        <a:lnTo>
                          <a:pt x="0" y="17"/>
                        </a:lnTo>
                        <a:lnTo>
                          <a:pt x="12" y="21"/>
                        </a:lnTo>
                        <a:lnTo>
                          <a:pt x="25"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27" name="Freeform 272">
                    <a:extLst>
                      <a:ext uri="{FF2B5EF4-FFF2-40B4-BE49-F238E27FC236}">
                        <a16:creationId xmlns:a16="http://schemas.microsoft.com/office/drawing/2014/main" id="{74248DEC-BF49-4BAF-BA85-F7F5648E7274}"/>
                      </a:ext>
                    </a:extLst>
                  </p:cNvPr>
                  <p:cNvSpPr>
                    <a:spLocks/>
                  </p:cNvSpPr>
                  <p:nvPr/>
                </p:nvSpPr>
                <p:spPr bwMode="gray">
                  <a:xfrm>
                    <a:off x="11081" y="6072"/>
                    <a:ext cx="4" cy="8"/>
                  </a:xfrm>
                  <a:custGeom>
                    <a:avLst/>
                    <a:gdLst>
                      <a:gd name="T0" fmla="*/ 4 w 4"/>
                      <a:gd name="T1" fmla="*/ 0 h 8"/>
                      <a:gd name="T2" fmla="*/ 0 w 4"/>
                      <a:gd name="T3" fmla="*/ 8 h 8"/>
                      <a:gd name="T4" fmla="*/ 4 w 4"/>
                      <a:gd name="T5" fmla="*/ 8 h 8"/>
                      <a:gd name="T6" fmla="*/ 4 w 4"/>
                      <a:gd name="T7" fmla="*/ 0 h 8"/>
                    </a:gdLst>
                    <a:ahLst/>
                    <a:cxnLst>
                      <a:cxn ang="0">
                        <a:pos x="T0" y="T1"/>
                      </a:cxn>
                      <a:cxn ang="0">
                        <a:pos x="T2" y="T3"/>
                      </a:cxn>
                      <a:cxn ang="0">
                        <a:pos x="T4" y="T5"/>
                      </a:cxn>
                      <a:cxn ang="0">
                        <a:pos x="T6" y="T7"/>
                      </a:cxn>
                    </a:cxnLst>
                    <a:rect l="0" t="0" r="r" b="b"/>
                    <a:pathLst>
                      <a:path w="4" h="8">
                        <a:moveTo>
                          <a:pt x="4" y="0"/>
                        </a:moveTo>
                        <a:lnTo>
                          <a:pt x="0" y="8"/>
                        </a:lnTo>
                        <a:lnTo>
                          <a:pt x="4" y="8"/>
                        </a:lnTo>
                        <a:lnTo>
                          <a:pt x="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28" name="Freeform 273">
                    <a:extLst>
                      <a:ext uri="{FF2B5EF4-FFF2-40B4-BE49-F238E27FC236}">
                        <a16:creationId xmlns:a16="http://schemas.microsoft.com/office/drawing/2014/main" id="{6CD02E86-B65E-40DE-8EFA-60386029A4CF}"/>
                      </a:ext>
                    </a:extLst>
                  </p:cNvPr>
                  <p:cNvSpPr>
                    <a:spLocks/>
                  </p:cNvSpPr>
                  <p:nvPr/>
                </p:nvSpPr>
                <p:spPr bwMode="gray">
                  <a:xfrm>
                    <a:off x="11109" y="6056"/>
                    <a:ext cx="12" cy="12"/>
                  </a:xfrm>
                  <a:custGeom>
                    <a:avLst/>
                    <a:gdLst>
                      <a:gd name="T0" fmla="*/ 0 w 12"/>
                      <a:gd name="T1" fmla="*/ 0 h 12"/>
                      <a:gd name="T2" fmla="*/ 0 w 12"/>
                      <a:gd name="T3" fmla="*/ 8 h 12"/>
                      <a:gd name="T4" fmla="*/ 12 w 12"/>
                      <a:gd name="T5" fmla="*/ 12 h 12"/>
                      <a:gd name="T6" fmla="*/ 0 w 12"/>
                      <a:gd name="T7" fmla="*/ 0 h 12"/>
                    </a:gdLst>
                    <a:ahLst/>
                    <a:cxnLst>
                      <a:cxn ang="0">
                        <a:pos x="T0" y="T1"/>
                      </a:cxn>
                      <a:cxn ang="0">
                        <a:pos x="T2" y="T3"/>
                      </a:cxn>
                      <a:cxn ang="0">
                        <a:pos x="T4" y="T5"/>
                      </a:cxn>
                      <a:cxn ang="0">
                        <a:pos x="T6" y="T7"/>
                      </a:cxn>
                    </a:cxnLst>
                    <a:rect l="0" t="0" r="r" b="b"/>
                    <a:pathLst>
                      <a:path w="12" h="12">
                        <a:moveTo>
                          <a:pt x="0" y="0"/>
                        </a:moveTo>
                        <a:lnTo>
                          <a:pt x="0" y="8"/>
                        </a:lnTo>
                        <a:lnTo>
                          <a:pt x="12" y="12"/>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29" name="Freeform 274">
                    <a:extLst>
                      <a:ext uri="{FF2B5EF4-FFF2-40B4-BE49-F238E27FC236}">
                        <a16:creationId xmlns:a16="http://schemas.microsoft.com/office/drawing/2014/main" id="{E98F50D1-E94F-4BA8-909C-170412F95D7C}"/>
                      </a:ext>
                    </a:extLst>
                  </p:cNvPr>
                  <p:cNvSpPr>
                    <a:spLocks/>
                  </p:cNvSpPr>
                  <p:nvPr/>
                </p:nvSpPr>
                <p:spPr bwMode="gray">
                  <a:xfrm>
                    <a:off x="11093" y="6040"/>
                    <a:ext cx="12" cy="12"/>
                  </a:xfrm>
                  <a:custGeom>
                    <a:avLst/>
                    <a:gdLst>
                      <a:gd name="T0" fmla="*/ 12 w 12"/>
                      <a:gd name="T1" fmla="*/ 4 h 12"/>
                      <a:gd name="T2" fmla="*/ 0 w 12"/>
                      <a:gd name="T3" fmla="*/ 0 h 12"/>
                      <a:gd name="T4" fmla="*/ 0 w 12"/>
                      <a:gd name="T5" fmla="*/ 12 h 12"/>
                      <a:gd name="T6" fmla="*/ 12 w 12"/>
                      <a:gd name="T7" fmla="*/ 8 h 12"/>
                      <a:gd name="T8" fmla="*/ 12 w 12"/>
                      <a:gd name="T9" fmla="*/ 4 h 12"/>
                    </a:gdLst>
                    <a:ahLst/>
                    <a:cxnLst>
                      <a:cxn ang="0">
                        <a:pos x="T0" y="T1"/>
                      </a:cxn>
                      <a:cxn ang="0">
                        <a:pos x="T2" y="T3"/>
                      </a:cxn>
                      <a:cxn ang="0">
                        <a:pos x="T4" y="T5"/>
                      </a:cxn>
                      <a:cxn ang="0">
                        <a:pos x="T6" y="T7"/>
                      </a:cxn>
                      <a:cxn ang="0">
                        <a:pos x="T8" y="T9"/>
                      </a:cxn>
                    </a:cxnLst>
                    <a:rect l="0" t="0" r="r" b="b"/>
                    <a:pathLst>
                      <a:path w="12" h="12">
                        <a:moveTo>
                          <a:pt x="12" y="4"/>
                        </a:moveTo>
                        <a:lnTo>
                          <a:pt x="0" y="0"/>
                        </a:lnTo>
                        <a:lnTo>
                          <a:pt x="0" y="12"/>
                        </a:lnTo>
                        <a:lnTo>
                          <a:pt x="12" y="8"/>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30" name="Freeform 275">
                    <a:extLst>
                      <a:ext uri="{FF2B5EF4-FFF2-40B4-BE49-F238E27FC236}">
                        <a16:creationId xmlns:a16="http://schemas.microsoft.com/office/drawing/2014/main" id="{F99C65C1-4DC9-4190-A447-F70CDD2EFF3B}"/>
                      </a:ext>
                    </a:extLst>
                  </p:cNvPr>
                  <p:cNvSpPr>
                    <a:spLocks/>
                  </p:cNvSpPr>
                  <p:nvPr/>
                </p:nvSpPr>
                <p:spPr bwMode="gray">
                  <a:xfrm>
                    <a:off x="11056" y="6076"/>
                    <a:ext cx="12" cy="8"/>
                  </a:xfrm>
                  <a:custGeom>
                    <a:avLst/>
                    <a:gdLst>
                      <a:gd name="T0" fmla="*/ 12 w 12"/>
                      <a:gd name="T1" fmla="*/ 0 h 8"/>
                      <a:gd name="T2" fmla="*/ 0 w 12"/>
                      <a:gd name="T3" fmla="*/ 8 h 8"/>
                      <a:gd name="T4" fmla="*/ 12 w 12"/>
                      <a:gd name="T5" fmla="*/ 8 h 8"/>
                      <a:gd name="T6" fmla="*/ 12 w 12"/>
                      <a:gd name="T7" fmla="*/ 0 h 8"/>
                    </a:gdLst>
                    <a:ahLst/>
                    <a:cxnLst>
                      <a:cxn ang="0">
                        <a:pos x="T0" y="T1"/>
                      </a:cxn>
                      <a:cxn ang="0">
                        <a:pos x="T2" y="T3"/>
                      </a:cxn>
                      <a:cxn ang="0">
                        <a:pos x="T4" y="T5"/>
                      </a:cxn>
                      <a:cxn ang="0">
                        <a:pos x="T6" y="T7"/>
                      </a:cxn>
                    </a:cxnLst>
                    <a:rect l="0" t="0" r="r" b="b"/>
                    <a:pathLst>
                      <a:path w="12" h="8">
                        <a:moveTo>
                          <a:pt x="12" y="0"/>
                        </a:moveTo>
                        <a:lnTo>
                          <a:pt x="0" y="8"/>
                        </a:lnTo>
                        <a:lnTo>
                          <a:pt x="12" y="8"/>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31" name="Freeform 276">
                    <a:extLst>
                      <a:ext uri="{FF2B5EF4-FFF2-40B4-BE49-F238E27FC236}">
                        <a16:creationId xmlns:a16="http://schemas.microsoft.com/office/drawing/2014/main" id="{7E67137D-06A1-418A-8F7A-F9EB5C8BC3E8}"/>
                      </a:ext>
                    </a:extLst>
                  </p:cNvPr>
                  <p:cNvSpPr>
                    <a:spLocks/>
                  </p:cNvSpPr>
                  <p:nvPr/>
                </p:nvSpPr>
                <p:spPr bwMode="gray">
                  <a:xfrm>
                    <a:off x="11117" y="6011"/>
                    <a:ext cx="25" cy="8"/>
                  </a:xfrm>
                  <a:custGeom>
                    <a:avLst/>
                    <a:gdLst>
                      <a:gd name="T0" fmla="*/ 25 w 25"/>
                      <a:gd name="T1" fmla="*/ 0 h 8"/>
                      <a:gd name="T2" fmla="*/ 12 w 25"/>
                      <a:gd name="T3" fmla="*/ 0 h 8"/>
                      <a:gd name="T4" fmla="*/ 0 w 25"/>
                      <a:gd name="T5" fmla="*/ 4 h 8"/>
                      <a:gd name="T6" fmla="*/ 16 w 25"/>
                      <a:gd name="T7" fmla="*/ 8 h 8"/>
                      <a:gd name="T8" fmla="*/ 25 w 25"/>
                      <a:gd name="T9" fmla="*/ 0 h 8"/>
                    </a:gdLst>
                    <a:ahLst/>
                    <a:cxnLst>
                      <a:cxn ang="0">
                        <a:pos x="T0" y="T1"/>
                      </a:cxn>
                      <a:cxn ang="0">
                        <a:pos x="T2" y="T3"/>
                      </a:cxn>
                      <a:cxn ang="0">
                        <a:pos x="T4" y="T5"/>
                      </a:cxn>
                      <a:cxn ang="0">
                        <a:pos x="T6" y="T7"/>
                      </a:cxn>
                      <a:cxn ang="0">
                        <a:pos x="T8" y="T9"/>
                      </a:cxn>
                    </a:cxnLst>
                    <a:rect l="0" t="0" r="r" b="b"/>
                    <a:pathLst>
                      <a:path w="25" h="8">
                        <a:moveTo>
                          <a:pt x="25" y="0"/>
                        </a:moveTo>
                        <a:lnTo>
                          <a:pt x="12" y="0"/>
                        </a:lnTo>
                        <a:lnTo>
                          <a:pt x="0" y="4"/>
                        </a:lnTo>
                        <a:lnTo>
                          <a:pt x="16" y="8"/>
                        </a:lnTo>
                        <a:lnTo>
                          <a:pt x="25"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32" name="Freeform 277">
                    <a:extLst>
                      <a:ext uri="{FF2B5EF4-FFF2-40B4-BE49-F238E27FC236}">
                        <a16:creationId xmlns:a16="http://schemas.microsoft.com/office/drawing/2014/main" id="{9F589D60-1342-4417-8881-E6654A409D70}"/>
                      </a:ext>
                    </a:extLst>
                  </p:cNvPr>
                  <p:cNvSpPr>
                    <a:spLocks/>
                  </p:cNvSpPr>
                  <p:nvPr/>
                </p:nvSpPr>
                <p:spPr bwMode="gray">
                  <a:xfrm>
                    <a:off x="11357" y="5775"/>
                    <a:ext cx="17" cy="8"/>
                  </a:xfrm>
                  <a:custGeom>
                    <a:avLst/>
                    <a:gdLst>
                      <a:gd name="T0" fmla="*/ 0 w 17"/>
                      <a:gd name="T1" fmla="*/ 8 h 8"/>
                      <a:gd name="T2" fmla="*/ 17 w 17"/>
                      <a:gd name="T3" fmla="*/ 8 h 8"/>
                      <a:gd name="T4" fmla="*/ 17 w 17"/>
                      <a:gd name="T5" fmla="*/ 0 h 8"/>
                      <a:gd name="T6" fmla="*/ 0 w 17"/>
                      <a:gd name="T7" fmla="*/ 8 h 8"/>
                    </a:gdLst>
                    <a:ahLst/>
                    <a:cxnLst>
                      <a:cxn ang="0">
                        <a:pos x="T0" y="T1"/>
                      </a:cxn>
                      <a:cxn ang="0">
                        <a:pos x="T2" y="T3"/>
                      </a:cxn>
                      <a:cxn ang="0">
                        <a:pos x="T4" y="T5"/>
                      </a:cxn>
                      <a:cxn ang="0">
                        <a:pos x="T6" y="T7"/>
                      </a:cxn>
                    </a:cxnLst>
                    <a:rect l="0" t="0" r="r" b="b"/>
                    <a:pathLst>
                      <a:path w="17" h="8">
                        <a:moveTo>
                          <a:pt x="0" y="8"/>
                        </a:moveTo>
                        <a:lnTo>
                          <a:pt x="17" y="8"/>
                        </a:lnTo>
                        <a:lnTo>
                          <a:pt x="17"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33" name="Freeform 278">
                    <a:extLst>
                      <a:ext uri="{FF2B5EF4-FFF2-40B4-BE49-F238E27FC236}">
                        <a16:creationId xmlns:a16="http://schemas.microsoft.com/office/drawing/2014/main" id="{8AF30F18-4440-4AF0-B7E2-C06C381D282B}"/>
                      </a:ext>
                    </a:extLst>
                  </p:cNvPr>
                  <p:cNvSpPr>
                    <a:spLocks/>
                  </p:cNvSpPr>
                  <p:nvPr/>
                </p:nvSpPr>
                <p:spPr bwMode="gray">
                  <a:xfrm>
                    <a:off x="11361" y="5787"/>
                    <a:ext cx="21" cy="13"/>
                  </a:xfrm>
                  <a:custGeom>
                    <a:avLst/>
                    <a:gdLst>
                      <a:gd name="T0" fmla="*/ 8 w 21"/>
                      <a:gd name="T1" fmla="*/ 13 h 13"/>
                      <a:gd name="T2" fmla="*/ 21 w 21"/>
                      <a:gd name="T3" fmla="*/ 9 h 13"/>
                      <a:gd name="T4" fmla="*/ 13 w 21"/>
                      <a:gd name="T5" fmla="*/ 0 h 13"/>
                      <a:gd name="T6" fmla="*/ 0 w 21"/>
                      <a:gd name="T7" fmla="*/ 13 h 13"/>
                      <a:gd name="T8" fmla="*/ 4 w 21"/>
                      <a:gd name="T9" fmla="*/ 13 h 13"/>
                      <a:gd name="T10" fmla="*/ 8 w 21"/>
                      <a:gd name="T11" fmla="*/ 13 h 13"/>
                    </a:gdLst>
                    <a:ahLst/>
                    <a:cxnLst>
                      <a:cxn ang="0">
                        <a:pos x="T0" y="T1"/>
                      </a:cxn>
                      <a:cxn ang="0">
                        <a:pos x="T2" y="T3"/>
                      </a:cxn>
                      <a:cxn ang="0">
                        <a:pos x="T4" y="T5"/>
                      </a:cxn>
                      <a:cxn ang="0">
                        <a:pos x="T6" y="T7"/>
                      </a:cxn>
                      <a:cxn ang="0">
                        <a:pos x="T8" y="T9"/>
                      </a:cxn>
                      <a:cxn ang="0">
                        <a:pos x="T10" y="T11"/>
                      </a:cxn>
                    </a:cxnLst>
                    <a:rect l="0" t="0" r="r" b="b"/>
                    <a:pathLst>
                      <a:path w="21" h="13">
                        <a:moveTo>
                          <a:pt x="8" y="13"/>
                        </a:moveTo>
                        <a:lnTo>
                          <a:pt x="21" y="9"/>
                        </a:lnTo>
                        <a:lnTo>
                          <a:pt x="13" y="0"/>
                        </a:lnTo>
                        <a:lnTo>
                          <a:pt x="0" y="13"/>
                        </a:lnTo>
                        <a:lnTo>
                          <a:pt x="4" y="13"/>
                        </a:lnTo>
                        <a:lnTo>
                          <a:pt x="8"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34" name="Freeform 279">
                    <a:extLst>
                      <a:ext uri="{FF2B5EF4-FFF2-40B4-BE49-F238E27FC236}">
                        <a16:creationId xmlns:a16="http://schemas.microsoft.com/office/drawing/2014/main" id="{66F2A4A3-589F-456E-8D0B-8E1F0153388D}"/>
                      </a:ext>
                    </a:extLst>
                  </p:cNvPr>
                  <p:cNvSpPr>
                    <a:spLocks/>
                  </p:cNvSpPr>
                  <p:nvPr/>
                </p:nvSpPr>
                <p:spPr bwMode="gray">
                  <a:xfrm>
                    <a:off x="11321" y="5820"/>
                    <a:ext cx="12" cy="12"/>
                  </a:xfrm>
                  <a:custGeom>
                    <a:avLst/>
                    <a:gdLst>
                      <a:gd name="T0" fmla="*/ 12 w 12"/>
                      <a:gd name="T1" fmla="*/ 0 h 12"/>
                      <a:gd name="T2" fmla="*/ 0 w 12"/>
                      <a:gd name="T3" fmla="*/ 8 h 12"/>
                      <a:gd name="T4" fmla="*/ 8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8"/>
                        </a:lnTo>
                        <a:lnTo>
                          <a:pt x="8" y="12"/>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35" name="Freeform 280">
                    <a:extLst>
                      <a:ext uri="{FF2B5EF4-FFF2-40B4-BE49-F238E27FC236}">
                        <a16:creationId xmlns:a16="http://schemas.microsoft.com/office/drawing/2014/main" id="{140D47C2-E2E6-4AA9-966F-218A49748347}"/>
                      </a:ext>
                    </a:extLst>
                  </p:cNvPr>
                  <p:cNvSpPr>
                    <a:spLocks/>
                  </p:cNvSpPr>
                  <p:nvPr/>
                </p:nvSpPr>
                <p:spPr bwMode="gray">
                  <a:xfrm>
                    <a:off x="11268" y="5893"/>
                    <a:ext cx="24" cy="12"/>
                  </a:xfrm>
                  <a:custGeom>
                    <a:avLst/>
                    <a:gdLst>
                      <a:gd name="T0" fmla="*/ 0 w 24"/>
                      <a:gd name="T1" fmla="*/ 8 h 12"/>
                      <a:gd name="T2" fmla="*/ 12 w 24"/>
                      <a:gd name="T3" fmla="*/ 12 h 12"/>
                      <a:gd name="T4" fmla="*/ 24 w 24"/>
                      <a:gd name="T5" fmla="*/ 4 h 12"/>
                      <a:gd name="T6" fmla="*/ 12 w 24"/>
                      <a:gd name="T7" fmla="*/ 0 h 12"/>
                      <a:gd name="T8" fmla="*/ 4 w 24"/>
                      <a:gd name="T9" fmla="*/ 8 h 12"/>
                      <a:gd name="T10" fmla="*/ 0 w 24"/>
                      <a:gd name="T11" fmla="*/ 8 h 12"/>
                    </a:gdLst>
                    <a:ahLst/>
                    <a:cxnLst>
                      <a:cxn ang="0">
                        <a:pos x="T0" y="T1"/>
                      </a:cxn>
                      <a:cxn ang="0">
                        <a:pos x="T2" y="T3"/>
                      </a:cxn>
                      <a:cxn ang="0">
                        <a:pos x="T4" y="T5"/>
                      </a:cxn>
                      <a:cxn ang="0">
                        <a:pos x="T6" y="T7"/>
                      </a:cxn>
                      <a:cxn ang="0">
                        <a:pos x="T8" y="T9"/>
                      </a:cxn>
                      <a:cxn ang="0">
                        <a:pos x="T10" y="T11"/>
                      </a:cxn>
                    </a:cxnLst>
                    <a:rect l="0" t="0" r="r" b="b"/>
                    <a:pathLst>
                      <a:path w="24" h="12">
                        <a:moveTo>
                          <a:pt x="0" y="8"/>
                        </a:moveTo>
                        <a:lnTo>
                          <a:pt x="12" y="12"/>
                        </a:lnTo>
                        <a:lnTo>
                          <a:pt x="24" y="4"/>
                        </a:lnTo>
                        <a:lnTo>
                          <a:pt x="12" y="0"/>
                        </a:lnTo>
                        <a:lnTo>
                          <a:pt x="4" y="8"/>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36" name="Freeform 281">
                    <a:extLst>
                      <a:ext uri="{FF2B5EF4-FFF2-40B4-BE49-F238E27FC236}">
                        <a16:creationId xmlns:a16="http://schemas.microsoft.com/office/drawing/2014/main" id="{10471144-B6DE-45C8-BFBE-4ABEAD552B35}"/>
                      </a:ext>
                    </a:extLst>
                  </p:cNvPr>
                  <p:cNvSpPr>
                    <a:spLocks/>
                  </p:cNvSpPr>
                  <p:nvPr/>
                </p:nvSpPr>
                <p:spPr bwMode="gray">
                  <a:xfrm>
                    <a:off x="11386" y="5584"/>
                    <a:ext cx="20" cy="16"/>
                  </a:xfrm>
                  <a:custGeom>
                    <a:avLst/>
                    <a:gdLst>
                      <a:gd name="T0" fmla="*/ 8 w 20"/>
                      <a:gd name="T1" fmla="*/ 4 h 16"/>
                      <a:gd name="T2" fmla="*/ 0 w 20"/>
                      <a:gd name="T3" fmla="*/ 16 h 16"/>
                      <a:gd name="T4" fmla="*/ 12 w 20"/>
                      <a:gd name="T5" fmla="*/ 16 h 16"/>
                      <a:gd name="T6" fmla="*/ 16 w 20"/>
                      <a:gd name="T7" fmla="*/ 12 h 16"/>
                      <a:gd name="T8" fmla="*/ 16 w 20"/>
                      <a:gd name="T9" fmla="*/ 8 h 16"/>
                      <a:gd name="T10" fmla="*/ 20 w 20"/>
                      <a:gd name="T11" fmla="*/ 4 h 16"/>
                      <a:gd name="T12" fmla="*/ 8 w 20"/>
                      <a:gd name="T13" fmla="*/ 0 h 16"/>
                      <a:gd name="T14" fmla="*/ 8 w 20"/>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8" y="4"/>
                        </a:moveTo>
                        <a:lnTo>
                          <a:pt x="0" y="16"/>
                        </a:lnTo>
                        <a:lnTo>
                          <a:pt x="12" y="16"/>
                        </a:lnTo>
                        <a:lnTo>
                          <a:pt x="16" y="12"/>
                        </a:lnTo>
                        <a:lnTo>
                          <a:pt x="16" y="8"/>
                        </a:lnTo>
                        <a:lnTo>
                          <a:pt x="20" y="4"/>
                        </a:lnTo>
                        <a:lnTo>
                          <a:pt x="8" y="0"/>
                        </a:lnTo>
                        <a:lnTo>
                          <a:pt x="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37" name="Freeform 282">
                    <a:extLst>
                      <a:ext uri="{FF2B5EF4-FFF2-40B4-BE49-F238E27FC236}">
                        <a16:creationId xmlns:a16="http://schemas.microsoft.com/office/drawing/2014/main" id="{2EB33E7B-55F1-4676-8F00-9E2BD776566F}"/>
                      </a:ext>
                    </a:extLst>
                  </p:cNvPr>
                  <p:cNvSpPr>
                    <a:spLocks/>
                  </p:cNvSpPr>
                  <p:nvPr/>
                </p:nvSpPr>
                <p:spPr bwMode="gray">
                  <a:xfrm>
                    <a:off x="11707" y="5397"/>
                    <a:ext cx="49" cy="32"/>
                  </a:xfrm>
                  <a:custGeom>
                    <a:avLst/>
                    <a:gdLst>
                      <a:gd name="T0" fmla="*/ 37 w 49"/>
                      <a:gd name="T1" fmla="*/ 0 h 32"/>
                      <a:gd name="T2" fmla="*/ 33 w 49"/>
                      <a:gd name="T3" fmla="*/ 12 h 32"/>
                      <a:gd name="T4" fmla="*/ 21 w 49"/>
                      <a:gd name="T5" fmla="*/ 4 h 32"/>
                      <a:gd name="T6" fmla="*/ 8 w 49"/>
                      <a:gd name="T7" fmla="*/ 12 h 32"/>
                      <a:gd name="T8" fmla="*/ 21 w 49"/>
                      <a:gd name="T9" fmla="*/ 12 h 32"/>
                      <a:gd name="T10" fmla="*/ 12 w 49"/>
                      <a:gd name="T11" fmla="*/ 20 h 32"/>
                      <a:gd name="T12" fmla="*/ 0 w 49"/>
                      <a:gd name="T13" fmla="*/ 32 h 32"/>
                      <a:gd name="T14" fmla="*/ 12 w 49"/>
                      <a:gd name="T15" fmla="*/ 28 h 32"/>
                      <a:gd name="T16" fmla="*/ 25 w 49"/>
                      <a:gd name="T17" fmla="*/ 28 h 32"/>
                      <a:gd name="T18" fmla="*/ 37 w 49"/>
                      <a:gd name="T19" fmla="*/ 24 h 32"/>
                      <a:gd name="T20" fmla="*/ 37 w 49"/>
                      <a:gd name="T21" fmla="*/ 16 h 32"/>
                      <a:gd name="T22" fmla="*/ 45 w 49"/>
                      <a:gd name="T23" fmla="*/ 12 h 32"/>
                      <a:gd name="T24" fmla="*/ 49 w 49"/>
                      <a:gd name="T25" fmla="*/ 0 h 32"/>
                      <a:gd name="T26" fmla="*/ 37 w 49"/>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32">
                        <a:moveTo>
                          <a:pt x="37" y="0"/>
                        </a:moveTo>
                        <a:lnTo>
                          <a:pt x="33" y="12"/>
                        </a:lnTo>
                        <a:lnTo>
                          <a:pt x="21" y="4"/>
                        </a:lnTo>
                        <a:lnTo>
                          <a:pt x="8" y="12"/>
                        </a:lnTo>
                        <a:lnTo>
                          <a:pt x="21" y="12"/>
                        </a:lnTo>
                        <a:lnTo>
                          <a:pt x="12" y="20"/>
                        </a:lnTo>
                        <a:lnTo>
                          <a:pt x="0" y="32"/>
                        </a:lnTo>
                        <a:lnTo>
                          <a:pt x="12" y="28"/>
                        </a:lnTo>
                        <a:lnTo>
                          <a:pt x="25" y="28"/>
                        </a:lnTo>
                        <a:lnTo>
                          <a:pt x="37" y="24"/>
                        </a:lnTo>
                        <a:lnTo>
                          <a:pt x="37" y="16"/>
                        </a:lnTo>
                        <a:lnTo>
                          <a:pt x="45" y="12"/>
                        </a:lnTo>
                        <a:lnTo>
                          <a:pt x="49" y="0"/>
                        </a:lnTo>
                        <a:lnTo>
                          <a:pt x="37"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38" name="Freeform 283">
                    <a:extLst>
                      <a:ext uri="{FF2B5EF4-FFF2-40B4-BE49-F238E27FC236}">
                        <a16:creationId xmlns:a16="http://schemas.microsoft.com/office/drawing/2014/main" id="{B5DE7010-3EB4-476E-AF79-62FABBB4F507}"/>
                      </a:ext>
                    </a:extLst>
                  </p:cNvPr>
                  <p:cNvSpPr>
                    <a:spLocks/>
                  </p:cNvSpPr>
                  <p:nvPr/>
                </p:nvSpPr>
                <p:spPr bwMode="gray">
                  <a:xfrm>
                    <a:off x="11793" y="5376"/>
                    <a:ext cx="16" cy="17"/>
                  </a:xfrm>
                  <a:custGeom>
                    <a:avLst/>
                    <a:gdLst>
                      <a:gd name="T0" fmla="*/ 16 w 16"/>
                      <a:gd name="T1" fmla="*/ 0 h 17"/>
                      <a:gd name="T2" fmla="*/ 8 w 16"/>
                      <a:gd name="T3" fmla="*/ 0 h 17"/>
                      <a:gd name="T4" fmla="*/ 4 w 16"/>
                      <a:gd name="T5" fmla="*/ 5 h 17"/>
                      <a:gd name="T6" fmla="*/ 0 w 16"/>
                      <a:gd name="T7" fmla="*/ 17 h 17"/>
                      <a:gd name="T8" fmla="*/ 12 w 16"/>
                      <a:gd name="T9" fmla="*/ 13 h 17"/>
                      <a:gd name="T10" fmla="*/ 16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16" y="0"/>
                        </a:moveTo>
                        <a:lnTo>
                          <a:pt x="8" y="0"/>
                        </a:lnTo>
                        <a:lnTo>
                          <a:pt x="4" y="5"/>
                        </a:lnTo>
                        <a:lnTo>
                          <a:pt x="0" y="17"/>
                        </a:lnTo>
                        <a:lnTo>
                          <a:pt x="12" y="13"/>
                        </a:lnTo>
                        <a:lnTo>
                          <a:pt x="16"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39" name="Freeform 284">
                    <a:extLst>
                      <a:ext uri="{FF2B5EF4-FFF2-40B4-BE49-F238E27FC236}">
                        <a16:creationId xmlns:a16="http://schemas.microsoft.com/office/drawing/2014/main" id="{895BEC21-1C72-44B3-97F0-522A41734B58}"/>
                      </a:ext>
                    </a:extLst>
                  </p:cNvPr>
                  <p:cNvSpPr>
                    <a:spLocks/>
                  </p:cNvSpPr>
                  <p:nvPr/>
                </p:nvSpPr>
                <p:spPr bwMode="gray">
                  <a:xfrm>
                    <a:off x="11789" y="5348"/>
                    <a:ext cx="24" cy="24"/>
                  </a:xfrm>
                  <a:custGeom>
                    <a:avLst/>
                    <a:gdLst>
                      <a:gd name="T0" fmla="*/ 24 w 24"/>
                      <a:gd name="T1" fmla="*/ 24 h 24"/>
                      <a:gd name="T2" fmla="*/ 24 w 24"/>
                      <a:gd name="T3" fmla="*/ 12 h 24"/>
                      <a:gd name="T4" fmla="*/ 12 w 24"/>
                      <a:gd name="T5" fmla="*/ 4 h 24"/>
                      <a:gd name="T6" fmla="*/ 0 w 24"/>
                      <a:gd name="T7" fmla="*/ 0 h 24"/>
                      <a:gd name="T8" fmla="*/ 8 w 24"/>
                      <a:gd name="T9" fmla="*/ 12 h 24"/>
                      <a:gd name="T10" fmla="*/ 20 w 24"/>
                      <a:gd name="T11" fmla="*/ 24 h 24"/>
                      <a:gd name="T12" fmla="*/ 24 w 2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24"/>
                        </a:moveTo>
                        <a:lnTo>
                          <a:pt x="24" y="12"/>
                        </a:lnTo>
                        <a:lnTo>
                          <a:pt x="12" y="4"/>
                        </a:lnTo>
                        <a:lnTo>
                          <a:pt x="0" y="0"/>
                        </a:lnTo>
                        <a:lnTo>
                          <a:pt x="8" y="12"/>
                        </a:lnTo>
                        <a:lnTo>
                          <a:pt x="20" y="24"/>
                        </a:lnTo>
                        <a:lnTo>
                          <a:pt x="24"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40" name="Freeform 285">
                    <a:extLst>
                      <a:ext uri="{FF2B5EF4-FFF2-40B4-BE49-F238E27FC236}">
                        <a16:creationId xmlns:a16="http://schemas.microsoft.com/office/drawing/2014/main" id="{887B0513-D179-48E2-A96D-BE1CBCE82E36}"/>
                      </a:ext>
                    </a:extLst>
                  </p:cNvPr>
                  <p:cNvSpPr>
                    <a:spLocks/>
                  </p:cNvSpPr>
                  <p:nvPr/>
                </p:nvSpPr>
                <p:spPr bwMode="gray">
                  <a:xfrm>
                    <a:off x="11744" y="5364"/>
                    <a:ext cx="53" cy="33"/>
                  </a:xfrm>
                  <a:custGeom>
                    <a:avLst/>
                    <a:gdLst>
                      <a:gd name="T0" fmla="*/ 28 w 53"/>
                      <a:gd name="T1" fmla="*/ 33 h 33"/>
                      <a:gd name="T2" fmla="*/ 41 w 53"/>
                      <a:gd name="T3" fmla="*/ 25 h 33"/>
                      <a:gd name="T4" fmla="*/ 53 w 53"/>
                      <a:gd name="T5" fmla="*/ 12 h 33"/>
                      <a:gd name="T6" fmla="*/ 45 w 53"/>
                      <a:gd name="T7" fmla="*/ 12 h 33"/>
                      <a:gd name="T8" fmla="*/ 36 w 53"/>
                      <a:gd name="T9" fmla="*/ 12 h 33"/>
                      <a:gd name="T10" fmla="*/ 28 w 53"/>
                      <a:gd name="T11" fmla="*/ 0 h 33"/>
                      <a:gd name="T12" fmla="*/ 12 w 53"/>
                      <a:gd name="T13" fmla="*/ 8 h 33"/>
                      <a:gd name="T14" fmla="*/ 0 w 53"/>
                      <a:gd name="T15" fmla="*/ 12 h 33"/>
                      <a:gd name="T16" fmla="*/ 0 w 53"/>
                      <a:gd name="T17" fmla="*/ 12 h 33"/>
                      <a:gd name="T18" fmla="*/ 4 w 53"/>
                      <a:gd name="T19" fmla="*/ 25 h 33"/>
                      <a:gd name="T20" fmla="*/ 16 w 53"/>
                      <a:gd name="T21" fmla="*/ 33 h 33"/>
                      <a:gd name="T22" fmla="*/ 28 w 53"/>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33">
                        <a:moveTo>
                          <a:pt x="28" y="33"/>
                        </a:moveTo>
                        <a:lnTo>
                          <a:pt x="41" y="25"/>
                        </a:lnTo>
                        <a:lnTo>
                          <a:pt x="53" y="12"/>
                        </a:lnTo>
                        <a:lnTo>
                          <a:pt x="45" y="12"/>
                        </a:lnTo>
                        <a:lnTo>
                          <a:pt x="36" y="12"/>
                        </a:lnTo>
                        <a:lnTo>
                          <a:pt x="28" y="0"/>
                        </a:lnTo>
                        <a:lnTo>
                          <a:pt x="12" y="8"/>
                        </a:lnTo>
                        <a:lnTo>
                          <a:pt x="0" y="12"/>
                        </a:lnTo>
                        <a:lnTo>
                          <a:pt x="0" y="12"/>
                        </a:lnTo>
                        <a:lnTo>
                          <a:pt x="4" y="25"/>
                        </a:lnTo>
                        <a:lnTo>
                          <a:pt x="16" y="33"/>
                        </a:lnTo>
                        <a:lnTo>
                          <a:pt x="28"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41" name="Freeform 286">
                    <a:extLst>
                      <a:ext uri="{FF2B5EF4-FFF2-40B4-BE49-F238E27FC236}">
                        <a16:creationId xmlns:a16="http://schemas.microsoft.com/office/drawing/2014/main" id="{AA47F4BD-83F8-4AD3-BA7C-59264A4DC586}"/>
                      </a:ext>
                    </a:extLst>
                  </p:cNvPr>
                  <p:cNvSpPr>
                    <a:spLocks/>
                  </p:cNvSpPr>
                  <p:nvPr/>
                </p:nvSpPr>
                <p:spPr bwMode="gray">
                  <a:xfrm>
                    <a:off x="11837" y="5352"/>
                    <a:ext cx="29" cy="20"/>
                  </a:xfrm>
                  <a:custGeom>
                    <a:avLst/>
                    <a:gdLst>
                      <a:gd name="T0" fmla="*/ 29 w 29"/>
                      <a:gd name="T1" fmla="*/ 0 h 20"/>
                      <a:gd name="T2" fmla="*/ 13 w 29"/>
                      <a:gd name="T3" fmla="*/ 0 h 20"/>
                      <a:gd name="T4" fmla="*/ 0 w 29"/>
                      <a:gd name="T5" fmla="*/ 8 h 20"/>
                      <a:gd name="T6" fmla="*/ 13 w 29"/>
                      <a:gd name="T7" fmla="*/ 20 h 20"/>
                      <a:gd name="T8" fmla="*/ 25 w 29"/>
                      <a:gd name="T9" fmla="*/ 12 h 20"/>
                      <a:gd name="T10" fmla="*/ 29 w 29"/>
                      <a:gd name="T11" fmla="*/ 0 h 20"/>
                    </a:gdLst>
                    <a:ahLst/>
                    <a:cxnLst>
                      <a:cxn ang="0">
                        <a:pos x="T0" y="T1"/>
                      </a:cxn>
                      <a:cxn ang="0">
                        <a:pos x="T2" y="T3"/>
                      </a:cxn>
                      <a:cxn ang="0">
                        <a:pos x="T4" y="T5"/>
                      </a:cxn>
                      <a:cxn ang="0">
                        <a:pos x="T6" y="T7"/>
                      </a:cxn>
                      <a:cxn ang="0">
                        <a:pos x="T8" y="T9"/>
                      </a:cxn>
                      <a:cxn ang="0">
                        <a:pos x="T10" y="T11"/>
                      </a:cxn>
                    </a:cxnLst>
                    <a:rect l="0" t="0" r="r" b="b"/>
                    <a:pathLst>
                      <a:path w="29" h="20">
                        <a:moveTo>
                          <a:pt x="29" y="0"/>
                        </a:moveTo>
                        <a:lnTo>
                          <a:pt x="13" y="0"/>
                        </a:lnTo>
                        <a:lnTo>
                          <a:pt x="0" y="8"/>
                        </a:lnTo>
                        <a:lnTo>
                          <a:pt x="13" y="20"/>
                        </a:lnTo>
                        <a:lnTo>
                          <a:pt x="25" y="12"/>
                        </a:lnTo>
                        <a:lnTo>
                          <a:pt x="29"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42" name="Freeform 287">
                    <a:extLst>
                      <a:ext uri="{FF2B5EF4-FFF2-40B4-BE49-F238E27FC236}">
                        <a16:creationId xmlns:a16="http://schemas.microsoft.com/office/drawing/2014/main" id="{97EDD772-64F0-4AC1-A565-6CBB4501216A}"/>
                      </a:ext>
                    </a:extLst>
                  </p:cNvPr>
                  <p:cNvSpPr>
                    <a:spLocks/>
                  </p:cNvSpPr>
                  <p:nvPr/>
                </p:nvSpPr>
                <p:spPr bwMode="gray">
                  <a:xfrm>
                    <a:off x="11992" y="5311"/>
                    <a:ext cx="45" cy="33"/>
                  </a:xfrm>
                  <a:custGeom>
                    <a:avLst/>
                    <a:gdLst>
                      <a:gd name="T0" fmla="*/ 20 w 45"/>
                      <a:gd name="T1" fmla="*/ 33 h 33"/>
                      <a:gd name="T2" fmla="*/ 33 w 45"/>
                      <a:gd name="T3" fmla="*/ 25 h 33"/>
                      <a:gd name="T4" fmla="*/ 45 w 45"/>
                      <a:gd name="T5" fmla="*/ 17 h 33"/>
                      <a:gd name="T6" fmla="*/ 41 w 45"/>
                      <a:gd name="T7" fmla="*/ 4 h 33"/>
                      <a:gd name="T8" fmla="*/ 41 w 45"/>
                      <a:gd name="T9" fmla="*/ 0 h 33"/>
                      <a:gd name="T10" fmla="*/ 29 w 45"/>
                      <a:gd name="T11" fmla="*/ 9 h 33"/>
                      <a:gd name="T12" fmla="*/ 16 w 45"/>
                      <a:gd name="T13" fmla="*/ 13 h 33"/>
                      <a:gd name="T14" fmla="*/ 4 w 45"/>
                      <a:gd name="T15" fmla="*/ 17 h 33"/>
                      <a:gd name="T16" fmla="*/ 0 w 45"/>
                      <a:gd name="T17" fmla="*/ 25 h 33"/>
                      <a:gd name="T18" fmla="*/ 12 w 45"/>
                      <a:gd name="T19" fmla="*/ 21 h 33"/>
                      <a:gd name="T20" fmla="*/ 20 w 45"/>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3">
                        <a:moveTo>
                          <a:pt x="20" y="33"/>
                        </a:moveTo>
                        <a:lnTo>
                          <a:pt x="33" y="25"/>
                        </a:lnTo>
                        <a:lnTo>
                          <a:pt x="45" y="17"/>
                        </a:lnTo>
                        <a:lnTo>
                          <a:pt x="41" y="4"/>
                        </a:lnTo>
                        <a:lnTo>
                          <a:pt x="41" y="0"/>
                        </a:lnTo>
                        <a:lnTo>
                          <a:pt x="29" y="9"/>
                        </a:lnTo>
                        <a:lnTo>
                          <a:pt x="16" y="13"/>
                        </a:lnTo>
                        <a:lnTo>
                          <a:pt x="4" y="17"/>
                        </a:lnTo>
                        <a:lnTo>
                          <a:pt x="0" y="25"/>
                        </a:lnTo>
                        <a:lnTo>
                          <a:pt x="12" y="21"/>
                        </a:lnTo>
                        <a:lnTo>
                          <a:pt x="20"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43" name="Freeform 288">
                    <a:extLst>
                      <a:ext uri="{FF2B5EF4-FFF2-40B4-BE49-F238E27FC236}">
                        <a16:creationId xmlns:a16="http://schemas.microsoft.com/office/drawing/2014/main" id="{8D9E44CE-2AFF-4561-9C19-E41CA5E5AC52}"/>
                      </a:ext>
                    </a:extLst>
                  </p:cNvPr>
                  <p:cNvSpPr>
                    <a:spLocks/>
                  </p:cNvSpPr>
                  <p:nvPr/>
                </p:nvSpPr>
                <p:spPr bwMode="gray">
                  <a:xfrm>
                    <a:off x="11455" y="5674"/>
                    <a:ext cx="16" cy="12"/>
                  </a:xfrm>
                  <a:custGeom>
                    <a:avLst/>
                    <a:gdLst>
                      <a:gd name="T0" fmla="*/ 16 w 16"/>
                      <a:gd name="T1" fmla="*/ 0 h 12"/>
                      <a:gd name="T2" fmla="*/ 8 w 16"/>
                      <a:gd name="T3" fmla="*/ 0 h 12"/>
                      <a:gd name="T4" fmla="*/ 0 w 16"/>
                      <a:gd name="T5" fmla="*/ 8 h 12"/>
                      <a:gd name="T6" fmla="*/ 12 w 16"/>
                      <a:gd name="T7" fmla="*/ 12 h 12"/>
                      <a:gd name="T8" fmla="*/ 16 w 16"/>
                      <a:gd name="T9" fmla="*/ 0 h 12"/>
                    </a:gdLst>
                    <a:ahLst/>
                    <a:cxnLst>
                      <a:cxn ang="0">
                        <a:pos x="T0" y="T1"/>
                      </a:cxn>
                      <a:cxn ang="0">
                        <a:pos x="T2" y="T3"/>
                      </a:cxn>
                      <a:cxn ang="0">
                        <a:pos x="T4" y="T5"/>
                      </a:cxn>
                      <a:cxn ang="0">
                        <a:pos x="T6" y="T7"/>
                      </a:cxn>
                      <a:cxn ang="0">
                        <a:pos x="T8" y="T9"/>
                      </a:cxn>
                    </a:cxnLst>
                    <a:rect l="0" t="0" r="r" b="b"/>
                    <a:pathLst>
                      <a:path w="16" h="12">
                        <a:moveTo>
                          <a:pt x="16" y="0"/>
                        </a:moveTo>
                        <a:lnTo>
                          <a:pt x="8" y="0"/>
                        </a:lnTo>
                        <a:lnTo>
                          <a:pt x="0" y="8"/>
                        </a:lnTo>
                        <a:lnTo>
                          <a:pt x="12" y="12"/>
                        </a:lnTo>
                        <a:lnTo>
                          <a:pt x="16"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44" name="Freeform 289">
                    <a:extLst>
                      <a:ext uri="{FF2B5EF4-FFF2-40B4-BE49-F238E27FC236}">
                        <a16:creationId xmlns:a16="http://schemas.microsoft.com/office/drawing/2014/main" id="{998D81C3-99E2-4F9E-9092-6E487C5E48F8}"/>
                      </a:ext>
                    </a:extLst>
                  </p:cNvPr>
                  <p:cNvSpPr>
                    <a:spLocks/>
                  </p:cNvSpPr>
                  <p:nvPr/>
                </p:nvSpPr>
                <p:spPr bwMode="gray">
                  <a:xfrm>
                    <a:off x="11483" y="5490"/>
                    <a:ext cx="57" cy="37"/>
                  </a:xfrm>
                  <a:custGeom>
                    <a:avLst/>
                    <a:gdLst>
                      <a:gd name="T0" fmla="*/ 41 w 57"/>
                      <a:gd name="T1" fmla="*/ 33 h 37"/>
                      <a:gd name="T2" fmla="*/ 57 w 57"/>
                      <a:gd name="T3" fmla="*/ 29 h 37"/>
                      <a:gd name="T4" fmla="*/ 57 w 57"/>
                      <a:gd name="T5" fmla="*/ 25 h 37"/>
                      <a:gd name="T6" fmla="*/ 53 w 57"/>
                      <a:gd name="T7" fmla="*/ 13 h 37"/>
                      <a:gd name="T8" fmla="*/ 41 w 57"/>
                      <a:gd name="T9" fmla="*/ 0 h 37"/>
                      <a:gd name="T10" fmla="*/ 41 w 57"/>
                      <a:gd name="T11" fmla="*/ 13 h 37"/>
                      <a:gd name="T12" fmla="*/ 29 w 57"/>
                      <a:gd name="T13" fmla="*/ 9 h 37"/>
                      <a:gd name="T14" fmla="*/ 25 w 57"/>
                      <a:gd name="T15" fmla="*/ 17 h 37"/>
                      <a:gd name="T16" fmla="*/ 13 w 57"/>
                      <a:gd name="T17" fmla="*/ 13 h 37"/>
                      <a:gd name="T18" fmla="*/ 0 w 57"/>
                      <a:gd name="T19" fmla="*/ 21 h 37"/>
                      <a:gd name="T20" fmla="*/ 4 w 57"/>
                      <a:gd name="T21" fmla="*/ 33 h 37"/>
                      <a:gd name="T22" fmla="*/ 17 w 57"/>
                      <a:gd name="T23" fmla="*/ 29 h 37"/>
                      <a:gd name="T24" fmla="*/ 29 w 57"/>
                      <a:gd name="T25" fmla="*/ 21 h 37"/>
                      <a:gd name="T26" fmla="*/ 41 w 57"/>
                      <a:gd name="T27" fmla="*/ 25 h 37"/>
                      <a:gd name="T28" fmla="*/ 29 w 57"/>
                      <a:gd name="T29" fmla="*/ 29 h 37"/>
                      <a:gd name="T30" fmla="*/ 25 w 57"/>
                      <a:gd name="T31" fmla="*/ 37 h 37"/>
                      <a:gd name="T32" fmla="*/ 29 w 57"/>
                      <a:gd name="T33" fmla="*/ 37 h 37"/>
                      <a:gd name="T34" fmla="*/ 41 w 57"/>
                      <a:gd name="T35"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37">
                        <a:moveTo>
                          <a:pt x="41" y="33"/>
                        </a:moveTo>
                        <a:lnTo>
                          <a:pt x="57" y="29"/>
                        </a:lnTo>
                        <a:lnTo>
                          <a:pt x="57" y="25"/>
                        </a:lnTo>
                        <a:lnTo>
                          <a:pt x="53" y="13"/>
                        </a:lnTo>
                        <a:lnTo>
                          <a:pt x="41" y="0"/>
                        </a:lnTo>
                        <a:lnTo>
                          <a:pt x="41" y="13"/>
                        </a:lnTo>
                        <a:lnTo>
                          <a:pt x="29" y="9"/>
                        </a:lnTo>
                        <a:lnTo>
                          <a:pt x="25" y="17"/>
                        </a:lnTo>
                        <a:lnTo>
                          <a:pt x="13" y="13"/>
                        </a:lnTo>
                        <a:lnTo>
                          <a:pt x="0" y="21"/>
                        </a:lnTo>
                        <a:lnTo>
                          <a:pt x="4" y="33"/>
                        </a:lnTo>
                        <a:lnTo>
                          <a:pt x="17" y="29"/>
                        </a:lnTo>
                        <a:lnTo>
                          <a:pt x="29" y="21"/>
                        </a:lnTo>
                        <a:lnTo>
                          <a:pt x="41" y="25"/>
                        </a:lnTo>
                        <a:lnTo>
                          <a:pt x="29" y="29"/>
                        </a:lnTo>
                        <a:lnTo>
                          <a:pt x="25" y="37"/>
                        </a:lnTo>
                        <a:lnTo>
                          <a:pt x="29" y="37"/>
                        </a:lnTo>
                        <a:lnTo>
                          <a:pt x="41"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45" name="Freeform 290">
                    <a:extLst>
                      <a:ext uri="{FF2B5EF4-FFF2-40B4-BE49-F238E27FC236}">
                        <a16:creationId xmlns:a16="http://schemas.microsoft.com/office/drawing/2014/main" id="{12BCDD2F-EADD-47B7-954C-636AD44606A2}"/>
                      </a:ext>
                    </a:extLst>
                  </p:cNvPr>
                  <p:cNvSpPr>
                    <a:spLocks/>
                  </p:cNvSpPr>
                  <p:nvPr/>
                </p:nvSpPr>
                <p:spPr bwMode="gray">
                  <a:xfrm>
                    <a:off x="11471" y="5539"/>
                    <a:ext cx="53" cy="29"/>
                  </a:xfrm>
                  <a:custGeom>
                    <a:avLst/>
                    <a:gdLst>
                      <a:gd name="T0" fmla="*/ 25 w 53"/>
                      <a:gd name="T1" fmla="*/ 21 h 29"/>
                      <a:gd name="T2" fmla="*/ 37 w 53"/>
                      <a:gd name="T3" fmla="*/ 17 h 29"/>
                      <a:gd name="T4" fmla="*/ 41 w 53"/>
                      <a:gd name="T5" fmla="*/ 12 h 29"/>
                      <a:gd name="T6" fmla="*/ 41 w 53"/>
                      <a:gd name="T7" fmla="*/ 12 h 29"/>
                      <a:gd name="T8" fmla="*/ 53 w 53"/>
                      <a:gd name="T9" fmla="*/ 0 h 29"/>
                      <a:gd name="T10" fmla="*/ 41 w 53"/>
                      <a:gd name="T11" fmla="*/ 0 h 29"/>
                      <a:gd name="T12" fmla="*/ 33 w 53"/>
                      <a:gd name="T13" fmla="*/ 4 h 29"/>
                      <a:gd name="T14" fmla="*/ 21 w 53"/>
                      <a:gd name="T15" fmla="*/ 4 h 29"/>
                      <a:gd name="T16" fmla="*/ 8 w 53"/>
                      <a:gd name="T17" fmla="*/ 17 h 29"/>
                      <a:gd name="T18" fmla="*/ 0 w 53"/>
                      <a:gd name="T19" fmla="*/ 21 h 29"/>
                      <a:gd name="T20" fmla="*/ 0 w 53"/>
                      <a:gd name="T21" fmla="*/ 21 h 29"/>
                      <a:gd name="T22" fmla="*/ 0 w 53"/>
                      <a:gd name="T23" fmla="*/ 25 h 29"/>
                      <a:gd name="T24" fmla="*/ 12 w 53"/>
                      <a:gd name="T25" fmla="*/ 29 h 29"/>
                      <a:gd name="T26" fmla="*/ 25 w 53"/>
                      <a:gd name="T2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29">
                        <a:moveTo>
                          <a:pt x="25" y="21"/>
                        </a:moveTo>
                        <a:lnTo>
                          <a:pt x="37" y="17"/>
                        </a:lnTo>
                        <a:lnTo>
                          <a:pt x="41" y="12"/>
                        </a:lnTo>
                        <a:lnTo>
                          <a:pt x="41" y="12"/>
                        </a:lnTo>
                        <a:lnTo>
                          <a:pt x="53" y="0"/>
                        </a:lnTo>
                        <a:lnTo>
                          <a:pt x="41" y="0"/>
                        </a:lnTo>
                        <a:lnTo>
                          <a:pt x="33" y="4"/>
                        </a:lnTo>
                        <a:lnTo>
                          <a:pt x="21" y="4"/>
                        </a:lnTo>
                        <a:lnTo>
                          <a:pt x="8" y="17"/>
                        </a:lnTo>
                        <a:lnTo>
                          <a:pt x="0" y="21"/>
                        </a:lnTo>
                        <a:lnTo>
                          <a:pt x="0" y="21"/>
                        </a:lnTo>
                        <a:lnTo>
                          <a:pt x="0" y="25"/>
                        </a:lnTo>
                        <a:lnTo>
                          <a:pt x="12" y="29"/>
                        </a:lnTo>
                        <a:lnTo>
                          <a:pt x="25"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46" name="Freeform 291">
                    <a:extLst>
                      <a:ext uri="{FF2B5EF4-FFF2-40B4-BE49-F238E27FC236}">
                        <a16:creationId xmlns:a16="http://schemas.microsoft.com/office/drawing/2014/main" id="{BDDD94A5-66A8-4A0C-BB87-060BA97E3FF8}"/>
                      </a:ext>
                    </a:extLst>
                  </p:cNvPr>
                  <p:cNvSpPr>
                    <a:spLocks/>
                  </p:cNvSpPr>
                  <p:nvPr/>
                </p:nvSpPr>
                <p:spPr bwMode="gray">
                  <a:xfrm>
                    <a:off x="11540" y="5454"/>
                    <a:ext cx="45" cy="40"/>
                  </a:xfrm>
                  <a:custGeom>
                    <a:avLst/>
                    <a:gdLst>
                      <a:gd name="T0" fmla="*/ 17 w 45"/>
                      <a:gd name="T1" fmla="*/ 32 h 40"/>
                      <a:gd name="T2" fmla="*/ 29 w 45"/>
                      <a:gd name="T3" fmla="*/ 24 h 40"/>
                      <a:gd name="T4" fmla="*/ 41 w 45"/>
                      <a:gd name="T5" fmla="*/ 16 h 40"/>
                      <a:gd name="T6" fmla="*/ 45 w 45"/>
                      <a:gd name="T7" fmla="*/ 4 h 40"/>
                      <a:gd name="T8" fmla="*/ 45 w 45"/>
                      <a:gd name="T9" fmla="*/ 4 h 40"/>
                      <a:gd name="T10" fmla="*/ 33 w 45"/>
                      <a:gd name="T11" fmla="*/ 0 h 40"/>
                      <a:gd name="T12" fmla="*/ 25 w 45"/>
                      <a:gd name="T13" fmla="*/ 12 h 40"/>
                      <a:gd name="T14" fmla="*/ 13 w 45"/>
                      <a:gd name="T15" fmla="*/ 16 h 40"/>
                      <a:gd name="T16" fmla="*/ 4 w 45"/>
                      <a:gd name="T17" fmla="*/ 28 h 40"/>
                      <a:gd name="T18" fmla="*/ 0 w 45"/>
                      <a:gd name="T19" fmla="*/ 40 h 40"/>
                      <a:gd name="T20" fmla="*/ 13 w 45"/>
                      <a:gd name="T21" fmla="*/ 28 h 40"/>
                      <a:gd name="T22" fmla="*/ 17 w 45"/>
                      <a:gd name="T2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0">
                        <a:moveTo>
                          <a:pt x="17" y="32"/>
                        </a:moveTo>
                        <a:lnTo>
                          <a:pt x="29" y="24"/>
                        </a:lnTo>
                        <a:lnTo>
                          <a:pt x="41" y="16"/>
                        </a:lnTo>
                        <a:lnTo>
                          <a:pt x="45" y="4"/>
                        </a:lnTo>
                        <a:lnTo>
                          <a:pt x="45" y="4"/>
                        </a:lnTo>
                        <a:lnTo>
                          <a:pt x="33" y="0"/>
                        </a:lnTo>
                        <a:lnTo>
                          <a:pt x="25" y="12"/>
                        </a:lnTo>
                        <a:lnTo>
                          <a:pt x="13" y="16"/>
                        </a:lnTo>
                        <a:lnTo>
                          <a:pt x="4" y="28"/>
                        </a:lnTo>
                        <a:lnTo>
                          <a:pt x="0" y="40"/>
                        </a:lnTo>
                        <a:lnTo>
                          <a:pt x="13" y="28"/>
                        </a:lnTo>
                        <a:lnTo>
                          <a:pt x="17" y="3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47" name="Freeform 292">
                    <a:extLst>
                      <a:ext uri="{FF2B5EF4-FFF2-40B4-BE49-F238E27FC236}">
                        <a16:creationId xmlns:a16="http://schemas.microsoft.com/office/drawing/2014/main" id="{2932FE84-6C45-4599-A022-3AC9D2B04626}"/>
                      </a:ext>
                    </a:extLst>
                  </p:cNvPr>
                  <p:cNvSpPr>
                    <a:spLocks/>
                  </p:cNvSpPr>
                  <p:nvPr/>
                </p:nvSpPr>
                <p:spPr bwMode="gray">
                  <a:xfrm>
                    <a:off x="11524" y="5486"/>
                    <a:ext cx="86" cy="70"/>
                  </a:xfrm>
                  <a:custGeom>
                    <a:avLst/>
                    <a:gdLst>
                      <a:gd name="T0" fmla="*/ 86 w 86"/>
                      <a:gd name="T1" fmla="*/ 37 h 70"/>
                      <a:gd name="T2" fmla="*/ 86 w 86"/>
                      <a:gd name="T3" fmla="*/ 25 h 70"/>
                      <a:gd name="T4" fmla="*/ 73 w 86"/>
                      <a:gd name="T5" fmla="*/ 13 h 70"/>
                      <a:gd name="T6" fmla="*/ 65 w 86"/>
                      <a:gd name="T7" fmla="*/ 13 h 70"/>
                      <a:gd name="T8" fmla="*/ 65 w 86"/>
                      <a:gd name="T9" fmla="*/ 25 h 70"/>
                      <a:gd name="T10" fmla="*/ 53 w 86"/>
                      <a:gd name="T11" fmla="*/ 29 h 70"/>
                      <a:gd name="T12" fmla="*/ 53 w 86"/>
                      <a:gd name="T13" fmla="*/ 29 h 70"/>
                      <a:gd name="T14" fmla="*/ 41 w 86"/>
                      <a:gd name="T15" fmla="*/ 37 h 70"/>
                      <a:gd name="T16" fmla="*/ 49 w 86"/>
                      <a:gd name="T17" fmla="*/ 29 h 70"/>
                      <a:gd name="T18" fmla="*/ 45 w 86"/>
                      <a:gd name="T19" fmla="*/ 17 h 70"/>
                      <a:gd name="T20" fmla="*/ 45 w 86"/>
                      <a:gd name="T21" fmla="*/ 4 h 70"/>
                      <a:gd name="T22" fmla="*/ 45 w 86"/>
                      <a:gd name="T23" fmla="*/ 0 h 70"/>
                      <a:gd name="T24" fmla="*/ 45 w 86"/>
                      <a:gd name="T25" fmla="*/ 0 h 70"/>
                      <a:gd name="T26" fmla="*/ 33 w 86"/>
                      <a:gd name="T27" fmla="*/ 4 h 70"/>
                      <a:gd name="T28" fmla="*/ 25 w 86"/>
                      <a:gd name="T29" fmla="*/ 13 h 70"/>
                      <a:gd name="T30" fmla="*/ 25 w 86"/>
                      <a:gd name="T31" fmla="*/ 25 h 70"/>
                      <a:gd name="T32" fmla="*/ 16 w 86"/>
                      <a:gd name="T33" fmla="*/ 29 h 70"/>
                      <a:gd name="T34" fmla="*/ 16 w 86"/>
                      <a:gd name="T35" fmla="*/ 37 h 70"/>
                      <a:gd name="T36" fmla="*/ 4 w 86"/>
                      <a:gd name="T37" fmla="*/ 41 h 70"/>
                      <a:gd name="T38" fmla="*/ 12 w 86"/>
                      <a:gd name="T39" fmla="*/ 53 h 70"/>
                      <a:gd name="T40" fmla="*/ 0 w 86"/>
                      <a:gd name="T41" fmla="*/ 57 h 70"/>
                      <a:gd name="T42" fmla="*/ 0 w 86"/>
                      <a:gd name="T43" fmla="*/ 70 h 70"/>
                      <a:gd name="T44" fmla="*/ 12 w 86"/>
                      <a:gd name="T45" fmla="*/ 61 h 70"/>
                      <a:gd name="T46" fmla="*/ 25 w 86"/>
                      <a:gd name="T47" fmla="*/ 53 h 70"/>
                      <a:gd name="T48" fmla="*/ 20 w 86"/>
                      <a:gd name="T49" fmla="*/ 65 h 70"/>
                      <a:gd name="T50" fmla="*/ 33 w 86"/>
                      <a:gd name="T51" fmla="*/ 70 h 70"/>
                      <a:gd name="T52" fmla="*/ 41 w 86"/>
                      <a:gd name="T53" fmla="*/ 57 h 70"/>
                      <a:gd name="T54" fmla="*/ 53 w 86"/>
                      <a:gd name="T55" fmla="*/ 57 h 70"/>
                      <a:gd name="T56" fmla="*/ 57 w 86"/>
                      <a:gd name="T57" fmla="*/ 45 h 70"/>
                      <a:gd name="T58" fmla="*/ 69 w 86"/>
                      <a:gd name="T59" fmla="*/ 45 h 70"/>
                      <a:gd name="T60" fmla="*/ 81 w 86"/>
                      <a:gd name="T61" fmla="*/ 45 h 70"/>
                      <a:gd name="T62" fmla="*/ 86 w 86"/>
                      <a:gd name="T63"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70">
                        <a:moveTo>
                          <a:pt x="86" y="37"/>
                        </a:moveTo>
                        <a:lnTo>
                          <a:pt x="86" y="25"/>
                        </a:lnTo>
                        <a:lnTo>
                          <a:pt x="73" y="13"/>
                        </a:lnTo>
                        <a:lnTo>
                          <a:pt x="65" y="13"/>
                        </a:lnTo>
                        <a:lnTo>
                          <a:pt x="65" y="25"/>
                        </a:lnTo>
                        <a:lnTo>
                          <a:pt x="53" y="29"/>
                        </a:lnTo>
                        <a:lnTo>
                          <a:pt x="53" y="29"/>
                        </a:lnTo>
                        <a:lnTo>
                          <a:pt x="41" y="37"/>
                        </a:lnTo>
                        <a:lnTo>
                          <a:pt x="49" y="29"/>
                        </a:lnTo>
                        <a:lnTo>
                          <a:pt x="45" y="17"/>
                        </a:lnTo>
                        <a:lnTo>
                          <a:pt x="45" y="4"/>
                        </a:lnTo>
                        <a:lnTo>
                          <a:pt x="45" y="0"/>
                        </a:lnTo>
                        <a:lnTo>
                          <a:pt x="45" y="0"/>
                        </a:lnTo>
                        <a:lnTo>
                          <a:pt x="33" y="4"/>
                        </a:lnTo>
                        <a:lnTo>
                          <a:pt x="25" y="13"/>
                        </a:lnTo>
                        <a:lnTo>
                          <a:pt x="25" y="25"/>
                        </a:lnTo>
                        <a:lnTo>
                          <a:pt x="16" y="29"/>
                        </a:lnTo>
                        <a:lnTo>
                          <a:pt x="16" y="37"/>
                        </a:lnTo>
                        <a:lnTo>
                          <a:pt x="4" y="41"/>
                        </a:lnTo>
                        <a:lnTo>
                          <a:pt x="12" y="53"/>
                        </a:lnTo>
                        <a:lnTo>
                          <a:pt x="0" y="57"/>
                        </a:lnTo>
                        <a:lnTo>
                          <a:pt x="0" y="70"/>
                        </a:lnTo>
                        <a:lnTo>
                          <a:pt x="12" y="61"/>
                        </a:lnTo>
                        <a:lnTo>
                          <a:pt x="25" y="53"/>
                        </a:lnTo>
                        <a:lnTo>
                          <a:pt x="20" y="65"/>
                        </a:lnTo>
                        <a:lnTo>
                          <a:pt x="33" y="70"/>
                        </a:lnTo>
                        <a:lnTo>
                          <a:pt x="41" y="57"/>
                        </a:lnTo>
                        <a:lnTo>
                          <a:pt x="53" y="57"/>
                        </a:lnTo>
                        <a:lnTo>
                          <a:pt x="57" y="45"/>
                        </a:lnTo>
                        <a:lnTo>
                          <a:pt x="69" y="45"/>
                        </a:lnTo>
                        <a:lnTo>
                          <a:pt x="81" y="45"/>
                        </a:lnTo>
                        <a:lnTo>
                          <a:pt x="86"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48" name="Freeform 293">
                    <a:extLst>
                      <a:ext uri="{FF2B5EF4-FFF2-40B4-BE49-F238E27FC236}">
                        <a16:creationId xmlns:a16="http://schemas.microsoft.com/office/drawing/2014/main" id="{513ACA86-6C88-43E4-92AF-D150BBA96882}"/>
                      </a:ext>
                    </a:extLst>
                  </p:cNvPr>
                  <p:cNvSpPr>
                    <a:spLocks/>
                  </p:cNvSpPr>
                  <p:nvPr/>
                </p:nvSpPr>
                <p:spPr bwMode="gray">
                  <a:xfrm>
                    <a:off x="11626" y="5421"/>
                    <a:ext cx="73" cy="61"/>
                  </a:xfrm>
                  <a:custGeom>
                    <a:avLst/>
                    <a:gdLst>
                      <a:gd name="T0" fmla="*/ 53 w 73"/>
                      <a:gd name="T1" fmla="*/ 45 h 61"/>
                      <a:gd name="T2" fmla="*/ 69 w 73"/>
                      <a:gd name="T3" fmla="*/ 45 h 61"/>
                      <a:gd name="T4" fmla="*/ 69 w 73"/>
                      <a:gd name="T5" fmla="*/ 37 h 61"/>
                      <a:gd name="T6" fmla="*/ 73 w 73"/>
                      <a:gd name="T7" fmla="*/ 25 h 61"/>
                      <a:gd name="T8" fmla="*/ 73 w 73"/>
                      <a:gd name="T9" fmla="*/ 12 h 61"/>
                      <a:gd name="T10" fmla="*/ 61 w 73"/>
                      <a:gd name="T11" fmla="*/ 17 h 61"/>
                      <a:gd name="T12" fmla="*/ 61 w 73"/>
                      <a:gd name="T13" fmla="*/ 0 h 61"/>
                      <a:gd name="T14" fmla="*/ 53 w 73"/>
                      <a:gd name="T15" fmla="*/ 0 h 61"/>
                      <a:gd name="T16" fmla="*/ 36 w 73"/>
                      <a:gd name="T17" fmla="*/ 0 h 61"/>
                      <a:gd name="T18" fmla="*/ 45 w 73"/>
                      <a:gd name="T19" fmla="*/ 8 h 61"/>
                      <a:gd name="T20" fmla="*/ 32 w 73"/>
                      <a:gd name="T21" fmla="*/ 8 h 61"/>
                      <a:gd name="T22" fmla="*/ 20 w 73"/>
                      <a:gd name="T23" fmla="*/ 8 h 61"/>
                      <a:gd name="T24" fmla="*/ 32 w 73"/>
                      <a:gd name="T25" fmla="*/ 17 h 61"/>
                      <a:gd name="T26" fmla="*/ 28 w 73"/>
                      <a:gd name="T27" fmla="*/ 21 h 61"/>
                      <a:gd name="T28" fmla="*/ 16 w 73"/>
                      <a:gd name="T29" fmla="*/ 21 h 61"/>
                      <a:gd name="T30" fmla="*/ 0 w 73"/>
                      <a:gd name="T31" fmla="*/ 25 h 61"/>
                      <a:gd name="T32" fmla="*/ 16 w 73"/>
                      <a:gd name="T33" fmla="*/ 25 h 61"/>
                      <a:gd name="T34" fmla="*/ 8 w 73"/>
                      <a:gd name="T35" fmla="*/ 33 h 61"/>
                      <a:gd name="T36" fmla="*/ 24 w 73"/>
                      <a:gd name="T37" fmla="*/ 41 h 61"/>
                      <a:gd name="T38" fmla="*/ 8 w 73"/>
                      <a:gd name="T39" fmla="*/ 49 h 61"/>
                      <a:gd name="T40" fmla="*/ 0 w 73"/>
                      <a:gd name="T41" fmla="*/ 53 h 61"/>
                      <a:gd name="T42" fmla="*/ 8 w 73"/>
                      <a:gd name="T43" fmla="*/ 53 h 61"/>
                      <a:gd name="T44" fmla="*/ 24 w 73"/>
                      <a:gd name="T45" fmla="*/ 61 h 61"/>
                      <a:gd name="T46" fmla="*/ 28 w 73"/>
                      <a:gd name="T47" fmla="*/ 49 h 61"/>
                      <a:gd name="T48" fmla="*/ 41 w 73"/>
                      <a:gd name="T49" fmla="*/ 41 h 61"/>
                      <a:gd name="T50" fmla="*/ 53 w 73"/>
                      <a:gd name="T51"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61">
                        <a:moveTo>
                          <a:pt x="53" y="45"/>
                        </a:moveTo>
                        <a:lnTo>
                          <a:pt x="69" y="45"/>
                        </a:lnTo>
                        <a:lnTo>
                          <a:pt x="69" y="37"/>
                        </a:lnTo>
                        <a:lnTo>
                          <a:pt x="73" y="25"/>
                        </a:lnTo>
                        <a:lnTo>
                          <a:pt x="73" y="12"/>
                        </a:lnTo>
                        <a:lnTo>
                          <a:pt x="61" y="17"/>
                        </a:lnTo>
                        <a:lnTo>
                          <a:pt x="61" y="0"/>
                        </a:lnTo>
                        <a:lnTo>
                          <a:pt x="53" y="0"/>
                        </a:lnTo>
                        <a:lnTo>
                          <a:pt x="36" y="0"/>
                        </a:lnTo>
                        <a:lnTo>
                          <a:pt x="45" y="8"/>
                        </a:lnTo>
                        <a:lnTo>
                          <a:pt x="32" y="8"/>
                        </a:lnTo>
                        <a:lnTo>
                          <a:pt x="20" y="8"/>
                        </a:lnTo>
                        <a:lnTo>
                          <a:pt x="32" y="17"/>
                        </a:lnTo>
                        <a:lnTo>
                          <a:pt x="28" y="21"/>
                        </a:lnTo>
                        <a:lnTo>
                          <a:pt x="16" y="21"/>
                        </a:lnTo>
                        <a:lnTo>
                          <a:pt x="0" y="25"/>
                        </a:lnTo>
                        <a:lnTo>
                          <a:pt x="16" y="25"/>
                        </a:lnTo>
                        <a:lnTo>
                          <a:pt x="8" y="33"/>
                        </a:lnTo>
                        <a:lnTo>
                          <a:pt x="24" y="41"/>
                        </a:lnTo>
                        <a:lnTo>
                          <a:pt x="8" y="49"/>
                        </a:lnTo>
                        <a:lnTo>
                          <a:pt x="0" y="53"/>
                        </a:lnTo>
                        <a:lnTo>
                          <a:pt x="8" y="53"/>
                        </a:lnTo>
                        <a:lnTo>
                          <a:pt x="24" y="61"/>
                        </a:lnTo>
                        <a:lnTo>
                          <a:pt x="28" y="49"/>
                        </a:lnTo>
                        <a:lnTo>
                          <a:pt x="41" y="41"/>
                        </a:lnTo>
                        <a:lnTo>
                          <a:pt x="53" y="4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49" name="Freeform 294">
                    <a:extLst>
                      <a:ext uri="{FF2B5EF4-FFF2-40B4-BE49-F238E27FC236}">
                        <a16:creationId xmlns:a16="http://schemas.microsoft.com/office/drawing/2014/main" id="{5F9C4792-DA9F-4165-B79C-4F063EFC9EDF}"/>
                      </a:ext>
                    </a:extLst>
                  </p:cNvPr>
                  <p:cNvSpPr>
                    <a:spLocks/>
                  </p:cNvSpPr>
                  <p:nvPr/>
                </p:nvSpPr>
                <p:spPr bwMode="gray">
                  <a:xfrm>
                    <a:off x="11630" y="5499"/>
                    <a:ext cx="16" cy="12"/>
                  </a:xfrm>
                  <a:custGeom>
                    <a:avLst/>
                    <a:gdLst>
                      <a:gd name="T0" fmla="*/ 0 w 16"/>
                      <a:gd name="T1" fmla="*/ 12 h 12"/>
                      <a:gd name="T2" fmla="*/ 12 w 16"/>
                      <a:gd name="T3" fmla="*/ 12 h 12"/>
                      <a:gd name="T4" fmla="*/ 16 w 16"/>
                      <a:gd name="T5" fmla="*/ 8 h 12"/>
                      <a:gd name="T6" fmla="*/ 4 w 16"/>
                      <a:gd name="T7" fmla="*/ 0 h 12"/>
                      <a:gd name="T8" fmla="*/ 0 w 16"/>
                      <a:gd name="T9" fmla="*/ 12 h 12"/>
                    </a:gdLst>
                    <a:ahLst/>
                    <a:cxnLst>
                      <a:cxn ang="0">
                        <a:pos x="T0" y="T1"/>
                      </a:cxn>
                      <a:cxn ang="0">
                        <a:pos x="T2" y="T3"/>
                      </a:cxn>
                      <a:cxn ang="0">
                        <a:pos x="T4" y="T5"/>
                      </a:cxn>
                      <a:cxn ang="0">
                        <a:pos x="T6" y="T7"/>
                      </a:cxn>
                      <a:cxn ang="0">
                        <a:pos x="T8" y="T9"/>
                      </a:cxn>
                    </a:cxnLst>
                    <a:rect l="0" t="0" r="r" b="b"/>
                    <a:pathLst>
                      <a:path w="16" h="12">
                        <a:moveTo>
                          <a:pt x="0" y="12"/>
                        </a:moveTo>
                        <a:lnTo>
                          <a:pt x="12" y="12"/>
                        </a:lnTo>
                        <a:lnTo>
                          <a:pt x="16" y="8"/>
                        </a:lnTo>
                        <a:lnTo>
                          <a:pt x="4"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50" name="Freeform 295">
                    <a:extLst>
                      <a:ext uri="{FF2B5EF4-FFF2-40B4-BE49-F238E27FC236}">
                        <a16:creationId xmlns:a16="http://schemas.microsoft.com/office/drawing/2014/main" id="{03568EC9-D604-4C28-8A67-2377A40900DF}"/>
                      </a:ext>
                    </a:extLst>
                  </p:cNvPr>
                  <p:cNvSpPr>
                    <a:spLocks/>
                  </p:cNvSpPr>
                  <p:nvPr/>
                </p:nvSpPr>
                <p:spPr bwMode="gray">
                  <a:xfrm>
                    <a:off x="11406" y="5576"/>
                    <a:ext cx="16" cy="12"/>
                  </a:xfrm>
                  <a:custGeom>
                    <a:avLst/>
                    <a:gdLst>
                      <a:gd name="T0" fmla="*/ 16 w 16"/>
                      <a:gd name="T1" fmla="*/ 0 h 12"/>
                      <a:gd name="T2" fmla="*/ 4 w 16"/>
                      <a:gd name="T3" fmla="*/ 0 h 12"/>
                      <a:gd name="T4" fmla="*/ 0 w 16"/>
                      <a:gd name="T5" fmla="*/ 12 h 12"/>
                      <a:gd name="T6" fmla="*/ 12 w 16"/>
                      <a:gd name="T7" fmla="*/ 8 h 12"/>
                      <a:gd name="T8" fmla="*/ 12 w 16"/>
                      <a:gd name="T9" fmla="*/ 4 h 12"/>
                      <a:gd name="T10" fmla="*/ 16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6" y="0"/>
                        </a:moveTo>
                        <a:lnTo>
                          <a:pt x="4" y="0"/>
                        </a:lnTo>
                        <a:lnTo>
                          <a:pt x="0" y="12"/>
                        </a:lnTo>
                        <a:lnTo>
                          <a:pt x="12" y="8"/>
                        </a:lnTo>
                        <a:lnTo>
                          <a:pt x="12" y="4"/>
                        </a:lnTo>
                        <a:lnTo>
                          <a:pt x="16"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51" name="Freeform 296">
                    <a:extLst>
                      <a:ext uri="{FF2B5EF4-FFF2-40B4-BE49-F238E27FC236}">
                        <a16:creationId xmlns:a16="http://schemas.microsoft.com/office/drawing/2014/main" id="{A5E3BD02-7700-410D-9A00-70DE3A9B2257}"/>
                      </a:ext>
                    </a:extLst>
                  </p:cNvPr>
                  <p:cNvSpPr>
                    <a:spLocks/>
                  </p:cNvSpPr>
                  <p:nvPr/>
                </p:nvSpPr>
                <p:spPr bwMode="gray">
                  <a:xfrm>
                    <a:off x="11426" y="5560"/>
                    <a:ext cx="37" cy="16"/>
                  </a:xfrm>
                  <a:custGeom>
                    <a:avLst/>
                    <a:gdLst>
                      <a:gd name="T0" fmla="*/ 17 w 37"/>
                      <a:gd name="T1" fmla="*/ 16 h 16"/>
                      <a:gd name="T2" fmla="*/ 29 w 37"/>
                      <a:gd name="T3" fmla="*/ 8 h 16"/>
                      <a:gd name="T4" fmla="*/ 37 w 37"/>
                      <a:gd name="T5" fmla="*/ 0 h 16"/>
                      <a:gd name="T6" fmla="*/ 25 w 37"/>
                      <a:gd name="T7" fmla="*/ 0 h 16"/>
                      <a:gd name="T8" fmla="*/ 17 w 37"/>
                      <a:gd name="T9" fmla="*/ 0 h 16"/>
                      <a:gd name="T10" fmla="*/ 0 w 37"/>
                      <a:gd name="T11" fmla="*/ 0 h 16"/>
                      <a:gd name="T12" fmla="*/ 9 w 37"/>
                      <a:gd name="T13" fmla="*/ 4 h 16"/>
                      <a:gd name="T14" fmla="*/ 5 w 37"/>
                      <a:gd name="T15" fmla="*/ 12 h 16"/>
                      <a:gd name="T16" fmla="*/ 17 w 37"/>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6">
                        <a:moveTo>
                          <a:pt x="17" y="16"/>
                        </a:moveTo>
                        <a:lnTo>
                          <a:pt x="29" y="8"/>
                        </a:lnTo>
                        <a:lnTo>
                          <a:pt x="37" y="0"/>
                        </a:lnTo>
                        <a:lnTo>
                          <a:pt x="25" y="0"/>
                        </a:lnTo>
                        <a:lnTo>
                          <a:pt x="17" y="0"/>
                        </a:lnTo>
                        <a:lnTo>
                          <a:pt x="0" y="0"/>
                        </a:lnTo>
                        <a:lnTo>
                          <a:pt x="9" y="4"/>
                        </a:lnTo>
                        <a:lnTo>
                          <a:pt x="5" y="12"/>
                        </a:lnTo>
                        <a:lnTo>
                          <a:pt x="17"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52" name="Freeform 297">
                    <a:extLst>
                      <a:ext uri="{FF2B5EF4-FFF2-40B4-BE49-F238E27FC236}">
                        <a16:creationId xmlns:a16="http://schemas.microsoft.com/office/drawing/2014/main" id="{1C0D7F76-73A9-44A5-BB62-350216FE0680}"/>
                      </a:ext>
                    </a:extLst>
                  </p:cNvPr>
                  <p:cNvSpPr>
                    <a:spLocks/>
                  </p:cNvSpPr>
                  <p:nvPr/>
                </p:nvSpPr>
                <p:spPr bwMode="gray">
                  <a:xfrm>
                    <a:off x="11960" y="5336"/>
                    <a:ext cx="36" cy="16"/>
                  </a:xfrm>
                  <a:custGeom>
                    <a:avLst/>
                    <a:gdLst>
                      <a:gd name="T0" fmla="*/ 24 w 36"/>
                      <a:gd name="T1" fmla="*/ 12 h 16"/>
                      <a:gd name="T2" fmla="*/ 36 w 36"/>
                      <a:gd name="T3" fmla="*/ 16 h 16"/>
                      <a:gd name="T4" fmla="*/ 24 w 36"/>
                      <a:gd name="T5" fmla="*/ 4 h 16"/>
                      <a:gd name="T6" fmla="*/ 12 w 36"/>
                      <a:gd name="T7" fmla="*/ 0 h 16"/>
                      <a:gd name="T8" fmla="*/ 0 w 36"/>
                      <a:gd name="T9" fmla="*/ 0 h 16"/>
                      <a:gd name="T10" fmla="*/ 12 w 36"/>
                      <a:gd name="T11" fmla="*/ 12 h 16"/>
                      <a:gd name="T12" fmla="*/ 24 w 36"/>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36" h="16">
                        <a:moveTo>
                          <a:pt x="24" y="12"/>
                        </a:moveTo>
                        <a:lnTo>
                          <a:pt x="36" y="16"/>
                        </a:lnTo>
                        <a:lnTo>
                          <a:pt x="24" y="4"/>
                        </a:lnTo>
                        <a:lnTo>
                          <a:pt x="12" y="0"/>
                        </a:lnTo>
                        <a:lnTo>
                          <a:pt x="0" y="0"/>
                        </a:lnTo>
                        <a:lnTo>
                          <a:pt x="12" y="12"/>
                        </a:lnTo>
                        <a:lnTo>
                          <a:pt x="2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53" name="Freeform 298">
                    <a:extLst>
                      <a:ext uri="{FF2B5EF4-FFF2-40B4-BE49-F238E27FC236}">
                        <a16:creationId xmlns:a16="http://schemas.microsoft.com/office/drawing/2014/main" id="{F9624C8F-6189-4D12-8B73-94798835BE5F}"/>
                      </a:ext>
                    </a:extLst>
                  </p:cNvPr>
                  <p:cNvSpPr>
                    <a:spLocks/>
                  </p:cNvSpPr>
                  <p:nvPr/>
                </p:nvSpPr>
                <p:spPr bwMode="gray">
                  <a:xfrm>
                    <a:off x="11862" y="5376"/>
                    <a:ext cx="20" cy="5"/>
                  </a:xfrm>
                  <a:custGeom>
                    <a:avLst/>
                    <a:gdLst>
                      <a:gd name="T0" fmla="*/ 12 w 20"/>
                      <a:gd name="T1" fmla="*/ 5 h 5"/>
                      <a:gd name="T2" fmla="*/ 20 w 20"/>
                      <a:gd name="T3" fmla="*/ 0 h 5"/>
                      <a:gd name="T4" fmla="*/ 12 w 20"/>
                      <a:gd name="T5" fmla="*/ 0 h 5"/>
                      <a:gd name="T6" fmla="*/ 0 w 20"/>
                      <a:gd name="T7" fmla="*/ 0 h 5"/>
                      <a:gd name="T8" fmla="*/ 0 w 20"/>
                      <a:gd name="T9" fmla="*/ 0 h 5"/>
                      <a:gd name="T10" fmla="*/ 12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12" y="5"/>
                        </a:moveTo>
                        <a:lnTo>
                          <a:pt x="20" y="0"/>
                        </a:lnTo>
                        <a:lnTo>
                          <a:pt x="12" y="0"/>
                        </a:lnTo>
                        <a:lnTo>
                          <a:pt x="0" y="0"/>
                        </a:lnTo>
                        <a:lnTo>
                          <a:pt x="0" y="0"/>
                        </a:lnTo>
                        <a:lnTo>
                          <a:pt x="12" y="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54" name="Freeform 299">
                    <a:extLst>
                      <a:ext uri="{FF2B5EF4-FFF2-40B4-BE49-F238E27FC236}">
                        <a16:creationId xmlns:a16="http://schemas.microsoft.com/office/drawing/2014/main" id="{0CC035B7-C819-40B3-A81B-273C6B502264}"/>
                      </a:ext>
                    </a:extLst>
                  </p:cNvPr>
                  <p:cNvSpPr>
                    <a:spLocks/>
                  </p:cNvSpPr>
                  <p:nvPr/>
                </p:nvSpPr>
                <p:spPr bwMode="gray">
                  <a:xfrm>
                    <a:off x="11939" y="5287"/>
                    <a:ext cx="90" cy="37"/>
                  </a:xfrm>
                  <a:custGeom>
                    <a:avLst/>
                    <a:gdLst>
                      <a:gd name="T0" fmla="*/ 21 w 90"/>
                      <a:gd name="T1" fmla="*/ 37 h 37"/>
                      <a:gd name="T2" fmla="*/ 37 w 90"/>
                      <a:gd name="T3" fmla="*/ 33 h 37"/>
                      <a:gd name="T4" fmla="*/ 49 w 90"/>
                      <a:gd name="T5" fmla="*/ 33 h 37"/>
                      <a:gd name="T6" fmla="*/ 61 w 90"/>
                      <a:gd name="T7" fmla="*/ 24 h 37"/>
                      <a:gd name="T8" fmla="*/ 73 w 90"/>
                      <a:gd name="T9" fmla="*/ 16 h 37"/>
                      <a:gd name="T10" fmla="*/ 82 w 90"/>
                      <a:gd name="T11" fmla="*/ 8 h 37"/>
                      <a:gd name="T12" fmla="*/ 90 w 90"/>
                      <a:gd name="T13" fmla="*/ 4 h 37"/>
                      <a:gd name="T14" fmla="*/ 77 w 90"/>
                      <a:gd name="T15" fmla="*/ 0 h 37"/>
                      <a:gd name="T16" fmla="*/ 69 w 90"/>
                      <a:gd name="T17" fmla="*/ 8 h 37"/>
                      <a:gd name="T18" fmla="*/ 57 w 90"/>
                      <a:gd name="T19" fmla="*/ 16 h 37"/>
                      <a:gd name="T20" fmla="*/ 45 w 90"/>
                      <a:gd name="T21" fmla="*/ 8 h 37"/>
                      <a:gd name="T22" fmla="*/ 49 w 90"/>
                      <a:gd name="T23" fmla="*/ 20 h 37"/>
                      <a:gd name="T24" fmla="*/ 37 w 90"/>
                      <a:gd name="T25" fmla="*/ 16 h 37"/>
                      <a:gd name="T26" fmla="*/ 25 w 90"/>
                      <a:gd name="T27" fmla="*/ 16 h 37"/>
                      <a:gd name="T28" fmla="*/ 12 w 90"/>
                      <a:gd name="T29" fmla="*/ 20 h 37"/>
                      <a:gd name="T30" fmla="*/ 0 w 90"/>
                      <a:gd name="T31" fmla="*/ 28 h 37"/>
                      <a:gd name="T32" fmla="*/ 12 w 90"/>
                      <a:gd name="T33" fmla="*/ 24 h 37"/>
                      <a:gd name="T34" fmla="*/ 12 w 90"/>
                      <a:gd name="T35" fmla="*/ 37 h 37"/>
                      <a:gd name="T36" fmla="*/ 21 w 90"/>
                      <a:gd name="T3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37">
                        <a:moveTo>
                          <a:pt x="21" y="37"/>
                        </a:moveTo>
                        <a:lnTo>
                          <a:pt x="37" y="33"/>
                        </a:lnTo>
                        <a:lnTo>
                          <a:pt x="49" y="33"/>
                        </a:lnTo>
                        <a:lnTo>
                          <a:pt x="61" y="24"/>
                        </a:lnTo>
                        <a:lnTo>
                          <a:pt x="73" y="16"/>
                        </a:lnTo>
                        <a:lnTo>
                          <a:pt x="82" y="8"/>
                        </a:lnTo>
                        <a:lnTo>
                          <a:pt x="90" y="4"/>
                        </a:lnTo>
                        <a:lnTo>
                          <a:pt x="77" y="0"/>
                        </a:lnTo>
                        <a:lnTo>
                          <a:pt x="69" y="8"/>
                        </a:lnTo>
                        <a:lnTo>
                          <a:pt x="57" y="16"/>
                        </a:lnTo>
                        <a:lnTo>
                          <a:pt x="45" y="8"/>
                        </a:lnTo>
                        <a:lnTo>
                          <a:pt x="49" y="20"/>
                        </a:lnTo>
                        <a:lnTo>
                          <a:pt x="37" y="16"/>
                        </a:lnTo>
                        <a:lnTo>
                          <a:pt x="25" y="16"/>
                        </a:lnTo>
                        <a:lnTo>
                          <a:pt x="12" y="20"/>
                        </a:lnTo>
                        <a:lnTo>
                          <a:pt x="0" y="28"/>
                        </a:lnTo>
                        <a:lnTo>
                          <a:pt x="12" y="24"/>
                        </a:lnTo>
                        <a:lnTo>
                          <a:pt x="12" y="37"/>
                        </a:lnTo>
                        <a:lnTo>
                          <a:pt x="21"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55" name="Freeform 300">
                    <a:extLst>
                      <a:ext uri="{FF2B5EF4-FFF2-40B4-BE49-F238E27FC236}">
                        <a16:creationId xmlns:a16="http://schemas.microsoft.com/office/drawing/2014/main" id="{E18DABBA-0D83-431C-AFA7-6640DEA33204}"/>
                      </a:ext>
                    </a:extLst>
                  </p:cNvPr>
                  <p:cNvSpPr>
                    <a:spLocks/>
                  </p:cNvSpPr>
                  <p:nvPr/>
                </p:nvSpPr>
                <p:spPr bwMode="gray">
                  <a:xfrm>
                    <a:off x="12037" y="5295"/>
                    <a:ext cx="24" cy="25"/>
                  </a:xfrm>
                  <a:custGeom>
                    <a:avLst/>
                    <a:gdLst>
                      <a:gd name="T0" fmla="*/ 0 w 24"/>
                      <a:gd name="T1" fmla="*/ 0 h 25"/>
                      <a:gd name="T2" fmla="*/ 0 w 24"/>
                      <a:gd name="T3" fmla="*/ 12 h 25"/>
                      <a:gd name="T4" fmla="*/ 4 w 24"/>
                      <a:gd name="T5" fmla="*/ 25 h 25"/>
                      <a:gd name="T6" fmla="*/ 20 w 24"/>
                      <a:gd name="T7" fmla="*/ 25 h 25"/>
                      <a:gd name="T8" fmla="*/ 20 w 24"/>
                      <a:gd name="T9" fmla="*/ 25 h 25"/>
                      <a:gd name="T10" fmla="*/ 20 w 24"/>
                      <a:gd name="T11" fmla="*/ 20 h 25"/>
                      <a:gd name="T12" fmla="*/ 24 w 24"/>
                      <a:gd name="T13" fmla="*/ 8 h 25"/>
                      <a:gd name="T14" fmla="*/ 12 w 24"/>
                      <a:gd name="T15" fmla="*/ 4 h 25"/>
                      <a:gd name="T16" fmla="*/ 0 w 24"/>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0" y="0"/>
                        </a:moveTo>
                        <a:lnTo>
                          <a:pt x="0" y="12"/>
                        </a:lnTo>
                        <a:lnTo>
                          <a:pt x="4" y="25"/>
                        </a:lnTo>
                        <a:lnTo>
                          <a:pt x="20" y="25"/>
                        </a:lnTo>
                        <a:lnTo>
                          <a:pt x="20" y="25"/>
                        </a:lnTo>
                        <a:lnTo>
                          <a:pt x="20" y="20"/>
                        </a:lnTo>
                        <a:lnTo>
                          <a:pt x="24" y="8"/>
                        </a:lnTo>
                        <a:lnTo>
                          <a:pt x="12" y="4"/>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56" name="Freeform 301">
                    <a:extLst>
                      <a:ext uri="{FF2B5EF4-FFF2-40B4-BE49-F238E27FC236}">
                        <a16:creationId xmlns:a16="http://schemas.microsoft.com/office/drawing/2014/main" id="{28C400E6-2033-4DC2-8B18-3AF055E2B943}"/>
                      </a:ext>
                    </a:extLst>
                  </p:cNvPr>
                  <p:cNvSpPr>
                    <a:spLocks/>
                  </p:cNvSpPr>
                  <p:nvPr/>
                </p:nvSpPr>
                <p:spPr bwMode="gray">
                  <a:xfrm>
                    <a:off x="12134" y="5250"/>
                    <a:ext cx="53" cy="25"/>
                  </a:xfrm>
                  <a:custGeom>
                    <a:avLst/>
                    <a:gdLst>
                      <a:gd name="T0" fmla="*/ 25 w 53"/>
                      <a:gd name="T1" fmla="*/ 25 h 25"/>
                      <a:gd name="T2" fmla="*/ 37 w 53"/>
                      <a:gd name="T3" fmla="*/ 21 h 25"/>
                      <a:gd name="T4" fmla="*/ 41 w 53"/>
                      <a:gd name="T5" fmla="*/ 21 h 25"/>
                      <a:gd name="T6" fmla="*/ 53 w 53"/>
                      <a:gd name="T7" fmla="*/ 17 h 25"/>
                      <a:gd name="T8" fmla="*/ 41 w 53"/>
                      <a:gd name="T9" fmla="*/ 17 h 25"/>
                      <a:gd name="T10" fmla="*/ 49 w 53"/>
                      <a:gd name="T11" fmla="*/ 4 h 25"/>
                      <a:gd name="T12" fmla="*/ 37 w 53"/>
                      <a:gd name="T13" fmla="*/ 4 h 25"/>
                      <a:gd name="T14" fmla="*/ 25 w 53"/>
                      <a:gd name="T15" fmla="*/ 0 h 25"/>
                      <a:gd name="T16" fmla="*/ 13 w 53"/>
                      <a:gd name="T17" fmla="*/ 9 h 25"/>
                      <a:gd name="T18" fmla="*/ 0 w 53"/>
                      <a:gd name="T19" fmla="*/ 17 h 25"/>
                      <a:gd name="T20" fmla="*/ 13 w 53"/>
                      <a:gd name="T21" fmla="*/ 17 h 25"/>
                      <a:gd name="T22" fmla="*/ 25 w 53"/>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5">
                        <a:moveTo>
                          <a:pt x="25" y="25"/>
                        </a:moveTo>
                        <a:lnTo>
                          <a:pt x="37" y="21"/>
                        </a:lnTo>
                        <a:lnTo>
                          <a:pt x="41" y="21"/>
                        </a:lnTo>
                        <a:lnTo>
                          <a:pt x="53" y="17"/>
                        </a:lnTo>
                        <a:lnTo>
                          <a:pt x="41" y="17"/>
                        </a:lnTo>
                        <a:lnTo>
                          <a:pt x="49" y="4"/>
                        </a:lnTo>
                        <a:lnTo>
                          <a:pt x="37" y="4"/>
                        </a:lnTo>
                        <a:lnTo>
                          <a:pt x="25" y="0"/>
                        </a:lnTo>
                        <a:lnTo>
                          <a:pt x="13" y="9"/>
                        </a:lnTo>
                        <a:lnTo>
                          <a:pt x="0" y="17"/>
                        </a:lnTo>
                        <a:lnTo>
                          <a:pt x="13" y="17"/>
                        </a:lnTo>
                        <a:lnTo>
                          <a:pt x="25"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57" name="Freeform 302">
                    <a:extLst>
                      <a:ext uri="{FF2B5EF4-FFF2-40B4-BE49-F238E27FC236}">
                        <a16:creationId xmlns:a16="http://schemas.microsoft.com/office/drawing/2014/main" id="{E0426526-1588-48D0-9862-EFFDE9A7CFB8}"/>
                      </a:ext>
                    </a:extLst>
                  </p:cNvPr>
                  <p:cNvSpPr>
                    <a:spLocks/>
                  </p:cNvSpPr>
                  <p:nvPr/>
                </p:nvSpPr>
                <p:spPr bwMode="gray">
                  <a:xfrm>
                    <a:off x="11032" y="6162"/>
                    <a:ext cx="12" cy="8"/>
                  </a:xfrm>
                  <a:custGeom>
                    <a:avLst/>
                    <a:gdLst>
                      <a:gd name="T0" fmla="*/ 12 w 12"/>
                      <a:gd name="T1" fmla="*/ 4 h 8"/>
                      <a:gd name="T2" fmla="*/ 0 w 12"/>
                      <a:gd name="T3" fmla="*/ 0 h 8"/>
                      <a:gd name="T4" fmla="*/ 0 w 12"/>
                      <a:gd name="T5" fmla="*/ 8 h 8"/>
                      <a:gd name="T6" fmla="*/ 12 w 12"/>
                      <a:gd name="T7" fmla="*/ 4 h 8"/>
                    </a:gdLst>
                    <a:ahLst/>
                    <a:cxnLst>
                      <a:cxn ang="0">
                        <a:pos x="T0" y="T1"/>
                      </a:cxn>
                      <a:cxn ang="0">
                        <a:pos x="T2" y="T3"/>
                      </a:cxn>
                      <a:cxn ang="0">
                        <a:pos x="T4" y="T5"/>
                      </a:cxn>
                      <a:cxn ang="0">
                        <a:pos x="T6" y="T7"/>
                      </a:cxn>
                    </a:cxnLst>
                    <a:rect l="0" t="0" r="r" b="b"/>
                    <a:pathLst>
                      <a:path w="12" h="8">
                        <a:moveTo>
                          <a:pt x="12" y="4"/>
                        </a:moveTo>
                        <a:lnTo>
                          <a:pt x="0" y="0"/>
                        </a:lnTo>
                        <a:lnTo>
                          <a:pt x="0" y="8"/>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58" name="Freeform 303">
                    <a:extLst>
                      <a:ext uri="{FF2B5EF4-FFF2-40B4-BE49-F238E27FC236}">
                        <a16:creationId xmlns:a16="http://schemas.microsoft.com/office/drawing/2014/main" id="{B7678604-8FBC-4329-ACA3-1FA013BC9A0A}"/>
                      </a:ext>
                    </a:extLst>
                  </p:cNvPr>
                  <p:cNvSpPr>
                    <a:spLocks/>
                  </p:cNvSpPr>
                  <p:nvPr/>
                </p:nvSpPr>
                <p:spPr bwMode="gray">
                  <a:xfrm>
                    <a:off x="10967" y="6137"/>
                    <a:ext cx="12" cy="13"/>
                  </a:xfrm>
                  <a:custGeom>
                    <a:avLst/>
                    <a:gdLst>
                      <a:gd name="T0" fmla="*/ 8 w 12"/>
                      <a:gd name="T1" fmla="*/ 0 h 13"/>
                      <a:gd name="T2" fmla="*/ 12 w 12"/>
                      <a:gd name="T3" fmla="*/ 9 h 13"/>
                      <a:gd name="T4" fmla="*/ 0 w 12"/>
                      <a:gd name="T5" fmla="*/ 13 h 13"/>
                      <a:gd name="T6" fmla="*/ 8 w 12"/>
                      <a:gd name="T7" fmla="*/ 0 h 13"/>
                    </a:gdLst>
                    <a:ahLst/>
                    <a:cxnLst>
                      <a:cxn ang="0">
                        <a:pos x="T0" y="T1"/>
                      </a:cxn>
                      <a:cxn ang="0">
                        <a:pos x="T2" y="T3"/>
                      </a:cxn>
                      <a:cxn ang="0">
                        <a:pos x="T4" y="T5"/>
                      </a:cxn>
                      <a:cxn ang="0">
                        <a:pos x="T6" y="T7"/>
                      </a:cxn>
                    </a:cxnLst>
                    <a:rect l="0" t="0" r="r" b="b"/>
                    <a:pathLst>
                      <a:path w="12" h="13">
                        <a:moveTo>
                          <a:pt x="8" y="0"/>
                        </a:moveTo>
                        <a:lnTo>
                          <a:pt x="12" y="9"/>
                        </a:lnTo>
                        <a:lnTo>
                          <a:pt x="0" y="13"/>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59" name="Freeform 304">
                    <a:extLst>
                      <a:ext uri="{FF2B5EF4-FFF2-40B4-BE49-F238E27FC236}">
                        <a16:creationId xmlns:a16="http://schemas.microsoft.com/office/drawing/2014/main" id="{4CCB8102-E1D7-4255-B5CD-3CBDDF514151}"/>
                      </a:ext>
                    </a:extLst>
                  </p:cNvPr>
                  <p:cNvSpPr>
                    <a:spLocks/>
                  </p:cNvSpPr>
                  <p:nvPr/>
                </p:nvSpPr>
                <p:spPr bwMode="gray">
                  <a:xfrm>
                    <a:off x="10950" y="6150"/>
                    <a:ext cx="13" cy="8"/>
                  </a:xfrm>
                  <a:custGeom>
                    <a:avLst/>
                    <a:gdLst>
                      <a:gd name="T0" fmla="*/ 13 w 13"/>
                      <a:gd name="T1" fmla="*/ 0 h 8"/>
                      <a:gd name="T2" fmla="*/ 13 w 13"/>
                      <a:gd name="T3" fmla="*/ 8 h 8"/>
                      <a:gd name="T4" fmla="*/ 0 w 13"/>
                      <a:gd name="T5" fmla="*/ 0 h 8"/>
                      <a:gd name="T6" fmla="*/ 13 w 13"/>
                      <a:gd name="T7" fmla="*/ 0 h 8"/>
                    </a:gdLst>
                    <a:ahLst/>
                    <a:cxnLst>
                      <a:cxn ang="0">
                        <a:pos x="T0" y="T1"/>
                      </a:cxn>
                      <a:cxn ang="0">
                        <a:pos x="T2" y="T3"/>
                      </a:cxn>
                      <a:cxn ang="0">
                        <a:pos x="T4" y="T5"/>
                      </a:cxn>
                      <a:cxn ang="0">
                        <a:pos x="T6" y="T7"/>
                      </a:cxn>
                    </a:cxnLst>
                    <a:rect l="0" t="0" r="r" b="b"/>
                    <a:pathLst>
                      <a:path w="13" h="8">
                        <a:moveTo>
                          <a:pt x="13" y="0"/>
                        </a:moveTo>
                        <a:lnTo>
                          <a:pt x="13" y="8"/>
                        </a:lnTo>
                        <a:lnTo>
                          <a:pt x="0" y="0"/>
                        </a:lnTo>
                        <a:lnTo>
                          <a:pt x="1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60" name="Freeform 305">
                    <a:extLst>
                      <a:ext uri="{FF2B5EF4-FFF2-40B4-BE49-F238E27FC236}">
                        <a16:creationId xmlns:a16="http://schemas.microsoft.com/office/drawing/2014/main" id="{92B5F966-4076-4052-A419-6E7628DE4D38}"/>
                      </a:ext>
                    </a:extLst>
                  </p:cNvPr>
                  <p:cNvSpPr>
                    <a:spLocks/>
                  </p:cNvSpPr>
                  <p:nvPr/>
                </p:nvSpPr>
                <p:spPr bwMode="gray">
                  <a:xfrm>
                    <a:off x="10906" y="6186"/>
                    <a:ext cx="12" cy="12"/>
                  </a:xfrm>
                  <a:custGeom>
                    <a:avLst/>
                    <a:gdLst>
                      <a:gd name="T0" fmla="*/ 12 w 12"/>
                      <a:gd name="T1" fmla="*/ 4 h 12"/>
                      <a:gd name="T2" fmla="*/ 12 w 12"/>
                      <a:gd name="T3" fmla="*/ 8 h 12"/>
                      <a:gd name="T4" fmla="*/ 0 w 12"/>
                      <a:gd name="T5" fmla="*/ 12 h 12"/>
                      <a:gd name="T6" fmla="*/ 0 w 12"/>
                      <a:gd name="T7" fmla="*/ 0 h 12"/>
                      <a:gd name="T8" fmla="*/ 12 w 12"/>
                      <a:gd name="T9" fmla="*/ 4 h 12"/>
                    </a:gdLst>
                    <a:ahLst/>
                    <a:cxnLst>
                      <a:cxn ang="0">
                        <a:pos x="T0" y="T1"/>
                      </a:cxn>
                      <a:cxn ang="0">
                        <a:pos x="T2" y="T3"/>
                      </a:cxn>
                      <a:cxn ang="0">
                        <a:pos x="T4" y="T5"/>
                      </a:cxn>
                      <a:cxn ang="0">
                        <a:pos x="T6" y="T7"/>
                      </a:cxn>
                      <a:cxn ang="0">
                        <a:pos x="T8" y="T9"/>
                      </a:cxn>
                    </a:cxnLst>
                    <a:rect l="0" t="0" r="r" b="b"/>
                    <a:pathLst>
                      <a:path w="12" h="12">
                        <a:moveTo>
                          <a:pt x="12" y="4"/>
                        </a:moveTo>
                        <a:lnTo>
                          <a:pt x="12" y="8"/>
                        </a:lnTo>
                        <a:lnTo>
                          <a:pt x="0" y="12"/>
                        </a:lnTo>
                        <a:lnTo>
                          <a:pt x="0" y="0"/>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61" name="Freeform 306">
                    <a:extLst>
                      <a:ext uri="{FF2B5EF4-FFF2-40B4-BE49-F238E27FC236}">
                        <a16:creationId xmlns:a16="http://schemas.microsoft.com/office/drawing/2014/main" id="{3CDAA1F0-0FC6-48C3-92AE-120C2D56615E}"/>
                      </a:ext>
                    </a:extLst>
                  </p:cNvPr>
                  <p:cNvSpPr>
                    <a:spLocks/>
                  </p:cNvSpPr>
                  <p:nvPr/>
                </p:nvSpPr>
                <p:spPr bwMode="gray">
                  <a:xfrm>
                    <a:off x="10910" y="6325"/>
                    <a:ext cx="8" cy="16"/>
                  </a:xfrm>
                  <a:custGeom>
                    <a:avLst/>
                    <a:gdLst>
                      <a:gd name="T0" fmla="*/ 8 w 8"/>
                      <a:gd name="T1" fmla="*/ 4 h 16"/>
                      <a:gd name="T2" fmla="*/ 8 w 8"/>
                      <a:gd name="T3" fmla="*/ 16 h 16"/>
                      <a:gd name="T4" fmla="*/ 0 w 8"/>
                      <a:gd name="T5" fmla="*/ 12 h 16"/>
                      <a:gd name="T6" fmla="*/ 0 w 8"/>
                      <a:gd name="T7" fmla="*/ 0 h 16"/>
                      <a:gd name="T8" fmla="*/ 8 w 8"/>
                      <a:gd name="T9" fmla="*/ 4 h 16"/>
                    </a:gdLst>
                    <a:ahLst/>
                    <a:cxnLst>
                      <a:cxn ang="0">
                        <a:pos x="T0" y="T1"/>
                      </a:cxn>
                      <a:cxn ang="0">
                        <a:pos x="T2" y="T3"/>
                      </a:cxn>
                      <a:cxn ang="0">
                        <a:pos x="T4" y="T5"/>
                      </a:cxn>
                      <a:cxn ang="0">
                        <a:pos x="T6" y="T7"/>
                      </a:cxn>
                      <a:cxn ang="0">
                        <a:pos x="T8" y="T9"/>
                      </a:cxn>
                    </a:cxnLst>
                    <a:rect l="0" t="0" r="r" b="b"/>
                    <a:pathLst>
                      <a:path w="8" h="16">
                        <a:moveTo>
                          <a:pt x="8" y="4"/>
                        </a:moveTo>
                        <a:lnTo>
                          <a:pt x="8" y="16"/>
                        </a:lnTo>
                        <a:lnTo>
                          <a:pt x="0" y="12"/>
                        </a:lnTo>
                        <a:lnTo>
                          <a:pt x="0" y="0"/>
                        </a:lnTo>
                        <a:lnTo>
                          <a:pt x="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62" name="Freeform 307">
                    <a:extLst>
                      <a:ext uri="{FF2B5EF4-FFF2-40B4-BE49-F238E27FC236}">
                        <a16:creationId xmlns:a16="http://schemas.microsoft.com/office/drawing/2014/main" id="{20F57D7B-6D2B-4EF3-8DF2-8E589ED20A92}"/>
                      </a:ext>
                    </a:extLst>
                  </p:cNvPr>
                  <p:cNvSpPr>
                    <a:spLocks/>
                  </p:cNvSpPr>
                  <p:nvPr/>
                </p:nvSpPr>
                <p:spPr bwMode="gray">
                  <a:xfrm>
                    <a:off x="10930" y="6365"/>
                    <a:ext cx="12" cy="21"/>
                  </a:xfrm>
                  <a:custGeom>
                    <a:avLst/>
                    <a:gdLst>
                      <a:gd name="T0" fmla="*/ 12 w 12"/>
                      <a:gd name="T1" fmla="*/ 4 h 21"/>
                      <a:gd name="T2" fmla="*/ 8 w 12"/>
                      <a:gd name="T3" fmla="*/ 21 h 21"/>
                      <a:gd name="T4" fmla="*/ 0 w 12"/>
                      <a:gd name="T5" fmla="*/ 12 h 21"/>
                      <a:gd name="T6" fmla="*/ 0 w 12"/>
                      <a:gd name="T7" fmla="*/ 0 h 21"/>
                      <a:gd name="T8" fmla="*/ 12 w 12"/>
                      <a:gd name="T9" fmla="*/ 4 h 21"/>
                    </a:gdLst>
                    <a:ahLst/>
                    <a:cxnLst>
                      <a:cxn ang="0">
                        <a:pos x="T0" y="T1"/>
                      </a:cxn>
                      <a:cxn ang="0">
                        <a:pos x="T2" y="T3"/>
                      </a:cxn>
                      <a:cxn ang="0">
                        <a:pos x="T4" y="T5"/>
                      </a:cxn>
                      <a:cxn ang="0">
                        <a:pos x="T6" y="T7"/>
                      </a:cxn>
                      <a:cxn ang="0">
                        <a:pos x="T8" y="T9"/>
                      </a:cxn>
                    </a:cxnLst>
                    <a:rect l="0" t="0" r="r" b="b"/>
                    <a:pathLst>
                      <a:path w="12" h="21">
                        <a:moveTo>
                          <a:pt x="12" y="4"/>
                        </a:moveTo>
                        <a:lnTo>
                          <a:pt x="8" y="21"/>
                        </a:lnTo>
                        <a:lnTo>
                          <a:pt x="0" y="12"/>
                        </a:lnTo>
                        <a:lnTo>
                          <a:pt x="0" y="0"/>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63" name="Freeform 308">
                    <a:extLst>
                      <a:ext uri="{FF2B5EF4-FFF2-40B4-BE49-F238E27FC236}">
                        <a16:creationId xmlns:a16="http://schemas.microsoft.com/office/drawing/2014/main" id="{99CBB7BE-1E82-4B9D-B978-6193034F1059}"/>
                      </a:ext>
                    </a:extLst>
                  </p:cNvPr>
                  <p:cNvSpPr>
                    <a:spLocks/>
                  </p:cNvSpPr>
                  <p:nvPr/>
                </p:nvSpPr>
                <p:spPr bwMode="gray">
                  <a:xfrm>
                    <a:off x="10922" y="6377"/>
                    <a:ext cx="12" cy="13"/>
                  </a:xfrm>
                  <a:custGeom>
                    <a:avLst/>
                    <a:gdLst>
                      <a:gd name="T0" fmla="*/ 12 w 12"/>
                      <a:gd name="T1" fmla="*/ 13 h 13"/>
                      <a:gd name="T2" fmla="*/ 0 w 12"/>
                      <a:gd name="T3" fmla="*/ 13 h 13"/>
                      <a:gd name="T4" fmla="*/ 4 w 12"/>
                      <a:gd name="T5" fmla="*/ 0 h 13"/>
                      <a:gd name="T6" fmla="*/ 12 w 12"/>
                      <a:gd name="T7" fmla="*/ 13 h 13"/>
                    </a:gdLst>
                    <a:ahLst/>
                    <a:cxnLst>
                      <a:cxn ang="0">
                        <a:pos x="T0" y="T1"/>
                      </a:cxn>
                      <a:cxn ang="0">
                        <a:pos x="T2" y="T3"/>
                      </a:cxn>
                      <a:cxn ang="0">
                        <a:pos x="T4" y="T5"/>
                      </a:cxn>
                      <a:cxn ang="0">
                        <a:pos x="T6" y="T7"/>
                      </a:cxn>
                    </a:cxnLst>
                    <a:rect l="0" t="0" r="r" b="b"/>
                    <a:pathLst>
                      <a:path w="12" h="13">
                        <a:moveTo>
                          <a:pt x="12" y="13"/>
                        </a:moveTo>
                        <a:lnTo>
                          <a:pt x="0" y="13"/>
                        </a:lnTo>
                        <a:lnTo>
                          <a:pt x="4" y="0"/>
                        </a:lnTo>
                        <a:lnTo>
                          <a:pt x="12"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264" name="Freeform 309">
                    <a:extLst>
                      <a:ext uri="{FF2B5EF4-FFF2-40B4-BE49-F238E27FC236}">
                        <a16:creationId xmlns:a16="http://schemas.microsoft.com/office/drawing/2014/main" id="{6CAD997A-3F8A-4DAD-BF2F-A6CC09478511}"/>
                      </a:ext>
                    </a:extLst>
                  </p:cNvPr>
                  <p:cNvSpPr>
                    <a:spLocks/>
                  </p:cNvSpPr>
                  <p:nvPr/>
                </p:nvSpPr>
                <p:spPr bwMode="gray">
                  <a:xfrm>
                    <a:off x="10922" y="6414"/>
                    <a:ext cx="8" cy="20"/>
                  </a:xfrm>
                  <a:custGeom>
                    <a:avLst/>
                    <a:gdLst>
                      <a:gd name="T0" fmla="*/ 0 w 8"/>
                      <a:gd name="T1" fmla="*/ 20 h 20"/>
                      <a:gd name="T2" fmla="*/ 0 w 8"/>
                      <a:gd name="T3" fmla="*/ 8 h 20"/>
                      <a:gd name="T4" fmla="*/ 4 w 8"/>
                      <a:gd name="T5" fmla="*/ 0 h 20"/>
                      <a:gd name="T6" fmla="*/ 4 w 8"/>
                      <a:gd name="T7" fmla="*/ 4 h 20"/>
                      <a:gd name="T8" fmla="*/ 8 w 8"/>
                      <a:gd name="T9" fmla="*/ 8 h 20"/>
                      <a:gd name="T10" fmla="*/ 0 w 8"/>
                      <a:gd name="T11" fmla="*/ 20 h 20"/>
                    </a:gdLst>
                    <a:ahLst/>
                    <a:cxnLst>
                      <a:cxn ang="0">
                        <a:pos x="T0" y="T1"/>
                      </a:cxn>
                      <a:cxn ang="0">
                        <a:pos x="T2" y="T3"/>
                      </a:cxn>
                      <a:cxn ang="0">
                        <a:pos x="T4" y="T5"/>
                      </a:cxn>
                      <a:cxn ang="0">
                        <a:pos x="T6" y="T7"/>
                      </a:cxn>
                      <a:cxn ang="0">
                        <a:pos x="T8" y="T9"/>
                      </a:cxn>
                      <a:cxn ang="0">
                        <a:pos x="T10" y="T11"/>
                      </a:cxn>
                    </a:cxnLst>
                    <a:rect l="0" t="0" r="r" b="b"/>
                    <a:pathLst>
                      <a:path w="8" h="20">
                        <a:moveTo>
                          <a:pt x="0" y="20"/>
                        </a:moveTo>
                        <a:lnTo>
                          <a:pt x="0" y="8"/>
                        </a:lnTo>
                        <a:lnTo>
                          <a:pt x="4" y="0"/>
                        </a:lnTo>
                        <a:lnTo>
                          <a:pt x="4" y="4"/>
                        </a:lnTo>
                        <a:lnTo>
                          <a:pt x="8" y="8"/>
                        </a:lnTo>
                        <a:lnTo>
                          <a:pt x="0"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grpSp>
            <p:nvGrpSpPr>
              <p:cNvPr id="179" name="Group 310">
                <a:extLst>
                  <a:ext uri="{FF2B5EF4-FFF2-40B4-BE49-F238E27FC236}">
                    <a16:creationId xmlns:a16="http://schemas.microsoft.com/office/drawing/2014/main" id="{37AEC6B8-E90C-46D9-BF5B-ED8FE406996D}"/>
                  </a:ext>
                </a:extLst>
              </p:cNvPr>
              <p:cNvGrpSpPr>
                <a:grpSpLocks/>
              </p:cNvGrpSpPr>
              <p:nvPr/>
            </p:nvGrpSpPr>
            <p:grpSpPr bwMode="auto">
              <a:xfrm>
                <a:off x="6300636" y="3692831"/>
                <a:ext cx="411637" cy="178306"/>
                <a:chOff x="12179" y="7797"/>
                <a:chExt cx="1132" cy="444"/>
              </a:xfrm>
              <a:solidFill>
                <a:srgbClr val="BABABA"/>
              </a:solidFill>
            </p:grpSpPr>
            <p:sp>
              <p:nvSpPr>
                <p:cNvPr id="180" name="Freeform 311">
                  <a:extLst>
                    <a:ext uri="{FF2B5EF4-FFF2-40B4-BE49-F238E27FC236}">
                      <a16:creationId xmlns:a16="http://schemas.microsoft.com/office/drawing/2014/main" id="{7A0B2BE4-1A54-4894-B7F2-0842C5826321}"/>
                    </a:ext>
                  </a:extLst>
                </p:cNvPr>
                <p:cNvSpPr>
                  <a:spLocks/>
                </p:cNvSpPr>
                <p:nvPr/>
              </p:nvSpPr>
              <p:spPr bwMode="gray">
                <a:xfrm>
                  <a:off x="12179" y="7797"/>
                  <a:ext cx="183" cy="147"/>
                </a:xfrm>
                <a:custGeom>
                  <a:avLst/>
                  <a:gdLst>
                    <a:gd name="T0" fmla="*/ 163 w 183"/>
                    <a:gd name="T1" fmla="*/ 57 h 147"/>
                    <a:gd name="T2" fmla="*/ 143 w 183"/>
                    <a:gd name="T3" fmla="*/ 49 h 147"/>
                    <a:gd name="T4" fmla="*/ 126 w 183"/>
                    <a:gd name="T5" fmla="*/ 37 h 147"/>
                    <a:gd name="T6" fmla="*/ 118 w 183"/>
                    <a:gd name="T7" fmla="*/ 21 h 147"/>
                    <a:gd name="T8" fmla="*/ 106 w 183"/>
                    <a:gd name="T9" fmla="*/ 9 h 147"/>
                    <a:gd name="T10" fmla="*/ 86 w 183"/>
                    <a:gd name="T11" fmla="*/ 9 h 147"/>
                    <a:gd name="T12" fmla="*/ 61 w 183"/>
                    <a:gd name="T13" fmla="*/ 0 h 147"/>
                    <a:gd name="T14" fmla="*/ 57 w 183"/>
                    <a:gd name="T15" fmla="*/ 9 h 147"/>
                    <a:gd name="T16" fmla="*/ 33 w 183"/>
                    <a:gd name="T17" fmla="*/ 13 h 147"/>
                    <a:gd name="T18" fmla="*/ 33 w 183"/>
                    <a:gd name="T19" fmla="*/ 21 h 147"/>
                    <a:gd name="T20" fmla="*/ 17 w 183"/>
                    <a:gd name="T21" fmla="*/ 29 h 147"/>
                    <a:gd name="T22" fmla="*/ 29 w 183"/>
                    <a:gd name="T23" fmla="*/ 33 h 147"/>
                    <a:gd name="T24" fmla="*/ 33 w 183"/>
                    <a:gd name="T25" fmla="*/ 37 h 147"/>
                    <a:gd name="T26" fmla="*/ 37 w 183"/>
                    <a:gd name="T27" fmla="*/ 53 h 147"/>
                    <a:gd name="T28" fmla="*/ 17 w 183"/>
                    <a:gd name="T29" fmla="*/ 74 h 147"/>
                    <a:gd name="T30" fmla="*/ 17 w 183"/>
                    <a:gd name="T31" fmla="*/ 86 h 147"/>
                    <a:gd name="T32" fmla="*/ 0 w 183"/>
                    <a:gd name="T33" fmla="*/ 98 h 147"/>
                    <a:gd name="T34" fmla="*/ 4 w 183"/>
                    <a:gd name="T35" fmla="*/ 110 h 147"/>
                    <a:gd name="T36" fmla="*/ 33 w 183"/>
                    <a:gd name="T37" fmla="*/ 106 h 147"/>
                    <a:gd name="T38" fmla="*/ 45 w 183"/>
                    <a:gd name="T39" fmla="*/ 110 h 147"/>
                    <a:gd name="T40" fmla="*/ 21 w 183"/>
                    <a:gd name="T41" fmla="*/ 123 h 147"/>
                    <a:gd name="T42" fmla="*/ 12 w 183"/>
                    <a:gd name="T43" fmla="*/ 135 h 147"/>
                    <a:gd name="T44" fmla="*/ 21 w 183"/>
                    <a:gd name="T45" fmla="*/ 135 h 147"/>
                    <a:gd name="T46" fmla="*/ 45 w 183"/>
                    <a:gd name="T47" fmla="*/ 114 h 147"/>
                    <a:gd name="T48" fmla="*/ 61 w 183"/>
                    <a:gd name="T49" fmla="*/ 110 h 147"/>
                    <a:gd name="T50" fmla="*/ 82 w 183"/>
                    <a:gd name="T51" fmla="*/ 94 h 147"/>
                    <a:gd name="T52" fmla="*/ 106 w 183"/>
                    <a:gd name="T53" fmla="*/ 82 h 147"/>
                    <a:gd name="T54" fmla="*/ 126 w 183"/>
                    <a:gd name="T55" fmla="*/ 74 h 147"/>
                    <a:gd name="T56" fmla="*/ 151 w 183"/>
                    <a:gd name="T57" fmla="*/ 78 h 147"/>
                    <a:gd name="T58" fmla="*/ 159 w 183"/>
                    <a:gd name="T59" fmla="*/ 82 h 147"/>
                    <a:gd name="T60" fmla="*/ 171 w 183"/>
                    <a:gd name="T61" fmla="*/ 82 h 147"/>
                    <a:gd name="T62" fmla="*/ 183 w 183"/>
                    <a:gd name="T63"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 h="147">
                      <a:moveTo>
                        <a:pt x="175" y="61"/>
                      </a:moveTo>
                      <a:lnTo>
                        <a:pt x="163" y="57"/>
                      </a:lnTo>
                      <a:lnTo>
                        <a:pt x="151" y="53"/>
                      </a:lnTo>
                      <a:lnTo>
                        <a:pt x="143" y="49"/>
                      </a:lnTo>
                      <a:lnTo>
                        <a:pt x="130" y="41"/>
                      </a:lnTo>
                      <a:lnTo>
                        <a:pt x="126" y="37"/>
                      </a:lnTo>
                      <a:lnTo>
                        <a:pt x="122" y="33"/>
                      </a:lnTo>
                      <a:lnTo>
                        <a:pt x="118" y="21"/>
                      </a:lnTo>
                      <a:lnTo>
                        <a:pt x="118" y="9"/>
                      </a:lnTo>
                      <a:lnTo>
                        <a:pt x="106" y="9"/>
                      </a:lnTo>
                      <a:lnTo>
                        <a:pt x="94" y="13"/>
                      </a:lnTo>
                      <a:lnTo>
                        <a:pt x="86" y="9"/>
                      </a:lnTo>
                      <a:lnTo>
                        <a:pt x="74" y="0"/>
                      </a:lnTo>
                      <a:lnTo>
                        <a:pt x="61" y="0"/>
                      </a:lnTo>
                      <a:lnTo>
                        <a:pt x="57" y="5"/>
                      </a:lnTo>
                      <a:lnTo>
                        <a:pt x="57" y="9"/>
                      </a:lnTo>
                      <a:lnTo>
                        <a:pt x="33" y="13"/>
                      </a:lnTo>
                      <a:lnTo>
                        <a:pt x="33" y="13"/>
                      </a:lnTo>
                      <a:lnTo>
                        <a:pt x="33" y="17"/>
                      </a:lnTo>
                      <a:lnTo>
                        <a:pt x="33" y="21"/>
                      </a:lnTo>
                      <a:lnTo>
                        <a:pt x="21" y="21"/>
                      </a:lnTo>
                      <a:lnTo>
                        <a:pt x="17" y="29"/>
                      </a:lnTo>
                      <a:lnTo>
                        <a:pt x="21" y="29"/>
                      </a:lnTo>
                      <a:lnTo>
                        <a:pt x="29" y="33"/>
                      </a:lnTo>
                      <a:lnTo>
                        <a:pt x="29" y="37"/>
                      </a:lnTo>
                      <a:lnTo>
                        <a:pt x="33" y="37"/>
                      </a:lnTo>
                      <a:lnTo>
                        <a:pt x="33" y="49"/>
                      </a:lnTo>
                      <a:lnTo>
                        <a:pt x="37" y="53"/>
                      </a:lnTo>
                      <a:lnTo>
                        <a:pt x="25" y="61"/>
                      </a:lnTo>
                      <a:lnTo>
                        <a:pt x="17" y="74"/>
                      </a:lnTo>
                      <a:lnTo>
                        <a:pt x="21" y="86"/>
                      </a:lnTo>
                      <a:lnTo>
                        <a:pt x="17" y="86"/>
                      </a:lnTo>
                      <a:lnTo>
                        <a:pt x="4" y="98"/>
                      </a:lnTo>
                      <a:lnTo>
                        <a:pt x="0" y="98"/>
                      </a:lnTo>
                      <a:lnTo>
                        <a:pt x="0" y="98"/>
                      </a:lnTo>
                      <a:lnTo>
                        <a:pt x="4" y="110"/>
                      </a:lnTo>
                      <a:lnTo>
                        <a:pt x="21" y="110"/>
                      </a:lnTo>
                      <a:lnTo>
                        <a:pt x="33" y="106"/>
                      </a:lnTo>
                      <a:lnTo>
                        <a:pt x="41" y="106"/>
                      </a:lnTo>
                      <a:lnTo>
                        <a:pt x="45" y="110"/>
                      </a:lnTo>
                      <a:lnTo>
                        <a:pt x="33" y="114"/>
                      </a:lnTo>
                      <a:lnTo>
                        <a:pt x="21" y="123"/>
                      </a:lnTo>
                      <a:lnTo>
                        <a:pt x="8" y="131"/>
                      </a:lnTo>
                      <a:lnTo>
                        <a:pt x="12" y="135"/>
                      </a:lnTo>
                      <a:lnTo>
                        <a:pt x="12" y="147"/>
                      </a:lnTo>
                      <a:lnTo>
                        <a:pt x="21" y="135"/>
                      </a:lnTo>
                      <a:lnTo>
                        <a:pt x="33" y="127"/>
                      </a:lnTo>
                      <a:lnTo>
                        <a:pt x="45" y="114"/>
                      </a:lnTo>
                      <a:lnTo>
                        <a:pt x="57" y="114"/>
                      </a:lnTo>
                      <a:lnTo>
                        <a:pt x="61" y="110"/>
                      </a:lnTo>
                      <a:lnTo>
                        <a:pt x="74" y="106"/>
                      </a:lnTo>
                      <a:lnTo>
                        <a:pt x="82" y="94"/>
                      </a:lnTo>
                      <a:lnTo>
                        <a:pt x="94" y="82"/>
                      </a:lnTo>
                      <a:lnTo>
                        <a:pt x="106" y="82"/>
                      </a:lnTo>
                      <a:lnTo>
                        <a:pt x="118" y="78"/>
                      </a:lnTo>
                      <a:lnTo>
                        <a:pt x="126" y="74"/>
                      </a:lnTo>
                      <a:lnTo>
                        <a:pt x="139" y="78"/>
                      </a:lnTo>
                      <a:lnTo>
                        <a:pt x="151" y="78"/>
                      </a:lnTo>
                      <a:lnTo>
                        <a:pt x="155" y="78"/>
                      </a:lnTo>
                      <a:lnTo>
                        <a:pt x="159" y="82"/>
                      </a:lnTo>
                      <a:lnTo>
                        <a:pt x="167" y="82"/>
                      </a:lnTo>
                      <a:lnTo>
                        <a:pt x="171" y="82"/>
                      </a:lnTo>
                      <a:lnTo>
                        <a:pt x="183" y="74"/>
                      </a:lnTo>
                      <a:lnTo>
                        <a:pt x="183" y="74"/>
                      </a:lnTo>
                      <a:lnTo>
                        <a:pt x="175" y="6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81" name="Freeform 312">
                  <a:extLst>
                    <a:ext uri="{FF2B5EF4-FFF2-40B4-BE49-F238E27FC236}">
                      <a16:creationId xmlns:a16="http://schemas.microsoft.com/office/drawing/2014/main" id="{30D71AF2-D1D7-40AB-92FF-5B11230D7EC7}"/>
                    </a:ext>
                  </a:extLst>
                </p:cNvPr>
                <p:cNvSpPr>
                  <a:spLocks/>
                </p:cNvSpPr>
                <p:nvPr/>
              </p:nvSpPr>
              <p:spPr bwMode="gray">
                <a:xfrm>
                  <a:off x="12216" y="8103"/>
                  <a:ext cx="20" cy="12"/>
                </a:xfrm>
                <a:custGeom>
                  <a:avLst/>
                  <a:gdLst>
                    <a:gd name="T0" fmla="*/ 12 w 20"/>
                    <a:gd name="T1" fmla="*/ 0 h 12"/>
                    <a:gd name="T2" fmla="*/ 0 w 20"/>
                    <a:gd name="T3" fmla="*/ 8 h 12"/>
                    <a:gd name="T4" fmla="*/ 12 w 20"/>
                    <a:gd name="T5" fmla="*/ 12 h 12"/>
                    <a:gd name="T6" fmla="*/ 20 w 20"/>
                    <a:gd name="T7" fmla="*/ 4 h 12"/>
                    <a:gd name="T8" fmla="*/ 12 w 20"/>
                    <a:gd name="T9" fmla="*/ 0 h 12"/>
                  </a:gdLst>
                  <a:ahLst/>
                  <a:cxnLst>
                    <a:cxn ang="0">
                      <a:pos x="T0" y="T1"/>
                    </a:cxn>
                    <a:cxn ang="0">
                      <a:pos x="T2" y="T3"/>
                    </a:cxn>
                    <a:cxn ang="0">
                      <a:pos x="T4" y="T5"/>
                    </a:cxn>
                    <a:cxn ang="0">
                      <a:pos x="T6" y="T7"/>
                    </a:cxn>
                    <a:cxn ang="0">
                      <a:pos x="T8" y="T9"/>
                    </a:cxn>
                  </a:cxnLst>
                  <a:rect l="0" t="0" r="r" b="b"/>
                  <a:pathLst>
                    <a:path w="20" h="12">
                      <a:moveTo>
                        <a:pt x="12" y="0"/>
                      </a:moveTo>
                      <a:lnTo>
                        <a:pt x="0" y="8"/>
                      </a:lnTo>
                      <a:lnTo>
                        <a:pt x="12" y="12"/>
                      </a:lnTo>
                      <a:lnTo>
                        <a:pt x="20" y="4"/>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82" name="Freeform 313">
                  <a:extLst>
                    <a:ext uri="{FF2B5EF4-FFF2-40B4-BE49-F238E27FC236}">
                      <a16:creationId xmlns:a16="http://schemas.microsoft.com/office/drawing/2014/main" id="{64CFE69A-BC80-4E74-A804-CF9418B230BF}"/>
                    </a:ext>
                  </a:extLst>
                </p:cNvPr>
                <p:cNvSpPr>
                  <a:spLocks/>
                </p:cNvSpPr>
                <p:nvPr/>
              </p:nvSpPr>
              <p:spPr bwMode="gray">
                <a:xfrm>
                  <a:off x="12179" y="7797"/>
                  <a:ext cx="1132" cy="444"/>
                </a:xfrm>
                <a:custGeom>
                  <a:avLst/>
                  <a:gdLst>
                    <a:gd name="T0" fmla="*/ 639 w 1132"/>
                    <a:gd name="T1" fmla="*/ 407 h 444"/>
                    <a:gd name="T2" fmla="*/ 655 w 1132"/>
                    <a:gd name="T3" fmla="*/ 379 h 444"/>
                    <a:gd name="T4" fmla="*/ 700 w 1132"/>
                    <a:gd name="T5" fmla="*/ 383 h 444"/>
                    <a:gd name="T6" fmla="*/ 761 w 1132"/>
                    <a:gd name="T7" fmla="*/ 379 h 444"/>
                    <a:gd name="T8" fmla="*/ 843 w 1132"/>
                    <a:gd name="T9" fmla="*/ 375 h 444"/>
                    <a:gd name="T10" fmla="*/ 871 w 1132"/>
                    <a:gd name="T11" fmla="*/ 363 h 444"/>
                    <a:gd name="T12" fmla="*/ 940 w 1132"/>
                    <a:gd name="T13" fmla="*/ 354 h 444"/>
                    <a:gd name="T14" fmla="*/ 973 w 1132"/>
                    <a:gd name="T15" fmla="*/ 342 h 444"/>
                    <a:gd name="T16" fmla="*/ 1009 w 1132"/>
                    <a:gd name="T17" fmla="*/ 338 h 444"/>
                    <a:gd name="T18" fmla="*/ 1083 w 1132"/>
                    <a:gd name="T19" fmla="*/ 342 h 444"/>
                    <a:gd name="T20" fmla="*/ 1132 w 1132"/>
                    <a:gd name="T21" fmla="*/ 342 h 444"/>
                    <a:gd name="T22" fmla="*/ 1111 w 1132"/>
                    <a:gd name="T23" fmla="*/ 265 h 444"/>
                    <a:gd name="T24" fmla="*/ 1087 w 1132"/>
                    <a:gd name="T25" fmla="*/ 200 h 444"/>
                    <a:gd name="T26" fmla="*/ 1132 w 1132"/>
                    <a:gd name="T27" fmla="*/ 179 h 444"/>
                    <a:gd name="T28" fmla="*/ 1066 w 1132"/>
                    <a:gd name="T29" fmla="*/ 147 h 444"/>
                    <a:gd name="T30" fmla="*/ 1066 w 1132"/>
                    <a:gd name="T31" fmla="*/ 98 h 444"/>
                    <a:gd name="T32" fmla="*/ 1034 w 1132"/>
                    <a:gd name="T33" fmla="*/ 57 h 444"/>
                    <a:gd name="T34" fmla="*/ 969 w 1132"/>
                    <a:gd name="T35" fmla="*/ 45 h 444"/>
                    <a:gd name="T36" fmla="*/ 908 w 1132"/>
                    <a:gd name="T37" fmla="*/ 61 h 444"/>
                    <a:gd name="T38" fmla="*/ 843 w 1132"/>
                    <a:gd name="T39" fmla="*/ 82 h 444"/>
                    <a:gd name="T40" fmla="*/ 765 w 1132"/>
                    <a:gd name="T41" fmla="*/ 86 h 444"/>
                    <a:gd name="T42" fmla="*/ 684 w 1132"/>
                    <a:gd name="T43" fmla="*/ 74 h 444"/>
                    <a:gd name="T44" fmla="*/ 607 w 1132"/>
                    <a:gd name="T45" fmla="*/ 45 h 444"/>
                    <a:gd name="T46" fmla="*/ 550 w 1132"/>
                    <a:gd name="T47" fmla="*/ 17 h 444"/>
                    <a:gd name="T48" fmla="*/ 489 w 1132"/>
                    <a:gd name="T49" fmla="*/ 9 h 444"/>
                    <a:gd name="T50" fmla="*/ 403 w 1132"/>
                    <a:gd name="T51" fmla="*/ 21 h 444"/>
                    <a:gd name="T52" fmla="*/ 358 w 1132"/>
                    <a:gd name="T53" fmla="*/ 41 h 444"/>
                    <a:gd name="T54" fmla="*/ 277 w 1132"/>
                    <a:gd name="T55" fmla="*/ 70 h 444"/>
                    <a:gd name="T56" fmla="*/ 216 w 1132"/>
                    <a:gd name="T57" fmla="*/ 70 h 444"/>
                    <a:gd name="T58" fmla="*/ 204 w 1132"/>
                    <a:gd name="T59" fmla="*/ 98 h 444"/>
                    <a:gd name="T60" fmla="*/ 175 w 1132"/>
                    <a:gd name="T61" fmla="*/ 118 h 444"/>
                    <a:gd name="T62" fmla="*/ 126 w 1132"/>
                    <a:gd name="T63" fmla="*/ 123 h 444"/>
                    <a:gd name="T64" fmla="*/ 69 w 1132"/>
                    <a:gd name="T65" fmla="*/ 123 h 444"/>
                    <a:gd name="T66" fmla="*/ 8 w 1132"/>
                    <a:gd name="T67" fmla="*/ 155 h 444"/>
                    <a:gd name="T68" fmla="*/ 25 w 1132"/>
                    <a:gd name="T69" fmla="*/ 188 h 444"/>
                    <a:gd name="T70" fmla="*/ 45 w 1132"/>
                    <a:gd name="T71" fmla="*/ 212 h 444"/>
                    <a:gd name="T72" fmla="*/ 45 w 1132"/>
                    <a:gd name="T73" fmla="*/ 253 h 444"/>
                    <a:gd name="T74" fmla="*/ 41 w 1132"/>
                    <a:gd name="T75" fmla="*/ 273 h 444"/>
                    <a:gd name="T76" fmla="*/ 25 w 1132"/>
                    <a:gd name="T77" fmla="*/ 265 h 444"/>
                    <a:gd name="T78" fmla="*/ 41 w 1132"/>
                    <a:gd name="T79" fmla="*/ 277 h 444"/>
                    <a:gd name="T80" fmla="*/ 69 w 1132"/>
                    <a:gd name="T81" fmla="*/ 314 h 444"/>
                    <a:gd name="T82" fmla="*/ 69 w 1132"/>
                    <a:gd name="T83" fmla="*/ 338 h 444"/>
                    <a:gd name="T84" fmla="*/ 78 w 1132"/>
                    <a:gd name="T85" fmla="*/ 367 h 444"/>
                    <a:gd name="T86" fmla="*/ 106 w 1132"/>
                    <a:gd name="T87" fmla="*/ 375 h 444"/>
                    <a:gd name="T88" fmla="*/ 106 w 1132"/>
                    <a:gd name="T89" fmla="*/ 379 h 444"/>
                    <a:gd name="T90" fmla="*/ 118 w 1132"/>
                    <a:gd name="T91" fmla="*/ 395 h 444"/>
                    <a:gd name="T92" fmla="*/ 155 w 1132"/>
                    <a:gd name="T93" fmla="*/ 375 h 444"/>
                    <a:gd name="T94" fmla="*/ 183 w 1132"/>
                    <a:gd name="T95" fmla="*/ 403 h 444"/>
                    <a:gd name="T96" fmla="*/ 196 w 1132"/>
                    <a:gd name="T97" fmla="*/ 411 h 444"/>
                    <a:gd name="T98" fmla="*/ 265 w 1132"/>
                    <a:gd name="T99" fmla="*/ 420 h 444"/>
                    <a:gd name="T100" fmla="*/ 310 w 1132"/>
                    <a:gd name="T101" fmla="*/ 375 h 444"/>
                    <a:gd name="T102" fmla="*/ 371 w 1132"/>
                    <a:gd name="T103" fmla="*/ 407 h 444"/>
                    <a:gd name="T104" fmla="*/ 436 w 1132"/>
                    <a:gd name="T105" fmla="*/ 424 h 444"/>
                    <a:gd name="T106" fmla="*/ 513 w 1132"/>
                    <a:gd name="T107" fmla="*/ 383 h 444"/>
                    <a:gd name="T108" fmla="*/ 541 w 1132"/>
                    <a:gd name="T109" fmla="*/ 383 h 444"/>
                    <a:gd name="T110" fmla="*/ 607 w 1132"/>
                    <a:gd name="T111" fmla="*/ 371 h 444"/>
                    <a:gd name="T112" fmla="*/ 598 w 1132"/>
                    <a:gd name="T113" fmla="*/ 436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2" h="444">
                      <a:moveTo>
                        <a:pt x="611" y="444"/>
                      </a:moveTo>
                      <a:lnTo>
                        <a:pt x="619" y="436"/>
                      </a:lnTo>
                      <a:lnTo>
                        <a:pt x="623" y="432"/>
                      </a:lnTo>
                      <a:lnTo>
                        <a:pt x="623" y="415"/>
                      </a:lnTo>
                      <a:lnTo>
                        <a:pt x="643" y="415"/>
                      </a:lnTo>
                      <a:lnTo>
                        <a:pt x="643" y="411"/>
                      </a:lnTo>
                      <a:lnTo>
                        <a:pt x="639" y="407"/>
                      </a:lnTo>
                      <a:lnTo>
                        <a:pt x="639" y="407"/>
                      </a:lnTo>
                      <a:lnTo>
                        <a:pt x="635" y="399"/>
                      </a:lnTo>
                      <a:lnTo>
                        <a:pt x="635" y="387"/>
                      </a:lnTo>
                      <a:lnTo>
                        <a:pt x="643" y="375"/>
                      </a:lnTo>
                      <a:lnTo>
                        <a:pt x="643" y="375"/>
                      </a:lnTo>
                      <a:lnTo>
                        <a:pt x="643" y="375"/>
                      </a:lnTo>
                      <a:lnTo>
                        <a:pt x="655" y="379"/>
                      </a:lnTo>
                      <a:lnTo>
                        <a:pt x="668" y="391"/>
                      </a:lnTo>
                      <a:lnTo>
                        <a:pt x="668" y="387"/>
                      </a:lnTo>
                      <a:lnTo>
                        <a:pt x="680" y="387"/>
                      </a:lnTo>
                      <a:lnTo>
                        <a:pt x="692" y="387"/>
                      </a:lnTo>
                      <a:lnTo>
                        <a:pt x="692" y="387"/>
                      </a:lnTo>
                      <a:lnTo>
                        <a:pt x="692" y="387"/>
                      </a:lnTo>
                      <a:lnTo>
                        <a:pt x="700" y="383"/>
                      </a:lnTo>
                      <a:lnTo>
                        <a:pt x="712" y="379"/>
                      </a:lnTo>
                      <a:lnTo>
                        <a:pt x="721" y="375"/>
                      </a:lnTo>
                      <a:lnTo>
                        <a:pt x="725" y="375"/>
                      </a:lnTo>
                      <a:lnTo>
                        <a:pt x="725" y="375"/>
                      </a:lnTo>
                      <a:lnTo>
                        <a:pt x="737" y="371"/>
                      </a:lnTo>
                      <a:lnTo>
                        <a:pt x="749" y="371"/>
                      </a:lnTo>
                      <a:lnTo>
                        <a:pt x="761" y="379"/>
                      </a:lnTo>
                      <a:lnTo>
                        <a:pt x="769" y="383"/>
                      </a:lnTo>
                      <a:lnTo>
                        <a:pt x="786" y="383"/>
                      </a:lnTo>
                      <a:lnTo>
                        <a:pt x="798" y="387"/>
                      </a:lnTo>
                      <a:lnTo>
                        <a:pt x="810" y="383"/>
                      </a:lnTo>
                      <a:lnTo>
                        <a:pt x="818" y="383"/>
                      </a:lnTo>
                      <a:lnTo>
                        <a:pt x="830" y="379"/>
                      </a:lnTo>
                      <a:lnTo>
                        <a:pt x="843" y="375"/>
                      </a:lnTo>
                      <a:lnTo>
                        <a:pt x="847" y="375"/>
                      </a:lnTo>
                      <a:lnTo>
                        <a:pt x="847" y="375"/>
                      </a:lnTo>
                      <a:lnTo>
                        <a:pt x="851" y="371"/>
                      </a:lnTo>
                      <a:lnTo>
                        <a:pt x="855" y="371"/>
                      </a:lnTo>
                      <a:lnTo>
                        <a:pt x="859" y="367"/>
                      </a:lnTo>
                      <a:lnTo>
                        <a:pt x="859" y="367"/>
                      </a:lnTo>
                      <a:lnTo>
                        <a:pt x="871" y="363"/>
                      </a:lnTo>
                      <a:lnTo>
                        <a:pt x="883" y="359"/>
                      </a:lnTo>
                      <a:lnTo>
                        <a:pt x="887" y="354"/>
                      </a:lnTo>
                      <a:lnTo>
                        <a:pt x="900" y="354"/>
                      </a:lnTo>
                      <a:lnTo>
                        <a:pt x="916" y="359"/>
                      </a:lnTo>
                      <a:lnTo>
                        <a:pt x="936" y="359"/>
                      </a:lnTo>
                      <a:lnTo>
                        <a:pt x="936" y="354"/>
                      </a:lnTo>
                      <a:lnTo>
                        <a:pt x="940" y="354"/>
                      </a:lnTo>
                      <a:lnTo>
                        <a:pt x="940" y="354"/>
                      </a:lnTo>
                      <a:lnTo>
                        <a:pt x="944" y="354"/>
                      </a:lnTo>
                      <a:lnTo>
                        <a:pt x="944" y="354"/>
                      </a:lnTo>
                      <a:lnTo>
                        <a:pt x="944" y="354"/>
                      </a:lnTo>
                      <a:lnTo>
                        <a:pt x="957" y="354"/>
                      </a:lnTo>
                      <a:lnTo>
                        <a:pt x="961" y="350"/>
                      </a:lnTo>
                      <a:lnTo>
                        <a:pt x="973" y="342"/>
                      </a:lnTo>
                      <a:lnTo>
                        <a:pt x="977" y="342"/>
                      </a:lnTo>
                      <a:lnTo>
                        <a:pt x="985" y="354"/>
                      </a:lnTo>
                      <a:lnTo>
                        <a:pt x="985" y="354"/>
                      </a:lnTo>
                      <a:lnTo>
                        <a:pt x="989" y="354"/>
                      </a:lnTo>
                      <a:lnTo>
                        <a:pt x="997" y="350"/>
                      </a:lnTo>
                      <a:lnTo>
                        <a:pt x="1005" y="338"/>
                      </a:lnTo>
                      <a:lnTo>
                        <a:pt x="1009" y="338"/>
                      </a:lnTo>
                      <a:lnTo>
                        <a:pt x="1022" y="338"/>
                      </a:lnTo>
                      <a:lnTo>
                        <a:pt x="1034" y="338"/>
                      </a:lnTo>
                      <a:lnTo>
                        <a:pt x="1046" y="338"/>
                      </a:lnTo>
                      <a:lnTo>
                        <a:pt x="1046" y="338"/>
                      </a:lnTo>
                      <a:lnTo>
                        <a:pt x="1058" y="346"/>
                      </a:lnTo>
                      <a:lnTo>
                        <a:pt x="1070" y="346"/>
                      </a:lnTo>
                      <a:lnTo>
                        <a:pt x="1083" y="342"/>
                      </a:lnTo>
                      <a:lnTo>
                        <a:pt x="1091" y="342"/>
                      </a:lnTo>
                      <a:lnTo>
                        <a:pt x="1099" y="354"/>
                      </a:lnTo>
                      <a:lnTo>
                        <a:pt x="1103" y="363"/>
                      </a:lnTo>
                      <a:lnTo>
                        <a:pt x="1115" y="354"/>
                      </a:lnTo>
                      <a:lnTo>
                        <a:pt x="1127" y="350"/>
                      </a:lnTo>
                      <a:lnTo>
                        <a:pt x="1132" y="354"/>
                      </a:lnTo>
                      <a:lnTo>
                        <a:pt x="1132" y="342"/>
                      </a:lnTo>
                      <a:lnTo>
                        <a:pt x="1119" y="334"/>
                      </a:lnTo>
                      <a:lnTo>
                        <a:pt x="1119" y="314"/>
                      </a:lnTo>
                      <a:lnTo>
                        <a:pt x="1111" y="306"/>
                      </a:lnTo>
                      <a:lnTo>
                        <a:pt x="1099" y="302"/>
                      </a:lnTo>
                      <a:lnTo>
                        <a:pt x="1103" y="289"/>
                      </a:lnTo>
                      <a:lnTo>
                        <a:pt x="1107" y="277"/>
                      </a:lnTo>
                      <a:lnTo>
                        <a:pt x="1111" y="265"/>
                      </a:lnTo>
                      <a:lnTo>
                        <a:pt x="1103" y="261"/>
                      </a:lnTo>
                      <a:lnTo>
                        <a:pt x="1103" y="257"/>
                      </a:lnTo>
                      <a:lnTo>
                        <a:pt x="1099" y="245"/>
                      </a:lnTo>
                      <a:lnTo>
                        <a:pt x="1103" y="232"/>
                      </a:lnTo>
                      <a:lnTo>
                        <a:pt x="1095" y="224"/>
                      </a:lnTo>
                      <a:lnTo>
                        <a:pt x="1095" y="208"/>
                      </a:lnTo>
                      <a:lnTo>
                        <a:pt x="1087" y="200"/>
                      </a:lnTo>
                      <a:lnTo>
                        <a:pt x="1087" y="196"/>
                      </a:lnTo>
                      <a:lnTo>
                        <a:pt x="1099" y="196"/>
                      </a:lnTo>
                      <a:lnTo>
                        <a:pt x="1107" y="192"/>
                      </a:lnTo>
                      <a:lnTo>
                        <a:pt x="1111" y="184"/>
                      </a:lnTo>
                      <a:lnTo>
                        <a:pt x="1111" y="175"/>
                      </a:lnTo>
                      <a:lnTo>
                        <a:pt x="1123" y="171"/>
                      </a:lnTo>
                      <a:lnTo>
                        <a:pt x="1132" y="179"/>
                      </a:lnTo>
                      <a:lnTo>
                        <a:pt x="1132" y="171"/>
                      </a:lnTo>
                      <a:lnTo>
                        <a:pt x="1123" y="167"/>
                      </a:lnTo>
                      <a:lnTo>
                        <a:pt x="1115" y="155"/>
                      </a:lnTo>
                      <a:lnTo>
                        <a:pt x="1103" y="151"/>
                      </a:lnTo>
                      <a:lnTo>
                        <a:pt x="1099" y="147"/>
                      </a:lnTo>
                      <a:lnTo>
                        <a:pt x="1083" y="147"/>
                      </a:lnTo>
                      <a:lnTo>
                        <a:pt x="1066" y="147"/>
                      </a:lnTo>
                      <a:lnTo>
                        <a:pt x="1058" y="139"/>
                      </a:lnTo>
                      <a:lnTo>
                        <a:pt x="1066" y="135"/>
                      </a:lnTo>
                      <a:lnTo>
                        <a:pt x="1058" y="127"/>
                      </a:lnTo>
                      <a:lnTo>
                        <a:pt x="1058" y="118"/>
                      </a:lnTo>
                      <a:lnTo>
                        <a:pt x="1058" y="106"/>
                      </a:lnTo>
                      <a:lnTo>
                        <a:pt x="1062" y="102"/>
                      </a:lnTo>
                      <a:lnTo>
                        <a:pt x="1066" y="98"/>
                      </a:lnTo>
                      <a:lnTo>
                        <a:pt x="1066" y="94"/>
                      </a:lnTo>
                      <a:lnTo>
                        <a:pt x="1062" y="82"/>
                      </a:lnTo>
                      <a:lnTo>
                        <a:pt x="1050" y="74"/>
                      </a:lnTo>
                      <a:lnTo>
                        <a:pt x="1046" y="66"/>
                      </a:lnTo>
                      <a:lnTo>
                        <a:pt x="1034" y="61"/>
                      </a:lnTo>
                      <a:lnTo>
                        <a:pt x="1038" y="57"/>
                      </a:lnTo>
                      <a:lnTo>
                        <a:pt x="1034" y="57"/>
                      </a:lnTo>
                      <a:lnTo>
                        <a:pt x="1022" y="49"/>
                      </a:lnTo>
                      <a:lnTo>
                        <a:pt x="1009" y="45"/>
                      </a:lnTo>
                      <a:lnTo>
                        <a:pt x="1014" y="37"/>
                      </a:lnTo>
                      <a:lnTo>
                        <a:pt x="997" y="37"/>
                      </a:lnTo>
                      <a:lnTo>
                        <a:pt x="993" y="49"/>
                      </a:lnTo>
                      <a:lnTo>
                        <a:pt x="981" y="45"/>
                      </a:lnTo>
                      <a:lnTo>
                        <a:pt x="969" y="45"/>
                      </a:lnTo>
                      <a:lnTo>
                        <a:pt x="961" y="45"/>
                      </a:lnTo>
                      <a:lnTo>
                        <a:pt x="948" y="45"/>
                      </a:lnTo>
                      <a:lnTo>
                        <a:pt x="936" y="45"/>
                      </a:lnTo>
                      <a:lnTo>
                        <a:pt x="936" y="41"/>
                      </a:lnTo>
                      <a:lnTo>
                        <a:pt x="924" y="53"/>
                      </a:lnTo>
                      <a:lnTo>
                        <a:pt x="920" y="57"/>
                      </a:lnTo>
                      <a:lnTo>
                        <a:pt x="908" y="61"/>
                      </a:lnTo>
                      <a:lnTo>
                        <a:pt x="895" y="66"/>
                      </a:lnTo>
                      <a:lnTo>
                        <a:pt x="883" y="74"/>
                      </a:lnTo>
                      <a:lnTo>
                        <a:pt x="871" y="78"/>
                      </a:lnTo>
                      <a:lnTo>
                        <a:pt x="863" y="82"/>
                      </a:lnTo>
                      <a:lnTo>
                        <a:pt x="851" y="86"/>
                      </a:lnTo>
                      <a:lnTo>
                        <a:pt x="843" y="82"/>
                      </a:lnTo>
                      <a:lnTo>
                        <a:pt x="843" y="82"/>
                      </a:lnTo>
                      <a:lnTo>
                        <a:pt x="830" y="82"/>
                      </a:lnTo>
                      <a:lnTo>
                        <a:pt x="818" y="78"/>
                      </a:lnTo>
                      <a:lnTo>
                        <a:pt x="806" y="74"/>
                      </a:lnTo>
                      <a:lnTo>
                        <a:pt x="794" y="74"/>
                      </a:lnTo>
                      <a:lnTo>
                        <a:pt x="786" y="78"/>
                      </a:lnTo>
                      <a:lnTo>
                        <a:pt x="773" y="78"/>
                      </a:lnTo>
                      <a:lnTo>
                        <a:pt x="765" y="86"/>
                      </a:lnTo>
                      <a:lnTo>
                        <a:pt x="753" y="86"/>
                      </a:lnTo>
                      <a:lnTo>
                        <a:pt x="741" y="86"/>
                      </a:lnTo>
                      <a:lnTo>
                        <a:pt x="716" y="82"/>
                      </a:lnTo>
                      <a:lnTo>
                        <a:pt x="712" y="78"/>
                      </a:lnTo>
                      <a:lnTo>
                        <a:pt x="704" y="70"/>
                      </a:lnTo>
                      <a:lnTo>
                        <a:pt x="696" y="78"/>
                      </a:lnTo>
                      <a:lnTo>
                        <a:pt x="684" y="74"/>
                      </a:lnTo>
                      <a:lnTo>
                        <a:pt x="672" y="70"/>
                      </a:lnTo>
                      <a:lnTo>
                        <a:pt x="664" y="66"/>
                      </a:lnTo>
                      <a:lnTo>
                        <a:pt x="651" y="53"/>
                      </a:lnTo>
                      <a:lnTo>
                        <a:pt x="639" y="53"/>
                      </a:lnTo>
                      <a:lnTo>
                        <a:pt x="631" y="61"/>
                      </a:lnTo>
                      <a:lnTo>
                        <a:pt x="619" y="57"/>
                      </a:lnTo>
                      <a:lnTo>
                        <a:pt x="607" y="45"/>
                      </a:lnTo>
                      <a:lnTo>
                        <a:pt x="607" y="33"/>
                      </a:lnTo>
                      <a:lnTo>
                        <a:pt x="594" y="33"/>
                      </a:lnTo>
                      <a:lnTo>
                        <a:pt x="594" y="29"/>
                      </a:lnTo>
                      <a:lnTo>
                        <a:pt x="582" y="33"/>
                      </a:lnTo>
                      <a:lnTo>
                        <a:pt x="570" y="33"/>
                      </a:lnTo>
                      <a:lnTo>
                        <a:pt x="558" y="29"/>
                      </a:lnTo>
                      <a:lnTo>
                        <a:pt x="550" y="17"/>
                      </a:lnTo>
                      <a:lnTo>
                        <a:pt x="546" y="5"/>
                      </a:lnTo>
                      <a:lnTo>
                        <a:pt x="541" y="0"/>
                      </a:lnTo>
                      <a:lnTo>
                        <a:pt x="529" y="9"/>
                      </a:lnTo>
                      <a:lnTo>
                        <a:pt x="517" y="13"/>
                      </a:lnTo>
                      <a:lnTo>
                        <a:pt x="505" y="13"/>
                      </a:lnTo>
                      <a:lnTo>
                        <a:pt x="493" y="13"/>
                      </a:lnTo>
                      <a:lnTo>
                        <a:pt x="489" y="9"/>
                      </a:lnTo>
                      <a:lnTo>
                        <a:pt x="476" y="9"/>
                      </a:lnTo>
                      <a:lnTo>
                        <a:pt x="464" y="9"/>
                      </a:lnTo>
                      <a:lnTo>
                        <a:pt x="452" y="9"/>
                      </a:lnTo>
                      <a:lnTo>
                        <a:pt x="440" y="9"/>
                      </a:lnTo>
                      <a:lnTo>
                        <a:pt x="440" y="9"/>
                      </a:lnTo>
                      <a:lnTo>
                        <a:pt x="415" y="17"/>
                      </a:lnTo>
                      <a:lnTo>
                        <a:pt x="403" y="21"/>
                      </a:lnTo>
                      <a:lnTo>
                        <a:pt x="403" y="21"/>
                      </a:lnTo>
                      <a:lnTo>
                        <a:pt x="387" y="25"/>
                      </a:lnTo>
                      <a:lnTo>
                        <a:pt x="375" y="29"/>
                      </a:lnTo>
                      <a:lnTo>
                        <a:pt x="375" y="29"/>
                      </a:lnTo>
                      <a:lnTo>
                        <a:pt x="362" y="37"/>
                      </a:lnTo>
                      <a:lnTo>
                        <a:pt x="362" y="37"/>
                      </a:lnTo>
                      <a:lnTo>
                        <a:pt x="358" y="41"/>
                      </a:lnTo>
                      <a:lnTo>
                        <a:pt x="338" y="53"/>
                      </a:lnTo>
                      <a:lnTo>
                        <a:pt x="326" y="61"/>
                      </a:lnTo>
                      <a:lnTo>
                        <a:pt x="318" y="74"/>
                      </a:lnTo>
                      <a:lnTo>
                        <a:pt x="310" y="74"/>
                      </a:lnTo>
                      <a:lnTo>
                        <a:pt x="297" y="74"/>
                      </a:lnTo>
                      <a:lnTo>
                        <a:pt x="289" y="74"/>
                      </a:lnTo>
                      <a:lnTo>
                        <a:pt x="277" y="70"/>
                      </a:lnTo>
                      <a:lnTo>
                        <a:pt x="273" y="70"/>
                      </a:lnTo>
                      <a:lnTo>
                        <a:pt x="261" y="66"/>
                      </a:lnTo>
                      <a:lnTo>
                        <a:pt x="253" y="70"/>
                      </a:lnTo>
                      <a:lnTo>
                        <a:pt x="240" y="70"/>
                      </a:lnTo>
                      <a:lnTo>
                        <a:pt x="228" y="70"/>
                      </a:lnTo>
                      <a:lnTo>
                        <a:pt x="228" y="70"/>
                      </a:lnTo>
                      <a:lnTo>
                        <a:pt x="216" y="70"/>
                      </a:lnTo>
                      <a:lnTo>
                        <a:pt x="204" y="66"/>
                      </a:lnTo>
                      <a:lnTo>
                        <a:pt x="192" y="66"/>
                      </a:lnTo>
                      <a:lnTo>
                        <a:pt x="183" y="74"/>
                      </a:lnTo>
                      <a:lnTo>
                        <a:pt x="183" y="86"/>
                      </a:lnTo>
                      <a:lnTo>
                        <a:pt x="196" y="90"/>
                      </a:lnTo>
                      <a:lnTo>
                        <a:pt x="200" y="94"/>
                      </a:lnTo>
                      <a:lnTo>
                        <a:pt x="204" y="98"/>
                      </a:lnTo>
                      <a:lnTo>
                        <a:pt x="216" y="98"/>
                      </a:lnTo>
                      <a:lnTo>
                        <a:pt x="228" y="102"/>
                      </a:lnTo>
                      <a:lnTo>
                        <a:pt x="204" y="102"/>
                      </a:lnTo>
                      <a:lnTo>
                        <a:pt x="196" y="106"/>
                      </a:lnTo>
                      <a:lnTo>
                        <a:pt x="183" y="106"/>
                      </a:lnTo>
                      <a:lnTo>
                        <a:pt x="171" y="110"/>
                      </a:lnTo>
                      <a:lnTo>
                        <a:pt x="175" y="118"/>
                      </a:lnTo>
                      <a:lnTo>
                        <a:pt x="187" y="123"/>
                      </a:lnTo>
                      <a:lnTo>
                        <a:pt x="183" y="123"/>
                      </a:lnTo>
                      <a:lnTo>
                        <a:pt x="171" y="127"/>
                      </a:lnTo>
                      <a:lnTo>
                        <a:pt x="159" y="127"/>
                      </a:lnTo>
                      <a:lnTo>
                        <a:pt x="151" y="123"/>
                      </a:lnTo>
                      <a:lnTo>
                        <a:pt x="139" y="123"/>
                      </a:lnTo>
                      <a:lnTo>
                        <a:pt x="126" y="123"/>
                      </a:lnTo>
                      <a:lnTo>
                        <a:pt x="118" y="127"/>
                      </a:lnTo>
                      <a:lnTo>
                        <a:pt x="110" y="114"/>
                      </a:lnTo>
                      <a:lnTo>
                        <a:pt x="102" y="118"/>
                      </a:lnTo>
                      <a:lnTo>
                        <a:pt x="102" y="131"/>
                      </a:lnTo>
                      <a:lnTo>
                        <a:pt x="90" y="131"/>
                      </a:lnTo>
                      <a:lnTo>
                        <a:pt x="90" y="131"/>
                      </a:lnTo>
                      <a:lnTo>
                        <a:pt x="69" y="123"/>
                      </a:lnTo>
                      <a:lnTo>
                        <a:pt x="57" y="123"/>
                      </a:lnTo>
                      <a:lnTo>
                        <a:pt x="45" y="123"/>
                      </a:lnTo>
                      <a:lnTo>
                        <a:pt x="33" y="131"/>
                      </a:lnTo>
                      <a:lnTo>
                        <a:pt x="21" y="139"/>
                      </a:lnTo>
                      <a:lnTo>
                        <a:pt x="12" y="151"/>
                      </a:lnTo>
                      <a:lnTo>
                        <a:pt x="8" y="151"/>
                      </a:lnTo>
                      <a:lnTo>
                        <a:pt x="8" y="155"/>
                      </a:lnTo>
                      <a:lnTo>
                        <a:pt x="8" y="175"/>
                      </a:lnTo>
                      <a:lnTo>
                        <a:pt x="0" y="192"/>
                      </a:lnTo>
                      <a:lnTo>
                        <a:pt x="4" y="192"/>
                      </a:lnTo>
                      <a:lnTo>
                        <a:pt x="12" y="192"/>
                      </a:lnTo>
                      <a:lnTo>
                        <a:pt x="21" y="188"/>
                      </a:lnTo>
                      <a:lnTo>
                        <a:pt x="25" y="188"/>
                      </a:lnTo>
                      <a:lnTo>
                        <a:pt x="25" y="188"/>
                      </a:lnTo>
                      <a:lnTo>
                        <a:pt x="37" y="184"/>
                      </a:lnTo>
                      <a:lnTo>
                        <a:pt x="41" y="184"/>
                      </a:lnTo>
                      <a:lnTo>
                        <a:pt x="53" y="184"/>
                      </a:lnTo>
                      <a:lnTo>
                        <a:pt x="45" y="196"/>
                      </a:lnTo>
                      <a:lnTo>
                        <a:pt x="33" y="204"/>
                      </a:lnTo>
                      <a:lnTo>
                        <a:pt x="41" y="208"/>
                      </a:lnTo>
                      <a:lnTo>
                        <a:pt x="45" y="212"/>
                      </a:lnTo>
                      <a:lnTo>
                        <a:pt x="49" y="216"/>
                      </a:lnTo>
                      <a:lnTo>
                        <a:pt x="45" y="224"/>
                      </a:lnTo>
                      <a:lnTo>
                        <a:pt x="57" y="228"/>
                      </a:lnTo>
                      <a:lnTo>
                        <a:pt x="61" y="228"/>
                      </a:lnTo>
                      <a:lnTo>
                        <a:pt x="53" y="241"/>
                      </a:lnTo>
                      <a:lnTo>
                        <a:pt x="41" y="241"/>
                      </a:lnTo>
                      <a:lnTo>
                        <a:pt x="45" y="253"/>
                      </a:lnTo>
                      <a:lnTo>
                        <a:pt x="53" y="261"/>
                      </a:lnTo>
                      <a:lnTo>
                        <a:pt x="53" y="261"/>
                      </a:lnTo>
                      <a:lnTo>
                        <a:pt x="65" y="261"/>
                      </a:lnTo>
                      <a:lnTo>
                        <a:pt x="65" y="261"/>
                      </a:lnTo>
                      <a:lnTo>
                        <a:pt x="61" y="265"/>
                      </a:lnTo>
                      <a:lnTo>
                        <a:pt x="49" y="269"/>
                      </a:lnTo>
                      <a:lnTo>
                        <a:pt x="41" y="273"/>
                      </a:lnTo>
                      <a:lnTo>
                        <a:pt x="37" y="269"/>
                      </a:lnTo>
                      <a:lnTo>
                        <a:pt x="37" y="257"/>
                      </a:lnTo>
                      <a:lnTo>
                        <a:pt x="25" y="245"/>
                      </a:lnTo>
                      <a:lnTo>
                        <a:pt x="21" y="245"/>
                      </a:lnTo>
                      <a:lnTo>
                        <a:pt x="21" y="249"/>
                      </a:lnTo>
                      <a:lnTo>
                        <a:pt x="21" y="253"/>
                      </a:lnTo>
                      <a:lnTo>
                        <a:pt x="25" y="265"/>
                      </a:lnTo>
                      <a:lnTo>
                        <a:pt x="25" y="269"/>
                      </a:lnTo>
                      <a:lnTo>
                        <a:pt x="12" y="273"/>
                      </a:lnTo>
                      <a:lnTo>
                        <a:pt x="17" y="277"/>
                      </a:lnTo>
                      <a:lnTo>
                        <a:pt x="21" y="277"/>
                      </a:lnTo>
                      <a:lnTo>
                        <a:pt x="33" y="285"/>
                      </a:lnTo>
                      <a:lnTo>
                        <a:pt x="33" y="285"/>
                      </a:lnTo>
                      <a:lnTo>
                        <a:pt x="41" y="277"/>
                      </a:lnTo>
                      <a:lnTo>
                        <a:pt x="53" y="289"/>
                      </a:lnTo>
                      <a:lnTo>
                        <a:pt x="65" y="293"/>
                      </a:lnTo>
                      <a:lnTo>
                        <a:pt x="65" y="293"/>
                      </a:lnTo>
                      <a:lnTo>
                        <a:pt x="74" y="297"/>
                      </a:lnTo>
                      <a:lnTo>
                        <a:pt x="74" y="302"/>
                      </a:lnTo>
                      <a:lnTo>
                        <a:pt x="74" y="306"/>
                      </a:lnTo>
                      <a:lnTo>
                        <a:pt x="69" y="314"/>
                      </a:lnTo>
                      <a:lnTo>
                        <a:pt x="61" y="314"/>
                      </a:lnTo>
                      <a:lnTo>
                        <a:pt x="57" y="318"/>
                      </a:lnTo>
                      <a:lnTo>
                        <a:pt x="57" y="318"/>
                      </a:lnTo>
                      <a:lnTo>
                        <a:pt x="69" y="326"/>
                      </a:lnTo>
                      <a:lnTo>
                        <a:pt x="69" y="330"/>
                      </a:lnTo>
                      <a:lnTo>
                        <a:pt x="69" y="330"/>
                      </a:lnTo>
                      <a:lnTo>
                        <a:pt x="69" y="338"/>
                      </a:lnTo>
                      <a:lnTo>
                        <a:pt x="82" y="338"/>
                      </a:lnTo>
                      <a:lnTo>
                        <a:pt x="90" y="346"/>
                      </a:lnTo>
                      <a:lnTo>
                        <a:pt x="94" y="346"/>
                      </a:lnTo>
                      <a:lnTo>
                        <a:pt x="86" y="359"/>
                      </a:lnTo>
                      <a:lnTo>
                        <a:pt x="74" y="354"/>
                      </a:lnTo>
                      <a:lnTo>
                        <a:pt x="74" y="367"/>
                      </a:lnTo>
                      <a:lnTo>
                        <a:pt x="78" y="367"/>
                      </a:lnTo>
                      <a:lnTo>
                        <a:pt x="78" y="363"/>
                      </a:lnTo>
                      <a:lnTo>
                        <a:pt x="90" y="363"/>
                      </a:lnTo>
                      <a:lnTo>
                        <a:pt x="106" y="363"/>
                      </a:lnTo>
                      <a:lnTo>
                        <a:pt x="118" y="363"/>
                      </a:lnTo>
                      <a:lnTo>
                        <a:pt x="130" y="367"/>
                      </a:lnTo>
                      <a:lnTo>
                        <a:pt x="118" y="379"/>
                      </a:lnTo>
                      <a:lnTo>
                        <a:pt x="106" y="375"/>
                      </a:lnTo>
                      <a:lnTo>
                        <a:pt x="94" y="379"/>
                      </a:lnTo>
                      <a:lnTo>
                        <a:pt x="90" y="379"/>
                      </a:lnTo>
                      <a:lnTo>
                        <a:pt x="82" y="383"/>
                      </a:lnTo>
                      <a:lnTo>
                        <a:pt x="82" y="387"/>
                      </a:lnTo>
                      <a:lnTo>
                        <a:pt x="82" y="387"/>
                      </a:lnTo>
                      <a:lnTo>
                        <a:pt x="98" y="387"/>
                      </a:lnTo>
                      <a:lnTo>
                        <a:pt x="106" y="379"/>
                      </a:lnTo>
                      <a:lnTo>
                        <a:pt x="110" y="379"/>
                      </a:lnTo>
                      <a:lnTo>
                        <a:pt x="114" y="379"/>
                      </a:lnTo>
                      <a:lnTo>
                        <a:pt x="126" y="379"/>
                      </a:lnTo>
                      <a:lnTo>
                        <a:pt x="122" y="391"/>
                      </a:lnTo>
                      <a:lnTo>
                        <a:pt x="118" y="391"/>
                      </a:lnTo>
                      <a:lnTo>
                        <a:pt x="118" y="395"/>
                      </a:lnTo>
                      <a:lnTo>
                        <a:pt x="118" y="395"/>
                      </a:lnTo>
                      <a:lnTo>
                        <a:pt x="122" y="391"/>
                      </a:lnTo>
                      <a:lnTo>
                        <a:pt x="122" y="391"/>
                      </a:lnTo>
                      <a:lnTo>
                        <a:pt x="126" y="391"/>
                      </a:lnTo>
                      <a:lnTo>
                        <a:pt x="130" y="383"/>
                      </a:lnTo>
                      <a:lnTo>
                        <a:pt x="135" y="383"/>
                      </a:lnTo>
                      <a:lnTo>
                        <a:pt x="143" y="371"/>
                      </a:lnTo>
                      <a:lnTo>
                        <a:pt x="155" y="375"/>
                      </a:lnTo>
                      <a:lnTo>
                        <a:pt x="155" y="383"/>
                      </a:lnTo>
                      <a:lnTo>
                        <a:pt x="159" y="383"/>
                      </a:lnTo>
                      <a:lnTo>
                        <a:pt x="163" y="383"/>
                      </a:lnTo>
                      <a:lnTo>
                        <a:pt x="167" y="387"/>
                      </a:lnTo>
                      <a:lnTo>
                        <a:pt x="179" y="383"/>
                      </a:lnTo>
                      <a:lnTo>
                        <a:pt x="179" y="395"/>
                      </a:lnTo>
                      <a:lnTo>
                        <a:pt x="183" y="403"/>
                      </a:lnTo>
                      <a:lnTo>
                        <a:pt x="183" y="407"/>
                      </a:lnTo>
                      <a:lnTo>
                        <a:pt x="187" y="407"/>
                      </a:lnTo>
                      <a:lnTo>
                        <a:pt x="187" y="407"/>
                      </a:lnTo>
                      <a:lnTo>
                        <a:pt x="187" y="407"/>
                      </a:lnTo>
                      <a:lnTo>
                        <a:pt x="187" y="407"/>
                      </a:lnTo>
                      <a:lnTo>
                        <a:pt x="192" y="407"/>
                      </a:lnTo>
                      <a:lnTo>
                        <a:pt x="196" y="411"/>
                      </a:lnTo>
                      <a:lnTo>
                        <a:pt x="204" y="415"/>
                      </a:lnTo>
                      <a:lnTo>
                        <a:pt x="216" y="420"/>
                      </a:lnTo>
                      <a:lnTo>
                        <a:pt x="228" y="420"/>
                      </a:lnTo>
                      <a:lnTo>
                        <a:pt x="240" y="415"/>
                      </a:lnTo>
                      <a:lnTo>
                        <a:pt x="248" y="411"/>
                      </a:lnTo>
                      <a:lnTo>
                        <a:pt x="253" y="411"/>
                      </a:lnTo>
                      <a:lnTo>
                        <a:pt x="265" y="420"/>
                      </a:lnTo>
                      <a:lnTo>
                        <a:pt x="269" y="407"/>
                      </a:lnTo>
                      <a:lnTo>
                        <a:pt x="273" y="395"/>
                      </a:lnTo>
                      <a:lnTo>
                        <a:pt x="273" y="383"/>
                      </a:lnTo>
                      <a:lnTo>
                        <a:pt x="281" y="371"/>
                      </a:lnTo>
                      <a:lnTo>
                        <a:pt x="293" y="371"/>
                      </a:lnTo>
                      <a:lnTo>
                        <a:pt x="305" y="375"/>
                      </a:lnTo>
                      <a:lnTo>
                        <a:pt x="310" y="375"/>
                      </a:lnTo>
                      <a:lnTo>
                        <a:pt x="314" y="375"/>
                      </a:lnTo>
                      <a:lnTo>
                        <a:pt x="326" y="379"/>
                      </a:lnTo>
                      <a:lnTo>
                        <a:pt x="338" y="387"/>
                      </a:lnTo>
                      <a:lnTo>
                        <a:pt x="346" y="391"/>
                      </a:lnTo>
                      <a:lnTo>
                        <a:pt x="358" y="395"/>
                      </a:lnTo>
                      <a:lnTo>
                        <a:pt x="371" y="403"/>
                      </a:lnTo>
                      <a:lnTo>
                        <a:pt x="371" y="407"/>
                      </a:lnTo>
                      <a:lnTo>
                        <a:pt x="383" y="420"/>
                      </a:lnTo>
                      <a:lnTo>
                        <a:pt x="395" y="424"/>
                      </a:lnTo>
                      <a:lnTo>
                        <a:pt x="395" y="428"/>
                      </a:lnTo>
                      <a:lnTo>
                        <a:pt x="407" y="432"/>
                      </a:lnTo>
                      <a:lnTo>
                        <a:pt x="419" y="424"/>
                      </a:lnTo>
                      <a:lnTo>
                        <a:pt x="432" y="424"/>
                      </a:lnTo>
                      <a:lnTo>
                        <a:pt x="436" y="424"/>
                      </a:lnTo>
                      <a:lnTo>
                        <a:pt x="448" y="420"/>
                      </a:lnTo>
                      <a:lnTo>
                        <a:pt x="460" y="420"/>
                      </a:lnTo>
                      <a:lnTo>
                        <a:pt x="472" y="411"/>
                      </a:lnTo>
                      <a:lnTo>
                        <a:pt x="485" y="411"/>
                      </a:lnTo>
                      <a:lnTo>
                        <a:pt x="489" y="403"/>
                      </a:lnTo>
                      <a:lnTo>
                        <a:pt x="501" y="391"/>
                      </a:lnTo>
                      <a:lnTo>
                        <a:pt x="513" y="383"/>
                      </a:lnTo>
                      <a:lnTo>
                        <a:pt x="517" y="379"/>
                      </a:lnTo>
                      <a:lnTo>
                        <a:pt x="521" y="379"/>
                      </a:lnTo>
                      <a:lnTo>
                        <a:pt x="521" y="375"/>
                      </a:lnTo>
                      <a:lnTo>
                        <a:pt x="533" y="379"/>
                      </a:lnTo>
                      <a:lnTo>
                        <a:pt x="533" y="383"/>
                      </a:lnTo>
                      <a:lnTo>
                        <a:pt x="541" y="383"/>
                      </a:lnTo>
                      <a:lnTo>
                        <a:pt x="541" y="383"/>
                      </a:lnTo>
                      <a:lnTo>
                        <a:pt x="554" y="391"/>
                      </a:lnTo>
                      <a:lnTo>
                        <a:pt x="566" y="391"/>
                      </a:lnTo>
                      <a:lnTo>
                        <a:pt x="574" y="391"/>
                      </a:lnTo>
                      <a:lnTo>
                        <a:pt x="574" y="383"/>
                      </a:lnTo>
                      <a:lnTo>
                        <a:pt x="586" y="379"/>
                      </a:lnTo>
                      <a:lnTo>
                        <a:pt x="598" y="371"/>
                      </a:lnTo>
                      <a:lnTo>
                        <a:pt x="607" y="371"/>
                      </a:lnTo>
                      <a:lnTo>
                        <a:pt x="615" y="383"/>
                      </a:lnTo>
                      <a:lnTo>
                        <a:pt x="607" y="395"/>
                      </a:lnTo>
                      <a:lnTo>
                        <a:pt x="594" y="407"/>
                      </a:lnTo>
                      <a:lnTo>
                        <a:pt x="590" y="415"/>
                      </a:lnTo>
                      <a:lnTo>
                        <a:pt x="598" y="428"/>
                      </a:lnTo>
                      <a:lnTo>
                        <a:pt x="598" y="432"/>
                      </a:lnTo>
                      <a:lnTo>
                        <a:pt x="598" y="436"/>
                      </a:lnTo>
                      <a:lnTo>
                        <a:pt x="603" y="440"/>
                      </a:lnTo>
                      <a:lnTo>
                        <a:pt x="611" y="44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376" name="Group 375">
                <a:extLst>
                  <a:ext uri="{FF2B5EF4-FFF2-40B4-BE49-F238E27FC236}">
                    <a16:creationId xmlns:a16="http://schemas.microsoft.com/office/drawing/2014/main" id="{068F9306-8142-4181-AE75-18CA4F9B4777}"/>
                  </a:ext>
                </a:extLst>
              </p:cNvPr>
              <p:cNvGrpSpPr>
                <a:grpSpLocks/>
              </p:cNvGrpSpPr>
              <p:nvPr/>
            </p:nvGrpSpPr>
            <p:grpSpPr bwMode="auto">
              <a:xfrm>
                <a:off x="2224508" y="4231108"/>
                <a:ext cx="107977" cy="81969"/>
                <a:chOff x="968" y="9136"/>
                <a:chExt cx="297" cy="204"/>
              </a:xfrm>
              <a:solidFill>
                <a:srgbClr val="BABABA"/>
              </a:solidFill>
            </p:grpSpPr>
            <p:sp>
              <p:nvSpPr>
                <p:cNvPr id="545" name="Freeform 316">
                  <a:extLst>
                    <a:ext uri="{FF2B5EF4-FFF2-40B4-BE49-F238E27FC236}">
                      <a16:creationId xmlns:a16="http://schemas.microsoft.com/office/drawing/2014/main" id="{3F6A1516-FA5F-48C0-A626-B17296767AC2}"/>
                    </a:ext>
                  </a:extLst>
                </p:cNvPr>
                <p:cNvSpPr>
                  <a:spLocks/>
                </p:cNvSpPr>
                <p:nvPr/>
              </p:nvSpPr>
              <p:spPr bwMode="gray">
                <a:xfrm>
                  <a:off x="968" y="9136"/>
                  <a:ext cx="25" cy="25"/>
                </a:xfrm>
                <a:custGeom>
                  <a:avLst/>
                  <a:gdLst>
                    <a:gd name="T0" fmla="*/ 0 w 25"/>
                    <a:gd name="T1" fmla="*/ 4 h 25"/>
                    <a:gd name="T2" fmla="*/ 4 w 25"/>
                    <a:gd name="T3" fmla="*/ 16 h 25"/>
                    <a:gd name="T4" fmla="*/ 17 w 25"/>
                    <a:gd name="T5" fmla="*/ 25 h 25"/>
                    <a:gd name="T6" fmla="*/ 25 w 25"/>
                    <a:gd name="T7" fmla="*/ 12 h 25"/>
                    <a:gd name="T8" fmla="*/ 25 w 25"/>
                    <a:gd name="T9" fmla="*/ 0 h 25"/>
                    <a:gd name="T10" fmla="*/ 13 w 25"/>
                    <a:gd name="T11" fmla="*/ 0 h 25"/>
                    <a:gd name="T12" fmla="*/ 0 w 25"/>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0" y="4"/>
                      </a:moveTo>
                      <a:lnTo>
                        <a:pt x="4" y="16"/>
                      </a:lnTo>
                      <a:lnTo>
                        <a:pt x="17" y="25"/>
                      </a:lnTo>
                      <a:lnTo>
                        <a:pt x="25" y="12"/>
                      </a:lnTo>
                      <a:lnTo>
                        <a:pt x="25" y="0"/>
                      </a:lnTo>
                      <a:lnTo>
                        <a:pt x="13"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46" name="Freeform 317">
                  <a:extLst>
                    <a:ext uri="{FF2B5EF4-FFF2-40B4-BE49-F238E27FC236}">
                      <a16:creationId xmlns:a16="http://schemas.microsoft.com/office/drawing/2014/main" id="{AE2DCC3E-B8A3-4CCA-B79C-8265E223BA80}"/>
                    </a:ext>
                  </a:extLst>
                </p:cNvPr>
                <p:cNvSpPr>
                  <a:spLocks/>
                </p:cNvSpPr>
                <p:nvPr/>
              </p:nvSpPr>
              <p:spPr bwMode="gray">
                <a:xfrm>
                  <a:off x="1058" y="9173"/>
                  <a:ext cx="33" cy="24"/>
                </a:xfrm>
                <a:custGeom>
                  <a:avLst/>
                  <a:gdLst>
                    <a:gd name="T0" fmla="*/ 8 w 33"/>
                    <a:gd name="T1" fmla="*/ 0 h 24"/>
                    <a:gd name="T2" fmla="*/ 0 w 33"/>
                    <a:gd name="T3" fmla="*/ 12 h 24"/>
                    <a:gd name="T4" fmla="*/ 12 w 33"/>
                    <a:gd name="T5" fmla="*/ 16 h 24"/>
                    <a:gd name="T6" fmla="*/ 24 w 33"/>
                    <a:gd name="T7" fmla="*/ 24 h 24"/>
                    <a:gd name="T8" fmla="*/ 33 w 33"/>
                    <a:gd name="T9" fmla="*/ 16 h 24"/>
                    <a:gd name="T10" fmla="*/ 24 w 33"/>
                    <a:gd name="T11" fmla="*/ 4 h 24"/>
                    <a:gd name="T12" fmla="*/ 8 w 3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8" y="0"/>
                      </a:moveTo>
                      <a:lnTo>
                        <a:pt x="0" y="12"/>
                      </a:lnTo>
                      <a:lnTo>
                        <a:pt x="12" y="16"/>
                      </a:lnTo>
                      <a:lnTo>
                        <a:pt x="24" y="24"/>
                      </a:lnTo>
                      <a:lnTo>
                        <a:pt x="33" y="16"/>
                      </a:lnTo>
                      <a:lnTo>
                        <a:pt x="24" y="4"/>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47" name="Freeform 318">
                  <a:extLst>
                    <a:ext uri="{FF2B5EF4-FFF2-40B4-BE49-F238E27FC236}">
                      <a16:creationId xmlns:a16="http://schemas.microsoft.com/office/drawing/2014/main" id="{3043F078-794E-4DD9-A6C0-E71CDE5C7B3D}"/>
                    </a:ext>
                  </a:extLst>
                </p:cNvPr>
                <p:cNvSpPr>
                  <a:spLocks/>
                </p:cNvSpPr>
                <p:nvPr/>
              </p:nvSpPr>
              <p:spPr bwMode="gray">
                <a:xfrm>
                  <a:off x="1115" y="9201"/>
                  <a:ext cx="24" cy="8"/>
                </a:xfrm>
                <a:custGeom>
                  <a:avLst/>
                  <a:gdLst>
                    <a:gd name="T0" fmla="*/ 24 w 24"/>
                    <a:gd name="T1" fmla="*/ 0 h 8"/>
                    <a:gd name="T2" fmla="*/ 12 w 24"/>
                    <a:gd name="T3" fmla="*/ 0 h 8"/>
                    <a:gd name="T4" fmla="*/ 0 w 24"/>
                    <a:gd name="T5" fmla="*/ 8 h 8"/>
                    <a:gd name="T6" fmla="*/ 12 w 24"/>
                    <a:gd name="T7" fmla="*/ 4 h 8"/>
                    <a:gd name="T8" fmla="*/ 24 w 24"/>
                    <a:gd name="T9" fmla="*/ 8 h 8"/>
                    <a:gd name="T10" fmla="*/ 24 w 24"/>
                    <a:gd name="T11" fmla="*/ 0 h 8"/>
                  </a:gdLst>
                  <a:ahLst/>
                  <a:cxnLst>
                    <a:cxn ang="0">
                      <a:pos x="T0" y="T1"/>
                    </a:cxn>
                    <a:cxn ang="0">
                      <a:pos x="T2" y="T3"/>
                    </a:cxn>
                    <a:cxn ang="0">
                      <a:pos x="T4" y="T5"/>
                    </a:cxn>
                    <a:cxn ang="0">
                      <a:pos x="T6" y="T7"/>
                    </a:cxn>
                    <a:cxn ang="0">
                      <a:pos x="T8" y="T9"/>
                    </a:cxn>
                    <a:cxn ang="0">
                      <a:pos x="T10" y="T11"/>
                    </a:cxn>
                  </a:cxnLst>
                  <a:rect l="0" t="0" r="r" b="b"/>
                  <a:pathLst>
                    <a:path w="24" h="8">
                      <a:moveTo>
                        <a:pt x="24" y="0"/>
                      </a:moveTo>
                      <a:lnTo>
                        <a:pt x="12" y="0"/>
                      </a:lnTo>
                      <a:lnTo>
                        <a:pt x="0" y="8"/>
                      </a:lnTo>
                      <a:lnTo>
                        <a:pt x="12" y="4"/>
                      </a:lnTo>
                      <a:lnTo>
                        <a:pt x="24" y="8"/>
                      </a:lnTo>
                      <a:lnTo>
                        <a:pt x="2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48" name="Freeform 319">
                  <a:extLst>
                    <a:ext uri="{FF2B5EF4-FFF2-40B4-BE49-F238E27FC236}">
                      <a16:creationId xmlns:a16="http://schemas.microsoft.com/office/drawing/2014/main" id="{9347A09F-A25E-45CE-9A09-2F0CA805C7CE}"/>
                    </a:ext>
                  </a:extLst>
                </p:cNvPr>
                <p:cNvSpPr>
                  <a:spLocks/>
                </p:cNvSpPr>
                <p:nvPr/>
              </p:nvSpPr>
              <p:spPr bwMode="gray">
                <a:xfrm>
                  <a:off x="1152" y="9217"/>
                  <a:ext cx="36" cy="21"/>
                </a:xfrm>
                <a:custGeom>
                  <a:avLst/>
                  <a:gdLst>
                    <a:gd name="T0" fmla="*/ 12 w 36"/>
                    <a:gd name="T1" fmla="*/ 5 h 21"/>
                    <a:gd name="T2" fmla="*/ 0 w 36"/>
                    <a:gd name="T3" fmla="*/ 5 h 21"/>
                    <a:gd name="T4" fmla="*/ 12 w 36"/>
                    <a:gd name="T5" fmla="*/ 13 h 21"/>
                    <a:gd name="T6" fmla="*/ 16 w 36"/>
                    <a:gd name="T7" fmla="*/ 21 h 21"/>
                    <a:gd name="T8" fmla="*/ 24 w 36"/>
                    <a:gd name="T9" fmla="*/ 21 h 21"/>
                    <a:gd name="T10" fmla="*/ 36 w 36"/>
                    <a:gd name="T11" fmla="*/ 21 h 21"/>
                    <a:gd name="T12" fmla="*/ 36 w 36"/>
                    <a:gd name="T13" fmla="*/ 9 h 21"/>
                    <a:gd name="T14" fmla="*/ 24 w 36"/>
                    <a:gd name="T15" fmla="*/ 0 h 21"/>
                    <a:gd name="T16" fmla="*/ 12 w 36"/>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12" y="5"/>
                      </a:moveTo>
                      <a:lnTo>
                        <a:pt x="0" y="5"/>
                      </a:lnTo>
                      <a:lnTo>
                        <a:pt x="12" y="13"/>
                      </a:lnTo>
                      <a:lnTo>
                        <a:pt x="16" y="21"/>
                      </a:lnTo>
                      <a:lnTo>
                        <a:pt x="24" y="21"/>
                      </a:lnTo>
                      <a:lnTo>
                        <a:pt x="36" y="21"/>
                      </a:lnTo>
                      <a:lnTo>
                        <a:pt x="36" y="9"/>
                      </a:lnTo>
                      <a:lnTo>
                        <a:pt x="24" y="0"/>
                      </a:lnTo>
                      <a:lnTo>
                        <a:pt x="12" y="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49" name="Freeform 320">
                  <a:extLst>
                    <a:ext uri="{FF2B5EF4-FFF2-40B4-BE49-F238E27FC236}">
                      <a16:creationId xmlns:a16="http://schemas.microsoft.com/office/drawing/2014/main" id="{E6785EC9-86DA-42EC-AE01-1E9B9AC490ED}"/>
                    </a:ext>
                  </a:extLst>
                </p:cNvPr>
                <p:cNvSpPr>
                  <a:spLocks/>
                </p:cNvSpPr>
                <p:nvPr/>
              </p:nvSpPr>
              <p:spPr bwMode="gray">
                <a:xfrm>
                  <a:off x="1196" y="9262"/>
                  <a:ext cx="69" cy="78"/>
                </a:xfrm>
                <a:custGeom>
                  <a:avLst/>
                  <a:gdLst>
                    <a:gd name="T0" fmla="*/ 53 w 69"/>
                    <a:gd name="T1" fmla="*/ 21 h 78"/>
                    <a:gd name="T2" fmla="*/ 41 w 69"/>
                    <a:gd name="T3" fmla="*/ 12 h 78"/>
                    <a:gd name="T4" fmla="*/ 17 w 69"/>
                    <a:gd name="T5" fmla="*/ 0 h 78"/>
                    <a:gd name="T6" fmla="*/ 13 w 69"/>
                    <a:gd name="T7" fmla="*/ 12 h 78"/>
                    <a:gd name="T8" fmla="*/ 0 w 69"/>
                    <a:gd name="T9" fmla="*/ 25 h 78"/>
                    <a:gd name="T10" fmla="*/ 0 w 69"/>
                    <a:gd name="T11" fmla="*/ 37 h 78"/>
                    <a:gd name="T12" fmla="*/ 4 w 69"/>
                    <a:gd name="T13" fmla="*/ 49 h 78"/>
                    <a:gd name="T14" fmla="*/ 8 w 69"/>
                    <a:gd name="T15" fmla="*/ 61 h 78"/>
                    <a:gd name="T16" fmla="*/ 8 w 69"/>
                    <a:gd name="T17" fmla="*/ 73 h 78"/>
                    <a:gd name="T18" fmla="*/ 17 w 69"/>
                    <a:gd name="T19" fmla="*/ 78 h 78"/>
                    <a:gd name="T20" fmla="*/ 29 w 69"/>
                    <a:gd name="T21" fmla="*/ 69 h 78"/>
                    <a:gd name="T22" fmla="*/ 41 w 69"/>
                    <a:gd name="T23" fmla="*/ 61 h 78"/>
                    <a:gd name="T24" fmla="*/ 53 w 69"/>
                    <a:gd name="T25" fmla="*/ 61 h 78"/>
                    <a:gd name="T26" fmla="*/ 65 w 69"/>
                    <a:gd name="T27" fmla="*/ 53 h 78"/>
                    <a:gd name="T28" fmla="*/ 69 w 69"/>
                    <a:gd name="T29" fmla="*/ 41 h 78"/>
                    <a:gd name="T30" fmla="*/ 57 w 69"/>
                    <a:gd name="T31" fmla="*/ 33 h 78"/>
                    <a:gd name="T32" fmla="*/ 53 w 69"/>
                    <a:gd name="T3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8">
                      <a:moveTo>
                        <a:pt x="53" y="21"/>
                      </a:moveTo>
                      <a:lnTo>
                        <a:pt x="41" y="12"/>
                      </a:lnTo>
                      <a:lnTo>
                        <a:pt x="17" y="0"/>
                      </a:lnTo>
                      <a:lnTo>
                        <a:pt x="13" y="12"/>
                      </a:lnTo>
                      <a:lnTo>
                        <a:pt x="0" y="25"/>
                      </a:lnTo>
                      <a:lnTo>
                        <a:pt x="0" y="37"/>
                      </a:lnTo>
                      <a:lnTo>
                        <a:pt x="4" y="49"/>
                      </a:lnTo>
                      <a:lnTo>
                        <a:pt x="8" y="61"/>
                      </a:lnTo>
                      <a:lnTo>
                        <a:pt x="8" y="73"/>
                      </a:lnTo>
                      <a:lnTo>
                        <a:pt x="17" y="78"/>
                      </a:lnTo>
                      <a:lnTo>
                        <a:pt x="29" y="69"/>
                      </a:lnTo>
                      <a:lnTo>
                        <a:pt x="41" y="61"/>
                      </a:lnTo>
                      <a:lnTo>
                        <a:pt x="53" y="61"/>
                      </a:lnTo>
                      <a:lnTo>
                        <a:pt x="65" y="53"/>
                      </a:lnTo>
                      <a:lnTo>
                        <a:pt x="69" y="41"/>
                      </a:lnTo>
                      <a:lnTo>
                        <a:pt x="57" y="33"/>
                      </a:lnTo>
                      <a:lnTo>
                        <a:pt x="53"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50" name="Freeform 321">
                  <a:extLst>
                    <a:ext uri="{FF2B5EF4-FFF2-40B4-BE49-F238E27FC236}">
                      <a16:creationId xmlns:a16="http://schemas.microsoft.com/office/drawing/2014/main" id="{2446AD89-A0BE-46C4-B5F3-DB18EB2B42CE}"/>
                    </a:ext>
                  </a:extLst>
                </p:cNvPr>
                <p:cNvSpPr>
                  <a:spLocks/>
                </p:cNvSpPr>
                <p:nvPr/>
              </p:nvSpPr>
              <p:spPr bwMode="gray">
                <a:xfrm>
                  <a:off x="1131" y="9217"/>
                  <a:ext cx="12" cy="13"/>
                </a:xfrm>
                <a:custGeom>
                  <a:avLst/>
                  <a:gdLst>
                    <a:gd name="T0" fmla="*/ 8 w 12"/>
                    <a:gd name="T1" fmla="*/ 13 h 13"/>
                    <a:gd name="T2" fmla="*/ 12 w 12"/>
                    <a:gd name="T3" fmla="*/ 5 h 13"/>
                    <a:gd name="T4" fmla="*/ 0 w 12"/>
                    <a:gd name="T5" fmla="*/ 0 h 13"/>
                    <a:gd name="T6" fmla="*/ 8 w 12"/>
                    <a:gd name="T7" fmla="*/ 13 h 13"/>
                  </a:gdLst>
                  <a:ahLst/>
                  <a:cxnLst>
                    <a:cxn ang="0">
                      <a:pos x="T0" y="T1"/>
                    </a:cxn>
                    <a:cxn ang="0">
                      <a:pos x="T2" y="T3"/>
                    </a:cxn>
                    <a:cxn ang="0">
                      <a:pos x="T4" y="T5"/>
                    </a:cxn>
                    <a:cxn ang="0">
                      <a:pos x="T6" y="T7"/>
                    </a:cxn>
                  </a:cxnLst>
                  <a:rect l="0" t="0" r="r" b="b"/>
                  <a:pathLst>
                    <a:path w="12" h="13">
                      <a:moveTo>
                        <a:pt x="8" y="13"/>
                      </a:moveTo>
                      <a:lnTo>
                        <a:pt x="12" y="5"/>
                      </a:lnTo>
                      <a:lnTo>
                        <a:pt x="0" y="0"/>
                      </a:lnTo>
                      <a:lnTo>
                        <a:pt x="8"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377" name="Group 322">
                <a:extLst>
                  <a:ext uri="{FF2B5EF4-FFF2-40B4-BE49-F238E27FC236}">
                    <a16:creationId xmlns:a16="http://schemas.microsoft.com/office/drawing/2014/main" id="{90631EEE-E3DF-463E-B1A3-D2B4872FB6A2}"/>
                  </a:ext>
                </a:extLst>
              </p:cNvPr>
              <p:cNvGrpSpPr>
                <a:grpSpLocks/>
              </p:cNvGrpSpPr>
              <p:nvPr/>
            </p:nvGrpSpPr>
            <p:grpSpPr bwMode="auto">
              <a:xfrm>
                <a:off x="2992343" y="3474096"/>
                <a:ext cx="1266637" cy="686694"/>
                <a:chOff x="3080" y="7252"/>
                <a:chExt cx="3484" cy="1709"/>
              </a:xfrm>
              <a:solidFill>
                <a:srgbClr val="BABABA"/>
              </a:solidFill>
            </p:grpSpPr>
            <p:sp>
              <p:nvSpPr>
                <p:cNvPr id="528" name="Freeform 323">
                  <a:extLst>
                    <a:ext uri="{FF2B5EF4-FFF2-40B4-BE49-F238E27FC236}">
                      <a16:creationId xmlns:a16="http://schemas.microsoft.com/office/drawing/2014/main" id="{48A310E8-67DC-42A7-8964-D5E0607385BF}"/>
                    </a:ext>
                  </a:extLst>
                </p:cNvPr>
                <p:cNvSpPr>
                  <a:spLocks/>
                </p:cNvSpPr>
                <p:nvPr/>
              </p:nvSpPr>
              <p:spPr bwMode="gray">
                <a:xfrm>
                  <a:off x="3080" y="7252"/>
                  <a:ext cx="3484" cy="1697"/>
                </a:xfrm>
                <a:custGeom>
                  <a:avLst/>
                  <a:gdLst>
                    <a:gd name="T0" fmla="*/ 147 w 856"/>
                    <a:gd name="T1" fmla="*/ 299 h 417"/>
                    <a:gd name="T2" fmla="*/ 242 w 856"/>
                    <a:gd name="T3" fmla="*/ 318 h 417"/>
                    <a:gd name="T4" fmla="*/ 300 w 856"/>
                    <a:gd name="T5" fmla="*/ 345 h 417"/>
                    <a:gd name="T6" fmla="*/ 351 w 856"/>
                    <a:gd name="T7" fmla="*/ 348 h 417"/>
                    <a:gd name="T8" fmla="*/ 374 w 856"/>
                    <a:gd name="T9" fmla="*/ 383 h 417"/>
                    <a:gd name="T10" fmla="*/ 406 w 856"/>
                    <a:gd name="T11" fmla="*/ 398 h 417"/>
                    <a:gd name="T12" fmla="*/ 417 w 856"/>
                    <a:gd name="T13" fmla="*/ 366 h 417"/>
                    <a:gd name="T14" fmla="*/ 438 w 856"/>
                    <a:gd name="T15" fmla="*/ 355 h 417"/>
                    <a:gd name="T16" fmla="*/ 457 w 856"/>
                    <a:gd name="T17" fmla="*/ 343 h 417"/>
                    <a:gd name="T18" fmla="*/ 494 w 856"/>
                    <a:gd name="T19" fmla="*/ 347 h 417"/>
                    <a:gd name="T20" fmla="*/ 529 w 856"/>
                    <a:gd name="T21" fmla="*/ 353 h 417"/>
                    <a:gd name="T22" fmla="*/ 513 w 856"/>
                    <a:gd name="T23" fmla="*/ 333 h 417"/>
                    <a:gd name="T24" fmla="*/ 541 w 856"/>
                    <a:gd name="T25" fmla="*/ 333 h 417"/>
                    <a:gd name="T26" fmla="*/ 560 w 856"/>
                    <a:gd name="T27" fmla="*/ 333 h 417"/>
                    <a:gd name="T28" fmla="*/ 580 w 856"/>
                    <a:gd name="T29" fmla="*/ 337 h 417"/>
                    <a:gd name="T30" fmla="*/ 611 w 856"/>
                    <a:gd name="T31" fmla="*/ 344 h 417"/>
                    <a:gd name="T32" fmla="*/ 627 w 856"/>
                    <a:gd name="T33" fmla="*/ 387 h 417"/>
                    <a:gd name="T34" fmla="*/ 649 w 856"/>
                    <a:gd name="T35" fmla="*/ 417 h 417"/>
                    <a:gd name="T36" fmla="*/ 659 w 856"/>
                    <a:gd name="T37" fmla="*/ 382 h 417"/>
                    <a:gd name="T38" fmla="*/ 649 w 856"/>
                    <a:gd name="T39" fmla="*/ 352 h 417"/>
                    <a:gd name="T40" fmla="*/ 650 w 856"/>
                    <a:gd name="T41" fmla="*/ 306 h 417"/>
                    <a:gd name="T42" fmla="*/ 685 w 856"/>
                    <a:gd name="T43" fmla="*/ 276 h 417"/>
                    <a:gd name="T44" fmla="*/ 708 w 856"/>
                    <a:gd name="T45" fmla="*/ 257 h 417"/>
                    <a:gd name="T46" fmla="*/ 712 w 856"/>
                    <a:gd name="T47" fmla="*/ 238 h 417"/>
                    <a:gd name="T48" fmla="*/ 728 w 856"/>
                    <a:gd name="T49" fmla="*/ 240 h 417"/>
                    <a:gd name="T50" fmla="*/ 718 w 856"/>
                    <a:gd name="T51" fmla="*/ 220 h 417"/>
                    <a:gd name="T52" fmla="*/ 709 w 856"/>
                    <a:gd name="T53" fmla="*/ 202 h 417"/>
                    <a:gd name="T54" fmla="*/ 707 w 856"/>
                    <a:gd name="T55" fmla="*/ 199 h 417"/>
                    <a:gd name="T56" fmla="*/ 723 w 856"/>
                    <a:gd name="T57" fmla="*/ 179 h 417"/>
                    <a:gd name="T58" fmla="*/ 723 w 856"/>
                    <a:gd name="T59" fmla="*/ 215 h 417"/>
                    <a:gd name="T60" fmla="*/ 731 w 856"/>
                    <a:gd name="T61" fmla="*/ 175 h 417"/>
                    <a:gd name="T62" fmla="*/ 751 w 856"/>
                    <a:gd name="T63" fmla="*/ 171 h 417"/>
                    <a:gd name="T64" fmla="*/ 761 w 856"/>
                    <a:gd name="T65" fmla="*/ 153 h 417"/>
                    <a:gd name="T66" fmla="*/ 801 w 856"/>
                    <a:gd name="T67" fmla="*/ 141 h 417"/>
                    <a:gd name="T68" fmla="*/ 801 w 856"/>
                    <a:gd name="T69" fmla="*/ 126 h 417"/>
                    <a:gd name="T70" fmla="*/ 819 w 856"/>
                    <a:gd name="T71" fmla="*/ 103 h 417"/>
                    <a:gd name="T72" fmla="*/ 855 w 856"/>
                    <a:gd name="T73" fmla="*/ 81 h 417"/>
                    <a:gd name="T74" fmla="*/ 807 w 856"/>
                    <a:gd name="T75" fmla="*/ 61 h 417"/>
                    <a:gd name="T76" fmla="*/ 728 w 856"/>
                    <a:gd name="T77" fmla="*/ 88 h 417"/>
                    <a:gd name="T78" fmla="*/ 691 w 856"/>
                    <a:gd name="T79" fmla="*/ 111 h 417"/>
                    <a:gd name="T80" fmla="*/ 657 w 856"/>
                    <a:gd name="T81" fmla="*/ 136 h 417"/>
                    <a:gd name="T82" fmla="*/ 624 w 856"/>
                    <a:gd name="T83" fmla="*/ 125 h 417"/>
                    <a:gd name="T84" fmla="*/ 614 w 856"/>
                    <a:gd name="T85" fmla="*/ 92 h 417"/>
                    <a:gd name="T86" fmla="*/ 581 w 856"/>
                    <a:gd name="T87" fmla="*/ 85 h 417"/>
                    <a:gd name="T88" fmla="*/ 570 w 856"/>
                    <a:gd name="T89" fmla="*/ 127 h 417"/>
                    <a:gd name="T90" fmla="*/ 547 w 856"/>
                    <a:gd name="T91" fmla="*/ 111 h 417"/>
                    <a:gd name="T92" fmla="*/ 561 w 856"/>
                    <a:gd name="T93" fmla="*/ 69 h 417"/>
                    <a:gd name="T94" fmla="*/ 598 w 856"/>
                    <a:gd name="T95" fmla="*/ 54 h 417"/>
                    <a:gd name="T96" fmla="*/ 541 w 856"/>
                    <a:gd name="T97" fmla="*/ 46 h 417"/>
                    <a:gd name="T98" fmla="*/ 501 w 856"/>
                    <a:gd name="T99" fmla="*/ 46 h 417"/>
                    <a:gd name="T100" fmla="*/ 515 w 856"/>
                    <a:gd name="T101" fmla="*/ 25 h 417"/>
                    <a:gd name="T102" fmla="*/ 456 w 856"/>
                    <a:gd name="T103" fmla="*/ 14 h 417"/>
                    <a:gd name="T104" fmla="*/ 35 w 856"/>
                    <a:gd name="T105" fmla="*/ 20 h 417"/>
                    <a:gd name="T106" fmla="*/ 25 w 856"/>
                    <a:gd name="T107" fmla="*/ 35 h 417"/>
                    <a:gd name="T108" fmla="*/ 4 w 856"/>
                    <a:gd name="T109" fmla="*/ 29 h 417"/>
                    <a:gd name="T110" fmla="*/ 17 w 856"/>
                    <a:gd name="T111" fmla="*/ 59 h 417"/>
                    <a:gd name="T112" fmla="*/ 6 w 856"/>
                    <a:gd name="T113" fmla="*/ 113 h 417"/>
                    <a:gd name="T114" fmla="*/ 8 w 856"/>
                    <a:gd name="T115" fmla="*/ 168 h 417"/>
                    <a:gd name="T116" fmla="*/ 45 w 856"/>
                    <a:gd name="T117" fmla="*/ 203 h 417"/>
                    <a:gd name="T118" fmla="*/ 35 w 856"/>
                    <a:gd name="T119" fmla="*/ 219 h 417"/>
                    <a:gd name="T120" fmla="*/ 70 w 856"/>
                    <a:gd name="T121" fmla="*/ 26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6" h="417">
                      <a:moveTo>
                        <a:pt x="116" y="297"/>
                      </a:moveTo>
                      <a:cubicBezTo>
                        <a:pt x="119" y="297"/>
                        <a:pt x="119" y="297"/>
                        <a:pt x="119" y="297"/>
                      </a:cubicBezTo>
                      <a:cubicBezTo>
                        <a:pt x="122" y="297"/>
                        <a:pt x="122" y="297"/>
                        <a:pt x="122" y="297"/>
                      </a:cubicBezTo>
                      <a:cubicBezTo>
                        <a:pt x="124" y="297"/>
                        <a:pt x="124" y="297"/>
                        <a:pt x="124" y="297"/>
                      </a:cubicBezTo>
                      <a:cubicBezTo>
                        <a:pt x="124" y="297"/>
                        <a:pt x="124" y="297"/>
                        <a:pt x="124" y="297"/>
                      </a:cubicBezTo>
                      <a:cubicBezTo>
                        <a:pt x="126" y="297"/>
                        <a:pt x="126" y="297"/>
                        <a:pt x="126" y="297"/>
                      </a:cubicBezTo>
                      <a:cubicBezTo>
                        <a:pt x="128" y="297"/>
                        <a:pt x="128" y="297"/>
                        <a:pt x="128" y="297"/>
                      </a:cubicBezTo>
                      <a:cubicBezTo>
                        <a:pt x="131" y="296"/>
                        <a:pt x="131" y="296"/>
                        <a:pt x="131" y="296"/>
                      </a:cubicBezTo>
                      <a:cubicBezTo>
                        <a:pt x="134" y="296"/>
                        <a:pt x="134" y="296"/>
                        <a:pt x="134" y="296"/>
                      </a:cubicBezTo>
                      <a:cubicBezTo>
                        <a:pt x="135" y="296"/>
                        <a:pt x="135" y="296"/>
                        <a:pt x="135" y="296"/>
                      </a:cubicBezTo>
                      <a:cubicBezTo>
                        <a:pt x="136" y="296"/>
                        <a:pt x="136" y="296"/>
                        <a:pt x="136" y="296"/>
                      </a:cubicBezTo>
                      <a:cubicBezTo>
                        <a:pt x="138" y="296"/>
                        <a:pt x="138" y="296"/>
                        <a:pt x="138" y="296"/>
                      </a:cubicBezTo>
                      <a:cubicBezTo>
                        <a:pt x="141" y="295"/>
                        <a:pt x="141" y="295"/>
                        <a:pt x="141" y="295"/>
                      </a:cubicBezTo>
                      <a:cubicBezTo>
                        <a:pt x="144" y="295"/>
                        <a:pt x="144" y="295"/>
                        <a:pt x="144" y="295"/>
                      </a:cubicBezTo>
                      <a:cubicBezTo>
                        <a:pt x="145" y="295"/>
                        <a:pt x="145" y="295"/>
                        <a:pt x="145" y="295"/>
                      </a:cubicBezTo>
                      <a:cubicBezTo>
                        <a:pt x="148" y="295"/>
                        <a:pt x="148" y="295"/>
                        <a:pt x="148" y="295"/>
                      </a:cubicBezTo>
                      <a:cubicBezTo>
                        <a:pt x="148" y="295"/>
                        <a:pt x="148" y="295"/>
                        <a:pt x="148" y="295"/>
                      </a:cubicBezTo>
                      <a:cubicBezTo>
                        <a:pt x="148" y="295"/>
                        <a:pt x="148" y="295"/>
                        <a:pt x="148" y="295"/>
                      </a:cubicBezTo>
                      <a:cubicBezTo>
                        <a:pt x="148" y="295"/>
                        <a:pt x="148" y="295"/>
                        <a:pt x="148" y="295"/>
                      </a:cubicBezTo>
                      <a:cubicBezTo>
                        <a:pt x="147" y="298"/>
                        <a:pt x="147" y="298"/>
                        <a:pt x="147" y="298"/>
                      </a:cubicBezTo>
                      <a:cubicBezTo>
                        <a:pt x="147" y="299"/>
                        <a:pt x="147" y="299"/>
                        <a:pt x="147" y="299"/>
                      </a:cubicBezTo>
                      <a:cubicBezTo>
                        <a:pt x="150" y="299"/>
                        <a:pt x="150" y="299"/>
                        <a:pt x="150" y="299"/>
                      </a:cubicBezTo>
                      <a:cubicBezTo>
                        <a:pt x="153" y="300"/>
                        <a:pt x="153" y="300"/>
                        <a:pt x="153" y="300"/>
                      </a:cubicBezTo>
                      <a:cubicBezTo>
                        <a:pt x="156" y="302"/>
                        <a:pt x="156" y="302"/>
                        <a:pt x="156" y="302"/>
                      </a:cubicBezTo>
                      <a:cubicBezTo>
                        <a:pt x="159" y="302"/>
                        <a:pt x="159" y="302"/>
                        <a:pt x="159" y="302"/>
                      </a:cubicBezTo>
                      <a:cubicBezTo>
                        <a:pt x="162" y="304"/>
                        <a:pt x="162" y="304"/>
                        <a:pt x="162" y="304"/>
                      </a:cubicBezTo>
                      <a:cubicBezTo>
                        <a:pt x="165" y="304"/>
                        <a:pt x="165" y="304"/>
                        <a:pt x="165" y="304"/>
                      </a:cubicBezTo>
                      <a:cubicBezTo>
                        <a:pt x="168" y="306"/>
                        <a:pt x="168" y="306"/>
                        <a:pt x="168" y="306"/>
                      </a:cubicBezTo>
                      <a:cubicBezTo>
                        <a:pt x="171" y="306"/>
                        <a:pt x="171" y="306"/>
                        <a:pt x="171" y="306"/>
                      </a:cubicBezTo>
                      <a:cubicBezTo>
                        <a:pt x="174" y="308"/>
                        <a:pt x="174" y="308"/>
                        <a:pt x="174" y="308"/>
                      </a:cubicBezTo>
                      <a:cubicBezTo>
                        <a:pt x="177" y="308"/>
                        <a:pt x="177" y="308"/>
                        <a:pt x="177" y="308"/>
                      </a:cubicBezTo>
                      <a:cubicBezTo>
                        <a:pt x="178" y="309"/>
                        <a:pt x="178" y="309"/>
                        <a:pt x="178" y="309"/>
                      </a:cubicBezTo>
                      <a:cubicBezTo>
                        <a:pt x="181" y="310"/>
                        <a:pt x="181" y="310"/>
                        <a:pt x="181" y="310"/>
                      </a:cubicBezTo>
                      <a:cubicBezTo>
                        <a:pt x="183" y="311"/>
                        <a:pt x="183" y="311"/>
                        <a:pt x="183" y="311"/>
                      </a:cubicBezTo>
                      <a:cubicBezTo>
                        <a:pt x="187" y="312"/>
                        <a:pt x="187" y="312"/>
                        <a:pt x="187" y="312"/>
                      </a:cubicBezTo>
                      <a:cubicBezTo>
                        <a:pt x="190" y="313"/>
                        <a:pt x="190" y="313"/>
                        <a:pt x="190" y="313"/>
                      </a:cubicBezTo>
                      <a:cubicBezTo>
                        <a:pt x="192" y="314"/>
                        <a:pt x="192" y="314"/>
                        <a:pt x="192" y="314"/>
                      </a:cubicBezTo>
                      <a:cubicBezTo>
                        <a:pt x="196" y="315"/>
                        <a:pt x="196" y="315"/>
                        <a:pt x="196" y="315"/>
                      </a:cubicBezTo>
                      <a:cubicBezTo>
                        <a:pt x="200" y="317"/>
                        <a:pt x="200" y="317"/>
                        <a:pt x="200" y="317"/>
                      </a:cubicBezTo>
                      <a:cubicBezTo>
                        <a:pt x="201" y="317"/>
                        <a:pt x="201" y="317"/>
                        <a:pt x="201" y="317"/>
                      </a:cubicBezTo>
                      <a:cubicBezTo>
                        <a:pt x="204" y="318"/>
                        <a:pt x="204" y="318"/>
                        <a:pt x="204" y="318"/>
                      </a:cubicBezTo>
                      <a:cubicBezTo>
                        <a:pt x="242" y="318"/>
                        <a:pt x="242" y="318"/>
                        <a:pt x="242" y="318"/>
                      </a:cubicBezTo>
                      <a:cubicBezTo>
                        <a:pt x="245" y="316"/>
                        <a:pt x="245" y="316"/>
                        <a:pt x="245" y="316"/>
                      </a:cubicBezTo>
                      <a:cubicBezTo>
                        <a:pt x="245" y="313"/>
                        <a:pt x="245" y="313"/>
                        <a:pt x="245" y="313"/>
                      </a:cubicBezTo>
                      <a:cubicBezTo>
                        <a:pt x="247" y="310"/>
                        <a:pt x="247" y="310"/>
                        <a:pt x="247" y="310"/>
                      </a:cubicBezTo>
                      <a:cubicBezTo>
                        <a:pt x="270" y="310"/>
                        <a:pt x="270" y="310"/>
                        <a:pt x="270" y="310"/>
                      </a:cubicBezTo>
                      <a:cubicBezTo>
                        <a:pt x="270" y="311"/>
                        <a:pt x="270" y="311"/>
                        <a:pt x="270" y="311"/>
                      </a:cubicBezTo>
                      <a:cubicBezTo>
                        <a:pt x="271" y="311"/>
                        <a:pt x="271" y="311"/>
                        <a:pt x="271" y="311"/>
                      </a:cubicBezTo>
                      <a:cubicBezTo>
                        <a:pt x="273" y="313"/>
                        <a:pt x="273" y="313"/>
                        <a:pt x="273" y="313"/>
                      </a:cubicBezTo>
                      <a:cubicBezTo>
                        <a:pt x="276" y="316"/>
                        <a:pt x="276" y="316"/>
                        <a:pt x="276" y="316"/>
                      </a:cubicBezTo>
                      <a:cubicBezTo>
                        <a:pt x="279" y="317"/>
                        <a:pt x="279" y="317"/>
                        <a:pt x="279" y="317"/>
                      </a:cubicBezTo>
                      <a:cubicBezTo>
                        <a:pt x="281" y="320"/>
                        <a:pt x="281" y="320"/>
                        <a:pt x="281" y="320"/>
                      </a:cubicBezTo>
                      <a:cubicBezTo>
                        <a:pt x="284" y="323"/>
                        <a:pt x="284" y="323"/>
                        <a:pt x="284" y="323"/>
                      </a:cubicBezTo>
                      <a:cubicBezTo>
                        <a:pt x="287" y="325"/>
                        <a:pt x="287" y="325"/>
                        <a:pt x="287" y="325"/>
                      </a:cubicBezTo>
                      <a:cubicBezTo>
                        <a:pt x="289" y="327"/>
                        <a:pt x="289" y="327"/>
                        <a:pt x="289" y="327"/>
                      </a:cubicBezTo>
                      <a:cubicBezTo>
                        <a:pt x="292" y="328"/>
                        <a:pt x="292" y="328"/>
                        <a:pt x="292" y="328"/>
                      </a:cubicBezTo>
                      <a:cubicBezTo>
                        <a:pt x="294" y="331"/>
                        <a:pt x="294" y="331"/>
                        <a:pt x="294" y="331"/>
                      </a:cubicBezTo>
                      <a:cubicBezTo>
                        <a:pt x="295" y="334"/>
                        <a:pt x="295" y="334"/>
                        <a:pt x="295" y="334"/>
                      </a:cubicBezTo>
                      <a:cubicBezTo>
                        <a:pt x="297" y="337"/>
                        <a:pt x="297" y="337"/>
                        <a:pt x="297" y="337"/>
                      </a:cubicBezTo>
                      <a:cubicBezTo>
                        <a:pt x="297" y="340"/>
                        <a:pt x="297" y="340"/>
                        <a:pt x="297" y="340"/>
                      </a:cubicBezTo>
                      <a:cubicBezTo>
                        <a:pt x="298" y="342"/>
                        <a:pt x="298" y="342"/>
                        <a:pt x="298" y="342"/>
                      </a:cubicBezTo>
                      <a:cubicBezTo>
                        <a:pt x="299" y="344"/>
                        <a:pt x="299" y="344"/>
                        <a:pt x="299" y="344"/>
                      </a:cubicBezTo>
                      <a:cubicBezTo>
                        <a:pt x="300" y="345"/>
                        <a:pt x="300" y="345"/>
                        <a:pt x="300" y="345"/>
                      </a:cubicBezTo>
                      <a:cubicBezTo>
                        <a:pt x="301" y="346"/>
                        <a:pt x="301" y="346"/>
                        <a:pt x="301" y="346"/>
                      </a:cubicBezTo>
                      <a:cubicBezTo>
                        <a:pt x="302" y="347"/>
                        <a:pt x="302" y="347"/>
                        <a:pt x="302" y="347"/>
                      </a:cubicBezTo>
                      <a:cubicBezTo>
                        <a:pt x="302" y="347"/>
                        <a:pt x="302" y="347"/>
                        <a:pt x="302" y="347"/>
                      </a:cubicBezTo>
                      <a:cubicBezTo>
                        <a:pt x="304" y="348"/>
                        <a:pt x="304" y="348"/>
                        <a:pt x="304" y="348"/>
                      </a:cubicBezTo>
                      <a:cubicBezTo>
                        <a:pt x="306" y="350"/>
                        <a:pt x="306" y="350"/>
                        <a:pt x="306" y="350"/>
                      </a:cubicBezTo>
                      <a:cubicBezTo>
                        <a:pt x="309" y="351"/>
                        <a:pt x="309" y="351"/>
                        <a:pt x="309" y="351"/>
                      </a:cubicBezTo>
                      <a:cubicBezTo>
                        <a:pt x="312" y="353"/>
                        <a:pt x="312" y="353"/>
                        <a:pt x="312" y="353"/>
                      </a:cubicBezTo>
                      <a:cubicBezTo>
                        <a:pt x="317" y="355"/>
                        <a:pt x="317" y="355"/>
                        <a:pt x="317" y="355"/>
                      </a:cubicBezTo>
                      <a:cubicBezTo>
                        <a:pt x="319" y="356"/>
                        <a:pt x="319" y="356"/>
                        <a:pt x="319" y="356"/>
                      </a:cubicBezTo>
                      <a:cubicBezTo>
                        <a:pt x="319" y="356"/>
                        <a:pt x="319" y="356"/>
                        <a:pt x="319" y="356"/>
                      </a:cubicBezTo>
                      <a:cubicBezTo>
                        <a:pt x="322" y="353"/>
                        <a:pt x="322" y="353"/>
                        <a:pt x="322" y="353"/>
                      </a:cubicBezTo>
                      <a:cubicBezTo>
                        <a:pt x="327" y="344"/>
                        <a:pt x="327" y="344"/>
                        <a:pt x="327" y="344"/>
                      </a:cubicBezTo>
                      <a:cubicBezTo>
                        <a:pt x="332" y="342"/>
                        <a:pt x="332" y="342"/>
                        <a:pt x="332" y="342"/>
                      </a:cubicBezTo>
                      <a:cubicBezTo>
                        <a:pt x="335" y="342"/>
                        <a:pt x="335" y="342"/>
                        <a:pt x="335" y="342"/>
                      </a:cubicBezTo>
                      <a:cubicBezTo>
                        <a:pt x="338" y="342"/>
                        <a:pt x="338" y="342"/>
                        <a:pt x="338" y="342"/>
                      </a:cubicBezTo>
                      <a:cubicBezTo>
                        <a:pt x="340" y="343"/>
                        <a:pt x="340" y="343"/>
                        <a:pt x="340" y="343"/>
                      </a:cubicBezTo>
                      <a:cubicBezTo>
                        <a:pt x="343" y="343"/>
                        <a:pt x="343" y="343"/>
                        <a:pt x="343" y="343"/>
                      </a:cubicBezTo>
                      <a:cubicBezTo>
                        <a:pt x="346" y="345"/>
                        <a:pt x="346" y="345"/>
                        <a:pt x="346" y="345"/>
                      </a:cubicBezTo>
                      <a:cubicBezTo>
                        <a:pt x="347" y="345"/>
                        <a:pt x="347" y="345"/>
                        <a:pt x="347" y="345"/>
                      </a:cubicBezTo>
                      <a:cubicBezTo>
                        <a:pt x="348" y="346"/>
                        <a:pt x="348" y="346"/>
                        <a:pt x="348" y="346"/>
                      </a:cubicBezTo>
                      <a:cubicBezTo>
                        <a:pt x="351" y="348"/>
                        <a:pt x="351" y="348"/>
                        <a:pt x="351" y="348"/>
                      </a:cubicBezTo>
                      <a:cubicBezTo>
                        <a:pt x="353" y="350"/>
                        <a:pt x="353" y="350"/>
                        <a:pt x="353" y="350"/>
                      </a:cubicBezTo>
                      <a:cubicBezTo>
                        <a:pt x="353" y="350"/>
                        <a:pt x="353" y="350"/>
                        <a:pt x="353" y="350"/>
                      </a:cubicBezTo>
                      <a:cubicBezTo>
                        <a:pt x="355" y="351"/>
                        <a:pt x="355" y="351"/>
                        <a:pt x="355" y="351"/>
                      </a:cubicBezTo>
                      <a:cubicBezTo>
                        <a:pt x="357" y="354"/>
                        <a:pt x="357" y="354"/>
                        <a:pt x="357" y="354"/>
                      </a:cubicBezTo>
                      <a:cubicBezTo>
                        <a:pt x="358" y="357"/>
                        <a:pt x="358" y="357"/>
                        <a:pt x="358" y="357"/>
                      </a:cubicBezTo>
                      <a:cubicBezTo>
                        <a:pt x="358" y="357"/>
                        <a:pt x="358" y="357"/>
                        <a:pt x="358" y="357"/>
                      </a:cubicBezTo>
                      <a:cubicBezTo>
                        <a:pt x="359" y="360"/>
                        <a:pt x="359" y="360"/>
                        <a:pt x="359" y="360"/>
                      </a:cubicBezTo>
                      <a:cubicBezTo>
                        <a:pt x="359" y="361"/>
                        <a:pt x="359" y="361"/>
                        <a:pt x="359" y="361"/>
                      </a:cubicBezTo>
                      <a:cubicBezTo>
                        <a:pt x="360" y="361"/>
                        <a:pt x="360" y="361"/>
                        <a:pt x="360" y="361"/>
                      </a:cubicBezTo>
                      <a:cubicBezTo>
                        <a:pt x="361" y="364"/>
                        <a:pt x="361" y="364"/>
                        <a:pt x="361" y="364"/>
                      </a:cubicBezTo>
                      <a:cubicBezTo>
                        <a:pt x="362" y="367"/>
                        <a:pt x="362" y="367"/>
                        <a:pt x="362" y="367"/>
                      </a:cubicBezTo>
                      <a:cubicBezTo>
                        <a:pt x="365" y="369"/>
                        <a:pt x="365" y="369"/>
                        <a:pt x="365" y="369"/>
                      </a:cubicBezTo>
                      <a:cubicBezTo>
                        <a:pt x="367" y="371"/>
                        <a:pt x="367" y="371"/>
                        <a:pt x="367" y="371"/>
                      </a:cubicBezTo>
                      <a:cubicBezTo>
                        <a:pt x="367" y="372"/>
                        <a:pt x="367" y="372"/>
                        <a:pt x="367" y="372"/>
                      </a:cubicBezTo>
                      <a:cubicBezTo>
                        <a:pt x="370" y="375"/>
                        <a:pt x="370" y="375"/>
                        <a:pt x="370" y="375"/>
                      </a:cubicBezTo>
                      <a:cubicBezTo>
                        <a:pt x="371" y="377"/>
                        <a:pt x="371" y="377"/>
                        <a:pt x="371" y="377"/>
                      </a:cubicBezTo>
                      <a:cubicBezTo>
                        <a:pt x="374" y="378"/>
                        <a:pt x="374" y="378"/>
                        <a:pt x="374" y="378"/>
                      </a:cubicBezTo>
                      <a:cubicBezTo>
                        <a:pt x="374" y="380"/>
                        <a:pt x="374" y="380"/>
                        <a:pt x="374" y="380"/>
                      </a:cubicBezTo>
                      <a:cubicBezTo>
                        <a:pt x="374" y="380"/>
                        <a:pt x="374" y="380"/>
                        <a:pt x="374" y="380"/>
                      </a:cubicBezTo>
                      <a:cubicBezTo>
                        <a:pt x="374" y="380"/>
                        <a:pt x="374" y="380"/>
                        <a:pt x="374" y="380"/>
                      </a:cubicBezTo>
                      <a:cubicBezTo>
                        <a:pt x="374" y="383"/>
                        <a:pt x="374" y="383"/>
                        <a:pt x="374" y="383"/>
                      </a:cubicBezTo>
                      <a:cubicBezTo>
                        <a:pt x="375" y="386"/>
                        <a:pt x="375" y="386"/>
                        <a:pt x="375" y="386"/>
                      </a:cubicBezTo>
                      <a:cubicBezTo>
                        <a:pt x="376" y="389"/>
                        <a:pt x="376" y="389"/>
                        <a:pt x="376" y="389"/>
                      </a:cubicBezTo>
                      <a:cubicBezTo>
                        <a:pt x="377" y="389"/>
                        <a:pt x="377" y="389"/>
                        <a:pt x="377" y="389"/>
                      </a:cubicBezTo>
                      <a:cubicBezTo>
                        <a:pt x="378" y="392"/>
                        <a:pt x="378" y="392"/>
                        <a:pt x="378" y="392"/>
                      </a:cubicBezTo>
                      <a:cubicBezTo>
                        <a:pt x="379" y="395"/>
                        <a:pt x="379" y="395"/>
                        <a:pt x="379" y="395"/>
                      </a:cubicBezTo>
                      <a:cubicBezTo>
                        <a:pt x="379" y="395"/>
                        <a:pt x="379" y="395"/>
                        <a:pt x="379" y="395"/>
                      </a:cubicBezTo>
                      <a:cubicBezTo>
                        <a:pt x="380" y="397"/>
                        <a:pt x="380" y="397"/>
                        <a:pt x="380" y="397"/>
                      </a:cubicBezTo>
                      <a:cubicBezTo>
                        <a:pt x="381" y="397"/>
                        <a:pt x="381" y="397"/>
                        <a:pt x="381" y="397"/>
                      </a:cubicBezTo>
                      <a:cubicBezTo>
                        <a:pt x="384" y="398"/>
                        <a:pt x="384" y="398"/>
                        <a:pt x="384" y="398"/>
                      </a:cubicBezTo>
                      <a:cubicBezTo>
                        <a:pt x="386" y="399"/>
                        <a:pt x="386" y="399"/>
                        <a:pt x="386" y="399"/>
                      </a:cubicBezTo>
                      <a:cubicBezTo>
                        <a:pt x="389" y="400"/>
                        <a:pt x="389" y="400"/>
                        <a:pt x="389" y="400"/>
                      </a:cubicBezTo>
                      <a:cubicBezTo>
                        <a:pt x="392" y="402"/>
                        <a:pt x="392" y="402"/>
                        <a:pt x="392" y="402"/>
                      </a:cubicBezTo>
                      <a:cubicBezTo>
                        <a:pt x="395" y="403"/>
                        <a:pt x="395" y="403"/>
                        <a:pt x="395" y="403"/>
                      </a:cubicBezTo>
                      <a:cubicBezTo>
                        <a:pt x="398" y="403"/>
                        <a:pt x="398" y="403"/>
                        <a:pt x="398" y="403"/>
                      </a:cubicBezTo>
                      <a:cubicBezTo>
                        <a:pt x="401" y="403"/>
                        <a:pt x="401" y="403"/>
                        <a:pt x="401" y="403"/>
                      </a:cubicBezTo>
                      <a:cubicBezTo>
                        <a:pt x="403" y="405"/>
                        <a:pt x="403" y="405"/>
                        <a:pt x="403" y="405"/>
                      </a:cubicBezTo>
                      <a:cubicBezTo>
                        <a:pt x="404" y="405"/>
                        <a:pt x="404" y="405"/>
                        <a:pt x="404" y="405"/>
                      </a:cubicBezTo>
                      <a:cubicBezTo>
                        <a:pt x="406" y="405"/>
                        <a:pt x="406" y="405"/>
                        <a:pt x="406" y="405"/>
                      </a:cubicBezTo>
                      <a:cubicBezTo>
                        <a:pt x="409" y="404"/>
                        <a:pt x="409" y="404"/>
                        <a:pt x="409" y="404"/>
                      </a:cubicBezTo>
                      <a:cubicBezTo>
                        <a:pt x="407" y="401"/>
                        <a:pt x="407" y="401"/>
                        <a:pt x="407" y="401"/>
                      </a:cubicBezTo>
                      <a:cubicBezTo>
                        <a:pt x="406" y="398"/>
                        <a:pt x="406" y="398"/>
                        <a:pt x="406" y="398"/>
                      </a:cubicBezTo>
                      <a:cubicBezTo>
                        <a:pt x="405" y="395"/>
                        <a:pt x="405" y="395"/>
                        <a:pt x="405" y="395"/>
                      </a:cubicBezTo>
                      <a:cubicBezTo>
                        <a:pt x="404" y="394"/>
                        <a:pt x="404" y="394"/>
                        <a:pt x="404" y="394"/>
                      </a:cubicBezTo>
                      <a:cubicBezTo>
                        <a:pt x="403" y="391"/>
                        <a:pt x="403" y="391"/>
                        <a:pt x="403" y="391"/>
                      </a:cubicBezTo>
                      <a:cubicBezTo>
                        <a:pt x="403" y="388"/>
                        <a:pt x="403" y="388"/>
                        <a:pt x="403" y="388"/>
                      </a:cubicBezTo>
                      <a:cubicBezTo>
                        <a:pt x="405" y="385"/>
                        <a:pt x="405" y="385"/>
                        <a:pt x="405" y="385"/>
                      </a:cubicBezTo>
                      <a:cubicBezTo>
                        <a:pt x="401" y="384"/>
                        <a:pt x="401" y="384"/>
                        <a:pt x="401" y="384"/>
                      </a:cubicBezTo>
                      <a:cubicBezTo>
                        <a:pt x="400" y="381"/>
                        <a:pt x="400" y="381"/>
                        <a:pt x="400" y="381"/>
                      </a:cubicBezTo>
                      <a:cubicBezTo>
                        <a:pt x="403" y="382"/>
                        <a:pt x="403" y="382"/>
                        <a:pt x="403" y="382"/>
                      </a:cubicBezTo>
                      <a:cubicBezTo>
                        <a:pt x="405" y="382"/>
                        <a:pt x="405" y="382"/>
                        <a:pt x="405" y="382"/>
                      </a:cubicBezTo>
                      <a:cubicBezTo>
                        <a:pt x="407" y="377"/>
                        <a:pt x="407" y="377"/>
                        <a:pt x="407" y="377"/>
                      </a:cubicBezTo>
                      <a:cubicBezTo>
                        <a:pt x="405" y="374"/>
                        <a:pt x="405" y="374"/>
                        <a:pt x="405" y="374"/>
                      </a:cubicBezTo>
                      <a:cubicBezTo>
                        <a:pt x="404" y="374"/>
                        <a:pt x="404" y="374"/>
                        <a:pt x="404" y="374"/>
                      </a:cubicBezTo>
                      <a:cubicBezTo>
                        <a:pt x="406" y="374"/>
                        <a:pt x="406" y="374"/>
                        <a:pt x="406" y="374"/>
                      </a:cubicBezTo>
                      <a:cubicBezTo>
                        <a:pt x="409" y="374"/>
                        <a:pt x="409" y="374"/>
                        <a:pt x="409" y="374"/>
                      </a:cubicBezTo>
                      <a:cubicBezTo>
                        <a:pt x="411" y="371"/>
                        <a:pt x="411" y="371"/>
                        <a:pt x="411" y="371"/>
                      </a:cubicBezTo>
                      <a:cubicBezTo>
                        <a:pt x="411" y="370"/>
                        <a:pt x="411" y="370"/>
                        <a:pt x="411" y="370"/>
                      </a:cubicBezTo>
                      <a:cubicBezTo>
                        <a:pt x="411" y="369"/>
                        <a:pt x="411" y="369"/>
                        <a:pt x="411" y="369"/>
                      </a:cubicBezTo>
                      <a:cubicBezTo>
                        <a:pt x="414" y="368"/>
                        <a:pt x="414" y="368"/>
                        <a:pt x="414" y="368"/>
                      </a:cubicBezTo>
                      <a:cubicBezTo>
                        <a:pt x="414" y="365"/>
                        <a:pt x="414" y="365"/>
                        <a:pt x="414" y="365"/>
                      </a:cubicBezTo>
                      <a:cubicBezTo>
                        <a:pt x="414" y="364"/>
                        <a:pt x="414" y="364"/>
                        <a:pt x="414" y="364"/>
                      </a:cubicBezTo>
                      <a:cubicBezTo>
                        <a:pt x="417" y="366"/>
                        <a:pt x="417" y="366"/>
                        <a:pt x="417" y="366"/>
                      </a:cubicBezTo>
                      <a:cubicBezTo>
                        <a:pt x="420" y="365"/>
                        <a:pt x="420" y="365"/>
                        <a:pt x="420" y="365"/>
                      </a:cubicBezTo>
                      <a:cubicBezTo>
                        <a:pt x="420" y="365"/>
                        <a:pt x="420" y="365"/>
                        <a:pt x="420" y="365"/>
                      </a:cubicBezTo>
                      <a:cubicBezTo>
                        <a:pt x="417" y="363"/>
                        <a:pt x="417" y="363"/>
                        <a:pt x="417" y="363"/>
                      </a:cubicBezTo>
                      <a:cubicBezTo>
                        <a:pt x="417" y="361"/>
                        <a:pt x="417" y="361"/>
                        <a:pt x="417" y="361"/>
                      </a:cubicBezTo>
                      <a:cubicBezTo>
                        <a:pt x="418" y="361"/>
                        <a:pt x="418" y="361"/>
                        <a:pt x="418" y="361"/>
                      </a:cubicBezTo>
                      <a:cubicBezTo>
                        <a:pt x="419" y="362"/>
                        <a:pt x="419" y="362"/>
                        <a:pt x="419" y="362"/>
                      </a:cubicBezTo>
                      <a:cubicBezTo>
                        <a:pt x="419" y="360"/>
                        <a:pt x="419" y="360"/>
                        <a:pt x="419" y="360"/>
                      </a:cubicBezTo>
                      <a:cubicBezTo>
                        <a:pt x="420" y="360"/>
                        <a:pt x="420" y="360"/>
                        <a:pt x="420" y="360"/>
                      </a:cubicBezTo>
                      <a:cubicBezTo>
                        <a:pt x="422" y="361"/>
                        <a:pt x="422" y="361"/>
                        <a:pt x="422" y="361"/>
                      </a:cubicBezTo>
                      <a:cubicBezTo>
                        <a:pt x="424" y="362"/>
                        <a:pt x="424" y="362"/>
                        <a:pt x="424" y="362"/>
                      </a:cubicBezTo>
                      <a:cubicBezTo>
                        <a:pt x="423" y="362"/>
                        <a:pt x="423" y="362"/>
                        <a:pt x="423" y="362"/>
                      </a:cubicBezTo>
                      <a:cubicBezTo>
                        <a:pt x="423" y="362"/>
                        <a:pt x="423" y="362"/>
                        <a:pt x="423" y="362"/>
                      </a:cubicBezTo>
                      <a:cubicBezTo>
                        <a:pt x="426" y="361"/>
                        <a:pt x="426" y="361"/>
                        <a:pt x="426" y="361"/>
                      </a:cubicBezTo>
                      <a:cubicBezTo>
                        <a:pt x="423" y="363"/>
                        <a:pt x="423" y="363"/>
                        <a:pt x="423" y="363"/>
                      </a:cubicBezTo>
                      <a:cubicBezTo>
                        <a:pt x="423" y="364"/>
                        <a:pt x="423" y="364"/>
                        <a:pt x="423" y="364"/>
                      </a:cubicBezTo>
                      <a:cubicBezTo>
                        <a:pt x="426" y="362"/>
                        <a:pt x="426" y="362"/>
                        <a:pt x="426" y="362"/>
                      </a:cubicBezTo>
                      <a:cubicBezTo>
                        <a:pt x="429" y="361"/>
                        <a:pt x="429" y="361"/>
                        <a:pt x="429" y="361"/>
                      </a:cubicBezTo>
                      <a:cubicBezTo>
                        <a:pt x="431" y="360"/>
                        <a:pt x="431" y="360"/>
                        <a:pt x="431" y="360"/>
                      </a:cubicBezTo>
                      <a:cubicBezTo>
                        <a:pt x="434" y="358"/>
                        <a:pt x="434" y="358"/>
                        <a:pt x="434" y="358"/>
                      </a:cubicBezTo>
                      <a:cubicBezTo>
                        <a:pt x="435" y="358"/>
                        <a:pt x="435" y="358"/>
                        <a:pt x="435" y="358"/>
                      </a:cubicBezTo>
                      <a:cubicBezTo>
                        <a:pt x="438" y="355"/>
                        <a:pt x="438" y="355"/>
                        <a:pt x="438" y="355"/>
                      </a:cubicBezTo>
                      <a:cubicBezTo>
                        <a:pt x="439" y="353"/>
                        <a:pt x="439" y="353"/>
                        <a:pt x="439" y="353"/>
                      </a:cubicBezTo>
                      <a:cubicBezTo>
                        <a:pt x="440" y="352"/>
                        <a:pt x="440" y="352"/>
                        <a:pt x="440" y="352"/>
                      </a:cubicBezTo>
                      <a:cubicBezTo>
                        <a:pt x="442" y="350"/>
                        <a:pt x="442" y="350"/>
                        <a:pt x="442" y="350"/>
                      </a:cubicBezTo>
                      <a:cubicBezTo>
                        <a:pt x="442" y="350"/>
                        <a:pt x="442" y="350"/>
                        <a:pt x="442" y="350"/>
                      </a:cubicBezTo>
                      <a:cubicBezTo>
                        <a:pt x="442" y="350"/>
                        <a:pt x="442" y="350"/>
                        <a:pt x="442" y="350"/>
                      </a:cubicBezTo>
                      <a:cubicBezTo>
                        <a:pt x="441" y="347"/>
                        <a:pt x="441" y="347"/>
                        <a:pt x="441" y="347"/>
                      </a:cubicBezTo>
                      <a:cubicBezTo>
                        <a:pt x="440" y="344"/>
                        <a:pt x="440" y="344"/>
                        <a:pt x="440" y="344"/>
                      </a:cubicBezTo>
                      <a:cubicBezTo>
                        <a:pt x="441" y="344"/>
                        <a:pt x="441" y="344"/>
                        <a:pt x="441" y="344"/>
                      </a:cubicBezTo>
                      <a:cubicBezTo>
                        <a:pt x="442" y="345"/>
                        <a:pt x="442" y="345"/>
                        <a:pt x="442" y="345"/>
                      </a:cubicBezTo>
                      <a:cubicBezTo>
                        <a:pt x="445" y="344"/>
                        <a:pt x="445" y="344"/>
                        <a:pt x="445" y="344"/>
                      </a:cubicBezTo>
                      <a:cubicBezTo>
                        <a:pt x="446" y="347"/>
                        <a:pt x="446" y="347"/>
                        <a:pt x="446" y="347"/>
                      </a:cubicBezTo>
                      <a:cubicBezTo>
                        <a:pt x="449" y="347"/>
                        <a:pt x="449" y="347"/>
                        <a:pt x="449" y="347"/>
                      </a:cubicBezTo>
                      <a:cubicBezTo>
                        <a:pt x="447" y="347"/>
                        <a:pt x="447" y="347"/>
                        <a:pt x="447" y="347"/>
                      </a:cubicBezTo>
                      <a:cubicBezTo>
                        <a:pt x="447" y="347"/>
                        <a:pt x="447" y="347"/>
                        <a:pt x="447" y="347"/>
                      </a:cubicBezTo>
                      <a:cubicBezTo>
                        <a:pt x="444" y="350"/>
                        <a:pt x="444" y="350"/>
                        <a:pt x="444" y="350"/>
                      </a:cubicBezTo>
                      <a:cubicBezTo>
                        <a:pt x="444" y="350"/>
                        <a:pt x="444" y="350"/>
                        <a:pt x="444" y="350"/>
                      </a:cubicBezTo>
                      <a:cubicBezTo>
                        <a:pt x="447" y="348"/>
                        <a:pt x="447" y="348"/>
                        <a:pt x="447" y="348"/>
                      </a:cubicBezTo>
                      <a:cubicBezTo>
                        <a:pt x="450" y="346"/>
                        <a:pt x="450" y="346"/>
                        <a:pt x="450" y="346"/>
                      </a:cubicBezTo>
                      <a:cubicBezTo>
                        <a:pt x="453" y="345"/>
                        <a:pt x="453" y="345"/>
                        <a:pt x="453" y="345"/>
                      </a:cubicBezTo>
                      <a:cubicBezTo>
                        <a:pt x="456" y="345"/>
                        <a:pt x="456" y="345"/>
                        <a:pt x="456" y="345"/>
                      </a:cubicBezTo>
                      <a:cubicBezTo>
                        <a:pt x="457" y="343"/>
                        <a:pt x="457" y="343"/>
                        <a:pt x="457" y="343"/>
                      </a:cubicBezTo>
                      <a:cubicBezTo>
                        <a:pt x="456" y="342"/>
                        <a:pt x="456" y="342"/>
                        <a:pt x="456" y="342"/>
                      </a:cubicBezTo>
                      <a:cubicBezTo>
                        <a:pt x="458" y="340"/>
                        <a:pt x="458" y="340"/>
                        <a:pt x="458" y="340"/>
                      </a:cubicBezTo>
                      <a:cubicBezTo>
                        <a:pt x="457" y="342"/>
                        <a:pt x="457" y="342"/>
                        <a:pt x="457" y="342"/>
                      </a:cubicBezTo>
                      <a:cubicBezTo>
                        <a:pt x="457" y="343"/>
                        <a:pt x="457" y="343"/>
                        <a:pt x="457" y="343"/>
                      </a:cubicBezTo>
                      <a:cubicBezTo>
                        <a:pt x="463" y="343"/>
                        <a:pt x="463" y="343"/>
                        <a:pt x="463" y="343"/>
                      </a:cubicBezTo>
                      <a:cubicBezTo>
                        <a:pt x="465" y="342"/>
                        <a:pt x="465" y="342"/>
                        <a:pt x="465" y="342"/>
                      </a:cubicBezTo>
                      <a:cubicBezTo>
                        <a:pt x="465" y="340"/>
                        <a:pt x="465" y="340"/>
                        <a:pt x="465" y="340"/>
                      </a:cubicBezTo>
                      <a:cubicBezTo>
                        <a:pt x="466" y="340"/>
                        <a:pt x="466" y="340"/>
                        <a:pt x="466" y="340"/>
                      </a:cubicBezTo>
                      <a:cubicBezTo>
                        <a:pt x="465" y="342"/>
                        <a:pt x="465" y="342"/>
                        <a:pt x="465" y="342"/>
                      </a:cubicBezTo>
                      <a:cubicBezTo>
                        <a:pt x="465" y="342"/>
                        <a:pt x="465" y="342"/>
                        <a:pt x="465" y="342"/>
                      </a:cubicBezTo>
                      <a:cubicBezTo>
                        <a:pt x="468" y="343"/>
                        <a:pt x="468" y="343"/>
                        <a:pt x="468" y="343"/>
                      </a:cubicBezTo>
                      <a:cubicBezTo>
                        <a:pt x="471" y="344"/>
                        <a:pt x="471" y="344"/>
                        <a:pt x="471" y="344"/>
                      </a:cubicBezTo>
                      <a:cubicBezTo>
                        <a:pt x="474" y="346"/>
                        <a:pt x="474" y="346"/>
                        <a:pt x="474" y="346"/>
                      </a:cubicBezTo>
                      <a:cubicBezTo>
                        <a:pt x="477" y="346"/>
                        <a:pt x="477" y="346"/>
                        <a:pt x="477" y="346"/>
                      </a:cubicBezTo>
                      <a:cubicBezTo>
                        <a:pt x="480" y="347"/>
                        <a:pt x="480" y="347"/>
                        <a:pt x="480" y="347"/>
                      </a:cubicBezTo>
                      <a:cubicBezTo>
                        <a:pt x="483" y="346"/>
                        <a:pt x="483" y="346"/>
                        <a:pt x="483" y="346"/>
                      </a:cubicBezTo>
                      <a:cubicBezTo>
                        <a:pt x="484" y="346"/>
                        <a:pt x="484" y="346"/>
                        <a:pt x="484" y="346"/>
                      </a:cubicBezTo>
                      <a:cubicBezTo>
                        <a:pt x="486" y="343"/>
                        <a:pt x="486" y="343"/>
                        <a:pt x="486" y="343"/>
                      </a:cubicBezTo>
                      <a:cubicBezTo>
                        <a:pt x="488" y="344"/>
                        <a:pt x="488" y="344"/>
                        <a:pt x="488" y="344"/>
                      </a:cubicBezTo>
                      <a:cubicBezTo>
                        <a:pt x="491" y="345"/>
                        <a:pt x="491" y="345"/>
                        <a:pt x="491" y="345"/>
                      </a:cubicBezTo>
                      <a:cubicBezTo>
                        <a:pt x="494" y="347"/>
                        <a:pt x="494" y="347"/>
                        <a:pt x="494" y="347"/>
                      </a:cubicBezTo>
                      <a:cubicBezTo>
                        <a:pt x="496" y="346"/>
                        <a:pt x="496" y="346"/>
                        <a:pt x="496" y="346"/>
                      </a:cubicBezTo>
                      <a:cubicBezTo>
                        <a:pt x="496" y="347"/>
                        <a:pt x="496" y="347"/>
                        <a:pt x="496" y="347"/>
                      </a:cubicBezTo>
                      <a:cubicBezTo>
                        <a:pt x="498" y="350"/>
                        <a:pt x="498" y="350"/>
                        <a:pt x="498" y="350"/>
                      </a:cubicBezTo>
                      <a:cubicBezTo>
                        <a:pt x="500" y="353"/>
                        <a:pt x="500" y="353"/>
                        <a:pt x="500" y="353"/>
                      </a:cubicBezTo>
                      <a:cubicBezTo>
                        <a:pt x="503" y="353"/>
                        <a:pt x="503" y="353"/>
                        <a:pt x="503" y="353"/>
                      </a:cubicBezTo>
                      <a:cubicBezTo>
                        <a:pt x="505" y="353"/>
                        <a:pt x="505" y="353"/>
                        <a:pt x="505" y="353"/>
                      </a:cubicBezTo>
                      <a:cubicBezTo>
                        <a:pt x="506" y="352"/>
                        <a:pt x="506" y="352"/>
                        <a:pt x="506" y="352"/>
                      </a:cubicBezTo>
                      <a:cubicBezTo>
                        <a:pt x="509" y="350"/>
                        <a:pt x="509" y="350"/>
                        <a:pt x="509" y="350"/>
                      </a:cubicBezTo>
                      <a:cubicBezTo>
                        <a:pt x="511" y="353"/>
                        <a:pt x="511" y="353"/>
                        <a:pt x="511" y="353"/>
                      </a:cubicBezTo>
                      <a:cubicBezTo>
                        <a:pt x="512" y="354"/>
                        <a:pt x="512" y="354"/>
                        <a:pt x="512" y="354"/>
                      </a:cubicBezTo>
                      <a:cubicBezTo>
                        <a:pt x="514" y="352"/>
                        <a:pt x="514" y="352"/>
                        <a:pt x="514" y="352"/>
                      </a:cubicBezTo>
                      <a:cubicBezTo>
                        <a:pt x="514" y="349"/>
                        <a:pt x="514" y="349"/>
                        <a:pt x="514" y="349"/>
                      </a:cubicBezTo>
                      <a:cubicBezTo>
                        <a:pt x="512" y="346"/>
                        <a:pt x="512" y="346"/>
                        <a:pt x="512" y="346"/>
                      </a:cubicBezTo>
                      <a:cubicBezTo>
                        <a:pt x="515" y="348"/>
                        <a:pt x="515" y="348"/>
                        <a:pt x="515" y="348"/>
                      </a:cubicBezTo>
                      <a:cubicBezTo>
                        <a:pt x="518" y="349"/>
                        <a:pt x="518" y="349"/>
                        <a:pt x="518" y="349"/>
                      </a:cubicBezTo>
                      <a:cubicBezTo>
                        <a:pt x="521" y="352"/>
                        <a:pt x="521" y="352"/>
                        <a:pt x="521" y="352"/>
                      </a:cubicBezTo>
                      <a:cubicBezTo>
                        <a:pt x="524" y="353"/>
                        <a:pt x="524" y="353"/>
                        <a:pt x="524" y="353"/>
                      </a:cubicBezTo>
                      <a:cubicBezTo>
                        <a:pt x="524" y="356"/>
                        <a:pt x="524" y="356"/>
                        <a:pt x="524" y="356"/>
                      </a:cubicBezTo>
                      <a:cubicBezTo>
                        <a:pt x="524" y="357"/>
                        <a:pt x="524" y="357"/>
                        <a:pt x="524" y="357"/>
                      </a:cubicBezTo>
                      <a:cubicBezTo>
                        <a:pt x="526" y="354"/>
                        <a:pt x="526" y="354"/>
                        <a:pt x="526" y="354"/>
                      </a:cubicBezTo>
                      <a:cubicBezTo>
                        <a:pt x="529" y="353"/>
                        <a:pt x="529" y="353"/>
                        <a:pt x="529" y="353"/>
                      </a:cubicBezTo>
                      <a:cubicBezTo>
                        <a:pt x="529" y="352"/>
                        <a:pt x="529" y="352"/>
                        <a:pt x="529" y="352"/>
                      </a:cubicBezTo>
                      <a:cubicBezTo>
                        <a:pt x="527" y="350"/>
                        <a:pt x="527" y="350"/>
                        <a:pt x="527" y="350"/>
                      </a:cubicBezTo>
                      <a:cubicBezTo>
                        <a:pt x="524" y="350"/>
                        <a:pt x="524" y="350"/>
                        <a:pt x="524" y="350"/>
                      </a:cubicBezTo>
                      <a:cubicBezTo>
                        <a:pt x="521" y="348"/>
                        <a:pt x="521" y="348"/>
                        <a:pt x="521" y="348"/>
                      </a:cubicBezTo>
                      <a:cubicBezTo>
                        <a:pt x="521" y="348"/>
                        <a:pt x="521" y="348"/>
                        <a:pt x="521" y="348"/>
                      </a:cubicBezTo>
                      <a:cubicBezTo>
                        <a:pt x="520" y="345"/>
                        <a:pt x="520" y="345"/>
                        <a:pt x="520" y="345"/>
                      </a:cubicBezTo>
                      <a:cubicBezTo>
                        <a:pt x="523" y="342"/>
                        <a:pt x="523" y="342"/>
                        <a:pt x="523" y="342"/>
                      </a:cubicBezTo>
                      <a:cubicBezTo>
                        <a:pt x="523" y="340"/>
                        <a:pt x="523" y="340"/>
                        <a:pt x="523" y="340"/>
                      </a:cubicBezTo>
                      <a:cubicBezTo>
                        <a:pt x="522" y="340"/>
                        <a:pt x="522" y="340"/>
                        <a:pt x="522" y="340"/>
                      </a:cubicBezTo>
                      <a:cubicBezTo>
                        <a:pt x="519" y="340"/>
                        <a:pt x="519" y="340"/>
                        <a:pt x="519" y="340"/>
                      </a:cubicBezTo>
                      <a:cubicBezTo>
                        <a:pt x="517" y="340"/>
                        <a:pt x="517" y="340"/>
                        <a:pt x="517" y="340"/>
                      </a:cubicBezTo>
                      <a:cubicBezTo>
                        <a:pt x="520" y="338"/>
                        <a:pt x="520" y="338"/>
                        <a:pt x="520" y="338"/>
                      </a:cubicBezTo>
                      <a:cubicBezTo>
                        <a:pt x="520" y="337"/>
                        <a:pt x="520" y="337"/>
                        <a:pt x="520" y="337"/>
                      </a:cubicBezTo>
                      <a:cubicBezTo>
                        <a:pt x="517" y="337"/>
                        <a:pt x="517" y="337"/>
                        <a:pt x="517" y="337"/>
                      </a:cubicBezTo>
                      <a:cubicBezTo>
                        <a:pt x="515" y="338"/>
                        <a:pt x="515" y="338"/>
                        <a:pt x="515" y="338"/>
                      </a:cubicBezTo>
                      <a:cubicBezTo>
                        <a:pt x="513" y="338"/>
                        <a:pt x="513" y="338"/>
                        <a:pt x="513" y="338"/>
                      </a:cubicBezTo>
                      <a:cubicBezTo>
                        <a:pt x="512" y="338"/>
                        <a:pt x="512" y="338"/>
                        <a:pt x="512" y="338"/>
                      </a:cubicBezTo>
                      <a:cubicBezTo>
                        <a:pt x="509" y="338"/>
                        <a:pt x="509" y="338"/>
                        <a:pt x="509" y="338"/>
                      </a:cubicBezTo>
                      <a:cubicBezTo>
                        <a:pt x="510" y="335"/>
                        <a:pt x="510" y="335"/>
                        <a:pt x="510" y="335"/>
                      </a:cubicBezTo>
                      <a:cubicBezTo>
                        <a:pt x="511" y="334"/>
                        <a:pt x="511" y="334"/>
                        <a:pt x="511" y="334"/>
                      </a:cubicBezTo>
                      <a:cubicBezTo>
                        <a:pt x="513" y="333"/>
                        <a:pt x="513" y="333"/>
                        <a:pt x="513" y="333"/>
                      </a:cubicBezTo>
                      <a:cubicBezTo>
                        <a:pt x="515" y="334"/>
                        <a:pt x="515" y="334"/>
                        <a:pt x="515" y="334"/>
                      </a:cubicBezTo>
                      <a:cubicBezTo>
                        <a:pt x="518" y="336"/>
                        <a:pt x="518" y="336"/>
                        <a:pt x="518" y="336"/>
                      </a:cubicBezTo>
                      <a:cubicBezTo>
                        <a:pt x="518" y="335"/>
                        <a:pt x="518" y="335"/>
                        <a:pt x="518" y="335"/>
                      </a:cubicBezTo>
                      <a:cubicBezTo>
                        <a:pt x="521" y="336"/>
                        <a:pt x="521" y="336"/>
                        <a:pt x="521" y="336"/>
                      </a:cubicBezTo>
                      <a:cubicBezTo>
                        <a:pt x="521" y="337"/>
                        <a:pt x="521" y="337"/>
                        <a:pt x="521" y="337"/>
                      </a:cubicBezTo>
                      <a:cubicBezTo>
                        <a:pt x="522" y="336"/>
                        <a:pt x="522" y="336"/>
                        <a:pt x="522" y="336"/>
                      </a:cubicBezTo>
                      <a:cubicBezTo>
                        <a:pt x="525" y="335"/>
                        <a:pt x="525" y="335"/>
                        <a:pt x="525" y="335"/>
                      </a:cubicBezTo>
                      <a:cubicBezTo>
                        <a:pt x="525" y="334"/>
                        <a:pt x="525" y="334"/>
                        <a:pt x="525" y="334"/>
                      </a:cubicBezTo>
                      <a:cubicBezTo>
                        <a:pt x="525" y="334"/>
                        <a:pt x="525" y="334"/>
                        <a:pt x="525" y="334"/>
                      </a:cubicBezTo>
                      <a:cubicBezTo>
                        <a:pt x="526" y="334"/>
                        <a:pt x="526" y="334"/>
                        <a:pt x="526" y="334"/>
                      </a:cubicBezTo>
                      <a:cubicBezTo>
                        <a:pt x="526" y="334"/>
                        <a:pt x="526" y="334"/>
                        <a:pt x="526" y="334"/>
                      </a:cubicBezTo>
                      <a:cubicBezTo>
                        <a:pt x="529" y="333"/>
                        <a:pt x="529" y="333"/>
                        <a:pt x="529" y="333"/>
                      </a:cubicBezTo>
                      <a:cubicBezTo>
                        <a:pt x="532" y="333"/>
                        <a:pt x="532" y="333"/>
                        <a:pt x="532" y="333"/>
                      </a:cubicBezTo>
                      <a:cubicBezTo>
                        <a:pt x="532" y="333"/>
                        <a:pt x="532" y="333"/>
                        <a:pt x="532" y="333"/>
                      </a:cubicBezTo>
                      <a:cubicBezTo>
                        <a:pt x="531" y="333"/>
                        <a:pt x="531" y="333"/>
                        <a:pt x="531" y="333"/>
                      </a:cubicBezTo>
                      <a:cubicBezTo>
                        <a:pt x="531" y="333"/>
                        <a:pt x="531" y="333"/>
                        <a:pt x="531" y="333"/>
                      </a:cubicBezTo>
                      <a:cubicBezTo>
                        <a:pt x="532" y="333"/>
                        <a:pt x="532" y="333"/>
                        <a:pt x="532" y="333"/>
                      </a:cubicBezTo>
                      <a:cubicBezTo>
                        <a:pt x="535" y="333"/>
                        <a:pt x="535" y="333"/>
                        <a:pt x="535" y="333"/>
                      </a:cubicBezTo>
                      <a:cubicBezTo>
                        <a:pt x="536" y="333"/>
                        <a:pt x="536" y="333"/>
                        <a:pt x="536" y="333"/>
                      </a:cubicBezTo>
                      <a:cubicBezTo>
                        <a:pt x="539" y="333"/>
                        <a:pt x="539" y="333"/>
                        <a:pt x="539" y="333"/>
                      </a:cubicBezTo>
                      <a:cubicBezTo>
                        <a:pt x="541" y="333"/>
                        <a:pt x="541" y="333"/>
                        <a:pt x="541" y="333"/>
                      </a:cubicBezTo>
                      <a:cubicBezTo>
                        <a:pt x="543" y="331"/>
                        <a:pt x="543" y="331"/>
                        <a:pt x="543" y="331"/>
                      </a:cubicBezTo>
                      <a:cubicBezTo>
                        <a:pt x="544" y="328"/>
                        <a:pt x="544" y="328"/>
                        <a:pt x="544" y="328"/>
                      </a:cubicBezTo>
                      <a:cubicBezTo>
                        <a:pt x="544" y="327"/>
                        <a:pt x="544" y="327"/>
                        <a:pt x="544" y="327"/>
                      </a:cubicBezTo>
                      <a:cubicBezTo>
                        <a:pt x="545" y="328"/>
                        <a:pt x="545" y="328"/>
                        <a:pt x="545" y="328"/>
                      </a:cubicBezTo>
                      <a:cubicBezTo>
                        <a:pt x="545" y="328"/>
                        <a:pt x="545" y="328"/>
                        <a:pt x="545" y="328"/>
                      </a:cubicBezTo>
                      <a:cubicBezTo>
                        <a:pt x="545" y="329"/>
                        <a:pt x="545" y="329"/>
                        <a:pt x="545" y="329"/>
                      </a:cubicBezTo>
                      <a:cubicBezTo>
                        <a:pt x="545" y="331"/>
                        <a:pt x="545" y="331"/>
                        <a:pt x="545" y="331"/>
                      </a:cubicBezTo>
                      <a:cubicBezTo>
                        <a:pt x="548" y="334"/>
                        <a:pt x="548" y="334"/>
                        <a:pt x="548" y="334"/>
                      </a:cubicBezTo>
                      <a:cubicBezTo>
                        <a:pt x="545" y="335"/>
                        <a:pt x="545" y="335"/>
                        <a:pt x="545" y="335"/>
                      </a:cubicBezTo>
                      <a:cubicBezTo>
                        <a:pt x="548" y="336"/>
                        <a:pt x="548" y="336"/>
                        <a:pt x="548" y="336"/>
                      </a:cubicBezTo>
                      <a:cubicBezTo>
                        <a:pt x="551" y="335"/>
                        <a:pt x="551" y="335"/>
                        <a:pt x="551" y="335"/>
                      </a:cubicBezTo>
                      <a:cubicBezTo>
                        <a:pt x="553" y="333"/>
                        <a:pt x="553" y="333"/>
                        <a:pt x="553" y="333"/>
                      </a:cubicBezTo>
                      <a:cubicBezTo>
                        <a:pt x="553" y="332"/>
                        <a:pt x="553" y="332"/>
                        <a:pt x="553" y="332"/>
                      </a:cubicBezTo>
                      <a:cubicBezTo>
                        <a:pt x="554" y="333"/>
                        <a:pt x="554" y="333"/>
                        <a:pt x="554" y="333"/>
                      </a:cubicBezTo>
                      <a:cubicBezTo>
                        <a:pt x="557" y="333"/>
                        <a:pt x="557" y="333"/>
                        <a:pt x="557" y="333"/>
                      </a:cubicBezTo>
                      <a:cubicBezTo>
                        <a:pt x="557" y="331"/>
                        <a:pt x="557" y="331"/>
                        <a:pt x="557" y="331"/>
                      </a:cubicBezTo>
                      <a:cubicBezTo>
                        <a:pt x="558" y="330"/>
                        <a:pt x="558" y="330"/>
                        <a:pt x="558" y="330"/>
                      </a:cubicBezTo>
                      <a:cubicBezTo>
                        <a:pt x="558" y="331"/>
                        <a:pt x="558" y="331"/>
                        <a:pt x="558" y="331"/>
                      </a:cubicBezTo>
                      <a:cubicBezTo>
                        <a:pt x="559" y="330"/>
                        <a:pt x="559" y="330"/>
                        <a:pt x="559" y="330"/>
                      </a:cubicBezTo>
                      <a:cubicBezTo>
                        <a:pt x="559" y="330"/>
                        <a:pt x="559" y="330"/>
                        <a:pt x="559" y="330"/>
                      </a:cubicBezTo>
                      <a:cubicBezTo>
                        <a:pt x="560" y="333"/>
                        <a:pt x="560" y="333"/>
                        <a:pt x="560" y="333"/>
                      </a:cubicBezTo>
                      <a:cubicBezTo>
                        <a:pt x="559" y="333"/>
                        <a:pt x="559" y="333"/>
                        <a:pt x="559" y="333"/>
                      </a:cubicBezTo>
                      <a:cubicBezTo>
                        <a:pt x="558" y="333"/>
                        <a:pt x="558" y="333"/>
                        <a:pt x="558" y="333"/>
                      </a:cubicBezTo>
                      <a:cubicBezTo>
                        <a:pt x="560" y="333"/>
                        <a:pt x="560" y="333"/>
                        <a:pt x="560" y="333"/>
                      </a:cubicBezTo>
                      <a:cubicBezTo>
                        <a:pt x="563" y="333"/>
                        <a:pt x="563" y="333"/>
                        <a:pt x="563" y="333"/>
                      </a:cubicBezTo>
                      <a:cubicBezTo>
                        <a:pt x="566" y="333"/>
                        <a:pt x="566" y="333"/>
                        <a:pt x="566" y="333"/>
                      </a:cubicBezTo>
                      <a:cubicBezTo>
                        <a:pt x="568" y="332"/>
                        <a:pt x="568" y="332"/>
                        <a:pt x="568" y="332"/>
                      </a:cubicBezTo>
                      <a:cubicBezTo>
                        <a:pt x="571" y="331"/>
                        <a:pt x="571" y="331"/>
                        <a:pt x="571" y="331"/>
                      </a:cubicBezTo>
                      <a:cubicBezTo>
                        <a:pt x="572" y="332"/>
                        <a:pt x="572" y="332"/>
                        <a:pt x="572" y="332"/>
                      </a:cubicBezTo>
                      <a:cubicBezTo>
                        <a:pt x="573" y="333"/>
                        <a:pt x="573" y="333"/>
                        <a:pt x="573" y="333"/>
                      </a:cubicBezTo>
                      <a:cubicBezTo>
                        <a:pt x="572" y="333"/>
                        <a:pt x="572" y="333"/>
                        <a:pt x="572" y="333"/>
                      </a:cubicBezTo>
                      <a:cubicBezTo>
                        <a:pt x="568" y="333"/>
                        <a:pt x="568" y="333"/>
                        <a:pt x="568" y="333"/>
                      </a:cubicBezTo>
                      <a:cubicBezTo>
                        <a:pt x="570" y="333"/>
                        <a:pt x="570" y="333"/>
                        <a:pt x="570" y="333"/>
                      </a:cubicBezTo>
                      <a:cubicBezTo>
                        <a:pt x="573" y="334"/>
                        <a:pt x="573" y="334"/>
                        <a:pt x="573" y="334"/>
                      </a:cubicBezTo>
                      <a:cubicBezTo>
                        <a:pt x="576" y="336"/>
                        <a:pt x="576" y="336"/>
                        <a:pt x="576" y="336"/>
                      </a:cubicBezTo>
                      <a:cubicBezTo>
                        <a:pt x="579" y="337"/>
                        <a:pt x="579" y="337"/>
                        <a:pt x="579" y="337"/>
                      </a:cubicBezTo>
                      <a:cubicBezTo>
                        <a:pt x="578" y="336"/>
                        <a:pt x="578" y="336"/>
                        <a:pt x="578" y="336"/>
                      </a:cubicBezTo>
                      <a:cubicBezTo>
                        <a:pt x="577" y="335"/>
                        <a:pt x="577" y="335"/>
                        <a:pt x="577" y="335"/>
                      </a:cubicBezTo>
                      <a:cubicBezTo>
                        <a:pt x="579" y="335"/>
                        <a:pt x="579" y="335"/>
                        <a:pt x="579" y="335"/>
                      </a:cubicBezTo>
                      <a:cubicBezTo>
                        <a:pt x="579" y="335"/>
                        <a:pt x="579" y="335"/>
                        <a:pt x="579" y="335"/>
                      </a:cubicBezTo>
                      <a:cubicBezTo>
                        <a:pt x="579" y="336"/>
                        <a:pt x="579" y="336"/>
                        <a:pt x="579" y="336"/>
                      </a:cubicBezTo>
                      <a:cubicBezTo>
                        <a:pt x="580" y="337"/>
                        <a:pt x="580" y="337"/>
                        <a:pt x="580" y="337"/>
                      </a:cubicBezTo>
                      <a:cubicBezTo>
                        <a:pt x="583" y="339"/>
                        <a:pt x="583" y="339"/>
                        <a:pt x="583" y="339"/>
                      </a:cubicBezTo>
                      <a:cubicBezTo>
                        <a:pt x="580" y="338"/>
                        <a:pt x="580" y="338"/>
                        <a:pt x="580" y="338"/>
                      </a:cubicBezTo>
                      <a:cubicBezTo>
                        <a:pt x="581" y="340"/>
                        <a:pt x="581" y="340"/>
                        <a:pt x="581" y="340"/>
                      </a:cubicBezTo>
                      <a:cubicBezTo>
                        <a:pt x="581" y="340"/>
                        <a:pt x="581" y="340"/>
                        <a:pt x="581" y="340"/>
                      </a:cubicBezTo>
                      <a:cubicBezTo>
                        <a:pt x="584" y="342"/>
                        <a:pt x="584" y="342"/>
                        <a:pt x="584" y="342"/>
                      </a:cubicBezTo>
                      <a:cubicBezTo>
                        <a:pt x="584" y="344"/>
                        <a:pt x="584" y="344"/>
                        <a:pt x="584" y="344"/>
                      </a:cubicBezTo>
                      <a:cubicBezTo>
                        <a:pt x="586" y="344"/>
                        <a:pt x="586" y="344"/>
                        <a:pt x="586" y="344"/>
                      </a:cubicBezTo>
                      <a:cubicBezTo>
                        <a:pt x="589" y="344"/>
                        <a:pt x="589" y="344"/>
                        <a:pt x="589" y="344"/>
                      </a:cubicBezTo>
                      <a:cubicBezTo>
                        <a:pt x="590" y="344"/>
                        <a:pt x="590" y="344"/>
                        <a:pt x="590" y="344"/>
                      </a:cubicBezTo>
                      <a:cubicBezTo>
                        <a:pt x="590" y="344"/>
                        <a:pt x="590" y="344"/>
                        <a:pt x="590" y="344"/>
                      </a:cubicBezTo>
                      <a:cubicBezTo>
                        <a:pt x="590" y="344"/>
                        <a:pt x="590" y="344"/>
                        <a:pt x="590" y="344"/>
                      </a:cubicBezTo>
                      <a:cubicBezTo>
                        <a:pt x="591" y="343"/>
                        <a:pt x="591" y="343"/>
                        <a:pt x="591" y="343"/>
                      </a:cubicBezTo>
                      <a:cubicBezTo>
                        <a:pt x="594" y="342"/>
                        <a:pt x="594" y="342"/>
                        <a:pt x="594" y="342"/>
                      </a:cubicBezTo>
                      <a:cubicBezTo>
                        <a:pt x="597" y="341"/>
                        <a:pt x="597" y="341"/>
                        <a:pt x="597" y="341"/>
                      </a:cubicBezTo>
                      <a:cubicBezTo>
                        <a:pt x="597" y="340"/>
                        <a:pt x="597" y="340"/>
                        <a:pt x="597" y="340"/>
                      </a:cubicBezTo>
                      <a:cubicBezTo>
                        <a:pt x="598" y="340"/>
                        <a:pt x="598" y="340"/>
                        <a:pt x="598" y="340"/>
                      </a:cubicBezTo>
                      <a:cubicBezTo>
                        <a:pt x="601" y="338"/>
                        <a:pt x="601" y="338"/>
                        <a:pt x="601" y="338"/>
                      </a:cubicBezTo>
                      <a:cubicBezTo>
                        <a:pt x="604" y="338"/>
                        <a:pt x="604" y="338"/>
                        <a:pt x="604" y="338"/>
                      </a:cubicBezTo>
                      <a:cubicBezTo>
                        <a:pt x="606" y="340"/>
                        <a:pt x="606" y="340"/>
                        <a:pt x="606" y="340"/>
                      </a:cubicBezTo>
                      <a:cubicBezTo>
                        <a:pt x="609" y="341"/>
                        <a:pt x="609" y="341"/>
                        <a:pt x="609" y="341"/>
                      </a:cubicBezTo>
                      <a:cubicBezTo>
                        <a:pt x="611" y="344"/>
                        <a:pt x="611" y="344"/>
                        <a:pt x="611" y="344"/>
                      </a:cubicBezTo>
                      <a:cubicBezTo>
                        <a:pt x="613" y="347"/>
                        <a:pt x="613" y="347"/>
                        <a:pt x="613" y="347"/>
                      </a:cubicBezTo>
                      <a:cubicBezTo>
                        <a:pt x="616" y="349"/>
                        <a:pt x="616" y="349"/>
                        <a:pt x="616" y="349"/>
                      </a:cubicBezTo>
                      <a:cubicBezTo>
                        <a:pt x="617" y="351"/>
                        <a:pt x="617" y="351"/>
                        <a:pt x="617" y="351"/>
                      </a:cubicBezTo>
                      <a:cubicBezTo>
                        <a:pt x="619" y="352"/>
                        <a:pt x="619" y="352"/>
                        <a:pt x="619" y="352"/>
                      </a:cubicBezTo>
                      <a:cubicBezTo>
                        <a:pt x="622" y="354"/>
                        <a:pt x="622" y="354"/>
                        <a:pt x="622" y="354"/>
                      </a:cubicBezTo>
                      <a:cubicBezTo>
                        <a:pt x="624" y="357"/>
                        <a:pt x="624" y="357"/>
                        <a:pt x="624" y="357"/>
                      </a:cubicBezTo>
                      <a:cubicBezTo>
                        <a:pt x="624" y="363"/>
                        <a:pt x="624" y="363"/>
                        <a:pt x="624" y="363"/>
                      </a:cubicBezTo>
                      <a:cubicBezTo>
                        <a:pt x="623" y="366"/>
                        <a:pt x="623" y="366"/>
                        <a:pt x="623" y="366"/>
                      </a:cubicBezTo>
                      <a:cubicBezTo>
                        <a:pt x="622" y="369"/>
                        <a:pt x="622" y="369"/>
                        <a:pt x="622" y="369"/>
                      </a:cubicBezTo>
                      <a:cubicBezTo>
                        <a:pt x="622" y="372"/>
                        <a:pt x="622" y="372"/>
                        <a:pt x="622" y="372"/>
                      </a:cubicBezTo>
                      <a:cubicBezTo>
                        <a:pt x="621" y="374"/>
                        <a:pt x="621" y="374"/>
                        <a:pt x="621" y="374"/>
                      </a:cubicBezTo>
                      <a:cubicBezTo>
                        <a:pt x="623" y="377"/>
                        <a:pt x="623" y="377"/>
                        <a:pt x="623" y="377"/>
                      </a:cubicBezTo>
                      <a:cubicBezTo>
                        <a:pt x="625" y="374"/>
                        <a:pt x="625" y="374"/>
                        <a:pt x="625" y="374"/>
                      </a:cubicBezTo>
                      <a:cubicBezTo>
                        <a:pt x="623" y="371"/>
                        <a:pt x="623" y="371"/>
                        <a:pt x="623" y="371"/>
                      </a:cubicBezTo>
                      <a:cubicBezTo>
                        <a:pt x="623" y="371"/>
                        <a:pt x="623" y="371"/>
                        <a:pt x="623" y="371"/>
                      </a:cubicBezTo>
                      <a:cubicBezTo>
                        <a:pt x="625" y="374"/>
                        <a:pt x="625" y="374"/>
                        <a:pt x="625" y="374"/>
                      </a:cubicBezTo>
                      <a:cubicBezTo>
                        <a:pt x="626" y="377"/>
                        <a:pt x="626" y="377"/>
                        <a:pt x="626" y="377"/>
                      </a:cubicBezTo>
                      <a:cubicBezTo>
                        <a:pt x="625" y="378"/>
                        <a:pt x="625" y="378"/>
                        <a:pt x="625" y="378"/>
                      </a:cubicBezTo>
                      <a:cubicBezTo>
                        <a:pt x="625" y="381"/>
                        <a:pt x="625" y="381"/>
                        <a:pt x="625" y="381"/>
                      </a:cubicBezTo>
                      <a:cubicBezTo>
                        <a:pt x="626" y="384"/>
                        <a:pt x="626" y="384"/>
                        <a:pt x="626" y="384"/>
                      </a:cubicBezTo>
                      <a:cubicBezTo>
                        <a:pt x="627" y="387"/>
                        <a:pt x="627" y="387"/>
                        <a:pt x="627" y="387"/>
                      </a:cubicBezTo>
                      <a:cubicBezTo>
                        <a:pt x="628" y="389"/>
                        <a:pt x="628" y="389"/>
                        <a:pt x="628" y="389"/>
                      </a:cubicBezTo>
                      <a:cubicBezTo>
                        <a:pt x="631" y="390"/>
                        <a:pt x="631" y="390"/>
                        <a:pt x="631" y="390"/>
                      </a:cubicBezTo>
                      <a:cubicBezTo>
                        <a:pt x="630" y="388"/>
                        <a:pt x="630" y="388"/>
                        <a:pt x="630" y="388"/>
                      </a:cubicBezTo>
                      <a:cubicBezTo>
                        <a:pt x="632" y="388"/>
                        <a:pt x="632" y="388"/>
                        <a:pt x="632" y="388"/>
                      </a:cubicBezTo>
                      <a:cubicBezTo>
                        <a:pt x="633" y="391"/>
                        <a:pt x="633" y="391"/>
                        <a:pt x="633" y="391"/>
                      </a:cubicBezTo>
                      <a:cubicBezTo>
                        <a:pt x="633" y="394"/>
                        <a:pt x="633" y="394"/>
                        <a:pt x="633" y="394"/>
                      </a:cubicBezTo>
                      <a:cubicBezTo>
                        <a:pt x="636" y="393"/>
                        <a:pt x="636" y="393"/>
                        <a:pt x="636" y="393"/>
                      </a:cubicBezTo>
                      <a:cubicBezTo>
                        <a:pt x="637" y="392"/>
                        <a:pt x="637" y="392"/>
                        <a:pt x="637" y="392"/>
                      </a:cubicBezTo>
                      <a:cubicBezTo>
                        <a:pt x="635" y="395"/>
                        <a:pt x="635" y="395"/>
                        <a:pt x="635" y="395"/>
                      </a:cubicBezTo>
                      <a:cubicBezTo>
                        <a:pt x="636" y="398"/>
                        <a:pt x="636" y="398"/>
                        <a:pt x="636" y="398"/>
                      </a:cubicBezTo>
                      <a:cubicBezTo>
                        <a:pt x="636" y="401"/>
                        <a:pt x="636" y="401"/>
                        <a:pt x="636" y="401"/>
                      </a:cubicBezTo>
                      <a:cubicBezTo>
                        <a:pt x="638" y="404"/>
                        <a:pt x="638" y="404"/>
                        <a:pt x="638" y="404"/>
                      </a:cubicBezTo>
                      <a:cubicBezTo>
                        <a:pt x="638" y="404"/>
                        <a:pt x="638" y="404"/>
                        <a:pt x="638" y="404"/>
                      </a:cubicBezTo>
                      <a:cubicBezTo>
                        <a:pt x="640" y="405"/>
                        <a:pt x="640" y="405"/>
                        <a:pt x="640" y="405"/>
                      </a:cubicBezTo>
                      <a:cubicBezTo>
                        <a:pt x="643" y="407"/>
                        <a:pt x="643" y="407"/>
                        <a:pt x="643" y="407"/>
                      </a:cubicBezTo>
                      <a:cubicBezTo>
                        <a:pt x="645" y="409"/>
                        <a:pt x="645" y="409"/>
                        <a:pt x="645" y="409"/>
                      </a:cubicBezTo>
                      <a:cubicBezTo>
                        <a:pt x="646" y="412"/>
                        <a:pt x="646" y="412"/>
                        <a:pt x="646" y="412"/>
                      </a:cubicBezTo>
                      <a:cubicBezTo>
                        <a:pt x="649" y="415"/>
                        <a:pt x="649" y="415"/>
                        <a:pt x="649" y="415"/>
                      </a:cubicBezTo>
                      <a:cubicBezTo>
                        <a:pt x="646" y="415"/>
                        <a:pt x="646" y="415"/>
                        <a:pt x="646" y="415"/>
                      </a:cubicBezTo>
                      <a:cubicBezTo>
                        <a:pt x="646" y="415"/>
                        <a:pt x="646" y="415"/>
                        <a:pt x="646" y="415"/>
                      </a:cubicBezTo>
                      <a:cubicBezTo>
                        <a:pt x="649" y="417"/>
                        <a:pt x="649" y="417"/>
                        <a:pt x="649" y="417"/>
                      </a:cubicBezTo>
                      <a:cubicBezTo>
                        <a:pt x="652" y="417"/>
                        <a:pt x="652" y="417"/>
                        <a:pt x="652" y="417"/>
                      </a:cubicBezTo>
                      <a:cubicBezTo>
                        <a:pt x="655" y="416"/>
                        <a:pt x="655" y="416"/>
                        <a:pt x="655" y="416"/>
                      </a:cubicBezTo>
                      <a:cubicBezTo>
                        <a:pt x="657" y="415"/>
                        <a:pt x="657" y="415"/>
                        <a:pt x="657" y="415"/>
                      </a:cubicBezTo>
                      <a:cubicBezTo>
                        <a:pt x="658" y="412"/>
                        <a:pt x="658" y="412"/>
                        <a:pt x="658" y="412"/>
                      </a:cubicBezTo>
                      <a:cubicBezTo>
                        <a:pt x="659" y="411"/>
                        <a:pt x="659" y="411"/>
                        <a:pt x="659" y="411"/>
                      </a:cubicBezTo>
                      <a:cubicBezTo>
                        <a:pt x="659" y="408"/>
                        <a:pt x="659" y="408"/>
                        <a:pt x="659" y="408"/>
                      </a:cubicBezTo>
                      <a:cubicBezTo>
                        <a:pt x="660" y="407"/>
                        <a:pt x="660" y="407"/>
                        <a:pt x="660" y="407"/>
                      </a:cubicBezTo>
                      <a:cubicBezTo>
                        <a:pt x="661" y="404"/>
                        <a:pt x="661" y="404"/>
                        <a:pt x="661" y="404"/>
                      </a:cubicBezTo>
                      <a:cubicBezTo>
                        <a:pt x="662" y="401"/>
                        <a:pt x="662" y="401"/>
                        <a:pt x="662" y="401"/>
                      </a:cubicBezTo>
                      <a:cubicBezTo>
                        <a:pt x="662" y="399"/>
                        <a:pt x="662" y="399"/>
                        <a:pt x="662" y="399"/>
                      </a:cubicBezTo>
                      <a:cubicBezTo>
                        <a:pt x="662" y="396"/>
                        <a:pt x="662" y="396"/>
                        <a:pt x="662" y="396"/>
                      </a:cubicBezTo>
                      <a:cubicBezTo>
                        <a:pt x="663" y="393"/>
                        <a:pt x="663" y="393"/>
                        <a:pt x="663" y="393"/>
                      </a:cubicBezTo>
                      <a:cubicBezTo>
                        <a:pt x="663" y="393"/>
                        <a:pt x="663" y="393"/>
                        <a:pt x="663" y="393"/>
                      </a:cubicBezTo>
                      <a:cubicBezTo>
                        <a:pt x="662" y="390"/>
                        <a:pt x="662" y="390"/>
                        <a:pt x="662" y="390"/>
                      </a:cubicBezTo>
                      <a:cubicBezTo>
                        <a:pt x="662" y="389"/>
                        <a:pt x="662" y="389"/>
                        <a:pt x="662" y="389"/>
                      </a:cubicBezTo>
                      <a:cubicBezTo>
                        <a:pt x="662" y="388"/>
                        <a:pt x="662" y="388"/>
                        <a:pt x="662" y="388"/>
                      </a:cubicBezTo>
                      <a:cubicBezTo>
                        <a:pt x="661" y="386"/>
                        <a:pt x="661" y="386"/>
                        <a:pt x="661" y="386"/>
                      </a:cubicBezTo>
                      <a:cubicBezTo>
                        <a:pt x="660" y="384"/>
                        <a:pt x="660" y="384"/>
                        <a:pt x="660" y="384"/>
                      </a:cubicBezTo>
                      <a:cubicBezTo>
                        <a:pt x="659" y="385"/>
                        <a:pt x="659" y="385"/>
                        <a:pt x="659" y="385"/>
                      </a:cubicBezTo>
                      <a:cubicBezTo>
                        <a:pt x="659" y="384"/>
                        <a:pt x="659" y="384"/>
                        <a:pt x="659" y="384"/>
                      </a:cubicBezTo>
                      <a:cubicBezTo>
                        <a:pt x="659" y="382"/>
                        <a:pt x="659" y="382"/>
                        <a:pt x="659" y="382"/>
                      </a:cubicBezTo>
                      <a:cubicBezTo>
                        <a:pt x="658" y="378"/>
                        <a:pt x="658" y="378"/>
                        <a:pt x="658" y="378"/>
                      </a:cubicBezTo>
                      <a:cubicBezTo>
                        <a:pt x="657" y="376"/>
                        <a:pt x="657" y="376"/>
                        <a:pt x="657" y="376"/>
                      </a:cubicBezTo>
                      <a:cubicBezTo>
                        <a:pt x="654" y="370"/>
                        <a:pt x="654" y="370"/>
                        <a:pt x="654" y="370"/>
                      </a:cubicBezTo>
                      <a:cubicBezTo>
                        <a:pt x="653" y="367"/>
                        <a:pt x="653" y="367"/>
                        <a:pt x="653" y="367"/>
                      </a:cubicBezTo>
                      <a:cubicBezTo>
                        <a:pt x="652" y="366"/>
                        <a:pt x="652" y="366"/>
                        <a:pt x="652" y="366"/>
                      </a:cubicBezTo>
                      <a:cubicBezTo>
                        <a:pt x="651" y="363"/>
                        <a:pt x="651" y="363"/>
                        <a:pt x="651" y="363"/>
                      </a:cubicBezTo>
                      <a:cubicBezTo>
                        <a:pt x="651" y="360"/>
                        <a:pt x="651" y="360"/>
                        <a:pt x="651" y="360"/>
                      </a:cubicBezTo>
                      <a:cubicBezTo>
                        <a:pt x="654" y="362"/>
                        <a:pt x="654" y="362"/>
                        <a:pt x="654" y="362"/>
                      </a:cubicBezTo>
                      <a:cubicBezTo>
                        <a:pt x="654" y="365"/>
                        <a:pt x="654" y="365"/>
                        <a:pt x="654" y="365"/>
                      </a:cubicBezTo>
                      <a:cubicBezTo>
                        <a:pt x="654" y="368"/>
                        <a:pt x="654" y="368"/>
                        <a:pt x="654" y="368"/>
                      </a:cubicBezTo>
                      <a:cubicBezTo>
                        <a:pt x="655" y="371"/>
                        <a:pt x="655" y="371"/>
                        <a:pt x="655" y="371"/>
                      </a:cubicBezTo>
                      <a:cubicBezTo>
                        <a:pt x="656" y="373"/>
                        <a:pt x="656" y="373"/>
                        <a:pt x="656" y="373"/>
                      </a:cubicBezTo>
                      <a:cubicBezTo>
                        <a:pt x="657" y="374"/>
                        <a:pt x="657" y="374"/>
                        <a:pt x="657" y="374"/>
                      </a:cubicBezTo>
                      <a:cubicBezTo>
                        <a:pt x="655" y="371"/>
                        <a:pt x="655" y="371"/>
                        <a:pt x="655" y="371"/>
                      </a:cubicBezTo>
                      <a:cubicBezTo>
                        <a:pt x="654" y="368"/>
                        <a:pt x="654" y="368"/>
                        <a:pt x="654" y="368"/>
                      </a:cubicBezTo>
                      <a:cubicBezTo>
                        <a:pt x="655" y="365"/>
                        <a:pt x="655" y="365"/>
                        <a:pt x="655" y="365"/>
                      </a:cubicBezTo>
                      <a:cubicBezTo>
                        <a:pt x="655" y="362"/>
                        <a:pt x="655" y="362"/>
                        <a:pt x="655" y="362"/>
                      </a:cubicBezTo>
                      <a:cubicBezTo>
                        <a:pt x="653" y="359"/>
                        <a:pt x="653" y="359"/>
                        <a:pt x="653" y="359"/>
                      </a:cubicBezTo>
                      <a:cubicBezTo>
                        <a:pt x="651" y="357"/>
                        <a:pt x="651" y="357"/>
                        <a:pt x="651" y="357"/>
                      </a:cubicBezTo>
                      <a:cubicBezTo>
                        <a:pt x="650" y="355"/>
                        <a:pt x="650" y="355"/>
                        <a:pt x="650" y="355"/>
                      </a:cubicBezTo>
                      <a:cubicBezTo>
                        <a:pt x="649" y="352"/>
                        <a:pt x="649" y="352"/>
                        <a:pt x="649" y="352"/>
                      </a:cubicBezTo>
                      <a:cubicBezTo>
                        <a:pt x="647" y="349"/>
                        <a:pt x="647" y="349"/>
                        <a:pt x="647" y="349"/>
                      </a:cubicBezTo>
                      <a:cubicBezTo>
                        <a:pt x="646" y="346"/>
                        <a:pt x="646" y="346"/>
                        <a:pt x="646" y="346"/>
                      </a:cubicBezTo>
                      <a:cubicBezTo>
                        <a:pt x="645" y="344"/>
                        <a:pt x="645" y="344"/>
                        <a:pt x="645" y="344"/>
                      </a:cubicBezTo>
                      <a:cubicBezTo>
                        <a:pt x="644" y="340"/>
                        <a:pt x="644" y="340"/>
                        <a:pt x="644" y="340"/>
                      </a:cubicBezTo>
                      <a:cubicBezTo>
                        <a:pt x="644" y="340"/>
                        <a:pt x="644" y="340"/>
                        <a:pt x="644" y="340"/>
                      </a:cubicBezTo>
                      <a:cubicBezTo>
                        <a:pt x="643" y="336"/>
                        <a:pt x="643" y="336"/>
                        <a:pt x="643" y="336"/>
                      </a:cubicBezTo>
                      <a:cubicBezTo>
                        <a:pt x="642" y="333"/>
                        <a:pt x="642" y="333"/>
                        <a:pt x="642" y="333"/>
                      </a:cubicBezTo>
                      <a:cubicBezTo>
                        <a:pt x="642" y="333"/>
                        <a:pt x="642" y="333"/>
                        <a:pt x="642" y="333"/>
                      </a:cubicBezTo>
                      <a:cubicBezTo>
                        <a:pt x="641" y="330"/>
                        <a:pt x="641" y="330"/>
                        <a:pt x="641" y="330"/>
                      </a:cubicBezTo>
                      <a:cubicBezTo>
                        <a:pt x="641" y="328"/>
                        <a:pt x="641" y="328"/>
                        <a:pt x="641" y="328"/>
                      </a:cubicBezTo>
                      <a:cubicBezTo>
                        <a:pt x="641" y="325"/>
                        <a:pt x="641" y="325"/>
                        <a:pt x="641" y="325"/>
                      </a:cubicBezTo>
                      <a:cubicBezTo>
                        <a:pt x="641" y="322"/>
                        <a:pt x="641" y="322"/>
                        <a:pt x="641" y="322"/>
                      </a:cubicBezTo>
                      <a:cubicBezTo>
                        <a:pt x="644" y="320"/>
                        <a:pt x="644" y="320"/>
                        <a:pt x="644" y="320"/>
                      </a:cubicBezTo>
                      <a:cubicBezTo>
                        <a:pt x="641" y="317"/>
                        <a:pt x="641" y="317"/>
                        <a:pt x="641" y="317"/>
                      </a:cubicBezTo>
                      <a:cubicBezTo>
                        <a:pt x="644" y="318"/>
                        <a:pt x="644" y="318"/>
                        <a:pt x="644" y="318"/>
                      </a:cubicBezTo>
                      <a:cubicBezTo>
                        <a:pt x="645" y="317"/>
                        <a:pt x="645" y="317"/>
                        <a:pt x="645" y="317"/>
                      </a:cubicBezTo>
                      <a:cubicBezTo>
                        <a:pt x="644" y="314"/>
                        <a:pt x="644" y="314"/>
                        <a:pt x="644" y="314"/>
                      </a:cubicBezTo>
                      <a:cubicBezTo>
                        <a:pt x="647" y="312"/>
                        <a:pt x="647" y="312"/>
                        <a:pt x="647" y="312"/>
                      </a:cubicBezTo>
                      <a:cubicBezTo>
                        <a:pt x="647" y="309"/>
                        <a:pt x="647" y="309"/>
                        <a:pt x="647" y="309"/>
                      </a:cubicBezTo>
                      <a:cubicBezTo>
                        <a:pt x="649" y="308"/>
                        <a:pt x="649" y="308"/>
                        <a:pt x="649" y="308"/>
                      </a:cubicBezTo>
                      <a:cubicBezTo>
                        <a:pt x="650" y="306"/>
                        <a:pt x="650" y="306"/>
                        <a:pt x="650" y="306"/>
                      </a:cubicBezTo>
                      <a:cubicBezTo>
                        <a:pt x="652" y="303"/>
                        <a:pt x="652" y="303"/>
                        <a:pt x="652" y="303"/>
                      </a:cubicBezTo>
                      <a:cubicBezTo>
                        <a:pt x="652" y="302"/>
                        <a:pt x="652" y="302"/>
                        <a:pt x="652" y="302"/>
                      </a:cubicBezTo>
                      <a:cubicBezTo>
                        <a:pt x="651" y="299"/>
                        <a:pt x="651" y="299"/>
                        <a:pt x="651" y="299"/>
                      </a:cubicBezTo>
                      <a:cubicBezTo>
                        <a:pt x="653" y="302"/>
                        <a:pt x="653" y="302"/>
                        <a:pt x="653" y="302"/>
                      </a:cubicBezTo>
                      <a:cubicBezTo>
                        <a:pt x="656" y="302"/>
                        <a:pt x="656" y="302"/>
                        <a:pt x="656" y="302"/>
                      </a:cubicBezTo>
                      <a:cubicBezTo>
                        <a:pt x="656" y="299"/>
                        <a:pt x="656" y="299"/>
                        <a:pt x="656" y="299"/>
                      </a:cubicBezTo>
                      <a:cubicBezTo>
                        <a:pt x="659" y="299"/>
                        <a:pt x="659" y="299"/>
                        <a:pt x="659" y="299"/>
                      </a:cubicBezTo>
                      <a:cubicBezTo>
                        <a:pt x="661" y="297"/>
                        <a:pt x="661" y="297"/>
                        <a:pt x="661" y="297"/>
                      </a:cubicBezTo>
                      <a:cubicBezTo>
                        <a:pt x="663" y="297"/>
                        <a:pt x="663" y="297"/>
                        <a:pt x="663" y="297"/>
                      </a:cubicBezTo>
                      <a:cubicBezTo>
                        <a:pt x="663" y="296"/>
                        <a:pt x="663" y="296"/>
                        <a:pt x="663" y="296"/>
                      </a:cubicBezTo>
                      <a:cubicBezTo>
                        <a:pt x="664" y="293"/>
                        <a:pt x="664" y="293"/>
                        <a:pt x="664" y="293"/>
                      </a:cubicBezTo>
                      <a:cubicBezTo>
                        <a:pt x="664" y="293"/>
                        <a:pt x="664" y="293"/>
                        <a:pt x="664" y="293"/>
                      </a:cubicBezTo>
                      <a:cubicBezTo>
                        <a:pt x="667" y="294"/>
                        <a:pt x="667" y="294"/>
                        <a:pt x="667" y="294"/>
                      </a:cubicBezTo>
                      <a:cubicBezTo>
                        <a:pt x="669" y="291"/>
                        <a:pt x="669" y="291"/>
                        <a:pt x="669" y="291"/>
                      </a:cubicBezTo>
                      <a:cubicBezTo>
                        <a:pt x="672" y="290"/>
                        <a:pt x="672" y="290"/>
                        <a:pt x="672" y="290"/>
                      </a:cubicBezTo>
                      <a:cubicBezTo>
                        <a:pt x="673" y="288"/>
                        <a:pt x="673" y="288"/>
                        <a:pt x="673" y="288"/>
                      </a:cubicBezTo>
                      <a:cubicBezTo>
                        <a:pt x="674" y="285"/>
                        <a:pt x="674" y="285"/>
                        <a:pt x="674" y="285"/>
                      </a:cubicBezTo>
                      <a:cubicBezTo>
                        <a:pt x="677" y="282"/>
                        <a:pt x="677" y="282"/>
                        <a:pt x="677" y="282"/>
                      </a:cubicBezTo>
                      <a:cubicBezTo>
                        <a:pt x="679" y="280"/>
                        <a:pt x="679" y="280"/>
                        <a:pt x="679" y="280"/>
                      </a:cubicBezTo>
                      <a:cubicBezTo>
                        <a:pt x="682" y="277"/>
                        <a:pt x="682" y="277"/>
                        <a:pt x="682" y="277"/>
                      </a:cubicBezTo>
                      <a:cubicBezTo>
                        <a:pt x="685" y="276"/>
                        <a:pt x="685" y="276"/>
                        <a:pt x="685" y="276"/>
                      </a:cubicBezTo>
                      <a:cubicBezTo>
                        <a:pt x="685" y="276"/>
                        <a:pt x="685" y="276"/>
                        <a:pt x="685" y="276"/>
                      </a:cubicBezTo>
                      <a:cubicBezTo>
                        <a:pt x="688" y="275"/>
                        <a:pt x="688" y="275"/>
                        <a:pt x="688" y="275"/>
                      </a:cubicBezTo>
                      <a:cubicBezTo>
                        <a:pt x="691" y="275"/>
                        <a:pt x="691" y="275"/>
                        <a:pt x="691" y="275"/>
                      </a:cubicBezTo>
                      <a:cubicBezTo>
                        <a:pt x="693" y="274"/>
                        <a:pt x="693" y="274"/>
                        <a:pt x="693" y="274"/>
                      </a:cubicBezTo>
                      <a:cubicBezTo>
                        <a:pt x="694" y="271"/>
                        <a:pt x="694" y="271"/>
                        <a:pt x="694" y="271"/>
                      </a:cubicBezTo>
                      <a:cubicBezTo>
                        <a:pt x="694" y="274"/>
                        <a:pt x="694" y="274"/>
                        <a:pt x="694" y="274"/>
                      </a:cubicBezTo>
                      <a:cubicBezTo>
                        <a:pt x="695" y="271"/>
                        <a:pt x="695" y="271"/>
                        <a:pt x="695" y="271"/>
                      </a:cubicBezTo>
                      <a:cubicBezTo>
                        <a:pt x="697" y="268"/>
                        <a:pt x="697" y="268"/>
                        <a:pt x="697" y="268"/>
                      </a:cubicBezTo>
                      <a:cubicBezTo>
                        <a:pt x="700" y="266"/>
                        <a:pt x="700" y="266"/>
                        <a:pt x="700" y="266"/>
                      </a:cubicBezTo>
                      <a:cubicBezTo>
                        <a:pt x="702" y="263"/>
                        <a:pt x="702" y="263"/>
                        <a:pt x="702" y="263"/>
                      </a:cubicBezTo>
                      <a:cubicBezTo>
                        <a:pt x="705" y="263"/>
                        <a:pt x="705" y="263"/>
                        <a:pt x="705" y="263"/>
                      </a:cubicBezTo>
                      <a:cubicBezTo>
                        <a:pt x="708" y="262"/>
                        <a:pt x="708" y="262"/>
                        <a:pt x="708" y="262"/>
                      </a:cubicBezTo>
                      <a:cubicBezTo>
                        <a:pt x="711" y="261"/>
                        <a:pt x="711" y="261"/>
                        <a:pt x="711" y="261"/>
                      </a:cubicBezTo>
                      <a:cubicBezTo>
                        <a:pt x="711" y="261"/>
                        <a:pt x="711" y="261"/>
                        <a:pt x="711" y="261"/>
                      </a:cubicBezTo>
                      <a:cubicBezTo>
                        <a:pt x="714" y="261"/>
                        <a:pt x="714" y="261"/>
                        <a:pt x="714" y="261"/>
                      </a:cubicBezTo>
                      <a:cubicBezTo>
                        <a:pt x="717" y="259"/>
                        <a:pt x="717" y="259"/>
                        <a:pt x="717" y="259"/>
                      </a:cubicBezTo>
                      <a:cubicBezTo>
                        <a:pt x="718" y="257"/>
                        <a:pt x="718" y="257"/>
                        <a:pt x="718" y="257"/>
                      </a:cubicBezTo>
                      <a:cubicBezTo>
                        <a:pt x="714" y="257"/>
                        <a:pt x="714" y="257"/>
                        <a:pt x="714" y="257"/>
                      </a:cubicBezTo>
                      <a:cubicBezTo>
                        <a:pt x="712" y="258"/>
                        <a:pt x="712" y="258"/>
                        <a:pt x="712" y="258"/>
                      </a:cubicBezTo>
                      <a:cubicBezTo>
                        <a:pt x="709" y="257"/>
                        <a:pt x="709" y="257"/>
                        <a:pt x="709" y="257"/>
                      </a:cubicBezTo>
                      <a:cubicBezTo>
                        <a:pt x="708" y="257"/>
                        <a:pt x="708" y="257"/>
                        <a:pt x="708" y="257"/>
                      </a:cubicBezTo>
                      <a:cubicBezTo>
                        <a:pt x="712" y="257"/>
                        <a:pt x="712" y="257"/>
                        <a:pt x="712" y="257"/>
                      </a:cubicBezTo>
                      <a:cubicBezTo>
                        <a:pt x="714" y="254"/>
                        <a:pt x="714" y="254"/>
                        <a:pt x="714" y="254"/>
                      </a:cubicBezTo>
                      <a:cubicBezTo>
                        <a:pt x="713" y="251"/>
                        <a:pt x="713" y="251"/>
                        <a:pt x="713" y="251"/>
                      </a:cubicBezTo>
                      <a:cubicBezTo>
                        <a:pt x="710" y="250"/>
                        <a:pt x="710" y="250"/>
                        <a:pt x="710" y="250"/>
                      </a:cubicBezTo>
                      <a:cubicBezTo>
                        <a:pt x="713" y="250"/>
                        <a:pt x="713" y="250"/>
                        <a:pt x="713" y="250"/>
                      </a:cubicBezTo>
                      <a:cubicBezTo>
                        <a:pt x="716" y="248"/>
                        <a:pt x="716" y="248"/>
                        <a:pt x="716" y="248"/>
                      </a:cubicBezTo>
                      <a:cubicBezTo>
                        <a:pt x="716" y="251"/>
                        <a:pt x="716" y="251"/>
                        <a:pt x="716" y="251"/>
                      </a:cubicBezTo>
                      <a:cubicBezTo>
                        <a:pt x="719" y="251"/>
                        <a:pt x="719" y="251"/>
                        <a:pt x="719" y="251"/>
                      </a:cubicBezTo>
                      <a:cubicBezTo>
                        <a:pt x="720" y="251"/>
                        <a:pt x="720" y="251"/>
                        <a:pt x="720" y="251"/>
                      </a:cubicBezTo>
                      <a:cubicBezTo>
                        <a:pt x="723" y="248"/>
                        <a:pt x="723" y="248"/>
                        <a:pt x="723" y="248"/>
                      </a:cubicBezTo>
                      <a:cubicBezTo>
                        <a:pt x="726" y="247"/>
                        <a:pt x="726" y="247"/>
                        <a:pt x="726" y="247"/>
                      </a:cubicBezTo>
                      <a:cubicBezTo>
                        <a:pt x="727" y="244"/>
                        <a:pt x="727" y="244"/>
                        <a:pt x="727" y="244"/>
                      </a:cubicBezTo>
                      <a:cubicBezTo>
                        <a:pt x="726" y="241"/>
                        <a:pt x="726" y="241"/>
                        <a:pt x="726" y="241"/>
                      </a:cubicBezTo>
                      <a:cubicBezTo>
                        <a:pt x="723" y="242"/>
                        <a:pt x="723" y="242"/>
                        <a:pt x="723" y="242"/>
                      </a:cubicBezTo>
                      <a:cubicBezTo>
                        <a:pt x="723" y="245"/>
                        <a:pt x="723" y="245"/>
                        <a:pt x="723" y="245"/>
                      </a:cubicBezTo>
                      <a:cubicBezTo>
                        <a:pt x="722" y="242"/>
                        <a:pt x="722" y="242"/>
                        <a:pt x="722" y="242"/>
                      </a:cubicBezTo>
                      <a:cubicBezTo>
                        <a:pt x="719" y="240"/>
                        <a:pt x="719" y="240"/>
                        <a:pt x="719" y="240"/>
                      </a:cubicBezTo>
                      <a:cubicBezTo>
                        <a:pt x="716" y="240"/>
                        <a:pt x="716" y="240"/>
                        <a:pt x="716" y="240"/>
                      </a:cubicBezTo>
                      <a:cubicBezTo>
                        <a:pt x="713" y="241"/>
                        <a:pt x="713" y="241"/>
                        <a:pt x="713" y="241"/>
                      </a:cubicBezTo>
                      <a:cubicBezTo>
                        <a:pt x="712" y="241"/>
                        <a:pt x="712" y="241"/>
                        <a:pt x="712" y="241"/>
                      </a:cubicBezTo>
                      <a:cubicBezTo>
                        <a:pt x="712" y="238"/>
                        <a:pt x="712" y="238"/>
                        <a:pt x="712" y="238"/>
                      </a:cubicBezTo>
                      <a:cubicBezTo>
                        <a:pt x="712" y="235"/>
                        <a:pt x="712" y="235"/>
                        <a:pt x="712" y="235"/>
                      </a:cubicBezTo>
                      <a:cubicBezTo>
                        <a:pt x="712" y="238"/>
                        <a:pt x="712" y="238"/>
                        <a:pt x="712" y="238"/>
                      </a:cubicBezTo>
                      <a:cubicBezTo>
                        <a:pt x="715" y="240"/>
                        <a:pt x="715" y="240"/>
                        <a:pt x="715" y="240"/>
                      </a:cubicBezTo>
                      <a:cubicBezTo>
                        <a:pt x="718" y="238"/>
                        <a:pt x="718" y="238"/>
                        <a:pt x="718" y="238"/>
                      </a:cubicBezTo>
                      <a:cubicBezTo>
                        <a:pt x="721" y="238"/>
                        <a:pt x="721" y="238"/>
                        <a:pt x="721" y="238"/>
                      </a:cubicBezTo>
                      <a:cubicBezTo>
                        <a:pt x="719" y="235"/>
                        <a:pt x="719" y="235"/>
                        <a:pt x="719" y="235"/>
                      </a:cubicBezTo>
                      <a:cubicBezTo>
                        <a:pt x="722" y="237"/>
                        <a:pt x="722" y="237"/>
                        <a:pt x="722" y="237"/>
                      </a:cubicBezTo>
                      <a:cubicBezTo>
                        <a:pt x="725" y="238"/>
                        <a:pt x="725" y="238"/>
                        <a:pt x="725" y="238"/>
                      </a:cubicBezTo>
                      <a:cubicBezTo>
                        <a:pt x="725" y="236"/>
                        <a:pt x="725" y="236"/>
                        <a:pt x="725" y="236"/>
                      </a:cubicBezTo>
                      <a:cubicBezTo>
                        <a:pt x="723" y="233"/>
                        <a:pt x="723" y="233"/>
                        <a:pt x="723" y="233"/>
                      </a:cubicBezTo>
                      <a:cubicBezTo>
                        <a:pt x="722" y="231"/>
                        <a:pt x="722" y="231"/>
                        <a:pt x="722" y="231"/>
                      </a:cubicBezTo>
                      <a:cubicBezTo>
                        <a:pt x="722" y="230"/>
                        <a:pt x="722" y="230"/>
                        <a:pt x="722" y="230"/>
                      </a:cubicBezTo>
                      <a:cubicBezTo>
                        <a:pt x="722" y="231"/>
                        <a:pt x="722" y="231"/>
                        <a:pt x="722" y="231"/>
                      </a:cubicBezTo>
                      <a:cubicBezTo>
                        <a:pt x="723" y="231"/>
                        <a:pt x="723" y="231"/>
                        <a:pt x="723" y="231"/>
                      </a:cubicBezTo>
                      <a:cubicBezTo>
                        <a:pt x="724" y="231"/>
                        <a:pt x="724" y="231"/>
                        <a:pt x="724" y="231"/>
                      </a:cubicBezTo>
                      <a:cubicBezTo>
                        <a:pt x="724" y="231"/>
                        <a:pt x="724" y="231"/>
                        <a:pt x="724" y="231"/>
                      </a:cubicBezTo>
                      <a:cubicBezTo>
                        <a:pt x="725" y="234"/>
                        <a:pt x="725" y="234"/>
                        <a:pt x="725" y="234"/>
                      </a:cubicBezTo>
                      <a:cubicBezTo>
                        <a:pt x="726" y="236"/>
                        <a:pt x="726" y="236"/>
                        <a:pt x="726" y="236"/>
                      </a:cubicBezTo>
                      <a:cubicBezTo>
                        <a:pt x="727" y="240"/>
                        <a:pt x="727" y="240"/>
                        <a:pt x="727" y="240"/>
                      </a:cubicBezTo>
                      <a:cubicBezTo>
                        <a:pt x="729" y="242"/>
                        <a:pt x="729" y="242"/>
                        <a:pt x="729" y="242"/>
                      </a:cubicBezTo>
                      <a:cubicBezTo>
                        <a:pt x="728" y="240"/>
                        <a:pt x="728" y="240"/>
                        <a:pt x="728" y="240"/>
                      </a:cubicBezTo>
                      <a:cubicBezTo>
                        <a:pt x="726" y="236"/>
                        <a:pt x="726" y="236"/>
                        <a:pt x="726" y="236"/>
                      </a:cubicBezTo>
                      <a:cubicBezTo>
                        <a:pt x="725" y="234"/>
                        <a:pt x="725" y="234"/>
                        <a:pt x="725" y="234"/>
                      </a:cubicBezTo>
                      <a:cubicBezTo>
                        <a:pt x="725" y="231"/>
                        <a:pt x="725" y="231"/>
                        <a:pt x="725" y="231"/>
                      </a:cubicBezTo>
                      <a:cubicBezTo>
                        <a:pt x="724" y="228"/>
                        <a:pt x="724" y="228"/>
                        <a:pt x="724" y="228"/>
                      </a:cubicBezTo>
                      <a:cubicBezTo>
                        <a:pt x="723" y="225"/>
                        <a:pt x="723" y="225"/>
                        <a:pt x="723" y="225"/>
                      </a:cubicBezTo>
                      <a:cubicBezTo>
                        <a:pt x="720" y="224"/>
                        <a:pt x="720" y="224"/>
                        <a:pt x="720" y="224"/>
                      </a:cubicBezTo>
                      <a:cubicBezTo>
                        <a:pt x="718" y="225"/>
                        <a:pt x="718" y="225"/>
                        <a:pt x="718" y="225"/>
                      </a:cubicBezTo>
                      <a:cubicBezTo>
                        <a:pt x="718" y="226"/>
                        <a:pt x="718" y="226"/>
                        <a:pt x="718" y="226"/>
                      </a:cubicBezTo>
                      <a:cubicBezTo>
                        <a:pt x="716" y="225"/>
                        <a:pt x="716" y="225"/>
                        <a:pt x="716" y="225"/>
                      </a:cubicBezTo>
                      <a:cubicBezTo>
                        <a:pt x="713" y="222"/>
                        <a:pt x="713" y="222"/>
                        <a:pt x="713" y="222"/>
                      </a:cubicBezTo>
                      <a:cubicBezTo>
                        <a:pt x="710" y="219"/>
                        <a:pt x="710" y="219"/>
                        <a:pt x="710" y="219"/>
                      </a:cubicBezTo>
                      <a:cubicBezTo>
                        <a:pt x="708" y="218"/>
                        <a:pt x="708" y="218"/>
                        <a:pt x="708" y="218"/>
                      </a:cubicBezTo>
                      <a:cubicBezTo>
                        <a:pt x="707" y="218"/>
                        <a:pt x="707" y="218"/>
                        <a:pt x="707" y="218"/>
                      </a:cubicBezTo>
                      <a:cubicBezTo>
                        <a:pt x="705" y="218"/>
                        <a:pt x="705" y="218"/>
                        <a:pt x="705" y="218"/>
                      </a:cubicBezTo>
                      <a:cubicBezTo>
                        <a:pt x="704" y="217"/>
                        <a:pt x="704" y="217"/>
                        <a:pt x="704" y="217"/>
                      </a:cubicBezTo>
                      <a:cubicBezTo>
                        <a:pt x="707" y="218"/>
                        <a:pt x="707" y="218"/>
                        <a:pt x="707" y="218"/>
                      </a:cubicBezTo>
                      <a:cubicBezTo>
                        <a:pt x="710" y="218"/>
                        <a:pt x="710" y="218"/>
                        <a:pt x="710" y="218"/>
                      </a:cubicBezTo>
                      <a:cubicBezTo>
                        <a:pt x="713" y="219"/>
                        <a:pt x="713" y="219"/>
                        <a:pt x="713" y="219"/>
                      </a:cubicBezTo>
                      <a:cubicBezTo>
                        <a:pt x="715" y="222"/>
                        <a:pt x="715" y="222"/>
                        <a:pt x="715" y="222"/>
                      </a:cubicBezTo>
                      <a:cubicBezTo>
                        <a:pt x="718" y="223"/>
                        <a:pt x="718" y="223"/>
                        <a:pt x="718" y="223"/>
                      </a:cubicBezTo>
                      <a:cubicBezTo>
                        <a:pt x="718" y="220"/>
                        <a:pt x="718" y="220"/>
                        <a:pt x="718" y="220"/>
                      </a:cubicBezTo>
                      <a:cubicBezTo>
                        <a:pt x="715" y="219"/>
                        <a:pt x="715" y="219"/>
                        <a:pt x="715" y="219"/>
                      </a:cubicBezTo>
                      <a:cubicBezTo>
                        <a:pt x="712" y="216"/>
                        <a:pt x="712" y="216"/>
                        <a:pt x="712" y="216"/>
                      </a:cubicBezTo>
                      <a:cubicBezTo>
                        <a:pt x="714" y="217"/>
                        <a:pt x="714" y="217"/>
                        <a:pt x="714" y="217"/>
                      </a:cubicBezTo>
                      <a:cubicBezTo>
                        <a:pt x="717" y="218"/>
                        <a:pt x="717" y="218"/>
                        <a:pt x="717" y="218"/>
                      </a:cubicBezTo>
                      <a:cubicBezTo>
                        <a:pt x="719" y="216"/>
                        <a:pt x="719" y="216"/>
                        <a:pt x="719" y="216"/>
                      </a:cubicBezTo>
                      <a:cubicBezTo>
                        <a:pt x="716" y="213"/>
                        <a:pt x="716" y="213"/>
                        <a:pt x="716" y="213"/>
                      </a:cubicBezTo>
                      <a:cubicBezTo>
                        <a:pt x="710" y="208"/>
                        <a:pt x="710" y="208"/>
                        <a:pt x="710" y="208"/>
                      </a:cubicBezTo>
                      <a:cubicBezTo>
                        <a:pt x="709" y="205"/>
                        <a:pt x="709" y="205"/>
                        <a:pt x="709" y="205"/>
                      </a:cubicBezTo>
                      <a:cubicBezTo>
                        <a:pt x="706" y="203"/>
                        <a:pt x="706" y="203"/>
                        <a:pt x="706" y="203"/>
                      </a:cubicBezTo>
                      <a:cubicBezTo>
                        <a:pt x="708" y="204"/>
                        <a:pt x="708" y="204"/>
                        <a:pt x="708" y="204"/>
                      </a:cubicBezTo>
                      <a:cubicBezTo>
                        <a:pt x="711" y="207"/>
                        <a:pt x="711" y="207"/>
                        <a:pt x="711" y="207"/>
                      </a:cubicBezTo>
                      <a:cubicBezTo>
                        <a:pt x="714" y="210"/>
                        <a:pt x="714" y="210"/>
                        <a:pt x="714" y="210"/>
                      </a:cubicBezTo>
                      <a:cubicBezTo>
                        <a:pt x="716" y="212"/>
                        <a:pt x="716" y="212"/>
                        <a:pt x="716" y="212"/>
                      </a:cubicBezTo>
                      <a:cubicBezTo>
                        <a:pt x="718" y="209"/>
                        <a:pt x="718" y="209"/>
                        <a:pt x="718" y="209"/>
                      </a:cubicBezTo>
                      <a:cubicBezTo>
                        <a:pt x="719" y="208"/>
                        <a:pt x="719" y="208"/>
                        <a:pt x="719" y="208"/>
                      </a:cubicBezTo>
                      <a:cubicBezTo>
                        <a:pt x="716" y="206"/>
                        <a:pt x="716" y="206"/>
                        <a:pt x="716" y="206"/>
                      </a:cubicBezTo>
                      <a:cubicBezTo>
                        <a:pt x="716" y="206"/>
                        <a:pt x="716" y="206"/>
                        <a:pt x="716" y="206"/>
                      </a:cubicBezTo>
                      <a:cubicBezTo>
                        <a:pt x="715" y="205"/>
                        <a:pt x="715" y="205"/>
                        <a:pt x="715" y="205"/>
                      </a:cubicBezTo>
                      <a:cubicBezTo>
                        <a:pt x="714" y="203"/>
                        <a:pt x="714" y="203"/>
                        <a:pt x="714" y="203"/>
                      </a:cubicBezTo>
                      <a:cubicBezTo>
                        <a:pt x="711" y="203"/>
                        <a:pt x="711" y="203"/>
                        <a:pt x="711" y="203"/>
                      </a:cubicBezTo>
                      <a:cubicBezTo>
                        <a:pt x="709" y="202"/>
                        <a:pt x="709" y="202"/>
                        <a:pt x="709" y="202"/>
                      </a:cubicBezTo>
                      <a:cubicBezTo>
                        <a:pt x="708" y="202"/>
                        <a:pt x="708" y="202"/>
                        <a:pt x="708" y="202"/>
                      </a:cubicBezTo>
                      <a:cubicBezTo>
                        <a:pt x="706" y="200"/>
                        <a:pt x="706" y="200"/>
                        <a:pt x="706" y="200"/>
                      </a:cubicBezTo>
                      <a:cubicBezTo>
                        <a:pt x="704" y="200"/>
                        <a:pt x="704" y="200"/>
                        <a:pt x="704" y="200"/>
                      </a:cubicBezTo>
                      <a:cubicBezTo>
                        <a:pt x="703" y="199"/>
                        <a:pt x="703" y="199"/>
                        <a:pt x="703" y="199"/>
                      </a:cubicBezTo>
                      <a:cubicBezTo>
                        <a:pt x="704" y="197"/>
                        <a:pt x="704" y="197"/>
                        <a:pt x="704" y="197"/>
                      </a:cubicBezTo>
                      <a:cubicBezTo>
                        <a:pt x="705" y="195"/>
                        <a:pt x="705" y="195"/>
                        <a:pt x="705" y="195"/>
                      </a:cubicBezTo>
                      <a:cubicBezTo>
                        <a:pt x="705" y="195"/>
                        <a:pt x="705" y="195"/>
                        <a:pt x="705" y="195"/>
                      </a:cubicBezTo>
                      <a:cubicBezTo>
                        <a:pt x="706" y="195"/>
                        <a:pt x="706" y="195"/>
                        <a:pt x="706" y="195"/>
                      </a:cubicBezTo>
                      <a:cubicBezTo>
                        <a:pt x="706" y="194"/>
                        <a:pt x="706" y="194"/>
                        <a:pt x="706" y="194"/>
                      </a:cubicBezTo>
                      <a:cubicBezTo>
                        <a:pt x="707" y="193"/>
                        <a:pt x="707" y="193"/>
                        <a:pt x="707" y="193"/>
                      </a:cubicBezTo>
                      <a:cubicBezTo>
                        <a:pt x="707" y="193"/>
                        <a:pt x="707" y="193"/>
                        <a:pt x="707" y="193"/>
                      </a:cubicBezTo>
                      <a:cubicBezTo>
                        <a:pt x="707" y="193"/>
                        <a:pt x="707" y="193"/>
                        <a:pt x="707" y="193"/>
                      </a:cubicBezTo>
                      <a:cubicBezTo>
                        <a:pt x="707" y="192"/>
                        <a:pt x="707" y="192"/>
                        <a:pt x="707" y="192"/>
                      </a:cubicBezTo>
                      <a:cubicBezTo>
                        <a:pt x="707" y="190"/>
                        <a:pt x="707" y="190"/>
                        <a:pt x="707" y="190"/>
                      </a:cubicBezTo>
                      <a:cubicBezTo>
                        <a:pt x="708" y="191"/>
                        <a:pt x="708" y="191"/>
                        <a:pt x="708" y="191"/>
                      </a:cubicBezTo>
                      <a:cubicBezTo>
                        <a:pt x="707" y="192"/>
                        <a:pt x="707" y="192"/>
                        <a:pt x="707" y="192"/>
                      </a:cubicBezTo>
                      <a:cubicBezTo>
                        <a:pt x="707" y="192"/>
                        <a:pt x="707" y="192"/>
                        <a:pt x="707" y="192"/>
                      </a:cubicBezTo>
                      <a:cubicBezTo>
                        <a:pt x="707" y="193"/>
                        <a:pt x="707" y="193"/>
                        <a:pt x="707" y="193"/>
                      </a:cubicBezTo>
                      <a:cubicBezTo>
                        <a:pt x="706" y="195"/>
                        <a:pt x="706" y="195"/>
                        <a:pt x="706" y="195"/>
                      </a:cubicBezTo>
                      <a:cubicBezTo>
                        <a:pt x="704" y="198"/>
                        <a:pt x="704" y="198"/>
                        <a:pt x="704" y="198"/>
                      </a:cubicBezTo>
                      <a:cubicBezTo>
                        <a:pt x="707" y="199"/>
                        <a:pt x="707" y="199"/>
                        <a:pt x="707" y="199"/>
                      </a:cubicBezTo>
                      <a:cubicBezTo>
                        <a:pt x="710" y="201"/>
                        <a:pt x="710" y="201"/>
                        <a:pt x="710" y="201"/>
                      </a:cubicBezTo>
                      <a:cubicBezTo>
                        <a:pt x="710" y="200"/>
                        <a:pt x="710" y="200"/>
                        <a:pt x="710" y="200"/>
                      </a:cubicBezTo>
                      <a:cubicBezTo>
                        <a:pt x="713" y="202"/>
                        <a:pt x="713" y="202"/>
                        <a:pt x="713" y="202"/>
                      </a:cubicBezTo>
                      <a:cubicBezTo>
                        <a:pt x="716" y="203"/>
                        <a:pt x="716" y="203"/>
                        <a:pt x="716" y="203"/>
                      </a:cubicBezTo>
                      <a:cubicBezTo>
                        <a:pt x="715" y="200"/>
                        <a:pt x="715" y="200"/>
                        <a:pt x="715" y="200"/>
                      </a:cubicBezTo>
                      <a:cubicBezTo>
                        <a:pt x="713" y="197"/>
                        <a:pt x="713" y="197"/>
                        <a:pt x="713" y="197"/>
                      </a:cubicBezTo>
                      <a:cubicBezTo>
                        <a:pt x="712" y="194"/>
                        <a:pt x="712" y="194"/>
                        <a:pt x="712" y="194"/>
                      </a:cubicBezTo>
                      <a:cubicBezTo>
                        <a:pt x="713" y="197"/>
                        <a:pt x="713" y="197"/>
                        <a:pt x="713" y="197"/>
                      </a:cubicBezTo>
                      <a:cubicBezTo>
                        <a:pt x="716" y="200"/>
                        <a:pt x="716" y="200"/>
                        <a:pt x="716" y="200"/>
                      </a:cubicBezTo>
                      <a:cubicBezTo>
                        <a:pt x="715" y="197"/>
                        <a:pt x="715" y="197"/>
                        <a:pt x="715" y="197"/>
                      </a:cubicBezTo>
                      <a:cubicBezTo>
                        <a:pt x="715" y="194"/>
                        <a:pt x="715" y="194"/>
                        <a:pt x="715" y="194"/>
                      </a:cubicBezTo>
                      <a:cubicBezTo>
                        <a:pt x="715" y="191"/>
                        <a:pt x="715" y="191"/>
                        <a:pt x="715" y="191"/>
                      </a:cubicBezTo>
                      <a:cubicBezTo>
                        <a:pt x="715" y="188"/>
                        <a:pt x="715" y="188"/>
                        <a:pt x="715" y="188"/>
                      </a:cubicBezTo>
                      <a:cubicBezTo>
                        <a:pt x="715" y="185"/>
                        <a:pt x="715" y="185"/>
                        <a:pt x="715" y="185"/>
                      </a:cubicBezTo>
                      <a:cubicBezTo>
                        <a:pt x="718" y="183"/>
                        <a:pt x="718" y="183"/>
                        <a:pt x="718" y="183"/>
                      </a:cubicBezTo>
                      <a:cubicBezTo>
                        <a:pt x="717" y="182"/>
                        <a:pt x="717" y="182"/>
                        <a:pt x="717" y="182"/>
                      </a:cubicBezTo>
                      <a:cubicBezTo>
                        <a:pt x="718" y="182"/>
                        <a:pt x="718" y="182"/>
                        <a:pt x="718" y="182"/>
                      </a:cubicBezTo>
                      <a:cubicBezTo>
                        <a:pt x="719" y="181"/>
                        <a:pt x="719" y="181"/>
                        <a:pt x="719" y="181"/>
                      </a:cubicBezTo>
                      <a:cubicBezTo>
                        <a:pt x="719" y="181"/>
                        <a:pt x="719" y="181"/>
                        <a:pt x="719" y="181"/>
                      </a:cubicBezTo>
                      <a:cubicBezTo>
                        <a:pt x="721" y="179"/>
                        <a:pt x="721" y="179"/>
                        <a:pt x="721" y="179"/>
                      </a:cubicBezTo>
                      <a:cubicBezTo>
                        <a:pt x="723" y="179"/>
                        <a:pt x="723" y="179"/>
                        <a:pt x="723" y="179"/>
                      </a:cubicBezTo>
                      <a:cubicBezTo>
                        <a:pt x="722" y="182"/>
                        <a:pt x="722" y="182"/>
                        <a:pt x="722" y="182"/>
                      </a:cubicBezTo>
                      <a:cubicBezTo>
                        <a:pt x="719" y="185"/>
                        <a:pt x="719" y="185"/>
                        <a:pt x="719" y="185"/>
                      </a:cubicBezTo>
                      <a:cubicBezTo>
                        <a:pt x="719" y="187"/>
                        <a:pt x="719" y="187"/>
                        <a:pt x="719" y="187"/>
                      </a:cubicBezTo>
                      <a:cubicBezTo>
                        <a:pt x="720" y="188"/>
                        <a:pt x="720" y="188"/>
                        <a:pt x="720" y="188"/>
                      </a:cubicBezTo>
                      <a:cubicBezTo>
                        <a:pt x="717" y="189"/>
                        <a:pt x="717" y="189"/>
                        <a:pt x="717" y="189"/>
                      </a:cubicBezTo>
                      <a:cubicBezTo>
                        <a:pt x="719" y="190"/>
                        <a:pt x="719" y="190"/>
                        <a:pt x="719" y="190"/>
                      </a:cubicBezTo>
                      <a:cubicBezTo>
                        <a:pt x="721" y="193"/>
                        <a:pt x="721" y="193"/>
                        <a:pt x="721" y="193"/>
                      </a:cubicBezTo>
                      <a:cubicBezTo>
                        <a:pt x="718" y="193"/>
                        <a:pt x="718" y="193"/>
                        <a:pt x="718" y="193"/>
                      </a:cubicBezTo>
                      <a:cubicBezTo>
                        <a:pt x="721" y="194"/>
                        <a:pt x="721" y="194"/>
                        <a:pt x="721" y="194"/>
                      </a:cubicBezTo>
                      <a:cubicBezTo>
                        <a:pt x="722" y="196"/>
                        <a:pt x="722" y="196"/>
                        <a:pt x="722" y="196"/>
                      </a:cubicBezTo>
                      <a:cubicBezTo>
                        <a:pt x="719" y="195"/>
                        <a:pt x="719" y="195"/>
                        <a:pt x="719" y="195"/>
                      </a:cubicBezTo>
                      <a:cubicBezTo>
                        <a:pt x="718" y="198"/>
                        <a:pt x="718" y="198"/>
                        <a:pt x="718" y="198"/>
                      </a:cubicBezTo>
                      <a:cubicBezTo>
                        <a:pt x="721" y="201"/>
                        <a:pt x="721" y="201"/>
                        <a:pt x="721" y="201"/>
                      </a:cubicBezTo>
                      <a:cubicBezTo>
                        <a:pt x="723" y="201"/>
                        <a:pt x="723" y="201"/>
                        <a:pt x="723" y="201"/>
                      </a:cubicBezTo>
                      <a:cubicBezTo>
                        <a:pt x="725" y="204"/>
                        <a:pt x="725" y="204"/>
                        <a:pt x="725" y="204"/>
                      </a:cubicBezTo>
                      <a:cubicBezTo>
                        <a:pt x="725" y="207"/>
                        <a:pt x="725" y="207"/>
                        <a:pt x="725" y="207"/>
                      </a:cubicBezTo>
                      <a:cubicBezTo>
                        <a:pt x="727" y="206"/>
                        <a:pt x="727" y="206"/>
                        <a:pt x="727" y="206"/>
                      </a:cubicBezTo>
                      <a:cubicBezTo>
                        <a:pt x="728" y="206"/>
                        <a:pt x="728" y="206"/>
                        <a:pt x="728" y="206"/>
                      </a:cubicBezTo>
                      <a:cubicBezTo>
                        <a:pt x="727" y="209"/>
                        <a:pt x="727" y="209"/>
                        <a:pt x="727" y="209"/>
                      </a:cubicBezTo>
                      <a:cubicBezTo>
                        <a:pt x="725" y="213"/>
                        <a:pt x="725" y="213"/>
                        <a:pt x="725" y="213"/>
                      </a:cubicBezTo>
                      <a:cubicBezTo>
                        <a:pt x="723" y="215"/>
                        <a:pt x="723" y="215"/>
                        <a:pt x="723" y="215"/>
                      </a:cubicBezTo>
                      <a:cubicBezTo>
                        <a:pt x="722" y="218"/>
                        <a:pt x="722" y="218"/>
                        <a:pt x="722" y="218"/>
                      </a:cubicBezTo>
                      <a:cubicBezTo>
                        <a:pt x="723" y="220"/>
                        <a:pt x="723" y="220"/>
                        <a:pt x="723" y="220"/>
                      </a:cubicBezTo>
                      <a:cubicBezTo>
                        <a:pt x="725" y="217"/>
                        <a:pt x="725" y="217"/>
                        <a:pt x="725" y="217"/>
                      </a:cubicBezTo>
                      <a:cubicBezTo>
                        <a:pt x="726" y="215"/>
                        <a:pt x="726" y="215"/>
                        <a:pt x="726" y="215"/>
                      </a:cubicBezTo>
                      <a:cubicBezTo>
                        <a:pt x="729" y="212"/>
                        <a:pt x="729" y="212"/>
                        <a:pt x="729" y="212"/>
                      </a:cubicBezTo>
                      <a:cubicBezTo>
                        <a:pt x="730" y="209"/>
                        <a:pt x="730" y="209"/>
                        <a:pt x="730" y="209"/>
                      </a:cubicBezTo>
                      <a:cubicBezTo>
                        <a:pt x="732" y="206"/>
                        <a:pt x="732" y="206"/>
                        <a:pt x="732" y="206"/>
                      </a:cubicBezTo>
                      <a:cubicBezTo>
                        <a:pt x="732" y="206"/>
                        <a:pt x="732" y="206"/>
                        <a:pt x="732" y="206"/>
                      </a:cubicBezTo>
                      <a:cubicBezTo>
                        <a:pt x="734" y="202"/>
                        <a:pt x="734" y="202"/>
                        <a:pt x="734" y="202"/>
                      </a:cubicBezTo>
                      <a:cubicBezTo>
                        <a:pt x="735" y="200"/>
                        <a:pt x="735" y="200"/>
                        <a:pt x="735" y="200"/>
                      </a:cubicBezTo>
                      <a:cubicBezTo>
                        <a:pt x="736" y="198"/>
                        <a:pt x="736" y="198"/>
                        <a:pt x="736" y="198"/>
                      </a:cubicBezTo>
                      <a:cubicBezTo>
                        <a:pt x="737" y="198"/>
                        <a:pt x="737" y="198"/>
                        <a:pt x="737" y="198"/>
                      </a:cubicBezTo>
                      <a:cubicBezTo>
                        <a:pt x="735" y="195"/>
                        <a:pt x="735" y="195"/>
                        <a:pt x="735" y="195"/>
                      </a:cubicBezTo>
                      <a:cubicBezTo>
                        <a:pt x="735" y="195"/>
                        <a:pt x="735" y="195"/>
                        <a:pt x="735" y="195"/>
                      </a:cubicBezTo>
                      <a:cubicBezTo>
                        <a:pt x="735" y="192"/>
                        <a:pt x="735" y="192"/>
                        <a:pt x="735" y="192"/>
                      </a:cubicBezTo>
                      <a:cubicBezTo>
                        <a:pt x="733" y="189"/>
                        <a:pt x="733" y="189"/>
                        <a:pt x="733" y="189"/>
                      </a:cubicBezTo>
                      <a:cubicBezTo>
                        <a:pt x="731" y="186"/>
                        <a:pt x="731" y="186"/>
                        <a:pt x="731" y="186"/>
                      </a:cubicBezTo>
                      <a:cubicBezTo>
                        <a:pt x="731" y="183"/>
                        <a:pt x="731" y="183"/>
                        <a:pt x="731" y="183"/>
                      </a:cubicBezTo>
                      <a:cubicBezTo>
                        <a:pt x="729" y="180"/>
                        <a:pt x="729" y="180"/>
                        <a:pt x="729" y="180"/>
                      </a:cubicBezTo>
                      <a:cubicBezTo>
                        <a:pt x="729" y="177"/>
                        <a:pt x="729" y="177"/>
                        <a:pt x="729" y="177"/>
                      </a:cubicBezTo>
                      <a:cubicBezTo>
                        <a:pt x="731" y="175"/>
                        <a:pt x="731" y="175"/>
                        <a:pt x="731" y="175"/>
                      </a:cubicBezTo>
                      <a:cubicBezTo>
                        <a:pt x="734" y="174"/>
                        <a:pt x="734" y="174"/>
                        <a:pt x="734" y="174"/>
                      </a:cubicBezTo>
                      <a:cubicBezTo>
                        <a:pt x="736" y="171"/>
                        <a:pt x="736" y="171"/>
                        <a:pt x="736" y="171"/>
                      </a:cubicBezTo>
                      <a:cubicBezTo>
                        <a:pt x="737" y="171"/>
                        <a:pt x="737" y="171"/>
                        <a:pt x="737" y="171"/>
                      </a:cubicBezTo>
                      <a:cubicBezTo>
                        <a:pt x="737" y="171"/>
                        <a:pt x="737" y="171"/>
                        <a:pt x="737" y="171"/>
                      </a:cubicBezTo>
                      <a:cubicBezTo>
                        <a:pt x="734" y="174"/>
                        <a:pt x="734" y="174"/>
                        <a:pt x="734" y="174"/>
                      </a:cubicBezTo>
                      <a:cubicBezTo>
                        <a:pt x="731" y="175"/>
                        <a:pt x="731" y="175"/>
                        <a:pt x="731" y="175"/>
                      </a:cubicBezTo>
                      <a:cubicBezTo>
                        <a:pt x="729" y="178"/>
                        <a:pt x="729" y="178"/>
                        <a:pt x="729" y="178"/>
                      </a:cubicBezTo>
                      <a:cubicBezTo>
                        <a:pt x="729" y="180"/>
                        <a:pt x="729" y="180"/>
                        <a:pt x="729" y="180"/>
                      </a:cubicBezTo>
                      <a:cubicBezTo>
                        <a:pt x="732" y="183"/>
                        <a:pt x="732" y="183"/>
                        <a:pt x="732" y="183"/>
                      </a:cubicBezTo>
                      <a:cubicBezTo>
                        <a:pt x="735" y="185"/>
                        <a:pt x="735" y="185"/>
                        <a:pt x="735" y="185"/>
                      </a:cubicBezTo>
                      <a:cubicBezTo>
                        <a:pt x="738" y="185"/>
                        <a:pt x="738" y="185"/>
                        <a:pt x="738" y="185"/>
                      </a:cubicBezTo>
                      <a:cubicBezTo>
                        <a:pt x="738" y="188"/>
                        <a:pt x="738" y="188"/>
                        <a:pt x="738" y="188"/>
                      </a:cubicBezTo>
                      <a:cubicBezTo>
                        <a:pt x="740" y="189"/>
                        <a:pt x="740" y="189"/>
                        <a:pt x="740" y="189"/>
                      </a:cubicBezTo>
                      <a:cubicBezTo>
                        <a:pt x="742" y="186"/>
                        <a:pt x="742" y="186"/>
                        <a:pt x="742" y="186"/>
                      </a:cubicBezTo>
                      <a:cubicBezTo>
                        <a:pt x="743" y="183"/>
                        <a:pt x="743" y="183"/>
                        <a:pt x="743" y="183"/>
                      </a:cubicBezTo>
                      <a:cubicBezTo>
                        <a:pt x="746" y="183"/>
                        <a:pt x="746" y="183"/>
                        <a:pt x="746" y="183"/>
                      </a:cubicBezTo>
                      <a:cubicBezTo>
                        <a:pt x="746" y="180"/>
                        <a:pt x="746" y="180"/>
                        <a:pt x="746" y="180"/>
                      </a:cubicBezTo>
                      <a:cubicBezTo>
                        <a:pt x="748" y="178"/>
                        <a:pt x="748" y="178"/>
                        <a:pt x="748" y="178"/>
                      </a:cubicBezTo>
                      <a:cubicBezTo>
                        <a:pt x="750" y="175"/>
                        <a:pt x="750" y="175"/>
                        <a:pt x="750" y="175"/>
                      </a:cubicBezTo>
                      <a:cubicBezTo>
                        <a:pt x="750" y="172"/>
                        <a:pt x="750" y="172"/>
                        <a:pt x="750" y="172"/>
                      </a:cubicBezTo>
                      <a:cubicBezTo>
                        <a:pt x="751" y="171"/>
                        <a:pt x="751" y="171"/>
                        <a:pt x="751" y="171"/>
                      </a:cubicBezTo>
                      <a:cubicBezTo>
                        <a:pt x="752" y="171"/>
                        <a:pt x="752" y="171"/>
                        <a:pt x="752" y="171"/>
                      </a:cubicBezTo>
                      <a:cubicBezTo>
                        <a:pt x="752" y="168"/>
                        <a:pt x="752" y="168"/>
                        <a:pt x="752" y="168"/>
                      </a:cubicBezTo>
                      <a:cubicBezTo>
                        <a:pt x="753" y="165"/>
                        <a:pt x="753" y="165"/>
                        <a:pt x="753" y="165"/>
                      </a:cubicBezTo>
                      <a:cubicBezTo>
                        <a:pt x="750" y="164"/>
                        <a:pt x="750" y="164"/>
                        <a:pt x="750" y="164"/>
                      </a:cubicBezTo>
                      <a:cubicBezTo>
                        <a:pt x="748" y="162"/>
                        <a:pt x="748" y="162"/>
                        <a:pt x="748" y="162"/>
                      </a:cubicBezTo>
                      <a:cubicBezTo>
                        <a:pt x="750" y="159"/>
                        <a:pt x="750" y="159"/>
                        <a:pt x="750" y="159"/>
                      </a:cubicBezTo>
                      <a:cubicBezTo>
                        <a:pt x="750" y="159"/>
                        <a:pt x="750" y="159"/>
                        <a:pt x="750" y="159"/>
                      </a:cubicBezTo>
                      <a:cubicBezTo>
                        <a:pt x="750" y="159"/>
                        <a:pt x="750" y="159"/>
                        <a:pt x="750" y="159"/>
                      </a:cubicBezTo>
                      <a:cubicBezTo>
                        <a:pt x="752" y="158"/>
                        <a:pt x="752" y="158"/>
                        <a:pt x="752" y="158"/>
                      </a:cubicBezTo>
                      <a:cubicBezTo>
                        <a:pt x="753" y="155"/>
                        <a:pt x="753" y="155"/>
                        <a:pt x="753" y="155"/>
                      </a:cubicBezTo>
                      <a:cubicBezTo>
                        <a:pt x="754" y="154"/>
                        <a:pt x="754" y="154"/>
                        <a:pt x="754" y="154"/>
                      </a:cubicBezTo>
                      <a:cubicBezTo>
                        <a:pt x="754" y="151"/>
                        <a:pt x="754" y="151"/>
                        <a:pt x="754" y="151"/>
                      </a:cubicBezTo>
                      <a:cubicBezTo>
                        <a:pt x="753" y="148"/>
                        <a:pt x="753" y="148"/>
                        <a:pt x="753" y="148"/>
                      </a:cubicBezTo>
                      <a:cubicBezTo>
                        <a:pt x="754" y="151"/>
                        <a:pt x="754" y="151"/>
                        <a:pt x="754" y="151"/>
                      </a:cubicBezTo>
                      <a:cubicBezTo>
                        <a:pt x="754" y="154"/>
                        <a:pt x="754" y="154"/>
                        <a:pt x="754" y="154"/>
                      </a:cubicBezTo>
                      <a:cubicBezTo>
                        <a:pt x="753" y="157"/>
                        <a:pt x="753" y="157"/>
                        <a:pt x="753" y="157"/>
                      </a:cubicBezTo>
                      <a:cubicBezTo>
                        <a:pt x="752" y="158"/>
                        <a:pt x="752" y="158"/>
                        <a:pt x="752" y="158"/>
                      </a:cubicBezTo>
                      <a:cubicBezTo>
                        <a:pt x="755" y="157"/>
                        <a:pt x="755" y="157"/>
                        <a:pt x="755" y="157"/>
                      </a:cubicBezTo>
                      <a:cubicBezTo>
                        <a:pt x="757" y="154"/>
                        <a:pt x="757" y="154"/>
                        <a:pt x="757" y="154"/>
                      </a:cubicBezTo>
                      <a:cubicBezTo>
                        <a:pt x="757" y="153"/>
                        <a:pt x="757" y="153"/>
                        <a:pt x="757" y="153"/>
                      </a:cubicBezTo>
                      <a:cubicBezTo>
                        <a:pt x="761" y="153"/>
                        <a:pt x="761" y="153"/>
                        <a:pt x="761" y="153"/>
                      </a:cubicBezTo>
                      <a:cubicBezTo>
                        <a:pt x="763" y="151"/>
                        <a:pt x="763" y="151"/>
                        <a:pt x="763" y="151"/>
                      </a:cubicBezTo>
                      <a:cubicBezTo>
                        <a:pt x="766" y="150"/>
                        <a:pt x="766" y="150"/>
                        <a:pt x="766" y="150"/>
                      </a:cubicBezTo>
                      <a:cubicBezTo>
                        <a:pt x="769" y="149"/>
                        <a:pt x="769" y="149"/>
                        <a:pt x="769" y="149"/>
                      </a:cubicBezTo>
                      <a:cubicBezTo>
                        <a:pt x="772" y="149"/>
                        <a:pt x="772" y="149"/>
                        <a:pt x="772" y="149"/>
                      </a:cubicBezTo>
                      <a:cubicBezTo>
                        <a:pt x="775" y="149"/>
                        <a:pt x="775" y="149"/>
                        <a:pt x="775" y="149"/>
                      </a:cubicBezTo>
                      <a:cubicBezTo>
                        <a:pt x="777" y="148"/>
                        <a:pt x="777" y="148"/>
                        <a:pt x="777" y="148"/>
                      </a:cubicBezTo>
                      <a:cubicBezTo>
                        <a:pt x="776" y="147"/>
                        <a:pt x="776" y="147"/>
                        <a:pt x="776" y="147"/>
                      </a:cubicBezTo>
                      <a:cubicBezTo>
                        <a:pt x="777" y="148"/>
                        <a:pt x="777" y="148"/>
                        <a:pt x="777" y="148"/>
                      </a:cubicBezTo>
                      <a:cubicBezTo>
                        <a:pt x="780" y="148"/>
                        <a:pt x="780" y="148"/>
                        <a:pt x="780" y="148"/>
                      </a:cubicBezTo>
                      <a:cubicBezTo>
                        <a:pt x="783" y="147"/>
                        <a:pt x="783" y="147"/>
                        <a:pt x="783" y="147"/>
                      </a:cubicBezTo>
                      <a:cubicBezTo>
                        <a:pt x="784" y="148"/>
                        <a:pt x="784" y="148"/>
                        <a:pt x="784" y="148"/>
                      </a:cubicBezTo>
                      <a:cubicBezTo>
                        <a:pt x="787" y="147"/>
                        <a:pt x="787" y="147"/>
                        <a:pt x="787" y="147"/>
                      </a:cubicBezTo>
                      <a:cubicBezTo>
                        <a:pt x="790" y="146"/>
                        <a:pt x="790" y="146"/>
                        <a:pt x="790" y="146"/>
                      </a:cubicBezTo>
                      <a:cubicBezTo>
                        <a:pt x="790" y="143"/>
                        <a:pt x="790" y="143"/>
                        <a:pt x="790" y="143"/>
                      </a:cubicBezTo>
                      <a:cubicBezTo>
                        <a:pt x="791" y="140"/>
                        <a:pt x="791" y="140"/>
                        <a:pt x="791" y="140"/>
                      </a:cubicBezTo>
                      <a:cubicBezTo>
                        <a:pt x="793" y="141"/>
                        <a:pt x="793" y="141"/>
                        <a:pt x="793" y="141"/>
                      </a:cubicBezTo>
                      <a:cubicBezTo>
                        <a:pt x="794" y="142"/>
                        <a:pt x="794" y="142"/>
                        <a:pt x="794" y="142"/>
                      </a:cubicBezTo>
                      <a:cubicBezTo>
                        <a:pt x="794" y="145"/>
                        <a:pt x="794" y="145"/>
                        <a:pt x="794" y="145"/>
                      </a:cubicBezTo>
                      <a:cubicBezTo>
                        <a:pt x="795" y="145"/>
                        <a:pt x="795" y="145"/>
                        <a:pt x="795" y="145"/>
                      </a:cubicBezTo>
                      <a:cubicBezTo>
                        <a:pt x="798" y="144"/>
                        <a:pt x="798" y="144"/>
                        <a:pt x="798" y="144"/>
                      </a:cubicBezTo>
                      <a:cubicBezTo>
                        <a:pt x="801" y="141"/>
                        <a:pt x="801" y="141"/>
                        <a:pt x="801" y="141"/>
                      </a:cubicBezTo>
                      <a:cubicBezTo>
                        <a:pt x="802" y="141"/>
                        <a:pt x="802" y="141"/>
                        <a:pt x="802" y="141"/>
                      </a:cubicBezTo>
                      <a:cubicBezTo>
                        <a:pt x="802" y="143"/>
                        <a:pt x="802" y="143"/>
                        <a:pt x="802" y="143"/>
                      </a:cubicBezTo>
                      <a:cubicBezTo>
                        <a:pt x="805" y="143"/>
                        <a:pt x="805" y="143"/>
                        <a:pt x="805" y="143"/>
                      </a:cubicBezTo>
                      <a:cubicBezTo>
                        <a:pt x="808" y="142"/>
                        <a:pt x="808" y="142"/>
                        <a:pt x="808" y="142"/>
                      </a:cubicBezTo>
                      <a:cubicBezTo>
                        <a:pt x="811" y="142"/>
                        <a:pt x="811" y="142"/>
                        <a:pt x="811" y="142"/>
                      </a:cubicBezTo>
                      <a:cubicBezTo>
                        <a:pt x="812" y="142"/>
                        <a:pt x="812" y="142"/>
                        <a:pt x="812" y="142"/>
                      </a:cubicBezTo>
                      <a:cubicBezTo>
                        <a:pt x="812" y="139"/>
                        <a:pt x="812" y="139"/>
                        <a:pt x="812" y="139"/>
                      </a:cubicBezTo>
                      <a:cubicBezTo>
                        <a:pt x="812" y="136"/>
                        <a:pt x="812" y="136"/>
                        <a:pt x="812" y="136"/>
                      </a:cubicBezTo>
                      <a:cubicBezTo>
                        <a:pt x="809" y="134"/>
                        <a:pt x="809" y="134"/>
                        <a:pt x="809" y="134"/>
                      </a:cubicBezTo>
                      <a:cubicBezTo>
                        <a:pt x="811" y="137"/>
                        <a:pt x="811" y="137"/>
                        <a:pt x="811" y="137"/>
                      </a:cubicBezTo>
                      <a:cubicBezTo>
                        <a:pt x="812" y="137"/>
                        <a:pt x="812" y="137"/>
                        <a:pt x="812" y="137"/>
                      </a:cubicBezTo>
                      <a:cubicBezTo>
                        <a:pt x="812" y="139"/>
                        <a:pt x="812" y="139"/>
                        <a:pt x="812" y="139"/>
                      </a:cubicBezTo>
                      <a:cubicBezTo>
                        <a:pt x="809" y="141"/>
                        <a:pt x="809" y="141"/>
                        <a:pt x="809" y="141"/>
                      </a:cubicBezTo>
                      <a:cubicBezTo>
                        <a:pt x="806" y="141"/>
                        <a:pt x="806" y="141"/>
                        <a:pt x="806" y="141"/>
                      </a:cubicBezTo>
                      <a:cubicBezTo>
                        <a:pt x="804" y="140"/>
                        <a:pt x="804" y="140"/>
                        <a:pt x="804" y="140"/>
                      </a:cubicBezTo>
                      <a:cubicBezTo>
                        <a:pt x="803" y="137"/>
                        <a:pt x="803" y="137"/>
                        <a:pt x="803" y="137"/>
                      </a:cubicBezTo>
                      <a:cubicBezTo>
                        <a:pt x="802" y="134"/>
                        <a:pt x="802" y="134"/>
                        <a:pt x="802" y="134"/>
                      </a:cubicBezTo>
                      <a:cubicBezTo>
                        <a:pt x="799" y="131"/>
                        <a:pt x="799" y="131"/>
                        <a:pt x="799" y="131"/>
                      </a:cubicBezTo>
                      <a:cubicBezTo>
                        <a:pt x="796" y="131"/>
                        <a:pt x="796" y="131"/>
                        <a:pt x="796" y="131"/>
                      </a:cubicBezTo>
                      <a:cubicBezTo>
                        <a:pt x="798" y="128"/>
                        <a:pt x="798" y="128"/>
                        <a:pt x="798" y="128"/>
                      </a:cubicBezTo>
                      <a:cubicBezTo>
                        <a:pt x="801" y="126"/>
                        <a:pt x="801" y="126"/>
                        <a:pt x="801" y="126"/>
                      </a:cubicBezTo>
                      <a:cubicBezTo>
                        <a:pt x="800" y="123"/>
                        <a:pt x="800" y="123"/>
                        <a:pt x="800" y="123"/>
                      </a:cubicBezTo>
                      <a:cubicBezTo>
                        <a:pt x="799" y="121"/>
                        <a:pt x="799" y="121"/>
                        <a:pt x="799" y="121"/>
                      </a:cubicBezTo>
                      <a:cubicBezTo>
                        <a:pt x="799" y="120"/>
                        <a:pt x="799" y="120"/>
                        <a:pt x="799" y="120"/>
                      </a:cubicBezTo>
                      <a:cubicBezTo>
                        <a:pt x="801" y="117"/>
                        <a:pt x="801" y="117"/>
                        <a:pt x="801" y="117"/>
                      </a:cubicBezTo>
                      <a:cubicBezTo>
                        <a:pt x="801" y="117"/>
                        <a:pt x="801" y="117"/>
                        <a:pt x="801" y="117"/>
                      </a:cubicBezTo>
                      <a:cubicBezTo>
                        <a:pt x="803" y="114"/>
                        <a:pt x="803" y="114"/>
                        <a:pt x="803" y="114"/>
                      </a:cubicBezTo>
                      <a:cubicBezTo>
                        <a:pt x="805" y="111"/>
                        <a:pt x="805" y="111"/>
                        <a:pt x="805" y="111"/>
                      </a:cubicBezTo>
                      <a:cubicBezTo>
                        <a:pt x="807" y="108"/>
                        <a:pt x="807" y="108"/>
                        <a:pt x="807" y="108"/>
                      </a:cubicBezTo>
                      <a:cubicBezTo>
                        <a:pt x="808" y="105"/>
                        <a:pt x="808" y="105"/>
                        <a:pt x="808" y="105"/>
                      </a:cubicBezTo>
                      <a:cubicBezTo>
                        <a:pt x="811" y="103"/>
                        <a:pt x="811" y="103"/>
                        <a:pt x="811" y="103"/>
                      </a:cubicBezTo>
                      <a:cubicBezTo>
                        <a:pt x="812" y="102"/>
                        <a:pt x="812" y="102"/>
                        <a:pt x="812" y="102"/>
                      </a:cubicBezTo>
                      <a:cubicBezTo>
                        <a:pt x="812" y="105"/>
                        <a:pt x="812" y="105"/>
                        <a:pt x="812" y="105"/>
                      </a:cubicBezTo>
                      <a:cubicBezTo>
                        <a:pt x="814" y="105"/>
                        <a:pt x="814" y="105"/>
                        <a:pt x="814" y="105"/>
                      </a:cubicBezTo>
                      <a:cubicBezTo>
                        <a:pt x="815" y="102"/>
                        <a:pt x="815" y="102"/>
                        <a:pt x="815" y="102"/>
                      </a:cubicBezTo>
                      <a:cubicBezTo>
                        <a:pt x="814" y="101"/>
                        <a:pt x="814" y="101"/>
                        <a:pt x="814" y="101"/>
                      </a:cubicBezTo>
                      <a:cubicBezTo>
                        <a:pt x="815" y="98"/>
                        <a:pt x="815" y="98"/>
                        <a:pt x="815" y="98"/>
                      </a:cubicBezTo>
                      <a:cubicBezTo>
                        <a:pt x="815" y="101"/>
                        <a:pt x="815" y="101"/>
                        <a:pt x="815" y="101"/>
                      </a:cubicBezTo>
                      <a:cubicBezTo>
                        <a:pt x="818" y="103"/>
                        <a:pt x="818" y="103"/>
                        <a:pt x="818" y="103"/>
                      </a:cubicBezTo>
                      <a:cubicBezTo>
                        <a:pt x="818" y="100"/>
                        <a:pt x="818" y="100"/>
                        <a:pt x="818" y="100"/>
                      </a:cubicBezTo>
                      <a:cubicBezTo>
                        <a:pt x="818" y="103"/>
                        <a:pt x="818" y="103"/>
                        <a:pt x="818" y="103"/>
                      </a:cubicBezTo>
                      <a:cubicBezTo>
                        <a:pt x="819" y="103"/>
                        <a:pt x="819" y="103"/>
                        <a:pt x="819" y="103"/>
                      </a:cubicBezTo>
                      <a:cubicBezTo>
                        <a:pt x="820" y="100"/>
                        <a:pt x="820" y="100"/>
                        <a:pt x="820" y="100"/>
                      </a:cubicBezTo>
                      <a:cubicBezTo>
                        <a:pt x="823" y="101"/>
                        <a:pt x="823" y="101"/>
                        <a:pt x="823" y="101"/>
                      </a:cubicBezTo>
                      <a:cubicBezTo>
                        <a:pt x="825" y="98"/>
                        <a:pt x="825" y="98"/>
                        <a:pt x="825" y="98"/>
                      </a:cubicBezTo>
                      <a:cubicBezTo>
                        <a:pt x="826" y="95"/>
                        <a:pt x="826" y="95"/>
                        <a:pt x="826" y="95"/>
                      </a:cubicBezTo>
                      <a:cubicBezTo>
                        <a:pt x="826" y="92"/>
                        <a:pt x="826" y="92"/>
                        <a:pt x="826" y="92"/>
                      </a:cubicBezTo>
                      <a:cubicBezTo>
                        <a:pt x="829" y="90"/>
                        <a:pt x="829" y="90"/>
                        <a:pt x="829" y="90"/>
                      </a:cubicBezTo>
                      <a:cubicBezTo>
                        <a:pt x="829" y="92"/>
                        <a:pt x="829" y="92"/>
                        <a:pt x="829" y="92"/>
                      </a:cubicBezTo>
                      <a:cubicBezTo>
                        <a:pt x="832" y="94"/>
                        <a:pt x="832" y="94"/>
                        <a:pt x="832" y="94"/>
                      </a:cubicBezTo>
                      <a:cubicBezTo>
                        <a:pt x="833" y="96"/>
                        <a:pt x="833" y="96"/>
                        <a:pt x="833" y="96"/>
                      </a:cubicBezTo>
                      <a:cubicBezTo>
                        <a:pt x="833" y="92"/>
                        <a:pt x="833" y="92"/>
                        <a:pt x="833" y="92"/>
                      </a:cubicBezTo>
                      <a:cubicBezTo>
                        <a:pt x="839" y="91"/>
                        <a:pt x="839" y="91"/>
                        <a:pt x="839" y="91"/>
                      </a:cubicBezTo>
                      <a:cubicBezTo>
                        <a:pt x="840" y="92"/>
                        <a:pt x="840" y="92"/>
                        <a:pt x="840" y="92"/>
                      </a:cubicBezTo>
                      <a:cubicBezTo>
                        <a:pt x="843" y="91"/>
                        <a:pt x="843" y="91"/>
                        <a:pt x="843" y="91"/>
                      </a:cubicBezTo>
                      <a:cubicBezTo>
                        <a:pt x="845" y="91"/>
                        <a:pt x="845" y="91"/>
                        <a:pt x="845" y="91"/>
                      </a:cubicBezTo>
                      <a:cubicBezTo>
                        <a:pt x="849" y="88"/>
                        <a:pt x="849" y="88"/>
                        <a:pt x="849" y="88"/>
                      </a:cubicBezTo>
                      <a:cubicBezTo>
                        <a:pt x="852" y="87"/>
                        <a:pt x="852" y="87"/>
                        <a:pt x="852" y="87"/>
                      </a:cubicBezTo>
                      <a:cubicBezTo>
                        <a:pt x="854" y="87"/>
                        <a:pt x="854" y="87"/>
                        <a:pt x="854" y="87"/>
                      </a:cubicBezTo>
                      <a:cubicBezTo>
                        <a:pt x="856" y="84"/>
                        <a:pt x="856" y="84"/>
                        <a:pt x="856" y="84"/>
                      </a:cubicBezTo>
                      <a:cubicBezTo>
                        <a:pt x="855" y="82"/>
                        <a:pt x="855" y="82"/>
                        <a:pt x="855" y="82"/>
                      </a:cubicBezTo>
                      <a:cubicBezTo>
                        <a:pt x="855" y="81"/>
                        <a:pt x="855" y="81"/>
                        <a:pt x="855" y="81"/>
                      </a:cubicBezTo>
                      <a:cubicBezTo>
                        <a:pt x="855" y="81"/>
                        <a:pt x="855" y="81"/>
                        <a:pt x="855" y="81"/>
                      </a:cubicBezTo>
                      <a:cubicBezTo>
                        <a:pt x="853" y="78"/>
                        <a:pt x="853" y="78"/>
                        <a:pt x="853" y="78"/>
                      </a:cubicBezTo>
                      <a:cubicBezTo>
                        <a:pt x="852" y="78"/>
                        <a:pt x="852" y="78"/>
                        <a:pt x="852" y="78"/>
                      </a:cubicBezTo>
                      <a:cubicBezTo>
                        <a:pt x="849" y="77"/>
                        <a:pt x="849" y="77"/>
                        <a:pt x="849" y="77"/>
                      </a:cubicBezTo>
                      <a:cubicBezTo>
                        <a:pt x="850" y="74"/>
                        <a:pt x="850" y="74"/>
                        <a:pt x="850" y="74"/>
                      </a:cubicBezTo>
                      <a:cubicBezTo>
                        <a:pt x="850" y="71"/>
                        <a:pt x="850" y="71"/>
                        <a:pt x="850" y="71"/>
                      </a:cubicBezTo>
                      <a:cubicBezTo>
                        <a:pt x="850" y="71"/>
                        <a:pt x="850" y="71"/>
                        <a:pt x="850" y="71"/>
                      </a:cubicBezTo>
                      <a:cubicBezTo>
                        <a:pt x="847" y="70"/>
                        <a:pt x="847" y="70"/>
                        <a:pt x="847" y="70"/>
                      </a:cubicBezTo>
                      <a:cubicBezTo>
                        <a:pt x="844" y="68"/>
                        <a:pt x="844" y="68"/>
                        <a:pt x="844" y="68"/>
                      </a:cubicBezTo>
                      <a:cubicBezTo>
                        <a:pt x="845" y="63"/>
                        <a:pt x="843" y="50"/>
                        <a:pt x="844" y="43"/>
                      </a:cubicBezTo>
                      <a:cubicBezTo>
                        <a:pt x="834" y="35"/>
                        <a:pt x="839" y="38"/>
                        <a:pt x="828" y="41"/>
                      </a:cubicBezTo>
                      <a:cubicBezTo>
                        <a:pt x="825" y="39"/>
                        <a:pt x="825" y="39"/>
                        <a:pt x="825" y="39"/>
                      </a:cubicBezTo>
                      <a:cubicBezTo>
                        <a:pt x="826" y="37"/>
                        <a:pt x="826" y="37"/>
                        <a:pt x="826" y="37"/>
                      </a:cubicBezTo>
                      <a:cubicBezTo>
                        <a:pt x="823" y="36"/>
                        <a:pt x="823" y="36"/>
                        <a:pt x="823" y="36"/>
                      </a:cubicBezTo>
                      <a:cubicBezTo>
                        <a:pt x="821" y="38"/>
                        <a:pt x="821" y="38"/>
                        <a:pt x="821" y="38"/>
                      </a:cubicBezTo>
                      <a:cubicBezTo>
                        <a:pt x="818" y="41"/>
                        <a:pt x="818" y="41"/>
                        <a:pt x="818" y="41"/>
                      </a:cubicBezTo>
                      <a:cubicBezTo>
                        <a:pt x="811" y="50"/>
                        <a:pt x="811" y="50"/>
                        <a:pt x="811" y="50"/>
                      </a:cubicBezTo>
                      <a:cubicBezTo>
                        <a:pt x="811" y="52"/>
                        <a:pt x="811" y="52"/>
                        <a:pt x="811" y="52"/>
                      </a:cubicBezTo>
                      <a:cubicBezTo>
                        <a:pt x="811" y="55"/>
                        <a:pt x="811" y="55"/>
                        <a:pt x="811" y="55"/>
                      </a:cubicBezTo>
                      <a:cubicBezTo>
                        <a:pt x="810" y="55"/>
                        <a:pt x="810" y="55"/>
                        <a:pt x="810" y="55"/>
                      </a:cubicBezTo>
                      <a:cubicBezTo>
                        <a:pt x="808" y="58"/>
                        <a:pt x="808" y="58"/>
                        <a:pt x="808" y="58"/>
                      </a:cubicBezTo>
                      <a:cubicBezTo>
                        <a:pt x="807" y="61"/>
                        <a:pt x="807" y="61"/>
                        <a:pt x="807" y="61"/>
                      </a:cubicBezTo>
                      <a:cubicBezTo>
                        <a:pt x="807" y="63"/>
                        <a:pt x="807" y="63"/>
                        <a:pt x="807" y="63"/>
                      </a:cubicBezTo>
                      <a:cubicBezTo>
                        <a:pt x="806" y="66"/>
                        <a:pt x="806" y="66"/>
                        <a:pt x="806" y="66"/>
                      </a:cubicBezTo>
                      <a:cubicBezTo>
                        <a:pt x="804" y="69"/>
                        <a:pt x="804" y="69"/>
                        <a:pt x="804" y="69"/>
                      </a:cubicBezTo>
                      <a:cubicBezTo>
                        <a:pt x="801" y="72"/>
                        <a:pt x="801" y="72"/>
                        <a:pt x="801" y="72"/>
                      </a:cubicBezTo>
                      <a:cubicBezTo>
                        <a:pt x="799" y="74"/>
                        <a:pt x="799" y="74"/>
                        <a:pt x="799" y="74"/>
                      </a:cubicBezTo>
                      <a:cubicBezTo>
                        <a:pt x="798" y="77"/>
                        <a:pt x="798" y="77"/>
                        <a:pt x="798" y="77"/>
                      </a:cubicBezTo>
                      <a:cubicBezTo>
                        <a:pt x="795" y="76"/>
                        <a:pt x="795" y="76"/>
                        <a:pt x="795" y="76"/>
                      </a:cubicBezTo>
                      <a:cubicBezTo>
                        <a:pt x="793" y="77"/>
                        <a:pt x="793" y="77"/>
                        <a:pt x="793" y="77"/>
                      </a:cubicBezTo>
                      <a:cubicBezTo>
                        <a:pt x="790" y="78"/>
                        <a:pt x="790" y="78"/>
                        <a:pt x="790" y="78"/>
                      </a:cubicBezTo>
                      <a:cubicBezTo>
                        <a:pt x="789" y="81"/>
                        <a:pt x="789" y="81"/>
                        <a:pt x="789" y="81"/>
                      </a:cubicBezTo>
                      <a:cubicBezTo>
                        <a:pt x="781" y="81"/>
                        <a:pt x="772" y="81"/>
                        <a:pt x="764" y="81"/>
                      </a:cubicBezTo>
                      <a:cubicBezTo>
                        <a:pt x="761" y="82"/>
                        <a:pt x="759" y="81"/>
                        <a:pt x="756" y="82"/>
                      </a:cubicBezTo>
                      <a:cubicBezTo>
                        <a:pt x="742" y="82"/>
                        <a:pt x="742" y="82"/>
                        <a:pt x="742" y="82"/>
                      </a:cubicBezTo>
                      <a:cubicBezTo>
                        <a:pt x="742" y="81"/>
                        <a:pt x="742" y="81"/>
                        <a:pt x="742" y="81"/>
                      </a:cubicBezTo>
                      <a:cubicBezTo>
                        <a:pt x="742" y="82"/>
                        <a:pt x="742" y="82"/>
                        <a:pt x="742" y="82"/>
                      </a:cubicBezTo>
                      <a:cubicBezTo>
                        <a:pt x="739" y="82"/>
                        <a:pt x="739" y="82"/>
                        <a:pt x="739" y="82"/>
                      </a:cubicBezTo>
                      <a:cubicBezTo>
                        <a:pt x="737" y="82"/>
                        <a:pt x="737" y="82"/>
                        <a:pt x="737" y="82"/>
                      </a:cubicBezTo>
                      <a:cubicBezTo>
                        <a:pt x="737" y="82"/>
                        <a:pt x="737" y="82"/>
                        <a:pt x="737" y="82"/>
                      </a:cubicBezTo>
                      <a:cubicBezTo>
                        <a:pt x="734" y="84"/>
                        <a:pt x="734" y="84"/>
                        <a:pt x="734" y="84"/>
                      </a:cubicBezTo>
                      <a:cubicBezTo>
                        <a:pt x="731" y="86"/>
                        <a:pt x="731" y="86"/>
                        <a:pt x="731" y="86"/>
                      </a:cubicBezTo>
                      <a:cubicBezTo>
                        <a:pt x="728" y="88"/>
                        <a:pt x="728" y="88"/>
                        <a:pt x="728" y="88"/>
                      </a:cubicBezTo>
                      <a:cubicBezTo>
                        <a:pt x="728" y="89"/>
                        <a:pt x="727" y="90"/>
                        <a:pt x="726" y="91"/>
                      </a:cubicBezTo>
                      <a:cubicBezTo>
                        <a:pt x="725" y="92"/>
                        <a:pt x="725" y="92"/>
                        <a:pt x="725" y="92"/>
                      </a:cubicBezTo>
                      <a:cubicBezTo>
                        <a:pt x="726" y="91"/>
                        <a:pt x="726" y="91"/>
                        <a:pt x="726" y="91"/>
                      </a:cubicBezTo>
                      <a:cubicBezTo>
                        <a:pt x="725" y="92"/>
                        <a:pt x="725" y="92"/>
                        <a:pt x="725" y="92"/>
                      </a:cubicBezTo>
                      <a:cubicBezTo>
                        <a:pt x="725" y="92"/>
                        <a:pt x="725" y="92"/>
                        <a:pt x="725" y="92"/>
                      </a:cubicBezTo>
                      <a:cubicBezTo>
                        <a:pt x="723" y="94"/>
                        <a:pt x="723" y="94"/>
                        <a:pt x="723" y="94"/>
                      </a:cubicBezTo>
                      <a:cubicBezTo>
                        <a:pt x="717" y="98"/>
                        <a:pt x="717" y="98"/>
                        <a:pt x="717" y="98"/>
                      </a:cubicBezTo>
                      <a:cubicBezTo>
                        <a:pt x="719" y="101"/>
                        <a:pt x="719" y="101"/>
                        <a:pt x="719" y="101"/>
                      </a:cubicBezTo>
                      <a:cubicBezTo>
                        <a:pt x="721" y="100"/>
                        <a:pt x="721" y="100"/>
                        <a:pt x="721" y="100"/>
                      </a:cubicBezTo>
                      <a:cubicBezTo>
                        <a:pt x="722" y="100"/>
                        <a:pt x="722" y="100"/>
                        <a:pt x="722" y="100"/>
                      </a:cubicBezTo>
                      <a:cubicBezTo>
                        <a:pt x="719" y="102"/>
                        <a:pt x="719" y="102"/>
                        <a:pt x="719" y="102"/>
                      </a:cubicBezTo>
                      <a:cubicBezTo>
                        <a:pt x="719" y="105"/>
                        <a:pt x="719" y="105"/>
                        <a:pt x="719" y="105"/>
                      </a:cubicBezTo>
                      <a:cubicBezTo>
                        <a:pt x="719" y="108"/>
                        <a:pt x="719" y="108"/>
                        <a:pt x="719" y="108"/>
                      </a:cubicBezTo>
                      <a:cubicBezTo>
                        <a:pt x="716" y="109"/>
                        <a:pt x="716" y="109"/>
                        <a:pt x="716" y="109"/>
                      </a:cubicBezTo>
                      <a:cubicBezTo>
                        <a:pt x="712" y="112"/>
                        <a:pt x="712" y="112"/>
                        <a:pt x="712" y="112"/>
                      </a:cubicBezTo>
                      <a:cubicBezTo>
                        <a:pt x="709" y="113"/>
                        <a:pt x="709" y="113"/>
                        <a:pt x="709" y="113"/>
                      </a:cubicBezTo>
                      <a:cubicBezTo>
                        <a:pt x="706" y="113"/>
                        <a:pt x="706" y="113"/>
                        <a:pt x="706" y="113"/>
                      </a:cubicBezTo>
                      <a:cubicBezTo>
                        <a:pt x="705" y="113"/>
                        <a:pt x="705" y="113"/>
                        <a:pt x="705" y="113"/>
                      </a:cubicBezTo>
                      <a:cubicBezTo>
                        <a:pt x="700" y="113"/>
                        <a:pt x="700" y="113"/>
                        <a:pt x="700" y="113"/>
                      </a:cubicBezTo>
                      <a:cubicBezTo>
                        <a:pt x="697" y="112"/>
                        <a:pt x="697" y="112"/>
                        <a:pt x="697" y="112"/>
                      </a:cubicBezTo>
                      <a:cubicBezTo>
                        <a:pt x="691" y="111"/>
                        <a:pt x="691" y="111"/>
                        <a:pt x="691" y="111"/>
                      </a:cubicBezTo>
                      <a:cubicBezTo>
                        <a:pt x="686" y="111"/>
                        <a:pt x="686" y="111"/>
                        <a:pt x="686" y="111"/>
                      </a:cubicBezTo>
                      <a:cubicBezTo>
                        <a:pt x="680" y="112"/>
                        <a:pt x="680" y="112"/>
                        <a:pt x="680" y="112"/>
                      </a:cubicBezTo>
                      <a:cubicBezTo>
                        <a:pt x="677" y="113"/>
                        <a:pt x="677" y="113"/>
                        <a:pt x="677" y="113"/>
                      </a:cubicBezTo>
                      <a:cubicBezTo>
                        <a:pt x="677" y="113"/>
                        <a:pt x="677" y="113"/>
                        <a:pt x="677" y="113"/>
                      </a:cubicBezTo>
                      <a:cubicBezTo>
                        <a:pt x="677" y="116"/>
                        <a:pt x="677" y="116"/>
                        <a:pt x="677" y="116"/>
                      </a:cubicBezTo>
                      <a:cubicBezTo>
                        <a:pt x="679" y="119"/>
                        <a:pt x="679" y="119"/>
                        <a:pt x="679" y="119"/>
                      </a:cubicBezTo>
                      <a:cubicBezTo>
                        <a:pt x="679" y="120"/>
                        <a:pt x="679" y="120"/>
                        <a:pt x="679" y="120"/>
                      </a:cubicBezTo>
                      <a:cubicBezTo>
                        <a:pt x="679" y="120"/>
                        <a:pt x="679" y="120"/>
                        <a:pt x="679" y="120"/>
                      </a:cubicBezTo>
                      <a:cubicBezTo>
                        <a:pt x="679" y="120"/>
                        <a:pt x="679" y="120"/>
                        <a:pt x="679" y="120"/>
                      </a:cubicBezTo>
                      <a:cubicBezTo>
                        <a:pt x="677" y="117"/>
                        <a:pt x="677" y="117"/>
                        <a:pt x="677" y="117"/>
                      </a:cubicBezTo>
                      <a:cubicBezTo>
                        <a:pt x="677" y="116"/>
                        <a:pt x="677" y="116"/>
                        <a:pt x="677" y="116"/>
                      </a:cubicBezTo>
                      <a:cubicBezTo>
                        <a:pt x="680" y="117"/>
                        <a:pt x="680" y="117"/>
                        <a:pt x="680" y="117"/>
                      </a:cubicBezTo>
                      <a:cubicBezTo>
                        <a:pt x="680" y="120"/>
                        <a:pt x="680" y="120"/>
                        <a:pt x="680" y="120"/>
                      </a:cubicBezTo>
                      <a:cubicBezTo>
                        <a:pt x="677" y="123"/>
                        <a:pt x="677" y="123"/>
                        <a:pt x="677" y="123"/>
                      </a:cubicBezTo>
                      <a:cubicBezTo>
                        <a:pt x="674" y="126"/>
                        <a:pt x="674" y="126"/>
                        <a:pt x="674" y="126"/>
                      </a:cubicBezTo>
                      <a:cubicBezTo>
                        <a:pt x="669" y="130"/>
                        <a:pt x="669" y="130"/>
                        <a:pt x="669" y="130"/>
                      </a:cubicBezTo>
                      <a:cubicBezTo>
                        <a:pt x="667" y="131"/>
                        <a:pt x="667" y="131"/>
                        <a:pt x="667" y="131"/>
                      </a:cubicBezTo>
                      <a:cubicBezTo>
                        <a:pt x="664" y="132"/>
                        <a:pt x="664" y="132"/>
                        <a:pt x="664" y="132"/>
                      </a:cubicBezTo>
                      <a:cubicBezTo>
                        <a:pt x="661" y="134"/>
                        <a:pt x="661" y="134"/>
                        <a:pt x="661" y="134"/>
                      </a:cubicBezTo>
                      <a:cubicBezTo>
                        <a:pt x="659" y="135"/>
                        <a:pt x="659" y="135"/>
                        <a:pt x="659" y="135"/>
                      </a:cubicBezTo>
                      <a:cubicBezTo>
                        <a:pt x="657" y="136"/>
                        <a:pt x="657" y="136"/>
                        <a:pt x="657" y="136"/>
                      </a:cubicBezTo>
                      <a:cubicBezTo>
                        <a:pt x="655" y="136"/>
                        <a:pt x="655" y="136"/>
                        <a:pt x="655" y="136"/>
                      </a:cubicBezTo>
                      <a:cubicBezTo>
                        <a:pt x="644" y="141"/>
                        <a:pt x="644" y="141"/>
                        <a:pt x="644" y="141"/>
                      </a:cubicBezTo>
                      <a:cubicBezTo>
                        <a:pt x="638" y="145"/>
                        <a:pt x="638" y="145"/>
                        <a:pt x="638" y="145"/>
                      </a:cubicBezTo>
                      <a:cubicBezTo>
                        <a:pt x="632" y="145"/>
                        <a:pt x="632" y="145"/>
                        <a:pt x="632" y="145"/>
                      </a:cubicBezTo>
                      <a:cubicBezTo>
                        <a:pt x="629" y="146"/>
                        <a:pt x="629" y="146"/>
                        <a:pt x="629" y="146"/>
                      </a:cubicBezTo>
                      <a:cubicBezTo>
                        <a:pt x="626" y="147"/>
                        <a:pt x="626" y="147"/>
                        <a:pt x="626" y="147"/>
                      </a:cubicBezTo>
                      <a:cubicBezTo>
                        <a:pt x="623" y="145"/>
                        <a:pt x="623" y="145"/>
                        <a:pt x="623" y="145"/>
                      </a:cubicBezTo>
                      <a:cubicBezTo>
                        <a:pt x="620" y="146"/>
                        <a:pt x="620" y="146"/>
                        <a:pt x="620" y="146"/>
                      </a:cubicBezTo>
                      <a:cubicBezTo>
                        <a:pt x="623" y="145"/>
                        <a:pt x="623" y="145"/>
                        <a:pt x="623" y="145"/>
                      </a:cubicBezTo>
                      <a:cubicBezTo>
                        <a:pt x="620" y="144"/>
                        <a:pt x="620" y="144"/>
                        <a:pt x="620" y="144"/>
                      </a:cubicBezTo>
                      <a:cubicBezTo>
                        <a:pt x="615" y="141"/>
                        <a:pt x="615" y="141"/>
                        <a:pt x="615" y="141"/>
                      </a:cubicBezTo>
                      <a:cubicBezTo>
                        <a:pt x="612" y="141"/>
                        <a:pt x="612" y="141"/>
                        <a:pt x="612" y="141"/>
                      </a:cubicBezTo>
                      <a:cubicBezTo>
                        <a:pt x="612" y="141"/>
                        <a:pt x="612" y="141"/>
                        <a:pt x="612" y="141"/>
                      </a:cubicBezTo>
                      <a:cubicBezTo>
                        <a:pt x="616" y="135"/>
                        <a:pt x="616" y="135"/>
                        <a:pt x="616" y="135"/>
                      </a:cubicBezTo>
                      <a:cubicBezTo>
                        <a:pt x="617" y="132"/>
                        <a:pt x="617" y="132"/>
                        <a:pt x="617" y="132"/>
                      </a:cubicBezTo>
                      <a:cubicBezTo>
                        <a:pt x="617" y="131"/>
                        <a:pt x="617" y="131"/>
                        <a:pt x="617" y="131"/>
                      </a:cubicBezTo>
                      <a:cubicBezTo>
                        <a:pt x="617" y="130"/>
                        <a:pt x="617" y="130"/>
                        <a:pt x="617" y="130"/>
                      </a:cubicBezTo>
                      <a:cubicBezTo>
                        <a:pt x="618" y="130"/>
                        <a:pt x="618" y="130"/>
                        <a:pt x="618" y="130"/>
                      </a:cubicBezTo>
                      <a:cubicBezTo>
                        <a:pt x="621" y="128"/>
                        <a:pt x="621" y="128"/>
                        <a:pt x="621" y="128"/>
                      </a:cubicBezTo>
                      <a:cubicBezTo>
                        <a:pt x="622" y="125"/>
                        <a:pt x="622" y="125"/>
                        <a:pt x="622" y="125"/>
                      </a:cubicBezTo>
                      <a:cubicBezTo>
                        <a:pt x="624" y="125"/>
                        <a:pt x="624" y="125"/>
                        <a:pt x="624" y="125"/>
                      </a:cubicBezTo>
                      <a:cubicBezTo>
                        <a:pt x="624" y="126"/>
                        <a:pt x="624" y="126"/>
                        <a:pt x="624" y="126"/>
                      </a:cubicBezTo>
                      <a:cubicBezTo>
                        <a:pt x="625" y="126"/>
                        <a:pt x="625" y="126"/>
                        <a:pt x="625" y="126"/>
                      </a:cubicBezTo>
                      <a:cubicBezTo>
                        <a:pt x="625" y="125"/>
                        <a:pt x="625" y="125"/>
                        <a:pt x="625" y="125"/>
                      </a:cubicBezTo>
                      <a:cubicBezTo>
                        <a:pt x="626" y="124"/>
                        <a:pt x="626" y="124"/>
                        <a:pt x="626" y="124"/>
                      </a:cubicBezTo>
                      <a:cubicBezTo>
                        <a:pt x="626" y="121"/>
                        <a:pt x="626" y="121"/>
                        <a:pt x="626" y="121"/>
                      </a:cubicBezTo>
                      <a:cubicBezTo>
                        <a:pt x="627" y="120"/>
                        <a:pt x="627" y="119"/>
                        <a:pt x="627" y="118"/>
                      </a:cubicBezTo>
                      <a:cubicBezTo>
                        <a:pt x="627" y="117"/>
                        <a:pt x="627" y="117"/>
                        <a:pt x="627" y="117"/>
                      </a:cubicBezTo>
                      <a:cubicBezTo>
                        <a:pt x="626" y="114"/>
                        <a:pt x="626" y="114"/>
                        <a:pt x="626" y="114"/>
                      </a:cubicBezTo>
                      <a:cubicBezTo>
                        <a:pt x="624" y="103"/>
                        <a:pt x="624" y="103"/>
                        <a:pt x="624" y="103"/>
                      </a:cubicBezTo>
                      <a:cubicBezTo>
                        <a:pt x="622" y="100"/>
                        <a:pt x="622" y="100"/>
                        <a:pt x="622" y="100"/>
                      </a:cubicBezTo>
                      <a:cubicBezTo>
                        <a:pt x="619" y="99"/>
                        <a:pt x="619" y="99"/>
                        <a:pt x="619" y="99"/>
                      </a:cubicBezTo>
                      <a:cubicBezTo>
                        <a:pt x="613" y="102"/>
                        <a:pt x="613" y="102"/>
                        <a:pt x="613" y="102"/>
                      </a:cubicBezTo>
                      <a:cubicBezTo>
                        <a:pt x="612" y="105"/>
                        <a:pt x="612" y="105"/>
                        <a:pt x="612" y="105"/>
                      </a:cubicBezTo>
                      <a:cubicBezTo>
                        <a:pt x="609" y="107"/>
                        <a:pt x="609" y="107"/>
                        <a:pt x="609" y="107"/>
                      </a:cubicBezTo>
                      <a:cubicBezTo>
                        <a:pt x="606" y="106"/>
                        <a:pt x="606" y="106"/>
                        <a:pt x="606" y="106"/>
                      </a:cubicBezTo>
                      <a:cubicBezTo>
                        <a:pt x="606" y="106"/>
                        <a:pt x="606" y="106"/>
                        <a:pt x="606" y="106"/>
                      </a:cubicBezTo>
                      <a:cubicBezTo>
                        <a:pt x="605" y="103"/>
                        <a:pt x="605" y="103"/>
                        <a:pt x="605" y="103"/>
                      </a:cubicBezTo>
                      <a:cubicBezTo>
                        <a:pt x="607" y="100"/>
                        <a:pt x="607" y="100"/>
                        <a:pt x="607" y="100"/>
                      </a:cubicBezTo>
                      <a:cubicBezTo>
                        <a:pt x="610" y="98"/>
                        <a:pt x="610" y="98"/>
                        <a:pt x="610" y="98"/>
                      </a:cubicBezTo>
                      <a:cubicBezTo>
                        <a:pt x="612" y="95"/>
                        <a:pt x="612" y="95"/>
                        <a:pt x="612" y="95"/>
                      </a:cubicBezTo>
                      <a:cubicBezTo>
                        <a:pt x="614" y="92"/>
                        <a:pt x="614" y="92"/>
                        <a:pt x="614" y="92"/>
                      </a:cubicBezTo>
                      <a:cubicBezTo>
                        <a:pt x="614" y="91"/>
                        <a:pt x="614" y="91"/>
                        <a:pt x="614" y="91"/>
                      </a:cubicBezTo>
                      <a:cubicBezTo>
                        <a:pt x="615" y="88"/>
                        <a:pt x="615" y="88"/>
                        <a:pt x="615" y="88"/>
                      </a:cubicBezTo>
                      <a:cubicBezTo>
                        <a:pt x="614" y="85"/>
                        <a:pt x="614" y="85"/>
                        <a:pt x="614" y="85"/>
                      </a:cubicBezTo>
                      <a:cubicBezTo>
                        <a:pt x="612" y="82"/>
                        <a:pt x="612" y="82"/>
                        <a:pt x="612" y="82"/>
                      </a:cubicBezTo>
                      <a:cubicBezTo>
                        <a:pt x="615" y="81"/>
                        <a:pt x="615" y="81"/>
                        <a:pt x="615" y="81"/>
                      </a:cubicBezTo>
                      <a:cubicBezTo>
                        <a:pt x="613" y="78"/>
                        <a:pt x="613" y="78"/>
                        <a:pt x="613" y="78"/>
                      </a:cubicBezTo>
                      <a:cubicBezTo>
                        <a:pt x="611" y="75"/>
                        <a:pt x="611" y="75"/>
                        <a:pt x="611" y="75"/>
                      </a:cubicBezTo>
                      <a:cubicBezTo>
                        <a:pt x="608" y="74"/>
                        <a:pt x="608" y="74"/>
                        <a:pt x="608" y="74"/>
                      </a:cubicBezTo>
                      <a:cubicBezTo>
                        <a:pt x="606" y="73"/>
                        <a:pt x="606" y="73"/>
                        <a:pt x="606" y="73"/>
                      </a:cubicBezTo>
                      <a:cubicBezTo>
                        <a:pt x="602" y="71"/>
                        <a:pt x="602" y="71"/>
                        <a:pt x="602" y="71"/>
                      </a:cubicBezTo>
                      <a:cubicBezTo>
                        <a:pt x="599" y="69"/>
                        <a:pt x="599" y="69"/>
                        <a:pt x="599" y="69"/>
                      </a:cubicBezTo>
                      <a:cubicBezTo>
                        <a:pt x="598" y="69"/>
                        <a:pt x="598" y="69"/>
                        <a:pt x="598" y="69"/>
                      </a:cubicBezTo>
                      <a:cubicBezTo>
                        <a:pt x="596" y="69"/>
                        <a:pt x="596" y="69"/>
                        <a:pt x="596" y="69"/>
                      </a:cubicBezTo>
                      <a:cubicBezTo>
                        <a:pt x="592" y="68"/>
                        <a:pt x="592" y="68"/>
                        <a:pt x="592" y="68"/>
                      </a:cubicBezTo>
                      <a:cubicBezTo>
                        <a:pt x="587" y="71"/>
                        <a:pt x="587" y="71"/>
                        <a:pt x="587" y="71"/>
                      </a:cubicBezTo>
                      <a:cubicBezTo>
                        <a:pt x="589" y="74"/>
                        <a:pt x="589" y="74"/>
                        <a:pt x="589" y="74"/>
                      </a:cubicBezTo>
                      <a:cubicBezTo>
                        <a:pt x="589" y="75"/>
                        <a:pt x="589" y="75"/>
                        <a:pt x="589" y="75"/>
                      </a:cubicBezTo>
                      <a:cubicBezTo>
                        <a:pt x="587" y="75"/>
                        <a:pt x="587" y="75"/>
                        <a:pt x="587" y="75"/>
                      </a:cubicBezTo>
                      <a:cubicBezTo>
                        <a:pt x="584" y="76"/>
                        <a:pt x="584" y="76"/>
                        <a:pt x="584" y="76"/>
                      </a:cubicBezTo>
                      <a:cubicBezTo>
                        <a:pt x="583" y="82"/>
                        <a:pt x="583" y="82"/>
                        <a:pt x="583" y="82"/>
                      </a:cubicBezTo>
                      <a:cubicBezTo>
                        <a:pt x="581" y="85"/>
                        <a:pt x="581" y="85"/>
                        <a:pt x="581" y="85"/>
                      </a:cubicBezTo>
                      <a:cubicBezTo>
                        <a:pt x="581" y="82"/>
                        <a:pt x="581" y="82"/>
                        <a:pt x="581" y="82"/>
                      </a:cubicBezTo>
                      <a:cubicBezTo>
                        <a:pt x="579" y="85"/>
                        <a:pt x="579" y="85"/>
                        <a:pt x="579" y="85"/>
                      </a:cubicBezTo>
                      <a:cubicBezTo>
                        <a:pt x="579" y="79"/>
                        <a:pt x="579" y="79"/>
                        <a:pt x="579" y="79"/>
                      </a:cubicBezTo>
                      <a:cubicBezTo>
                        <a:pt x="577" y="82"/>
                        <a:pt x="577" y="82"/>
                        <a:pt x="577" y="82"/>
                      </a:cubicBezTo>
                      <a:cubicBezTo>
                        <a:pt x="573" y="84"/>
                        <a:pt x="573" y="84"/>
                        <a:pt x="573" y="84"/>
                      </a:cubicBezTo>
                      <a:cubicBezTo>
                        <a:pt x="570" y="87"/>
                        <a:pt x="570" y="87"/>
                        <a:pt x="570" y="87"/>
                      </a:cubicBezTo>
                      <a:cubicBezTo>
                        <a:pt x="571" y="90"/>
                        <a:pt x="571" y="90"/>
                        <a:pt x="571" y="90"/>
                      </a:cubicBezTo>
                      <a:cubicBezTo>
                        <a:pt x="570" y="93"/>
                        <a:pt x="570" y="93"/>
                        <a:pt x="570" y="93"/>
                      </a:cubicBezTo>
                      <a:cubicBezTo>
                        <a:pt x="569" y="96"/>
                        <a:pt x="569" y="96"/>
                        <a:pt x="569" y="96"/>
                      </a:cubicBezTo>
                      <a:cubicBezTo>
                        <a:pt x="566" y="99"/>
                        <a:pt x="566" y="99"/>
                        <a:pt x="566" y="99"/>
                      </a:cubicBezTo>
                      <a:cubicBezTo>
                        <a:pt x="568" y="102"/>
                        <a:pt x="568" y="102"/>
                        <a:pt x="568" y="102"/>
                      </a:cubicBezTo>
                      <a:cubicBezTo>
                        <a:pt x="567" y="105"/>
                        <a:pt x="567" y="105"/>
                        <a:pt x="567" y="105"/>
                      </a:cubicBezTo>
                      <a:cubicBezTo>
                        <a:pt x="566" y="108"/>
                        <a:pt x="566" y="108"/>
                        <a:pt x="566" y="108"/>
                      </a:cubicBezTo>
                      <a:cubicBezTo>
                        <a:pt x="568" y="111"/>
                        <a:pt x="568" y="111"/>
                        <a:pt x="568" y="111"/>
                      </a:cubicBezTo>
                      <a:cubicBezTo>
                        <a:pt x="570" y="113"/>
                        <a:pt x="570" y="113"/>
                        <a:pt x="570" y="113"/>
                      </a:cubicBezTo>
                      <a:cubicBezTo>
                        <a:pt x="570" y="114"/>
                        <a:pt x="570" y="114"/>
                        <a:pt x="570" y="114"/>
                      </a:cubicBezTo>
                      <a:cubicBezTo>
                        <a:pt x="570" y="117"/>
                        <a:pt x="570" y="117"/>
                        <a:pt x="570" y="117"/>
                      </a:cubicBezTo>
                      <a:cubicBezTo>
                        <a:pt x="571" y="118"/>
                        <a:pt x="571" y="118"/>
                        <a:pt x="571" y="118"/>
                      </a:cubicBezTo>
                      <a:cubicBezTo>
                        <a:pt x="571" y="121"/>
                        <a:pt x="571" y="121"/>
                        <a:pt x="571" y="121"/>
                      </a:cubicBezTo>
                      <a:cubicBezTo>
                        <a:pt x="571" y="124"/>
                        <a:pt x="571" y="124"/>
                        <a:pt x="571" y="124"/>
                      </a:cubicBezTo>
                      <a:cubicBezTo>
                        <a:pt x="570" y="127"/>
                        <a:pt x="570" y="127"/>
                        <a:pt x="570" y="127"/>
                      </a:cubicBezTo>
                      <a:cubicBezTo>
                        <a:pt x="569" y="130"/>
                        <a:pt x="569" y="130"/>
                        <a:pt x="569" y="130"/>
                      </a:cubicBezTo>
                      <a:cubicBezTo>
                        <a:pt x="568" y="133"/>
                        <a:pt x="568" y="133"/>
                        <a:pt x="568" y="133"/>
                      </a:cubicBezTo>
                      <a:cubicBezTo>
                        <a:pt x="566" y="136"/>
                        <a:pt x="566" y="136"/>
                        <a:pt x="566" y="136"/>
                      </a:cubicBezTo>
                      <a:cubicBezTo>
                        <a:pt x="564" y="139"/>
                        <a:pt x="564" y="139"/>
                        <a:pt x="564" y="139"/>
                      </a:cubicBezTo>
                      <a:cubicBezTo>
                        <a:pt x="562" y="140"/>
                        <a:pt x="562" y="140"/>
                        <a:pt x="562" y="140"/>
                      </a:cubicBezTo>
                      <a:cubicBezTo>
                        <a:pt x="559" y="142"/>
                        <a:pt x="559" y="142"/>
                        <a:pt x="559" y="142"/>
                      </a:cubicBezTo>
                      <a:cubicBezTo>
                        <a:pt x="556" y="143"/>
                        <a:pt x="556" y="143"/>
                        <a:pt x="556" y="143"/>
                      </a:cubicBezTo>
                      <a:cubicBezTo>
                        <a:pt x="553" y="142"/>
                        <a:pt x="553" y="142"/>
                        <a:pt x="553" y="142"/>
                      </a:cubicBezTo>
                      <a:cubicBezTo>
                        <a:pt x="552" y="141"/>
                        <a:pt x="552" y="141"/>
                        <a:pt x="552" y="141"/>
                      </a:cubicBezTo>
                      <a:cubicBezTo>
                        <a:pt x="552" y="141"/>
                        <a:pt x="552" y="141"/>
                        <a:pt x="552" y="141"/>
                      </a:cubicBezTo>
                      <a:cubicBezTo>
                        <a:pt x="550" y="138"/>
                        <a:pt x="550" y="138"/>
                        <a:pt x="550" y="138"/>
                      </a:cubicBezTo>
                      <a:cubicBezTo>
                        <a:pt x="550" y="136"/>
                        <a:pt x="550" y="136"/>
                        <a:pt x="550" y="136"/>
                      </a:cubicBezTo>
                      <a:cubicBezTo>
                        <a:pt x="548" y="133"/>
                        <a:pt x="548" y="133"/>
                        <a:pt x="548" y="133"/>
                      </a:cubicBezTo>
                      <a:cubicBezTo>
                        <a:pt x="547" y="130"/>
                        <a:pt x="547" y="130"/>
                        <a:pt x="547" y="130"/>
                      </a:cubicBezTo>
                      <a:cubicBezTo>
                        <a:pt x="547" y="127"/>
                        <a:pt x="547" y="127"/>
                        <a:pt x="547" y="127"/>
                      </a:cubicBezTo>
                      <a:cubicBezTo>
                        <a:pt x="547" y="126"/>
                        <a:pt x="547" y="126"/>
                        <a:pt x="547" y="126"/>
                      </a:cubicBezTo>
                      <a:cubicBezTo>
                        <a:pt x="548" y="123"/>
                        <a:pt x="548" y="123"/>
                        <a:pt x="548" y="123"/>
                      </a:cubicBezTo>
                      <a:cubicBezTo>
                        <a:pt x="547" y="120"/>
                        <a:pt x="547" y="120"/>
                        <a:pt x="547" y="120"/>
                      </a:cubicBezTo>
                      <a:cubicBezTo>
                        <a:pt x="547" y="117"/>
                        <a:pt x="547" y="117"/>
                        <a:pt x="547" y="117"/>
                      </a:cubicBezTo>
                      <a:cubicBezTo>
                        <a:pt x="546" y="114"/>
                        <a:pt x="546" y="114"/>
                        <a:pt x="546" y="114"/>
                      </a:cubicBezTo>
                      <a:cubicBezTo>
                        <a:pt x="547" y="111"/>
                        <a:pt x="547" y="111"/>
                        <a:pt x="547" y="111"/>
                      </a:cubicBezTo>
                      <a:cubicBezTo>
                        <a:pt x="548" y="108"/>
                        <a:pt x="548" y="108"/>
                        <a:pt x="548" y="108"/>
                      </a:cubicBezTo>
                      <a:cubicBezTo>
                        <a:pt x="549" y="105"/>
                        <a:pt x="549" y="105"/>
                        <a:pt x="549" y="105"/>
                      </a:cubicBezTo>
                      <a:cubicBezTo>
                        <a:pt x="549" y="102"/>
                        <a:pt x="549" y="102"/>
                        <a:pt x="549" y="102"/>
                      </a:cubicBezTo>
                      <a:cubicBezTo>
                        <a:pt x="550" y="99"/>
                        <a:pt x="550" y="99"/>
                        <a:pt x="550" y="99"/>
                      </a:cubicBezTo>
                      <a:cubicBezTo>
                        <a:pt x="552" y="96"/>
                        <a:pt x="552" y="96"/>
                        <a:pt x="552" y="96"/>
                      </a:cubicBezTo>
                      <a:cubicBezTo>
                        <a:pt x="552" y="93"/>
                        <a:pt x="552" y="93"/>
                        <a:pt x="552" y="93"/>
                      </a:cubicBezTo>
                      <a:cubicBezTo>
                        <a:pt x="552" y="90"/>
                        <a:pt x="552" y="90"/>
                        <a:pt x="552" y="90"/>
                      </a:cubicBezTo>
                      <a:cubicBezTo>
                        <a:pt x="554" y="87"/>
                        <a:pt x="554" y="87"/>
                        <a:pt x="554" y="87"/>
                      </a:cubicBezTo>
                      <a:cubicBezTo>
                        <a:pt x="552" y="84"/>
                        <a:pt x="552" y="84"/>
                        <a:pt x="552" y="84"/>
                      </a:cubicBezTo>
                      <a:cubicBezTo>
                        <a:pt x="549" y="86"/>
                        <a:pt x="549" y="86"/>
                        <a:pt x="549" y="86"/>
                      </a:cubicBezTo>
                      <a:cubicBezTo>
                        <a:pt x="547" y="88"/>
                        <a:pt x="547" y="88"/>
                        <a:pt x="547" y="88"/>
                      </a:cubicBezTo>
                      <a:cubicBezTo>
                        <a:pt x="544" y="89"/>
                        <a:pt x="544" y="89"/>
                        <a:pt x="544" y="89"/>
                      </a:cubicBezTo>
                      <a:cubicBezTo>
                        <a:pt x="547" y="83"/>
                        <a:pt x="547" y="83"/>
                        <a:pt x="547" y="83"/>
                      </a:cubicBezTo>
                      <a:cubicBezTo>
                        <a:pt x="550" y="82"/>
                        <a:pt x="550" y="82"/>
                        <a:pt x="550" y="82"/>
                      </a:cubicBezTo>
                      <a:cubicBezTo>
                        <a:pt x="551" y="80"/>
                        <a:pt x="551" y="80"/>
                        <a:pt x="551" y="80"/>
                      </a:cubicBezTo>
                      <a:cubicBezTo>
                        <a:pt x="552" y="77"/>
                        <a:pt x="552" y="77"/>
                        <a:pt x="552" y="77"/>
                      </a:cubicBezTo>
                      <a:cubicBezTo>
                        <a:pt x="555" y="73"/>
                        <a:pt x="555" y="73"/>
                        <a:pt x="555" y="73"/>
                      </a:cubicBezTo>
                      <a:cubicBezTo>
                        <a:pt x="556" y="72"/>
                        <a:pt x="556" y="72"/>
                        <a:pt x="556" y="72"/>
                      </a:cubicBezTo>
                      <a:cubicBezTo>
                        <a:pt x="556" y="71"/>
                        <a:pt x="556" y="71"/>
                        <a:pt x="556" y="71"/>
                      </a:cubicBezTo>
                      <a:cubicBezTo>
                        <a:pt x="560" y="66"/>
                        <a:pt x="560" y="66"/>
                        <a:pt x="560" y="66"/>
                      </a:cubicBezTo>
                      <a:cubicBezTo>
                        <a:pt x="561" y="69"/>
                        <a:pt x="561" y="69"/>
                        <a:pt x="561" y="69"/>
                      </a:cubicBezTo>
                      <a:cubicBezTo>
                        <a:pt x="563" y="66"/>
                        <a:pt x="563" y="66"/>
                        <a:pt x="563" y="66"/>
                      </a:cubicBezTo>
                      <a:cubicBezTo>
                        <a:pt x="566" y="66"/>
                        <a:pt x="566" y="66"/>
                        <a:pt x="566" y="66"/>
                      </a:cubicBezTo>
                      <a:cubicBezTo>
                        <a:pt x="566" y="69"/>
                        <a:pt x="566" y="69"/>
                        <a:pt x="566" y="69"/>
                      </a:cubicBezTo>
                      <a:cubicBezTo>
                        <a:pt x="569" y="67"/>
                        <a:pt x="569" y="67"/>
                        <a:pt x="569" y="67"/>
                      </a:cubicBezTo>
                      <a:cubicBezTo>
                        <a:pt x="571" y="64"/>
                        <a:pt x="571" y="64"/>
                        <a:pt x="571" y="64"/>
                      </a:cubicBezTo>
                      <a:cubicBezTo>
                        <a:pt x="574" y="64"/>
                        <a:pt x="574" y="64"/>
                        <a:pt x="574" y="64"/>
                      </a:cubicBezTo>
                      <a:cubicBezTo>
                        <a:pt x="577" y="64"/>
                        <a:pt x="577" y="64"/>
                        <a:pt x="577" y="64"/>
                      </a:cubicBezTo>
                      <a:cubicBezTo>
                        <a:pt x="583" y="61"/>
                        <a:pt x="583" y="61"/>
                        <a:pt x="583" y="61"/>
                      </a:cubicBezTo>
                      <a:cubicBezTo>
                        <a:pt x="586" y="62"/>
                        <a:pt x="586" y="62"/>
                        <a:pt x="586" y="62"/>
                      </a:cubicBezTo>
                      <a:cubicBezTo>
                        <a:pt x="589" y="63"/>
                        <a:pt x="589" y="63"/>
                        <a:pt x="589" y="63"/>
                      </a:cubicBezTo>
                      <a:cubicBezTo>
                        <a:pt x="591" y="65"/>
                        <a:pt x="591" y="65"/>
                        <a:pt x="591" y="65"/>
                      </a:cubicBezTo>
                      <a:cubicBezTo>
                        <a:pt x="594" y="64"/>
                        <a:pt x="594" y="64"/>
                        <a:pt x="594" y="64"/>
                      </a:cubicBezTo>
                      <a:cubicBezTo>
                        <a:pt x="597" y="63"/>
                        <a:pt x="597" y="63"/>
                        <a:pt x="597" y="63"/>
                      </a:cubicBezTo>
                      <a:cubicBezTo>
                        <a:pt x="600" y="63"/>
                        <a:pt x="600" y="63"/>
                        <a:pt x="600" y="63"/>
                      </a:cubicBezTo>
                      <a:cubicBezTo>
                        <a:pt x="601" y="63"/>
                        <a:pt x="601" y="63"/>
                        <a:pt x="601" y="63"/>
                      </a:cubicBezTo>
                      <a:cubicBezTo>
                        <a:pt x="605" y="64"/>
                        <a:pt x="605" y="64"/>
                        <a:pt x="605" y="64"/>
                      </a:cubicBezTo>
                      <a:cubicBezTo>
                        <a:pt x="603" y="60"/>
                        <a:pt x="603" y="60"/>
                        <a:pt x="603" y="60"/>
                      </a:cubicBezTo>
                      <a:cubicBezTo>
                        <a:pt x="600" y="60"/>
                        <a:pt x="600" y="60"/>
                        <a:pt x="600" y="60"/>
                      </a:cubicBezTo>
                      <a:cubicBezTo>
                        <a:pt x="601" y="57"/>
                        <a:pt x="601" y="57"/>
                        <a:pt x="601" y="57"/>
                      </a:cubicBezTo>
                      <a:cubicBezTo>
                        <a:pt x="598" y="54"/>
                        <a:pt x="598" y="54"/>
                        <a:pt x="598" y="54"/>
                      </a:cubicBezTo>
                      <a:cubicBezTo>
                        <a:pt x="598" y="54"/>
                        <a:pt x="598" y="54"/>
                        <a:pt x="598" y="54"/>
                      </a:cubicBezTo>
                      <a:cubicBezTo>
                        <a:pt x="598" y="54"/>
                        <a:pt x="598" y="54"/>
                        <a:pt x="598" y="54"/>
                      </a:cubicBezTo>
                      <a:cubicBezTo>
                        <a:pt x="598" y="54"/>
                        <a:pt x="598" y="54"/>
                        <a:pt x="598" y="54"/>
                      </a:cubicBezTo>
                      <a:cubicBezTo>
                        <a:pt x="598" y="54"/>
                        <a:pt x="598" y="54"/>
                        <a:pt x="598" y="54"/>
                      </a:cubicBezTo>
                      <a:cubicBezTo>
                        <a:pt x="595" y="54"/>
                        <a:pt x="595" y="54"/>
                        <a:pt x="595" y="54"/>
                      </a:cubicBezTo>
                      <a:cubicBezTo>
                        <a:pt x="592" y="55"/>
                        <a:pt x="592" y="55"/>
                        <a:pt x="592" y="55"/>
                      </a:cubicBezTo>
                      <a:cubicBezTo>
                        <a:pt x="589" y="54"/>
                        <a:pt x="589" y="54"/>
                        <a:pt x="589" y="54"/>
                      </a:cubicBezTo>
                      <a:cubicBezTo>
                        <a:pt x="589" y="53"/>
                        <a:pt x="589" y="53"/>
                        <a:pt x="589" y="53"/>
                      </a:cubicBezTo>
                      <a:cubicBezTo>
                        <a:pt x="589" y="49"/>
                        <a:pt x="589" y="49"/>
                        <a:pt x="589" y="49"/>
                      </a:cubicBezTo>
                      <a:cubicBezTo>
                        <a:pt x="586" y="49"/>
                        <a:pt x="586" y="49"/>
                        <a:pt x="586" y="49"/>
                      </a:cubicBezTo>
                      <a:cubicBezTo>
                        <a:pt x="583" y="50"/>
                        <a:pt x="583" y="50"/>
                        <a:pt x="583" y="50"/>
                      </a:cubicBezTo>
                      <a:cubicBezTo>
                        <a:pt x="580" y="50"/>
                        <a:pt x="580" y="50"/>
                        <a:pt x="580" y="50"/>
                      </a:cubicBezTo>
                      <a:cubicBezTo>
                        <a:pt x="579" y="50"/>
                        <a:pt x="579" y="50"/>
                        <a:pt x="579" y="50"/>
                      </a:cubicBezTo>
                      <a:cubicBezTo>
                        <a:pt x="571" y="51"/>
                        <a:pt x="571" y="51"/>
                        <a:pt x="571" y="51"/>
                      </a:cubicBezTo>
                      <a:cubicBezTo>
                        <a:pt x="566" y="55"/>
                        <a:pt x="566" y="55"/>
                        <a:pt x="566" y="55"/>
                      </a:cubicBezTo>
                      <a:cubicBezTo>
                        <a:pt x="562" y="54"/>
                        <a:pt x="562" y="54"/>
                        <a:pt x="562" y="54"/>
                      </a:cubicBezTo>
                      <a:cubicBezTo>
                        <a:pt x="560" y="53"/>
                        <a:pt x="560" y="53"/>
                        <a:pt x="560" y="53"/>
                      </a:cubicBezTo>
                      <a:cubicBezTo>
                        <a:pt x="557" y="54"/>
                        <a:pt x="557" y="54"/>
                        <a:pt x="557" y="54"/>
                      </a:cubicBezTo>
                      <a:cubicBezTo>
                        <a:pt x="554" y="54"/>
                        <a:pt x="554" y="54"/>
                        <a:pt x="554" y="54"/>
                      </a:cubicBezTo>
                      <a:cubicBezTo>
                        <a:pt x="549" y="48"/>
                        <a:pt x="549" y="48"/>
                        <a:pt x="549" y="48"/>
                      </a:cubicBezTo>
                      <a:cubicBezTo>
                        <a:pt x="547" y="46"/>
                        <a:pt x="547" y="46"/>
                        <a:pt x="547" y="46"/>
                      </a:cubicBezTo>
                      <a:cubicBezTo>
                        <a:pt x="541" y="46"/>
                        <a:pt x="541" y="46"/>
                        <a:pt x="541" y="46"/>
                      </a:cubicBezTo>
                      <a:cubicBezTo>
                        <a:pt x="538" y="46"/>
                        <a:pt x="538" y="46"/>
                        <a:pt x="538" y="46"/>
                      </a:cubicBezTo>
                      <a:cubicBezTo>
                        <a:pt x="537" y="43"/>
                        <a:pt x="537" y="43"/>
                        <a:pt x="537" y="43"/>
                      </a:cubicBezTo>
                      <a:cubicBezTo>
                        <a:pt x="536" y="42"/>
                        <a:pt x="536" y="42"/>
                        <a:pt x="536" y="42"/>
                      </a:cubicBezTo>
                      <a:cubicBezTo>
                        <a:pt x="536" y="42"/>
                        <a:pt x="536" y="42"/>
                        <a:pt x="536" y="42"/>
                      </a:cubicBezTo>
                      <a:cubicBezTo>
                        <a:pt x="536" y="42"/>
                        <a:pt x="536" y="42"/>
                        <a:pt x="536" y="42"/>
                      </a:cubicBezTo>
                      <a:cubicBezTo>
                        <a:pt x="536" y="42"/>
                        <a:pt x="536" y="42"/>
                        <a:pt x="536" y="42"/>
                      </a:cubicBezTo>
                      <a:cubicBezTo>
                        <a:pt x="536" y="42"/>
                        <a:pt x="536" y="42"/>
                        <a:pt x="536" y="42"/>
                      </a:cubicBezTo>
                      <a:cubicBezTo>
                        <a:pt x="535" y="41"/>
                        <a:pt x="535" y="41"/>
                        <a:pt x="535" y="41"/>
                      </a:cubicBezTo>
                      <a:cubicBezTo>
                        <a:pt x="532" y="42"/>
                        <a:pt x="532" y="42"/>
                        <a:pt x="532" y="42"/>
                      </a:cubicBezTo>
                      <a:cubicBezTo>
                        <a:pt x="530" y="45"/>
                        <a:pt x="530" y="45"/>
                        <a:pt x="530" y="45"/>
                      </a:cubicBezTo>
                      <a:cubicBezTo>
                        <a:pt x="524" y="48"/>
                        <a:pt x="524" y="48"/>
                        <a:pt x="524" y="48"/>
                      </a:cubicBezTo>
                      <a:cubicBezTo>
                        <a:pt x="521" y="48"/>
                        <a:pt x="521" y="48"/>
                        <a:pt x="521" y="48"/>
                      </a:cubicBezTo>
                      <a:cubicBezTo>
                        <a:pt x="518" y="48"/>
                        <a:pt x="518" y="48"/>
                        <a:pt x="518" y="48"/>
                      </a:cubicBezTo>
                      <a:cubicBezTo>
                        <a:pt x="517" y="48"/>
                        <a:pt x="517" y="48"/>
                        <a:pt x="517" y="48"/>
                      </a:cubicBezTo>
                      <a:cubicBezTo>
                        <a:pt x="515" y="50"/>
                        <a:pt x="515" y="50"/>
                        <a:pt x="515" y="50"/>
                      </a:cubicBezTo>
                      <a:cubicBezTo>
                        <a:pt x="509" y="52"/>
                        <a:pt x="509" y="52"/>
                        <a:pt x="509" y="52"/>
                      </a:cubicBezTo>
                      <a:cubicBezTo>
                        <a:pt x="507" y="52"/>
                        <a:pt x="507" y="52"/>
                        <a:pt x="507" y="52"/>
                      </a:cubicBezTo>
                      <a:cubicBezTo>
                        <a:pt x="504" y="51"/>
                        <a:pt x="504" y="51"/>
                        <a:pt x="504" y="51"/>
                      </a:cubicBezTo>
                      <a:cubicBezTo>
                        <a:pt x="501" y="52"/>
                        <a:pt x="501" y="52"/>
                        <a:pt x="501" y="52"/>
                      </a:cubicBezTo>
                      <a:cubicBezTo>
                        <a:pt x="502" y="49"/>
                        <a:pt x="502" y="49"/>
                        <a:pt x="502" y="49"/>
                      </a:cubicBezTo>
                      <a:cubicBezTo>
                        <a:pt x="501" y="46"/>
                        <a:pt x="501" y="46"/>
                        <a:pt x="501" y="46"/>
                      </a:cubicBezTo>
                      <a:cubicBezTo>
                        <a:pt x="498" y="47"/>
                        <a:pt x="498" y="47"/>
                        <a:pt x="498" y="47"/>
                      </a:cubicBezTo>
                      <a:cubicBezTo>
                        <a:pt x="497" y="48"/>
                        <a:pt x="497" y="48"/>
                        <a:pt x="497" y="48"/>
                      </a:cubicBezTo>
                      <a:cubicBezTo>
                        <a:pt x="492" y="49"/>
                        <a:pt x="492" y="49"/>
                        <a:pt x="492" y="49"/>
                      </a:cubicBezTo>
                      <a:cubicBezTo>
                        <a:pt x="487" y="50"/>
                        <a:pt x="487" y="50"/>
                        <a:pt x="487" y="50"/>
                      </a:cubicBezTo>
                      <a:cubicBezTo>
                        <a:pt x="484" y="49"/>
                        <a:pt x="484" y="49"/>
                        <a:pt x="484" y="49"/>
                      </a:cubicBezTo>
                      <a:cubicBezTo>
                        <a:pt x="486" y="47"/>
                        <a:pt x="486" y="47"/>
                        <a:pt x="486" y="47"/>
                      </a:cubicBezTo>
                      <a:cubicBezTo>
                        <a:pt x="489" y="45"/>
                        <a:pt x="489" y="45"/>
                        <a:pt x="489" y="45"/>
                      </a:cubicBezTo>
                      <a:cubicBezTo>
                        <a:pt x="492" y="43"/>
                        <a:pt x="492" y="43"/>
                        <a:pt x="492" y="43"/>
                      </a:cubicBezTo>
                      <a:cubicBezTo>
                        <a:pt x="495" y="41"/>
                        <a:pt x="495" y="41"/>
                        <a:pt x="495" y="41"/>
                      </a:cubicBezTo>
                      <a:cubicBezTo>
                        <a:pt x="497" y="38"/>
                        <a:pt x="497" y="38"/>
                        <a:pt x="497" y="38"/>
                      </a:cubicBezTo>
                      <a:cubicBezTo>
                        <a:pt x="500" y="35"/>
                        <a:pt x="500" y="35"/>
                        <a:pt x="500" y="35"/>
                      </a:cubicBezTo>
                      <a:cubicBezTo>
                        <a:pt x="503" y="33"/>
                        <a:pt x="503" y="33"/>
                        <a:pt x="503" y="33"/>
                      </a:cubicBezTo>
                      <a:cubicBezTo>
                        <a:pt x="506" y="32"/>
                        <a:pt x="506" y="32"/>
                        <a:pt x="506" y="32"/>
                      </a:cubicBezTo>
                      <a:cubicBezTo>
                        <a:pt x="515" y="29"/>
                        <a:pt x="515" y="29"/>
                        <a:pt x="515" y="29"/>
                      </a:cubicBezTo>
                      <a:cubicBezTo>
                        <a:pt x="515" y="29"/>
                        <a:pt x="515" y="29"/>
                        <a:pt x="515" y="29"/>
                      </a:cubicBezTo>
                      <a:cubicBezTo>
                        <a:pt x="521" y="26"/>
                        <a:pt x="521" y="26"/>
                        <a:pt x="521" y="26"/>
                      </a:cubicBezTo>
                      <a:cubicBezTo>
                        <a:pt x="521" y="26"/>
                        <a:pt x="521" y="26"/>
                        <a:pt x="521" y="26"/>
                      </a:cubicBezTo>
                      <a:cubicBezTo>
                        <a:pt x="521" y="26"/>
                        <a:pt x="521" y="26"/>
                        <a:pt x="521" y="26"/>
                      </a:cubicBezTo>
                      <a:cubicBezTo>
                        <a:pt x="520" y="26"/>
                        <a:pt x="520" y="26"/>
                        <a:pt x="520" y="26"/>
                      </a:cubicBezTo>
                      <a:cubicBezTo>
                        <a:pt x="518" y="26"/>
                        <a:pt x="518" y="26"/>
                        <a:pt x="518" y="26"/>
                      </a:cubicBezTo>
                      <a:cubicBezTo>
                        <a:pt x="515" y="25"/>
                        <a:pt x="515" y="25"/>
                        <a:pt x="515" y="25"/>
                      </a:cubicBezTo>
                      <a:cubicBezTo>
                        <a:pt x="512" y="24"/>
                        <a:pt x="512" y="24"/>
                        <a:pt x="512" y="24"/>
                      </a:cubicBezTo>
                      <a:cubicBezTo>
                        <a:pt x="509" y="24"/>
                        <a:pt x="509" y="24"/>
                        <a:pt x="509" y="24"/>
                      </a:cubicBezTo>
                      <a:cubicBezTo>
                        <a:pt x="506" y="24"/>
                        <a:pt x="506" y="24"/>
                        <a:pt x="506" y="24"/>
                      </a:cubicBezTo>
                      <a:cubicBezTo>
                        <a:pt x="503" y="24"/>
                        <a:pt x="503" y="24"/>
                        <a:pt x="503" y="24"/>
                      </a:cubicBezTo>
                      <a:cubicBezTo>
                        <a:pt x="502" y="22"/>
                        <a:pt x="502" y="22"/>
                        <a:pt x="502" y="22"/>
                      </a:cubicBezTo>
                      <a:cubicBezTo>
                        <a:pt x="502" y="22"/>
                        <a:pt x="502" y="22"/>
                        <a:pt x="502" y="22"/>
                      </a:cubicBezTo>
                      <a:cubicBezTo>
                        <a:pt x="499" y="22"/>
                        <a:pt x="499" y="22"/>
                        <a:pt x="499" y="22"/>
                      </a:cubicBezTo>
                      <a:cubicBezTo>
                        <a:pt x="496" y="24"/>
                        <a:pt x="496" y="24"/>
                        <a:pt x="496" y="24"/>
                      </a:cubicBezTo>
                      <a:cubicBezTo>
                        <a:pt x="493" y="25"/>
                        <a:pt x="493" y="25"/>
                        <a:pt x="493" y="25"/>
                      </a:cubicBezTo>
                      <a:cubicBezTo>
                        <a:pt x="493" y="25"/>
                        <a:pt x="493" y="25"/>
                        <a:pt x="493" y="25"/>
                      </a:cubicBezTo>
                      <a:cubicBezTo>
                        <a:pt x="490" y="24"/>
                        <a:pt x="490" y="24"/>
                        <a:pt x="490" y="24"/>
                      </a:cubicBezTo>
                      <a:cubicBezTo>
                        <a:pt x="489" y="24"/>
                        <a:pt x="489" y="24"/>
                        <a:pt x="489" y="24"/>
                      </a:cubicBezTo>
                      <a:cubicBezTo>
                        <a:pt x="489" y="22"/>
                        <a:pt x="489" y="22"/>
                        <a:pt x="489" y="22"/>
                      </a:cubicBezTo>
                      <a:cubicBezTo>
                        <a:pt x="486" y="22"/>
                        <a:pt x="486" y="22"/>
                        <a:pt x="486" y="22"/>
                      </a:cubicBezTo>
                      <a:cubicBezTo>
                        <a:pt x="483" y="19"/>
                        <a:pt x="483" y="19"/>
                        <a:pt x="483" y="19"/>
                      </a:cubicBezTo>
                      <a:cubicBezTo>
                        <a:pt x="480" y="21"/>
                        <a:pt x="480" y="21"/>
                        <a:pt x="480" y="21"/>
                      </a:cubicBezTo>
                      <a:cubicBezTo>
                        <a:pt x="474" y="18"/>
                        <a:pt x="472" y="12"/>
                        <a:pt x="465" y="14"/>
                      </a:cubicBezTo>
                      <a:cubicBezTo>
                        <a:pt x="465" y="14"/>
                        <a:pt x="465" y="14"/>
                        <a:pt x="465" y="14"/>
                      </a:cubicBezTo>
                      <a:cubicBezTo>
                        <a:pt x="462" y="16"/>
                        <a:pt x="462" y="16"/>
                        <a:pt x="462" y="16"/>
                      </a:cubicBezTo>
                      <a:cubicBezTo>
                        <a:pt x="459" y="16"/>
                        <a:pt x="459" y="16"/>
                        <a:pt x="459" y="16"/>
                      </a:cubicBezTo>
                      <a:cubicBezTo>
                        <a:pt x="456" y="14"/>
                        <a:pt x="456" y="14"/>
                        <a:pt x="456" y="14"/>
                      </a:cubicBezTo>
                      <a:cubicBezTo>
                        <a:pt x="453" y="14"/>
                        <a:pt x="453" y="14"/>
                        <a:pt x="453" y="14"/>
                      </a:cubicBezTo>
                      <a:cubicBezTo>
                        <a:pt x="450" y="12"/>
                        <a:pt x="450" y="12"/>
                        <a:pt x="450" y="12"/>
                      </a:cubicBezTo>
                      <a:cubicBezTo>
                        <a:pt x="447" y="12"/>
                        <a:pt x="447" y="12"/>
                        <a:pt x="447" y="12"/>
                      </a:cubicBezTo>
                      <a:cubicBezTo>
                        <a:pt x="445" y="10"/>
                        <a:pt x="445" y="10"/>
                        <a:pt x="445" y="10"/>
                      </a:cubicBezTo>
                      <a:cubicBezTo>
                        <a:pt x="445" y="9"/>
                        <a:pt x="445" y="9"/>
                        <a:pt x="445" y="9"/>
                      </a:cubicBezTo>
                      <a:cubicBezTo>
                        <a:pt x="444" y="6"/>
                        <a:pt x="444" y="6"/>
                        <a:pt x="444" y="6"/>
                      </a:cubicBezTo>
                      <a:cubicBezTo>
                        <a:pt x="444" y="3"/>
                        <a:pt x="444" y="3"/>
                        <a:pt x="444" y="3"/>
                      </a:cubicBezTo>
                      <a:cubicBezTo>
                        <a:pt x="442" y="0"/>
                        <a:pt x="442" y="0"/>
                        <a:pt x="442" y="0"/>
                      </a:cubicBezTo>
                      <a:cubicBezTo>
                        <a:pt x="439" y="0"/>
                        <a:pt x="439" y="0"/>
                        <a:pt x="439" y="0"/>
                      </a:cubicBezTo>
                      <a:cubicBezTo>
                        <a:pt x="439" y="0"/>
                        <a:pt x="439" y="0"/>
                        <a:pt x="439" y="0"/>
                      </a:cubicBezTo>
                      <a:cubicBezTo>
                        <a:pt x="439" y="4"/>
                        <a:pt x="439" y="4"/>
                        <a:pt x="439" y="4"/>
                      </a:cubicBezTo>
                      <a:cubicBezTo>
                        <a:pt x="437" y="7"/>
                        <a:pt x="437" y="7"/>
                        <a:pt x="437" y="7"/>
                      </a:cubicBezTo>
                      <a:cubicBezTo>
                        <a:pt x="29" y="7"/>
                        <a:pt x="29" y="7"/>
                        <a:pt x="29" y="7"/>
                      </a:cubicBezTo>
                      <a:cubicBezTo>
                        <a:pt x="29" y="7"/>
                        <a:pt x="29" y="7"/>
                        <a:pt x="29" y="7"/>
                      </a:cubicBezTo>
                      <a:cubicBezTo>
                        <a:pt x="30" y="10"/>
                        <a:pt x="30" y="10"/>
                        <a:pt x="30" y="10"/>
                      </a:cubicBezTo>
                      <a:cubicBezTo>
                        <a:pt x="33" y="12"/>
                        <a:pt x="33" y="12"/>
                        <a:pt x="33" y="12"/>
                      </a:cubicBezTo>
                      <a:cubicBezTo>
                        <a:pt x="34" y="14"/>
                        <a:pt x="34" y="14"/>
                        <a:pt x="34" y="14"/>
                      </a:cubicBezTo>
                      <a:cubicBezTo>
                        <a:pt x="33" y="17"/>
                        <a:pt x="33" y="17"/>
                        <a:pt x="33" y="17"/>
                      </a:cubicBezTo>
                      <a:cubicBezTo>
                        <a:pt x="30" y="17"/>
                        <a:pt x="30" y="17"/>
                        <a:pt x="30" y="17"/>
                      </a:cubicBezTo>
                      <a:cubicBezTo>
                        <a:pt x="33" y="19"/>
                        <a:pt x="33" y="19"/>
                        <a:pt x="33" y="19"/>
                      </a:cubicBezTo>
                      <a:cubicBezTo>
                        <a:pt x="35" y="20"/>
                        <a:pt x="35" y="20"/>
                        <a:pt x="35" y="20"/>
                      </a:cubicBezTo>
                      <a:cubicBezTo>
                        <a:pt x="35" y="20"/>
                        <a:pt x="35" y="20"/>
                        <a:pt x="35" y="20"/>
                      </a:cubicBezTo>
                      <a:cubicBezTo>
                        <a:pt x="35" y="23"/>
                        <a:pt x="35" y="23"/>
                        <a:pt x="35" y="23"/>
                      </a:cubicBezTo>
                      <a:cubicBezTo>
                        <a:pt x="37" y="26"/>
                        <a:pt x="37" y="26"/>
                        <a:pt x="37" y="26"/>
                      </a:cubicBezTo>
                      <a:cubicBezTo>
                        <a:pt x="35" y="29"/>
                        <a:pt x="35" y="29"/>
                        <a:pt x="35" y="29"/>
                      </a:cubicBezTo>
                      <a:cubicBezTo>
                        <a:pt x="34" y="32"/>
                        <a:pt x="34" y="32"/>
                        <a:pt x="34" y="32"/>
                      </a:cubicBezTo>
                      <a:cubicBezTo>
                        <a:pt x="35" y="35"/>
                        <a:pt x="35" y="35"/>
                        <a:pt x="35" y="35"/>
                      </a:cubicBezTo>
                      <a:cubicBezTo>
                        <a:pt x="35" y="38"/>
                        <a:pt x="35" y="38"/>
                        <a:pt x="35" y="38"/>
                      </a:cubicBezTo>
                      <a:cubicBezTo>
                        <a:pt x="32" y="40"/>
                        <a:pt x="32" y="40"/>
                        <a:pt x="32" y="40"/>
                      </a:cubicBezTo>
                      <a:cubicBezTo>
                        <a:pt x="30" y="43"/>
                        <a:pt x="30" y="43"/>
                        <a:pt x="30" y="43"/>
                      </a:cubicBezTo>
                      <a:cubicBezTo>
                        <a:pt x="27" y="43"/>
                        <a:pt x="27" y="43"/>
                        <a:pt x="27" y="43"/>
                      </a:cubicBezTo>
                      <a:cubicBezTo>
                        <a:pt x="26" y="41"/>
                        <a:pt x="26" y="41"/>
                        <a:pt x="26" y="41"/>
                      </a:cubicBezTo>
                      <a:cubicBezTo>
                        <a:pt x="29" y="38"/>
                        <a:pt x="29" y="38"/>
                        <a:pt x="29" y="38"/>
                      </a:cubicBezTo>
                      <a:cubicBezTo>
                        <a:pt x="29" y="41"/>
                        <a:pt x="29" y="41"/>
                        <a:pt x="29" y="41"/>
                      </a:cubicBezTo>
                      <a:cubicBezTo>
                        <a:pt x="32" y="39"/>
                        <a:pt x="32" y="39"/>
                        <a:pt x="32" y="39"/>
                      </a:cubicBezTo>
                      <a:cubicBezTo>
                        <a:pt x="32" y="38"/>
                        <a:pt x="32" y="38"/>
                        <a:pt x="32" y="38"/>
                      </a:cubicBezTo>
                      <a:cubicBezTo>
                        <a:pt x="33" y="35"/>
                        <a:pt x="33" y="35"/>
                        <a:pt x="33" y="35"/>
                      </a:cubicBezTo>
                      <a:cubicBezTo>
                        <a:pt x="31" y="32"/>
                        <a:pt x="31" y="32"/>
                        <a:pt x="31" y="32"/>
                      </a:cubicBezTo>
                      <a:cubicBezTo>
                        <a:pt x="33" y="29"/>
                        <a:pt x="33" y="29"/>
                        <a:pt x="33" y="29"/>
                      </a:cubicBezTo>
                      <a:cubicBezTo>
                        <a:pt x="30" y="29"/>
                        <a:pt x="30" y="29"/>
                        <a:pt x="30" y="29"/>
                      </a:cubicBezTo>
                      <a:cubicBezTo>
                        <a:pt x="28" y="32"/>
                        <a:pt x="28" y="32"/>
                        <a:pt x="28" y="32"/>
                      </a:cubicBezTo>
                      <a:cubicBezTo>
                        <a:pt x="25" y="35"/>
                        <a:pt x="25" y="35"/>
                        <a:pt x="25" y="35"/>
                      </a:cubicBezTo>
                      <a:cubicBezTo>
                        <a:pt x="26" y="37"/>
                        <a:pt x="26" y="37"/>
                        <a:pt x="26" y="37"/>
                      </a:cubicBezTo>
                      <a:cubicBezTo>
                        <a:pt x="23" y="38"/>
                        <a:pt x="23" y="38"/>
                        <a:pt x="23" y="38"/>
                      </a:cubicBezTo>
                      <a:cubicBezTo>
                        <a:pt x="25" y="35"/>
                        <a:pt x="25" y="35"/>
                        <a:pt x="25" y="35"/>
                      </a:cubicBezTo>
                      <a:cubicBezTo>
                        <a:pt x="27" y="32"/>
                        <a:pt x="27" y="32"/>
                        <a:pt x="27" y="32"/>
                      </a:cubicBezTo>
                      <a:cubicBezTo>
                        <a:pt x="30" y="29"/>
                        <a:pt x="30" y="29"/>
                        <a:pt x="30" y="29"/>
                      </a:cubicBezTo>
                      <a:cubicBezTo>
                        <a:pt x="30" y="26"/>
                        <a:pt x="30" y="26"/>
                        <a:pt x="30" y="26"/>
                      </a:cubicBezTo>
                      <a:cubicBezTo>
                        <a:pt x="29" y="23"/>
                        <a:pt x="29" y="23"/>
                        <a:pt x="29" y="23"/>
                      </a:cubicBezTo>
                      <a:cubicBezTo>
                        <a:pt x="26" y="24"/>
                        <a:pt x="26" y="24"/>
                        <a:pt x="26" y="24"/>
                      </a:cubicBezTo>
                      <a:cubicBezTo>
                        <a:pt x="23" y="22"/>
                        <a:pt x="23" y="22"/>
                        <a:pt x="23" y="22"/>
                      </a:cubicBezTo>
                      <a:cubicBezTo>
                        <a:pt x="21" y="23"/>
                        <a:pt x="21" y="23"/>
                        <a:pt x="21" y="23"/>
                      </a:cubicBezTo>
                      <a:cubicBezTo>
                        <a:pt x="18" y="23"/>
                        <a:pt x="18" y="23"/>
                        <a:pt x="18" y="23"/>
                      </a:cubicBezTo>
                      <a:cubicBezTo>
                        <a:pt x="15" y="22"/>
                        <a:pt x="15" y="22"/>
                        <a:pt x="15" y="22"/>
                      </a:cubicBezTo>
                      <a:cubicBezTo>
                        <a:pt x="12" y="22"/>
                        <a:pt x="12" y="22"/>
                        <a:pt x="12" y="22"/>
                      </a:cubicBezTo>
                      <a:cubicBezTo>
                        <a:pt x="9" y="21"/>
                        <a:pt x="9" y="21"/>
                        <a:pt x="9" y="21"/>
                      </a:cubicBezTo>
                      <a:cubicBezTo>
                        <a:pt x="6" y="20"/>
                        <a:pt x="6" y="20"/>
                        <a:pt x="6" y="20"/>
                      </a:cubicBezTo>
                      <a:cubicBezTo>
                        <a:pt x="3" y="19"/>
                        <a:pt x="3" y="19"/>
                        <a:pt x="3" y="19"/>
                      </a:cubicBezTo>
                      <a:cubicBezTo>
                        <a:pt x="0" y="18"/>
                        <a:pt x="0" y="18"/>
                        <a:pt x="0" y="18"/>
                      </a:cubicBezTo>
                      <a:cubicBezTo>
                        <a:pt x="1" y="20"/>
                        <a:pt x="1" y="20"/>
                        <a:pt x="1" y="20"/>
                      </a:cubicBezTo>
                      <a:cubicBezTo>
                        <a:pt x="1" y="23"/>
                        <a:pt x="1" y="23"/>
                        <a:pt x="1" y="23"/>
                      </a:cubicBezTo>
                      <a:cubicBezTo>
                        <a:pt x="1" y="26"/>
                        <a:pt x="1" y="26"/>
                        <a:pt x="1" y="26"/>
                      </a:cubicBezTo>
                      <a:cubicBezTo>
                        <a:pt x="4" y="29"/>
                        <a:pt x="4" y="29"/>
                        <a:pt x="4" y="29"/>
                      </a:cubicBezTo>
                      <a:cubicBezTo>
                        <a:pt x="5" y="32"/>
                        <a:pt x="5" y="32"/>
                        <a:pt x="5" y="32"/>
                      </a:cubicBezTo>
                      <a:cubicBezTo>
                        <a:pt x="6" y="35"/>
                        <a:pt x="6" y="35"/>
                        <a:pt x="6" y="35"/>
                      </a:cubicBezTo>
                      <a:cubicBezTo>
                        <a:pt x="7" y="38"/>
                        <a:pt x="7" y="38"/>
                        <a:pt x="7" y="38"/>
                      </a:cubicBezTo>
                      <a:cubicBezTo>
                        <a:pt x="7" y="39"/>
                        <a:pt x="7" y="39"/>
                        <a:pt x="7" y="39"/>
                      </a:cubicBezTo>
                      <a:cubicBezTo>
                        <a:pt x="8" y="41"/>
                        <a:pt x="8" y="41"/>
                        <a:pt x="8" y="41"/>
                      </a:cubicBezTo>
                      <a:cubicBezTo>
                        <a:pt x="11" y="44"/>
                        <a:pt x="11" y="44"/>
                        <a:pt x="11" y="44"/>
                      </a:cubicBezTo>
                      <a:cubicBezTo>
                        <a:pt x="14" y="45"/>
                        <a:pt x="14" y="45"/>
                        <a:pt x="14" y="45"/>
                      </a:cubicBezTo>
                      <a:cubicBezTo>
                        <a:pt x="12" y="46"/>
                        <a:pt x="12" y="46"/>
                        <a:pt x="12" y="46"/>
                      </a:cubicBezTo>
                      <a:cubicBezTo>
                        <a:pt x="9" y="47"/>
                        <a:pt x="9" y="47"/>
                        <a:pt x="9" y="47"/>
                      </a:cubicBezTo>
                      <a:cubicBezTo>
                        <a:pt x="10" y="50"/>
                        <a:pt x="10" y="50"/>
                        <a:pt x="10" y="50"/>
                      </a:cubicBezTo>
                      <a:cubicBezTo>
                        <a:pt x="12" y="52"/>
                        <a:pt x="12" y="52"/>
                        <a:pt x="12" y="52"/>
                      </a:cubicBezTo>
                      <a:cubicBezTo>
                        <a:pt x="11" y="54"/>
                        <a:pt x="11" y="54"/>
                        <a:pt x="11" y="54"/>
                      </a:cubicBezTo>
                      <a:cubicBezTo>
                        <a:pt x="10" y="52"/>
                        <a:pt x="10" y="52"/>
                        <a:pt x="10" y="52"/>
                      </a:cubicBezTo>
                      <a:cubicBezTo>
                        <a:pt x="10" y="55"/>
                        <a:pt x="10" y="55"/>
                        <a:pt x="10" y="55"/>
                      </a:cubicBezTo>
                      <a:cubicBezTo>
                        <a:pt x="11" y="58"/>
                        <a:pt x="11" y="58"/>
                        <a:pt x="11" y="58"/>
                      </a:cubicBezTo>
                      <a:cubicBezTo>
                        <a:pt x="14" y="58"/>
                        <a:pt x="14" y="58"/>
                        <a:pt x="14" y="58"/>
                      </a:cubicBezTo>
                      <a:cubicBezTo>
                        <a:pt x="17" y="58"/>
                        <a:pt x="17" y="58"/>
                        <a:pt x="17" y="58"/>
                      </a:cubicBezTo>
                      <a:cubicBezTo>
                        <a:pt x="20" y="59"/>
                        <a:pt x="20" y="59"/>
                        <a:pt x="20" y="59"/>
                      </a:cubicBezTo>
                      <a:cubicBezTo>
                        <a:pt x="23" y="60"/>
                        <a:pt x="23" y="60"/>
                        <a:pt x="23" y="60"/>
                      </a:cubicBezTo>
                      <a:cubicBezTo>
                        <a:pt x="20" y="60"/>
                        <a:pt x="20" y="60"/>
                        <a:pt x="20" y="60"/>
                      </a:cubicBezTo>
                      <a:cubicBezTo>
                        <a:pt x="17" y="59"/>
                        <a:pt x="17" y="59"/>
                        <a:pt x="17" y="59"/>
                      </a:cubicBezTo>
                      <a:cubicBezTo>
                        <a:pt x="14" y="59"/>
                        <a:pt x="14" y="59"/>
                        <a:pt x="14" y="59"/>
                      </a:cubicBezTo>
                      <a:cubicBezTo>
                        <a:pt x="11" y="59"/>
                        <a:pt x="11" y="59"/>
                        <a:pt x="11" y="59"/>
                      </a:cubicBezTo>
                      <a:cubicBezTo>
                        <a:pt x="12" y="62"/>
                        <a:pt x="12" y="62"/>
                        <a:pt x="12" y="62"/>
                      </a:cubicBezTo>
                      <a:cubicBezTo>
                        <a:pt x="12" y="65"/>
                        <a:pt x="12" y="65"/>
                        <a:pt x="12" y="65"/>
                      </a:cubicBezTo>
                      <a:cubicBezTo>
                        <a:pt x="12" y="71"/>
                        <a:pt x="12" y="71"/>
                        <a:pt x="12" y="71"/>
                      </a:cubicBezTo>
                      <a:cubicBezTo>
                        <a:pt x="12" y="74"/>
                        <a:pt x="12" y="74"/>
                        <a:pt x="12" y="74"/>
                      </a:cubicBezTo>
                      <a:cubicBezTo>
                        <a:pt x="12" y="77"/>
                        <a:pt x="12" y="77"/>
                        <a:pt x="12" y="77"/>
                      </a:cubicBezTo>
                      <a:cubicBezTo>
                        <a:pt x="11" y="80"/>
                        <a:pt x="11" y="80"/>
                        <a:pt x="11" y="80"/>
                      </a:cubicBezTo>
                      <a:cubicBezTo>
                        <a:pt x="11" y="81"/>
                        <a:pt x="11" y="81"/>
                        <a:pt x="11" y="81"/>
                      </a:cubicBezTo>
                      <a:cubicBezTo>
                        <a:pt x="11" y="81"/>
                        <a:pt x="11" y="81"/>
                        <a:pt x="11" y="81"/>
                      </a:cubicBezTo>
                      <a:cubicBezTo>
                        <a:pt x="10" y="85"/>
                        <a:pt x="10" y="85"/>
                        <a:pt x="10" y="85"/>
                      </a:cubicBezTo>
                      <a:cubicBezTo>
                        <a:pt x="10" y="88"/>
                        <a:pt x="10" y="88"/>
                        <a:pt x="10" y="88"/>
                      </a:cubicBezTo>
                      <a:cubicBezTo>
                        <a:pt x="10" y="90"/>
                        <a:pt x="10" y="90"/>
                        <a:pt x="10" y="90"/>
                      </a:cubicBezTo>
                      <a:cubicBezTo>
                        <a:pt x="10" y="93"/>
                        <a:pt x="10" y="93"/>
                        <a:pt x="10" y="93"/>
                      </a:cubicBezTo>
                      <a:cubicBezTo>
                        <a:pt x="9" y="96"/>
                        <a:pt x="9" y="96"/>
                        <a:pt x="9" y="96"/>
                      </a:cubicBezTo>
                      <a:cubicBezTo>
                        <a:pt x="9" y="99"/>
                        <a:pt x="9" y="99"/>
                        <a:pt x="9" y="99"/>
                      </a:cubicBezTo>
                      <a:cubicBezTo>
                        <a:pt x="9" y="102"/>
                        <a:pt x="9" y="102"/>
                        <a:pt x="9" y="102"/>
                      </a:cubicBezTo>
                      <a:cubicBezTo>
                        <a:pt x="10" y="105"/>
                        <a:pt x="10" y="105"/>
                        <a:pt x="10" y="105"/>
                      </a:cubicBezTo>
                      <a:cubicBezTo>
                        <a:pt x="8" y="107"/>
                        <a:pt x="8" y="107"/>
                        <a:pt x="8" y="107"/>
                      </a:cubicBezTo>
                      <a:cubicBezTo>
                        <a:pt x="8" y="110"/>
                        <a:pt x="8" y="110"/>
                        <a:pt x="8" y="110"/>
                      </a:cubicBezTo>
                      <a:cubicBezTo>
                        <a:pt x="6" y="113"/>
                        <a:pt x="6" y="113"/>
                        <a:pt x="6" y="113"/>
                      </a:cubicBezTo>
                      <a:cubicBezTo>
                        <a:pt x="5" y="113"/>
                        <a:pt x="5" y="113"/>
                        <a:pt x="5" y="113"/>
                      </a:cubicBezTo>
                      <a:cubicBezTo>
                        <a:pt x="4" y="117"/>
                        <a:pt x="4" y="117"/>
                        <a:pt x="4" y="117"/>
                      </a:cubicBezTo>
                      <a:cubicBezTo>
                        <a:pt x="3" y="120"/>
                        <a:pt x="3" y="120"/>
                        <a:pt x="3" y="120"/>
                      </a:cubicBezTo>
                      <a:cubicBezTo>
                        <a:pt x="3" y="122"/>
                        <a:pt x="3" y="122"/>
                        <a:pt x="3" y="122"/>
                      </a:cubicBezTo>
                      <a:cubicBezTo>
                        <a:pt x="5" y="125"/>
                        <a:pt x="5" y="125"/>
                        <a:pt x="5" y="125"/>
                      </a:cubicBezTo>
                      <a:cubicBezTo>
                        <a:pt x="5" y="128"/>
                        <a:pt x="5" y="128"/>
                        <a:pt x="5" y="128"/>
                      </a:cubicBezTo>
                      <a:cubicBezTo>
                        <a:pt x="5" y="130"/>
                        <a:pt x="5" y="130"/>
                        <a:pt x="5" y="130"/>
                      </a:cubicBezTo>
                      <a:cubicBezTo>
                        <a:pt x="6" y="133"/>
                        <a:pt x="6" y="133"/>
                        <a:pt x="6" y="133"/>
                      </a:cubicBezTo>
                      <a:cubicBezTo>
                        <a:pt x="8" y="136"/>
                        <a:pt x="8" y="136"/>
                        <a:pt x="8" y="136"/>
                      </a:cubicBezTo>
                      <a:cubicBezTo>
                        <a:pt x="8" y="138"/>
                        <a:pt x="8" y="138"/>
                        <a:pt x="8" y="138"/>
                      </a:cubicBezTo>
                      <a:cubicBezTo>
                        <a:pt x="9" y="141"/>
                        <a:pt x="9" y="141"/>
                        <a:pt x="9" y="141"/>
                      </a:cubicBezTo>
                      <a:cubicBezTo>
                        <a:pt x="10" y="144"/>
                        <a:pt x="10" y="144"/>
                        <a:pt x="10" y="144"/>
                      </a:cubicBezTo>
                      <a:cubicBezTo>
                        <a:pt x="10" y="145"/>
                        <a:pt x="10" y="145"/>
                        <a:pt x="10" y="145"/>
                      </a:cubicBezTo>
                      <a:cubicBezTo>
                        <a:pt x="10" y="148"/>
                        <a:pt x="10" y="148"/>
                        <a:pt x="10" y="148"/>
                      </a:cubicBezTo>
                      <a:cubicBezTo>
                        <a:pt x="9" y="151"/>
                        <a:pt x="9" y="151"/>
                        <a:pt x="9" y="151"/>
                      </a:cubicBezTo>
                      <a:cubicBezTo>
                        <a:pt x="9" y="154"/>
                        <a:pt x="9" y="154"/>
                        <a:pt x="9" y="154"/>
                      </a:cubicBezTo>
                      <a:cubicBezTo>
                        <a:pt x="8" y="157"/>
                        <a:pt x="8" y="157"/>
                        <a:pt x="8" y="157"/>
                      </a:cubicBezTo>
                      <a:cubicBezTo>
                        <a:pt x="6" y="160"/>
                        <a:pt x="6" y="160"/>
                        <a:pt x="6" y="160"/>
                      </a:cubicBezTo>
                      <a:cubicBezTo>
                        <a:pt x="6" y="162"/>
                        <a:pt x="6" y="162"/>
                        <a:pt x="6" y="162"/>
                      </a:cubicBezTo>
                      <a:cubicBezTo>
                        <a:pt x="6" y="165"/>
                        <a:pt x="6" y="165"/>
                        <a:pt x="6" y="165"/>
                      </a:cubicBezTo>
                      <a:cubicBezTo>
                        <a:pt x="8" y="168"/>
                        <a:pt x="8" y="168"/>
                        <a:pt x="8" y="168"/>
                      </a:cubicBezTo>
                      <a:cubicBezTo>
                        <a:pt x="11" y="171"/>
                        <a:pt x="11" y="171"/>
                        <a:pt x="11" y="171"/>
                      </a:cubicBezTo>
                      <a:cubicBezTo>
                        <a:pt x="12" y="172"/>
                        <a:pt x="12" y="172"/>
                        <a:pt x="12" y="172"/>
                      </a:cubicBezTo>
                      <a:cubicBezTo>
                        <a:pt x="13" y="175"/>
                        <a:pt x="13" y="175"/>
                        <a:pt x="13" y="175"/>
                      </a:cubicBezTo>
                      <a:cubicBezTo>
                        <a:pt x="14" y="178"/>
                        <a:pt x="14" y="178"/>
                        <a:pt x="14" y="178"/>
                      </a:cubicBezTo>
                      <a:cubicBezTo>
                        <a:pt x="14" y="181"/>
                        <a:pt x="14" y="181"/>
                        <a:pt x="14" y="181"/>
                      </a:cubicBezTo>
                      <a:cubicBezTo>
                        <a:pt x="14" y="184"/>
                        <a:pt x="14" y="184"/>
                        <a:pt x="14" y="184"/>
                      </a:cubicBezTo>
                      <a:cubicBezTo>
                        <a:pt x="15" y="187"/>
                        <a:pt x="15" y="187"/>
                        <a:pt x="15" y="187"/>
                      </a:cubicBezTo>
                      <a:cubicBezTo>
                        <a:pt x="15" y="190"/>
                        <a:pt x="15" y="190"/>
                        <a:pt x="15" y="190"/>
                      </a:cubicBezTo>
                      <a:cubicBezTo>
                        <a:pt x="18" y="193"/>
                        <a:pt x="18" y="193"/>
                        <a:pt x="18" y="193"/>
                      </a:cubicBezTo>
                      <a:cubicBezTo>
                        <a:pt x="21" y="196"/>
                        <a:pt x="21" y="196"/>
                        <a:pt x="21" y="196"/>
                      </a:cubicBezTo>
                      <a:cubicBezTo>
                        <a:pt x="24" y="198"/>
                        <a:pt x="24" y="198"/>
                        <a:pt x="24" y="198"/>
                      </a:cubicBezTo>
                      <a:cubicBezTo>
                        <a:pt x="25" y="201"/>
                        <a:pt x="25" y="201"/>
                        <a:pt x="25" y="201"/>
                      </a:cubicBezTo>
                      <a:cubicBezTo>
                        <a:pt x="26" y="202"/>
                        <a:pt x="26" y="202"/>
                        <a:pt x="26" y="202"/>
                      </a:cubicBezTo>
                      <a:cubicBezTo>
                        <a:pt x="27" y="205"/>
                        <a:pt x="27" y="205"/>
                        <a:pt x="27" y="205"/>
                      </a:cubicBezTo>
                      <a:cubicBezTo>
                        <a:pt x="30" y="208"/>
                        <a:pt x="30" y="208"/>
                        <a:pt x="30" y="208"/>
                      </a:cubicBezTo>
                      <a:cubicBezTo>
                        <a:pt x="33" y="206"/>
                        <a:pt x="33" y="206"/>
                        <a:pt x="33" y="206"/>
                      </a:cubicBezTo>
                      <a:cubicBezTo>
                        <a:pt x="36" y="204"/>
                        <a:pt x="36" y="204"/>
                        <a:pt x="36" y="204"/>
                      </a:cubicBezTo>
                      <a:cubicBezTo>
                        <a:pt x="39" y="205"/>
                        <a:pt x="39" y="205"/>
                        <a:pt x="39" y="205"/>
                      </a:cubicBezTo>
                      <a:cubicBezTo>
                        <a:pt x="39" y="204"/>
                        <a:pt x="39" y="204"/>
                        <a:pt x="39" y="204"/>
                      </a:cubicBezTo>
                      <a:cubicBezTo>
                        <a:pt x="42" y="205"/>
                        <a:pt x="42" y="205"/>
                        <a:pt x="42" y="205"/>
                      </a:cubicBezTo>
                      <a:cubicBezTo>
                        <a:pt x="45" y="203"/>
                        <a:pt x="45" y="203"/>
                        <a:pt x="45" y="203"/>
                      </a:cubicBezTo>
                      <a:cubicBezTo>
                        <a:pt x="46" y="204"/>
                        <a:pt x="46" y="204"/>
                        <a:pt x="46" y="204"/>
                      </a:cubicBezTo>
                      <a:cubicBezTo>
                        <a:pt x="47" y="205"/>
                        <a:pt x="47" y="205"/>
                        <a:pt x="47" y="205"/>
                      </a:cubicBezTo>
                      <a:cubicBezTo>
                        <a:pt x="47" y="205"/>
                        <a:pt x="47" y="205"/>
                        <a:pt x="47" y="205"/>
                      </a:cubicBezTo>
                      <a:cubicBezTo>
                        <a:pt x="48" y="205"/>
                        <a:pt x="48" y="205"/>
                        <a:pt x="48" y="205"/>
                      </a:cubicBezTo>
                      <a:cubicBezTo>
                        <a:pt x="49" y="206"/>
                        <a:pt x="49" y="206"/>
                        <a:pt x="49" y="206"/>
                      </a:cubicBezTo>
                      <a:cubicBezTo>
                        <a:pt x="48" y="205"/>
                        <a:pt x="48" y="205"/>
                        <a:pt x="48" y="205"/>
                      </a:cubicBezTo>
                      <a:cubicBezTo>
                        <a:pt x="48" y="205"/>
                        <a:pt x="48" y="205"/>
                        <a:pt x="48" y="205"/>
                      </a:cubicBezTo>
                      <a:cubicBezTo>
                        <a:pt x="47" y="205"/>
                        <a:pt x="47" y="205"/>
                        <a:pt x="47" y="205"/>
                      </a:cubicBezTo>
                      <a:cubicBezTo>
                        <a:pt x="44" y="206"/>
                        <a:pt x="44" y="206"/>
                        <a:pt x="44" y="206"/>
                      </a:cubicBezTo>
                      <a:cubicBezTo>
                        <a:pt x="42" y="205"/>
                        <a:pt x="42" y="205"/>
                        <a:pt x="42" y="205"/>
                      </a:cubicBezTo>
                      <a:cubicBezTo>
                        <a:pt x="39" y="205"/>
                        <a:pt x="39" y="205"/>
                        <a:pt x="39" y="205"/>
                      </a:cubicBezTo>
                      <a:cubicBezTo>
                        <a:pt x="38" y="205"/>
                        <a:pt x="38" y="205"/>
                        <a:pt x="38" y="205"/>
                      </a:cubicBezTo>
                      <a:cubicBezTo>
                        <a:pt x="35" y="206"/>
                        <a:pt x="35" y="206"/>
                        <a:pt x="35" y="206"/>
                      </a:cubicBezTo>
                      <a:cubicBezTo>
                        <a:pt x="36" y="209"/>
                        <a:pt x="36" y="209"/>
                        <a:pt x="36" y="209"/>
                      </a:cubicBezTo>
                      <a:cubicBezTo>
                        <a:pt x="38" y="212"/>
                        <a:pt x="38" y="212"/>
                        <a:pt x="38" y="212"/>
                      </a:cubicBezTo>
                      <a:cubicBezTo>
                        <a:pt x="39" y="215"/>
                        <a:pt x="39" y="215"/>
                        <a:pt x="39" y="215"/>
                      </a:cubicBezTo>
                      <a:cubicBezTo>
                        <a:pt x="36" y="213"/>
                        <a:pt x="36" y="213"/>
                        <a:pt x="36" y="213"/>
                      </a:cubicBezTo>
                      <a:cubicBezTo>
                        <a:pt x="33" y="210"/>
                        <a:pt x="33" y="210"/>
                        <a:pt x="33" y="210"/>
                      </a:cubicBezTo>
                      <a:cubicBezTo>
                        <a:pt x="33" y="213"/>
                        <a:pt x="33" y="213"/>
                        <a:pt x="33" y="213"/>
                      </a:cubicBezTo>
                      <a:cubicBezTo>
                        <a:pt x="34" y="216"/>
                        <a:pt x="34" y="216"/>
                        <a:pt x="34" y="216"/>
                      </a:cubicBezTo>
                      <a:cubicBezTo>
                        <a:pt x="35" y="219"/>
                        <a:pt x="35" y="219"/>
                        <a:pt x="35" y="219"/>
                      </a:cubicBezTo>
                      <a:cubicBezTo>
                        <a:pt x="37" y="222"/>
                        <a:pt x="37" y="222"/>
                        <a:pt x="37" y="222"/>
                      </a:cubicBezTo>
                      <a:cubicBezTo>
                        <a:pt x="40" y="224"/>
                        <a:pt x="40" y="224"/>
                        <a:pt x="40" y="224"/>
                      </a:cubicBezTo>
                      <a:cubicBezTo>
                        <a:pt x="40" y="224"/>
                        <a:pt x="40" y="224"/>
                        <a:pt x="40" y="224"/>
                      </a:cubicBezTo>
                      <a:cubicBezTo>
                        <a:pt x="43" y="225"/>
                        <a:pt x="43" y="225"/>
                        <a:pt x="43" y="225"/>
                      </a:cubicBezTo>
                      <a:cubicBezTo>
                        <a:pt x="44" y="227"/>
                        <a:pt x="44" y="227"/>
                        <a:pt x="44" y="227"/>
                      </a:cubicBezTo>
                      <a:cubicBezTo>
                        <a:pt x="43" y="229"/>
                        <a:pt x="43" y="229"/>
                        <a:pt x="43" y="229"/>
                      </a:cubicBezTo>
                      <a:cubicBezTo>
                        <a:pt x="42" y="232"/>
                        <a:pt x="42" y="232"/>
                        <a:pt x="42" y="232"/>
                      </a:cubicBezTo>
                      <a:cubicBezTo>
                        <a:pt x="42" y="235"/>
                        <a:pt x="42" y="235"/>
                        <a:pt x="42" y="235"/>
                      </a:cubicBezTo>
                      <a:cubicBezTo>
                        <a:pt x="45" y="237"/>
                        <a:pt x="45" y="237"/>
                        <a:pt x="45" y="237"/>
                      </a:cubicBezTo>
                      <a:cubicBezTo>
                        <a:pt x="48" y="240"/>
                        <a:pt x="48" y="240"/>
                        <a:pt x="48" y="240"/>
                      </a:cubicBezTo>
                      <a:cubicBezTo>
                        <a:pt x="50" y="243"/>
                        <a:pt x="50" y="243"/>
                        <a:pt x="50" y="243"/>
                      </a:cubicBezTo>
                      <a:cubicBezTo>
                        <a:pt x="52" y="246"/>
                        <a:pt x="52" y="246"/>
                        <a:pt x="52" y="246"/>
                      </a:cubicBezTo>
                      <a:cubicBezTo>
                        <a:pt x="55" y="248"/>
                        <a:pt x="55" y="248"/>
                        <a:pt x="55" y="248"/>
                      </a:cubicBezTo>
                      <a:cubicBezTo>
                        <a:pt x="58" y="251"/>
                        <a:pt x="58" y="251"/>
                        <a:pt x="58" y="251"/>
                      </a:cubicBezTo>
                      <a:cubicBezTo>
                        <a:pt x="58" y="253"/>
                        <a:pt x="58" y="253"/>
                        <a:pt x="58" y="253"/>
                      </a:cubicBezTo>
                      <a:cubicBezTo>
                        <a:pt x="61" y="256"/>
                        <a:pt x="61" y="256"/>
                        <a:pt x="61" y="256"/>
                      </a:cubicBezTo>
                      <a:cubicBezTo>
                        <a:pt x="61" y="259"/>
                        <a:pt x="61" y="259"/>
                        <a:pt x="61" y="259"/>
                      </a:cubicBezTo>
                      <a:cubicBezTo>
                        <a:pt x="61" y="261"/>
                        <a:pt x="61" y="261"/>
                        <a:pt x="61" y="261"/>
                      </a:cubicBezTo>
                      <a:cubicBezTo>
                        <a:pt x="61" y="264"/>
                        <a:pt x="61" y="264"/>
                        <a:pt x="61" y="264"/>
                      </a:cubicBezTo>
                      <a:cubicBezTo>
                        <a:pt x="64" y="266"/>
                        <a:pt x="64" y="266"/>
                        <a:pt x="64" y="266"/>
                      </a:cubicBezTo>
                      <a:cubicBezTo>
                        <a:pt x="70" y="266"/>
                        <a:pt x="70" y="266"/>
                        <a:pt x="70" y="266"/>
                      </a:cubicBezTo>
                      <a:cubicBezTo>
                        <a:pt x="73" y="266"/>
                        <a:pt x="73" y="266"/>
                        <a:pt x="73" y="266"/>
                      </a:cubicBezTo>
                      <a:cubicBezTo>
                        <a:pt x="76" y="267"/>
                        <a:pt x="76" y="267"/>
                        <a:pt x="76" y="267"/>
                      </a:cubicBezTo>
                      <a:cubicBezTo>
                        <a:pt x="79" y="268"/>
                        <a:pt x="79" y="268"/>
                        <a:pt x="79" y="268"/>
                      </a:cubicBezTo>
                      <a:cubicBezTo>
                        <a:pt x="82" y="271"/>
                        <a:pt x="82" y="271"/>
                        <a:pt x="82" y="271"/>
                      </a:cubicBezTo>
                      <a:cubicBezTo>
                        <a:pt x="85" y="272"/>
                        <a:pt x="85" y="272"/>
                        <a:pt x="85" y="272"/>
                      </a:cubicBezTo>
                      <a:cubicBezTo>
                        <a:pt x="88" y="274"/>
                        <a:pt x="88" y="274"/>
                        <a:pt x="88" y="274"/>
                      </a:cubicBezTo>
                      <a:cubicBezTo>
                        <a:pt x="91" y="273"/>
                        <a:pt x="91" y="273"/>
                        <a:pt x="91" y="273"/>
                      </a:cubicBezTo>
                      <a:cubicBezTo>
                        <a:pt x="94" y="275"/>
                        <a:pt x="94" y="275"/>
                        <a:pt x="94" y="275"/>
                      </a:cubicBezTo>
                      <a:cubicBezTo>
                        <a:pt x="95" y="278"/>
                        <a:pt x="95" y="278"/>
                        <a:pt x="95" y="278"/>
                      </a:cubicBezTo>
                      <a:cubicBezTo>
                        <a:pt x="97" y="277"/>
                        <a:pt x="97" y="277"/>
                        <a:pt x="97" y="277"/>
                      </a:cubicBezTo>
                      <a:cubicBezTo>
                        <a:pt x="99" y="279"/>
                        <a:pt x="99" y="279"/>
                        <a:pt x="99" y="279"/>
                      </a:cubicBezTo>
                      <a:cubicBezTo>
                        <a:pt x="105" y="283"/>
                        <a:pt x="105" y="283"/>
                        <a:pt x="105" y="283"/>
                      </a:cubicBezTo>
                      <a:cubicBezTo>
                        <a:pt x="108" y="286"/>
                        <a:pt x="108" y="286"/>
                        <a:pt x="108" y="286"/>
                      </a:cubicBezTo>
                      <a:cubicBezTo>
                        <a:pt x="110" y="289"/>
                        <a:pt x="110" y="289"/>
                        <a:pt x="110" y="289"/>
                      </a:cubicBezTo>
                      <a:cubicBezTo>
                        <a:pt x="111" y="292"/>
                        <a:pt x="111" y="292"/>
                        <a:pt x="111" y="292"/>
                      </a:cubicBezTo>
                      <a:cubicBezTo>
                        <a:pt x="111" y="295"/>
                        <a:pt x="111" y="295"/>
                        <a:pt x="111" y="295"/>
                      </a:cubicBezTo>
                      <a:cubicBezTo>
                        <a:pt x="113" y="297"/>
                        <a:pt x="113" y="297"/>
                        <a:pt x="113" y="297"/>
                      </a:cubicBezTo>
                      <a:cubicBezTo>
                        <a:pt x="113" y="298"/>
                        <a:pt x="113" y="298"/>
                        <a:pt x="113" y="298"/>
                      </a:cubicBezTo>
                      <a:cubicBezTo>
                        <a:pt x="114" y="298"/>
                        <a:pt x="114" y="298"/>
                        <a:pt x="114" y="298"/>
                      </a:cubicBezTo>
                      <a:lnTo>
                        <a:pt x="116" y="297"/>
                      </a:lnTo>
                      <a:close/>
                    </a:path>
                  </a:pathLst>
                </a:custGeom>
                <a:solidFill>
                  <a:schemeClr val="accent1"/>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29" name="Freeform 324">
                  <a:extLst>
                    <a:ext uri="{FF2B5EF4-FFF2-40B4-BE49-F238E27FC236}">
                      <a16:creationId xmlns:a16="http://schemas.microsoft.com/office/drawing/2014/main" id="{17749F9D-6AD7-4125-94DA-0847C77AF464}"/>
                    </a:ext>
                  </a:extLst>
                </p:cNvPr>
                <p:cNvSpPr>
                  <a:spLocks/>
                </p:cNvSpPr>
                <p:nvPr/>
              </p:nvSpPr>
              <p:spPr bwMode="gray">
                <a:xfrm>
                  <a:off x="5262" y="7399"/>
                  <a:ext cx="52" cy="28"/>
                </a:xfrm>
                <a:custGeom>
                  <a:avLst/>
                  <a:gdLst>
                    <a:gd name="T0" fmla="*/ 36 w 52"/>
                    <a:gd name="T1" fmla="*/ 8 h 28"/>
                    <a:gd name="T2" fmla="*/ 24 w 52"/>
                    <a:gd name="T3" fmla="*/ 20 h 28"/>
                    <a:gd name="T4" fmla="*/ 12 w 52"/>
                    <a:gd name="T5" fmla="*/ 28 h 28"/>
                    <a:gd name="T6" fmla="*/ 0 w 52"/>
                    <a:gd name="T7" fmla="*/ 24 h 28"/>
                    <a:gd name="T8" fmla="*/ 4 w 52"/>
                    <a:gd name="T9" fmla="*/ 12 h 28"/>
                    <a:gd name="T10" fmla="*/ 16 w 52"/>
                    <a:gd name="T11" fmla="*/ 4 h 28"/>
                    <a:gd name="T12" fmla="*/ 28 w 52"/>
                    <a:gd name="T13" fmla="*/ 0 h 28"/>
                    <a:gd name="T14" fmla="*/ 40 w 52"/>
                    <a:gd name="T15" fmla="*/ 0 h 28"/>
                    <a:gd name="T16" fmla="*/ 52 w 52"/>
                    <a:gd name="T17" fmla="*/ 4 h 28"/>
                    <a:gd name="T18" fmla="*/ 40 w 52"/>
                    <a:gd name="T19" fmla="*/ 4 h 28"/>
                    <a:gd name="T20" fmla="*/ 36 w 52"/>
                    <a:gd name="T21"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8">
                      <a:moveTo>
                        <a:pt x="36" y="8"/>
                      </a:moveTo>
                      <a:lnTo>
                        <a:pt x="24" y="20"/>
                      </a:lnTo>
                      <a:lnTo>
                        <a:pt x="12" y="28"/>
                      </a:lnTo>
                      <a:lnTo>
                        <a:pt x="0" y="24"/>
                      </a:lnTo>
                      <a:lnTo>
                        <a:pt x="4" y="12"/>
                      </a:lnTo>
                      <a:lnTo>
                        <a:pt x="16" y="4"/>
                      </a:lnTo>
                      <a:lnTo>
                        <a:pt x="28" y="0"/>
                      </a:lnTo>
                      <a:lnTo>
                        <a:pt x="40" y="0"/>
                      </a:lnTo>
                      <a:lnTo>
                        <a:pt x="52" y="4"/>
                      </a:lnTo>
                      <a:lnTo>
                        <a:pt x="40" y="4"/>
                      </a:lnTo>
                      <a:lnTo>
                        <a:pt x="36" y="8"/>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30" name="Freeform 325">
                  <a:extLst>
                    <a:ext uri="{FF2B5EF4-FFF2-40B4-BE49-F238E27FC236}">
                      <a16:creationId xmlns:a16="http://schemas.microsoft.com/office/drawing/2014/main" id="{4D8A1D4F-7181-484A-B32C-2BD96BEC9F85}"/>
                    </a:ext>
                  </a:extLst>
                </p:cNvPr>
                <p:cNvSpPr>
                  <a:spLocks/>
                </p:cNvSpPr>
                <p:nvPr/>
              </p:nvSpPr>
              <p:spPr bwMode="gray">
                <a:xfrm>
                  <a:off x="5335" y="7561"/>
                  <a:ext cx="20" cy="37"/>
                </a:xfrm>
                <a:custGeom>
                  <a:avLst/>
                  <a:gdLst>
                    <a:gd name="T0" fmla="*/ 0 w 20"/>
                    <a:gd name="T1" fmla="*/ 25 h 37"/>
                    <a:gd name="T2" fmla="*/ 8 w 20"/>
                    <a:gd name="T3" fmla="*/ 37 h 37"/>
                    <a:gd name="T4" fmla="*/ 12 w 20"/>
                    <a:gd name="T5" fmla="*/ 25 h 37"/>
                    <a:gd name="T6" fmla="*/ 16 w 20"/>
                    <a:gd name="T7" fmla="*/ 13 h 37"/>
                    <a:gd name="T8" fmla="*/ 20 w 20"/>
                    <a:gd name="T9" fmla="*/ 0 h 37"/>
                    <a:gd name="T10" fmla="*/ 8 w 20"/>
                    <a:gd name="T11" fmla="*/ 13 h 37"/>
                    <a:gd name="T12" fmla="*/ 0 w 20"/>
                    <a:gd name="T13" fmla="*/ 25 h 37"/>
                  </a:gdLst>
                  <a:ahLst/>
                  <a:cxnLst>
                    <a:cxn ang="0">
                      <a:pos x="T0" y="T1"/>
                    </a:cxn>
                    <a:cxn ang="0">
                      <a:pos x="T2" y="T3"/>
                    </a:cxn>
                    <a:cxn ang="0">
                      <a:pos x="T4" y="T5"/>
                    </a:cxn>
                    <a:cxn ang="0">
                      <a:pos x="T6" y="T7"/>
                    </a:cxn>
                    <a:cxn ang="0">
                      <a:pos x="T8" y="T9"/>
                    </a:cxn>
                    <a:cxn ang="0">
                      <a:pos x="T10" y="T11"/>
                    </a:cxn>
                    <a:cxn ang="0">
                      <a:pos x="T12" y="T13"/>
                    </a:cxn>
                  </a:cxnLst>
                  <a:rect l="0" t="0" r="r" b="b"/>
                  <a:pathLst>
                    <a:path w="20" h="37">
                      <a:moveTo>
                        <a:pt x="0" y="25"/>
                      </a:moveTo>
                      <a:lnTo>
                        <a:pt x="8" y="37"/>
                      </a:lnTo>
                      <a:lnTo>
                        <a:pt x="12" y="25"/>
                      </a:lnTo>
                      <a:lnTo>
                        <a:pt x="16" y="13"/>
                      </a:lnTo>
                      <a:lnTo>
                        <a:pt x="20" y="0"/>
                      </a:lnTo>
                      <a:lnTo>
                        <a:pt x="8" y="13"/>
                      </a:lnTo>
                      <a:lnTo>
                        <a:pt x="0" y="25"/>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31" name="Freeform 326">
                  <a:extLst>
                    <a:ext uri="{FF2B5EF4-FFF2-40B4-BE49-F238E27FC236}">
                      <a16:creationId xmlns:a16="http://schemas.microsoft.com/office/drawing/2014/main" id="{4CF03166-7F04-4223-845B-5D5147406C9B}"/>
                    </a:ext>
                  </a:extLst>
                </p:cNvPr>
                <p:cNvSpPr>
                  <a:spLocks/>
                </p:cNvSpPr>
                <p:nvPr/>
              </p:nvSpPr>
              <p:spPr bwMode="gray">
                <a:xfrm>
                  <a:off x="6140" y="7871"/>
                  <a:ext cx="123" cy="36"/>
                </a:xfrm>
                <a:custGeom>
                  <a:avLst/>
                  <a:gdLst>
                    <a:gd name="T0" fmla="*/ 86 w 123"/>
                    <a:gd name="T1" fmla="*/ 4 h 36"/>
                    <a:gd name="T2" fmla="*/ 74 w 123"/>
                    <a:gd name="T3" fmla="*/ 8 h 36"/>
                    <a:gd name="T4" fmla="*/ 62 w 123"/>
                    <a:gd name="T5" fmla="*/ 8 h 36"/>
                    <a:gd name="T6" fmla="*/ 53 w 123"/>
                    <a:gd name="T7" fmla="*/ 12 h 36"/>
                    <a:gd name="T8" fmla="*/ 41 w 123"/>
                    <a:gd name="T9" fmla="*/ 16 h 36"/>
                    <a:gd name="T10" fmla="*/ 29 w 123"/>
                    <a:gd name="T11" fmla="*/ 12 h 36"/>
                    <a:gd name="T12" fmla="*/ 17 w 123"/>
                    <a:gd name="T13" fmla="*/ 20 h 36"/>
                    <a:gd name="T14" fmla="*/ 5 w 123"/>
                    <a:gd name="T15" fmla="*/ 24 h 36"/>
                    <a:gd name="T16" fmla="*/ 0 w 123"/>
                    <a:gd name="T17" fmla="*/ 36 h 36"/>
                    <a:gd name="T18" fmla="*/ 13 w 123"/>
                    <a:gd name="T19" fmla="*/ 36 h 36"/>
                    <a:gd name="T20" fmla="*/ 25 w 123"/>
                    <a:gd name="T21" fmla="*/ 32 h 36"/>
                    <a:gd name="T22" fmla="*/ 37 w 123"/>
                    <a:gd name="T23" fmla="*/ 32 h 36"/>
                    <a:gd name="T24" fmla="*/ 41 w 123"/>
                    <a:gd name="T25" fmla="*/ 28 h 36"/>
                    <a:gd name="T26" fmla="*/ 53 w 123"/>
                    <a:gd name="T27" fmla="*/ 28 h 36"/>
                    <a:gd name="T28" fmla="*/ 78 w 123"/>
                    <a:gd name="T29" fmla="*/ 20 h 36"/>
                    <a:gd name="T30" fmla="*/ 90 w 123"/>
                    <a:gd name="T31" fmla="*/ 20 h 36"/>
                    <a:gd name="T32" fmla="*/ 98 w 123"/>
                    <a:gd name="T33" fmla="*/ 16 h 36"/>
                    <a:gd name="T34" fmla="*/ 123 w 123"/>
                    <a:gd name="T35" fmla="*/ 4 h 36"/>
                    <a:gd name="T36" fmla="*/ 110 w 123"/>
                    <a:gd name="T37" fmla="*/ 4 h 36"/>
                    <a:gd name="T38" fmla="*/ 98 w 123"/>
                    <a:gd name="T39" fmla="*/ 8 h 36"/>
                    <a:gd name="T40" fmla="*/ 90 w 123"/>
                    <a:gd name="T41" fmla="*/ 12 h 36"/>
                    <a:gd name="T42" fmla="*/ 98 w 123"/>
                    <a:gd name="T43" fmla="*/ 0 h 36"/>
                    <a:gd name="T44" fmla="*/ 86 w 123"/>
                    <a:gd name="T4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36">
                      <a:moveTo>
                        <a:pt x="86" y="4"/>
                      </a:moveTo>
                      <a:lnTo>
                        <a:pt x="74" y="8"/>
                      </a:lnTo>
                      <a:lnTo>
                        <a:pt x="62" y="8"/>
                      </a:lnTo>
                      <a:lnTo>
                        <a:pt x="53" y="12"/>
                      </a:lnTo>
                      <a:lnTo>
                        <a:pt x="41" y="16"/>
                      </a:lnTo>
                      <a:lnTo>
                        <a:pt x="29" y="12"/>
                      </a:lnTo>
                      <a:lnTo>
                        <a:pt x="17" y="20"/>
                      </a:lnTo>
                      <a:lnTo>
                        <a:pt x="5" y="24"/>
                      </a:lnTo>
                      <a:lnTo>
                        <a:pt x="0" y="36"/>
                      </a:lnTo>
                      <a:lnTo>
                        <a:pt x="13" y="36"/>
                      </a:lnTo>
                      <a:lnTo>
                        <a:pt x="25" y="32"/>
                      </a:lnTo>
                      <a:lnTo>
                        <a:pt x="37" y="32"/>
                      </a:lnTo>
                      <a:lnTo>
                        <a:pt x="41" y="28"/>
                      </a:lnTo>
                      <a:lnTo>
                        <a:pt x="53" y="28"/>
                      </a:lnTo>
                      <a:lnTo>
                        <a:pt x="78" y="20"/>
                      </a:lnTo>
                      <a:lnTo>
                        <a:pt x="90" y="20"/>
                      </a:lnTo>
                      <a:lnTo>
                        <a:pt x="98" y="16"/>
                      </a:lnTo>
                      <a:lnTo>
                        <a:pt x="123" y="4"/>
                      </a:lnTo>
                      <a:lnTo>
                        <a:pt x="110" y="4"/>
                      </a:lnTo>
                      <a:lnTo>
                        <a:pt x="98" y="8"/>
                      </a:lnTo>
                      <a:lnTo>
                        <a:pt x="90" y="12"/>
                      </a:lnTo>
                      <a:lnTo>
                        <a:pt x="98" y="0"/>
                      </a:lnTo>
                      <a:lnTo>
                        <a:pt x="86"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32" name="Freeform 327">
                  <a:extLst>
                    <a:ext uri="{FF2B5EF4-FFF2-40B4-BE49-F238E27FC236}">
                      <a16:creationId xmlns:a16="http://schemas.microsoft.com/office/drawing/2014/main" id="{8852747D-5CDF-425F-A960-B7DAD5FE4019}"/>
                    </a:ext>
                  </a:extLst>
                </p:cNvPr>
                <p:cNvSpPr>
                  <a:spLocks/>
                </p:cNvSpPr>
                <p:nvPr/>
              </p:nvSpPr>
              <p:spPr bwMode="gray">
                <a:xfrm>
                  <a:off x="5746" y="8937"/>
                  <a:ext cx="16" cy="24"/>
                </a:xfrm>
                <a:custGeom>
                  <a:avLst/>
                  <a:gdLst>
                    <a:gd name="T0" fmla="*/ 16 w 16"/>
                    <a:gd name="T1" fmla="*/ 0 h 24"/>
                    <a:gd name="T2" fmla="*/ 16 w 16"/>
                    <a:gd name="T3" fmla="*/ 0 h 24"/>
                    <a:gd name="T4" fmla="*/ 8 w 16"/>
                    <a:gd name="T5" fmla="*/ 12 h 24"/>
                    <a:gd name="T6" fmla="*/ 0 w 16"/>
                    <a:gd name="T7" fmla="*/ 24 h 24"/>
                    <a:gd name="T8" fmla="*/ 8 w 16"/>
                    <a:gd name="T9" fmla="*/ 16 h 24"/>
                    <a:gd name="T10" fmla="*/ 16 w 16"/>
                    <a:gd name="T11" fmla="*/ 0 h 24"/>
                  </a:gdLst>
                  <a:ahLst/>
                  <a:cxnLst>
                    <a:cxn ang="0">
                      <a:pos x="T0" y="T1"/>
                    </a:cxn>
                    <a:cxn ang="0">
                      <a:pos x="T2" y="T3"/>
                    </a:cxn>
                    <a:cxn ang="0">
                      <a:pos x="T4" y="T5"/>
                    </a:cxn>
                    <a:cxn ang="0">
                      <a:pos x="T6" y="T7"/>
                    </a:cxn>
                    <a:cxn ang="0">
                      <a:pos x="T8" y="T9"/>
                    </a:cxn>
                    <a:cxn ang="0">
                      <a:pos x="T10" y="T11"/>
                    </a:cxn>
                  </a:cxnLst>
                  <a:rect l="0" t="0" r="r" b="b"/>
                  <a:pathLst>
                    <a:path w="16" h="24">
                      <a:moveTo>
                        <a:pt x="16" y="0"/>
                      </a:moveTo>
                      <a:lnTo>
                        <a:pt x="16" y="0"/>
                      </a:lnTo>
                      <a:lnTo>
                        <a:pt x="8" y="12"/>
                      </a:lnTo>
                      <a:lnTo>
                        <a:pt x="0" y="24"/>
                      </a:lnTo>
                      <a:lnTo>
                        <a:pt x="8" y="16"/>
                      </a:lnTo>
                      <a:lnTo>
                        <a:pt x="16"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33" name="Freeform 328">
                  <a:extLst>
                    <a:ext uri="{FF2B5EF4-FFF2-40B4-BE49-F238E27FC236}">
                      <a16:creationId xmlns:a16="http://schemas.microsoft.com/office/drawing/2014/main" id="{A6E67E81-F7FF-4F6B-85B4-6F9A68C53382}"/>
                    </a:ext>
                  </a:extLst>
                </p:cNvPr>
                <p:cNvSpPr>
                  <a:spLocks/>
                </p:cNvSpPr>
                <p:nvPr/>
              </p:nvSpPr>
              <p:spPr bwMode="gray">
                <a:xfrm>
                  <a:off x="6043" y="8245"/>
                  <a:ext cx="12" cy="37"/>
                </a:xfrm>
                <a:custGeom>
                  <a:avLst/>
                  <a:gdLst>
                    <a:gd name="T0" fmla="*/ 0 w 12"/>
                    <a:gd name="T1" fmla="*/ 37 h 37"/>
                    <a:gd name="T2" fmla="*/ 4 w 12"/>
                    <a:gd name="T3" fmla="*/ 37 h 37"/>
                    <a:gd name="T4" fmla="*/ 8 w 12"/>
                    <a:gd name="T5" fmla="*/ 24 h 37"/>
                    <a:gd name="T6" fmla="*/ 12 w 12"/>
                    <a:gd name="T7" fmla="*/ 12 h 37"/>
                    <a:gd name="T8" fmla="*/ 8 w 12"/>
                    <a:gd name="T9" fmla="*/ 0 h 37"/>
                    <a:gd name="T10" fmla="*/ 12 w 12"/>
                    <a:gd name="T11" fmla="*/ 12 h 37"/>
                    <a:gd name="T12" fmla="*/ 8 w 12"/>
                    <a:gd name="T13" fmla="*/ 24 h 37"/>
                    <a:gd name="T14" fmla="*/ 0 w 1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7">
                      <a:moveTo>
                        <a:pt x="0" y="37"/>
                      </a:moveTo>
                      <a:lnTo>
                        <a:pt x="4" y="37"/>
                      </a:lnTo>
                      <a:lnTo>
                        <a:pt x="8" y="24"/>
                      </a:lnTo>
                      <a:lnTo>
                        <a:pt x="12" y="12"/>
                      </a:lnTo>
                      <a:lnTo>
                        <a:pt x="8" y="0"/>
                      </a:lnTo>
                      <a:lnTo>
                        <a:pt x="12" y="12"/>
                      </a:lnTo>
                      <a:lnTo>
                        <a:pt x="8" y="24"/>
                      </a:lnTo>
                      <a:lnTo>
                        <a:pt x="0"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34" name="Freeform 329">
                  <a:extLst>
                    <a:ext uri="{FF2B5EF4-FFF2-40B4-BE49-F238E27FC236}">
                      <a16:creationId xmlns:a16="http://schemas.microsoft.com/office/drawing/2014/main" id="{5AA35547-0448-4611-A411-036F81BCBF25}"/>
                    </a:ext>
                  </a:extLst>
                </p:cNvPr>
                <p:cNvSpPr>
                  <a:spLocks/>
                </p:cNvSpPr>
                <p:nvPr/>
              </p:nvSpPr>
              <p:spPr bwMode="gray">
                <a:xfrm>
                  <a:off x="6022" y="8286"/>
                  <a:ext cx="13" cy="4"/>
                </a:xfrm>
                <a:custGeom>
                  <a:avLst/>
                  <a:gdLst>
                    <a:gd name="T0" fmla="*/ 13 w 13"/>
                    <a:gd name="T1" fmla="*/ 0 h 4"/>
                    <a:gd name="T2" fmla="*/ 0 w 13"/>
                    <a:gd name="T3" fmla="*/ 4 h 4"/>
                    <a:gd name="T4" fmla="*/ 13 w 13"/>
                    <a:gd name="T5" fmla="*/ 0 h 4"/>
                    <a:gd name="T6" fmla="*/ 13 w 13"/>
                    <a:gd name="T7" fmla="*/ 0 h 4"/>
                  </a:gdLst>
                  <a:ahLst/>
                  <a:cxnLst>
                    <a:cxn ang="0">
                      <a:pos x="T0" y="T1"/>
                    </a:cxn>
                    <a:cxn ang="0">
                      <a:pos x="T2" y="T3"/>
                    </a:cxn>
                    <a:cxn ang="0">
                      <a:pos x="T4" y="T5"/>
                    </a:cxn>
                    <a:cxn ang="0">
                      <a:pos x="T6" y="T7"/>
                    </a:cxn>
                  </a:cxnLst>
                  <a:rect l="0" t="0" r="r" b="b"/>
                  <a:pathLst>
                    <a:path w="13" h="4">
                      <a:moveTo>
                        <a:pt x="13" y="0"/>
                      </a:moveTo>
                      <a:lnTo>
                        <a:pt x="0" y="4"/>
                      </a:lnTo>
                      <a:lnTo>
                        <a:pt x="13" y="0"/>
                      </a:lnTo>
                      <a:lnTo>
                        <a:pt x="1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35" name="Freeform 330">
                  <a:extLst>
                    <a:ext uri="{FF2B5EF4-FFF2-40B4-BE49-F238E27FC236}">
                      <a16:creationId xmlns:a16="http://schemas.microsoft.com/office/drawing/2014/main" id="{CFC08213-3902-4CF0-B273-9259C504CECD}"/>
                    </a:ext>
                  </a:extLst>
                </p:cNvPr>
                <p:cNvSpPr>
                  <a:spLocks/>
                </p:cNvSpPr>
                <p:nvPr/>
              </p:nvSpPr>
              <p:spPr bwMode="gray">
                <a:xfrm>
                  <a:off x="5986" y="8302"/>
                  <a:ext cx="20" cy="20"/>
                </a:xfrm>
                <a:custGeom>
                  <a:avLst/>
                  <a:gdLst>
                    <a:gd name="T0" fmla="*/ 20 w 20"/>
                    <a:gd name="T1" fmla="*/ 0 h 20"/>
                    <a:gd name="T2" fmla="*/ 8 w 20"/>
                    <a:gd name="T3" fmla="*/ 12 h 20"/>
                    <a:gd name="T4" fmla="*/ 0 w 20"/>
                    <a:gd name="T5" fmla="*/ 20 h 20"/>
                    <a:gd name="T6" fmla="*/ 12 w 20"/>
                    <a:gd name="T7" fmla="*/ 12 h 20"/>
                    <a:gd name="T8" fmla="*/ 20 w 20"/>
                    <a:gd name="T9" fmla="*/ 0 h 20"/>
                  </a:gdLst>
                  <a:ahLst/>
                  <a:cxnLst>
                    <a:cxn ang="0">
                      <a:pos x="T0" y="T1"/>
                    </a:cxn>
                    <a:cxn ang="0">
                      <a:pos x="T2" y="T3"/>
                    </a:cxn>
                    <a:cxn ang="0">
                      <a:pos x="T4" y="T5"/>
                    </a:cxn>
                    <a:cxn ang="0">
                      <a:pos x="T6" y="T7"/>
                    </a:cxn>
                    <a:cxn ang="0">
                      <a:pos x="T8" y="T9"/>
                    </a:cxn>
                  </a:cxnLst>
                  <a:rect l="0" t="0" r="r" b="b"/>
                  <a:pathLst>
                    <a:path w="20" h="20">
                      <a:moveTo>
                        <a:pt x="20" y="0"/>
                      </a:moveTo>
                      <a:lnTo>
                        <a:pt x="8" y="12"/>
                      </a:lnTo>
                      <a:lnTo>
                        <a:pt x="0" y="20"/>
                      </a:lnTo>
                      <a:lnTo>
                        <a:pt x="12" y="12"/>
                      </a:lnTo>
                      <a:lnTo>
                        <a:pt x="2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36" name="Freeform 331">
                  <a:extLst>
                    <a:ext uri="{FF2B5EF4-FFF2-40B4-BE49-F238E27FC236}">
                      <a16:creationId xmlns:a16="http://schemas.microsoft.com/office/drawing/2014/main" id="{A9C314F8-64E3-4EA0-935B-1B373B3555FD}"/>
                    </a:ext>
                  </a:extLst>
                </p:cNvPr>
                <p:cNvSpPr>
                  <a:spLocks/>
                </p:cNvSpPr>
                <p:nvPr/>
              </p:nvSpPr>
              <p:spPr bwMode="gray">
                <a:xfrm>
                  <a:off x="4732" y="8782"/>
                  <a:ext cx="13" cy="25"/>
                </a:xfrm>
                <a:custGeom>
                  <a:avLst/>
                  <a:gdLst>
                    <a:gd name="T0" fmla="*/ 5 w 13"/>
                    <a:gd name="T1" fmla="*/ 12 h 25"/>
                    <a:gd name="T2" fmla="*/ 0 w 13"/>
                    <a:gd name="T3" fmla="*/ 25 h 25"/>
                    <a:gd name="T4" fmla="*/ 9 w 13"/>
                    <a:gd name="T5" fmla="*/ 12 h 25"/>
                    <a:gd name="T6" fmla="*/ 13 w 13"/>
                    <a:gd name="T7" fmla="*/ 0 h 25"/>
                    <a:gd name="T8" fmla="*/ 5 w 13"/>
                    <a:gd name="T9" fmla="*/ 12 h 25"/>
                  </a:gdLst>
                  <a:ahLst/>
                  <a:cxnLst>
                    <a:cxn ang="0">
                      <a:pos x="T0" y="T1"/>
                    </a:cxn>
                    <a:cxn ang="0">
                      <a:pos x="T2" y="T3"/>
                    </a:cxn>
                    <a:cxn ang="0">
                      <a:pos x="T4" y="T5"/>
                    </a:cxn>
                    <a:cxn ang="0">
                      <a:pos x="T6" y="T7"/>
                    </a:cxn>
                    <a:cxn ang="0">
                      <a:pos x="T8" y="T9"/>
                    </a:cxn>
                  </a:cxnLst>
                  <a:rect l="0" t="0" r="r" b="b"/>
                  <a:pathLst>
                    <a:path w="13" h="25">
                      <a:moveTo>
                        <a:pt x="5" y="12"/>
                      </a:moveTo>
                      <a:lnTo>
                        <a:pt x="0" y="25"/>
                      </a:lnTo>
                      <a:lnTo>
                        <a:pt x="9" y="12"/>
                      </a:lnTo>
                      <a:lnTo>
                        <a:pt x="13" y="0"/>
                      </a:lnTo>
                      <a:lnTo>
                        <a:pt x="5"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37" name="Freeform 332">
                  <a:extLst>
                    <a:ext uri="{FF2B5EF4-FFF2-40B4-BE49-F238E27FC236}">
                      <a16:creationId xmlns:a16="http://schemas.microsoft.com/office/drawing/2014/main" id="{EBBE2DC1-F229-490E-B919-634442B2B0C4}"/>
                    </a:ext>
                  </a:extLst>
                </p:cNvPr>
                <p:cNvSpPr>
                  <a:spLocks/>
                </p:cNvSpPr>
                <p:nvPr/>
              </p:nvSpPr>
              <p:spPr bwMode="gray">
                <a:xfrm>
                  <a:off x="4757" y="8758"/>
                  <a:ext cx="8" cy="12"/>
                </a:xfrm>
                <a:custGeom>
                  <a:avLst/>
                  <a:gdLst>
                    <a:gd name="T0" fmla="*/ 8 w 8"/>
                    <a:gd name="T1" fmla="*/ 0 h 12"/>
                    <a:gd name="T2" fmla="*/ 4 w 8"/>
                    <a:gd name="T3" fmla="*/ 0 h 12"/>
                    <a:gd name="T4" fmla="*/ 0 w 8"/>
                    <a:gd name="T5" fmla="*/ 12 h 12"/>
                    <a:gd name="T6" fmla="*/ 8 w 8"/>
                    <a:gd name="T7" fmla="*/ 0 h 12"/>
                  </a:gdLst>
                  <a:ahLst/>
                  <a:cxnLst>
                    <a:cxn ang="0">
                      <a:pos x="T0" y="T1"/>
                    </a:cxn>
                    <a:cxn ang="0">
                      <a:pos x="T2" y="T3"/>
                    </a:cxn>
                    <a:cxn ang="0">
                      <a:pos x="T4" y="T5"/>
                    </a:cxn>
                    <a:cxn ang="0">
                      <a:pos x="T6" y="T7"/>
                    </a:cxn>
                  </a:cxnLst>
                  <a:rect l="0" t="0" r="r" b="b"/>
                  <a:pathLst>
                    <a:path w="8" h="12">
                      <a:moveTo>
                        <a:pt x="8" y="0"/>
                      </a:moveTo>
                      <a:lnTo>
                        <a:pt x="4" y="0"/>
                      </a:lnTo>
                      <a:lnTo>
                        <a:pt x="0" y="12"/>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38" name="Freeform 333">
                  <a:extLst>
                    <a:ext uri="{FF2B5EF4-FFF2-40B4-BE49-F238E27FC236}">
                      <a16:creationId xmlns:a16="http://schemas.microsoft.com/office/drawing/2014/main" id="{B65B2638-3C89-43CB-8562-85ACED3623CD}"/>
                    </a:ext>
                  </a:extLst>
                </p:cNvPr>
                <p:cNvSpPr>
                  <a:spLocks/>
                </p:cNvSpPr>
                <p:nvPr/>
              </p:nvSpPr>
              <p:spPr bwMode="gray">
                <a:xfrm>
                  <a:off x="4728" y="8823"/>
                  <a:ext cx="13" cy="61"/>
                </a:xfrm>
                <a:custGeom>
                  <a:avLst/>
                  <a:gdLst>
                    <a:gd name="T0" fmla="*/ 4 w 13"/>
                    <a:gd name="T1" fmla="*/ 28 h 61"/>
                    <a:gd name="T2" fmla="*/ 4 w 13"/>
                    <a:gd name="T3" fmla="*/ 16 h 61"/>
                    <a:gd name="T4" fmla="*/ 0 w 13"/>
                    <a:gd name="T5" fmla="*/ 0 h 61"/>
                    <a:gd name="T6" fmla="*/ 4 w 13"/>
                    <a:gd name="T7" fmla="*/ 12 h 61"/>
                    <a:gd name="T8" fmla="*/ 4 w 13"/>
                    <a:gd name="T9" fmla="*/ 28 h 61"/>
                    <a:gd name="T10" fmla="*/ 9 w 13"/>
                    <a:gd name="T11" fmla="*/ 36 h 61"/>
                    <a:gd name="T12" fmla="*/ 13 w 13"/>
                    <a:gd name="T13" fmla="*/ 49 h 61"/>
                    <a:gd name="T14" fmla="*/ 13 w 13"/>
                    <a:gd name="T15" fmla="*/ 61 h 61"/>
                    <a:gd name="T16" fmla="*/ 13 w 13"/>
                    <a:gd name="T17" fmla="*/ 49 h 61"/>
                    <a:gd name="T18" fmla="*/ 9 w 13"/>
                    <a:gd name="T19" fmla="*/ 36 h 61"/>
                    <a:gd name="T20" fmla="*/ 4 w 13"/>
                    <a:gd name="T21"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61">
                      <a:moveTo>
                        <a:pt x="4" y="28"/>
                      </a:moveTo>
                      <a:lnTo>
                        <a:pt x="4" y="16"/>
                      </a:lnTo>
                      <a:lnTo>
                        <a:pt x="0" y="0"/>
                      </a:lnTo>
                      <a:lnTo>
                        <a:pt x="4" y="12"/>
                      </a:lnTo>
                      <a:lnTo>
                        <a:pt x="4" y="28"/>
                      </a:lnTo>
                      <a:lnTo>
                        <a:pt x="9" y="36"/>
                      </a:lnTo>
                      <a:lnTo>
                        <a:pt x="13" y="49"/>
                      </a:lnTo>
                      <a:lnTo>
                        <a:pt x="13" y="61"/>
                      </a:lnTo>
                      <a:lnTo>
                        <a:pt x="13" y="49"/>
                      </a:lnTo>
                      <a:lnTo>
                        <a:pt x="9" y="36"/>
                      </a:lnTo>
                      <a:lnTo>
                        <a:pt x="4"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539" name="Group 334">
                  <a:extLst>
                    <a:ext uri="{FF2B5EF4-FFF2-40B4-BE49-F238E27FC236}">
                      <a16:creationId xmlns:a16="http://schemas.microsoft.com/office/drawing/2014/main" id="{149E3B85-F7FB-4A21-B41B-D26850479E7A}"/>
                    </a:ext>
                  </a:extLst>
                </p:cNvPr>
                <p:cNvGrpSpPr>
                  <a:grpSpLocks/>
                </p:cNvGrpSpPr>
                <p:nvPr/>
              </p:nvGrpSpPr>
              <p:grpSpPr bwMode="auto">
                <a:xfrm>
                  <a:off x="3174" y="7309"/>
                  <a:ext cx="49" cy="49"/>
                  <a:chOff x="3174" y="7309"/>
                  <a:chExt cx="49" cy="49"/>
                </a:xfrm>
                <a:grpFill/>
              </p:grpSpPr>
              <p:sp>
                <p:nvSpPr>
                  <p:cNvPr id="541" name="Freeform 335">
                    <a:extLst>
                      <a:ext uri="{FF2B5EF4-FFF2-40B4-BE49-F238E27FC236}">
                        <a16:creationId xmlns:a16="http://schemas.microsoft.com/office/drawing/2014/main" id="{0A330A19-72B7-4C2B-93CB-8554DE0D9B4C}"/>
                      </a:ext>
                    </a:extLst>
                  </p:cNvPr>
                  <p:cNvSpPr>
                    <a:spLocks/>
                  </p:cNvSpPr>
                  <p:nvPr/>
                </p:nvSpPr>
                <p:spPr bwMode="gray">
                  <a:xfrm>
                    <a:off x="3215" y="7342"/>
                    <a:ext cx="8" cy="8"/>
                  </a:xfrm>
                  <a:custGeom>
                    <a:avLst/>
                    <a:gdLst>
                      <a:gd name="T0" fmla="*/ 0 w 8"/>
                      <a:gd name="T1" fmla="*/ 0 h 8"/>
                      <a:gd name="T2" fmla="*/ 8 w 8"/>
                      <a:gd name="T3" fmla="*/ 8 h 8"/>
                      <a:gd name="T4" fmla="*/ 4 w 8"/>
                      <a:gd name="T5" fmla="*/ 0 h 8"/>
                      <a:gd name="T6" fmla="*/ 0 w 8"/>
                      <a:gd name="T7" fmla="*/ 0 h 8"/>
                    </a:gdLst>
                    <a:ahLst/>
                    <a:cxnLst>
                      <a:cxn ang="0">
                        <a:pos x="T0" y="T1"/>
                      </a:cxn>
                      <a:cxn ang="0">
                        <a:pos x="T2" y="T3"/>
                      </a:cxn>
                      <a:cxn ang="0">
                        <a:pos x="T4" y="T5"/>
                      </a:cxn>
                      <a:cxn ang="0">
                        <a:pos x="T6" y="T7"/>
                      </a:cxn>
                    </a:cxnLst>
                    <a:rect l="0" t="0" r="r" b="b"/>
                    <a:pathLst>
                      <a:path w="8" h="8">
                        <a:moveTo>
                          <a:pt x="0" y="0"/>
                        </a:moveTo>
                        <a:lnTo>
                          <a:pt x="8" y="8"/>
                        </a:lnTo>
                        <a:lnTo>
                          <a:pt x="4"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42" name="Freeform 336">
                    <a:extLst>
                      <a:ext uri="{FF2B5EF4-FFF2-40B4-BE49-F238E27FC236}">
                        <a16:creationId xmlns:a16="http://schemas.microsoft.com/office/drawing/2014/main" id="{FF16DED1-FE29-47A0-9D87-C6C3B149C0FE}"/>
                      </a:ext>
                    </a:extLst>
                  </p:cNvPr>
                  <p:cNvSpPr>
                    <a:spLocks/>
                  </p:cNvSpPr>
                  <p:nvPr/>
                </p:nvSpPr>
                <p:spPr bwMode="gray">
                  <a:xfrm>
                    <a:off x="3174" y="7309"/>
                    <a:ext cx="12" cy="12"/>
                  </a:xfrm>
                  <a:custGeom>
                    <a:avLst/>
                    <a:gdLst>
                      <a:gd name="T0" fmla="*/ 4 w 12"/>
                      <a:gd name="T1" fmla="*/ 0 h 12"/>
                      <a:gd name="T2" fmla="*/ 0 w 12"/>
                      <a:gd name="T3" fmla="*/ 8 h 12"/>
                      <a:gd name="T4" fmla="*/ 12 w 12"/>
                      <a:gd name="T5" fmla="*/ 12 h 12"/>
                      <a:gd name="T6" fmla="*/ 4 w 12"/>
                      <a:gd name="T7" fmla="*/ 0 h 12"/>
                    </a:gdLst>
                    <a:ahLst/>
                    <a:cxnLst>
                      <a:cxn ang="0">
                        <a:pos x="T0" y="T1"/>
                      </a:cxn>
                      <a:cxn ang="0">
                        <a:pos x="T2" y="T3"/>
                      </a:cxn>
                      <a:cxn ang="0">
                        <a:pos x="T4" y="T5"/>
                      </a:cxn>
                      <a:cxn ang="0">
                        <a:pos x="T6" y="T7"/>
                      </a:cxn>
                    </a:cxnLst>
                    <a:rect l="0" t="0" r="r" b="b"/>
                    <a:pathLst>
                      <a:path w="12" h="12">
                        <a:moveTo>
                          <a:pt x="4" y="0"/>
                        </a:moveTo>
                        <a:lnTo>
                          <a:pt x="0" y="8"/>
                        </a:lnTo>
                        <a:lnTo>
                          <a:pt x="12" y="12"/>
                        </a:lnTo>
                        <a:lnTo>
                          <a:pt x="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43" name="Freeform 337">
                    <a:extLst>
                      <a:ext uri="{FF2B5EF4-FFF2-40B4-BE49-F238E27FC236}">
                        <a16:creationId xmlns:a16="http://schemas.microsoft.com/office/drawing/2014/main" id="{FF72D9CC-86F2-4B86-9D36-E8043285454E}"/>
                      </a:ext>
                    </a:extLst>
                  </p:cNvPr>
                  <p:cNvSpPr>
                    <a:spLocks/>
                  </p:cNvSpPr>
                  <p:nvPr/>
                </p:nvSpPr>
                <p:spPr bwMode="gray">
                  <a:xfrm>
                    <a:off x="3207" y="7346"/>
                    <a:ext cx="16" cy="12"/>
                  </a:xfrm>
                  <a:custGeom>
                    <a:avLst/>
                    <a:gdLst>
                      <a:gd name="T0" fmla="*/ 16 w 16"/>
                      <a:gd name="T1" fmla="*/ 12 h 12"/>
                      <a:gd name="T2" fmla="*/ 4 w 16"/>
                      <a:gd name="T3" fmla="*/ 4 h 12"/>
                      <a:gd name="T4" fmla="*/ 0 w 16"/>
                      <a:gd name="T5" fmla="*/ 0 h 12"/>
                      <a:gd name="T6" fmla="*/ 4 w 16"/>
                      <a:gd name="T7" fmla="*/ 12 h 12"/>
                      <a:gd name="T8" fmla="*/ 16 w 16"/>
                      <a:gd name="T9" fmla="*/ 12 h 12"/>
                    </a:gdLst>
                    <a:ahLst/>
                    <a:cxnLst>
                      <a:cxn ang="0">
                        <a:pos x="T0" y="T1"/>
                      </a:cxn>
                      <a:cxn ang="0">
                        <a:pos x="T2" y="T3"/>
                      </a:cxn>
                      <a:cxn ang="0">
                        <a:pos x="T4" y="T5"/>
                      </a:cxn>
                      <a:cxn ang="0">
                        <a:pos x="T6" y="T7"/>
                      </a:cxn>
                      <a:cxn ang="0">
                        <a:pos x="T8" y="T9"/>
                      </a:cxn>
                    </a:cxnLst>
                    <a:rect l="0" t="0" r="r" b="b"/>
                    <a:pathLst>
                      <a:path w="16" h="12">
                        <a:moveTo>
                          <a:pt x="16" y="12"/>
                        </a:moveTo>
                        <a:lnTo>
                          <a:pt x="4" y="4"/>
                        </a:lnTo>
                        <a:lnTo>
                          <a:pt x="0" y="0"/>
                        </a:lnTo>
                        <a:lnTo>
                          <a:pt x="4" y="12"/>
                        </a:lnTo>
                        <a:lnTo>
                          <a:pt x="16"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44" name="Freeform 338">
                    <a:extLst>
                      <a:ext uri="{FF2B5EF4-FFF2-40B4-BE49-F238E27FC236}">
                        <a16:creationId xmlns:a16="http://schemas.microsoft.com/office/drawing/2014/main" id="{93CB35EB-11F0-4964-A4D1-27B156AEDE0A}"/>
                      </a:ext>
                    </a:extLst>
                  </p:cNvPr>
                  <p:cNvSpPr>
                    <a:spLocks/>
                  </p:cNvSpPr>
                  <p:nvPr/>
                </p:nvSpPr>
                <p:spPr bwMode="gray">
                  <a:xfrm>
                    <a:off x="3202" y="7325"/>
                    <a:ext cx="9" cy="13"/>
                  </a:xfrm>
                  <a:custGeom>
                    <a:avLst/>
                    <a:gdLst>
                      <a:gd name="T0" fmla="*/ 0 w 9"/>
                      <a:gd name="T1" fmla="*/ 9 h 13"/>
                      <a:gd name="T2" fmla="*/ 0 w 9"/>
                      <a:gd name="T3" fmla="*/ 13 h 13"/>
                      <a:gd name="T4" fmla="*/ 9 w 9"/>
                      <a:gd name="T5" fmla="*/ 0 h 13"/>
                      <a:gd name="T6" fmla="*/ 0 w 9"/>
                      <a:gd name="T7" fmla="*/ 9 h 13"/>
                    </a:gdLst>
                    <a:ahLst/>
                    <a:cxnLst>
                      <a:cxn ang="0">
                        <a:pos x="T0" y="T1"/>
                      </a:cxn>
                      <a:cxn ang="0">
                        <a:pos x="T2" y="T3"/>
                      </a:cxn>
                      <a:cxn ang="0">
                        <a:pos x="T4" y="T5"/>
                      </a:cxn>
                      <a:cxn ang="0">
                        <a:pos x="T6" y="T7"/>
                      </a:cxn>
                    </a:cxnLst>
                    <a:rect l="0" t="0" r="r" b="b"/>
                    <a:pathLst>
                      <a:path w="9" h="13">
                        <a:moveTo>
                          <a:pt x="0" y="9"/>
                        </a:moveTo>
                        <a:lnTo>
                          <a:pt x="0" y="13"/>
                        </a:lnTo>
                        <a:lnTo>
                          <a:pt x="9" y="0"/>
                        </a:lnTo>
                        <a:lnTo>
                          <a:pt x="0" y="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540" name="Freeform 339">
                  <a:extLst>
                    <a:ext uri="{FF2B5EF4-FFF2-40B4-BE49-F238E27FC236}">
                      <a16:creationId xmlns:a16="http://schemas.microsoft.com/office/drawing/2014/main" id="{7C7336C1-B0D9-45C7-81CB-9B1A7235E0ED}"/>
                    </a:ext>
                  </a:extLst>
                </p:cNvPr>
                <p:cNvSpPr>
                  <a:spLocks/>
                </p:cNvSpPr>
                <p:nvPr/>
              </p:nvSpPr>
              <p:spPr bwMode="gray">
                <a:xfrm>
                  <a:off x="5233" y="7346"/>
                  <a:ext cx="37" cy="24"/>
                </a:xfrm>
                <a:custGeom>
                  <a:avLst/>
                  <a:gdLst>
                    <a:gd name="T0" fmla="*/ 37 w 37"/>
                    <a:gd name="T1" fmla="*/ 0 h 24"/>
                    <a:gd name="T2" fmla="*/ 24 w 37"/>
                    <a:gd name="T3" fmla="*/ 12 h 24"/>
                    <a:gd name="T4" fmla="*/ 12 w 37"/>
                    <a:gd name="T5" fmla="*/ 12 h 24"/>
                    <a:gd name="T6" fmla="*/ 0 w 37"/>
                    <a:gd name="T7" fmla="*/ 24 h 24"/>
                    <a:gd name="T8" fmla="*/ 4 w 37"/>
                    <a:gd name="T9" fmla="*/ 12 h 24"/>
                    <a:gd name="T10" fmla="*/ 16 w 37"/>
                    <a:gd name="T11" fmla="*/ 4 h 24"/>
                    <a:gd name="T12" fmla="*/ 29 w 37"/>
                    <a:gd name="T13" fmla="*/ 0 h 24"/>
                    <a:gd name="T14" fmla="*/ 37 w 37"/>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4">
                      <a:moveTo>
                        <a:pt x="37" y="0"/>
                      </a:moveTo>
                      <a:lnTo>
                        <a:pt x="24" y="12"/>
                      </a:lnTo>
                      <a:lnTo>
                        <a:pt x="12" y="12"/>
                      </a:lnTo>
                      <a:lnTo>
                        <a:pt x="0" y="24"/>
                      </a:lnTo>
                      <a:lnTo>
                        <a:pt x="4" y="12"/>
                      </a:lnTo>
                      <a:lnTo>
                        <a:pt x="16" y="4"/>
                      </a:lnTo>
                      <a:lnTo>
                        <a:pt x="29" y="0"/>
                      </a:lnTo>
                      <a:lnTo>
                        <a:pt x="37" y="0"/>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378" name="Group 340">
                <a:extLst>
                  <a:ext uri="{FF2B5EF4-FFF2-40B4-BE49-F238E27FC236}">
                    <a16:creationId xmlns:a16="http://schemas.microsoft.com/office/drawing/2014/main" id="{BE53F1C1-7C8D-4501-A313-D1993638AE15}"/>
                  </a:ext>
                </a:extLst>
              </p:cNvPr>
              <p:cNvGrpSpPr>
                <a:grpSpLocks/>
              </p:cNvGrpSpPr>
              <p:nvPr/>
            </p:nvGrpSpPr>
            <p:grpSpPr bwMode="auto">
              <a:xfrm>
                <a:off x="2042729" y="2660028"/>
                <a:ext cx="834366" cy="726072"/>
                <a:chOff x="468" y="5226"/>
                <a:chExt cx="2295" cy="1807"/>
              </a:xfrm>
              <a:solidFill>
                <a:srgbClr val="BABABA"/>
              </a:solidFill>
            </p:grpSpPr>
            <p:sp>
              <p:nvSpPr>
                <p:cNvPr id="485" name="Freeform 341">
                  <a:extLst>
                    <a:ext uri="{FF2B5EF4-FFF2-40B4-BE49-F238E27FC236}">
                      <a16:creationId xmlns:a16="http://schemas.microsoft.com/office/drawing/2014/main" id="{3B3E97A6-B4F7-4B33-9C3D-81C14F033031}"/>
                    </a:ext>
                  </a:extLst>
                </p:cNvPr>
                <p:cNvSpPr>
                  <a:spLocks/>
                </p:cNvSpPr>
                <p:nvPr/>
              </p:nvSpPr>
              <p:spPr bwMode="gray">
                <a:xfrm>
                  <a:off x="468" y="5226"/>
                  <a:ext cx="2295" cy="1591"/>
                </a:xfrm>
                <a:custGeom>
                  <a:avLst/>
                  <a:gdLst>
                    <a:gd name="T0" fmla="*/ 2181 w 2295"/>
                    <a:gd name="T1" fmla="*/ 1416 h 1591"/>
                    <a:gd name="T2" fmla="*/ 2039 w 2295"/>
                    <a:gd name="T3" fmla="*/ 1237 h 1591"/>
                    <a:gd name="T4" fmla="*/ 1876 w 2295"/>
                    <a:gd name="T5" fmla="*/ 1212 h 1591"/>
                    <a:gd name="T6" fmla="*/ 1709 w 2295"/>
                    <a:gd name="T7" fmla="*/ 1107 h 1591"/>
                    <a:gd name="T8" fmla="*/ 1534 w 2295"/>
                    <a:gd name="T9" fmla="*/ 150 h 1591"/>
                    <a:gd name="T10" fmla="*/ 1355 w 2295"/>
                    <a:gd name="T11" fmla="*/ 146 h 1591"/>
                    <a:gd name="T12" fmla="*/ 1135 w 2295"/>
                    <a:gd name="T13" fmla="*/ 98 h 1591"/>
                    <a:gd name="T14" fmla="*/ 964 w 2295"/>
                    <a:gd name="T15" fmla="*/ 89 h 1591"/>
                    <a:gd name="T16" fmla="*/ 806 w 2295"/>
                    <a:gd name="T17" fmla="*/ 53 h 1591"/>
                    <a:gd name="T18" fmla="*/ 716 w 2295"/>
                    <a:gd name="T19" fmla="*/ 16 h 1591"/>
                    <a:gd name="T20" fmla="*/ 521 w 2295"/>
                    <a:gd name="T21" fmla="*/ 65 h 1591"/>
                    <a:gd name="T22" fmla="*/ 472 w 2295"/>
                    <a:gd name="T23" fmla="*/ 102 h 1591"/>
                    <a:gd name="T24" fmla="*/ 334 w 2295"/>
                    <a:gd name="T25" fmla="*/ 150 h 1591"/>
                    <a:gd name="T26" fmla="*/ 167 w 2295"/>
                    <a:gd name="T27" fmla="*/ 273 h 1591"/>
                    <a:gd name="T28" fmla="*/ 150 w 2295"/>
                    <a:gd name="T29" fmla="*/ 354 h 1591"/>
                    <a:gd name="T30" fmla="*/ 338 w 2295"/>
                    <a:gd name="T31" fmla="*/ 448 h 1591"/>
                    <a:gd name="T32" fmla="*/ 427 w 2295"/>
                    <a:gd name="T33" fmla="*/ 500 h 1591"/>
                    <a:gd name="T34" fmla="*/ 334 w 2295"/>
                    <a:gd name="T35" fmla="*/ 492 h 1591"/>
                    <a:gd name="T36" fmla="*/ 330 w 2295"/>
                    <a:gd name="T37" fmla="*/ 561 h 1591"/>
                    <a:gd name="T38" fmla="*/ 183 w 2295"/>
                    <a:gd name="T39" fmla="*/ 521 h 1591"/>
                    <a:gd name="T40" fmla="*/ 12 w 2295"/>
                    <a:gd name="T41" fmla="*/ 594 h 1591"/>
                    <a:gd name="T42" fmla="*/ 61 w 2295"/>
                    <a:gd name="T43" fmla="*/ 643 h 1591"/>
                    <a:gd name="T44" fmla="*/ 256 w 2295"/>
                    <a:gd name="T45" fmla="*/ 704 h 1591"/>
                    <a:gd name="T46" fmla="*/ 419 w 2295"/>
                    <a:gd name="T47" fmla="*/ 679 h 1591"/>
                    <a:gd name="T48" fmla="*/ 370 w 2295"/>
                    <a:gd name="T49" fmla="*/ 814 h 1591"/>
                    <a:gd name="T50" fmla="*/ 224 w 2295"/>
                    <a:gd name="T51" fmla="*/ 858 h 1591"/>
                    <a:gd name="T52" fmla="*/ 134 w 2295"/>
                    <a:gd name="T53" fmla="*/ 952 h 1591"/>
                    <a:gd name="T54" fmla="*/ 191 w 2295"/>
                    <a:gd name="T55" fmla="*/ 997 h 1591"/>
                    <a:gd name="T56" fmla="*/ 273 w 2295"/>
                    <a:gd name="T57" fmla="*/ 1074 h 1591"/>
                    <a:gd name="T58" fmla="*/ 183 w 2295"/>
                    <a:gd name="T59" fmla="*/ 1107 h 1591"/>
                    <a:gd name="T60" fmla="*/ 334 w 2295"/>
                    <a:gd name="T61" fmla="*/ 1127 h 1591"/>
                    <a:gd name="T62" fmla="*/ 370 w 2295"/>
                    <a:gd name="T63" fmla="*/ 1188 h 1591"/>
                    <a:gd name="T64" fmla="*/ 452 w 2295"/>
                    <a:gd name="T65" fmla="*/ 1225 h 1591"/>
                    <a:gd name="T66" fmla="*/ 594 w 2295"/>
                    <a:gd name="T67" fmla="*/ 1221 h 1591"/>
                    <a:gd name="T68" fmla="*/ 679 w 2295"/>
                    <a:gd name="T69" fmla="*/ 1212 h 1591"/>
                    <a:gd name="T70" fmla="*/ 631 w 2295"/>
                    <a:gd name="T71" fmla="*/ 1359 h 1591"/>
                    <a:gd name="T72" fmla="*/ 484 w 2295"/>
                    <a:gd name="T73" fmla="*/ 1448 h 1591"/>
                    <a:gd name="T74" fmla="*/ 334 w 2295"/>
                    <a:gd name="T75" fmla="*/ 1526 h 1591"/>
                    <a:gd name="T76" fmla="*/ 362 w 2295"/>
                    <a:gd name="T77" fmla="*/ 1558 h 1591"/>
                    <a:gd name="T78" fmla="*/ 496 w 2295"/>
                    <a:gd name="T79" fmla="*/ 1518 h 1591"/>
                    <a:gd name="T80" fmla="*/ 594 w 2295"/>
                    <a:gd name="T81" fmla="*/ 1440 h 1591"/>
                    <a:gd name="T82" fmla="*/ 769 w 2295"/>
                    <a:gd name="T83" fmla="*/ 1326 h 1591"/>
                    <a:gd name="T84" fmla="*/ 834 w 2295"/>
                    <a:gd name="T85" fmla="*/ 1212 h 1591"/>
                    <a:gd name="T86" fmla="*/ 932 w 2295"/>
                    <a:gd name="T87" fmla="*/ 1115 h 1591"/>
                    <a:gd name="T88" fmla="*/ 1111 w 2295"/>
                    <a:gd name="T89" fmla="*/ 997 h 1591"/>
                    <a:gd name="T90" fmla="*/ 1021 w 2295"/>
                    <a:gd name="T91" fmla="*/ 1062 h 1591"/>
                    <a:gd name="T92" fmla="*/ 968 w 2295"/>
                    <a:gd name="T93" fmla="*/ 1200 h 1591"/>
                    <a:gd name="T94" fmla="*/ 1115 w 2295"/>
                    <a:gd name="T95" fmla="*/ 1160 h 1591"/>
                    <a:gd name="T96" fmla="*/ 1172 w 2295"/>
                    <a:gd name="T97" fmla="*/ 1086 h 1591"/>
                    <a:gd name="T98" fmla="*/ 1233 w 2295"/>
                    <a:gd name="T99" fmla="*/ 1058 h 1591"/>
                    <a:gd name="T100" fmla="*/ 1290 w 2295"/>
                    <a:gd name="T101" fmla="*/ 1074 h 1591"/>
                    <a:gd name="T102" fmla="*/ 1408 w 2295"/>
                    <a:gd name="T103" fmla="*/ 1115 h 1591"/>
                    <a:gd name="T104" fmla="*/ 1603 w 2295"/>
                    <a:gd name="T105" fmla="*/ 1135 h 1591"/>
                    <a:gd name="T106" fmla="*/ 1746 w 2295"/>
                    <a:gd name="T107" fmla="*/ 1147 h 1591"/>
                    <a:gd name="T108" fmla="*/ 1778 w 2295"/>
                    <a:gd name="T109" fmla="*/ 1217 h 1591"/>
                    <a:gd name="T110" fmla="*/ 1888 w 2295"/>
                    <a:gd name="T111" fmla="*/ 1237 h 1591"/>
                    <a:gd name="T112" fmla="*/ 1965 w 2295"/>
                    <a:gd name="T113" fmla="*/ 1278 h 1591"/>
                    <a:gd name="T114" fmla="*/ 1982 w 2295"/>
                    <a:gd name="T115" fmla="*/ 1229 h 1591"/>
                    <a:gd name="T116" fmla="*/ 2075 w 2295"/>
                    <a:gd name="T117" fmla="*/ 1330 h 1591"/>
                    <a:gd name="T118" fmla="*/ 2083 w 2295"/>
                    <a:gd name="T119" fmla="*/ 1375 h 1591"/>
                    <a:gd name="T120" fmla="*/ 2169 w 2295"/>
                    <a:gd name="T121" fmla="*/ 1497 h 1591"/>
                    <a:gd name="T122" fmla="*/ 2254 w 2295"/>
                    <a:gd name="T123" fmla="*/ 1558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5" h="1591">
                      <a:moveTo>
                        <a:pt x="2291" y="1538"/>
                      </a:moveTo>
                      <a:lnTo>
                        <a:pt x="2287" y="1530"/>
                      </a:lnTo>
                      <a:lnTo>
                        <a:pt x="2287" y="1522"/>
                      </a:lnTo>
                      <a:lnTo>
                        <a:pt x="2287" y="1518"/>
                      </a:lnTo>
                      <a:lnTo>
                        <a:pt x="2287" y="1514"/>
                      </a:lnTo>
                      <a:lnTo>
                        <a:pt x="2283" y="1505"/>
                      </a:lnTo>
                      <a:lnTo>
                        <a:pt x="2291" y="1493"/>
                      </a:lnTo>
                      <a:lnTo>
                        <a:pt x="2291" y="1481"/>
                      </a:lnTo>
                      <a:lnTo>
                        <a:pt x="2279" y="1477"/>
                      </a:lnTo>
                      <a:lnTo>
                        <a:pt x="2266" y="1469"/>
                      </a:lnTo>
                      <a:lnTo>
                        <a:pt x="2254" y="1461"/>
                      </a:lnTo>
                      <a:lnTo>
                        <a:pt x="2242" y="1453"/>
                      </a:lnTo>
                      <a:lnTo>
                        <a:pt x="2230" y="1453"/>
                      </a:lnTo>
                      <a:lnTo>
                        <a:pt x="2218" y="1444"/>
                      </a:lnTo>
                      <a:lnTo>
                        <a:pt x="2205" y="1436"/>
                      </a:lnTo>
                      <a:lnTo>
                        <a:pt x="2193" y="1432"/>
                      </a:lnTo>
                      <a:lnTo>
                        <a:pt x="2185" y="1428"/>
                      </a:lnTo>
                      <a:lnTo>
                        <a:pt x="2181" y="1416"/>
                      </a:lnTo>
                      <a:lnTo>
                        <a:pt x="2169" y="1412"/>
                      </a:lnTo>
                      <a:lnTo>
                        <a:pt x="2173" y="1400"/>
                      </a:lnTo>
                      <a:lnTo>
                        <a:pt x="2157" y="1391"/>
                      </a:lnTo>
                      <a:lnTo>
                        <a:pt x="2161" y="1383"/>
                      </a:lnTo>
                      <a:lnTo>
                        <a:pt x="2153" y="1367"/>
                      </a:lnTo>
                      <a:lnTo>
                        <a:pt x="2140" y="1359"/>
                      </a:lnTo>
                      <a:lnTo>
                        <a:pt x="2132" y="1347"/>
                      </a:lnTo>
                      <a:lnTo>
                        <a:pt x="2124" y="1335"/>
                      </a:lnTo>
                      <a:lnTo>
                        <a:pt x="2120" y="1322"/>
                      </a:lnTo>
                      <a:lnTo>
                        <a:pt x="2108" y="1310"/>
                      </a:lnTo>
                      <a:lnTo>
                        <a:pt x="2104" y="1298"/>
                      </a:lnTo>
                      <a:lnTo>
                        <a:pt x="2092" y="1286"/>
                      </a:lnTo>
                      <a:lnTo>
                        <a:pt x="2087" y="1278"/>
                      </a:lnTo>
                      <a:lnTo>
                        <a:pt x="2075" y="1265"/>
                      </a:lnTo>
                      <a:lnTo>
                        <a:pt x="2075" y="1261"/>
                      </a:lnTo>
                      <a:lnTo>
                        <a:pt x="2063" y="1249"/>
                      </a:lnTo>
                      <a:lnTo>
                        <a:pt x="2051" y="1241"/>
                      </a:lnTo>
                      <a:lnTo>
                        <a:pt x="2039" y="1237"/>
                      </a:lnTo>
                      <a:lnTo>
                        <a:pt x="2030" y="1225"/>
                      </a:lnTo>
                      <a:lnTo>
                        <a:pt x="2026" y="1212"/>
                      </a:lnTo>
                      <a:lnTo>
                        <a:pt x="2014" y="1208"/>
                      </a:lnTo>
                      <a:lnTo>
                        <a:pt x="1998" y="1200"/>
                      </a:lnTo>
                      <a:lnTo>
                        <a:pt x="1990" y="1188"/>
                      </a:lnTo>
                      <a:lnTo>
                        <a:pt x="1990" y="1176"/>
                      </a:lnTo>
                      <a:lnTo>
                        <a:pt x="1986" y="1168"/>
                      </a:lnTo>
                      <a:lnTo>
                        <a:pt x="1974" y="1160"/>
                      </a:lnTo>
                      <a:lnTo>
                        <a:pt x="1961" y="1151"/>
                      </a:lnTo>
                      <a:lnTo>
                        <a:pt x="1949" y="1160"/>
                      </a:lnTo>
                      <a:lnTo>
                        <a:pt x="1933" y="1164"/>
                      </a:lnTo>
                      <a:lnTo>
                        <a:pt x="1921" y="1168"/>
                      </a:lnTo>
                      <a:lnTo>
                        <a:pt x="1912" y="1172"/>
                      </a:lnTo>
                      <a:lnTo>
                        <a:pt x="1912" y="1184"/>
                      </a:lnTo>
                      <a:lnTo>
                        <a:pt x="1904" y="1196"/>
                      </a:lnTo>
                      <a:lnTo>
                        <a:pt x="1900" y="1208"/>
                      </a:lnTo>
                      <a:lnTo>
                        <a:pt x="1888" y="1208"/>
                      </a:lnTo>
                      <a:lnTo>
                        <a:pt x="1876" y="1212"/>
                      </a:lnTo>
                      <a:lnTo>
                        <a:pt x="1860" y="1221"/>
                      </a:lnTo>
                      <a:lnTo>
                        <a:pt x="1851" y="1229"/>
                      </a:lnTo>
                      <a:lnTo>
                        <a:pt x="1839" y="1217"/>
                      </a:lnTo>
                      <a:lnTo>
                        <a:pt x="1835" y="1204"/>
                      </a:lnTo>
                      <a:lnTo>
                        <a:pt x="1823" y="1192"/>
                      </a:lnTo>
                      <a:lnTo>
                        <a:pt x="1811" y="1184"/>
                      </a:lnTo>
                      <a:lnTo>
                        <a:pt x="1811" y="1184"/>
                      </a:lnTo>
                      <a:lnTo>
                        <a:pt x="1799" y="1176"/>
                      </a:lnTo>
                      <a:lnTo>
                        <a:pt x="1786" y="1164"/>
                      </a:lnTo>
                      <a:lnTo>
                        <a:pt x="1774" y="1156"/>
                      </a:lnTo>
                      <a:lnTo>
                        <a:pt x="1770" y="1143"/>
                      </a:lnTo>
                      <a:lnTo>
                        <a:pt x="1758" y="1139"/>
                      </a:lnTo>
                      <a:lnTo>
                        <a:pt x="1750" y="1135"/>
                      </a:lnTo>
                      <a:lnTo>
                        <a:pt x="1742" y="1123"/>
                      </a:lnTo>
                      <a:lnTo>
                        <a:pt x="1746" y="1111"/>
                      </a:lnTo>
                      <a:lnTo>
                        <a:pt x="1733" y="1103"/>
                      </a:lnTo>
                      <a:lnTo>
                        <a:pt x="1721" y="1103"/>
                      </a:lnTo>
                      <a:lnTo>
                        <a:pt x="1709" y="1107"/>
                      </a:lnTo>
                      <a:lnTo>
                        <a:pt x="1697" y="1115"/>
                      </a:lnTo>
                      <a:lnTo>
                        <a:pt x="1689" y="1119"/>
                      </a:lnTo>
                      <a:lnTo>
                        <a:pt x="1676" y="1111"/>
                      </a:lnTo>
                      <a:lnTo>
                        <a:pt x="1664" y="1107"/>
                      </a:lnTo>
                      <a:lnTo>
                        <a:pt x="1652" y="1115"/>
                      </a:lnTo>
                      <a:lnTo>
                        <a:pt x="1640" y="1111"/>
                      </a:lnTo>
                      <a:lnTo>
                        <a:pt x="1628" y="1094"/>
                      </a:lnTo>
                      <a:lnTo>
                        <a:pt x="1628" y="187"/>
                      </a:lnTo>
                      <a:lnTo>
                        <a:pt x="1628" y="187"/>
                      </a:lnTo>
                      <a:lnTo>
                        <a:pt x="1615" y="191"/>
                      </a:lnTo>
                      <a:lnTo>
                        <a:pt x="1603" y="187"/>
                      </a:lnTo>
                      <a:lnTo>
                        <a:pt x="1591" y="179"/>
                      </a:lnTo>
                      <a:lnTo>
                        <a:pt x="1587" y="175"/>
                      </a:lnTo>
                      <a:lnTo>
                        <a:pt x="1575" y="171"/>
                      </a:lnTo>
                      <a:lnTo>
                        <a:pt x="1571" y="175"/>
                      </a:lnTo>
                      <a:lnTo>
                        <a:pt x="1558" y="167"/>
                      </a:lnTo>
                      <a:lnTo>
                        <a:pt x="1546" y="159"/>
                      </a:lnTo>
                      <a:lnTo>
                        <a:pt x="1534" y="150"/>
                      </a:lnTo>
                      <a:lnTo>
                        <a:pt x="1530" y="150"/>
                      </a:lnTo>
                      <a:lnTo>
                        <a:pt x="1518" y="146"/>
                      </a:lnTo>
                      <a:lnTo>
                        <a:pt x="1493" y="138"/>
                      </a:lnTo>
                      <a:lnTo>
                        <a:pt x="1481" y="142"/>
                      </a:lnTo>
                      <a:lnTo>
                        <a:pt x="1469" y="142"/>
                      </a:lnTo>
                      <a:lnTo>
                        <a:pt x="1457" y="142"/>
                      </a:lnTo>
                      <a:lnTo>
                        <a:pt x="1444" y="150"/>
                      </a:lnTo>
                      <a:lnTo>
                        <a:pt x="1444" y="150"/>
                      </a:lnTo>
                      <a:lnTo>
                        <a:pt x="1440" y="146"/>
                      </a:lnTo>
                      <a:lnTo>
                        <a:pt x="1428" y="146"/>
                      </a:lnTo>
                      <a:lnTo>
                        <a:pt x="1416" y="150"/>
                      </a:lnTo>
                      <a:lnTo>
                        <a:pt x="1412" y="155"/>
                      </a:lnTo>
                      <a:lnTo>
                        <a:pt x="1404" y="155"/>
                      </a:lnTo>
                      <a:lnTo>
                        <a:pt x="1388" y="155"/>
                      </a:lnTo>
                      <a:lnTo>
                        <a:pt x="1379" y="150"/>
                      </a:lnTo>
                      <a:lnTo>
                        <a:pt x="1371" y="150"/>
                      </a:lnTo>
                      <a:lnTo>
                        <a:pt x="1363" y="146"/>
                      </a:lnTo>
                      <a:lnTo>
                        <a:pt x="1355" y="146"/>
                      </a:lnTo>
                      <a:lnTo>
                        <a:pt x="1343" y="138"/>
                      </a:lnTo>
                      <a:lnTo>
                        <a:pt x="1331" y="134"/>
                      </a:lnTo>
                      <a:lnTo>
                        <a:pt x="1318" y="134"/>
                      </a:lnTo>
                      <a:lnTo>
                        <a:pt x="1306" y="130"/>
                      </a:lnTo>
                      <a:lnTo>
                        <a:pt x="1282" y="130"/>
                      </a:lnTo>
                      <a:lnTo>
                        <a:pt x="1270" y="134"/>
                      </a:lnTo>
                      <a:lnTo>
                        <a:pt x="1257" y="134"/>
                      </a:lnTo>
                      <a:lnTo>
                        <a:pt x="1245" y="130"/>
                      </a:lnTo>
                      <a:lnTo>
                        <a:pt x="1233" y="130"/>
                      </a:lnTo>
                      <a:lnTo>
                        <a:pt x="1221" y="122"/>
                      </a:lnTo>
                      <a:lnTo>
                        <a:pt x="1213" y="118"/>
                      </a:lnTo>
                      <a:lnTo>
                        <a:pt x="1204" y="118"/>
                      </a:lnTo>
                      <a:lnTo>
                        <a:pt x="1196" y="114"/>
                      </a:lnTo>
                      <a:lnTo>
                        <a:pt x="1184" y="118"/>
                      </a:lnTo>
                      <a:lnTo>
                        <a:pt x="1172" y="110"/>
                      </a:lnTo>
                      <a:lnTo>
                        <a:pt x="1160" y="106"/>
                      </a:lnTo>
                      <a:lnTo>
                        <a:pt x="1147" y="106"/>
                      </a:lnTo>
                      <a:lnTo>
                        <a:pt x="1135" y="98"/>
                      </a:lnTo>
                      <a:lnTo>
                        <a:pt x="1123" y="98"/>
                      </a:lnTo>
                      <a:lnTo>
                        <a:pt x="1111" y="98"/>
                      </a:lnTo>
                      <a:lnTo>
                        <a:pt x="1099" y="98"/>
                      </a:lnTo>
                      <a:lnTo>
                        <a:pt x="1086" y="98"/>
                      </a:lnTo>
                      <a:lnTo>
                        <a:pt x="1074" y="102"/>
                      </a:lnTo>
                      <a:lnTo>
                        <a:pt x="1062" y="102"/>
                      </a:lnTo>
                      <a:lnTo>
                        <a:pt x="1054" y="98"/>
                      </a:lnTo>
                      <a:lnTo>
                        <a:pt x="1042" y="102"/>
                      </a:lnTo>
                      <a:lnTo>
                        <a:pt x="1042" y="102"/>
                      </a:lnTo>
                      <a:lnTo>
                        <a:pt x="1025" y="102"/>
                      </a:lnTo>
                      <a:lnTo>
                        <a:pt x="1017" y="102"/>
                      </a:lnTo>
                      <a:lnTo>
                        <a:pt x="1017" y="110"/>
                      </a:lnTo>
                      <a:lnTo>
                        <a:pt x="1005" y="106"/>
                      </a:lnTo>
                      <a:lnTo>
                        <a:pt x="993" y="102"/>
                      </a:lnTo>
                      <a:lnTo>
                        <a:pt x="981" y="102"/>
                      </a:lnTo>
                      <a:lnTo>
                        <a:pt x="968" y="102"/>
                      </a:lnTo>
                      <a:lnTo>
                        <a:pt x="977" y="89"/>
                      </a:lnTo>
                      <a:lnTo>
                        <a:pt x="964" y="89"/>
                      </a:lnTo>
                      <a:lnTo>
                        <a:pt x="952" y="94"/>
                      </a:lnTo>
                      <a:lnTo>
                        <a:pt x="940" y="89"/>
                      </a:lnTo>
                      <a:lnTo>
                        <a:pt x="928" y="89"/>
                      </a:lnTo>
                      <a:lnTo>
                        <a:pt x="952" y="85"/>
                      </a:lnTo>
                      <a:lnTo>
                        <a:pt x="940" y="85"/>
                      </a:lnTo>
                      <a:lnTo>
                        <a:pt x="940" y="73"/>
                      </a:lnTo>
                      <a:lnTo>
                        <a:pt x="952" y="61"/>
                      </a:lnTo>
                      <a:lnTo>
                        <a:pt x="940" y="57"/>
                      </a:lnTo>
                      <a:lnTo>
                        <a:pt x="928" y="61"/>
                      </a:lnTo>
                      <a:lnTo>
                        <a:pt x="915" y="57"/>
                      </a:lnTo>
                      <a:lnTo>
                        <a:pt x="903" y="53"/>
                      </a:lnTo>
                      <a:lnTo>
                        <a:pt x="891" y="49"/>
                      </a:lnTo>
                      <a:lnTo>
                        <a:pt x="879" y="53"/>
                      </a:lnTo>
                      <a:lnTo>
                        <a:pt x="854" y="53"/>
                      </a:lnTo>
                      <a:lnTo>
                        <a:pt x="842" y="61"/>
                      </a:lnTo>
                      <a:lnTo>
                        <a:pt x="830" y="61"/>
                      </a:lnTo>
                      <a:lnTo>
                        <a:pt x="818" y="61"/>
                      </a:lnTo>
                      <a:lnTo>
                        <a:pt x="806" y="53"/>
                      </a:lnTo>
                      <a:lnTo>
                        <a:pt x="810" y="41"/>
                      </a:lnTo>
                      <a:lnTo>
                        <a:pt x="797" y="33"/>
                      </a:lnTo>
                      <a:lnTo>
                        <a:pt x="785" y="41"/>
                      </a:lnTo>
                      <a:lnTo>
                        <a:pt x="773" y="28"/>
                      </a:lnTo>
                      <a:lnTo>
                        <a:pt x="761" y="41"/>
                      </a:lnTo>
                      <a:lnTo>
                        <a:pt x="753" y="49"/>
                      </a:lnTo>
                      <a:lnTo>
                        <a:pt x="749" y="61"/>
                      </a:lnTo>
                      <a:lnTo>
                        <a:pt x="736" y="61"/>
                      </a:lnTo>
                      <a:lnTo>
                        <a:pt x="724" y="61"/>
                      </a:lnTo>
                      <a:lnTo>
                        <a:pt x="728" y="57"/>
                      </a:lnTo>
                      <a:lnTo>
                        <a:pt x="716" y="53"/>
                      </a:lnTo>
                      <a:lnTo>
                        <a:pt x="716" y="49"/>
                      </a:lnTo>
                      <a:lnTo>
                        <a:pt x="728" y="45"/>
                      </a:lnTo>
                      <a:lnTo>
                        <a:pt x="741" y="41"/>
                      </a:lnTo>
                      <a:lnTo>
                        <a:pt x="753" y="33"/>
                      </a:lnTo>
                      <a:lnTo>
                        <a:pt x="741" y="20"/>
                      </a:lnTo>
                      <a:lnTo>
                        <a:pt x="728" y="16"/>
                      </a:lnTo>
                      <a:lnTo>
                        <a:pt x="716" y="16"/>
                      </a:lnTo>
                      <a:lnTo>
                        <a:pt x="704" y="12"/>
                      </a:lnTo>
                      <a:lnTo>
                        <a:pt x="692" y="8"/>
                      </a:lnTo>
                      <a:lnTo>
                        <a:pt x="700" y="0"/>
                      </a:lnTo>
                      <a:lnTo>
                        <a:pt x="688" y="4"/>
                      </a:lnTo>
                      <a:lnTo>
                        <a:pt x="675" y="8"/>
                      </a:lnTo>
                      <a:lnTo>
                        <a:pt x="663" y="20"/>
                      </a:lnTo>
                      <a:lnTo>
                        <a:pt x="651" y="33"/>
                      </a:lnTo>
                      <a:lnTo>
                        <a:pt x="639" y="41"/>
                      </a:lnTo>
                      <a:lnTo>
                        <a:pt x="627" y="49"/>
                      </a:lnTo>
                      <a:lnTo>
                        <a:pt x="614" y="57"/>
                      </a:lnTo>
                      <a:lnTo>
                        <a:pt x="606" y="61"/>
                      </a:lnTo>
                      <a:lnTo>
                        <a:pt x="594" y="61"/>
                      </a:lnTo>
                      <a:lnTo>
                        <a:pt x="578" y="65"/>
                      </a:lnTo>
                      <a:lnTo>
                        <a:pt x="570" y="65"/>
                      </a:lnTo>
                      <a:lnTo>
                        <a:pt x="557" y="65"/>
                      </a:lnTo>
                      <a:lnTo>
                        <a:pt x="545" y="69"/>
                      </a:lnTo>
                      <a:lnTo>
                        <a:pt x="533" y="69"/>
                      </a:lnTo>
                      <a:lnTo>
                        <a:pt x="521" y="65"/>
                      </a:lnTo>
                      <a:lnTo>
                        <a:pt x="533" y="57"/>
                      </a:lnTo>
                      <a:lnTo>
                        <a:pt x="521" y="61"/>
                      </a:lnTo>
                      <a:lnTo>
                        <a:pt x="509" y="61"/>
                      </a:lnTo>
                      <a:lnTo>
                        <a:pt x="496" y="73"/>
                      </a:lnTo>
                      <a:lnTo>
                        <a:pt x="484" y="77"/>
                      </a:lnTo>
                      <a:lnTo>
                        <a:pt x="484" y="81"/>
                      </a:lnTo>
                      <a:lnTo>
                        <a:pt x="492" y="94"/>
                      </a:lnTo>
                      <a:lnTo>
                        <a:pt x="504" y="94"/>
                      </a:lnTo>
                      <a:lnTo>
                        <a:pt x="517" y="98"/>
                      </a:lnTo>
                      <a:lnTo>
                        <a:pt x="504" y="98"/>
                      </a:lnTo>
                      <a:lnTo>
                        <a:pt x="492" y="102"/>
                      </a:lnTo>
                      <a:lnTo>
                        <a:pt x="492" y="114"/>
                      </a:lnTo>
                      <a:lnTo>
                        <a:pt x="492" y="126"/>
                      </a:lnTo>
                      <a:lnTo>
                        <a:pt x="484" y="114"/>
                      </a:lnTo>
                      <a:lnTo>
                        <a:pt x="476" y="118"/>
                      </a:lnTo>
                      <a:lnTo>
                        <a:pt x="484" y="106"/>
                      </a:lnTo>
                      <a:lnTo>
                        <a:pt x="484" y="102"/>
                      </a:lnTo>
                      <a:lnTo>
                        <a:pt x="472" y="102"/>
                      </a:lnTo>
                      <a:lnTo>
                        <a:pt x="484" y="94"/>
                      </a:lnTo>
                      <a:lnTo>
                        <a:pt x="484" y="85"/>
                      </a:lnTo>
                      <a:lnTo>
                        <a:pt x="472" y="85"/>
                      </a:lnTo>
                      <a:lnTo>
                        <a:pt x="460" y="94"/>
                      </a:lnTo>
                      <a:lnTo>
                        <a:pt x="448" y="102"/>
                      </a:lnTo>
                      <a:lnTo>
                        <a:pt x="435" y="110"/>
                      </a:lnTo>
                      <a:lnTo>
                        <a:pt x="423" y="118"/>
                      </a:lnTo>
                      <a:lnTo>
                        <a:pt x="411" y="122"/>
                      </a:lnTo>
                      <a:lnTo>
                        <a:pt x="399" y="122"/>
                      </a:lnTo>
                      <a:lnTo>
                        <a:pt x="391" y="126"/>
                      </a:lnTo>
                      <a:lnTo>
                        <a:pt x="374" y="130"/>
                      </a:lnTo>
                      <a:lnTo>
                        <a:pt x="362" y="130"/>
                      </a:lnTo>
                      <a:lnTo>
                        <a:pt x="374" y="126"/>
                      </a:lnTo>
                      <a:lnTo>
                        <a:pt x="378" y="122"/>
                      </a:lnTo>
                      <a:lnTo>
                        <a:pt x="366" y="118"/>
                      </a:lnTo>
                      <a:lnTo>
                        <a:pt x="354" y="130"/>
                      </a:lnTo>
                      <a:lnTo>
                        <a:pt x="342" y="138"/>
                      </a:lnTo>
                      <a:lnTo>
                        <a:pt x="334" y="150"/>
                      </a:lnTo>
                      <a:lnTo>
                        <a:pt x="334" y="155"/>
                      </a:lnTo>
                      <a:lnTo>
                        <a:pt x="321" y="163"/>
                      </a:lnTo>
                      <a:lnTo>
                        <a:pt x="309" y="171"/>
                      </a:lnTo>
                      <a:lnTo>
                        <a:pt x="305" y="183"/>
                      </a:lnTo>
                      <a:lnTo>
                        <a:pt x="293" y="195"/>
                      </a:lnTo>
                      <a:lnTo>
                        <a:pt x="297" y="207"/>
                      </a:lnTo>
                      <a:lnTo>
                        <a:pt x="289" y="220"/>
                      </a:lnTo>
                      <a:lnTo>
                        <a:pt x="277" y="232"/>
                      </a:lnTo>
                      <a:lnTo>
                        <a:pt x="268" y="244"/>
                      </a:lnTo>
                      <a:lnTo>
                        <a:pt x="256" y="252"/>
                      </a:lnTo>
                      <a:lnTo>
                        <a:pt x="244" y="256"/>
                      </a:lnTo>
                      <a:lnTo>
                        <a:pt x="232" y="264"/>
                      </a:lnTo>
                      <a:lnTo>
                        <a:pt x="220" y="264"/>
                      </a:lnTo>
                      <a:lnTo>
                        <a:pt x="216" y="264"/>
                      </a:lnTo>
                      <a:lnTo>
                        <a:pt x="203" y="264"/>
                      </a:lnTo>
                      <a:lnTo>
                        <a:pt x="191" y="268"/>
                      </a:lnTo>
                      <a:lnTo>
                        <a:pt x="179" y="268"/>
                      </a:lnTo>
                      <a:lnTo>
                        <a:pt x="167" y="273"/>
                      </a:lnTo>
                      <a:lnTo>
                        <a:pt x="155" y="273"/>
                      </a:lnTo>
                      <a:lnTo>
                        <a:pt x="142" y="273"/>
                      </a:lnTo>
                      <a:lnTo>
                        <a:pt x="130" y="273"/>
                      </a:lnTo>
                      <a:lnTo>
                        <a:pt x="118" y="273"/>
                      </a:lnTo>
                      <a:lnTo>
                        <a:pt x="106" y="273"/>
                      </a:lnTo>
                      <a:lnTo>
                        <a:pt x="110" y="285"/>
                      </a:lnTo>
                      <a:lnTo>
                        <a:pt x="106" y="297"/>
                      </a:lnTo>
                      <a:lnTo>
                        <a:pt x="102" y="309"/>
                      </a:lnTo>
                      <a:lnTo>
                        <a:pt x="98" y="321"/>
                      </a:lnTo>
                      <a:lnTo>
                        <a:pt x="89" y="325"/>
                      </a:lnTo>
                      <a:lnTo>
                        <a:pt x="81" y="325"/>
                      </a:lnTo>
                      <a:lnTo>
                        <a:pt x="77" y="325"/>
                      </a:lnTo>
                      <a:lnTo>
                        <a:pt x="89" y="330"/>
                      </a:lnTo>
                      <a:lnTo>
                        <a:pt x="102" y="334"/>
                      </a:lnTo>
                      <a:lnTo>
                        <a:pt x="114" y="338"/>
                      </a:lnTo>
                      <a:lnTo>
                        <a:pt x="126" y="350"/>
                      </a:lnTo>
                      <a:lnTo>
                        <a:pt x="138" y="350"/>
                      </a:lnTo>
                      <a:lnTo>
                        <a:pt x="150" y="354"/>
                      </a:lnTo>
                      <a:lnTo>
                        <a:pt x="163" y="362"/>
                      </a:lnTo>
                      <a:lnTo>
                        <a:pt x="175" y="370"/>
                      </a:lnTo>
                      <a:lnTo>
                        <a:pt x="187" y="378"/>
                      </a:lnTo>
                      <a:lnTo>
                        <a:pt x="199" y="382"/>
                      </a:lnTo>
                      <a:lnTo>
                        <a:pt x="199" y="382"/>
                      </a:lnTo>
                      <a:lnTo>
                        <a:pt x="212" y="391"/>
                      </a:lnTo>
                      <a:lnTo>
                        <a:pt x="224" y="399"/>
                      </a:lnTo>
                      <a:lnTo>
                        <a:pt x="236" y="407"/>
                      </a:lnTo>
                      <a:lnTo>
                        <a:pt x="244" y="419"/>
                      </a:lnTo>
                      <a:lnTo>
                        <a:pt x="252" y="431"/>
                      </a:lnTo>
                      <a:lnTo>
                        <a:pt x="256" y="443"/>
                      </a:lnTo>
                      <a:lnTo>
                        <a:pt x="260" y="456"/>
                      </a:lnTo>
                      <a:lnTo>
                        <a:pt x="285" y="460"/>
                      </a:lnTo>
                      <a:lnTo>
                        <a:pt x="297" y="460"/>
                      </a:lnTo>
                      <a:lnTo>
                        <a:pt x="321" y="460"/>
                      </a:lnTo>
                      <a:lnTo>
                        <a:pt x="321" y="464"/>
                      </a:lnTo>
                      <a:lnTo>
                        <a:pt x="334" y="460"/>
                      </a:lnTo>
                      <a:lnTo>
                        <a:pt x="338" y="448"/>
                      </a:lnTo>
                      <a:lnTo>
                        <a:pt x="342" y="456"/>
                      </a:lnTo>
                      <a:lnTo>
                        <a:pt x="346" y="460"/>
                      </a:lnTo>
                      <a:lnTo>
                        <a:pt x="354" y="464"/>
                      </a:lnTo>
                      <a:lnTo>
                        <a:pt x="366" y="460"/>
                      </a:lnTo>
                      <a:lnTo>
                        <a:pt x="382" y="464"/>
                      </a:lnTo>
                      <a:lnTo>
                        <a:pt x="391" y="472"/>
                      </a:lnTo>
                      <a:lnTo>
                        <a:pt x="382" y="472"/>
                      </a:lnTo>
                      <a:lnTo>
                        <a:pt x="378" y="472"/>
                      </a:lnTo>
                      <a:lnTo>
                        <a:pt x="370" y="484"/>
                      </a:lnTo>
                      <a:lnTo>
                        <a:pt x="370" y="484"/>
                      </a:lnTo>
                      <a:lnTo>
                        <a:pt x="370" y="496"/>
                      </a:lnTo>
                      <a:lnTo>
                        <a:pt x="374" y="500"/>
                      </a:lnTo>
                      <a:lnTo>
                        <a:pt x="391" y="509"/>
                      </a:lnTo>
                      <a:lnTo>
                        <a:pt x="391" y="513"/>
                      </a:lnTo>
                      <a:lnTo>
                        <a:pt x="403" y="513"/>
                      </a:lnTo>
                      <a:lnTo>
                        <a:pt x="407" y="509"/>
                      </a:lnTo>
                      <a:lnTo>
                        <a:pt x="415" y="500"/>
                      </a:lnTo>
                      <a:lnTo>
                        <a:pt x="427" y="500"/>
                      </a:lnTo>
                      <a:lnTo>
                        <a:pt x="439" y="504"/>
                      </a:lnTo>
                      <a:lnTo>
                        <a:pt x="464" y="504"/>
                      </a:lnTo>
                      <a:lnTo>
                        <a:pt x="472" y="517"/>
                      </a:lnTo>
                      <a:lnTo>
                        <a:pt x="464" y="525"/>
                      </a:lnTo>
                      <a:lnTo>
                        <a:pt x="452" y="529"/>
                      </a:lnTo>
                      <a:lnTo>
                        <a:pt x="439" y="529"/>
                      </a:lnTo>
                      <a:lnTo>
                        <a:pt x="427" y="525"/>
                      </a:lnTo>
                      <a:lnTo>
                        <a:pt x="415" y="517"/>
                      </a:lnTo>
                      <a:lnTo>
                        <a:pt x="407" y="517"/>
                      </a:lnTo>
                      <a:lnTo>
                        <a:pt x="395" y="521"/>
                      </a:lnTo>
                      <a:lnTo>
                        <a:pt x="382" y="517"/>
                      </a:lnTo>
                      <a:lnTo>
                        <a:pt x="370" y="513"/>
                      </a:lnTo>
                      <a:lnTo>
                        <a:pt x="358" y="500"/>
                      </a:lnTo>
                      <a:lnTo>
                        <a:pt x="362" y="488"/>
                      </a:lnTo>
                      <a:lnTo>
                        <a:pt x="350" y="476"/>
                      </a:lnTo>
                      <a:lnTo>
                        <a:pt x="338" y="472"/>
                      </a:lnTo>
                      <a:lnTo>
                        <a:pt x="325" y="480"/>
                      </a:lnTo>
                      <a:lnTo>
                        <a:pt x="334" y="492"/>
                      </a:lnTo>
                      <a:lnTo>
                        <a:pt x="346" y="492"/>
                      </a:lnTo>
                      <a:lnTo>
                        <a:pt x="358" y="504"/>
                      </a:lnTo>
                      <a:lnTo>
                        <a:pt x="370" y="517"/>
                      </a:lnTo>
                      <a:lnTo>
                        <a:pt x="370" y="529"/>
                      </a:lnTo>
                      <a:lnTo>
                        <a:pt x="382" y="525"/>
                      </a:lnTo>
                      <a:lnTo>
                        <a:pt x="395" y="525"/>
                      </a:lnTo>
                      <a:lnTo>
                        <a:pt x="407" y="529"/>
                      </a:lnTo>
                      <a:lnTo>
                        <a:pt x="419" y="537"/>
                      </a:lnTo>
                      <a:lnTo>
                        <a:pt x="423" y="549"/>
                      </a:lnTo>
                      <a:lnTo>
                        <a:pt x="407" y="545"/>
                      </a:lnTo>
                      <a:lnTo>
                        <a:pt x="399" y="541"/>
                      </a:lnTo>
                      <a:lnTo>
                        <a:pt x="386" y="545"/>
                      </a:lnTo>
                      <a:lnTo>
                        <a:pt x="374" y="557"/>
                      </a:lnTo>
                      <a:lnTo>
                        <a:pt x="378" y="557"/>
                      </a:lnTo>
                      <a:lnTo>
                        <a:pt x="366" y="561"/>
                      </a:lnTo>
                      <a:lnTo>
                        <a:pt x="354" y="557"/>
                      </a:lnTo>
                      <a:lnTo>
                        <a:pt x="342" y="561"/>
                      </a:lnTo>
                      <a:lnTo>
                        <a:pt x="330" y="561"/>
                      </a:lnTo>
                      <a:lnTo>
                        <a:pt x="317" y="557"/>
                      </a:lnTo>
                      <a:lnTo>
                        <a:pt x="305" y="557"/>
                      </a:lnTo>
                      <a:lnTo>
                        <a:pt x="293" y="557"/>
                      </a:lnTo>
                      <a:lnTo>
                        <a:pt x="281" y="557"/>
                      </a:lnTo>
                      <a:lnTo>
                        <a:pt x="268" y="557"/>
                      </a:lnTo>
                      <a:lnTo>
                        <a:pt x="256" y="557"/>
                      </a:lnTo>
                      <a:lnTo>
                        <a:pt x="244" y="545"/>
                      </a:lnTo>
                      <a:lnTo>
                        <a:pt x="236" y="545"/>
                      </a:lnTo>
                      <a:lnTo>
                        <a:pt x="244" y="541"/>
                      </a:lnTo>
                      <a:lnTo>
                        <a:pt x="248" y="529"/>
                      </a:lnTo>
                      <a:lnTo>
                        <a:pt x="256" y="517"/>
                      </a:lnTo>
                      <a:lnTo>
                        <a:pt x="256" y="509"/>
                      </a:lnTo>
                      <a:lnTo>
                        <a:pt x="244" y="504"/>
                      </a:lnTo>
                      <a:lnTo>
                        <a:pt x="232" y="504"/>
                      </a:lnTo>
                      <a:lnTo>
                        <a:pt x="220" y="509"/>
                      </a:lnTo>
                      <a:lnTo>
                        <a:pt x="207" y="509"/>
                      </a:lnTo>
                      <a:lnTo>
                        <a:pt x="195" y="513"/>
                      </a:lnTo>
                      <a:lnTo>
                        <a:pt x="183" y="521"/>
                      </a:lnTo>
                      <a:lnTo>
                        <a:pt x="175" y="521"/>
                      </a:lnTo>
                      <a:lnTo>
                        <a:pt x="163" y="525"/>
                      </a:lnTo>
                      <a:lnTo>
                        <a:pt x="150" y="529"/>
                      </a:lnTo>
                      <a:lnTo>
                        <a:pt x="138" y="533"/>
                      </a:lnTo>
                      <a:lnTo>
                        <a:pt x="138" y="545"/>
                      </a:lnTo>
                      <a:lnTo>
                        <a:pt x="146" y="549"/>
                      </a:lnTo>
                      <a:lnTo>
                        <a:pt x="138" y="557"/>
                      </a:lnTo>
                      <a:lnTo>
                        <a:pt x="126" y="553"/>
                      </a:lnTo>
                      <a:lnTo>
                        <a:pt x="114" y="549"/>
                      </a:lnTo>
                      <a:lnTo>
                        <a:pt x="102" y="549"/>
                      </a:lnTo>
                      <a:lnTo>
                        <a:pt x="89" y="557"/>
                      </a:lnTo>
                      <a:lnTo>
                        <a:pt x="77" y="561"/>
                      </a:lnTo>
                      <a:lnTo>
                        <a:pt x="69" y="574"/>
                      </a:lnTo>
                      <a:lnTo>
                        <a:pt x="57" y="578"/>
                      </a:lnTo>
                      <a:lnTo>
                        <a:pt x="45" y="578"/>
                      </a:lnTo>
                      <a:lnTo>
                        <a:pt x="32" y="582"/>
                      </a:lnTo>
                      <a:lnTo>
                        <a:pt x="24" y="594"/>
                      </a:lnTo>
                      <a:lnTo>
                        <a:pt x="12" y="594"/>
                      </a:lnTo>
                      <a:lnTo>
                        <a:pt x="0" y="602"/>
                      </a:lnTo>
                      <a:lnTo>
                        <a:pt x="0" y="610"/>
                      </a:lnTo>
                      <a:lnTo>
                        <a:pt x="12" y="610"/>
                      </a:lnTo>
                      <a:lnTo>
                        <a:pt x="32" y="622"/>
                      </a:lnTo>
                      <a:lnTo>
                        <a:pt x="45" y="627"/>
                      </a:lnTo>
                      <a:lnTo>
                        <a:pt x="57" y="627"/>
                      </a:lnTo>
                      <a:lnTo>
                        <a:pt x="69" y="631"/>
                      </a:lnTo>
                      <a:lnTo>
                        <a:pt x="81" y="631"/>
                      </a:lnTo>
                      <a:lnTo>
                        <a:pt x="69" y="627"/>
                      </a:lnTo>
                      <a:lnTo>
                        <a:pt x="81" y="631"/>
                      </a:lnTo>
                      <a:lnTo>
                        <a:pt x="93" y="635"/>
                      </a:lnTo>
                      <a:lnTo>
                        <a:pt x="106" y="635"/>
                      </a:lnTo>
                      <a:lnTo>
                        <a:pt x="118" y="643"/>
                      </a:lnTo>
                      <a:lnTo>
                        <a:pt x="106" y="639"/>
                      </a:lnTo>
                      <a:lnTo>
                        <a:pt x="98" y="643"/>
                      </a:lnTo>
                      <a:lnTo>
                        <a:pt x="89" y="655"/>
                      </a:lnTo>
                      <a:lnTo>
                        <a:pt x="73" y="655"/>
                      </a:lnTo>
                      <a:lnTo>
                        <a:pt x="61" y="643"/>
                      </a:lnTo>
                      <a:lnTo>
                        <a:pt x="69" y="655"/>
                      </a:lnTo>
                      <a:lnTo>
                        <a:pt x="81" y="667"/>
                      </a:lnTo>
                      <a:lnTo>
                        <a:pt x="93" y="675"/>
                      </a:lnTo>
                      <a:lnTo>
                        <a:pt x="98" y="675"/>
                      </a:lnTo>
                      <a:lnTo>
                        <a:pt x="93" y="688"/>
                      </a:lnTo>
                      <a:lnTo>
                        <a:pt x="98" y="700"/>
                      </a:lnTo>
                      <a:lnTo>
                        <a:pt x="110" y="704"/>
                      </a:lnTo>
                      <a:lnTo>
                        <a:pt x="122" y="708"/>
                      </a:lnTo>
                      <a:lnTo>
                        <a:pt x="134" y="712"/>
                      </a:lnTo>
                      <a:lnTo>
                        <a:pt x="146" y="712"/>
                      </a:lnTo>
                      <a:lnTo>
                        <a:pt x="159" y="712"/>
                      </a:lnTo>
                      <a:lnTo>
                        <a:pt x="171" y="716"/>
                      </a:lnTo>
                      <a:lnTo>
                        <a:pt x="183" y="712"/>
                      </a:lnTo>
                      <a:lnTo>
                        <a:pt x="195" y="712"/>
                      </a:lnTo>
                      <a:lnTo>
                        <a:pt x="207" y="712"/>
                      </a:lnTo>
                      <a:lnTo>
                        <a:pt x="220" y="708"/>
                      </a:lnTo>
                      <a:lnTo>
                        <a:pt x="244" y="708"/>
                      </a:lnTo>
                      <a:lnTo>
                        <a:pt x="256" y="704"/>
                      </a:lnTo>
                      <a:lnTo>
                        <a:pt x="268" y="708"/>
                      </a:lnTo>
                      <a:lnTo>
                        <a:pt x="281" y="712"/>
                      </a:lnTo>
                      <a:lnTo>
                        <a:pt x="293" y="720"/>
                      </a:lnTo>
                      <a:lnTo>
                        <a:pt x="289" y="712"/>
                      </a:lnTo>
                      <a:lnTo>
                        <a:pt x="289" y="700"/>
                      </a:lnTo>
                      <a:lnTo>
                        <a:pt x="301" y="708"/>
                      </a:lnTo>
                      <a:lnTo>
                        <a:pt x="313" y="720"/>
                      </a:lnTo>
                      <a:lnTo>
                        <a:pt x="325" y="724"/>
                      </a:lnTo>
                      <a:lnTo>
                        <a:pt x="330" y="712"/>
                      </a:lnTo>
                      <a:lnTo>
                        <a:pt x="342" y="704"/>
                      </a:lnTo>
                      <a:lnTo>
                        <a:pt x="354" y="696"/>
                      </a:lnTo>
                      <a:lnTo>
                        <a:pt x="362" y="696"/>
                      </a:lnTo>
                      <a:lnTo>
                        <a:pt x="378" y="684"/>
                      </a:lnTo>
                      <a:lnTo>
                        <a:pt x="391" y="688"/>
                      </a:lnTo>
                      <a:lnTo>
                        <a:pt x="399" y="684"/>
                      </a:lnTo>
                      <a:lnTo>
                        <a:pt x="411" y="671"/>
                      </a:lnTo>
                      <a:lnTo>
                        <a:pt x="423" y="671"/>
                      </a:lnTo>
                      <a:lnTo>
                        <a:pt x="419" y="679"/>
                      </a:lnTo>
                      <a:lnTo>
                        <a:pt x="431" y="684"/>
                      </a:lnTo>
                      <a:lnTo>
                        <a:pt x="435" y="696"/>
                      </a:lnTo>
                      <a:lnTo>
                        <a:pt x="423" y="708"/>
                      </a:lnTo>
                      <a:lnTo>
                        <a:pt x="411" y="712"/>
                      </a:lnTo>
                      <a:lnTo>
                        <a:pt x="399" y="712"/>
                      </a:lnTo>
                      <a:lnTo>
                        <a:pt x="399" y="720"/>
                      </a:lnTo>
                      <a:lnTo>
                        <a:pt x="411" y="720"/>
                      </a:lnTo>
                      <a:lnTo>
                        <a:pt x="419" y="732"/>
                      </a:lnTo>
                      <a:lnTo>
                        <a:pt x="427" y="745"/>
                      </a:lnTo>
                      <a:lnTo>
                        <a:pt x="427" y="757"/>
                      </a:lnTo>
                      <a:lnTo>
                        <a:pt x="431" y="769"/>
                      </a:lnTo>
                      <a:lnTo>
                        <a:pt x="435" y="781"/>
                      </a:lnTo>
                      <a:lnTo>
                        <a:pt x="431" y="793"/>
                      </a:lnTo>
                      <a:lnTo>
                        <a:pt x="419" y="806"/>
                      </a:lnTo>
                      <a:lnTo>
                        <a:pt x="407" y="814"/>
                      </a:lnTo>
                      <a:lnTo>
                        <a:pt x="395" y="814"/>
                      </a:lnTo>
                      <a:lnTo>
                        <a:pt x="382" y="814"/>
                      </a:lnTo>
                      <a:lnTo>
                        <a:pt x="370" y="814"/>
                      </a:lnTo>
                      <a:lnTo>
                        <a:pt x="358" y="810"/>
                      </a:lnTo>
                      <a:lnTo>
                        <a:pt x="346" y="810"/>
                      </a:lnTo>
                      <a:lnTo>
                        <a:pt x="338" y="822"/>
                      </a:lnTo>
                      <a:lnTo>
                        <a:pt x="325" y="834"/>
                      </a:lnTo>
                      <a:lnTo>
                        <a:pt x="313" y="838"/>
                      </a:lnTo>
                      <a:lnTo>
                        <a:pt x="301" y="850"/>
                      </a:lnTo>
                      <a:lnTo>
                        <a:pt x="289" y="854"/>
                      </a:lnTo>
                      <a:lnTo>
                        <a:pt x="277" y="850"/>
                      </a:lnTo>
                      <a:lnTo>
                        <a:pt x="264" y="850"/>
                      </a:lnTo>
                      <a:lnTo>
                        <a:pt x="252" y="858"/>
                      </a:lnTo>
                      <a:lnTo>
                        <a:pt x="264" y="850"/>
                      </a:lnTo>
                      <a:lnTo>
                        <a:pt x="260" y="838"/>
                      </a:lnTo>
                      <a:lnTo>
                        <a:pt x="252" y="838"/>
                      </a:lnTo>
                      <a:lnTo>
                        <a:pt x="240" y="834"/>
                      </a:lnTo>
                      <a:lnTo>
                        <a:pt x="228" y="834"/>
                      </a:lnTo>
                      <a:lnTo>
                        <a:pt x="216" y="838"/>
                      </a:lnTo>
                      <a:lnTo>
                        <a:pt x="212" y="850"/>
                      </a:lnTo>
                      <a:lnTo>
                        <a:pt x="224" y="858"/>
                      </a:lnTo>
                      <a:lnTo>
                        <a:pt x="216" y="854"/>
                      </a:lnTo>
                      <a:lnTo>
                        <a:pt x="203" y="854"/>
                      </a:lnTo>
                      <a:lnTo>
                        <a:pt x="191" y="867"/>
                      </a:lnTo>
                      <a:lnTo>
                        <a:pt x="195" y="879"/>
                      </a:lnTo>
                      <a:lnTo>
                        <a:pt x="191" y="879"/>
                      </a:lnTo>
                      <a:lnTo>
                        <a:pt x="199" y="891"/>
                      </a:lnTo>
                      <a:lnTo>
                        <a:pt x="212" y="883"/>
                      </a:lnTo>
                      <a:lnTo>
                        <a:pt x="212" y="883"/>
                      </a:lnTo>
                      <a:lnTo>
                        <a:pt x="199" y="895"/>
                      </a:lnTo>
                      <a:lnTo>
                        <a:pt x="195" y="907"/>
                      </a:lnTo>
                      <a:lnTo>
                        <a:pt x="207" y="911"/>
                      </a:lnTo>
                      <a:lnTo>
                        <a:pt x="195" y="907"/>
                      </a:lnTo>
                      <a:lnTo>
                        <a:pt x="183" y="903"/>
                      </a:lnTo>
                      <a:lnTo>
                        <a:pt x="175" y="903"/>
                      </a:lnTo>
                      <a:lnTo>
                        <a:pt x="163" y="915"/>
                      </a:lnTo>
                      <a:lnTo>
                        <a:pt x="150" y="928"/>
                      </a:lnTo>
                      <a:lnTo>
                        <a:pt x="138" y="940"/>
                      </a:lnTo>
                      <a:lnTo>
                        <a:pt x="134" y="952"/>
                      </a:lnTo>
                      <a:lnTo>
                        <a:pt x="146" y="964"/>
                      </a:lnTo>
                      <a:lnTo>
                        <a:pt x="134" y="968"/>
                      </a:lnTo>
                      <a:lnTo>
                        <a:pt x="122" y="976"/>
                      </a:lnTo>
                      <a:lnTo>
                        <a:pt x="134" y="981"/>
                      </a:lnTo>
                      <a:lnTo>
                        <a:pt x="122" y="985"/>
                      </a:lnTo>
                      <a:lnTo>
                        <a:pt x="110" y="981"/>
                      </a:lnTo>
                      <a:lnTo>
                        <a:pt x="118" y="993"/>
                      </a:lnTo>
                      <a:lnTo>
                        <a:pt x="130" y="1005"/>
                      </a:lnTo>
                      <a:lnTo>
                        <a:pt x="130" y="1013"/>
                      </a:lnTo>
                      <a:lnTo>
                        <a:pt x="142" y="1021"/>
                      </a:lnTo>
                      <a:lnTo>
                        <a:pt x="146" y="1033"/>
                      </a:lnTo>
                      <a:lnTo>
                        <a:pt x="159" y="1029"/>
                      </a:lnTo>
                      <a:lnTo>
                        <a:pt x="167" y="1017"/>
                      </a:lnTo>
                      <a:lnTo>
                        <a:pt x="171" y="1005"/>
                      </a:lnTo>
                      <a:lnTo>
                        <a:pt x="183" y="997"/>
                      </a:lnTo>
                      <a:lnTo>
                        <a:pt x="195" y="985"/>
                      </a:lnTo>
                      <a:lnTo>
                        <a:pt x="199" y="989"/>
                      </a:lnTo>
                      <a:lnTo>
                        <a:pt x="191" y="997"/>
                      </a:lnTo>
                      <a:lnTo>
                        <a:pt x="179" y="1001"/>
                      </a:lnTo>
                      <a:lnTo>
                        <a:pt x="171" y="1013"/>
                      </a:lnTo>
                      <a:lnTo>
                        <a:pt x="163" y="1025"/>
                      </a:lnTo>
                      <a:lnTo>
                        <a:pt x="175" y="1021"/>
                      </a:lnTo>
                      <a:lnTo>
                        <a:pt x="175" y="1033"/>
                      </a:lnTo>
                      <a:lnTo>
                        <a:pt x="183" y="1042"/>
                      </a:lnTo>
                      <a:lnTo>
                        <a:pt x="175" y="1054"/>
                      </a:lnTo>
                      <a:lnTo>
                        <a:pt x="191" y="1050"/>
                      </a:lnTo>
                      <a:lnTo>
                        <a:pt x="199" y="1050"/>
                      </a:lnTo>
                      <a:lnTo>
                        <a:pt x="216" y="1058"/>
                      </a:lnTo>
                      <a:lnTo>
                        <a:pt x="236" y="1058"/>
                      </a:lnTo>
                      <a:lnTo>
                        <a:pt x="248" y="1050"/>
                      </a:lnTo>
                      <a:lnTo>
                        <a:pt x="260" y="1046"/>
                      </a:lnTo>
                      <a:lnTo>
                        <a:pt x="260" y="1058"/>
                      </a:lnTo>
                      <a:lnTo>
                        <a:pt x="248" y="1058"/>
                      </a:lnTo>
                      <a:lnTo>
                        <a:pt x="260" y="1058"/>
                      </a:lnTo>
                      <a:lnTo>
                        <a:pt x="273" y="1062"/>
                      </a:lnTo>
                      <a:lnTo>
                        <a:pt x="273" y="1074"/>
                      </a:lnTo>
                      <a:lnTo>
                        <a:pt x="260" y="1082"/>
                      </a:lnTo>
                      <a:lnTo>
                        <a:pt x="252" y="1078"/>
                      </a:lnTo>
                      <a:lnTo>
                        <a:pt x="252" y="1066"/>
                      </a:lnTo>
                      <a:lnTo>
                        <a:pt x="240" y="1066"/>
                      </a:lnTo>
                      <a:lnTo>
                        <a:pt x="228" y="1074"/>
                      </a:lnTo>
                      <a:lnTo>
                        <a:pt x="216" y="1082"/>
                      </a:lnTo>
                      <a:lnTo>
                        <a:pt x="224" y="1074"/>
                      </a:lnTo>
                      <a:lnTo>
                        <a:pt x="220" y="1062"/>
                      </a:lnTo>
                      <a:lnTo>
                        <a:pt x="207" y="1062"/>
                      </a:lnTo>
                      <a:lnTo>
                        <a:pt x="195" y="1054"/>
                      </a:lnTo>
                      <a:lnTo>
                        <a:pt x="183" y="1054"/>
                      </a:lnTo>
                      <a:lnTo>
                        <a:pt x="179" y="1066"/>
                      </a:lnTo>
                      <a:lnTo>
                        <a:pt x="171" y="1078"/>
                      </a:lnTo>
                      <a:lnTo>
                        <a:pt x="159" y="1090"/>
                      </a:lnTo>
                      <a:lnTo>
                        <a:pt x="171" y="1090"/>
                      </a:lnTo>
                      <a:lnTo>
                        <a:pt x="183" y="1086"/>
                      </a:lnTo>
                      <a:lnTo>
                        <a:pt x="175" y="1099"/>
                      </a:lnTo>
                      <a:lnTo>
                        <a:pt x="183" y="1107"/>
                      </a:lnTo>
                      <a:lnTo>
                        <a:pt x="195" y="1111"/>
                      </a:lnTo>
                      <a:lnTo>
                        <a:pt x="203" y="1107"/>
                      </a:lnTo>
                      <a:lnTo>
                        <a:pt x="199" y="1107"/>
                      </a:lnTo>
                      <a:lnTo>
                        <a:pt x="212" y="1119"/>
                      </a:lnTo>
                      <a:lnTo>
                        <a:pt x="224" y="1131"/>
                      </a:lnTo>
                      <a:lnTo>
                        <a:pt x="236" y="1135"/>
                      </a:lnTo>
                      <a:lnTo>
                        <a:pt x="236" y="1135"/>
                      </a:lnTo>
                      <a:lnTo>
                        <a:pt x="232" y="1147"/>
                      </a:lnTo>
                      <a:lnTo>
                        <a:pt x="244" y="1151"/>
                      </a:lnTo>
                      <a:lnTo>
                        <a:pt x="256" y="1151"/>
                      </a:lnTo>
                      <a:lnTo>
                        <a:pt x="268" y="1151"/>
                      </a:lnTo>
                      <a:lnTo>
                        <a:pt x="281" y="1151"/>
                      </a:lnTo>
                      <a:lnTo>
                        <a:pt x="293" y="1147"/>
                      </a:lnTo>
                      <a:lnTo>
                        <a:pt x="305" y="1143"/>
                      </a:lnTo>
                      <a:lnTo>
                        <a:pt x="317" y="1135"/>
                      </a:lnTo>
                      <a:lnTo>
                        <a:pt x="321" y="1135"/>
                      </a:lnTo>
                      <a:lnTo>
                        <a:pt x="330" y="1135"/>
                      </a:lnTo>
                      <a:lnTo>
                        <a:pt x="334" y="1127"/>
                      </a:lnTo>
                      <a:lnTo>
                        <a:pt x="334" y="1115"/>
                      </a:lnTo>
                      <a:lnTo>
                        <a:pt x="330" y="1103"/>
                      </a:lnTo>
                      <a:lnTo>
                        <a:pt x="342" y="1090"/>
                      </a:lnTo>
                      <a:lnTo>
                        <a:pt x="346" y="1082"/>
                      </a:lnTo>
                      <a:lnTo>
                        <a:pt x="354" y="1066"/>
                      </a:lnTo>
                      <a:lnTo>
                        <a:pt x="358" y="1074"/>
                      </a:lnTo>
                      <a:lnTo>
                        <a:pt x="370" y="1070"/>
                      </a:lnTo>
                      <a:lnTo>
                        <a:pt x="358" y="1074"/>
                      </a:lnTo>
                      <a:lnTo>
                        <a:pt x="350" y="1086"/>
                      </a:lnTo>
                      <a:lnTo>
                        <a:pt x="342" y="1103"/>
                      </a:lnTo>
                      <a:lnTo>
                        <a:pt x="338" y="1111"/>
                      </a:lnTo>
                      <a:lnTo>
                        <a:pt x="350" y="1123"/>
                      </a:lnTo>
                      <a:lnTo>
                        <a:pt x="350" y="1135"/>
                      </a:lnTo>
                      <a:lnTo>
                        <a:pt x="358" y="1143"/>
                      </a:lnTo>
                      <a:lnTo>
                        <a:pt x="366" y="1156"/>
                      </a:lnTo>
                      <a:lnTo>
                        <a:pt x="370" y="1168"/>
                      </a:lnTo>
                      <a:lnTo>
                        <a:pt x="382" y="1180"/>
                      </a:lnTo>
                      <a:lnTo>
                        <a:pt x="370" y="1188"/>
                      </a:lnTo>
                      <a:lnTo>
                        <a:pt x="358" y="1200"/>
                      </a:lnTo>
                      <a:lnTo>
                        <a:pt x="358" y="1204"/>
                      </a:lnTo>
                      <a:lnTo>
                        <a:pt x="370" y="1212"/>
                      </a:lnTo>
                      <a:lnTo>
                        <a:pt x="382" y="1221"/>
                      </a:lnTo>
                      <a:lnTo>
                        <a:pt x="370" y="1221"/>
                      </a:lnTo>
                      <a:lnTo>
                        <a:pt x="374" y="1233"/>
                      </a:lnTo>
                      <a:lnTo>
                        <a:pt x="374" y="1245"/>
                      </a:lnTo>
                      <a:lnTo>
                        <a:pt x="362" y="1253"/>
                      </a:lnTo>
                      <a:lnTo>
                        <a:pt x="354" y="1257"/>
                      </a:lnTo>
                      <a:lnTo>
                        <a:pt x="366" y="1257"/>
                      </a:lnTo>
                      <a:lnTo>
                        <a:pt x="378" y="1257"/>
                      </a:lnTo>
                      <a:lnTo>
                        <a:pt x="391" y="1257"/>
                      </a:lnTo>
                      <a:lnTo>
                        <a:pt x="399" y="1253"/>
                      </a:lnTo>
                      <a:lnTo>
                        <a:pt x="403" y="1241"/>
                      </a:lnTo>
                      <a:lnTo>
                        <a:pt x="415" y="1241"/>
                      </a:lnTo>
                      <a:lnTo>
                        <a:pt x="427" y="1237"/>
                      </a:lnTo>
                      <a:lnTo>
                        <a:pt x="439" y="1229"/>
                      </a:lnTo>
                      <a:lnTo>
                        <a:pt x="452" y="1225"/>
                      </a:lnTo>
                      <a:lnTo>
                        <a:pt x="464" y="1221"/>
                      </a:lnTo>
                      <a:lnTo>
                        <a:pt x="472" y="1233"/>
                      </a:lnTo>
                      <a:lnTo>
                        <a:pt x="484" y="1237"/>
                      </a:lnTo>
                      <a:lnTo>
                        <a:pt x="492" y="1241"/>
                      </a:lnTo>
                      <a:lnTo>
                        <a:pt x="500" y="1229"/>
                      </a:lnTo>
                      <a:lnTo>
                        <a:pt x="513" y="1237"/>
                      </a:lnTo>
                      <a:lnTo>
                        <a:pt x="525" y="1249"/>
                      </a:lnTo>
                      <a:lnTo>
                        <a:pt x="533" y="1261"/>
                      </a:lnTo>
                      <a:lnTo>
                        <a:pt x="541" y="1273"/>
                      </a:lnTo>
                      <a:lnTo>
                        <a:pt x="545" y="1278"/>
                      </a:lnTo>
                      <a:lnTo>
                        <a:pt x="557" y="1265"/>
                      </a:lnTo>
                      <a:lnTo>
                        <a:pt x="553" y="1253"/>
                      </a:lnTo>
                      <a:lnTo>
                        <a:pt x="557" y="1245"/>
                      </a:lnTo>
                      <a:lnTo>
                        <a:pt x="566" y="1233"/>
                      </a:lnTo>
                      <a:lnTo>
                        <a:pt x="574" y="1221"/>
                      </a:lnTo>
                      <a:lnTo>
                        <a:pt x="570" y="1208"/>
                      </a:lnTo>
                      <a:lnTo>
                        <a:pt x="582" y="1221"/>
                      </a:lnTo>
                      <a:lnTo>
                        <a:pt x="594" y="1221"/>
                      </a:lnTo>
                      <a:lnTo>
                        <a:pt x="606" y="1233"/>
                      </a:lnTo>
                      <a:lnTo>
                        <a:pt x="598" y="1229"/>
                      </a:lnTo>
                      <a:lnTo>
                        <a:pt x="586" y="1221"/>
                      </a:lnTo>
                      <a:lnTo>
                        <a:pt x="574" y="1229"/>
                      </a:lnTo>
                      <a:lnTo>
                        <a:pt x="570" y="1241"/>
                      </a:lnTo>
                      <a:lnTo>
                        <a:pt x="586" y="1253"/>
                      </a:lnTo>
                      <a:lnTo>
                        <a:pt x="586" y="1257"/>
                      </a:lnTo>
                      <a:lnTo>
                        <a:pt x="598" y="1257"/>
                      </a:lnTo>
                      <a:lnTo>
                        <a:pt x="610" y="1253"/>
                      </a:lnTo>
                      <a:lnTo>
                        <a:pt x="623" y="1249"/>
                      </a:lnTo>
                      <a:lnTo>
                        <a:pt x="635" y="1241"/>
                      </a:lnTo>
                      <a:lnTo>
                        <a:pt x="647" y="1237"/>
                      </a:lnTo>
                      <a:lnTo>
                        <a:pt x="659" y="1233"/>
                      </a:lnTo>
                      <a:lnTo>
                        <a:pt x="671" y="1221"/>
                      </a:lnTo>
                      <a:lnTo>
                        <a:pt x="675" y="1217"/>
                      </a:lnTo>
                      <a:lnTo>
                        <a:pt x="675" y="1217"/>
                      </a:lnTo>
                      <a:lnTo>
                        <a:pt x="675" y="1212"/>
                      </a:lnTo>
                      <a:lnTo>
                        <a:pt x="679" y="1212"/>
                      </a:lnTo>
                      <a:lnTo>
                        <a:pt x="675" y="1217"/>
                      </a:lnTo>
                      <a:lnTo>
                        <a:pt x="671" y="1225"/>
                      </a:lnTo>
                      <a:lnTo>
                        <a:pt x="663" y="1237"/>
                      </a:lnTo>
                      <a:lnTo>
                        <a:pt x="667" y="1249"/>
                      </a:lnTo>
                      <a:lnTo>
                        <a:pt x="663" y="1249"/>
                      </a:lnTo>
                      <a:lnTo>
                        <a:pt x="655" y="1253"/>
                      </a:lnTo>
                      <a:lnTo>
                        <a:pt x="643" y="1265"/>
                      </a:lnTo>
                      <a:lnTo>
                        <a:pt x="631" y="1278"/>
                      </a:lnTo>
                      <a:lnTo>
                        <a:pt x="631" y="1290"/>
                      </a:lnTo>
                      <a:lnTo>
                        <a:pt x="643" y="1290"/>
                      </a:lnTo>
                      <a:lnTo>
                        <a:pt x="655" y="1298"/>
                      </a:lnTo>
                      <a:lnTo>
                        <a:pt x="643" y="1294"/>
                      </a:lnTo>
                      <a:lnTo>
                        <a:pt x="631" y="1298"/>
                      </a:lnTo>
                      <a:lnTo>
                        <a:pt x="627" y="1310"/>
                      </a:lnTo>
                      <a:lnTo>
                        <a:pt x="627" y="1322"/>
                      </a:lnTo>
                      <a:lnTo>
                        <a:pt x="623" y="1335"/>
                      </a:lnTo>
                      <a:lnTo>
                        <a:pt x="627" y="1347"/>
                      </a:lnTo>
                      <a:lnTo>
                        <a:pt x="631" y="1359"/>
                      </a:lnTo>
                      <a:lnTo>
                        <a:pt x="639" y="1351"/>
                      </a:lnTo>
                      <a:lnTo>
                        <a:pt x="639" y="1359"/>
                      </a:lnTo>
                      <a:lnTo>
                        <a:pt x="623" y="1359"/>
                      </a:lnTo>
                      <a:lnTo>
                        <a:pt x="623" y="1351"/>
                      </a:lnTo>
                      <a:lnTo>
                        <a:pt x="610" y="1355"/>
                      </a:lnTo>
                      <a:lnTo>
                        <a:pt x="598" y="1367"/>
                      </a:lnTo>
                      <a:lnTo>
                        <a:pt x="586" y="1371"/>
                      </a:lnTo>
                      <a:lnTo>
                        <a:pt x="574" y="1383"/>
                      </a:lnTo>
                      <a:lnTo>
                        <a:pt x="566" y="1396"/>
                      </a:lnTo>
                      <a:lnTo>
                        <a:pt x="561" y="1408"/>
                      </a:lnTo>
                      <a:lnTo>
                        <a:pt x="553" y="1420"/>
                      </a:lnTo>
                      <a:lnTo>
                        <a:pt x="541" y="1416"/>
                      </a:lnTo>
                      <a:lnTo>
                        <a:pt x="529" y="1424"/>
                      </a:lnTo>
                      <a:lnTo>
                        <a:pt x="517" y="1428"/>
                      </a:lnTo>
                      <a:lnTo>
                        <a:pt x="509" y="1432"/>
                      </a:lnTo>
                      <a:lnTo>
                        <a:pt x="496" y="1436"/>
                      </a:lnTo>
                      <a:lnTo>
                        <a:pt x="484" y="1448"/>
                      </a:lnTo>
                      <a:lnTo>
                        <a:pt x="484" y="1448"/>
                      </a:lnTo>
                      <a:lnTo>
                        <a:pt x="468" y="1457"/>
                      </a:lnTo>
                      <a:lnTo>
                        <a:pt x="460" y="1469"/>
                      </a:lnTo>
                      <a:lnTo>
                        <a:pt x="452" y="1481"/>
                      </a:lnTo>
                      <a:lnTo>
                        <a:pt x="452" y="1489"/>
                      </a:lnTo>
                      <a:lnTo>
                        <a:pt x="460" y="1501"/>
                      </a:lnTo>
                      <a:lnTo>
                        <a:pt x="448" y="1497"/>
                      </a:lnTo>
                      <a:lnTo>
                        <a:pt x="435" y="1497"/>
                      </a:lnTo>
                      <a:lnTo>
                        <a:pt x="435" y="1509"/>
                      </a:lnTo>
                      <a:lnTo>
                        <a:pt x="427" y="1497"/>
                      </a:lnTo>
                      <a:lnTo>
                        <a:pt x="431" y="1485"/>
                      </a:lnTo>
                      <a:lnTo>
                        <a:pt x="419" y="1489"/>
                      </a:lnTo>
                      <a:lnTo>
                        <a:pt x="407" y="1485"/>
                      </a:lnTo>
                      <a:lnTo>
                        <a:pt x="395" y="1489"/>
                      </a:lnTo>
                      <a:lnTo>
                        <a:pt x="382" y="1493"/>
                      </a:lnTo>
                      <a:lnTo>
                        <a:pt x="370" y="1497"/>
                      </a:lnTo>
                      <a:lnTo>
                        <a:pt x="358" y="1505"/>
                      </a:lnTo>
                      <a:lnTo>
                        <a:pt x="346" y="1514"/>
                      </a:lnTo>
                      <a:lnTo>
                        <a:pt x="334" y="1526"/>
                      </a:lnTo>
                      <a:lnTo>
                        <a:pt x="334" y="1538"/>
                      </a:lnTo>
                      <a:lnTo>
                        <a:pt x="321" y="1542"/>
                      </a:lnTo>
                      <a:lnTo>
                        <a:pt x="309" y="1554"/>
                      </a:lnTo>
                      <a:lnTo>
                        <a:pt x="297" y="1554"/>
                      </a:lnTo>
                      <a:lnTo>
                        <a:pt x="285" y="1558"/>
                      </a:lnTo>
                      <a:lnTo>
                        <a:pt x="285" y="1571"/>
                      </a:lnTo>
                      <a:lnTo>
                        <a:pt x="289" y="1583"/>
                      </a:lnTo>
                      <a:lnTo>
                        <a:pt x="293" y="1571"/>
                      </a:lnTo>
                      <a:lnTo>
                        <a:pt x="293" y="1558"/>
                      </a:lnTo>
                      <a:lnTo>
                        <a:pt x="305" y="1571"/>
                      </a:lnTo>
                      <a:lnTo>
                        <a:pt x="317" y="1575"/>
                      </a:lnTo>
                      <a:lnTo>
                        <a:pt x="330" y="1571"/>
                      </a:lnTo>
                      <a:lnTo>
                        <a:pt x="325" y="1558"/>
                      </a:lnTo>
                      <a:lnTo>
                        <a:pt x="321" y="1546"/>
                      </a:lnTo>
                      <a:lnTo>
                        <a:pt x="334" y="1554"/>
                      </a:lnTo>
                      <a:lnTo>
                        <a:pt x="338" y="1566"/>
                      </a:lnTo>
                      <a:lnTo>
                        <a:pt x="354" y="1558"/>
                      </a:lnTo>
                      <a:lnTo>
                        <a:pt x="362" y="1558"/>
                      </a:lnTo>
                      <a:lnTo>
                        <a:pt x="370" y="1546"/>
                      </a:lnTo>
                      <a:lnTo>
                        <a:pt x="382" y="1534"/>
                      </a:lnTo>
                      <a:lnTo>
                        <a:pt x="382" y="1522"/>
                      </a:lnTo>
                      <a:lnTo>
                        <a:pt x="395" y="1518"/>
                      </a:lnTo>
                      <a:lnTo>
                        <a:pt x="407" y="1526"/>
                      </a:lnTo>
                      <a:lnTo>
                        <a:pt x="395" y="1526"/>
                      </a:lnTo>
                      <a:lnTo>
                        <a:pt x="395" y="1538"/>
                      </a:lnTo>
                      <a:lnTo>
                        <a:pt x="407" y="1538"/>
                      </a:lnTo>
                      <a:lnTo>
                        <a:pt x="419" y="1534"/>
                      </a:lnTo>
                      <a:lnTo>
                        <a:pt x="431" y="1526"/>
                      </a:lnTo>
                      <a:lnTo>
                        <a:pt x="443" y="1522"/>
                      </a:lnTo>
                      <a:lnTo>
                        <a:pt x="456" y="1526"/>
                      </a:lnTo>
                      <a:lnTo>
                        <a:pt x="460" y="1514"/>
                      </a:lnTo>
                      <a:lnTo>
                        <a:pt x="472" y="1514"/>
                      </a:lnTo>
                      <a:lnTo>
                        <a:pt x="484" y="1505"/>
                      </a:lnTo>
                      <a:lnTo>
                        <a:pt x="492" y="1505"/>
                      </a:lnTo>
                      <a:lnTo>
                        <a:pt x="500" y="1505"/>
                      </a:lnTo>
                      <a:lnTo>
                        <a:pt x="496" y="1518"/>
                      </a:lnTo>
                      <a:lnTo>
                        <a:pt x="509" y="1514"/>
                      </a:lnTo>
                      <a:lnTo>
                        <a:pt x="517" y="1501"/>
                      </a:lnTo>
                      <a:lnTo>
                        <a:pt x="529" y="1493"/>
                      </a:lnTo>
                      <a:lnTo>
                        <a:pt x="541" y="1493"/>
                      </a:lnTo>
                      <a:lnTo>
                        <a:pt x="553" y="1485"/>
                      </a:lnTo>
                      <a:lnTo>
                        <a:pt x="566" y="1485"/>
                      </a:lnTo>
                      <a:lnTo>
                        <a:pt x="570" y="1473"/>
                      </a:lnTo>
                      <a:lnTo>
                        <a:pt x="574" y="1485"/>
                      </a:lnTo>
                      <a:lnTo>
                        <a:pt x="578" y="1485"/>
                      </a:lnTo>
                      <a:lnTo>
                        <a:pt x="582" y="1473"/>
                      </a:lnTo>
                      <a:lnTo>
                        <a:pt x="594" y="1465"/>
                      </a:lnTo>
                      <a:lnTo>
                        <a:pt x="582" y="1469"/>
                      </a:lnTo>
                      <a:lnTo>
                        <a:pt x="586" y="1457"/>
                      </a:lnTo>
                      <a:lnTo>
                        <a:pt x="570" y="1457"/>
                      </a:lnTo>
                      <a:lnTo>
                        <a:pt x="586" y="1444"/>
                      </a:lnTo>
                      <a:lnTo>
                        <a:pt x="594" y="1440"/>
                      </a:lnTo>
                      <a:lnTo>
                        <a:pt x="606" y="1436"/>
                      </a:lnTo>
                      <a:lnTo>
                        <a:pt x="594" y="1440"/>
                      </a:lnTo>
                      <a:lnTo>
                        <a:pt x="606" y="1432"/>
                      </a:lnTo>
                      <a:lnTo>
                        <a:pt x="618" y="1428"/>
                      </a:lnTo>
                      <a:lnTo>
                        <a:pt x="631" y="1424"/>
                      </a:lnTo>
                      <a:lnTo>
                        <a:pt x="643" y="1412"/>
                      </a:lnTo>
                      <a:lnTo>
                        <a:pt x="655" y="1416"/>
                      </a:lnTo>
                      <a:lnTo>
                        <a:pt x="659" y="1416"/>
                      </a:lnTo>
                      <a:lnTo>
                        <a:pt x="671" y="1404"/>
                      </a:lnTo>
                      <a:lnTo>
                        <a:pt x="684" y="1400"/>
                      </a:lnTo>
                      <a:lnTo>
                        <a:pt x="696" y="1396"/>
                      </a:lnTo>
                      <a:lnTo>
                        <a:pt x="700" y="1383"/>
                      </a:lnTo>
                      <a:lnTo>
                        <a:pt x="692" y="1371"/>
                      </a:lnTo>
                      <a:lnTo>
                        <a:pt x="704" y="1363"/>
                      </a:lnTo>
                      <a:lnTo>
                        <a:pt x="716" y="1359"/>
                      </a:lnTo>
                      <a:lnTo>
                        <a:pt x="728" y="1355"/>
                      </a:lnTo>
                      <a:lnTo>
                        <a:pt x="741" y="1351"/>
                      </a:lnTo>
                      <a:lnTo>
                        <a:pt x="745" y="1343"/>
                      </a:lnTo>
                      <a:lnTo>
                        <a:pt x="757" y="1335"/>
                      </a:lnTo>
                      <a:lnTo>
                        <a:pt x="769" y="1326"/>
                      </a:lnTo>
                      <a:lnTo>
                        <a:pt x="781" y="1322"/>
                      </a:lnTo>
                      <a:lnTo>
                        <a:pt x="789" y="1310"/>
                      </a:lnTo>
                      <a:lnTo>
                        <a:pt x="802" y="1306"/>
                      </a:lnTo>
                      <a:lnTo>
                        <a:pt x="814" y="1302"/>
                      </a:lnTo>
                      <a:lnTo>
                        <a:pt x="826" y="1306"/>
                      </a:lnTo>
                      <a:lnTo>
                        <a:pt x="834" y="1294"/>
                      </a:lnTo>
                      <a:lnTo>
                        <a:pt x="834" y="1282"/>
                      </a:lnTo>
                      <a:lnTo>
                        <a:pt x="838" y="1269"/>
                      </a:lnTo>
                      <a:lnTo>
                        <a:pt x="850" y="1257"/>
                      </a:lnTo>
                      <a:lnTo>
                        <a:pt x="863" y="1257"/>
                      </a:lnTo>
                      <a:lnTo>
                        <a:pt x="875" y="1249"/>
                      </a:lnTo>
                      <a:lnTo>
                        <a:pt x="883" y="1237"/>
                      </a:lnTo>
                      <a:lnTo>
                        <a:pt x="879" y="1229"/>
                      </a:lnTo>
                      <a:lnTo>
                        <a:pt x="871" y="1225"/>
                      </a:lnTo>
                      <a:lnTo>
                        <a:pt x="859" y="1217"/>
                      </a:lnTo>
                      <a:lnTo>
                        <a:pt x="846" y="1217"/>
                      </a:lnTo>
                      <a:lnTo>
                        <a:pt x="834" y="1221"/>
                      </a:lnTo>
                      <a:lnTo>
                        <a:pt x="834" y="1212"/>
                      </a:lnTo>
                      <a:lnTo>
                        <a:pt x="838" y="1204"/>
                      </a:lnTo>
                      <a:lnTo>
                        <a:pt x="838" y="1192"/>
                      </a:lnTo>
                      <a:lnTo>
                        <a:pt x="850" y="1188"/>
                      </a:lnTo>
                      <a:lnTo>
                        <a:pt x="854" y="1176"/>
                      </a:lnTo>
                      <a:lnTo>
                        <a:pt x="867" y="1168"/>
                      </a:lnTo>
                      <a:lnTo>
                        <a:pt x="879" y="1164"/>
                      </a:lnTo>
                      <a:lnTo>
                        <a:pt x="887" y="1164"/>
                      </a:lnTo>
                      <a:lnTo>
                        <a:pt x="899" y="1160"/>
                      </a:lnTo>
                      <a:lnTo>
                        <a:pt x="903" y="1151"/>
                      </a:lnTo>
                      <a:lnTo>
                        <a:pt x="891" y="1147"/>
                      </a:lnTo>
                      <a:lnTo>
                        <a:pt x="903" y="1143"/>
                      </a:lnTo>
                      <a:lnTo>
                        <a:pt x="915" y="1143"/>
                      </a:lnTo>
                      <a:lnTo>
                        <a:pt x="928" y="1135"/>
                      </a:lnTo>
                      <a:lnTo>
                        <a:pt x="932" y="1127"/>
                      </a:lnTo>
                      <a:lnTo>
                        <a:pt x="920" y="1119"/>
                      </a:lnTo>
                      <a:lnTo>
                        <a:pt x="907" y="1107"/>
                      </a:lnTo>
                      <a:lnTo>
                        <a:pt x="920" y="1115"/>
                      </a:lnTo>
                      <a:lnTo>
                        <a:pt x="932" y="1115"/>
                      </a:lnTo>
                      <a:lnTo>
                        <a:pt x="940" y="1107"/>
                      </a:lnTo>
                      <a:lnTo>
                        <a:pt x="944" y="1094"/>
                      </a:lnTo>
                      <a:lnTo>
                        <a:pt x="956" y="1082"/>
                      </a:lnTo>
                      <a:lnTo>
                        <a:pt x="968" y="1070"/>
                      </a:lnTo>
                      <a:lnTo>
                        <a:pt x="981" y="1062"/>
                      </a:lnTo>
                      <a:lnTo>
                        <a:pt x="985" y="1050"/>
                      </a:lnTo>
                      <a:lnTo>
                        <a:pt x="993" y="1046"/>
                      </a:lnTo>
                      <a:lnTo>
                        <a:pt x="1005" y="1042"/>
                      </a:lnTo>
                      <a:lnTo>
                        <a:pt x="1017" y="1038"/>
                      </a:lnTo>
                      <a:lnTo>
                        <a:pt x="1029" y="1025"/>
                      </a:lnTo>
                      <a:lnTo>
                        <a:pt x="1042" y="1021"/>
                      </a:lnTo>
                      <a:lnTo>
                        <a:pt x="1054" y="1009"/>
                      </a:lnTo>
                      <a:lnTo>
                        <a:pt x="1062" y="1021"/>
                      </a:lnTo>
                      <a:lnTo>
                        <a:pt x="1074" y="1021"/>
                      </a:lnTo>
                      <a:lnTo>
                        <a:pt x="1086" y="1021"/>
                      </a:lnTo>
                      <a:lnTo>
                        <a:pt x="1090" y="1017"/>
                      </a:lnTo>
                      <a:lnTo>
                        <a:pt x="1099" y="1005"/>
                      </a:lnTo>
                      <a:lnTo>
                        <a:pt x="1111" y="997"/>
                      </a:lnTo>
                      <a:lnTo>
                        <a:pt x="1123" y="1001"/>
                      </a:lnTo>
                      <a:lnTo>
                        <a:pt x="1111" y="1005"/>
                      </a:lnTo>
                      <a:lnTo>
                        <a:pt x="1099" y="1013"/>
                      </a:lnTo>
                      <a:lnTo>
                        <a:pt x="1086" y="1025"/>
                      </a:lnTo>
                      <a:lnTo>
                        <a:pt x="1086" y="1033"/>
                      </a:lnTo>
                      <a:lnTo>
                        <a:pt x="1099" y="1038"/>
                      </a:lnTo>
                      <a:lnTo>
                        <a:pt x="1111" y="1046"/>
                      </a:lnTo>
                      <a:lnTo>
                        <a:pt x="1123" y="1050"/>
                      </a:lnTo>
                      <a:lnTo>
                        <a:pt x="1135" y="1054"/>
                      </a:lnTo>
                      <a:lnTo>
                        <a:pt x="1123" y="1054"/>
                      </a:lnTo>
                      <a:lnTo>
                        <a:pt x="1111" y="1050"/>
                      </a:lnTo>
                      <a:lnTo>
                        <a:pt x="1099" y="1046"/>
                      </a:lnTo>
                      <a:lnTo>
                        <a:pt x="1086" y="1050"/>
                      </a:lnTo>
                      <a:lnTo>
                        <a:pt x="1082" y="1054"/>
                      </a:lnTo>
                      <a:lnTo>
                        <a:pt x="1070" y="1050"/>
                      </a:lnTo>
                      <a:lnTo>
                        <a:pt x="1058" y="1042"/>
                      </a:lnTo>
                      <a:lnTo>
                        <a:pt x="1046" y="1046"/>
                      </a:lnTo>
                      <a:lnTo>
                        <a:pt x="1021" y="1062"/>
                      </a:lnTo>
                      <a:lnTo>
                        <a:pt x="1009" y="1066"/>
                      </a:lnTo>
                      <a:lnTo>
                        <a:pt x="1005" y="1074"/>
                      </a:lnTo>
                      <a:lnTo>
                        <a:pt x="1009" y="1090"/>
                      </a:lnTo>
                      <a:lnTo>
                        <a:pt x="1009" y="1103"/>
                      </a:lnTo>
                      <a:lnTo>
                        <a:pt x="1001" y="1111"/>
                      </a:lnTo>
                      <a:lnTo>
                        <a:pt x="993" y="1123"/>
                      </a:lnTo>
                      <a:lnTo>
                        <a:pt x="981" y="1135"/>
                      </a:lnTo>
                      <a:lnTo>
                        <a:pt x="981" y="1139"/>
                      </a:lnTo>
                      <a:lnTo>
                        <a:pt x="972" y="1151"/>
                      </a:lnTo>
                      <a:lnTo>
                        <a:pt x="985" y="1164"/>
                      </a:lnTo>
                      <a:lnTo>
                        <a:pt x="997" y="1168"/>
                      </a:lnTo>
                      <a:lnTo>
                        <a:pt x="1009" y="1164"/>
                      </a:lnTo>
                      <a:lnTo>
                        <a:pt x="1017" y="1164"/>
                      </a:lnTo>
                      <a:lnTo>
                        <a:pt x="1009" y="1176"/>
                      </a:lnTo>
                      <a:lnTo>
                        <a:pt x="997" y="1184"/>
                      </a:lnTo>
                      <a:lnTo>
                        <a:pt x="985" y="1184"/>
                      </a:lnTo>
                      <a:lnTo>
                        <a:pt x="972" y="1188"/>
                      </a:lnTo>
                      <a:lnTo>
                        <a:pt x="968" y="1200"/>
                      </a:lnTo>
                      <a:lnTo>
                        <a:pt x="981" y="1208"/>
                      </a:lnTo>
                      <a:lnTo>
                        <a:pt x="993" y="1204"/>
                      </a:lnTo>
                      <a:lnTo>
                        <a:pt x="1005" y="1204"/>
                      </a:lnTo>
                      <a:lnTo>
                        <a:pt x="1017" y="1196"/>
                      </a:lnTo>
                      <a:lnTo>
                        <a:pt x="1029" y="1204"/>
                      </a:lnTo>
                      <a:lnTo>
                        <a:pt x="1038" y="1192"/>
                      </a:lnTo>
                      <a:lnTo>
                        <a:pt x="1050" y="1184"/>
                      </a:lnTo>
                      <a:lnTo>
                        <a:pt x="1054" y="1172"/>
                      </a:lnTo>
                      <a:lnTo>
                        <a:pt x="1062" y="1172"/>
                      </a:lnTo>
                      <a:lnTo>
                        <a:pt x="1074" y="1160"/>
                      </a:lnTo>
                      <a:lnTo>
                        <a:pt x="1074" y="1172"/>
                      </a:lnTo>
                      <a:lnTo>
                        <a:pt x="1086" y="1168"/>
                      </a:lnTo>
                      <a:lnTo>
                        <a:pt x="1086" y="1151"/>
                      </a:lnTo>
                      <a:lnTo>
                        <a:pt x="1090" y="1156"/>
                      </a:lnTo>
                      <a:lnTo>
                        <a:pt x="1103" y="1160"/>
                      </a:lnTo>
                      <a:lnTo>
                        <a:pt x="1095" y="1147"/>
                      </a:lnTo>
                      <a:lnTo>
                        <a:pt x="1107" y="1147"/>
                      </a:lnTo>
                      <a:lnTo>
                        <a:pt x="1115" y="1160"/>
                      </a:lnTo>
                      <a:lnTo>
                        <a:pt x="1111" y="1147"/>
                      </a:lnTo>
                      <a:lnTo>
                        <a:pt x="1123" y="1135"/>
                      </a:lnTo>
                      <a:lnTo>
                        <a:pt x="1127" y="1135"/>
                      </a:lnTo>
                      <a:lnTo>
                        <a:pt x="1131" y="1147"/>
                      </a:lnTo>
                      <a:lnTo>
                        <a:pt x="1135" y="1135"/>
                      </a:lnTo>
                      <a:lnTo>
                        <a:pt x="1139" y="1135"/>
                      </a:lnTo>
                      <a:lnTo>
                        <a:pt x="1152" y="1135"/>
                      </a:lnTo>
                      <a:lnTo>
                        <a:pt x="1164" y="1139"/>
                      </a:lnTo>
                      <a:lnTo>
                        <a:pt x="1176" y="1135"/>
                      </a:lnTo>
                      <a:lnTo>
                        <a:pt x="1184" y="1135"/>
                      </a:lnTo>
                      <a:lnTo>
                        <a:pt x="1184" y="1123"/>
                      </a:lnTo>
                      <a:lnTo>
                        <a:pt x="1196" y="1123"/>
                      </a:lnTo>
                      <a:lnTo>
                        <a:pt x="1188" y="1111"/>
                      </a:lnTo>
                      <a:lnTo>
                        <a:pt x="1200" y="1099"/>
                      </a:lnTo>
                      <a:lnTo>
                        <a:pt x="1208" y="1086"/>
                      </a:lnTo>
                      <a:lnTo>
                        <a:pt x="1196" y="1086"/>
                      </a:lnTo>
                      <a:lnTo>
                        <a:pt x="1184" y="1086"/>
                      </a:lnTo>
                      <a:lnTo>
                        <a:pt x="1172" y="1086"/>
                      </a:lnTo>
                      <a:lnTo>
                        <a:pt x="1184" y="1082"/>
                      </a:lnTo>
                      <a:lnTo>
                        <a:pt x="1196" y="1078"/>
                      </a:lnTo>
                      <a:lnTo>
                        <a:pt x="1192" y="1066"/>
                      </a:lnTo>
                      <a:lnTo>
                        <a:pt x="1180" y="1078"/>
                      </a:lnTo>
                      <a:lnTo>
                        <a:pt x="1180" y="1066"/>
                      </a:lnTo>
                      <a:lnTo>
                        <a:pt x="1168" y="1070"/>
                      </a:lnTo>
                      <a:lnTo>
                        <a:pt x="1176" y="1058"/>
                      </a:lnTo>
                      <a:lnTo>
                        <a:pt x="1188" y="1058"/>
                      </a:lnTo>
                      <a:lnTo>
                        <a:pt x="1192" y="1050"/>
                      </a:lnTo>
                      <a:lnTo>
                        <a:pt x="1192" y="1033"/>
                      </a:lnTo>
                      <a:lnTo>
                        <a:pt x="1204" y="1042"/>
                      </a:lnTo>
                      <a:lnTo>
                        <a:pt x="1213" y="1029"/>
                      </a:lnTo>
                      <a:lnTo>
                        <a:pt x="1225" y="1017"/>
                      </a:lnTo>
                      <a:lnTo>
                        <a:pt x="1221" y="1025"/>
                      </a:lnTo>
                      <a:lnTo>
                        <a:pt x="1213" y="1038"/>
                      </a:lnTo>
                      <a:lnTo>
                        <a:pt x="1208" y="1050"/>
                      </a:lnTo>
                      <a:lnTo>
                        <a:pt x="1221" y="1054"/>
                      </a:lnTo>
                      <a:lnTo>
                        <a:pt x="1233" y="1058"/>
                      </a:lnTo>
                      <a:lnTo>
                        <a:pt x="1233" y="1046"/>
                      </a:lnTo>
                      <a:lnTo>
                        <a:pt x="1237" y="1033"/>
                      </a:lnTo>
                      <a:lnTo>
                        <a:pt x="1241" y="1046"/>
                      </a:lnTo>
                      <a:lnTo>
                        <a:pt x="1249" y="1046"/>
                      </a:lnTo>
                      <a:lnTo>
                        <a:pt x="1261" y="1042"/>
                      </a:lnTo>
                      <a:lnTo>
                        <a:pt x="1274" y="1046"/>
                      </a:lnTo>
                      <a:lnTo>
                        <a:pt x="1286" y="1038"/>
                      </a:lnTo>
                      <a:lnTo>
                        <a:pt x="1298" y="1033"/>
                      </a:lnTo>
                      <a:lnTo>
                        <a:pt x="1310" y="1038"/>
                      </a:lnTo>
                      <a:lnTo>
                        <a:pt x="1298" y="1038"/>
                      </a:lnTo>
                      <a:lnTo>
                        <a:pt x="1286" y="1042"/>
                      </a:lnTo>
                      <a:lnTo>
                        <a:pt x="1286" y="1054"/>
                      </a:lnTo>
                      <a:lnTo>
                        <a:pt x="1298" y="1062"/>
                      </a:lnTo>
                      <a:lnTo>
                        <a:pt x="1310" y="1058"/>
                      </a:lnTo>
                      <a:lnTo>
                        <a:pt x="1322" y="1058"/>
                      </a:lnTo>
                      <a:lnTo>
                        <a:pt x="1314" y="1062"/>
                      </a:lnTo>
                      <a:lnTo>
                        <a:pt x="1302" y="1066"/>
                      </a:lnTo>
                      <a:lnTo>
                        <a:pt x="1290" y="1074"/>
                      </a:lnTo>
                      <a:lnTo>
                        <a:pt x="1302" y="1070"/>
                      </a:lnTo>
                      <a:lnTo>
                        <a:pt x="1314" y="1066"/>
                      </a:lnTo>
                      <a:lnTo>
                        <a:pt x="1326" y="1066"/>
                      </a:lnTo>
                      <a:lnTo>
                        <a:pt x="1322" y="1074"/>
                      </a:lnTo>
                      <a:lnTo>
                        <a:pt x="1335" y="1074"/>
                      </a:lnTo>
                      <a:lnTo>
                        <a:pt x="1347" y="1082"/>
                      </a:lnTo>
                      <a:lnTo>
                        <a:pt x="1339" y="1090"/>
                      </a:lnTo>
                      <a:lnTo>
                        <a:pt x="1355" y="1094"/>
                      </a:lnTo>
                      <a:lnTo>
                        <a:pt x="1363" y="1103"/>
                      </a:lnTo>
                      <a:lnTo>
                        <a:pt x="1375" y="1099"/>
                      </a:lnTo>
                      <a:lnTo>
                        <a:pt x="1388" y="1086"/>
                      </a:lnTo>
                      <a:lnTo>
                        <a:pt x="1400" y="1078"/>
                      </a:lnTo>
                      <a:lnTo>
                        <a:pt x="1412" y="1070"/>
                      </a:lnTo>
                      <a:lnTo>
                        <a:pt x="1412" y="1074"/>
                      </a:lnTo>
                      <a:lnTo>
                        <a:pt x="1400" y="1082"/>
                      </a:lnTo>
                      <a:lnTo>
                        <a:pt x="1396" y="1094"/>
                      </a:lnTo>
                      <a:lnTo>
                        <a:pt x="1396" y="1107"/>
                      </a:lnTo>
                      <a:lnTo>
                        <a:pt x="1408" y="1115"/>
                      </a:lnTo>
                      <a:lnTo>
                        <a:pt x="1420" y="1119"/>
                      </a:lnTo>
                      <a:lnTo>
                        <a:pt x="1432" y="1119"/>
                      </a:lnTo>
                      <a:lnTo>
                        <a:pt x="1440" y="1131"/>
                      </a:lnTo>
                      <a:lnTo>
                        <a:pt x="1453" y="1135"/>
                      </a:lnTo>
                      <a:lnTo>
                        <a:pt x="1457" y="1135"/>
                      </a:lnTo>
                      <a:lnTo>
                        <a:pt x="1469" y="1131"/>
                      </a:lnTo>
                      <a:lnTo>
                        <a:pt x="1481" y="1131"/>
                      </a:lnTo>
                      <a:lnTo>
                        <a:pt x="1493" y="1127"/>
                      </a:lnTo>
                      <a:lnTo>
                        <a:pt x="1506" y="1127"/>
                      </a:lnTo>
                      <a:lnTo>
                        <a:pt x="1518" y="1127"/>
                      </a:lnTo>
                      <a:lnTo>
                        <a:pt x="1530" y="1127"/>
                      </a:lnTo>
                      <a:lnTo>
                        <a:pt x="1542" y="1127"/>
                      </a:lnTo>
                      <a:lnTo>
                        <a:pt x="1554" y="1131"/>
                      </a:lnTo>
                      <a:lnTo>
                        <a:pt x="1567" y="1131"/>
                      </a:lnTo>
                      <a:lnTo>
                        <a:pt x="1579" y="1135"/>
                      </a:lnTo>
                      <a:lnTo>
                        <a:pt x="1587" y="1139"/>
                      </a:lnTo>
                      <a:lnTo>
                        <a:pt x="1599" y="1135"/>
                      </a:lnTo>
                      <a:lnTo>
                        <a:pt x="1603" y="1135"/>
                      </a:lnTo>
                      <a:lnTo>
                        <a:pt x="1607" y="1123"/>
                      </a:lnTo>
                      <a:lnTo>
                        <a:pt x="1615" y="1135"/>
                      </a:lnTo>
                      <a:lnTo>
                        <a:pt x="1607" y="1147"/>
                      </a:lnTo>
                      <a:lnTo>
                        <a:pt x="1619" y="1151"/>
                      </a:lnTo>
                      <a:lnTo>
                        <a:pt x="1632" y="1156"/>
                      </a:lnTo>
                      <a:lnTo>
                        <a:pt x="1644" y="1160"/>
                      </a:lnTo>
                      <a:lnTo>
                        <a:pt x="1656" y="1160"/>
                      </a:lnTo>
                      <a:lnTo>
                        <a:pt x="1664" y="1160"/>
                      </a:lnTo>
                      <a:lnTo>
                        <a:pt x="1681" y="1160"/>
                      </a:lnTo>
                      <a:lnTo>
                        <a:pt x="1689" y="1156"/>
                      </a:lnTo>
                      <a:lnTo>
                        <a:pt x="1693" y="1151"/>
                      </a:lnTo>
                      <a:lnTo>
                        <a:pt x="1705" y="1147"/>
                      </a:lnTo>
                      <a:lnTo>
                        <a:pt x="1713" y="1135"/>
                      </a:lnTo>
                      <a:lnTo>
                        <a:pt x="1725" y="1135"/>
                      </a:lnTo>
                      <a:lnTo>
                        <a:pt x="1733" y="1143"/>
                      </a:lnTo>
                      <a:lnTo>
                        <a:pt x="1746" y="1147"/>
                      </a:lnTo>
                      <a:lnTo>
                        <a:pt x="1758" y="1151"/>
                      </a:lnTo>
                      <a:lnTo>
                        <a:pt x="1746" y="1147"/>
                      </a:lnTo>
                      <a:lnTo>
                        <a:pt x="1733" y="1160"/>
                      </a:lnTo>
                      <a:lnTo>
                        <a:pt x="1729" y="1172"/>
                      </a:lnTo>
                      <a:lnTo>
                        <a:pt x="1729" y="1160"/>
                      </a:lnTo>
                      <a:lnTo>
                        <a:pt x="1733" y="1147"/>
                      </a:lnTo>
                      <a:lnTo>
                        <a:pt x="1721" y="1139"/>
                      </a:lnTo>
                      <a:lnTo>
                        <a:pt x="1713" y="1151"/>
                      </a:lnTo>
                      <a:lnTo>
                        <a:pt x="1721" y="1160"/>
                      </a:lnTo>
                      <a:lnTo>
                        <a:pt x="1713" y="1172"/>
                      </a:lnTo>
                      <a:lnTo>
                        <a:pt x="1701" y="1176"/>
                      </a:lnTo>
                      <a:lnTo>
                        <a:pt x="1713" y="1180"/>
                      </a:lnTo>
                      <a:lnTo>
                        <a:pt x="1725" y="1188"/>
                      </a:lnTo>
                      <a:lnTo>
                        <a:pt x="1733" y="1192"/>
                      </a:lnTo>
                      <a:lnTo>
                        <a:pt x="1746" y="1200"/>
                      </a:lnTo>
                      <a:lnTo>
                        <a:pt x="1758" y="1204"/>
                      </a:lnTo>
                      <a:lnTo>
                        <a:pt x="1770" y="1212"/>
                      </a:lnTo>
                      <a:lnTo>
                        <a:pt x="1774" y="1208"/>
                      </a:lnTo>
                      <a:lnTo>
                        <a:pt x="1782" y="1208"/>
                      </a:lnTo>
                      <a:lnTo>
                        <a:pt x="1778" y="1217"/>
                      </a:lnTo>
                      <a:lnTo>
                        <a:pt x="1790" y="1217"/>
                      </a:lnTo>
                      <a:lnTo>
                        <a:pt x="1803" y="1225"/>
                      </a:lnTo>
                      <a:lnTo>
                        <a:pt x="1815" y="1237"/>
                      </a:lnTo>
                      <a:lnTo>
                        <a:pt x="1823" y="1249"/>
                      </a:lnTo>
                      <a:lnTo>
                        <a:pt x="1835" y="1261"/>
                      </a:lnTo>
                      <a:lnTo>
                        <a:pt x="1847" y="1265"/>
                      </a:lnTo>
                      <a:lnTo>
                        <a:pt x="1860" y="1273"/>
                      </a:lnTo>
                      <a:lnTo>
                        <a:pt x="1880" y="1282"/>
                      </a:lnTo>
                      <a:lnTo>
                        <a:pt x="1892" y="1294"/>
                      </a:lnTo>
                      <a:lnTo>
                        <a:pt x="1896" y="1282"/>
                      </a:lnTo>
                      <a:lnTo>
                        <a:pt x="1904" y="1278"/>
                      </a:lnTo>
                      <a:lnTo>
                        <a:pt x="1917" y="1286"/>
                      </a:lnTo>
                      <a:lnTo>
                        <a:pt x="1929" y="1278"/>
                      </a:lnTo>
                      <a:lnTo>
                        <a:pt x="1921" y="1265"/>
                      </a:lnTo>
                      <a:lnTo>
                        <a:pt x="1917" y="1257"/>
                      </a:lnTo>
                      <a:lnTo>
                        <a:pt x="1904" y="1253"/>
                      </a:lnTo>
                      <a:lnTo>
                        <a:pt x="1900" y="1241"/>
                      </a:lnTo>
                      <a:lnTo>
                        <a:pt x="1888" y="1237"/>
                      </a:lnTo>
                      <a:lnTo>
                        <a:pt x="1880" y="1233"/>
                      </a:lnTo>
                      <a:lnTo>
                        <a:pt x="1864" y="1237"/>
                      </a:lnTo>
                      <a:lnTo>
                        <a:pt x="1876" y="1229"/>
                      </a:lnTo>
                      <a:lnTo>
                        <a:pt x="1868" y="1221"/>
                      </a:lnTo>
                      <a:lnTo>
                        <a:pt x="1880" y="1225"/>
                      </a:lnTo>
                      <a:lnTo>
                        <a:pt x="1892" y="1225"/>
                      </a:lnTo>
                      <a:lnTo>
                        <a:pt x="1900" y="1237"/>
                      </a:lnTo>
                      <a:lnTo>
                        <a:pt x="1912" y="1245"/>
                      </a:lnTo>
                      <a:lnTo>
                        <a:pt x="1925" y="1237"/>
                      </a:lnTo>
                      <a:lnTo>
                        <a:pt x="1925" y="1225"/>
                      </a:lnTo>
                      <a:lnTo>
                        <a:pt x="1929" y="1237"/>
                      </a:lnTo>
                      <a:lnTo>
                        <a:pt x="1941" y="1237"/>
                      </a:lnTo>
                      <a:lnTo>
                        <a:pt x="1929" y="1241"/>
                      </a:lnTo>
                      <a:lnTo>
                        <a:pt x="1937" y="1253"/>
                      </a:lnTo>
                      <a:lnTo>
                        <a:pt x="1941" y="1265"/>
                      </a:lnTo>
                      <a:lnTo>
                        <a:pt x="1941" y="1278"/>
                      </a:lnTo>
                      <a:lnTo>
                        <a:pt x="1953" y="1273"/>
                      </a:lnTo>
                      <a:lnTo>
                        <a:pt x="1965" y="1278"/>
                      </a:lnTo>
                      <a:lnTo>
                        <a:pt x="1974" y="1290"/>
                      </a:lnTo>
                      <a:lnTo>
                        <a:pt x="1982" y="1294"/>
                      </a:lnTo>
                      <a:lnTo>
                        <a:pt x="1990" y="1282"/>
                      </a:lnTo>
                      <a:lnTo>
                        <a:pt x="1982" y="1269"/>
                      </a:lnTo>
                      <a:lnTo>
                        <a:pt x="1982" y="1257"/>
                      </a:lnTo>
                      <a:lnTo>
                        <a:pt x="1978" y="1249"/>
                      </a:lnTo>
                      <a:lnTo>
                        <a:pt x="1974" y="1237"/>
                      </a:lnTo>
                      <a:lnTo>
                        <a:pt x="1969" y="1229"/>
                      </a:lnTo>
                      <a:lnTo>
                        <a:pt x="1969" y="1217"/>
                      </a:lnTo>
                      <a:lnTo>
                        <a:pt x="1961" y="1204"/>
                      </a:lnTo>
                      <a:lnTo>
                        <a:pt x="1974" y="1208"/>
                      </a:lnTo>
                      <a:lnTo>
                        <a:pt x="1961" y="1196"/>
                      </a:lnTo>
                      <a:lnTo>
                        <a:pt x="1969" y="1196"/>
                      </a:lnTo>
                      <a:lnTo>
                        <a:pt x="1974" y="1184"/>
                      </a:lnTo>
                      <a:lnTo>
                        <a:pt x="1969" y="1192"/>
                      </a:lnTo>
                      <a:lnTo>
                        <a:pt x="1974" y="1204"/>
                      </a:lnTo>
                      <a:lnTo>
                        <a:pt x="1978" y="1217"/>
                      </a:lnTo>
                      <a:lnTo>
                        <a:pt x="1982" y="1229"/>
                      </a:lnTo>
                      <a:lnTo>
                        <a:pt x="1986" y="1241"/>
                      </a:lnTo>
                      <a:lnTo>
                        <a:pt x="1998" y="1245"/>
                      </a:lnTo>
                      <a:lnTo>
                        <a:pt x="1994" y="1257"/>
                      </a:lnTo>
                      <a:lnTo>
                        <a:pt x="2002" y="1269"/>
                      </a:lnTo>
                      <a:lnTo>
                        <a:pt x="2010" y="1282"/>
                      </a:lnTo>
                      <a:lnTo>
                        <a:pt x="2022" y="1282"/>
                      </a:lnTo>
                      <a:lnTo>
                        <a:pt x="2035" y="1290"/>
                      </a:lnTo>
                      <a:lnTo>
                        <a:pt x="2047" y="1290"/>
                      </a:lnTo>
                      <a:lnTo>
                        <a:pt x="2051" y="1282"/>
                      </a:lnTo>
                      <a:lnTo>
                        <a:pt x="2055" y="1269"/>
                      </a:lnTo>
                      <a:lnTo>
                        <a:pt x="2067" y="1265"/>
                      </a:lnTo>
                      <a:lnTo>
                        <a:pt x="2055" y="1278"/>
                      </a:lnTo>
                      <a:lnTo>
                        <a:pt x="2051" y="1290"/>
                      </a:lnTo>
                      <a:lnTo>
                        <a:pt x="2047" y="1298"/>
                      </a:lnTo>
                      <a:lnTo>
                        <a:pt x="2055" y="1310"/>
                      </a:lnTo>
                      <a:lnTo>
                        <a:pt x="2067" y="1306"/>
                      </a:lnTo>
                      <a:lnTo>
                        <a:pt x="2063" y="1318"/>
                      </a:lnTo>
                      <a:lnTo>
                        <a:pt x="2075" y="1330"/>
                      </a:lnTo>
                      <a:lnTo>
                        <a:pt x="2079" y="1318"/>
                      </a:lnTo>
                      <a:lnTo>
                        <a:pt x="2092" y="1322"/>
                      </a:lnTo>
                      <a:lnTo>
                        <a:pt x="2104" y="1326"/>
                      </a:lnTo>
                      <a:lnTo>
                        <a:pt x="2092" y="1322"/>
                      </a:lnTo>
                      <a:lnTo>
                        <a:pt x="2079" y="1326"/>
                      </a:lnTo>
                      <a:lnTo>
                        <a:pt x="2087" y="1339"/>
                      </a:lnTo>
                      <a:lnTo>
                        <a:pt x="2100" y="1347"/>
                      </a:lnTo>
                      <a:lnTo>
                        <a:pt x="2112" y="1355"/>
                      </a:lnTo>
                      <a:lnTo>
                        <a:pt x="2100" y="1351"/>
                      </a:lnTo>
                      <a:lnTo>
                        <a:pt x="2087" y="1343"/>
                      </a:lnTo>
                      <a:lnTo>
                        <a:pt x="2075" y="1339"/>
                      </a:lnTo>
                      <a:lnTo>
                        <a:pt x="2083" y="1351"/>
                      </a:lnTo>
                      <a:lnTo>
                        <a:pt x="2092" y="1351"/>
                      </a:lnTo>
                      <a:lnTo>
                        <a:pt x="2083" y="1359"/>
                      </a:lnTo>
                      <a:lnTo>
                        <a:pt x="2096" y="1371"/>
                      </a:lnTo>
                      <a:lnTo>
                        <a:pt x="2108" y="1371"/>
                      </a:lnTo>
                      <a:lnTo>
                        <a:pt x="2096" y="1375"/>
                      </a:lnTo>
                      <a:lnTo>
                        <a:pt x="2083" y="1375"/>
                      </a:lnTo>
                      <a:lnTo>
                        <a:pt x="2087" y="1387"/>
                      </a:lnTo>
                      <a:lnTo>
                        <a:pt x="2100" y="1387"/>
                      </a:lnTo>
                      <a:lnTo>
                        <a:pt x="2112" y="1396"/>
                      </a:lnTo>
                      <a:lnTo>
                        <a:pt x="2124" y="1396"/>
                      </a:lnTo>
                      <a:lnTo>
                        <a:pt x="2120" y="1408"/>
                      </a:lnTo>
                      <a:lnTo>
                        <a:pt x="2132" y="1416"/>
                      </a:lnTo>
                      <a:lnTo>
                        <a:pt x="2144" y="1420"/>
                      </a:lnTo>
                      <a:lnTo>
                        <a:pt x="2144" y="1432"/>
                      </a:lnTo>
                      <a:lnTo>
                        <a:pt x="2153" y="1432"/>
                      </a:lnTo>
                      <a:lnTo>
                        <a:pt x="2157" y="1444"/>
                      </a:lnTo>
                      <a:lnTo>
                        <a:pt x="2173" y="1453"/>
                      </a:lnTo>
                      <a:lnTo>
                        <a:pt x="2177" y="1465"/>
                      </a:lnTo>
                      <a:lnTo>
                        <a:pt x="2189" y="1469"/>
                      </a:lnTo>
                      <a:lnTo>
                        <a:pt x="2197" y="1469"/>
                      </a:lnTo>
                      <a:lnTo>
                        <a:pt x="2189" y="1469"/>
                      </a:lnTo>
                      <a:lnTo>
                        <a:pt x="2177" y="1477"/>
                      </a:lnTo>
                      <a:lnTo>
                        <a:pt x="2177" y="1489"/>
                      </a:lnTo>
                      <a:lnTo>
                        <a:pt x="2169" y="1497"/>
                      </a:lnTo>
                      <a:lnTo>
                        <a:pt x="2161" y="1514"/>
                      </a:lnTo>
                      <a:lnTo>
                        <a:pt x="2169" y="1522"/>
                      </a:lnTo>
                      <a:lnTo>
                        <a:pt x="2181" y="1518"/>
                      </a:lnTo>
                      <a:lnTo>
                        <a:pt x="2185" y="1505"/>
                      </a:lnTo>
                      <a:lnTo>
                        <a:pt x="2189" y="1497"/>
                      </a:lnTo>
                      <a:lnTo>
                        <a:pt x="2197" y="1489"/>
                      </a:lnTo>
                      <a:lnTo>
                        <a:pt x="2210" y="1489"/>
                      </a:lnTo>
                      <a:lnTo>
                        <a:pt x="2222" y="1485"/>
                      </a:lnTo>
                      <a:lnTo>
                        <a:pt x="2230" y="1497"/>
                      </a:lnTo>
                      <a:lnTo>
                        <a:pt x="2238" y="1509"/>
                      </a:lnTo>
                      <a:lnTo>
                        <a:pt x="2242" y="1522"/>
                      </a:lnTo>
                      <a:lnTo>
                        <a:pt x="2242" y="1534"/>
                      </a:lnTo>
                      <a:lnTo>
                        <a:pt x="2250" y="1546"/>
                      </a:lnTo>
                      <a:lnTo>
                        <a:pt x="2238" y="1550"/>
                      </a:lnTo>
                      <a:lnTo>
                        <a:pt x="2242" y="1558"/>
                      </a:lnTo>
                      <a:lnTo>
                        <a:pt x="2254" y="1554"/>
                      </a:lnTo>
                      <a:lnTo>
                        <a:pt x="2266" y="1546"/>
                      </a:lnTo>
                      <a:lnTo>
                        <a:pt x="2254" y="1558"/>
                      </a:lnTo>
                      <a:lnTo>
                        <a:pt x="2242" y="1562"/>
                      </a:lnTo>
                      <a:lnTo>
                        <a:pt x="2238" y="1575"/>
                      </a:lnTo>
                      <a:lnTo>
                        <a:pt x="2238" y="1587"/>
                      </a:lnTo>
                      <a:lnTo>
                        <a:pt x="2250" y="1579"/>
                      </a:lnTo>
                      <a:lnTo>
                        <a:pt x="2254" y="1591"/>
                      </a:lnTo>
                      <a:lnTo>
                        <a:pt x="2254" y="1587"/>
                      </a:lnTo>
                      <a:lnTo>
                        <a:pt x="2266" y="1583"/>
                      </a:lnTo>
                      <a:lnTo>
                        <a:pt x="2279" y="1571"/>
                      </a:lnTo>
                      <a:lnTo>
                        <a:pt x="2283" y="1558"/>
                      </a:lnTo>
                      <a:lnTo>
                        <a:pt x="2295" y="1546"/>
                      </a:lnTo>
                      <a:lnTo>
                        <a:pt x="2295" y="1546"/>
                      </a:lnTo>
                      <a:lnTo>
                        <a:pt x="2291" y="1538"/>
                      </a:lnTo>
                      <a:close/>
                    </a:path>
                  </a:pathLst>
                </a:custGeom>
                <a:solidFill>
                  <a:schemeClr val="accent1"/>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486" name="Group 342">
                  <a:extLst>
                    <a:ext uri="{FF2B5EF4-FFF2-40B4-BE49-F238E27FC236}">
                      <a16:creationId xmlns:a16="http://schemas.microsoft.com/office/drawing/2014/main" id="{4AFF0B3D-A9D5-4E85-8D70-8278C511C35C}"/>
                    </a:ext>
                  </a:extLst>
                </p:cNvPr>
                <p:cNvGrpSpPr>
                  <a:grpSpLocks/>
                </p:cNvGrpSpPr>
                <p:nvPr/>
              </p:nvGrpSpPr>
              <p:grpSpPr bwMode="auto">
                <a:xfrm>
                  <a:off x="488" y="6304"/>
                  <a:ext cx="1323" cy="635"/>
                  <a:chOff x="488" y="6304"/>
                  <a:chExt cx="1323" cy="635"/>
                </a:xfrm>
                <a:grpFill/>
              </p:grpSpPr>
              <p:sp>
                <p:nvSpPr>
                  <p:cNvPr id="512" name="Freeform 343">
                    <a:extLst>
                      <a:ext uri="{FF2B5EF4-FFF2-40B4-BE49-F238E27FC236}">
                        <a16:creationId xmlns:a16="http://schemas.microsoft.com/office/drawing/2014/main" id="{C9752D83-1078-4B6C-897D-9ADB85188A2B}"/>
                      </a:ext>
                    </a:extLst>
                  </p:cNvPr>
                  <p:cNvSpPr>
                    <a:spLocks/>
                  </p:cNvSpPr>
                  <p:nvPr/>
                </p:nvSpPr>
                <p:spPr bwMode="gray">
                  <a:xfrm>
                    <a:off x="488" y="6878"/>
                    <a:ext cx="82" cy="61"/>
                  </a:xfrm>
                  <a:custGeom>
                    <a:avLst/>
                    <a:gdLst>
                      <a:gd name="T0" fmla="*/ 78 w 82"/>
                      <a:gd name="T1" fmla="*/ 16 h 61"/>
                      <a:gd name="T2" fmla="*/ 78 w 82"/>
                      <a:gd name="T3" fmla="*/ 4 h 61"/>
                      <a:gd name="T4" fmla="*/ 65 w 82"/>
                      <a:gd name="T5" fmla="*/ 12 h 61"/>
                      <a:gd name="T6" fmla="*/ 57 w 82"/>
                      <a:gd name="T7" fmla="*/ 0 h 61"/>
                      <a:gd name="T8" fmla="*/ 45 w 82"/>
                      <a:gd name="T9" fmla="*/ 4 h 61"/>
                      <a:gd name="T10" fmla="*/ 33 w 82"/>
                      <a:gd name="T11" fmla="*/ 8 h 61"/>
                      <a:gd name="T12" fmla="*/ 37 w 82"/>
                      <a:gd name="T13" fmla="*/ 20 h 61"/>
                      <a:gd name="T14" fmla="*/ 49 w 82"/>
                      <a:gd name="T15" fmla="*/ 28 h 61"/>
                      <a:gd name="T16" fmla="*/ 37 w 82"/>
                      <a:gd name="T17" fmla="*/ 28 h 61"/>
                      <a:gd name="T18" fmla="*/ 33 w 82"/>
                      <a:gd name="T19" fmla="*/ 41 h 61"/>
                      <a:gd name="T20" fmla="*/ 25 w 82"/>
                      <a:gd name="T21" fmla="*/ 49 h 61"/>
                      <a:gd name="T22" fmla="*/ 8 w 82"/>
                      <a:gd name="T23" fmla="*/ 53 h 61"/>
                      <a:gd name="T24" fmla="*/ 0 w 82"/>
                      <a:gd name="T25" fmla="*/ 61 h 61"/>
                      <a:gd name="T26" fmla="*/ 8 w 82"/>
                      <a:gd name="T27" fmla="*/ 61 h 61"/>
                      <a:gd name="T28" fmla="*/ 33 w 82"/>
                      <a:gd name="T29" fmla="*/ 49 h 61"/>
                      <a:gd name="T30" fmla="*/ 41 w 82"/>
                      <a:gd name="T31" fmla="*/ 49 h 61"/>
                      <a:gd name="T32" fmla="*/ 57 w 82"/>
                      <a:gd name="T33" fmla="*/ 45 h 61"/>
                      <a:gd name="T34" fmla="*/ 61 w 82"/>
                      <a:gd name="T35" fmla="*/ 32 h 61"/>
                      <a:gd name="T36" fmla="*/ 73 w 82"/>
                      <a:gd name="T37" fmla="*/ 32 h 61"/>
                      <a:gd name="T38" fmla="*/ 82 w 82"/>
                      <a:gd name="T39" fmla="*/ 20 h 61"/>
                      <a:gd name="T40" fmla="*/ 69 w 82"/>
                      <a:gd name="T41" fmla="*/ 24 h 61"/>
                      <a:gd name="T42" fmla="*/ 78 w 82"/>
                      <a:gd name="T43" fmla="*/ 1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61">
                        <a:moveTo>
                          <a:pt x="78" y="16"/>
                        </a:moveTo>
                        <a:lnTo>
                          <a:pt x="78" y="4"/>
                        </a:lnTo>
                        <a:lnTo>
                          <a:pt x="65" y="12"/>
                        </a:lnTo>
                        <a:lnTo>
                          <a:pt x="57" y="0"/>
                        </a:lnTo>
                        <a:lnTo>
                          <a:pt x="45" y="4"/>
                        </a:lnTo>
                        <a:lnTo>
                          <a:pt x="33" y="8"/>
                        </a:lnTo>
                        <a:lnTo>
                          <a:pt x="37" y="20"/>
                        </a:lnTo>
                        <a:lnTo>
                          <a:pt x="49" y="28"/>
                        </a:lnTo>
                        <a:lnTo>
                          <a:pt x="37" y="28"/>
                        </a:lnTo>
                        <a:lnTo>
                          <a:pt x="33" y="41"/>
                        </a:lnTo>
                        <a:lnTo>
                          <a:pt x="25" y="49"/>
                        </a:lnTo>
                        <a:lnTo>
                          <a:pt x="8" y="53"/>
                        </a:lnTo>
                        <a:lnTo>
                          <a:pt x="0" y="61"/>
                        </a:lnTo>
                        <a:lnTo>
                          <a:pt x="8" y="61"/>
                        </a:lnTo>
                        <a:lnTo>
                          <a:pt x="33" y="49"/>
                        </a:lnTo>
                        <a:lnTo>
                          <a:pt x="41" y="49"/>
                        </a:lnTo>
                        <a:lnTo>
                          <a:pt x="57" y="45"/>
                        </a:lnTo>
                        <a:lnTo>
                          <a:pt x="61" y="32"/>
                        </a:lnTo>
                        <a:lnTo>
                          <a:pt x="73" y="32"/>
                        </a:lnTo>
                        <a:lnTo>
                          <a:pt x="82" y="20"/>
                        </a:lnTo>
                        <a:lnTo>
                          <a:pt x="69" y="24"/>
                        </a:lnTo>
                        <a:lnTo>
                          <a:pt x="78"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13" name="Freeform 344">
                    <a:extLst>
                      <a:ext uri="{FF2B5EF4-FFF2-40B4-BE49-F238E27FC236}">
                        <a16:creationId xmlns:a16="http://schemas.microsoft.com/office/drawing/2014/main" id="{D142326D-DFF6-447B-B949-36687F3C700E}"/>
                      </a:ext>
                    </a:extLst>
                  </p:cNvPr>
                  <p:cNvSpPr>
                    <a:spLocks/>
                  </p:cNvSpPr>
                  <p:nvPr/>
                </p:nvSpPr>
                <p:spPr bwMode="gray">
                  <a:xfrm>
                    <a:off x="582" y="6862"/>
                    <a:ext cx="24" cy="16"/>
                  </a:xfrm>
                  <a:custGeom>
                    <a:avLst/>
                    <a:gdLst>
                      <a:gd name="T0" fmla="*/ 0 w 24"/>
                      <a:gd name="T1" fmla="*/ 8 h 16"/>
                      <a:gd name="T2" fmla="*/ 12 w 24"/>
                      <a:gd name="T3" fmla="*/ 16 h 16"/>
                      <a:gd name="T4" fmla="*/ 24 w 24"/>
                      <a:gd name="T5" fmla="*/ 8 h 16"/>
                      <a:gd name="T6" fmla="*/ 12 w 24"/>
                      <a:gd name="T7" fmla="*/ 0 h 16"/>
                      <a:gd name="T8" fmla="*/ 0 w 24"/>
                      <a:gd name="T9" fmla="*/ 8 h 16"/>
                    </a:gdLst>
                    <a:ahLst/>
                    <a:cxnLst>
                      <a:cxn ang="0">
                        <a:pos x="T0" y="T1"/>
                      </a:cxn>
                      <a:cxn ang="0">
                        <a:pos x="T2" y="T3"/>
                      </a:cxn>
                      <a:cxn ang="0">
                        <a:pos x="T4" y="T5"/>
                      </a:cxn>
                      <a:cxn ang="0">
                        <a:pos x="T6" y="T7"/>
                      </a:cxn>
                      <a:cxn ang="0">
                        <a:pos x="T8" y="T9"/>
                      </a:cxn>
                    </a:cxnLst>
                    <a:rect l="0" t="0" r="r" b="b"/>
                    <a:pathLst>
                      <a:path w="24" h="16">
                        <a:moveTo>
                          <a:pt x="0" y="8"/>
                        </a:moveTo>
                        <a:lnTo>
                          <a:pt x="12" y="16"/>
                        </a:lnTo>
                        <a:lnTo>
                          <a:pt x="24" y="8"/>
                        </a:lnTo>
                        <a:lnTo>
                          <a:pt x="12"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14" name="Freeform 345">
                    <a:extLst>
                      <a:ext uri="{FF2B5EF4-FFF2-40B4-BE49-F238E27FC236}">
                        <a16:creationId xmlns:a16="http://schemas.microsoft.com/office/drawing/2014/main" id="{E9384986-079D-4878-920F-B5972101FE51}"/>
                      </a:ext>
                    </a:extLst>
                  </p:cNvPr>
                  <p:cNvSpPr>
                    <a:spLocks/>
                  </p:cNvSpPr>
                  <p:nvPr/>
                </p:nvSpPr>
                <p:spPr bwMode="gray">
                  <a:xfrm>
                    <a:off x="610" y="6858"/>
                    <a:ext cx="13" cy="12"/>
                  </a:xfrm>
                  <a:custGeom>
                    <a:avLst/>
                    <a:gdLst>
                      <a:gd name="T0" fmla="*/ 4 w 13"/>
                      <a:gd name="T1" fmla="*/ 12 h 12"/>
                      <a:gd name="T2" fmla="*/ 13 w 13"/>
                      <a:gd name="T3" fmla="*/ 4 h 12"/>
                      <a:gd name="T4" fmla="*/ 0 w 13"/>
                      <a:gd name="T5" fmla="*/ 0 h 12"/>
                      <a:gd name="T6" fmla="*/ 4 w 13"/>
                      <a:gd name="T7" fmla="*/ 12 h 12"/>
                    </a:gdLst>
                    <a:ahLst/>
                    <a:cxnLst>
                      <a:cxn ang="0">
                        <a:pos x="T0" y="T1"/>
                      </a:cxn>
                      <a:cxn ang="0">
                        <a:pos x="T2" y="T3"/>
                      </a:cxn>
                      <a:cxn ang="0">
                        <a:pos x="T4" y="T5"/>
                      </a:cxn>
                      <a:cxn ang="0">
                        <a:pos x="T6" y="T7"/>
                      </a:cxn>
                    </a:cxnLst>
                    <a:rect l="0" t="0" r="r" b="b"/>
                    <a:pathLst>
                      <a:path w="13" h="12">
                        <a:moveTo>
                          <a:pt x="4" y="12"/>
                        </a:moveTo>
                        <a:lnTo>
                          <a:pt x="13" y="4"/>
                        </a:lnTo>
                        <a:lnTo>
                          <a:pt x="0" y="0"/>
                        </a:lnTo>
                        <a:lnTo>
                          <a:pt x="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15" name="Freeform 346">
                    <a:extLst>
                      <a:ext uri="{FF2B5EF4-FFF2-40B4-BE49-F238E27FC236}">
                        <a16:creationId xmlns:a16="http://schemas.microsoft.com/office/drawing/2014/main" id="{68640A8F-0560-48DC-9BF2-247038C5D822}"/>
                      </a:ext>
                    </a:extLst>
                  </p:cNvPr>
                  <p:cNvSpPr>
                    <a:spLocks/>
                  </p:cNvSpPr>
                  <p:nvPr/>
                </p:nvSpPr>
                <p:spPr bwMode="gray">
                  <a:xfrm>
                    <a:off x="655" y="6792"/>
                    <a:ext cx="110" cy="53"/>
                  </a:xfrm>
                  <a:custGeom>
                    <a:avLst/>
                    <a:gdLst>
                      <a:gd name="T0" fmla="*/ 90 w 110"/>
                      <a:gd name="T1" fmla="*/ 13 h 53"/>
                      <a:gd name="T2" fmla="*/ 81 w 110"/>
                      <a:gd name="T3" fmla="*/ 0 h 53"/>
                      <a:gd name="T4" fmla="*/ 69 w 110"/>
                      <a:gd name="T5" fmla="*/ 0 h 53"/>
                      <a:gd name="T6" fmla="*/ 57 w 110"/>
                      <a:gd name="T7" fmla="*/ 0 h 53"/>
                      <a:gd name="T8" fmla="*/ 49 w 110"/>
                      <a:gd name="T9" fmla="*/ 9 h 53"/>
                      <a:gd name="T10" fmla="*/ 37 w 110"/>
                      <a:gd name="T11" fmla="*/ 13 h 53"/>
                      <a:gd name="T12" fmla="*/ 20 w 110"/>
                      <a:gd name="T13" fmla="*/ 13 h 53"/>
                      <a:gd name="T14" fmla="*/ 16 w 110"/>
                      <a:gd name="T15" fmla="*/ 25 h 53"/>
                      <a:gd name="T16" fmla="*/ 4 w 110"/>
                      <a:gd name="T17" fmla="*/ 33 h 53"/>
                      <a:gd name="T18" fmla="*/ 0 w 110"/>
                      <a:gd name="T19" fmla="*/ 37 h 53"/>
                      <a:gd name="T20" fmla="*/ 4 w 110"/>
                      <a:gd name="T21" fmla="*/ 49 h 53"/>
                      <a:gd name="T22" fmla="*/ 12 w 110"/>
                      <a:gd name="T23" fmla="*/ 53 h 53"/>
                      <a:gd name="T24" fmla="*/ 25 w 110"/>
                      <a:gd name="T25" fmla="*/ 53 h 53"/>
                      <a:gd name="T26" fmla="*/ 37 w 110"/>
                      <a:gd name="T27" fmla="*/ 41 h 53"/>
                      <a:gd name="T28" fmla="*/ 49 w 110"/>
                      <a:gd name="T29" fmla="*/ 33 h 53"/>
                      <a:gd name="T30" fmla="*/ 73 w 110"/>
                      <a:gd name="T31" fmla="*/ 33 h 53"/>
                      <a:gd name="T32" fmla="*/ 86 w 110"/>
                      <a:gd name="T33" fmla="*/ 33 h 53"/>
                      <a:gd name="T34" fmla="*/ 98 w 110"/>
                      <a:gd name="T35" fmla="*/ 29 h 53"/>
                      <a:gd name="T36" fmla="*/ 110 w 110"/>
                      <a:gd name="T37" fmla="*/ 33 h 53"/>
                      <a:gd name="T38" fmla="*/ 98 w 110"/>
                      <a:gd name="T39" fmla="*/ 25 h 53"/>
                      <a:gd name="T40" fmla="*/ 90 w 11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53">
                        <a:moveTo>
                          <a:pt x="90" y="13"/>
                        </a:moveTo>
                        <a:lnTo>
                          <a:pt x="81" y="0"/>
                        </a:lnTo>
                        <a:lnTo>
                          <a:pt x="69" y="0"/>
                        </a:lnTo>
                        <a:lnTo>
                          <a:pt x="57" y="0"/>
                        </a:lnTo>
                        <a:lnTo>
                          <a:pt x="49" y="9"/>
                        </a:lnTo>
                        <a:lnTo>
                          <a:pt x="37" y="13"/>
                        </a:lnTo>
                        <a:lnTo>
                          <a:pt x="20" y="13"/>
                        </a:lnTo>
                        <a:lnTo>
                          <a:pt x="16" y="25"/>
                        </a:lnTo>
                        <a:lnTo>
                          <a:pt x="4" y="33"/>
                        </a:lnTo>
                        <a:lnTo>
                          <a:pt x="0" y="37"/>
                        </a:lnTo>
                        <a:lnTo>
                          <a:pt x="4" y="49"/>
                        </a:lnTo>
                        <a:lnTo>
                          <a:pt x="12" y="53"/>
                        </a:lnTo>
                        <a:lnTo>
                          <a:pt x="25" y="53"/>
                        </a:lnTo>
                        <a:lnTo>
                          <a:pt x="37" y="41"/>
                        </a:lnTo>
                        <a:lnTo>
                          <a:pt x="49" y="33"/>
                        </a:lnTo>
                        <a:lnTo>
                          <a:pt x="73" y="33"/>
                        </a:lnTo>
                        <a:lnTo>
                          <a:pt x="86" y="33"/>
                        </a:lnTo>
                        <a:lnTo>
                          <a:pt x="98" y="29"/>
                        </a:lnTo>
                        <a:lnTo>
                          <a:pt x="110" y="33"/>
                        </a:lnTo>
                        <a:lnTo>
                          <a:pt x="98" y="25"/>
                        </a:lnTo>
                        <a:lnTo>
                          <a:pt x="9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16" name="Freeform 347">
                    <a:extLst>
                      <a:ext uri="{FF2B5EF4-FFF2-40B4-BE49-F238E27FC236}">
                        <a16:creationId xmlns:a16="http://schemas.microsoft.com/office/drawing/2014/main" id="{119E5ED1-EA63-49C4-8D0F-3E2F32E8A736}"/>
                      </a:ext>
                    </a:extLst>
                  </p:cNvPr>
                  <p:cNvSpPr>
                    <a:spLocks/>
                  </p:cNvSpPr>
                  <p:nvPr/>
                </p:nvSpPr>
                <p:spPr bwMode="gray">
                  <a:xfrm>
                    <a:off x="1270" y="6540"/>
                    <a:ext cx="150" cy="106"/>
                  </a:xfrm>
                  <a:custGeom>
                    <a:avLst/>
                    <a:gdLst>
                      <a:gd name="T0" fmla="*/ 134 w 150"/>
                      <a:gd name="T1" fmla="*/ 21 h 106"/>
                      <a:gd name="T2" fmla="*/ 138 w 150"/>
                      <a:gd name="T3" fmla="*/ 8 h 106"/>
                      <a:gd name="T4" fmla="*/ 126 w 150"/>
                      <a:gd name="T5" fmla="*/ 8 h 106"/>
                      <a:gd name="T6" fmla="*/ 113 w 150"/>
                      <a:gd name="T7" fmla="*/ 12 h 106"/>
                      <a:gd name="T8" fmla="*/ 101 w 150"/>
                      <a:gd name="T9" fmla="*/ 4 h 106"/>
                      <a:gd name="T10" fmla="*/ 89 w 150"/>
                      <a:gd name="T11" fmla="*/ 0 h 106"/>
                      <a:gd name="T12" fmla="*/ 97 w 150"/>
                      <a:gd name="T13" fmla="*/ 12 h 106"/>
                      <a:gd name="T14" fmla="*/ 93 w 150"/>
                      <a:gd name="T15" fmla="*/ 21 h 106"/>
                      <a:gd name="T16" fmla="*/ 81 w 150"/>
                      <a:gd name="T17" fmla="*/ 12 h 106"/>
                      <a:gd name="T18" fmla="*/ 77 w 150"/>
                      <a:gd name="T19" fmla="*/ 25 h 106"/>
                      <a:gd name="T20" fmla="*/ 69 w 150"/>
                      <a:gd name="T21" fmla="*/ 12 h 106"/>
                      <a:gd name="T22" fmla="*/ 57 w 150"/>
                      <a:gd name="T23" fmla="*/ 8 h 106"/>
                      <a:gd name="T24" fmla="*/ 48 w 150"/>
                      <a:gd name="T25" fmla="*/ 21 h 106"/>
                      <a:gd name="T26" fmla="*/ 61 w 150"/>
                      <a:gd name="T27" fmla="*/ 25 h 106"/>
                      <a:gd name="T28" fmla="*/ 61 w 150"/>
                      <a:gd name="T29" fmla="*/ 37 h 106"/>
                      <a:gd name="T30" fmla="*/ 52 w 150"/>
                      <a:gd name="T31" fmla="*/ 49 h 106"/>
                      <a:gd name="T32" fmla="*/ 65 w 150"/>
                      <a:gd name="T33" fmla="*/ 61 h 106"/>
                      <a:gd name="T34" fmla="*/ 52 w 150"/>
                      <a:gd name="T35" fmla="*/ 53 h 106"/>
                      <a:gd name="T36" fmla="*/ 48 w 150"/>
                      <a:gd name="T37" fmla="*/ 41 h 106"/>
                      <a:gd name="T38" fmla="*/ 40 w 150"/>
                      <a:gd name="T39" fmla="*/ 29 h 106"/>
                      <a:gd name="T40" fmla="*/ 28 w 150"/>
                      <a:gd name="T41" fmla="*/ 29 h 106"/>
                      <a:gd name="T42" fmla="*/ 4 w 150"/>
                      <a:gd name="T43" fmla="*/ 41 h 106"/>
                      <a:gd name="T44" fmla="*/ 0 w 150"/>
                      <a:gd name="T45" fmla="*/ 53 h 106"/>
                      <a:gd name="T46" fmla="*/ 8 w 150"/>
                      <a:gd name="T47" fmla="*/ 65 h 106"/>
                      <a:gd name="T48" fmla="*/ 12 w 150"/>
                      <a:gd name="T49" fmla="*/ 77 h 106"/>
                      <a:gd name="T50" fmla="*/ 20 w 150"/>
                      <a:gd name="T51" fmla="*/ 90 h 106"/>
                      <a:gd name="T52" fmla="*/ 32 w 150"/>
                      <a:gd name="T53" fmla="*/ 90 h 106"/>
                      <a:gd name="T54" fmla="*/ 36 w 150"/>
                      <a:gd name="T55" fmla="*/ 82 h 106"/>
                      <a:gd name="T56" fmla="*/ 36 w 150"/>
                      <a:gd name="T57" fmla="*/ 77 h 106"/>
                      <a:gd name="T58" fmla="*/ 24 w 150"/>
                      <a:gd name="T59" fmla="*/ 77 h 106"/>
                      <a:gd name="T60" fmla="*/ 36 w 150"/>
                      <a:gd name="T61" fmla="*/ 73 h 106"/>
                      <a:gd name="T62" fmla="*/ 36 w 150"/>
                      <a:gd name="T63" fmla="*/ 77 h 106"/>
                      <a:gd name="T64" fmla="*/ 36 w 150"/>
                      <a:gd name="T65" fmla="*/ 77 h 106"/>
                      <a:gd name="T66" fmla="*/ 36 w 150"/>
                      <a:gd name="T67" fmla="*/ 82 h 106"/>
                      <a:gd name="T68" fmla="*/ 36 w 150"/>
                      <a:gd name="T69" fmla="*/ 86 h 106"/>
                      <a:gd name="T70" fmla="*/ 48 w 150"/>
                      <a:gd name="T71" fmla="*/ 77 h 106"/>
                      <a:gd name="T72" fmla="*/ 61 w 150"/>
                      <a:gd name="T73" fmla="*/ 73 h 106"/>
                      <a:gd name="T74" fmla="*/ 48 w 150"/>
                      <a:gd name="T75" fmla="*/ 86 h 106"/>
                      <a:gd name="T76" fmla="*/ 44 w 150"/>
                      <a:gd name="T77" fmla="*/ 98 h 106"/>
                      <a:gd name="T78" fmla="*/ 36 w 150"/>
                      <a:gd name="T79" fmla="*/ 106 h 106"/>
                      <a:gd name="T80" fmla="*/ 44 w 150"/>
                      <a:gd name="T81" fmla="*/ 106 h 106"/>
                      <a:gd name="T82" fmla="*/ 61 w 150"/>
                      <a:gd name="T83" fmla="*/ 98 h 106"/>
                      <a:gd name="T84" fmla="*/ 69 w 150"/>
                      <a:gd name="T85" fmla="*/ 90 h 106"/>
                      <a:gd name="T86" fmla="*/ 61 w 150"/>
                      <a:gd name="T87" fmla="*/ 82 h 106"/>
                      <a:gd name="T88" fmla="*/ 69 w 150"/>
                      <a:gd name="T89" fmla="*/ 77 h 106"/>
                      <a:gd name="T90" fmla="*/ 81 w 150"/>
                      <a:gd name="T91" fmla="*/ 69 h 106"/>
                      <a:gd name="T92" fmla="*/ 93 w 150"/>
                      <a:gd name="T93" fmla="*/ 65 h 106"/>
                      <a:gd name="T94" fmla="*/ 105 w 150"/>
                      <a:gd name="T95" fmla="*/ 65 h 106"/>
                      <a:gd name="T96" fmla="*/ 118 w 150"/>
                      <a:gd name="T97" fmla="*/ 61 h 106"/>
                      <a:gd name="T98" fmla="*/ 130 w 150"/>
                      <a:gd name="T99" fmla="*/ 53 h 106"/>
                      <a:gd name="T100" fmla="*/ 118 w 150"/>
                      <a:gd name="T101" fmla="*/ 45 h 106"/>
                      <a:gd name="T102" fmla="*/ 105 w 150"/>
                      <a:gd name="T103" fmla="*/ 45 h 106"/>
                      <a:gd name="T104" fmla="*/ 118 w 150"/>
                      <a:gd name="T105" fmla="*/ 41 h 106"/>
                      <a:gd name="T106" fmla="*/ 130 w 150"/>
                      <a:gd name="T107" fmla="*/ 45 h 106"/>
                      <a:gd name="T108" fmla="*/ 138 w 150"/>
                      <a:gd name="T109" fmla="*/ 49 h 106"/>
                      <a:gd name="T110" fmla="*/ 150 w 150"/>
                      <a:gd name="T111" fmla="*/ 37 h 106"/>
                      <a:gd name="T112" fmla="*/ 138 w 150"/>
                      <a:gd name="T113" fmla="*/ 33 h 106"/>
                      <a:gd name="T114" fmla="*/ 134 w 150"/>
                      <a:gd name="T115" fmla="*/ 2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106">
                        <a:moveTo>
                          <a:pt x="134" y="21"/>
                        </a:moveTo>
                        <a:lnTo>
                          <a:pt x="138" y="8"/>
                        </a:lnTo>
                        <a:lnTo>
                          <a:pt x="126" y="8"/>
                        </a:lnTo>
                        <a:lnTo>
                          <a:pt x="113" y="12"/>
                        </a:lnTo>
                        <a:lnTo>
                          <a:pt x="101" y="4"/>
                        </a:lnTo>
                        <a:lnTo>
                          <a:pt x="89" y="0"/>
                        </a:lnTo>
                        <a:lnTo>
                          <a:pt x="97" y="12"/>
                        </a:lnTo>
                        <a:lnTo>
                          <a:pt x="93" y="21"/>
                        </a:lnTo>
                        <a:lnTo>
                          <a:pt x="81" y="12"/>
                        </a:lnTo>
                        <a:lnTo>
                          <a:pt x="77" y="25"/>
                        </a:lnTo>
                        <a:lnTo>
                          <a:pt x="69" y="12"/>
                        </a:lnTo>
                        <a:lnTo>
                          <a:pt x="57" y="8"/>
                        </a:lnTo>
                        <a:lnTo>
                          <a:pt x="48" y="21"/>
                        </a:lnTo>
                        <a:lnTo>
                          <a:pt x="61" y="25"/>
                        </a:lnTo>
                        <a:lnTo>
                          <a:pt x="61" y="37"/>
                        </a:lnTo>
                        <a:lnTo>
                          <a:pt x="52" y="49"/>
                        </a:lnTo>
                        <a:lnTo>
                          <a:pt x="65" y="61"/>
                        </a:lnTo>
                        <a:lnTo>
                          <a:pt x="52" y="53"/>
                        </a:lnTo>
                        <a:lnTo>
                          <a:pt x="48" y="41"/>
                        </a:lnTo>
                        <a:lnTo>
                          <a:pt x="40" y="29"/>
                        </a:lnTo>
                        <a:lnTo>
                          <a:pt x="28" y="29"/>
                        </a:lnTo>
                        <a:lnTo>
                          <a:pt x="4" y="41"/>
                        </a:lnTo>
                        <a:lnTo>
                          <a:pt x="0" y="53"/>
                        </a:lnTo>
                        <a:lnTo>
                          <a:pt x="8" y="65"/>
                        </a:lnTo>
                        <a:lnTo>
                          <a:pt x="12" y="77"/>
                        </a:lnTo>
                        <a:lnTo>
                          <a:pt x="20" y="90"/>
                        </a:lnTo>
                        <a:lnTo>
                          <a:pt x="32" y="90"/>
                        </a:lnTo>
                        <a:lnTo>
                          <a:pt x="36" y="82"/>
                        </a:lnTo>
                        <a:lnTo>
                          <a:pt x="36" y="77"/>
                        </a:lnTo>
                        <a:lnTo>
                          <a:pt x="24" y="77"/>
                        </a:lnTo>
                        <a:lnTo>
                          <a:pt x="36" y="73"/>
                        </a:lnTo>
                        <a:lnTo>
                          <a:pt x="36" y="77"/>
                        </a:lnTo>
                        <a:lnTo>
                          <a:pt x="36" y="77"/>
                        </a:lnTo>
                        <a:lnTo>
                          <a:pt x="36" y="82"/>
                        </a:lnTo>
                        <a:lnTo>
                          <a:pt x="36" y="86"/>
                        </a:lnTo>
                        <a:lnTo>
                          <a:pt x="48" y="77"/>
                        </a:lnTo>
                        <a:lnTo>
                          <a:pt x="61" y="73"/>
                        </a:lnTo>
                        <a:lnTo>
                          <a:pt x="48" y="86"/>
                        </a:lnTo>
                        <a:lnTo>
                          <a:pt x="44" y="98"/>
                        </a:lnTo>
                        <a:lnTo>
                          <a:pt x="36" y="106"/>
                        </a:lnTo>
                        <a:lnTo>
                          <a:pt x="44" y="106"/>
                        </a:lnTo>
                        <a:lnTo>
                          <a:pt x="61" y="98"/>
                        </a:lnTo>
                        <a:lnTo>
                          <a:pt x="69" y="90"/>
                        </a:lnTo>
                        <a:lnTo>
                          <a:pt x="61" y="82"/>
                        </a:lnTo>
                        <a:lnTo>
                          <a:pt x="69" y="77"/>
                        </a:lnTo>
                        <a:lnTo>
                          <a:pt x="81" y="69"/>
                        </a:lnTo>
                        <a:lnTo>
                          <a:pt x="93" y="65"/>
                        </a:lnTo>
                        <a:lnTo>
                          <a:pt x="105" y="65"/>
                        </a:lnTo>
                        <a:lnTo>
                          <a:pt x="118" y="61"/>
                        </a:lnTo>
                        <a:lnTo>
                          <a:pt x="130" y="53"/>
                        </a:lnTo>
                        <a:lnTo>
                          <a:pt x="118" y="45"/>
                        </a:lnTo>
                        <a:lnTo>
                          <a:pt x="105" y="45"/>
                        </a:lnTo>
                        <a:lnTo>
                          <a:pt x="118" y="41"/>
                        </a:lnTo>
                        <a:lnTo>
                          <a:pt x="130" y="45"/>
                        </a:lnTo>
                        <a:lnTo>
                          <a:pt x="138" y="49"/>
                        </a:lnTo>
                        <a:lnTo>
                          <a:pt x="150" y="37"/>
                        </a:lnTo>
                        <a:lnTo>
                          <a:pt x="138" y="33"/>
                        </a:lnTo>
                        <a:lnTo>
                          <a:pt x="134"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17" name="Freeform 348">
                    <a:extLst>
                      <a:ext uri="{FF2B5EF4-FFF2-40B4-BE49-F238E27FC236}">
                        <a16:creationId xmlns:a16="http://schemas.microsoft.com/office/drawing/2014/main" id="{CD7E68F9-AB88-4D55-ACD7-7E66F0E3919F}"/>
                      </a:ext>
                    </a:extLst>
                  </p:cNvPr>
                  <p:cNvSpPr>
                    <a:spLocks/>
                  </p:cNvSpPr>
                  <p:nvPr/>
                </p:nvSpPr>
                <p:spPr bwMode="gray">
                  <a:xfrm>
                    <a:off x="1363" y="6499"/>
                    <a:ext cx="73" cy="41"/>
                  </a:xfrm>
                  <a:custGeom>
                    <a:avLst/>
                    <a:gdLst>
                      <a:gd name="T0" fmla="*/ 49 w 73"/>
                      <a:gd name="T1" fmla="*/ 9 h 41"/>
                      <a:gd name="T2" fmla="*/ 37 w 73"/>
                      <a:gd name="T3" fmla="*/ 0 h 41"/>
                      <a:gd name="T4" fmla="*/ 25 w 73"/>
                      <a:gd name="T5" fmla="*/ 5 h 41"/>
                      <a:gd name="T6" fmla="*/ 25 w 73"/>
                      <a:gd name="T7" fmla="*/ 17 h 41"/>
                      <a:gd name="T8" fmla="*/ 12 w 73"/>
                      <a:gd name="T9" fmla="*/ 13 h 41"/>
                      <a:gd name="T10" fmla="*/ 0 w 73"/>
                      <a:gd name="T11" fmla="*/ 21 h 41"/>
                      <a:gd name="T12" fmla="*/ 8 w 73"/>
                      <a:gd name="T13" fmla="*/ 33 h 41"/>
                      <a:gd name="T14" fmla="*/ 20 w 73"/>
                      <a:gd name="T15" fmla="*/ 41 h 41"/>
                      <a:gd name="T16" fmla="*/ 33 w 73"/>
                      <a:gd name="T17" fmla="*/ 33 h 41"/>
                      <a:gd name="T18" fmla="*/ 37 w 73"/>
                      <a:gd name="T19" fmla="*/ 21 h 41"/>
                      <a:gd name="T20" fmla="*/ 49 w 73"/>
                      <a:gd name="T21" fmla="*/ 29 h 41"/>
                      <a:gd name="T22" fmla="*/ 53 w 73"/>
                      <a:gd name="T23" fmla="*/ 17 h 41"/>
                      <a:gd name="T24" fmla="*/ 65 w 73"/>
                      <a:gd name="T25" fmla="*/ 25 h 41"/>
                      <a:gd name="T26" fmla="*/ 73 w 73"/>
                      <a:gd name="T27" fmla="*/ 13 h 41"/>
                      <a:gd name="T28" fmla="*/ 61 w 73"/>
                      <a:gd name="T29" fmla="*/ 9 h 41"/>
                      <a:gd name="T30" fmla="*/ 49 w 73"/>
                      <a:gd name="T3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41">
                        <a:moveTo>
                          <a:pt x="49" y="9"/>
                        </a:moveTo>
                        <a:lnTo>
                          <a:pt x="37" y="0"/>
                        </a:lnTo>
                        <a:lnTo>
                          <a:pt x="25" y="5"/>
                        </a:lnTo>
                        <a:lnTo>
                          <a:pt x="25" y="17"/>
                        </a:lnTo>
                        <a:lnTo>
                          <a:pt x="12" y="13"/>
                        </a:lnTo>
                        <a:lnTo>
                          <a:pt x="0" y="21"/>
                        </a:lnTo>
                        <a:lnTo>
                          <a:pt x="8" y="33"/>
                        </a:lnTo>
                        <a:lnTo>
                          <a:pt x="20" y="41"/>
                        </a:lnTo>
                        <a:lnTo>
                          <a:pt x="33" y="33"/>
                        </a:lnTo>
                        <a:lnTo>
                          <a:pt x="37" y="21"/>
                        </a:lnTo>
                        <a:lnTo>
                          <a:pt x="49" y="29"/>
                        </a:lnTo>
                        <a:lnTo>
                          <a:pt x="53" y="17"/>
                        </a:lnTo>
                        <a:lnTo>
                          <a:pt x="65" y="25"/>
                        </a:lnTo>
                        <a:lnTo>
                          <a:pt x="73" y="13"/>
                        </a:lnTo>
                        <a:lnTo>
                          <a:pt x="61" y="9"/>
                        </a:lnTo>
                        <a:lnTo>
                          <a:pt x="49" y="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18" name="Freeform 349">
                    <a:extLst>
                      <a:ext uri="{FF2B5EF4-FFF2-40B4-BE49-F238E27FC236}">
                        <a16:creationId xmlns:a16="http://schemas.microsoft.com/office/drawing/2014/main" id="{C8704181-71E6-49A9-BDE0-642665E16DF5}"/>
                      </a:ext>
                    </a:extLst>
                  </p:cNvPr>
                  <p:cNvSpPr>
                    <a:spLocks/>
                  </p:cNvSpPr>
                  <p:nvPr/>
                </p:nvSpPr>
                <p:spPr bwMode="gray">
                  <a:xfrm>
                    <a:off x="1786" y="6304"/>
                    <a:ext cx="25" cy="12"/>
                  </a:xfrm>
                  <a:custGeom>
                    <a:avLst/>
                    <a:gdLst>
                      <a:gd name="T0" fmla="*/ 25 w 25"/>
                      <a:gd name="T1" fmla="*/ 4 h 12"/>
                      <a:gd name="T2" fmla="*/ 25 w 25"/>
                      <a:gd name="T3" fmla="*/ 0 h 12"/>
                      <a:gd name="T4" fmla="*/ 13 w 25"/>
                      <a:gd name="T5" fmla="*/ 4 h 12"/>
                      <a:gd name="T6" fmla="*/ 0 w 25"/>
                      <a:gd name="T7" fmla="*/ 12 h 12"/>
                      <a:gd name="T8" fmla="*/ 13 w 25"/>
                      <a:gd name="T9" fmla="*/ 12 h 12"/>
                      <a:gd name="T10" fmla="*/ 25 w 25"/>
                      <a:gd name="T11" fmla="*/ 4 h 12"/>
                    </a:gdLst>
                    <a:ahLst/>
                    <a:cxnLst>
                      <a:cxn ang="0">
                        <a:pos x="T0" y="T1"/>
                      </a:cxn>
                      <a:cxn ang="0">
                        <a:pos x="T2" y="T3"/>
                      </a:cxn>
                      <a:cxn ang="0">
                        <a:pos x="T4" y="T5"/>
                      </a:cxn>
                      <a:cxn ang="0">
                        <a:pos x="T6" y="T7"/>
                      </a:cxn>
                      <a:cxn ang="0">
                        <a:pos x="T8" y="T9"/>
                      </a:cxn>
                      <a:cxn ang="0">
                        <a:pos x="T10" y="T11"/>
                      </a:cxn>
                    </a:cxnLst>
                    <a:rect l="0" t="0" r="r" b="b"/>
                    <a:pathLst>
                      <a:path w="25" h="12">
                        <a:moveTo>
                          <a:pt x="25" y="4"/>
                        </a:moveTo>
                        <a:lnTo>
                          <a:pt x="25" y="0"/>
                        </a:lnTo>
                        <a:lnTo>
                          <a:pt x="13" y="4"/>
                        </a:lnTo>
                        <a:lnTo>
                          <a:pt x="0" y="12"/>
                        </a:lnTo>
                        <a:lnTo>
                          <a:pt x="13" y="12"/>
                        </a:lnTo>
                        <a:lnTo>
                          <a:pt x="25"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19" name="Freeform 350">
                    <a:extLst>
                      <a:ext uri="{FF2B5EF4-FFF2-40B4-BE49-F238E27FC236}">
                        <a16:creationId xmlns:a16="http://schemas.microsoft.com/office/drawing/2014/main" id="{D0239A52-8550-4D49-91A7-E1E0720AC193}"/>
                      </a:ext>
                    </a:extLst>
                  </p:cNvPr>
                  <p:cNvSpPr>
                    <a:spLocks/>
                  </p:cNvSpPr>
                  <p:nvPr/>
                </p:nvSpPr>
                <p:spPr bwMode="gray">
                  <a:xfrm>
                    <a:off x="1685" y="6333"/>
                    <a:ext cx="53" cy="49"/>
                  </a:xfrm>
                  <a:custGeom>
                    <a:avLst/>
                    <a:gdLst>
                      <a:gd name="T0" fmla="*/ 32 w 53"/>
                      <a:gd name="T1" fmla="*/ 12 h 49"/>
                      <a:gd name="T2" fmla="*/ 20 w 53"/>
                      <a:gd name="T3" fmla="*/ 20 h 49"/>
                      <a:gd name="T4" fmla="*/ 8 w 53"/>
                      <a:gd name="T5" fmla="*/ 28 h 49"/>
                      <a:gd name="T6" fmla="*/ 4 w 53"/>
                      <a:gd name="T7" fmla="*/ 36 h 49"/>
                      <a:gd name="T8" fmla="*/ 0 w 53"/>
                      <a:gd name="T9" fmla="*/ 49 h 49"/>
                      <a:gd name="T10" fmla="*/ 12 w 53"/>
                      <a:gd name="T11" fmla="*/ 44 h 49"/>
                      <a:gd name="T12" fmla="*/ 24 w 53"/>
                      <a:gd name="T13" fmla="*/ 40 h 49"/>
                      <a:gd name="T14" fmla="*/ 28 w 53"/>
                      <a:gd name="T15" fmla="*/ 28 h 49"/>
                      <a:gd name="T16" fmla="*/ 28 w 53"/>
                      <a:gd name="T17" fmla="*/ 24 h 49"/>
                      <a:gd name="T18" fmla="*/ 40 w 53"/>
                      <a:gd name="T19" fmla="*/ 12 h 49"/>
                      <a:gd name="T20" fmla="*/ 53 w 53"/>
                      <a:gd name="T21" fmla="*/ 0 h 49"/>
                      <a:gd name="T22" fmla="*/ 40 w 53"/>
                      <a:gd name="T23" fmla="*/ 0 h 49"/>
                      <a:gd name="T24" fmla="*/ 32 w 53"/>
                      <a:gd name="T25"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49">
                        <a:moveTo>
                          <a:pt x="32" y="12"/>
                        </a:moveTo>
                        <a:lnTo>
                          <a:pt x="20" y="20"/>
                        </a:lnTo>
                        <a:lnTo>
                          <a:pt x="8" y="28"/>
                        </a:lnTo>
                        <a:lnTo>
                          <a:pt x="4" y="36"/>
                        </a:lnTo>
                        <a:lnTo>
                          <a:pt x="0" y="49"/>
                        </a:lnTo>
                        <a:lnTo>
                          <a:pt x="12" y="44"/>
                        </a:lnTo>
                        <a:lnTo>
                          <a:pt x="24" y="40"/>
                        </a:lnTo>
                        <a:lnTo>
                          <a:pt x="28" y="28"/>
                        </a:lnTo>
                        <a:lnTo>
                          <a:pt x="28" y="24"/>
                        </a:lnTo>
                        <a:lnTo>
                          <a:pt x="40" y="12"/>
                        </a:lnTo>
                        <a:lnTo>
                          <a:pt x="53" y="0"/>
                        </a:lnTo>
                        <a:lnTo>
                          <a:pt x="40" y="0"/>
                        </a:lnTo>
                        <a:lnTo>
                          <a:pt x="32"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20" name="Freeform 351">
                    <a:extLst>
                      <a:ext uri="{FF2B5EF4-FFF2-40B4-BE49-F238E27FC236}">
                        <a16:creationId xmlns:a16="http://schemas.microsoft.com/office/drawing/2014/main" id="{F80AF502-F895-4FDE-99EC-B84F92A31A2B}"/>
                      </a:ext>
                    </a:extLst>
                  </p:cNvPr>
                  <p:cNvSpPr>
                    <a:spLocks/>
                  </p:cNvSpPr>
                  <p:nvPr/>
                </p:nvSpPr>
                <p:spPr bwMode="gray">
                  <a:xfrm>
                    <a:off x="1754" y="6316"/>
                    <a:ext cx="36" cy="17"/>
                  </a:xfrm>
                  <a:custGeom>
                    <a:avLst/>
                    <a:gdLst>
                      <a:gd name="T0" fmla="*/ 16 w 36"/>
                      <a:gd name="T1" fmla="*/ 0 h 17"/>
                      <a:gd name="T2" fmla="*/ 8 w 36"/>
                      <a:gd name="T3" fmla="*/ 0 h 17"/>
                      <a:gd name="T4" fmla="*/ 0 w 36"/>
                      <a:gd name="T5" fmla="*/ 13 h 17"/>
                      <a:gd name="T6" fmla="*/ 12 w 36"/>
                      <a:gd name="T7" fmla="*/ 17 h 17"/>
                      <a:gd name="T8" fmla="*/ 24 w 36"/>
                      <a:gd name="T9" fmla="*/ 13 h 17"/>
                      <a:gd name="T10" fmla="*/ 36 w 36"/>
                      <a:gd name="T11" fmla="*/ 9 h 17"/>
                      <a:gd name="T12" fmla="*/ 28 w 36"/>
                      <a:gd name="T13" fmla="*/ 4 h 17"/>
                      <a:gd name="T14" fmla="*/ 16 w 36"/>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
                        <a:moveTo>
                          <a:pt x="16" y="0"/>
                        </a:moveTo>
                        <a:lnTo>
                          <a:pt x="8" y="0"/>
                        </a:lnTo>
                        <a:lnTo>
                          <a:pt x="0" y="13"/>
                        </a:lnTo>
                        <a:lnTo>
                          <a:pt x="12" y="17"/>
                        </a:lnTo>
                        <a:lnTo>
                          <a:pt x="24" y="13"/>
                        </a:lnTo>
                        <a:lnTo>
                          <a:pt x="36" y="9"/>
                        </a:lnTo>
                        <a:lnTo>
                          <a:pt x="28" y="4"/>
                        </a:lnTo>
                        <a:lnTo>
                          <a:pt x="16"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21" name="Freeform 352">
                    <a:extLst>
                      <a:ext uri="{FF2B5EF4-FFF2-40B4-BE49-F238E27FC236}">
                        <a16:creationId xmlns:a16="http://schemas.microsoft.com/office/drawing/2014/main" id="{55CF5957-FF16-4603-AAEB-C310B6CB7485}"/>
                      </a:ext>
                    </a:extLst>
                  </p:cNvPr>
                  <p:cNvSpPr>
                    <a:spLocks/>
                  </p:cNvSpPr>
                  <p:nvPr/>
                </p:nvSpPr>
                <p:spPr bwMode="gray">
                  <a:xfrm>
                    <a:off x="509" y="6329"/>
                    <a:ext cx="101" cy="44"/>
                  </a:xfrm>
                  <a:custGeom>
                    <a:avLst/>
                    <a:gdLst>
                      <a:gd name="T0" fmla="*/ 16 w 101"/>
                      <a:gd name="T1" fmla="*/ 32 h 44"/>
                      <a:gd name="T2" fmla="*/ 20 w 101"/>
                      <a:gd name="T3" fmla="*/ 32 h 44"/>
                      <a:gd name="T4" fmla="*/ 28 w 101"/>
                      <a:gd name="T5" fmla="*/ 40 h 44"/>
                      <a:gd name="T6" fmla="*/ 40 w 101"/>
                      <a:gd name="T7" fmla="*/ 44 h 44"/>
                      <a:gd name="T8" fmla="*/ 52 w 101"/>
                      <a:gd name="T9" fmla="*/ 44 h 44"/>
                      <a:gd name="T10" fmla="*/ 65 w 101"/>
                      <a:gd name="T11" fmla="*/ 44 h 44"/>
                      <a:gd name="T12" fmla="*/ 77 w 101"/>
                      <a:gd name="T13" fmla="*/ 44 h 44"/>
                      <a:gd name="T14" fmla="*/ 89 w 101"/>
                      <a:gd name="T15" fmla="*/ 40 h 44"/>
                      <a:gd name="T16" fmla="*/ 101 w 101"/>
                      <a:gd name="T17" fmla="*/ 32 h 44"/>
                      <a:gd name="T18" fmla="*/ 101 w 101"/>
                      <a:gd name="T19" fmla="*/ 28 h 44"/>
                      <a:gd name="T20" fmla="*/ 97 w 101"/>
                      <a:gd name="T21" fmla="*/ 16 h 44"/>
                      <a:gd name="T22" fmla="*/ 97 w 101"/>
                      <a:gd name="T23" fmla="*/ 4 h 44"/>
                      <a:gd name="T24" fmla="*/ 81 w 101"/>
                      <a:gd name="T25" fmla="*/ 4 h 44"/>
                      <a:gd name="T26" fmla="*/ 73 w 101"/>
                      <a:gd name="T27" fmla="*/ 0 h 44"/>
                      <a:gd name="T28" fmla="*/ 61 w 101"/>
                      <a:gd name="T29" fmla="*/ 0 h 44"/>
                      <a:gd name="T30" fmla="*/ 48 w 101"/>
                      <a:gd name="T31" fmla="*/ 0 h 44"/>
                      <a:gd name="T32" fmla="*/ 36 w 101"/>
                      <a:gd name="T33" fmla="*/ 4 h 44"/>
                      <a:gd name="T34" fmla="*/ 24 w 101"/>
                      <a:gd name="T35" fmla="*/ 12 h 44"/>
                      <a:gd name="T36" fmla="*/ 12 w 101"/>
                      <a:gd name="T37" fmla="*/ 12 h 44"/>
                      <a:gd name="T38" fmla="*/ 0 w 101"/>
                      <a:gd name="T39" fmla="*/ 20 h 44"/>
                      <a:gd name="T40" fmla="*/ 12 w 101"/>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44">
                        <a:moveTo>
                          <a:pt x="16" y="32"/>
                        </a:moveTo>
                        <a:lnTo>
                          <a:pt x="20" y="32"/>
                        </a:lnTo>
                        <a:lnTo>
                          <a:pt x="28" y="40"/>
                        </a:lnTo>
                        <a:lnTo>
                          <a:pt x="40" y="44"/>
                        </a:lnTo>
                        <a:lnTo>
                          <a:pt x="52" y="44"/>
                        </a:lnTo>
                        <a:lnTo>
                          <a:pt x="65" y="44"/>
                        </a:lnTo>
                        <a:lnTo>
                          <a:pt x="77" y="44"/>
                        </a:lnTo>
                        <a:lnTo>
                          <a:pt x="89" y="40"/>
                        </a:lnTo>
                        <a:lnTo>
                          <a:pt x="101" y="32"/>
                        </a:lnTo>
                        <a:lnTo>
                          <a:pt x="101" y="28"/>
                        </a:lnTo>
                        <a:lnTo>
                          <a:pt x="97" y="16"/>
                        </a:lnTo>
                        <a:lnTo>
                          <a:pt x="97" y="4"/>
                        </a:lnTo>
                        <a:lnTo>
                          <a:pt x="81" y="4"/>
                        </a:lnTo>
                        <a:lnTo>
                          <a:pt x="73" y="0"/>
                        </a:lnTo>
                        <a:lnTo>
                          <a:pt x="61" y="0"/>
                        </a:lnTo>
                        <a:lnTo>
                          <a:pt x="48" y="0"/>
                        </a:lnTo>
                        <a:lnTo>
                          <a:pt x="36" y="4"/>
                        </a:lnTo>
                        <a:lnTo>
                          <a:pt x="24" y="12"/>
                        </a:lnTo>
                        <a:lnTo>
                          <a:pt x="12" y="12"/>
                        </a:lnTo>
                        <a:lnTo>
                          <a:pt x="0" y="20"/>
                        </a:lnTo>
                        <a:lnTo>
                          <a:pt x="12" y="3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22" name="Freeform 353">
                    <a:extLst>
                      <a:ext uri="{FF2B5EF4-FFF2-40B4-BE49-F238E27FC236}">
                        <a16:creationId xmlns:a16="http://schemas.microsoft.com/office/drawing/2014/main" id="{BC5A8220-E0F7-4753-8B14-901F9974D125}"/>
                      </a:ext>
                    </a:extLst>
                  </p:cNvPr>
                  <p:cNvSpPr>
                    <a:spLocks/>
                  </p:cNvSpPr>
                  <p:nvPr/>
                </p:nvSpPr>
                <p:spPr bwMode="gray">
                  <a:xfrm>
                    <a:off x="883" y="6467"/>
                    <a:ext cx="24" cy="24"/>
                  </a:xfrm>
                  <a:custGeom>
                    <a:avLst/>
                    <a:gdLst>
                      <a:gd name="T0" fmla="*/ 20 w 24"/>
                      <a:gd name="T1" fmla="*/ 12 h 24"/>
                      <a:gd name="T2" fmla="*/ 24 w 24"/>
                      <a:gd name="T3" fmla="*/ 0 h 24"/>
                      <a:gd name="T4" fmla="*/ 12 w 24"/>
                      <a:gd name="T5" fmla="*/ 8 h 24"/>
                      <a:gd name="T6" fmla="*/ 0 w 24"/>
                      <a:gd name="T7" fmla="*/ 16 h 24"/>
                      <a:gd name="T8" fmla="*/ 8 w 24"/>
                      <a:gd name="T9" fmla="*/ 24 h 24"/>
                      <a:gd name="T10" fmla="*/ 20 w 24"/>
                      <a:gd name="T11" fmla="*/ 12 h 24"/>
                    </a:gdLst>
                    <a:ahLst/>
                    <a:cxnLst>
                      <a:cxn ang="0">
                        <a:pos x="T0" y="T1"/>
                      </a:cxn>
                      <a:cxn ang="0">
                        <a:pos x="T2" y="T3"/>
                      </a:cxn>
                      <a:cxn ang="0">
                        <a:pos x="T4" y="T5"/>
                      </a:cxn>
                      <a:cxn ang="0">
                        <a:pos x="T6" y="T7"/>
                      </a:cxn>
                      <a:cxn ang="0">
                        <a:pos x="T8" y="T9"/>
                      </a:cxn>
                      <a:cxn ang="0">
                        <a:pos x="T10" y="T11"/>
                      </a:cxn>
                    </a:cxnLst>
                    <a:rect l="0" t="0" r="r" b="b"/>
                    <a:pathLst>
                      <a:path w="24" h="24">
                        <a:moveTo>
                          <a:pt x="20" y="12"/>
                        </a:moveTo>
                        <a:lnTo>
                          <a:pt x="24" y="0"/>
                        </a:lnTo>
                        <a:lnTo>
                          <a:pt x="12" y="8"/>
                        </a:lnTo>
                        <a:lnTo>
                          <a:pt x="0" y="16"/>
                        </a:lnTo>
                        <a:lnTo>
                          <a:pt x="8" y="24"/>
                        </a:lnTo>
                        <a:lnTo>
                          <a:pt x="2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23" name="Freeform 354">
                    <a:extLst>
                      <a:ext uri="{FF2B5EF4-FFF2-40B4-BE49-F238E27FC236}">
                        <a16:creationId xmlns:a16="http://schemas.microsoft.com/office/drawing/2014/main" id="{5E83D593-4726-488F-B216-8DD053F3B46D}"/>
                      </a:ext>
                    </a:extLst>
                  </p:cNvPr>
                  <p:cNvSpPr>
                    <a:spLocks/>
                  </p:cNvSpPr>
                  <p:nvPr/>
                </p:nvSpPr>
                <p:spPr bwMode="gray">
                  <a:xfrm>
                    <a:off x="940" y="6780"/>
                    <a:ext cx="12" cy="21"/>
                  </a:xfrm>
                  <a:custGeom>
                    <a:avLst/>
                    <a:gdLst>
                      <a:gd name="T0" fmla="*/ 0 w 12"/>
                      <a:gd name="T1" fmla="*/ 21 h 21"/>
                      <a:gd name="T2" fmla="*/ 12 w 12"/>
                      <a:gd name="T3" fmla="*/ 12 h 21"/>
                      <a:gd name="T4" fmla="*/ 12 w 12"/>
                      <a:gd name="T5" fmla="*/ 0 h 21"/>
                      <a:gd name="T6" fmla="*/ 0 w 12"/>
                      <a:gd name="T7" fmla="*/ 12 h 21"/>
                      <a:gd name="T8" fmla="*/ 0 w 12"/>
                      <a:gd name="T9" fmla="*/ 21 h 21"/>
                    </a:gdLst>
                    <a:ahLst/>
                    <a:cxnLst>
                      <a:cxn ang="0">
                        <a:pos x="T0" y="T1"/>
                      </a:cxn>
                      <a:cxn ang="0">
                        <a:pos x="T2" y="T3"/>
                      </a:cxn>
                      <a:cxn ang="0">
                        <a:pos x="T4" y="T5"/>
                      </a:cxn>
                      <a:cxn ang="0">
                        <a:pos x="T6" y="T7"/>
                      </a:cxn>
                      <a:cxn ang="0">
                        <a:pos x="T8" y="T9"/>
                      </a:cxn>
                    </a:cxnLst>
                    <a:rect l="0" t="0" r="r" b="b"/>
                    <a:pathLst>
                      <a:path w="12" h="21">
                        <a:moveTo>
                          <a:pt x="0" y="21"/>
                        </a:moveTo>
                        <a:lnTo>
                          <a:pt x="12" y="12"/>
                        </a:lnTo>
                        <a:lnTo>
                          <a:pt x="12" y="0"/>
                        </a:lnTo>
                        <a:lnTo>
                          <a:pt x="0" y="12"/>
                        </a:lnTo>
                        <a:lnTo>
                          <a:pt x="0"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24" name="Freeform 355">
                    <a:extLst>
                      <a:ext uri="{FF2B5EF4-FFF2-40B4-BE49-F238E27FC236}">
                        <a16:creationId xmlns:a16="http://schemas.microsoft.com/office/drawing/2014/main" id="{CCA68B6F-6ABC-4646-9730-637776EA4186}"/>
                      </a:ext>
                    </a:extLst>
                  </p:cNvPr>
                  <p:cNvSpPr>
                    <a:spLocks/>
                  </p:cNvSpPr>
                  <p:nvPr/>
                </p:nvSpPr>
                <p:spPr bwMode="gray">
                  <a:xfrm>
                    <a:off x="899" y="6760"/>
                    <a:ext cx="21" cy="20"/>
                  </a:xfrm>
                  <a:custGeom>
                    <a:avLst/>
                    <a:gdLst>
                      <a:gd name="T0" fmla="*/ 0 w 21"/>
                      <a:gd name="T1" fmla="*/ 8 h 20"/>
                      <a:gd name="T2" fmla="*/ 8 w 21"/>
                      <a:gd name="T3" fmla="*/ 20 h 20"/>
                      <a:gd name="T4" fmla="*/ 21 w 21"/>
                      <a:gd name="T5" fmla="*/ 16 h 20"/>
                      <a:gd name="T6" fmla="*/ 8 w 21"/>
                      <a:gd name="T7" fmla="*/ 0 h 20"/>
                      <a:gd name="T8" fmla="*/ 0 w 21"/>
                      <a:gd name="T9" fmla="*/ 8 h 20"/>
                    </a:gdLst>
                    <a:ahLst/>
                    <a:cxnLst>
                      <a:cxn ang="0">
                        <a:pos x="T0" y="T1"/>
                      </a:cxn>
                      <a:cxn ang="0">
                        <a:pos x="T2" y="T3"/>
                      </a:cxn>
                      <a:cxn ang="0">
                        <a:pos x="T4" y="T5"/>
                      </a:cxn>
                      <a:cxn ang="0">
                        <a:pos x="T6" y="T7"/>
                      </a:cxn>
                      <a:cxn ang="0">
                        <a:pos x="T8" y="T9"/>
                      </a:cxn>
                    </a:cxnLst>
                    <a:rect l="0" t="0" r="r" b="b"/>
                    <a:pathLst>
                      <a:path w="21" h="20">
                        <a:moveTo>
                          <a:pt x="0" y="8"/>
                        </a:moveTo>
                        <a:lnTo>
                          <a:pt x="8" y="20"/>
                        </a:lnTo>
                        <a:lnTo>
                          <a:pt x="21" y="16"/>
                        </a:lnTo>
                        <a:lnTo>
                          <a:pt x="8"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25" name="Freeform 356">
                    <a:extLst>
                      <a:ext uri="{FF2B5EF4-FFF2-40B4-BE49-F238E27FC236}">
                        <a16:creationId xmlns:a16="http://schemas.microsoft.com/office/drawing/2014/main" id="{E82CFAFB-437D-4700-A101-16CE5BD876A1}"/>
                      </a:ext>
                    </a:extLst>
                  </p:cNvPr>
                  <p:cNvSpPr>
                    <a:spLocks/>
                  </p:cNvSpPr>
                  <p:nvPr/>
                </p:nvSpPr>
                <p:spPr bwMode="gray">
                  <a:xfrm>
                    <a:off x="1351" y="6609"/>
                    <a:ext cx="28" cy="17"/>
                  </a:xfrm>
                  <a:custGeom>
                    <a:avLst/>
                    <a:gdLst>
                      <a:gd name="T0" fmla="*/ 12 w 28"/>
                      <a:gd name="T1" fmla="*/ 0 h 17"/>
                      <a:gd name="T2" fmla="*/ 0 w 28"/>
                      <a:gd name="T3" fmla="*/ 4 h 17"/>
                      <a:gd name="T4" fmla="*/ 4 w 28"/>
                      <a:gd name="T5" fmla="*/ 17 h 17"/>
                      <a:gd name="T6" fmla="*/ 16 w 28"/>
                      <a:gd name="T7" fmla="*/ 8 h 17"/>
                      <a:gd name="T8" fmla="*/ 28 w 28"/>
                      <a:gd name="T9" fmla="*/ 4 h 17"/>
                      <a:gd name="T10" fmla="*/ 24 w 28"/>
                      <a:gd name="T11" fmla="*/ 0 h 17"/>
                      <a:gd name="T12" fmla="*/ 12 w 28"/>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8" h="17">
                        <a:moveTo>
                          <a:pt x="12" y="0"/>
                        </a:moveTo>
                        <a:lnTo>
                          <a:pt x="0" y="4"/>
                        </a:lnTo>
                        <a:lnTo>
                          <a:pt x="4" y="17"/>
                        </a:lnTo>
                        <a:lnTo>
                          <a:pt x="16" y="8"/>
                        </a:lnTo>
                        <a:lnTo>
                          <a:pt x="28" y="4"/>
                        </a:lnTo>
                        <a:lnTo>
                          <a:pt x="24" y="0"/>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26" name="Freeform 357">
                    <a:extLst>
                      <a:ext uri="{FF2B5EF4-FFF2-40B4-BE49-F238E27FC236}">
                        <a16:creationId xmlns:a16="http://schemas.microsoft.com/office/drawing/2014/main" id="{9E303E28-0EF6-4BD8-B9BD-E0A71314DAA8}"/>
                      </a:ext>
                    </a:extLst>
                  </p:cNvPr>
                  <p:cNvSpPr>
                    <a:spLocks/>
                  </p:cNvSpPr>
                  <p:nvPr/>
                </p:nvSpPr>
                <p:spPr bwMode="gray">
                  <a:xfrm>
                    <a:off x="1681" y="6316"/>
                    <a:ext cx="16" cy="25"/>
                  </a:xfrm>
                  <a:custGeom>
                    <a:avLst/>
                    <a:gdLst>
                      <a:gd name="T0" fmla="*/ 16 w 16"/>
                      <a:gd name="T1" fmla="*/ 9 h 25"/>
                      <a:gd name="T2" fmla="*/ 12 w 16"/>
                      <a:gd name="T3" fmla="*/ 0 h 25"/>
                      <a:gd name="T4" fmla="*/ 4 w 16"/>
                      <a:gd name="T5" fmla="*/ 13 h 25"/>
                      <a:gd name="T6" fmla="*/ 0 w 16"/>
                      <a:gd name="T7" fmla="*/ 25 h 25"/>
                      <a:gd name="T8" fmla="*/ 12 w 16"/>
                      <a:gd name="T9" fmla="*/ 21 h 25"/>
                      <a:gd name="T10" fmla="*/ 16 w 16"/>
                      <a:gd name="T11" fmla="*/ 9 h 25"/>
                    </a:gdLst>
                    <a:ahLst/>
                    <a:cxnLst>
                      <a:cxn ang="0">
                        <a:pos x="T0" y="T1"/>
                      </a:cxn>
                      <a:cxn ang="0">
                        <a:pos x="T2" y="T3"/>
                      </a:cxn>
                      <a:cxn ang="0">
                        <a:pos x="T4" y="T5"/>
                      </a:cxn>
                      <a:cxn ang="0">
                        <a:pos x="T6" y="T7"/>
                      </a:cxn>
                      <a:cxn ang="0">
                        <a:pos x="T8" y="T9"/>
                      </a:cxn>
                      <a:cxn ang="0">
                        <a:pos x="T10" y="T11"/>
                      </a:cxn>
                    </a:cxnLst>
                    <a:rect l="0" t="0" r="r" b="b"/>
                    <a:pathLst>
                      <a:path w="16" h="25">
                        <a:moveTo>
                          <a:pt x="16" y="9"/>
                        </a:moveTo>
                        <a:lnTo>
                          <a:pt x="12" y="0"/>
                        </a:lnTo>
                        <a:lnTo>
                          <a:pt x="4" y="13"/>
                        </a:lnTo>
                        <a:lnTo>
                          <a:pt x="0" y="25"/>
                        </a:lnTo>
                        <a:lnTo>
                          <a:pt x="12" y="21"/>
                        </a:lnTo>
                        <a:lnTo>
                          <a:pt x="16" y="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27" name="Freeform 358">
                    <a:extLst>
                      <a:ext uri="{FF2B5EF4-FFF2-40B4-BE49-F238E27FC236}">
                        <a16:creationId xmlns:a16="http://schemas.microsoft.com/office/drawing/2014/main" id="{D125C91C-E133-4961-ACE3-B6715A8F0E10}"/>
                      </a:ext>
                    </a:extLst>
                  </p:cNvPr>
                  <p:cNvSpPr>
                    <a:spLocks/>
                  </p:cNvSpPr>
                  <p:nvPr/>
                </p:nvSpPr>
                <p:spPr bwMode="gray">
                  <a:xfrm>
                    <a:off x="1664" y="6349"/>
                    <a:ext cx="12" cy="12"/>
                  </a:xfrm>
                  <a:custGeom>
                    <a:avLst/>
                    <a:gdLst>
                      <a:gd name="T0" fmla="*/ 4 w 12"/>
                      <a:gd name="T1" fmla="*/ 12 h 12"/>
                      <a:gd name="T2" fmla="*/ 12 w 12"/>
                      <a:gd name="T3" fmla="*/ 0 h 12"/>
                      <a:gd name="T4" fmla="*/ 0 w 12"/>
                      <a:gd name="T5" fmla="*/ 12 h 12"/>
                      <a:gd name="T6" fmla="*/ 4 w 12"/>
                      <a:gd name="T7" fmla="*/ 12 h 12"/>
                    </a:gdLst>
                    <a:ahLst/>
                    <a:cxnLst>
                      <a:cxn ang="0">
                        <a:pos x="T0" y="T1"/>
                      </a:cxn>
                      <a:cxn ang="0">
                        <a:pos x="T2" y="T3"/>
                      </a:cxn>
                      <a:cxn ang="0">
                        <a:pos x="T4" y="T5"/>
                      </a:cxn>
                      <a:cxn ang="0">
                        <a:pos x="T6" y="T7"/>
                      </a:cxn>
                    </a:cxnLst>
                    <a:rect l="0" t="0" r="r" b="b"/>
                    <a:pathLst>
                      <a:path w="12" h="12">
                        <a:moveTo>
                          <a:pt x="4" y="12"/>
                        </a:moveTo>
                        <a:lnTo>
                          <a:pt x="12" y="0"/>
                        </a:lnTo>
                        <a:lnTo>
                          <a:pt x="0" y="12"/>
                        </a:lnTo>
                        <a:lnTo>
                          <a:pt x="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487" name="Group 359">
                  <a:extLst>
                    <a:ext uri="{FF2B5EF4-FFF2-40B4-BE49-F238E27FC236}">
                      <a16:creationId xmlns:a16="http://schemas.microsoft.com/office/drawing/2014/main" id="{0058B6D5-E3C4-4D29-B83E-85E459F876A8}"/>
                    </a:ext>
                  </a:extLst>
                </p:cNvPr>
                <p:cNvGrpSpPr>
                  <a:grpSpLocks/>
                </p:cNvGrpSpPr>
                <p:nvPr/>
              </p:nvGrpSpPr>
              <p:grpSpPr bwMode="auto">
                <a:xfrm>
                  <a:off x="2372" y="6504"/>
                  <a:ext cx="330" cy="529"/>
                  <a:chOff x="2372" y="6504"/>
                  <a:chExt cx="330" cy="529"/>
                </a:xfrm>
                <a:grpFill/>
              </p:grpSpPr>
              <p:sp>
                <p:nvSpPr>
                  <p:cNvPr id="488" name="Freeform 360">
                    <a:extLst>
                      <a:ext uri="{FF2B5EF4-FFF2-40B4-BE49-F238E27FC236}">
                        <a16:creationId xmlns:a16="http://schemas.microsoft.com/office/drawing/2014/main" id="{DD9DCDE1-7AE5-4E5F-9200-066A1CE81B9E}"/>
                      </a:ext>
                    </a:extLst>
                  </p:cNvPr>
                  <p:cNvSpPr>
                    <a:spLocks/>
                  </p:cNvSpPr>
                  <p:nvPr/>
                </p:nvSpPr>
                <p:spPr bwMode="gray">
                  <a:xfrm>
                    <a:off x="2498" y="6634"/>
                    <a:ext cx="37" cy="77"/>
                  </a:xfrm>
                  <a:custGeom>
                    <a:avLst/>
                    <a:gdLst>
                      <a:gd name="T0" fmla="*/ 29 w 37"/>
                      <a:gd name="T1" fmla="*/ 12 h 77"/>
                      <a:gd name="T2" fmla="*/ 17 w 37"/>
                      <a:gd name="T3" fmla="*/ 0 h 77"/>
                      <a:gd name="T4" fmla="*/ 5 w 37"/>
                      <a:gd name="T5" fmla="*/ 0 h 77"/>
                      <a:gd name="T6" fmla="*/ 0 w 37"/>
                      <a:gd name="T7" fmla="*/ 12 h 77"/>
                      <a:gd name="T8" fmla="*/ 5 w 37"/>
                      <a:gd name="T9" fmla="*/ 24 h 77"/>
                      <a:gd name="T10" fmla="*/ 17 w 37"/>
                      <a:gd name="T11" fmla="*/ 28 h 77"/>
                      <a:gd name="T12" fmla="*/ 21 w 37"/>
                      <a:gd name="T13" fmla="*/ 40 h 77"/>
                      <a:gd name="T14" fmla="*/ 9 w 37"/>
                      <a:gd name="T15" fmla="*/ 40 h 77"/>
                      <a:gd name="T16" fmla="*/ 9 w 37"/>
                      <a:gd name="T17" fmla="*/ 53 h 77"/>
                      <a:gd name="T18" fmla="*/ 9 w 37"/>
                      <a:gd name="T19" fmla="*/ 65 h 77"/>
                      <a:gd name="T20" fmla="*/ 13 w 37"/>
                      <a:gd name="T21" fmla="*/ 77 h 77"/>
                      <a:gd name="T22" fmla="*/ 17 w 37"/>
                      <a:gd name="T23" fmla="*/ 65 h 77"/>
                      <a:gd name="T24" fmla="*/ 17 w 37"/>
                      <a:gd name="T25" fmla="*/ 53 h 77"/>
                      <a:gd name="T26" fmla="*/ 21 w 37"/>
                      <a:gd name="T27" fmla="*/ 65 h 77"/>
                      <a:gd name="T28" fmla="*/ 29 w 37"/>
                      <a:gd name="T29" fmla="*/ 53 h 77"/>
                      <a:gd name="T30" fmla="*/ 29 w 37"/>
                      <a:gd name="T31" fmla="*/ 40 h 77"/>
                      <a:gd name="T32" fmla="*/ 29 w 37"/>
                      <a:gd name="T33" fmla="*/ 28 h 77"/>
                      <a:gd name="T34" fmla="*/ 37 w 37"/>
                      <a:gd name="T35" fmla="*/ 16 h 77"/>
                      <a:gd name="T36" fmla="*/ 25 w 37"/>
                      <a:gd name="T37" fmla="*/ 24 h 77"/>
                      <a:gd name="T38" fmla="*/ 29 w 37"/>
                      <a:gd name="T39"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77">
                        <a:moveTo>
                          <a:pt x="29" y="12"/>
                        </a:moveTo>
                        <a:lnTo>
                          <a:pt x="17" y="0"/>
                        </a:lnTo>
                        <a:lnTo>
                          <a:pt x="5" y="0"/>
                        </a:lnTo>
                        <a:lnTo>
                          <a:pt x="0" y="12"/>
                        </a:lnTo>
                        <a:lnTo>
                          <a:pt x="5" y="24"/>
                        </a:lnTo>
                        <a:lnTo>
                          <a:pt x="17" y="28"/>
                        </a:lnTo>
                        <a:lnTo>
                          <a:pt x="21" y="40"/>
                        </a:lnTo>
                        <a:lnTo>
                          <a:pt x="9" y="40"/>
                        </a:lnTo>
                        <a:lnTo>
                          <a:pt x="9" y="53"/>
                        </a:lnTo>
                        <a:lnTo>
                          <a:pt x="9" y="65"/>
                        </a:lnTo>
                        <a:lnTo>
                          <a:pt x="13" y="77"/>
                        </a:lnTo>
                        <a:lnTo>
                          <a:pt x="17" y="65"/>
                        </a:lnTo>
                        <a:lnTo>
                          <a:pt x="17" y="53"/>
                        </a:lnTo>
                        <a:lnTo>
                          <a:pt x="21" y="65"/>
                        </a:lnTo>
                        <a:lnTo>
                          <a:pt x="29" y="53"/>
                        </a:lnTo>
                        <a:lnTo>
                          <a:pt x="29" y="40"/>
                        </a:lnTo>
                        <a:lnTo>
                          <a:pt x="29" y="28"/>
                        </a:lnTo>
                        <a:lnTo>
                          <a:pt x="37" y="16"/>
                        </a:lnTo>
                        <a:lnTo>
                          <a:pt x="25" y="24"/>
                        </a:lnTo>
                        <a:lnTo>
                          <a:pt x="29"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89" name="Freeform 361">
                    <a:extLst>
                      <a:ext uri="{FF2B5EF4-FFF2-40B4-BE49-F238E27FC236}">
                        <a16:creationId xmlns:a16="http://schemas.microsoft.com/office/drawing/2014/main" id="{6DC27A80-5E99-4741-8AC8-F747162F9106}"/>
                      </a:ext>
                    </a:extLst>
                  </p:cNvPr>
                  <p:cNvSpPr>
                    <a:spLocks/>
                  </p:cNvSpPr>
                  <p:nvPr/>
                </p:nvSpPr>
                <p:spPr bwMode="gray">
                  <a:xfrm>
                    <a:off x="2543" y="6683"/>
                    <a:ext cx="98" cy="134"/>
                  </a:xfrm>
                  <a:custGeom>
                    <a:avLst/>
                    <a:gdLst>
                      <a:gd name="T0" fmla="*/ 41 w 98"/>
                      <a:gd name="T1" fmla="*/ 57 h 134"/>
                      <a:gd name="T2" fmla="*/ 29 w 98"/>
                      <a:gd name="T3" fmla="*/ 73 h 134"/>
                      <a:gd name="T4" fmla="*/ 41 w 98"/>
                      <a:gd name="T5" fmla="*/ 81 h 134"/>
                      <a:gd name="T6" fmla="*/ 29 w 98"/>
                      <a:gd name="T7" fmla="*/ 81 h 134"/>
                      <a:gd name="T8" fmla="*/ 41 w 98"/>
                      <a:gd name="T9" fmla="*/ 89 h 134"/>
                      <a:gd name="T10" fmla="*/ 53 w 98"/>
                      <a:gd name="T11" fmla="*/ 97 h 134"/>
                      <a:gd name="T12" fmla="*/ 65 w 98"/>
                      <a:gd name="T13" fmla="*/ 101 h 134"/>
                      <a:gd name="T14" fmla="*/ 69 w 98"/>
                      <a:gd name="T15" fmla="*/ 109 h 134"/>
                      <a:gd name="T16" fmla="*/ 78 w 98"/>
                      <a:gd name="T17" fmla="*/ 122 h 134"/>
                      <a:gd name="T18" fmla="*/ 82 w 98"/>
                      <a:gd name="T19" fmla="*/ 134 h 134"/>
                      <a:gd name="T20" fmla="*/ 94 w 98"/>
                      <a:gd name="T21" fmla="*/ 134 h 134"/>
                      <a:gd name="T22" fmla="*/ 98 w 98"/>
                      <a:gd name="T23" fmla="*/ 126 h 134"/>
                      <a:gd name="T24" fmla="*/ 98 w 98"/>
                      <a:gd name="T25" fmla="*/ 114 h 134"/>
                      <a:gd name="T26" fmla="*/ 86 w 98"/>
                      <a:gd name="T27" fmla="*/ 114 h 134"/>
                      <a:gd name="T28" fmla="*/ 98 w 98"/>
                      <a:gd name="T29" fmla="*/ 101 h 134"/>
                      <a:gd name="T30" fmla="*/ 98 w 98"/>
                      <a:gd name="T31" fmla="*/ 89 h 134"/>
                      <a:gd name="T32" fmla="*/ 86 w 98"/>
                      <a:gd name="T33" fmla="*/ 93 h 134"/>
                      <a:gd name="T34" fmla="*/ 90 w 98"/>
                      <a:gd name="T35" fmla="*/ 81 h 134"/>
                      <a:gd name="T36" fmla="*/ 78 w 98"/>
                      <a:gd name="T37" fmla="*/ 81 h 134"/>
                      <a:gd name="T38" fmla="*/ 65 w 98"/>
                      <a:gd name="T39" fmla="*/ 73 h 134"/>
                      <a:gd name="T40" fmla="*/ 65 w 98"/>
                      <a:gd name="T41" fmla="*/ 61 h 134"/>
                      <a:gd name="T42" fmla="*/ 78 w 98"/>
                      <a:gd name="T43" fmla="*/ 69 h 134"/>
                      <a:gd name="T44" fmla="*/ 90 w 98"/>
                      <a:gd name="T45" fmla="*/ 73 h 134"/>
                      <a:gd name="T46" fmla="*/ 78 w 98"/>
                      <a:gd name="T47" fmla="*/ 65 h 134"/>
                      <a:gd name="T48" fmla="*/ 69 w 98"/>
                      <a:gd name="T49" fmla="*/ 48 h 134"/>
                      <a:gd name="T50" fmla="*/ 65 w 98"/>
                      <a:gd name="T51" fmla="*/ 40 h 134"/>
                      <a:gd name="T52" fmla="*/ 53 w 98"/>
                      <a:gd name="T53" fmla="*/ 28 h 134"/>
                      <a:gd name="T54" fmla="*/ 41 w 98"/>
                      <a:gd name="T55" fmla="*/ 24 h 134"/>
                      <a:gd name="T56" fmla="*/ 37 w 98"/>
                      <a:gd name="T57" fmla="*/ 12 h 134"/>
                      <a:gd name="T58" fmla="*/ 29 w 98"/>
                      <a:gd name="T59" fmla="*/ 0 h 134"/>
                      <a:gd name="T60" fmla="*/ 17 w 98"/>
                      <a:gd name="T61" fmla="*/ 0 h 134"/>
                      <a:gd name="T62" fmla="*/ 4 w 98"/>
                      <a:gd name="T63" fmla="*/ 0 h 134"/>
                      <a:gd name="T64" fmla="*/ 0 w 98"/>
                      <a:gd name="T65" fmla="*/ 12 h 134"/>
                      <a:gd name="T66" fmla="*/ 12 w 98"/>
                      <a:gd name="T67" fmla="*/ 16 h 134"/>
                      <a:gd name="T68" fmla="*/ 17 w 98"/>
                      <a:gd name="T69" fmla="*/ 16 h 134"/>
                      <a:gd name="T70" fmla="*/ 21 w 98"/>
                      <a:gd name="T71" fmla="*/ 16 h 134"/>
                      <a:gd name="T72" fmla="*/ 21 w 98"/>
                      <a:gd name="T73" fmla="*/ 16 h 134"/>
                      <a:gd name="T74" fmla="*/ 17 w 98"/>
                      <a:gd name="T75" fmla="*/ 20 h 134"/>
                      <a:gd name="T76" fmla="*/ 25 w 98"/>
                      <a:gd name="T77" fmla="*/ 24 h 134"/>
                      <a:gd name="T78" fmla="*/ 25 w 98"/>
                      <a:gd name="T79" fmla="*/ 36 h 134"/>
                      <a:gd name="T80" fmla="*/ 25 w 98"/>
                      <a:gd name="T81" fmla="*/ 48 h 134"/>
                      <a:gd name="T82" fmla="*/ 17 w 98"/>
                      <a:gd name="T83" fmla="*/ 61 h 134"/>
                      <a:gd name="T84" fmla="*/ 29 w 98"/>
                      <a:gd name="T85" fmla="*/ 61 h 134"/>
                      <a:gd name="T86" fmla="*/ 41 w 98"/>
                      <a:gd name="T8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134">
                        <a:moveTo>
                          <a:pt x="41" y="57"/>
                        </a:moveTo>
                        <a:lnTo>
                          <a:pt x="29" y="73"/>
                        </a:lnTo>
                        <a:lnTo>
                          <a:pt x="41" y="81"/>
                        </a:lnTo>
                        <a:lnTo>
                          <a:pt x="29" y="81"/>
                        </a:lnTo>
                        <a:lnTo>
                          <a:pt x="41" y="89"/>
                        </a:lnTo>
                        <a:lnTo>
                          <a:pt x="53" y="97"/>
                        </a:lnTo>
                        <a:lnTo>
                          <a:pt x="65" y="101"/>
                        </a:lnTo>
                        <a:lnTo>
                          <a:pt x="69" y="109"/>
                        </a:lnTo>
                        <a:lnTo>
                          <a:pt x="78" y="122"/>
                        </a:lnTo>
                        <a:lnTo>
                          <a:pt x="82" y="134"/>
                        </a:lnTo>
                        <a:lnTo>
                          <a:pt x="94" y="134"/>
                        </a:lnTo>
                        <a:lnTo>
                          <a:pt x="98" y="126"/>
                        </a:lnTo>
                        <a:lnTo>
                          <a:pt x="98" y="114"/>
                        </a:lnTo>
                        <a:lnTo>
                          <a:pt x="86" y="114"/>
                        </a:lnTo>
                        <a:lnTo>
                          <a:pt x="98" y="101"/>
                        </a:lnTo>
                        <a:lnTo>
                          <a:pt x="98" y="89"/>
                        </a:lnTo>
                        <a:lnTo>
                          <a:pt x="86" y="93"/>
                        </a:lnTo>
                        <a:lnTo>
                          <a:pt x="90" y="81"/>
                        </a:lnTo>
                        <a:lnTo>
                          <a:pt x="78" y="81"/>
                        </a:lnTo>
                        <a:lnTo>
                          <a:pt x="65" y="73"/>
                        </a:lnTo>
                        <a:lnTo>
                          <a:pt x="65" y="61"/>
                        </a:lnTo>
                        <a:lnTo>
                          <a:pt x="78" y="69"/>
                        </a:lnTo>
                        <a:lnTo>
                          <a:pt x="90" y="73"/>
                        </a:lnTo>
                        <a:lnTo>
                          <a:pt x="78" y="65"/>
                        </a:lnTo>
                        <a:lnTo>
                          <a:pt x="69" y="48"/>
                        </a:lnTo>
                        <a:lnTo>
                          <a:pt x="65" y="40"/>
                        </a:lnTo>
                        <a:lnTo>
                          <a:pt x="53" y="28"/>
                        </a:lnTo>
                        <a:lnTo>
                          <a:pt x="41" y="24"/>
                        </a:lnTo>
                        <a:lnTo>
                          <a:pt x="37" y="12"/>
                        </a:lnTo>
                        <a:lnTo>
                          <a:pt x="29" y="0"/>
                        </a:lnTo>
                        <a:lnTo>
                          <a:pt x="17" y="0"/>
                        </a:lnTo>
                        <a:lnTo>
                          <a:pt x="4" y="0"/>
                        </a:lnTo>
                        <a:lnTo>
                          <a:pt x="0" y="12"/>
                        </a:lnTo>
                        <a:lnTo>
                          <a:pt x="12" y="16"/>
                        </a:lnTo>
                        <a:lnTo>
                          <a:pt x="17" y="16"/>
                        </a:lnTo>
                        <a:lnTo>
                          <a:pt x="21" y="16"/>
                        </a:lnTo>
                        <a:lnTo>
                          <a:pt x="21" y="16"/>
                        </a:lnTo>
                        <a:lnTo>
                          <a:pt x="17" y="20"/>
                        </a:lnTo>
                        <a:lnTo>
                          <a:pt x="25" y="24"/>
                        </a:lnTo>
                        <a:lnTo>
                          <a:pt x="25" y="36"/>
                        </a:lnTo>
                        <a:lnTo>
                          <a:pt x="25" y="48"/>
                        </a:lnTo>
                        <a:lnTo>
                          <a:pt x="17" y="61"/>
                        </a:lnTo>
                        <a:lnTo>
                          <a:pt x="29" y="61"/>
                        </a:lnTo>
                        <a:lnTo>
                          <a:pt x="41"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90" name="Freeform 362">
                    <a:extLst>
                      <a:ext uri="{FF2B5EF4-FFF2-40B4-BE49-F238E27FC236}">
                        <a16:creationId xmlns:a16="http://schemas.microsoft.com/office/drawing/2014/main" id="{809AEBBF-BD85-40B1-AEBF-1501EA26054E}"/>
                      </a:ext>
                    </a:extLst>
                  </p:cNvPr>
                  <p:cNvSpPr>
                    <a:spLocks/>
                  </p:cNvSpPr>
                  <p:nvPr/>
                </p:nvSpPr>
                <p:spPr bwMode="gray">
                  <a:xfrm>
                    <a:off x="2425" y="6585"/>
                    <a:ext cx="57" cy="102"/>
                  </a:xfrm>
                  <a:custGeom>
                    <a:avLst/>
                    <a:gdLst>
                      <a:gd name="T0" fmla="*/ 57 w 57"/>
                      <a:gd name="T1" fmla="*/ 57 h 102"/>
                      <a:gd name="T2" fmla="*/ 53 w 57"/>
                      <a:gd name="T3" fmla="*/ 45 h 102"/>
                      <a:gd name="T4" fmla="*/ 49 w 57"/>
                      <a:gd name="T5" fmla="*/ 32 h 102"/>
                      <a:gd name="T6" fmla="*/ 45 w 57"/>
                      <a:gd name="T7" fmla="*/ 20 h 102"/>
                      <a:gd name="T8" fmla="*/ 37 w 57"/>
                      <a:gd name="T9" fmla="*/ 8 h 102"/>
                      <a:gd name="T10" fmla="*/ 25 w 57"/>
                      <a:gd name="T11" fmla="*/ 4 h 102"/>
                      <a:gd name="T12" fmla="*/ 12 w 57"/>
                      <a:gd name="T13" fmla="*/ 0 h 102"/>
                      <a:gd name="T14" fmla="*/ 0 w 57"/>
                      <a:gd name="T15" fmla="*/ 4 h 102"/>
                      <a:gd name="T16" fmla="*/ 0 w 57"/>
                      <a:gd name="T17" fmla="*/ 16 h 102"/>
                      <a:gd name="T18" fmla="*/ 12 w 57"/>
                      <a:gd name="T19" fmla="*/ 20 h 102"/>
                      <a:gd name="T20" fmla="*/ 12 w 57"/>
                      <a:gd name="T21" fmla="*/ 32 h 102"/>
                      <a:gd name="T22" fmla="*/ 25 w 57"/>
                      <a:gd name="T23" fmla="*/ 37 h 102"/>
                      <a:gd name="T24" fmla="*/ 12 w 57"/>
                      <a:gd name="T25" fmla="*/ 45 h 102"/>
                      <a:gd name="T26" fmla="*/ 17 w 57"/>
                      <a:gd name="T27" fmla="*/ 57 h 102"/>
                      <a:gd name="T28" fmla="*/ 29 w 57"/>
                      <a:gd name="T29" fmla="*/ 57 h 102"/>
                      <a:gd name="T30" fmla="*/ 25 w 57"/>
                      <a:gd name="T31" fmla="*/ 69 h 102"/>
                      <a:gd name="T32" fmla="*/ 33 w 57"/>
                      <a:gd name="T33" fmla="*/ 61 h 102"/>
                      <a:gd name="T34" fmla="*/ 29 w 57"/>
                      <a:gd name="T35" fmla="*/ 73 h 102"/>
                      <a:gd name="T36" fmla="*/ 29 w 57"/>
                      <a:gd name="T37" fmla="*/ 77 h 102"/>
                      <a:gd name="T38" fmla="*/ 41 w 57"/>
                      <a:gd name="T39" fmla="*/ 69 h 102"/>
                      <a:gd name="T40" fmla="*/ 33 w 57"/>
                      <a:gd name="T41" fmla="*/ 81 h 102"/>
                      <a:gd name="T42" fmla="*/ 41 w 57"/>
                      <a:gd name="T43" fmla="*/ 94 h 102"/>
                      <a:gd name="T44" fmla="*/ 49 w 57"/>
                      <a:gd name="T45" fmla="*/ 102 h 102"/>
                      <a:gd name="T46" fmla="*/ 57 w 57"/>
                      <a:gd name="T47" fmla="*/ 94 h 102"/>
                      <a:gd name="T48" fmla="*/ 57 w 57"/>
                      <a:gd name="T49" fmla="*/ 77 h 102"/>
                      <a:gd name="T50" fmla="*/ 57 w 57"/>
                      <a:gd name="T51" fmla="*/ 69 h 102"/>
                      <a:gd name="T52" fmla="*/ 57 w 57"/>
                      <a:gd name="T53"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102">
                        <a:moveTo>
                          <a:pt x="57" y="57"/>
                        </a:moveTo>
                        <a:lnTo>
                          <a:pt x="53" y="45"/>
                        </a:lnTo>
                        <a:lnTo>
                          <a:pt x="49" y="32"/>
                        </a:lnTo>
                        <a:lnTo>
                          <a:pt x="45" y="20"/>
                        </a:lnTo>
                        <a:lnTo>
                          <a:pt x="37" y="8"/>
                        </a:lnTo>
                        <a:lnTo>
                          <a:pt x="25" y="4"/>
                        </a:lnTo>
                        <a:lnTo>
                          <a:pt x="12" y="0"/>
                        </a:lnTo>
                        <a:lnTo>
                          <a:pt x="0" y="4"/>
                        </a:lnTo>
                        <a:lnTo>
                          <a:pt x="0" y="16"/>
                        </a:lnTo>
                        <a:lnTo>
                          <a:pt x="12" y="20"/>
                        </a:lnTo>
                        <a:lnTo>
                          <a:pt x="12" y="32"/>
                        </a:lnTo>
                        <a:lnTo>
                          <a:pt x="25" y="37"/>
                        </a:lnTo>
                        <a:lnTo>
                          <a:pt x="12" y="45"/>
                        </a:lnTo>
                        <a:lnTo>
                          <a:pt x="17" y="57"/>
                        </a:lnTo>
                        <a:lnTo>
                          <a:pt x="29" y="57"/>
                        </a:lnTo>
                        <a:lnTo>
                          <a:pt x="25" y="69"/>
                        </a:lnTo>
                        <a:lnTo>
                          <a:pt x="33" y="61"/>
                        </a:lnTo>
                        <a:lnTo>
                          <a:pt x="29" y="73"/>
                        </a:lnTo>
                        <a:lnTo>
                          <a:pt x="29" y="77"/>
                        </a:lnTo>
                        <a:lnTo>
                          <a:pt x="41" y="69"/>
                        </a:lnTo>
                        <a:lnTo>
                          <a:pt x="33" y="81"/>
                        </a:lnTo>
                        <a:lnTo>
                          <a:pt x="41" y="94"/>
                        </a:lnTo>
                        <a:lnTo>
                          <a:pt x="49" y="102"/>
                        </a:lnTo>
                        <a:lnTo>
                          <a:pt x="57" y="94"/>
                        </a:lnTo>
                        <a:lnTo>
                          <a:pt x="57" y="77"/>
                        </a:lnTo>
                        <a:lnTo>
                          <a:pt x="57" y="69"/>
                        </a:lnTo>
                        <a:lnTo>
                          <a:pt x="57"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91" name="Freeform 363">
                    <a:extLst>
                      <a:ext uri="{FF2B5EF4-FFF2-40B4-BE49-F238E27FC236}">
                        <a16:creationId xmlns:a16="http://schemas.microsoft.com/office/drawing/2014/main" id="{0D371F18-6923-4885-A730-C002E15F66D8}"/>
                      </a:ext>
                    </a:extLst>
                  </p:cNvPr>
                  <p:cNvSpPr>
                    <a:spLocks/>
                  </p:cNvSpPr>
                  <p:nvPr/>
                </p:nvSpPr>
                <p:spPr bwMode="gray">
                  <a:xfrm>
                    <a:off x="2490" y="6508"/>
                    <a:ext cx="13" cy="12"/>
                  </a:xfrm>
                  <a:custGeom>
                    <a:avLst/>
                    <a:gdLst>
                      <a:gd name="T0" fmla="*/ 0 w 13"/>
                      <a:gd name="T1" fmla="*/ 0 h 12"/>
                      <a:gd name="T2" fmla="*/ 0 w 13"/>
                      <a:gd name="T3" fmla="*/ 12 h 12"/>
                      <a:gd name="T4" fmla="*/ 13 w 13"/>
                      <a:gd name="T5" fmla="*/ 8 h 12"/>
                      <a:gd name="T6" fmla="*/ 0 w 13"/>
                      <a:gd name="T7" fmla="*/ 0 h 12"/>
                    </a:gdLst>
                    <a:ahLst/>
                    <a:cxnLst>
                      <a:cxn ang="0">
                        <a:pos x="T0" y="T1"/>
                      </a:cxn>
                      <a:cxn ang="0">
                        <a:pos x="T2" y="T3"/>
                      </a:cxn>
                      <a:cxn ang="0">
                        <a:pos x="T4" y="T5"/>
                      </a:cxn>
                      <a:cxn ang="0">
                        <a:pos x="T6" y="T7"/>
                      </a:cxn>
                    </a:cxnLst>
                    <a:rect l="0" t="0" r="r" b="b"/>
                    <a:pathLst>
                      <a:path w="13" h="12">
                        <a:moveTo>
                          <a:pt x="0" y="0"/>
                        </a:moveTo>
                        <a:lnTo>
                          <a:pt x="0" y="12"/>
                        </a:lnTo>
                        <a:lnTo>
                          <a:pt x="13" y="8"/>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92" name="Freeform 364">
                    <a:extLst>
                      <a:ext uri="{FF2B5EF4-FFF2-40B4-BE49-F238E27FC236}">
                        <a16:creationId xmlns:a16="http://schemas.microsoft.com/office/drawing/2014/main" id="{067420AB-E436-471C-B892-DAFF1BC3513E}"/>
                      </a:ext>
                    </a:extLst>
                  </p:cNvPr>
                  <p:cNvSpPr>
                    <a:spLocks/>
                  </p:cNvSpPr>
                  <p:nvPr/>
                </p:nvSpPr>
                <p:spPr bwMode="gray">
                  <a:xfrm>
                    <a:off x="2466" y="6504"/>
                    <a:ext cx="65" cy="113"/>
                  </a:xfrm>
                  <a:custGeom>
                    <a:avLst/>
                    <a:gdLst>
                      <a:gd name="T0" fmla="*/ 20 w 65"/>
                      <a:gd name="T1" fmla="*/ 109 h 113"/>
                      <a:gd name="T2" fmla="*/ 32 w 65"/>
                      <a:gd name="T3" fmla="*/ 113 h 113"/>
                      <a:gd name="T4" fmla="*/ 45 w 65"/>
                      <a:gd name="T5" fmla="*/ 105 h 113"/>
                      <a:gd name="T6" fmla="*/ 45 w 65"/>
                      <a:gd name="T7" fmla="*/ 93 h 113"/>
                      <a:gd name="T8" fmla="*/ 57 w 65"/>
                      <a:gd name="T9" fmla="*/ 93 h 113"/>
                      <a:gd name="T10" fmla="*/ 57 w 65"/>
                      <a:gd name="T11" fmla="*/ 81 h 113"/>
                      <a:gd name="T12" fmla="*/ 57 w 65"/>
                      <a:gd name="T13" fmla="*/ 73 h 113"/>
                      <a:gd name="T14" fmla="*/ 49 w 65"/>
                      <a:gd name="T15" fmla="*/ 61 h 113"/>
                      <a:gd name="T16" fmla="*/ 41 w 65"/>
                      <a:gd name="T17" fmla="*/ 48 h 113"/>
                      <a:gd name="T18" fmla="*/ 41 w 65"/>
                      <a:gd name="T19" fmla="*/ 36 h 113"/>
                      <a:gd name="T20" fmla="*/ 49 w 65"/>
                      <a:gd name="T21" fmla="*/ 48 h 113"/>
                      <a:gd name="T22" fmla="*/ 57 w 65"/>
                      <a:gd name="T23" fmla="*/ 61 h 113"/>
                      <a:gd name="T24" fmla="*/ 65 w 65"/>
                      <a:gd name="T25" fmla="*/ 73 h 113"/>
                      <a:gd name="T26" fmla="*/ 61 w 65"/>
                      <a:gd name="T27" fmla="*/ 61 h 113"/>
                      <a:gd name="T28" fmla="*/ 57 w 65"/>
                      <a:gd name="T29" fmla="*/ 48 h 113"/>
                      <a:gd name="T30" fmla="*/ 49 w 65"/>
                      <a:gd name="T31" fmla="*/ 36 h 113"/>
                      <a:gd name="T32" fmla="*/ 45 w 65"/>
                      <a:gd name="T33" fmla="*/ 24 h 113"/>
                      <a:gd name="T34" fmla="*/ 32 w 65"/>
                      <a:gd name="T35" fmla="*/ 20 h 113"/>
                      <a:gd name="T36" fmla="*/ 20 w 65"/>
                      <a:gd name="T37" fmla="*/ 20 h 113"/>
                      <a:gd name="T38" fmla="*/ 8 w 65"/>
                      <a:gd name="T39" fmla="*/ 12 h 113"/>
                      <a:gd name="T40" fmla="*/ 0 w 65"/>
                      <a:gd name="T41" fmla="*/ 0 h 113"/>
                      <a:gd name="T42" fmla="*/ 0 w 65"/>
                      <a:gd name="T43" fmla="*/ 12 h 113"/>
                      <a:gd name="T44" fmla="*/ 4 w 65"/>
                      <a:gd name="T45" fmla="*/ 24 h 113"/>
                      <a:gd name="T46" fmla="*/ 8 w 65"/>
                      <a:gd name="T47" fmla="*/ 36 h 113"/>
                      <a:gd name="T48" fmla="*/ 12 w 65"/>
                      <a:gd name="T49" fmla="*/ 48 h 113"/>
                      <a:gd name="T50" fmla="*/ 12 w 65"/>
                      <a:gd name="T51" fmla="*/ 61 h 113"/>
                      <a:gd name="T52" fmla="*/ 16 w 65"/>
                      <a:gd name="T53" fmla="*/ 73 h 113"/>
                      <a:gd name="T54" fmla="*/ 20 w 65"/>
                      <a:gd name="T55" fmla="*/ 77 h 113"/>
                      <a:gd name="T56" fmla="*/ 32 w 65"/>
                      <a:gd name="T57" fmla="*/ 73 h 113"/>
                      <a:gd name="T58" fmla="*/ 20 w 65"/>
                      <a:gd name="T59" fmla="*/ 81 h 113"/>
                      <a:gd name="T60" fmla="*/ 32 w 65"/>
                      <a:gd name="T61" fmla="*/ 89 h 113"/>
                      <a:gd name="T62" fmla="*/ 20 w 65"/>
                      <a:gd name="T63" fmla="*/ 97 h 113"/>
                      <a:gd name="T64" fmla="*/ 20 w 65"/>
                      <a:gd name="T65"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113">
                        <a:moveTo>
                          <a:pt x="20" y="109"/>
                        </a:moveTo>
                        <a:lnTo>
                          <a:pt x="32" y="113"/>
                        </a:lnTo>
                        <a:lnTo>
                          <a:pt x="45" y="105"/>
                        </a:lnTo>
                        <a:lnTo>
                          <a:pt x="45" y="93"/>
                        </a:lnTo>
                        <a:lnTo>
                          <a:pt x="57" y="93"/>
                        </a:lnTo>
                        <a:lnTo>
                          <a:pt x="57" y="81"/>
                        </a:lnTo>
                        <a:lnTo>
                          <a:pt x="57" y="73"/>
                        </a:lnTo>
                        <a:lnTo>
                          <a:pt x="49" y="61"/>
                        </a:lnTo>
                        <a:lnTo>
                          <a:pt x="41" y="48"/>
                        </a:lnTo>
                        <a:lnTo>
                          <a:pt x="41" y="36"/>
                        </a:lnTo>
                        <a:lnTo>
                          <a:pt x="49" y="48"/>
                        </a:lnTo>
                        <a:lnTo>
                          <a:pt x="57" y="61"/>
                        </a:lnTo>
                        <a:lnTo>
                          <a:pt x="65" y="73"/>
                        </a:lnTo>
                        <a:lnTo>
                          <a:pt x="61" y="61"/>
                        </a:lnTo>
                        <a:lnTo>
                          <a:pt x="57" y="48"/>
                        </a:lnTo>
                        <a:lnTo>
                          <a:pt x="49" y="36"/>
                        </a:lnTo>
                        <a:lnTo>
                          <a:pt x="45" y="24"/>
                        </a:lnTo>
                        <a:lnTo>
                          <a:pt x="32" y="20"/>
                        </a:lnTo>
                        <a:lnTo>
                          <a:pt x="20" y="20"/>
                        </a:lnTo>
                        <a:lnTo>
                          <a:pt x="8" y="12"/>
                        </a:lnTo>
                        <a:lnTo>
                          <a:pt x="0" y="0"/>
                        </a:lnTo>
                        <a:lnTo>
                          <a:pt x="0" y="12"/>
                        </a:lnTo>
                        <a:lnTo>
                          <a:pt x="4" y="24"/>
                        </a:lnTo>
                        <a:lnTo>
                          <a:pt x="8" y="36"/>
                        </a:lnTo>
                        <a:lnTo>
                          <a:pt x="12" y="48"/>
                        </a:lnTo>
                        <a:lnTo>
                          <a:pt x="12" y="61"/>
                        </a:lnTo>
                        <a:lnTo>
                          <a:pt x="16" y="73"/>
                        </a:lnTo>
                        <a:lnTo>
                          <a:pt x="20" y="77"/>
                        </a:lnTo>
                        <a:lnTo>
                          <a:pt x="32" y="73"/>
                        </a:lnTo>
                        <a:lnTo>
                          <a:pt x="20" y="81"/>
                        </a:lnTo>
                        <a:lnTo>
                          <a:pt x="32" y="89"/>
                        </a:lnTo>
                        <a:lnTo>
                          <a:pt x="20" y="97"/>
                        </a:lnTo>
                        <a:lnTo>
                          <a:pt x="20" y="10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93" name="Freeform 365">
                    <a:extLst>
                      <a:ext uri="{FF2B5EF4-FFF2-40B4-BE49-F238E27FC236}">
                        <a16:creationId xmlns:a16="http://schemas.microsoft.com/office/drawing/2014/main" id="{93DEA837-E00C-4F15-972D-B6EA5B2F0311}"/>
                      </a:ext>
                    </a:extLst>
                  </p:cNvPr>
                  <p:cNvSpPr>
                    <a:spLocks/>
                  </p:cNvSpPr>
                  <p:nvPr/>
                </p:nvSpPr>
                <p:spPr bwMode="gray">
                  <a:xfrm>
                    <a:off x="2621" y="6670"/>
                    <a:ext cx="24" cy="29"/>
                  </a:xfrm>
                  <a:custGeom>
                    <a:avLst/>
                    <a:gdLst>
                      <a:gd name="T0" fmla="*/ 24 w 24"/>
                      <a:gd name="T1" fmla="*/ 21 h 29"/>
                      <a:gd name="T2" fmla="*/ 12 w 24"/>
                      <a:gd name="T3" fmla="*/ 13 h 29"/>
                      <a:gd name="T4" fmla="*/ 0 w 24"/>
                      <a:gd name="T5" fmla="*/ 0 h 29"/>
                      <a:gd name="T6" fmla="*/ 0 w 24"/>
                      <a:gd name="T7" fmla="*/ 9 h 29"/>
                      <a:gd name="T8" fmla="*/ 0 w 24"/>
                      <a:gd name="T9" fmla="*/ 17 h 29"/>
                      <a:gd name="T10" fmla="*/ 12 w 24"/>
                      <a:gd name="T11" fmla="*/ 29 h 29"/>
                      <a:gd name="T12" fmla="*/ 24 w 24"/>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24" h="29">
                        <a:moveTo>
                          <a:pt x="24" y="21"/>
                        </a:moveTo>
                        <a:lnTo>
                          <a:pt x="12" y="13"/>
                        </a:lnTo>
                        <a:lnTo>
                          <a:pt x="0" y="0"/>
                        </a:lnTo>
                        <a:lnTo>
                          <a:pt x="0" y="9"/>
                        </a:lnTo>
                        <a:lnTo>
                          <a:pt x="0" y="17"/>
                        </a:lnTo>
                        <a:lnTo>
                          <a:pt x="12" y="29"/>
                        </a:lnTo>
                        <a:lnTo>
                          <a:pt x="24"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94" name="Freeform 366">
                    <a:extLst>
                      <a:ext uri="{FF2B5EF4-FFF2-40B4-BE49-F238E27FC236}">
                        <a16:creationId xmlns:a16="http://schemas.microsoft.com/office/drawing/2014/main" id="{A6635B1C-59FA-455D-964E-370857889EAB}"/>
                      </a:ext>
                    </a:extLst>
                  </p:cNvPr>
                  <p:cNvSpPr>
                    <a:spLocks/>
                  </p:cNvSpPr>
                  <p:nvPr/>
                </p:nvSpPr>
                <p:spPr bwMode="gray">
                  <a:xfrm>
                    <a:off x="2600" y="6683"/>
                    <a:ext cx="29" cy="32"/>
                  </a:xfrm>
                  <a:custGeom>
                    <a:avLst/>
                    <a:gdLst>
                      <a:gd name="T0" fmla="*/ 12 w 29"/>
                      <a:gd name="T1" fmla="*/ 0 h 32"/>
                      <a:gd name="T2" fmla="*/ 0 w 29"/>
                      <a:gd name="T3" fmla="*/ 12 h 32"/>
                      <a:gd name="T4" fmla="*/ 8 w 29"/>
                      <a:gd name="T5" fmla="*/ 24 h 32"/>
                      <a:gd name="T6" fmla="*/ 21 w 29"/>
                      <a:gd name="T7" fmla="*/ 32 h 32"/>
                      <a:gd name="T8" fmla="*/ 29 w 29"/>
                      <a:gd name="T9" fmla="*/ 24 h 32"/>
                      <a:gd name="T10" fmla="*/ 25 w 29"/>
                      <a:gd name="T11" fmla="*/ 12 h 32"/>
                      <a:gd name="T12" fmla="*/ 12 w 29"/>
                      <a:gd name="T13" fmla="*/ 12 h 32"/>
                      <a:gd name="T14" fmla="*/ 16 w 29"/>
                      <a:gd name="T15" fmla="*/ 0 h 32"/>
                      <a:gd name="T16" fmla="*/ 12 w 29"/>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2">
                        <a:moveTo>
                          <a:pt x="12" y="0"/>
                        </a:moveTo>
                        <a:lnTo>
                          <a:pt x="0" y="12"/>
                        </a:lnTo>
                        <a:lnTo>
                          <a:pt x="8" y="24"/>
                        </a:lnTo>
                        <a:lnTo>
                          <a:pt x="21" y="32"/>
                        </a:lnTo>
                        <a:lnTo>
                          <a:pt x="29" y="24"/>
                        </a:lnTo>
                        <a:lnTo>
                          <a:pt x="25" y="12"/>
                        </a:lnTo>
                        <a:lnTo>
                          <a:pt x="12" y="12"/>
                        </a:lnTo>
                        <a:lnTo>
                          <a:pt x="16" y="0"/>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95" name="Freeform 367">
                    <a:extLst>
                      <a:ext uri="{FF2B5EF4-FFF2-40B4-BE49-F238E27FC236}">
                        <a16:creationId xmlns:a16="http://schemas.microsoft.com/office/drawing/2014/main" id="{CADB9D4A-0C35-4870-BBA6-4A47E72A106C}"/>
                      </a:ext>
                    </a:extLst>
                  </p:cNvPr>
                  <p:cNvSpPr>
                    <a:spLocks/>
                  </p:cNvSpPr>
                  <p:nvPr/>
                </p:nvSpPr>
                <p:spPr bwMode="gray">
                  <a:xfrm>
                    <a:off x="2523" y="6617"/>
                    <a:ext cx="61" cy="57"/>
                  </a:xfrm>
                  <a:custGeom>
                    <a:avLst/>
                    <a:gdLst>
                      <a:gd name="T0" fmla="*/ 49 w 61"/>
                      <a:gd name="T1" fmla="*/ 9 h 57"/>
                      <a:gd name="T2" fmla="*/ 37 w 61"/>
                      <a:gd name="T3" fmla="*/ 9 h 57"/>
                      <a:gd name="T4" fmla="*/ 24 w 61"/>
                      <a:gd name="T5" fmla="*/ 5 h 57"/>
                      <a:gd name="T6" fmla="*/ 12 w 61"/>
                      <a:gd name="T7" fmla="*/ 0 h 57"/>
                      <a:gd name="T8" fmla="*/ 0 w 61"/>
                      <a:gd name="T9" fmla="*/ 0 h 57"/>
                      <a:gd name="T10" fmla="*/ 4 w 61"/>
                      <a:gd name="T11" fmla="*/ 13 h 57"/>
                      <a:gd name="T12" fmla="*/ 16 w 61"/>
                      <a:gd name="T13" fmla="*/ 25 h 57"/>
                      <a:gd name="T14" fmla="*/ 16 w 61"/>
                      <a:gd name="T15" fmla="*/ 37 h 57"/>
                      <a:gd name="T16" fmla="*/ 16 w 61"/>
                      <a:gd name="T17" fmla="*/ 49 h 57"/>
                      <a:gd name="T18" fmla="*/ 24 w 61"/>
                      <a:gd name="T19" fmla="*/ 57 h 57"/>
                      <a:gd name="T20" fmla="*/ 37 w 61"/>
                      <a:gd name="T21" fmla="*/ 53 h 57"/>
                      <a:gd name="T22" fmla="*/ 49 w 61"/>
                      <a:gd name="T23" fmla="*/ 53 h 57"/>
                      <a:gd name="T24" fmla="*/ 49 w 61"/>
                      <a:gd name="T25" fmla="*/ 45 h 57"/>
                      <a:gd name="T26" fmla="*/ 45 w 61"/>
                      <a:gd name="T27" fmla="*/ 33 h 57"/>
                      <a:gd name="T28" fmla="*/ 57 w 61"/>
                      <a:gd name="T29" fmla="*/ 41 h 57"/>
                      <a:gd name="T30" fmla="*/ 61 w 61"/>
                      <a:gd name="T31" fmla="*/ 29 h 57"/>
                      <a:gd name="T32" fmla="*/ 61 w 61"/>
                      <a:gd name="T33" fmla="*/ 29 h 57"/>
                      <a:gd name="T34" fmla="*/ 61 w 61"/>
                      <a:gd name="T35" fmla="*/ 17 h 57"/>
                      <a:gd name="T36" fmla="*/ 49 w 61"/>
                      <a:gd name="T37"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57">
                        <a:moveTo>
                          <a:pt x="49" y="9"/>
                        </a:moveTo>
                        <a:lnTo>
                          <a:pt x="37" y="9"/>
                        </a:lnTo>
                        <a:lnTo>
                          <a:pt x="24" y="5"/>
                        </a:lnTo>
                        <a:lnTo>
                          <a:pt x="12" y="0"/>
                        </a:lnTo>
                        <a:lnTo>
                          <a:pt x="0" y="0"/>
                        </a:lnTo>
                        <a:lnTo>
                          <a:pt x="4" y="13"/>
                        </a:lnTo>
                        <a:lnTo>
                          <a:pt x="16" y="25"/>
                        </a:lnTo>
                        <a:lnTo>
                          <a:pt x="16" y="37"/>
                        </a:lnTo>
                        <a:lnTo>
                          <a:pt x="16" y="49"/>
                        </a:lnTo>
                        <a:lnTo>
                          <a:pt x="24" y="57"/>
                        </a:lnTo>
                        <a:lnTo>
                          <a:pt x="37" y="53"/>
                        </a:lnTo>
                        <a:lnTo>
                          <a:pt x="49" y="53"/>
                        </a:lnTo>
                        <a:lnTo>
                          <a:pt x="49" y="45"/>
                        </a:lnTo>
                        <a:lnTo>
                          <a:pt x="45" y="33"/>
                        </a:lnTo>
                        <a:lnTo>
                          <a:pt x="57" y="41"/>
                        </a:lnTo>
                        <a:lnTo>
                          <a:pt x="61" y="29"/>
                        </a:lnTo>
                        <a:lnTo>
                          <a:pt x="61" y="29"/>
                        </a:lnTo>
                        <a:lnTo>
                          <a:pt x="61" y="17"/>
                        </a:lnTo>
                        <a:lnTo>
                          <a:pt x="49" y="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96" name="Freeform 368">
                    <a:extLst>
                      <a:ext uri="{FF2B5EF4-FFF2-40B4-BE49-F238E27FC236}">
                        <a16:creationId xmlns:a16="http://schemas.microsoft.com/office/drawing/2014/main" id="{1C135913-1661-4E9A-A22C-F66C7D898FCE}"/>
                      </a:ext>
                    </a:extLst>
                  </p:cNvPr>
                  <p:cNvSpPr>
                    <a:spLocks/>
                  </p:cNvSpPr>
                  <p:nvPr/>
                </p:nvSpPr>
                <p:spPr bwMode="gray">
                  <a:xfrm>
                    <a:off x="2657" y="6715"/>
                    <a:ext cx="45" cy="61"/>
                  </a:xfrm>
                  <a:custGeom>
                    <a:avLst/>
                    <a:gdLst>
                      <a:gd name="T0" fmla="*/ 29 w 45"/>
                      <a:gd name="T1" fmla="*/ 0 h 61"/>
                      <a:gd name="T2" fmla="*/ 16 w 45"/>
                      <a:gd name="T3" fmla="*/ 0 h 61"/>
                      <a:gd name="T4" fmla="*/ 4 w 45"/>
                      <a:gd name="T5" fmla="*/ 8 h 61"/>
                      <a:gd name="T6" fmla="*/ 8 w 45"/>
                      <a:gd name="T7" fmla="*/ 25 h 61"/>
                      <a:gd name="T8" fmla="*/ 4 w 45"/>
                      <a:gd name="T9" fmla="*/ 33 h 61"/>
                      <a:gd name="T10" fmla="*/ 0 w 45"/>
                      <a:gd name="T11" fmla="*/ 45 h 61"/>
                      <a:gd name="T12" fmla="*/ 8 w 45"/>
                      <a:gd name="T13" fmla="*/ 53 h 61"/>
                      <a:gd name="T14" fmla="*/ 12 w 45"/>
                      <a:gd name="T15" fmla="*/ 41 h 61"/>
                      <a:gd name="T16" fmla="*/ 25 w 45"/>
                      <a:gd name="T17" fmla="*/ 41 h 61"/>
                      <a:gd name="T18" fmla="*/ 25 w 45"/>
                      <a:gd name="T19" fmla="*/ 33 h 61"/>
                      <a:gd name="T20" fmla="*/ 29 w 45"/>
                      <a:gd name="T21" fmla="*/ 41 h 61"/>
                      <a:gd name="T22" fmla="*/ 16 w 45"/>
                      <a:gd name="T23" fmla="*/ 53 h 61"/>
                      <a:gd name="T24" fmla="*/ 29 w 45"/>
                      <a:gd name="T25" fmla="*/ 53 h 61"/>
                      <a:gd name="T26" fmla="*/ 41 w 45"/>
                      <a:gd name="T27" fmla="*/ 61 h 61"/>
                      <a:gd name="T28" fmla="*/ 41 w 45"/>
                      <a:gd name="T29" fmla="*/ 49 h 61"/>
                      <a:gd name="T30" fmla="*/ 45 w 45"/>
                      <a:gd name="T31" fmla="*/ 33 h 61"/>
                      <a:gd name="T32" fmla="*/ 45 w 45"/>
                      <a:gd name="T33" fmla="*/ 25 h 61"/>
                      <a:gd name="T34" fmla="*/ 41 w 45"/>
                      <a:gd name="T35" fmla="*/ 12 h 61"/>
                      <a:gd name="T36" fmla="*/ 29 w 45"/>
                      <a:gd name="T3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61">
                        <a:moveTo>
                          <a:pt x="29" y="0"/>
                        </a:moveTo>
                        <a:lnTo>
                          <a:pt x="16" y="0"/>
                        </a:lnTo>
                        <a:lnTo>
                          <a:pt x="4" y="8"/>
                        </a:lnTo>
                        <a:lnTo>
                          <a:pt x="8" y="25"/>
                        </a:lnTo>
                        <a:lnTo>
                          <a:pt x="4" y="33"/>
                        </a:lnTo>
                        <a:lnTo>
                          <a:pt x="0" y="45"/>
                        </a:lnTo>
                        <a:lnTo>
                          <a:pt x="8" y="53"/>
                        </a:lnTo>
                        <a:lnTo>
                          <a:pt x="12" y="41"/>
                        </a:lnTo>
                        <a:lnTo>
                          <a:pt x="25" y="41"/>
                        </a:lnTo>
                        <a:lnTo>
                          <a:pt x="25" y="33"/>
                        </a:lnTo>
                        <a:lnTo>
                          <a:pt x="29" y="41"/>
                        </a:lnTo>
                        <a:lnTo>
                          <a:pt x="16" y="53"/>
                        </a:lnTo>
                        <a:lnTo>
                          <a:pt x="29" y="53"/>
                        </a:lnTo>
                        <a:lnTo>
                          <a:pt x="41" y="61"/>
                        </a:lnTo>
                        <a:lnTo>
                          <a:pt x="41" y="49"/>
                        </a:lnTo>
                        <a:lnTo>
                          <a:pt x="45" y="33"/>
                        </a:lnTo>
                        <a:lnTo>
                          <a:pt x="45" y="25"/>
                        </a:lnTo>
                        <a:lnTo>
                          <a:pt x="41" y="12"/>
                        </a:lnTo>
                        <a:lnTo>
                          <a:pt x="29"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97" name="Freeform 369">
                    <a:extLst>
                      <a:ext uri="{FF2B5EF4-FFF2-40B4-BE49-F238E27FC236}">
                        <a16:creationId xmlns:a16="http://schemas.microsoft.com/office/drawing/2014/main" id="{DB599833-E6CD-424E-A699-F0B97951E67C}"/>
                      </a:ext>
                    </a:extLst>
                  </p:cNvPr>
                  <p:cNvSpPr>
                    <a:spLocks/>
                  </p:cNvSpPr>
                  <p:nvPr/>
                </p:nvSpPr>
                <p:spPr bwMode="gray">
                  <a:xfrm>
                    <a:off x="2608" y="6943"/>
                    <a:ext cx="90" cy="90"/>
                  </a:xfrm>
                  <a:custGeom>
                    <a:avLst/>
                    <a:gdLst>
                      <a:gd name="T0" fmla="*/ 90 w 90"/>
                      <a:gd name="T1" fmla="*/ 81 h 90"/>
                      <a:gd name="T2" fmla="*/ 78 w 90"/>
                      <a:gd name="T3" fmla="*/ 77 h 90"/>
                      <a:gd name="T4" fmla="*/ 70 w 90"/>
                      <a:gd name="T5" fmla="*/ 65 h 90"/>
                      <a:gd name="T6" fmla="*/ 57 w 90"/>
                      <a:gd name="T7" fmla="*/ 57 h 90"/>
                      <a:gd name="T8" fmla="*/ 49 w 90"/>
                      <a:gd name="T9" fmla="*/ 45 h 90"/>
                      <a:gd name="T10" fmla="*/ 41 w 90"/>
                      <a:gd name="T11" fmla="*/ 33 h 90"/>
                      <a:gd name="T12" fmla="*/ 37 w 90"/>
                      <a:gd name="T13" fmla="*/ 20 h 90"/>
                      <a:gd name="T14" fmla="*/ 41 w 90"/>
                      <a:gd name="T15" fmla="*/ 20 h 90"/>
                      <a:gd name="T16" fmla="*/ 41 w 90"/>
                      <a:gd name="T17" fmla="*/ 16 h 90"/>
                      <a:gd name="T18" fmla="*/ 45 w 90"/>
                      <a:gd name="T19" fmla="*/ 16 h 90"/>
                      <a:gd name="T20" fmla="*/ 49 w 90"/>
                      <a:gd name="T21" fmla="*/ 12 h 90"/>
                      <a:gd name="T22" fmla="*/ 49 w 90"/>
                      <a:gd name="T23" fmla="*/ 0 h 90"/>
                      <a:gd name="T24" fmla="*/ 37 w 90"/>
                      <a:gd name="T25" fmla="*/ 0 h 90"/>
                      <a:gd name="T26" fmla="*/ 25 w 90"/>
                      <a:gd name="T27" fmla="*/ 4 h 90"/>
                      <a:gd name="T28" fmla="*/ 13 w 90"/>
                      <a:gd name="T29" fmla="*/ 8 h 90"/>
                      <a:gd name="T30" fmla="*/ 0 w 90"/>
                      <a:gd name="T31" fmla="*/ 4 h 90"/>
                      <a:gd name="T32" fmla="*/ 13 w 90"/>
                      <a:gd name="T33" fmla="*/ 16 h 90"/>
                      <a:gd name="T34" fmla="*/ 25 w 90"/>
                      <a:gd name="T35" fmla="*/ 20 h 90"/>
                      <a:gd name="T36" fmla="*/ 13 w 90"/>
                      <a:gd name="T37" fmla="*/ 24 h 90"/>
                      <a:gd name="T38" fmla="*/ 21 w 90"/>
                      <a:gd name="T39" fmla="*/ 37 h 90"/>
                      <a:gd name="T40" fmla="*/ 33 w 90"/>
                      <a:gd name="T41" fmla="*/ 37 h 90"/>
                      <a:gd name="T42" fmla="*/ 33 w 90"/>
                      <a:gd name="T43" fmla="*/ 45 h 90"/>
                      <a:gd name="T44" fmla="*/ 49 w 90"/>
                      <a:gd name="T45" fmla="*/ 57 h 90"/>
                      <a:gd name="T46" fmla="*/ 57 w 90"/>
                      <a:gd name="T47" fmla="*/ 65 h 90"/>
                      <a:gd name="T48" fmla="*/ 65 w 90"/>
                      <a:gd name="T49" fmla="*/ 77 h 90"/>
                      <a:gd name="T50" fmla="*/ 78 w 90"/>
                      <a:gd name="T51" fmla="*/ 90 h 90"/>
                      <a:gd name="T52" fmla="*/ 90 w 90"/>
                      <a:gd name="T53" fmla="*/ 85 h 90"/>
                      <a:gd name="T54" fmla="*/ 90 w 90"/>
                      <a:gd name="T55"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0">
                        <a:moveTo>
                          <a:pt x="90" y="81"/>
                        </a:moveTo>
                        <a:lnTo>
                          <a:pt x="78" y="77"/>
                        </a:lnTo>
                        <a:lnTo>
                          <a:pt x="70" y="65"/>
                        </a:lnTo>
                        <a:lnTo>
                          <a:pt x="57" y="57"/>
                        </a:lnTo>
                        <a:lnTo>
                          <a:pt x="49" y="45"/>
                        </a:lnTo>
                        <a:lnTo>
                          <a:pt x="41" y="33"/>
                        </a:lnTo>
                        <a:lnTo>
                          <a:pt x="37" y="20"/>
                        </a:lnTo>
                        <a:lnTo>
                          <a:pt x="41" y="20"/>
                        </a:lnTo>
                        <a:lnTo>
                          <a:pt x="41" y="16"/>
                        </a:lnTo>
                        <a:lnTo>
                          <a:pt x="45" y="16"/>
                        </a:lnTo>
                        <a:lnTo>
                          <a:pt x="49" y="12"/>
                        </a:lnTo>
                        <a:lnTo>
                          <a:pt x="49" y="0"/>
                        </a:lnTo>
                        <a:lnTo>
                          <a:pt x="37" y="0"/>
                        </a:lnTo>
                        <a:lnTo>
                          <a:pt x="25" y="4"/>
                        </a:lnTo>
                        <a:lnTo>
                          <a:pt x="13" y="8"/>
                        </a:lnTo>
                        <a:lnTo>
                          <a:pt x="0" y="4"/>
                        </a:lnTo>
                        <a:lnTo>
                          <a:pt x="13" y="16"/>
                        </a:lnTo>
                        <a:lnTo>
                          <a:pt x="25" y="20"/>
                        </a:lnTo>
                        <a:lnTo>
                          <a:pt x="13" y="24"/>
                        </a:lnTo>
                        <a:lnTo>
                          <a:pt x="21" y="37"/>
                        </a:lnTo>
                        <a:lnTo>
                          <a:pt x="33" y="37"/>
                        </a:lnTo>
                        <a:lnTo>
                          <a:pt x="33" y="45"/>
                        </a:lnTo>
                        <a:lnTo>
                          <a:pt x="49" y="57"/>
                        </a:lnTo>
                        <a:lnTo>
                          <a:pt x="57" y="65"/>
                        </a:lnTo>
                        <a:lnTo>
                          <a:pt x="65" y="77"/>
                        </a:lnTo>
                        <a:lnTo>
                          <a:pt x="78" y="90"/>
                        </a:lnTo>
                        <a:lnTo>
                          <a:pt x="90" y="85"/>
                        </a:lnTo>
                        <a:lnTo>
                          <a:pt x="90" y="8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98" name="Freeform 370">
                    <a:extLst>
                      <a:ext uri="{FF2B5EF4-FFF2-40B4-BE49-F238E27FC236}">
                        <a16:creationId xmlns:a16="http://schemas.microsoft.com/office/drawing/2014/main" id="{85E4F26D-CE8D-47BC-9FB4-F9288C1AF812}"/>
                      </a:ext>
                    </a:extLst>
                  </p:cNvPr>
                  <p:cNvSpPr>
                    <a:spLocks/>
                  </p:cNvSpPr>
                  <p:nvPr/>
                </p:nvSpPr>
                <p:spPr bwMode="gray">
                  <a:xfrm>
                    <a:off x="2568" y="6776"/>
                    <a:ext cx="32" cy="45"/>
                  </a:xfrm>
                  <a:custGeom>
                    <a:avLst/>
                    <a:gdLst>
                      <a:gd name="T0" fmla="*/ 20 w 32"/>
                      <a:gd name="T1" fmla="*/ 41 h 45"/>
                      <a:gd name="T2" fmla="*/ 32 w 32"/>
                      <a:gd name="T3" fmla="*/ 45 h 45"/>
                      <a:gd name="T4" fmla="*/ 28 w 32"/>
                      <a:gd name="T5" fmla="*/ 33 h 45"/>
                      <a:gd name="T6" fmla="*/ 16 w 32"/>
                      <a:gd name="T7" fmla="*/ 25 h 45"/>
                      <a:gd name="T8" fmla="*/ 12 w 32"/>
                      <a:gd name="T9" fmla="*/ 12 h 45"/>
                      <a:gd name="T10" fmla="*/ 8 w 32"/>
                      <a:gd name="T11" fmla="*/ 0 h 45"/>
                      <a:gd name="T12" fmla="*/ 0 w 32"/>
                      <a:gd name="T13" fmla="*/ 8 h 45"/>
                      <a:gd name="T14" fmla="*/ 4 w 32"/>
                      <a:gd name="T15" fmla="*/ 21 h 45"/>
                      <a:gd name="T16" fmla="*/ 12 w 32"/>
                      <a:gd name="T17" fmla="*/ 33 h 45"/>
                      <a:gd name="T18" fmla="*/ 20 w 32"/>
                      <a:gd name="T19"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5">
                        <a:moveTo>
                          <a:pt x="20" y="41"/>
                        </a:moveTo>
                        <a:lnTo>
                          <a:pt x="32" y="45"/>
                        </a:lnTo>
                        <a:lnTo>
                          <a:pt x="28" y="33"/>
                        </a:lnTo>
                        <a:lnTo>
                          <a:pt x="16" y="25"/>
                        </a:lnTo>
                        <a:lnTo>
                          <a:pt x="12" y="12"/>
                        </a:lnTo>
                        <a:lnTo>
                          <a:pt x="8" y="0"/>
                        </a:lnTo>
                        <a:lnTo>
                          <a:pt x="0" y="8"/>
                        </a:lnTo>
                        <a:lnTo>
                          <a:pt x="4" y="21"/>
                        </a:lnTo>
                        <a:lnTo>
                          <a:pt x="12" y="33"/>
                        </a:lnTo>
                        <a:lnTo>
                          <a:pt x="20" y="4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99" name="Freeform 371">
                    <a:extLst>
                      <a:ext uri="{FF2B5EF4-FFF2-40B4-BE49-F238E27FC236}">
                        <a16:creationId xmlns:a16="http://schemas.microsoft.com/office/drawing/2014/main" id="{72967E70-82EF-4190-92E0-92AEB77A5537}"/>
                      </a:ext>
                    </a:extLst>
                  </p:cNvPr>
                  <p:cNvSpPr>
                    <a:spLocks/>
                  </p:cNvSpPr>
                  <p:nvPr/>
                </p:nvSpPr>
                <p:spPr bwMode="gray">
                  <a:xfrm>
                    <a:off x="2572" y="6866"/>
                    <a:ext cx="89" cy="81"/>
                  </a:xfrm>
                  <a:custGeom>
                    <a:avLst/>
                    <a:gdLst>
                      <a:gd name="T0" fmla="*/ 36 w 89"/>
                      <a:gd name="T1" fmla="*/ 69 h 81"/>
                      <a:gd name="T2" fmla="*/ 36 w 89"/>
                      <a:gd name="T3" fmla="*/ 81 h 81"/>
                      <a:gd name="T4" fmla="*/ 49 w 89"/>
                      <a:gd name="T5" fmla="*/ 81 h 81"/>
                      <a:gd name="T6" fmla="*/ 61 w 89"/>
                      <a:gd name="T7" fmla="*/ 81 h 81"/>
                      <a:gd name="T8" fmla="*/ 73 w 89"/>
                      <a:gd name="T9" fmla="*/ 69 h 81"/>
                      <a:gd name="T10" fmla="*/ 73 w 89"/>
                      <a:gd name="T11" fmla="*/ 57 h 81"/>
                      <a:gd name="T12" fmla="*/ 73 w 89"/>
                      <a:gd name="T13" fmla="*/ 44 h 81"/>
                      <a:gd name="T14" fmla="*/ 77 w 89"/>
                      <a:gd name="T15" fmla="*/ 32 h 81"/>
                      <a:gd name="T16" fmla="*/ 85 w 89"/>
                      <a:gd name="T17" fmla="*/ 20 h 81"/>
                      <a:gd name="T18" fmla="*/ 89 w 89"/>
                      <a:gd name="T19" fmla="*/ 8 h 81"/>
                      <a:gd name="T20" fmla="*/ 77 w 89"/>
                      <a:gd name="T21" fmla="*/ 8 h 81"/>
                      <a:gd name="T22" fmla="*/ 65 w 89"/>
                      <a:gd name="T23" fmla="*/ 12 h 81"/>
                      <a:gd name="T24" fmla="*/ 65 w 89"/>
                      <a:gd name="T25" fmla="*/ 24 h 81"/>
                      <a:gd name="T26" fmla="*/ 57 w 89"/>
                      <a:gd name="T27" fmla="*/ 36 h 81"/>
                      <a:gd name="T28" fmla="*/ 44 w 89"/>
                      <a:gd name="T29" fmla="*/ 44 h 81"/>
                      <a:gd name="T30" fmla="*/ 32 w 89"/>
                      <a:gd name="T31" fmla="*/ 44 h 81"/>
                      <a:gd name="T32" fmla="*/ 44 w 89"/>
                      <a:gd name="T33" fmla="*/ 32 h 81"/>
                      <a:gd name="T34" fmla="*/ 57 w 89"/>
                      <a:gd name="T35" fmla="*/ 28 h 81"/>
                      <a:gd name="T36" fmla="*/ 61 w 89"/>
                      <a:gd name="T37" fmla="*/ 16 h 81"/>
                      <a:gd name="T38" fmla="*/ 49 w 89"/>
                      <a:gd name="T39" fmla="*/ 4 h 81"/>
                      <a:gd name="T40" fmla="*/ 36 w 89"/>
                      <a:gd name="T41" fmla="*/ 8 h 81"/>
                      <a:gd name="T42" fmla="*/ 24 w 89"/>
                      <a:gd name="T43" fmla="*/ 4 h 81"/>
                      <a:gd name="T44" fmla="*/ 12 w 89"/>
                      <a:gd name="T45" fmla="*/ 0 h 81"/>
                      <a:gd name="T46" fmla="*/ 4 w 89"/>
                      <a:gd name="T47" fmla="*/ 12 h 81"/>
                      <a:gd name="T48" fmla="*/ 0 w 89"/>
                      <a:gd name="T49" fmla="*/ 24 h 81"/>
                      <a:gd name="T50" fmla="*/ 8 w 89"/>
                      <a:gd name="T51" fmla="*/ 36 h 81"/>
                      <a:gd name="T52" fmla="*/ 16 w 89"/>
                      <a:gd name="T53" fmla="*/ 44 h 81"/>
                      <a:gd name="T54" fmla="*/ 24 w 89"/>
                      <a:gd name="T55" fmla="*/ 57 h 81"/>
                      <a:gd name="T56" fmla="*/ 36 w 89"/>
                      <a:gd name="T57" fmla="*/ 61 h 81"/>
                      <a:gd name="T58" fmla="*/ 24 w 89"/>
                      <a:gd name="T59" fmla="*/ 69 h 81"/>
                      <a:gd name="T60" fmla="*/ 36 w 89"/>
                      <a:gd name="T61"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9" h="81">
                        <a:moveTo>
                          <a:pt x="36" y="69"/>
                        </a:moveTo>
                        <a:lnTo>
                          <a:pt x="36" y="81"/>
                        </a:lnTo>
                        <a:lnTo>
                          <a:pt x="49" y="81"/>
                        </a:lnTo>
                        <a:lnTo>
                          <a:pt x="61" y="81"/>
                        </a:lnTo>
                        <a:lnTo>
                          <a:pt x="73" y="69"/>
                        </a:lnTo>
                        <a:lnTo>
                          <a:pt x="73" y="57"/>
                        </a:lnTo>
                        <a:lnTo>
                          <a:pt x="73" y="44"/>
                        </a:lnTo>
                        <a:lnTo>
                          <a:pt x="77" y="32"/>
                        </a:lnTo>
                        <a:lnTo>
                          <a:pt x="85" y="20"/>
                        </a:lnTo>
                        <a:lnTo>
                          <a:pt x="89" y="8"/>
                        </a:lnTo>
                        <a:lnTo>
                          <a:pt x="77" y="8"/>
                        </a:lnTo>
                        <a:lnTo>
                          <a:pt x="65" y="12"/>
                        </a:lnTo>
                        <a:lnTo>
                          <a:pt x="65" y="24"/>
                        </a:lnTo>
                        <a:lnTo>
                          <a:pt x="57" y="36"/>
                        </a:lnTo>
                        <a:lnTo>
                          <a:pt x="44" y="44"/>
                        </a:lnTo>
                        <a:lnTo>
                          <a:pt x="32" y="44"/>
                        </a:lnTo>
                        <a:lnTo>
                          <a:pt x="44" y="32"/>
                        </a:lnTo>
                        <a:lnTo>
                          <a:pt x="57" y="28"/>
                        </a:lnTo>
                        <a:lnTo>
                          <a:pt x="61" y="16"/>
                        </a:lnTo>
                        <a:lnTo>
                          <a:pt x="49" y="4"/>
                        </a:lnTo>
                        <a:lnTo>
                          <a:pt x="36" y="8"/>
                        </a:lnTo>
                        <a:lnTo>
                          <a:pt x="24" y="4"/>
                        </a:lnTo>
                        <a:lnTo>
                          <a:pt x="12" y="0"/>
                        </a:lnTo>
                        <a:lnTo>
                          <a:pt x="4" y="12"/>
                        </a:lnTo>
                        <a:lnTo>
                          <a:pt x="0" y="24"/>
                        </a:lnTo>
                        <a:lnTo>
                          <a:pt x="8" y="36"/>
                        </a:lnTo>
                        <a:lnTo>
                          <a:pt x="16" y="44"/>
                        </a:lnTo>
                        <a:lnTo>
                          <a:pt x="24" y="57"/>
                        </a:lnTo>
                        <a:lnTo>
                          <a:pt x="36" y="61"/>
                        </a:lnTo>
                        <a:lnTo>
                          <a:pt x="24" y="69"/>
                        </a:lnTo>
                        <a:lnTo>
                          <a:pt x="36" y="6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00" name="Freeform 372">
                    <a:extLst>
                      <a:ext uri="{FF2B5EF4-FFF2-40B4-BE49-F238E27FC236}">
                        <a16:creationId xmlns:a16="http://schemas.microsoft.com/office/drawing/2014/main" id="{5E5174B7-7B8B-4847-B450-0A7552BFBAF6}"/>
                      </a:ext>
                    </a:extLst>
                  </p:cNvPr>
                  <p:cNvSpPr>
                    <a:spLocks/>
                  </p:cNvSpPr>
                  <p:nvPr/>
                </p:nvSpPr>
                <p:spPr bwMode="gray">
                  <a:xfrm>
                    <a:off x="2669" y="6776"/>
                    <a:ext cx="13" cy="21"/>
                  </a:xfrm>
                  <a:custGeom>
                    <a:avLst/>
                    <a:gdLst>
                      <a:gd name="T0" fmla="*/ 0 w 13"/>
                      <a:gd name="T1" fmla="*/ 8 h 21"/>
                      <a:gd name="T2" fmla="*/ 0 w 13"/>
                      <a:gd name="T3" fmla="*/ 21 h 21"/>
                      <a:gd name="T4" fmla="*/ 13 w 13"/>
                      <a:gd name="T5" fmla="*/ 12 h 21"/>
                      <a:gd name="T6" fmla="*/ 4 w 13"/>
                      <a:gd name="T7" fmla="*/ 0 h 21"/>
                      <a:gd name="T8" fmla="*/ 0 w 13"/>
                      <a:gd name="T9" fmla="*/ 8 h 21"/>
                    </a:gdLst>
                    <a:ahLst/>
                    <a:cxnLst>
                      <a:cxn ang="0">
                        <a:pos x="T0" y="T1"/>
                      </a:cxn>
                      <a:cxn ang="0">
                        <a:pos x="T2" y="T3"/>
                      </a:cxn>
                      <a:cxn ang="0">
                        <a:pos x="T4" y="T5"/>
                      </a:cxn>
                      <a:cxn ang="0">
                        <a:pos x="T6" y="T7"/>
                      </a:cxn>
                      <a:cxn ang="0">
                        <a:pos x="T8" y="T9"/>
                      </a:cxn>
                    </a:cxnLst>
                    <a:rect l="0" t="0" r="r" b="b"/>
                    <a:pathLst>
                      <a:path w="13" h="21">
                        <a:moveTo>
                          <a:pt x="0" y="8"/>
                        </a:moveTo>
                        <a:lnTo>
                          <a:pt x="0" y="21"/>
                        </a:lnTo>
                        <a:lnTo>
                          <a:pt x="13" y="12"/>
                        </a:lnTo>
                        <a:lnTo>
                          <a:pt x="4"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01" name="Freeform 373">
                    <a:extLst>
                      <a:ext uri="{FF2B5EF4-FFF2-40B4-BE49-F238E27FC236}">
                        <a16:creationId xmlns:a16="http://schemas.microsoft.com/office/drawing/2014/main" id="{79FA9DFF-4631-4F6F-8F59-B6F7F18023EF}"/>
                      </a:ext>
                    </a:extLst>
                  </p:cNvPr>
                  <p:cNvSpPr>
                    <a:spLocks/>
                  </p:cNvSpPr>
                  <p:nvPr/>
                </p:nvSpPr>
                <p:spPr bwMode="gray">
                  <a:xfrm>
                    <a:off x="2649" y="6760"/>
                    <a:ext cx="16" cy="24"/>
                  </a:xfrm>
                  <a:custGeom>
                    <a:avLst/>
                    <a:gdLst>
                      <a:gd name="T0" fmla="*/ 4 w 16"/>
                      <a:gd name="T1" fmla="*/ 0 h 24"/>
                      <a:gd name="T2" fmla="*/ 0 w 16"/>
                      <a:gd name="T3" fmla="*/ 12 h 24"/>
                      <a:gd name="T4" fmla="*/ 8 w 16"/>
                      <a:gd name="T5" fmla="*/ 24 h 24"/>
                      <a:gd name="T6" fmla="*/ 16 w 16"/>
                      <a:gd name="T7" fmla="*/ 12 h 24"/>
                      <a:gd name="T8" fmla="*/ 4 w 16"/>
                      <a:gd name="T9" fmla="*/ 0 h 24"/>
                    </a:gdLst>
                    <a:ahLst/>
                    <a:cxnLst>
                      <a:cxn ang="0">
                        <a:pos x="T0" y="T1"/>
                      </a:cxn>
                      <a:cxn ang="0">
                        <a:pos x="T2" y="T3"/>
                      </a:cxn>
                      <a:cxn ang="0">
                        <a:pos x="T4" y="T5"/>
                      </a:cxn>
                      <a:cxn ang="0">
                        <a:pos x="T6" y="T7"/>
                      </a:cxn>
                      <a:cxn ang="0">
                        <a:pos x="T8" y="T9"/>
                      </a:cxn>
                    </a:cxnLst>
                    <a:rect l="0" t="0" r="r" b="b"/>
                    <a:pathLst>
                      <a:path w="16" h="24">
                        <a:moveTo>
                          <a:pt x="4" y="0"/>
                        </a:moveTo>
                        <a:lnTo>
                          <a:pt x="0" y="12"/>
                        </a:lnTo>
                        <a:lnTo>
                          <a:pt x="8" y="24"/>
                        </a:lnTo>
                        <a:lnTo>
                          <a:pt x="16" y="12"/>
                        </a:lnTo>
                        <a:lnTo>
                          <a:pt x="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02" name="Freeform 374">
                    <a:extLst>
                      <a:ext uri="{FF2B5EF4-FFF2-40B4-BE49-F238E27FC236}">
                        <a16:creationId xmlns:a16="http://schemas.microsoft.com/office/drawing/2014/main" id="{9267BF82-4037-4C99-874D-5313FA4DA92A}"/>
                      </a:ext>
                    </a:extLst>
                  </p:cNvPr>
                  <p:cNvSpPr>
                    <a:spLocks/>
                  </p:cNvSpPr>
                  <p:nvPr/>
                </p:nvSpPr>
                <p:spPr bwMode="gray">
                  <a:xfrm>
                    <a:off x="2409" y="6597"/>
                    <a:ext cx="16" cy="29"/>
                  </a:xfrm>
                  <a:custGeom>
                    <a:avLst/>
                    <a:gdLst>
                      <a:gd name="T0" fmla="*/ 0 w 16"/>
                      <a:gd name="T1" fmla="*/ 4 h 29"/>
                      <a:gd name="T2" fmla="*/ 8 w 16"/>
                      <a:gd name="T3" fmla="*/ 16 h 29"/>
                      <a:gd name="T4" fmla="*/ 4 w 16"/>
                      <a:gd name="T5" fmla="*/ 29 h 29"/>
                      <a:gd name="T6" fmla="*/ 16 w 16"/>
                      <a:gd name="T7" fmla="*/ 25 h 29"/>
                      <a:gd name="T8" fmla="*/ 16 w 16"/>
                      <a:gd name="T9" fmla="*/ 12 h 29"/>
                      <a:gd name="T10" fmla="*/ 8 w 16"/>
                      <a:gd name="T11" fmla="*/ 0 h 29"/>
                      <a:gd name="T12" fmla="*/ 0 w 16"/>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0" y="4"/>
                        </a:moveTo>
                        <a:lnTo>
                          <a:pt x="8" y="16"/>
                        </a:lnTo>
                        <a:lnTo>
                          <a:pt x="4" y="29"/>
                        </a:lnTo>
                        <a:lnTo>
                          <a:pt x="16" y="25"/>
                        </a:lnTo>
                        <a:lnTo>
                          <a:pt x="16" y="12"/>
                        </a:lnTo>
                        <a:lnTo>
                          <a:pt x="8"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03" name="Freeform 375">
                    <a:extLst>
                      <a:ext uri="{FF2B5EF4-FFF2-40B4-BE49-F238E27FC236}">
                        <a16:creationId xmlns:a16="http://schemas.microsoft.com/office/drawing/2014/main" id="{CB211635-C1A1-48DC-8882-853CCFC6467C}"/>
                      </a:ext>
                    </a:extLst>
                  </p:cNvPr>
                  <p:cNvSpPr>
                    <a:spLocks/>
                  </p:cNvSpPr>
                  <p:nvPr/>
                </p:nvSpPr>
                <p:spPr bwMode="gray">
                  <a:xfrm>
                    <a:off x="2372" y="6516"/>
                    <a:ext cx="98" cy="77"/>
                  </a:xfrm>
                  <a:custGeom>
                    <a:avLst/>
                    <a:gdLst>
                      <a:gd name="T0" fmla="*/ 37 w 98"/>
                      <a:gd name="T1" fmla="*/ 77 h 77"/>
                      <a:gd name="T2" fmla="*/ 49 w 98"/>
                      <a:gd name="T3" fmla="*/ 73 h 77"/>
                      <a:gd name="T4" fmla="*/ 53 w 98"/>
                      <a:gd name="T5" fmla="*/ 61 h 77"/>
                      <a:gd name="T6" fmla="*/ 41 w 98"/>
                      <a:gd name="T7" fmla="*/ 53 h 77"/>
                      <a:gd name="T8" fmla="*/ 53 w 98"/>
                      <a:gd name="T9" fmla="*/ 53 h 77"/>
                      <a:gd name="T10" fmla="*/ 65 w 98"/>
                      <a:gd name="T11" fmla="*/ 57 h 77"/>
                      <a:gd name="T12" fmla="*/ 78 w 98"/>
                      <a:gd name="T13" fmla="*/ 65 h 77"/>
                      <a:gd name="T14" fmla="*/ 90 w 98"/>
                      <a:gd name="T15" fmla="*/ 69 h 77"/>
                      <a:gd name="T16" fmla="*/ 98 w 98"/>
                      <a:gd name="T17" fmla="*/ 57 h 77"/>
                      <a:gd name="T18" fmla="*/ 94 w 98"/>
                      <a:gd name="T19" fmla="*/ 45 h 77"/>
                      <a:gd name="T20" fmla="*/ 82 w 98"/>
                      <a:gd name="T21" fmla="*/ 45 h 77"/>
                      <a:gd name="T22" fmla="*/ 70 w 98"/>
                      <a:gd name="T23" fmla="*/ 45 h 77"/>
                      <a:gd name="T24" fmla="*/ 57 w 98"/>
                      <a:gd name="T25" fmla="*/ 36 h 77"/>
                      <a:gd name="T26" fmla="*/ 45 w 98"/>
                      <a:gd name="T27" fmla="*/ 28 h 77"/>
                      <a:gd name="T28" fmla="*/ 33 w 98"/>
                      <a:gd name="T29" fmla="*/ 24 h 77"/>
                      <a:gd name="T30" fmla="*/ 57 w 98"/>
                      <a:gd name="T31" fmla="*/ 32 h 77"/>
                      <a:gd name="T32" fmla="*/ 70 w 98"/>
                      <a:gd name="T33" fmla="*/ 40 h 77"/>
                      <a:gd name="T34" fmla="*/ 82 w 98"/>
                      <a:gd name="T35" fmla="*/ 40 h 77"/>
                      <a:gd name="T36" fmla="*/ 78 w 98"/>
                      <a:gd name="T37" fmla="*/ 28 h 77"/>
                      <a:gd name="T38" fmla="*/ 90 w 98"/>
                      <a:gd name="T39" fmla="*/ 32 h 77"/>
                      <a:gd name="T40" fmla="*/ 94 w 98"/>
                      <a:gd name="T41" fmla="*/ 20 h 77"/>
                      <a:gd name="T42" fmla="*/ 82 w 98"/>
                      <a:gd name="T43" fmla="*/ 16 h 77"/>
                      <a:gd name="T44" fmla="*/ 70 w 98"/>
                      <a:gd name="T45" fmla="*/ 12 h 77"/>
                      <a:gd name="T46" fmla="*/ 57 w 98"/>
                      <a:gd name="T47" fmla="*/ 16 h 77"/>
                      <a:gd name="T48" fmla="*/ 45 w 98"/>
                      <a:gd name="T49" fmla="*/ 24 h 77"/>
                      <a:gd name="T50" fmla="*/ 57 w 98"/>
                      <a:gd name="T51" fmla="*/ 16 h 77"/>
                      <a:gd name="T52" fmla="*/ 45 w 98"/>
                      <a:gd name="T53" fmla="*/ 4 h 77"/>
                      <a:gd name="T54" fmla="*/ 33 w 98"/>
                      <a:gd name="T55" fmla="*/ 0 h 77"/>
                      <a:gd name="T56" fmla="*/ 21 w 98"/>
                      <a:gd name="T57" fmla="*/ 4 h 77"/>
                      <a:gd name="T58" fmla="*/ 17 w 98"/>
                      <a:gd name="T59" fmla="*/ 16 h 77"/>
                      <a:gd name="T60" fmla="*/ 8 w 98"/>
                      <a:gd name="T61" fmla="*/ 4 h 77"/>
                      <a:gd name="T62" fmla="*/ 4 w 98"/>
                      <a:gd name="T63" fmla="*/ 16 h 77"/>
                      <a:gd name="T64" fmla="*/ 17 w 98"/>
                      <a:gd name="T65" fmla="*/ 24 h 77"/>
                      <a:gd name="T66" fmla="*/ 0 w 98"/>
                      <a:gd name="T67" fmla="*/ 36 h 77"/>
                      <a:gd name="T68" fmla="*/ 17 w 98"/>
                      <a:gd name="T69" fmla="*/ 45 h 77"/>
                      <a:gd name="T70" fmla="*/ 21 w 98"/>
                      <a:gd name="T71" fmla="*/ 57 h 77"/>
                      <a:gd name="T72" fmla="*/ 33 w 98"/>
                      <a:gd name="T73" fmla="*/ 65 h 77"/>
                      <a:gd name="T74" fmla="*/ 41 w 98"/>
                      <a:gd name="T75" fmla="*/ 73 h 77"/>
                      <a:gd name="T76" fmla="*/ 29 w 98"/>
                      <a:gd name="T77" fmla="*/ 65 h 77"/>
                      <a:gd name="T78" fmla="*/ 37 w 98"/>
                      <a:gd name="T7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77">
                        <a:moveTo>
                          <a:pt x="37" y="77"/>
                        </a:moveTo>
                        <a:lnTo>
                          <a:pt x="49" y="73"/>
                        </a:lnTo>
                        <a:lnTo>
                          <a:pt x="53" y="61"/>
                        </a:lnTo>
                        <a:lnTo>
                          <a:pt x="41" y="53"/>
                        </a:lnTo>
                        <a:lnTo>
                          <a:pt x="53" y="53"/>
                        </a:lnTo>
                        <a:lnTo>
                          <a:pt x="65" y="57"/>
                        </a:lnTo>
                        <a:lnTo>
                          <a:pt x="78" y="65"/>
                        </a:lnTo>
                        <a:lnTo>
                          <a:pt x="90" y="69"/>
                        </a:lnTo>
                        <a:lnTo>
                          <a:pt x="98" y="57"/>
                        </a:lnTo>
                        <a:lnTo>
                          <a:pt x="94" y="45"/>
                        </a:lnTo>
                        <a:lnTo>
                          <a:pt x="82" y="45"/>
                        </a:lnTo>
                        <a:lnTo>
                          <a:pt x="70" y="45"/>
                        </a:lnTo>
                        <a:lnTo>
                          <a:pt x="57" y="36"/>
                        </a:lnTo>
                        <a:lnTo>
                          <a:pt x="45" y="28"/>
                        </a:lnTo>
                        <a:lnTo>
                          <a:pt x="33" y="24"/>
                        </a:lnTo>
                        <a:lnTo>
                          <a:pt x="57" y="32"/>
                        </a:lnTo>
                        <a:lnTo>
                          <a:pt x="70" y="40"/>
                        </a:lnTo>
                        <a:lnTo>
                          <a:pt x="82" y="40"/>
                        </a:lnTo>
                        <a:lnTo>
                          <a:pt x="78" y="28"/>
                        </a:lnTo>
                        <a:lnTo>
                          <a:pt x="90" y="32"/>
                        </a:lnTo>
                        <a:lnTo>
                          <a:pt x="94" y="20"/>
                        </a:lnTo>
                        <a:lnTo>
                          <a:pt x="82" y="16"/>
                        </a:lnTo>
                        <a:lnTo>
                          <a:pt x="70" y="12"/>
                        </a:lnTo>
                        <a:lnTo>
                          <a:pt x="57" y="16"/>
                        </a:lnTo>
                        <a:lnTo>
                          <a:pt x="45" y="24"/>
                        </a:lnTo>
                        <a:lnTo>
                          <a:pt x="57" y="16"/>
                        </a:lnTo>
                        <a:lnTo>
                          <a:pt x="45" y="4"/>
                        </a:lnTo>
                        <a:lnTo>
                          <a:pt x="33" y="0"/>
                        </a:lnTo>
                        <a:lnTo>
                          <a:pt x="21" y="4"/>
                        </a:lnTo>
                        <a:lnTo>
                          <a:pt x="17" y="16"/>
                        </a:lnTo>
                        <a:lnTo>
                          <a:pt x="8" y="4"/>
                        </a:lnTo>
                        <a:lnTo>
                          <a:pt x="4" y="16"/>
                        </a:lnTo>
                        <a:lnTo>
                          <a:pt x="17" y="24"/>
                        </a:lnTo>
                        <a:lnTo>
                          <a:pt x="0" y="36"/>
                        </a:lnTo>
                        <a:lnTo>
                          <a:pt x="17" y="45"/>
                        </a:lnTo>
                        <a:lnTo>
                          <a:pt x="21" y="57"/>
                        </a:lnTo>
                        <a:lnTo>
                          <a:pt x="33" y="65"/>
                        </a:lnTo>
                        <a:lnTo>
                          <a:pt x="41" y="73"/>
                        </a:lnTo>
                        <a:lnTo>
                          <a:pt x="29" y="65"/>
                        </a:lnTo>
                        <a:lnTo>
                          <a:pt x="37" y="7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04" name="Freeform 376">
                    <a:extLst>
                      <a:ext uri="{FF2B5EF4-FFF2-40B4-BE49-F238E27FC236}">
                        <a16:creationId xmlns:a16="http://schemas.microsoft.com/office/drawing/2014/main" id="{9EE95595-1AD0-47EC-84AE-B44006F54101}"/>
                      </a:ext>
                    </a:extLst>
                  </p:cNvPr>
                  <p:cNvSpPr>
                    <a:spLocks/>
                  </p:cNvSpPr>
                  <p:nvPr/>
                </p:nvSpPr>
                <p:spPr bwMode="gray">
                  <a:xfrm>
                    <a:off x="2543" y="6760"/>
                    <a:ext cx="8" cy="16"/>
                  </a:xfrm>
                  <a:custGeom>
                    <a:avLst/>
                    <a:gdLst>
                      <a:gd name="T0" fmla="*/ 0 w 8"/>
                      <a:gd name="T1" fmla="*/ 16 h 16"/>
                      <a:gd name="T2" fmla="*/ 8 w 8"/>
                      <a:gd name="T3" fmla="*/ 0 h 16"/>
                      <a:gd name="T4" fmla="*/ 0 w 8"/>
                      <a:gd name="T5" fmla="*/ 0 h 16"/>
                      <a:gd name="T6" fmla="*/ 0 w 8"/>
                      <a:gd name="T7" fmla="*/ 16 h 16"/>
                    </a:gdLst>
                    <a:ahLst/>
                    <a:cxnLst>
                      <a:cxn ang="0">
                        <a:pos x="T0" y="T1"/>
                      </a:cxn>
                      <a:cxn ang="0">
                        <a:pos x="T2" y="T3"/>
                      </a:cxn>
                      <a:cxn ang="0">
                        <a:pos x="T4" y="T5"/>
                      </a:cxn>
                      <a:cxn ang="0">
                        <a:pos x="T6" y="T7"/>
                      </a:cxn>
                    </a:cxnLst>
                    <a:rect l="0" t="0" r="r" b="b"/>
                    <a:pathLst>
                      <a:path w="8" h="16">
                        <a:moveTo>
                          <a:pt x="0" y="16"/>
                        </a:moveTo>
                        <a:lnTo>
                          <a:pt x="8" y="0"/>
                        </a:lnTo>
                        <a:lnTo>
                          <a:pt x="0" y="0"/>
                        </a:lnTo>
                        <a:lnTo>
                          <a:pt x="0"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05" name="Freeform 377">
                    <a:extLst>
                      <a:ext uri="{FF2B5EF4-FFF2-40B4-BE49-F238E27FC236}">
                        <a16:creationId xmlns:a16="http://schemas.microsoft.com/office/drawing/2014/main" id="{45D6DCB5-9BE8-438D-ADB7-6850663CFB96}"/>
                      </a:ext>
                    </a:extLst>
                  </p:cNvPr>
                  <p:cNvSpPr>
                    <a:spLocks/>
                  </p:cNvSpPr>
                  <p:nvPr/>
                </p:nvSpPr>
                <p:spPr bwMode="gray">
                  <a:xfrm>
                    <a:off x="2539" y="6699"/>
                    <a:ext cx="21" cy="20"/>
                  </a:xfrm>
                  <a:custGeom>
                    <a:avLst/>
                    <a:gdLst>
                      <a:gd name="T0" fmla="*/ 12 w 21"/>
                      <a:gd name="T1" fmla="*/ 4 h 20"/>
                      <a:gd name="T2" fmla="*/ 0 w 21"/>
                      <a:gd name="T3" fmla="*/ 8 h 20"/>
                      <a:gd name="T4" fmla="*/ 0 w 21"/>
                      <a:gd name="T5" fmla="*/ 20 h 20"/>
                      <a:gd name="T6" fmla="*/ 12 w 21"/>
                      <a:gd name="T7" fmla="*/ 12 h 20"/>
                      <a:gd name="T8" fmla="*/ 21 w 21"/>
                      <a:gd name="T9" fmla="*/ 4 h 20"/>
                      <a:gd name="T10" fmla="*/ 21 w 21"/>
                      <a:gd name="T11" fmla="*/ 0 h 20"/>
                      <a:gd name="T12" fmla="*/ 12 w 21"/>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2" y="4"/>
                        </a:moveTo>
                        <a:lnTo>
                          <a:pt x="0" y="8"/>
                        </a:lnTo>
                        <a:lnTo>
                          <a:pt x="0" y="20"/>
                        </a:lnTo>
                        <a:lnTo>
                          <a:pt x="12" y="12"/>
                        </a:lnTo>
                        <a:lnTo>
                          <a:pt x="21" y="4"/>
                        </a:lnTo>
                        <a:lnTo>
                          <a:pt x="21" y="0"/>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06" name="Freeform 378">
                    <a:extLst>
                      <a:ext uri="{FF2B5EF4-FFF2-40B4-BE49-F238E27FC236}">
                        <a16:creationId xmlns:a16="http://schemas.microsoft.com/office/drawing/2014/main" id="{4D91C103-E75F-48CE-BE37-EE13D642CD93}"/>
                      </a:ext>
                    </a:extLst>
                  </p:cNvPr>
                  <p:cNvSpPr>
                    <a:spLocks/>
                  </p:cNvSpPr>
                  <p:nvPr/>
                </p:nvSpPr>
                <p:spPr bwMode="gray">
                  <a:xfrm>
                    <a:off x="2588" y="6780"/>
                    <a:ext cx="12" cy="12"/>
                  </a:xfrm>
                  <a:custGeom>
                    <a:avLst/>
                    <a:gdLst>
                      <a:gd name="T0" fmla="*/ 4 w 12"/>
                      <a:gd name="T1" fmla="*/ 0 h 12"/>
                      <a:gd name="T2" fmla="*/ 0 w 12"/>
                      <a:gd name="T3" fmla="*/ 12 h 12"/>
                      <a:gd name="T4" fmla="*/ 12 w 12"/>
                      <a:gd name="T5" fmla="*/ 12 h 12"/>
                      <a:gd name="T6" fmla="*/ 4 w 12"/>
                      <a:gd name="T7" fmla="*/ 0 h 12"/>
                      <a:gd name="T8" fmla="*/ 4 w 12"/>
                      <a:gd name="T9" fmla="*/ 0 h 12"/>
                    </a:gdLst>
                    <a:ahLst/>
                    <a:cxnLst>
                      <a:cxn ang="0">
                        <a:pos x="T0" y="T1"/>
                      </a:cxn>
                      <a:cxn ang="0">
                        <a:pos x="T2" y="T3"/>
                      </a:cxn>
                      <a:cxn ang="0">
                        <a:pos x="T4" y="T5"/>
                      </a:cxn>
                      <a:cxn ang="0">
                        <a:pos x="T6" y="T7"/>
                      </a:cxn>
                      <a:cxn ang="0">
                        <a:pos x="T8" y="T9"/>
                      </a:cxn>
                    </a:cxnLst>
                    <a:rect l="0" t="0" r="r" b="b"/>
                    <a:pathLst>
                      <a:path w="12" h="12">
                        <a:moveTo>
                          <a:pt x="4" y="0"/>
                        </a:moveTo>
                        <a:lnTo>
                          <a:pt x="0" y="12"/>
                        </a:lnTo>
                        <a:lnTo>
                          <a:pt x="12" y="12"/>
                        </a:lnTo>
                        <a:lnTo>
                          <a:pt x="4" y="0"/>
                        </a:lnTo>
                        <a:lnTo>
                          <a:pt x="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07" name="Freeform 379">
                    <a:extLst>
                      <a:ext uri="{FF2B5EF4-FFF2-40B4-BE49-F238E27FC236}">
                        <a16:creationId xmlns:a16="http://schemas.microsoft.com/office/drawing/2014/main" id="{01DE1BD0-840F-4044-8EC8-5ABC6B748D69}"/>
                      </a:ext>
                    </a:extLst>
                  </p:cNvPr>
                  <p:cNvSpPr>
                    <a:spLocks/>
                  </p:cNvSpPr>
                  <p:nvPr/>
                </p:nvSpPr>
                <p:spPr bwMode="gray">
                  <a:xfrm>
                    <a:off x="2592" y="6805"/>
                    <a:ext cx="12" cy="12"/>
                  </a:xfrm>
                  <a:custGeom>
                    <a:avLst/>
                    <a:gdLst>
                      <a:gd name="T0" fmla="*/ 12 w 12"/>
                      <a:gd name="T1" fmla="*/ 0 h 12"/>
                      <a:gd name="T2" fmla="*/ 0 w 12"/>
                      <a:gd name="T3" fmla="*/ 0 h 12"/>
                      <a:gd name="T4" fmla="*/ 12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0"/>
                        </a:lnTo>
                        <a:lnTo>
                          <a:pt x="12" y="12"/>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08" name="Freeform 380">
                    <a:extLst>
                      <a:ext uri="{FF2B5EF4-FFF2-40B4-BE49-F238E27FC236}">
                        <a16:creationId xmlns:a16="http://schemas.microsoft.com/office/drawing/2014/main" id="{9E5E6C85-04BD-4592-A017-7864E7C3E96C}"/>
                      </a:ext>
                    </a:extLst>
                  </p:cNvPr>
                  <p:cNvSpPr>
                    <a:spLocks/>
                  </p:cNvSpPr>
                  <p:nvPr/>
                </p:nvSpPr>
                <p:spPr bwMode="gray">
                  <a:xfrm>
                    <a:off x="2584" y="6646"/>
                    <a:ext cx="20" cy="20"/>
                  </a:xfrm>
                  <a:custGeom>
                    <a:avLst/>
                    <a:gdLst>
                      <a:gd name="T0" fmla="*/ 0 w 20"/>
                      <a:gd name="T1" fmla="*/ 20 h 20"/>
                      <a:gd name="T2" fmla="*/ 12 w 20"/>
                      <a:gd name="T3" fmla="*/ 20 h 20"/>
                      <a:gd name="T4" fmla="*/ 20 w 20"/>
                      <a:gd name="T5" fmla="*/ 8 h 20"/>
                      <a:gd name="T6" fmla="*/ 8 w 20"/>
                      <a:gd name="T7" fmla="*/ 0 h 20"/>
                      <a:gd name="T8" fmla="*/ 0 w 20"/>
                      <a:gd name="T9" fmla="*/ 0 h 20"/>
                      <a:gd name="T10" fmla="*/ 4 w 20"/>
                      <a:gd name="T11" fmla="*/ 8 h 20"/>
                      <a:gd name="T12" fmla="*/ 0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20"/>
                        </a:moveTo>
                        <a:lnTo>
                          <a:pt x="12" y="20"/>
                        </a:lnTo>
                        <a:lnTo>
                          <a:pt x="20" y="8"/>
                        </a:lnTo>
                        <a:lnTo>
                          <a:pt x="8" y="0"/>
                        </a:lnTo>
                        <a:lnTo>
                          <a:pt x="0" y="0"/>
                        </a:lnTo>
                        <a:lnTo>
                          <a:pt x="4" y="8"/>
                        </a:lnTo>
                        <a:lnTo>
                          <a:pt x="0"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09" name="Freeform 381">
                    <a:extLst>
                      <a:ext uri="{FF2B5EF4-FFF2-40B4-BE49-F238E27FC236}">
                        <a16:creationId xmlns:a16="http://schemas.microsoft.com/office/drawing/2014/main" id="{845DB087-BF3B-4D0A-87DC-A8226AD5E447}"/>
                      </a:ext>
                    </a:extLst>
                  </p:cNvPr>
                  <p:cNvSpPr>
                    <a:spLocks/>
                  </p:cNvSpPr>
                  <p:nvPr/>
                </p:nvSpPr>
                <p:spPr bwMode="gray">
                  <a:xfrm>
                    <a:off x="2580" y="6670"/>
                    <a:ext cx="24" cy="21"/>
                  </a:xfrm>
                  <a:custGeom>
                    <a:avLst/>
                    <a:gdLst>
                      <a:gd name="T0" fmla="*/ 8 w 24"/>
                      <a:gd name="T1" fmla="*/ 0 h 21"/>
                      <a:gd name="T2" fmla="*/ 0 w 24"/>
                      <a:gd name="T3" fmla="*/ 13 h 21"/>
                      <a:gd name="T4" fmla="*/ 8 w 24"/>
                      <a:gd name="T5" fmla="*/ 21 h 21"/>
                      <a:gd name="T6" fmla="*/ 24 w 24"/>
                      <a:gd name="T7" fmla="*/ 13 h 21"/>
                      <a:gd name="T8" fmla="*/ 20 w 24"/>
                      <a:gd name="T9" fmla="*/ 0 h 21"/>
                      <a:gd name="T10" fmla="*/ 8 w 24"/>
                      <a:gd name="T11" fmla="*/ 0 h 21"/>
                    </a:gdLst>
                    <a:ahLst/>
                    <a:cxnLst>
                      <a:cxn ang="0">
                        <a:pos x="T0" y="T1"/>
                      </a:cxn>
                      <a:cxn ang="0">
                        <a:pos x="T2" y="T3"/>
                      </a:cxn>
                      <a:cxn ang="0">
                        <a:pos x="T4" y="T5"/>
                      </a:cxn>
                      <a:cxn ang="0">
                        <a:pos x="T6" y="T7"/>
                      </a:cxn>
                      <a:cxn ang="0">
                        <a:pos x="T8" y="T9"/>
                      </a:cxn>
                      <a:cxn ang="0">
                        <a:pos x="T10" y="T11"/>
                      </a:cxn>
                    </a:cxnLst>
                    <a:rect l="0" t="0" r="r" b="b"/>
                    <a:pathLst>
                      <a:path w="24" h="21">
                        <a:moveTo>
                          <a:pt x="8" y="0"/>
                        </a:moveTo>
                        <a:lnTo>
                          <a:pt x="0" y="13"/>
                        </a:lnTo>
                        <a:lnTo>
                          <a:pt x="8" y="21"/>
                        </a:lnTo>
                        <a:lnTo>
                          <a:pt x="24" y="13"/>
                        </a:lnTo>
                        <a:lnTo>
                          <a:pt x="20" y="0"/>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10" name="Freeform 382">
                    <a:extLst>
                      <a:ext uri="{FF2B5EF4-FFF2-40B4-BE49-F238E27FC236}">
                        <a16:creationId xmlns:a16="http://schemas.microsoft.com/office/drawing/2014/main" id="{43AF2426-CE11-4744-9E47-674427827AE5}"/>
                      </a:ext>
                    </a:extLst>
                  </p:cNvPr>
                  <p:cNvSpPr>
                    <a:spLocks/>
                  </p:cNvSpPr>
                  <p:nvPr/>
                </p:nvSpPr>
                <p:spPr bwMode="gray">
                  <a:xfrm>
                    <a:off x="2661" y="6984"/>
                    <a:ext cx="12" cy="12"/>
                  </a:xfrm>
                  <a:custGeom>
                    <a:avLst/>
                    <a:gdLst>
                      <a:gd name="T0" fmla="*/ 4 w 12"/>
                      <a:gd name="T1" fmla="*/ 12 h 12"/>
                      <a:gd name="T2" fmla="*/ 12 w 12"/>
                      <a:gd name="T3" fmla="*/ 0 h 12"/>
                      <a:gd name="T4" fmla="*/ 0 w 12"/>
                      <a:gd name="T5" fmla="*/ 0 h 12"/>
                      <a:gd name="T6" fmla="*/ 4 w 12"/>
                      <a:gd name="T7" fmla="*/ 12 h 12"/>
                    </a:gdLst>
                    <a:ahLst/>
                    <a:cxnLst>
                      <a:cxn ang="0">
                        <a:pos x="T0" y="T1"/>
                      </a:cxn>
                      <a:cxn ang="0">
                        <a:pos x="T2" y="T3"/>
                      </a:cxn>
                      <a:cxn ang="0">
                        <a:pos x="T4" y="T5"/>
                      </a:cxn>
                      <a:cxn ang="0">
                        <a:pos x="T6" y="T7"/>
                      </a:cxn>
                    </a:cxnLst>
                    <a:rect l="0" t="0" r="r" b="b"/>
                    <a:pathLst>
                      <a:path w="12" h="12">
                        <a:moveTo>
                          <a:pt x="4" y="12"/>
                        </a:moveTo>
                        <a:lnTo>
                          <a:pt x="12" y="0"/>
                        </a:lnTo>
                        <a:lnTo>
                          <a:pt x="0" y="0"/>
                        </a:lnTo>
                        <a:lnTo>
                          <a:pt x="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11" name="Freeform 383">
                    <a:extLst>
                      <a:ext uri="{FF2B5EF4-FFF2-40B4-BE49-F238E27FC236}">
                        <a16:creationId xmlns:a16="http://schemas.microsoft.com/office/drawing/2014/main" id="{36148A37-A46C-4D75-A0E5-41539EE5CFA0}"/>
                      </a:ext>
                    </a:extLst>
                  </p:cNvPr>
                  <p:cNvSpPr>
                    <a:spLocks/>
                  </p:cNvSpPr>
                  <p:nvPr/>
                </p:nvSpPr>
                <p:spPr bwMode="gray">
                  <a:xfrm>
                    <a:off x="2649" y="6959"/>
                    <a:ext cx="12" cy="12"/>
                  </a:xfrm>
                  <a:custGeom>
                    <a:avLst/>
                    <a:gdLst>
                      <a:gd name="T0" fmla="*/ 0 w 12"/>
                      <a:gd name="T1" fmla="*/ 4 h 12"/>
                      <a:gd name="T2" fmla="*/ 12 w 12"/>
                      <a:gd name="T3" fmla="*/ 12 h 12"/>
                      <a:gd name="T4" fmla="*/ 12 w 12"/>
                      <a:gd name="T5" fmla="*/ 0 h 12"/>
                      <a:gd name="T6" fmla="*/ 4 w 12"/>
                      <a:gd name="T7" fmla="*/ 0 h 12"/>
                      <a:gd name="T8" fmla="*/ 0 w 12"/>
                      <a:gd name="T9" fmla="*/ 4 h 12"/>
                      <a:gd name="T10" fmla="*/ 0 w 12"/>
                      <a:gd name="T11" fmla="*/ 4 h 12"/>
                    </a:gdLst>
                    <a:ahLst/>
                    <a:cxnLst>
                      <a:cxn ang="0">
                        <a:pos x="T0" y="T1"/>
                      </a:cxn>
                      <a:cxn ang="0">
                        <a:pos x="T2" y="T3"/>
                      </a:cxn>
                      <a:cxn ang="0">
                        <a:pos x="T4" y="T5"/>
                      </a:cxn>
                      <a:cxn ang="0">
                        <a:pos x="T6" y="T7"/>
                      </a:cxn>
                      <a:cxn ang="0">
                        <a:pos x="T8" y="T9"/>
                      </a:cxn>
                      <a:cxn ang="0">
                        <a:pos x="T10" y="T11"/>
                      </a:cxn>
                    </a:cxnLst>
                    <a:rect l="0" t="0" r="r" b="b"/>
                    <a:pathLst>
                      <a:path w="12" h="12">
                        <a:moveTo>
                          <a:pt x="0" y="4"/>
                        </a:moveTo>
                        <a:lnTo>
                          <a:pt x="12" y="12"/>
                        </a:lnTo>
                        <a:lnTo>
                          <a:pt x="12" y="0"/>
                        </a:lnTo>
                        <a:lnTo>
                          <a:pt x="4" y="0"/>
                        </a:lnTo>
                        <a:lnTo>
                          <a:pt x="0" y="4"/>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grpSp>
            <p:nvGrpSpPr>
              <p:cNvPr id="379" name="Group 384">
                <a:extLst>
                  <a:ext uri="{FF2B5EF4-FFF2-40B4-BE49-F238E27FC236}">
                    <a16:creationId xmlns:a16="http://schemas.microsoft.com/office/drawing/2014/main" id="{FDB7F5E5-187C-48EE-BADE-12A8187A78C9}"/>
                  </a:ext>
                </a:extLst>
              </p:cNvPr>
              <p:cNvGrpSpPr>
                <a:grpSpLocks/>
              </p:cNvGrpSpPr>
              <p:nvPr/>
            </p:nvGrpSpPr>
            <p:grpSpPr bwMode="auto">
              <a:xfrm>
                <a:off x="2634602" y="2053294"/>
                <a:ext cx="1939219" cy="1645013"/>
                <a:chOff x="2096" y="3716"/>
                <a:chExt cx="5334" cy="4094"/>
              </a:xfrm>
              <a:solidFill>
                <a:srgbClr val="BABABA"/>
              </a:solidFill>
            </p:grpSpPr>
            <p:grpSp>
              <p:nvGrpSpPr>
                <p:cNvPr id="380" name="Group 385">
                  <a:extLst>
                    <a:ext uri="{FF2B5EF4-FFF2-40B4-BE49-F238E27FC236}">
                      <a16:creationId xmlns:a16="http://schemas.microsoft.com/office/drawing/2014/main" id="{F02EE6A5-EAFF-4750-AD73-12A3EE160A0C}"/>
                    </a:ext>
                  </a:extLst>
                </p:cNvPr>
                <p:cNvGrpSpPr>
                  <a:grpSpLocks/>
                </p:cNvGrpSpPr>
                <p:nvPr/>
              </p:nvGrpSpPr>
              <p:grpSpPr bwMode="auto">
                <a:xfrm>
                  <a:off x="2096" y="3716"/>
                  <a:ext cx="5334" cy="4094"/>
                  <a:chOff x="2096" y="3716"/>
                  <a:chExt cx="5334" cy="4094"/>
                </a:xfrm>
                <a:grpFill/>
              </p:grpSpPr>
              <p:grpSp>
                <p:nvGrpSpPr>
                  <p:cNvPr id="383" name="Group 386">
                    <a:extLst>
                      <a:ext uri="{FF2B5EF4-FFF2-40B4-BE49-F238E27FC236}">
                        <a16:creationId xmlns:a16="http://schemas.microsoft.com/office/drawing/2014/main" id="{A3718481-288F-4DE3-91D8-52F2C6633D6B}"/>
                      </a:ext>
                    </a:extLst>
                  </p:cNvPr>
                  <p:cNvGrpSpPr>
                    <a:grpSpLocks/>
                  </p:cNvGrpSpPr>
                  <p:nvPr/>
                </p:nvGrpSpPr>
                <p:grpSpPr bwMode="auto">
                  <a:xfrm>
                    <a:off x="2730" y="6792"/>
                    <a:ext cx="468" cy="542"/>
                    <a:chOff x="2730" y="6792"/>
                    <a:chExt cx="468" cy="542"/>
                  </a:xfrm>
                  <a:grpFill/>
                </p:grpSpPr>
                <p:sp>
                  <p:nvSpPr>
                    <p:cNvPr id="469" name="Freeform 387">
                      <a:extLst>
                        <a:ext uri="{FF2B5EF4-FFF2-40B4-BE49-F238E27FC236}">
                          <a16:creationId xmlns:a16="http://schemas.microsoft.com/office/drawing/2014/main" id="{B43612CE-E33E-4B21-ABEF-250861EE3EC9}"/>
                        </a:ext>
                      </a:extLst>
                    </p:cNvPr>
                    <p:cNvSpPr>
                      <a:spLocks/>
                    </p:cNvSpPr>
                    <p:nvPr/>
                  </p:nvSpPr>
                  <p:spPr bwMode="gray">
                    <a:xfrm>
                      <a:off x="2861" y="7134"/>
                      <a:ext cx="301" cy="200"/>
                    </a:xfrm>
                    <a:custGeom>
                      <a:avLst/>
                      <a:gdLst>
                        <a:gd name="T0" fmla="*/ 264 w 301"/>
                        <a:gd name="T1" fmla="*/ 191 h 200"/>
                        <a:gd name="T2" fmla="*/ 289 w 301"/>
                        <a:gd name="T3" fmla="*/ 200 h 200"/>
                        <a:gd name="T4" fmla="*/ 301 w 301"/>
                        <a:gd name="T5" fmla="*/ 179 h 200"/>
                        <a:gd name="T6" fmla="*/ 284 w 301"/>
                        <a:gd name="T7" fmla="*/ 159 h 200"/>
                        <a:gd name="T8" fmla="*/ 268 w 301"/>
                        <a:gd name="T9" fmla="*/ 135 h 200"/>
                        <a:gd name="T10" fmla="*/ 244 w 301"/>
                        <a:gd name="T11" fmla="*/ 118 h 200"/>
                        <a:gd name="T12" fmla="*/ 219 w 301"/>
                        <a:gd name="T13" fmla="*/ 110 h 200"/>
                        <a:gd name="T14" fmla="*/ 203 w 301"/>
                        <a:gd name="T15" fmla="*/ 86 h 200"/>
                        <a:gd name="T16" fmla="*/ 191 w 301"/>
                        <a:gd name="T17" fmla="*/ 69 h 200"/>
                        <a:gd name="T18" fmla="*/ 179 w 301"/>
                        <a:gd name="T19" fmla="*/ 53 h 200"/>
                        <a:gd name="T20" fmla="*/ 158 w 301"/>
                        <a:gd name="T21" fmla="*/ 41 h 200"/>
                        <a:gd name="T22" fmla="*/ 142 w 301"/>
                        <a:gd name="T23" fmla="*/ 37 h 200"/>
                        <a:gd name="T24" fmla="*/ 118 w 301"/>
                        <a:gd name="T25" fmla="*/ 29 h 200"/>
                        <a:gd name="T26" fmla="*/ 93 w 301"/>
                        <a:gd name="T27" fmla="*/ 25 h 200"/>
                        <a:gd name="T28" fmla="*/ 61 w 301"/>
                        <a:gd name="T29" fmla="*/ 12 h 200"/>
                        <a:gd name="T30" fmla="*/ 36 w 301"/>
                        <a:gd name="T31" fmla="*/ 0 h 200"/>
                        <a:gd name="T32" fmla="*/ 12 w 301"/>
                        <a:gd name="T33" fmla="*/ 0 h 200"/>
                        <a:gd name="T34" fmla="*/ 4 w 301"/>
                        <a:gd name="T35" fmla="*/ 17 h 200"/>
                        <a:gd name="T36" fmla="*/ 24 w 301"/>
                        <a:gd name="T37" fmla="*/ 29 h 200"/>
                        <a:gd name="T38" fmla="*/ 48 w 301"/>
                        <a:gd name="T39" fmla="*/ 29 h 200"/>
                        <a:gd name="T40" fmla="*/ 44 w 301"/>
                        <a:gd name="T41" fmla="*/ 29 h 200"/>
                        <a:gd name="T42" fmla="*/ 24 w 301"/>
                        <a:gd name="T43" fmla="*/ 41 h 200"/>
                        <a:gd name="T44" fmla="*/ 32 w 301"/>
                        <a:gd name="T45" fmla="*/ 61 h 200"/>
                        <a:gd name="T46" fmla="*/ 57 w 301"/>
                        <a:gd name="T47" fmla="*/ 53 h 200"/>
                        <a:gd name="T48" fmla="*/ 69 w 301"/>
                        <a:gd name="T49" fmla="*/ 69 h 200"/>
                        <a:gd name="T50" fmla="*/ 93 w 301"/>
                        <a:gd name="T51" fmla="*/ 73 h 200"/>
                        <a:gd name="T52" fmla="*/ 118 w 301"/>
                        <a:gd name="T53" fmla="*/ 86 h 200"/>
                        <a:gd name="T54" fmla="*/ 134 w 301"/>
                        <a:gd name="T55" fmla="*/ 94 h 200"/>
                        <a:gd name="T56" fmla="*/ 114 w 301"/>
                        <a:gd name="T57" fmla="*/ 98 h 200"/>
                        <a:gd name="T58" fmla="*/ 122 w 301"/>
                        <a:gd name="T59" fmla="*/ 114 h 200"/>
                        <a:gd name="T60" fmla="*/ 142 w 301"/>
                        <a:gd name="T61" fmla="*/ 118 h 200"/>
                        <a:gd name="T62" fmla="*/ 158 w 301"/>
                        <a:gd name="T63" fmla="*/ 130 h 200"/>
                        <a:gd name="T64" fmla="*/ 166 w 301"/>
                        <a:gd name="T65" fmla="*/ 147 h 200"/>
                        <a:gd name="T66" fmla="*/ 187 w 301"/>
                        <a:gd name="T67" fmla="*/ 151 h 200"/>
                        <a:gd name="T68" fmla="*/ 211 w 301"/>
                        <a:gd name="T69" fmla="*/ 139 h 200"/>
                        <a:gd name="T70" fmla="*/ 191 w 301"/>
                        <a:gd name="T71" fmla="*/ 159 h 200"/>
                        <a:gd name="T72" fmla="*/ 215 w 301"/>
                        <a:gd name="T73" fmla="*/ 175 h 200"/>
                        <a:gd name="T74" fmla="*/ 252 w 301"/>
                        <a:gd name="T75"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1" h="200">
                          <a:moveTo>
                            <a:pt x="252" y="187"/>
                          </a:moveTo>
                          <a:lnTo>
                            <a:pt x="264" y="191"/>
                          </a:lnTo>
                          <a:lnTo>
                            <a:pt x="276" y="196"/>
                          </a:lnTo>
                          <a:lnTo>
                            <a:pt x="289" y="200"/>
                          </a:lnTo>
                          <a:lnTo>
                            <a:pt x="301" y="191"/>
                          </a:lnTo>
                          <a:lnTo>
                            <a:pt x="301" y="179"/>
                          </a:lnTo>
                          <a:lnTo>
                            <a:pt x="289" y="167"/>
                          </a:lnTo>
                          <a:lnTo>
                            <a:pt x="284" y="159"/>
                          </a:lnTo>
                          <a:lnTo>
                            <a:pt x="272" y="147"/>
                          </a:lnTo>
                          <a:lnTo>
                            <a:pt x="268" y="135"/>
                          </a:lnTo>
                          <a:lnTo>
                            <a:pt x="256" y="126"/>
                          </a:lnTo>
                          <a:lnTo>
                            <a:pt x="244" y="118"/>
                          </a:lnTo>
                          <a:lnTo>
                            <a:pt x="232" y="118"/>
                          </a:lnTo>
                          <a:lnTo>
                            <a:pt x="219" y="110"/>
                          </a:lnTo>
                          <a:lnTo>
                            <a:pt x="207" y="98"/>
                          </a:lnTo>
                          <a:lnTo>
                            <a:pt x="203" y="86"/>
                          </a:lnTo>
                          <a:lnTo>
                            <a:pt x="191" y="73"/>
                          </a:lnTo>
                          <a:lnTo>
                            <a:pt x="191" y="69"/>
                          </a:lnTo>
                          <a:lnTo>
                            <a:pt x="187" y="61"/>
                          </a:lnTo>
                          <a:lnTo>
                            <a:pt x="179" y="53"/>
                          </a:lnTo>
                          <a:lnTo>
                            <a:pt x="171" y="41"/>
                          </a:lnTo>
                          <a:lnTo>
                            <a:pt x="158" y="41"/>
                          </a:lnTo>
                          <a:lnTo>
                            <a:pt x="146" y="37"/>
                          </a:lnTo>
                          <a:lnTo>
                            <a:pt x="142" y="37"/>
                          </a:lnTo>
                          <a:lnTo>
                            <a:pt x="130" y="33"/>
                          </a:lnTo>
                          <a:lnTo>
                            <a:pt x="118" y="29"/>
                          </a:lnTo>
                          <a:lnTo>
                            <a:pt x="105" y="29"/>
                          </a:lnTo>
                          <a:lnTo>
                            <a:pt x="93" y="25"/>
                          </a:lnTo>
                          <a:lnTo>
                            <a:pt x="69" y="21"/>
                          </a:lnTo>
                          <a:lnTo>
                            <a:pt x="61" y="12"/>
                          </a:lnTo>
                          <a:lnTo>
                            <a:pt x="48" y="4"/>
                          </a:lnTo>
                          <a:lnTo>
                            <a:pt x="36" y="0"/>
                          </a:lnTo>
                          <a:lnTo>
                            <a:pt x="24" y="0"/>
                          </a:lnTo>
                          <a:lnTo>
                            <a:pt x="12" y="0"/>
                          </a:lnTo>
                          <a:lnTo>
                            <a:pt x="0" y="4"/>
                          </a:lnTo>
                          <a:lnTo>
                            <a:pt x="4" y="17"/>
                          </a:lnTo>
                          <a:lnTo>
                            <a:pt x="12" y="29"/>
                          </a:lnTo>
                          <a:lnTo>
                            <a:pt x="24" y="29"/>
                          </a:lnTo>
                          <a:lnTo>
                            <a:pt x="36" y="21"/>
                          </a:lnTo>
                          <a:lnTo>
                            <a:pt x="48" y="29"/>
                          </a:lnTo>
                          <a:lnTo>
                            <a:pt x="53" y="37"/>
                          </a:lnTo>
                          <a:lnTo>
                            <a:pt x="44" y="29"/>
                          </a:lnTo>
                          <a:lnTo>
                            <a:pt x="28" y="29"/>
                          </a:lnTo>
                          <a:lnTo>
                            <a:pt x="24" y="41"/>
                          </a:lnTo>
                          <a:lnTo>
                            <a:pt x="36" y="49"/>
                          </a:lnTo>
                          <a:lnTo>
                            <a:pt x="32" y="61"/>
                          </a:lnTo>
                          <a:lnTo>
                            <a:pt x="44" y="57"/>
                          </a:lnTo>
                          <a:lnTo>
                            <a:pt x="57" y="53"/>
                          </a:lnTo>
                          <a:lnTo>
                            <a:pt x="57" y="65"/>
                          </a:lnTo>
                          <a:lnTo>
                            <a:pt x="69" y="69"/>
                          </a:lnTo>
                          <a:lnTo>
                            <a:pt x="81" y="78"/>
                          </a:lnTo>
                          <a:lnTo>
                            <a:pt x="93" y="73"/>
                          </a:lnTo>
                          <a:lnTo>
                            <a:pt x="105" y="86"/>
                          </a:lnTo>
                          <a:lnTo>
                            <a:pt x="118" y="86"/>
                          </a:lnTo>
                          <a:lnTo>
                            <a:pt x="130" y="94"/>
                          </a:lnTo>
                          <a:lnTo>
                            <a:pt x="134" y="94"/>
                          </a:lnTo>
                          <a:lnTo>
                            <a:pt x="122" y="98"/>
                          </a:lnTo>
                          <a:lnTo>
                            <a:pt x="114" y="98"/>
                          </a:lnTo>
                          <a:lnTo>
                            <a:pt x="110" y="110"/>
                          </a:lnTo>
                          <a:lnTo>
                            <a:pt x="122" y="114"/>
                          </a:lnTo>
                          <a:lnTo>
                            <a:pt x="130" y="114"/>
                          </a:lnTo>
                          <a:lnTo>
                            <a:pt x="142" y="118"/>
                          </a:lnTo>
                          <a:lnTo>
                            <a:pt x="154" y="118"/>
                          </a:lnTo>
                          <a:lnTo>
                            <a:pt x="158" y="130"/>
                          </a:lnTo>
                          <a:lnTo>
                            <a:pt x="154" y="143"/>
                          </a:lnTo>
                          <a:lnTo>
                            <a:pt x="166" y="147"/>
                          </a:lnTo>
                          <a:lnTo>
                            <a:pt x="175" y="151"/>
                          </a:lnTo>
                          <a:lnTo>
                            <a:pt x="187" y="151"/>
                          </a:lnTo>
                          <a:lnTo>
                            <a:pt x="199" y="147"/>
                          </a:lnTo>
                          <a:lnTo>
                            <a:pt x="211" y="139"/>
                          </a:lnTo>
                          <a:lnTo>
                            <a:pt x="203" y="151"/>
                          </a:lnTo>
                          <a:lnTo>
                            <a:pt x="191" y="159"/>
                          </a:lnTo>
                          <a:lnTo>
                            <a:pt x="203" y="171"/>
                          </a:lnTo>
                          <a:lnTo>
                            <a:pt x="215" y="175"/>
                          </a:lnTo>
                          <a:lnTo>
                            <a:pt x="240" y="183"/>
                          </a:lnTo>
                          <a:lnTo>
                            <a:pt x="252" y="18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70" name="Freeform 388">
                      <a:extLst>
                        <a:ext uri="{FF2B5EF4-FFF2-40B4-BE49-F238E27FC236}">
                          <a16:creationId xmlns:a16="http://schemas.microsoft.com/office/drawing/2014/main" id="{CC334F65-C81F-4203-A6A0-2D61DA925B29}"/>
                        </a:ext>
                      </a:extLst>
                    </p:cNvPr>
                    <p:cNvSpPr>
                      <a:spLocks/>
                    </p:cNvSpPr>
                    <p:nvPr/>
                  </p:nvSpPr>
                  <p:spPr bwMode="gray">
                    <a:xfrm>
                      <a:off x="2946" y="7212"/>
                      <a:ext cx="20" cy="20"/>
                    </a:xfrm>
                    <a:custGeom>
                      <a:avLst/>
                      <a:gdLst>
                        <a:gd name="T0" fmla="*/ 0 w 20"/>
                        <a:gd name="T1" fmla="*/ 8 h 20"/>
                        <a:gd name="T2" fmla="*/ 8 w 20"/>
                        <a:gd name="T3" fmla="*/ 20 h 20"/>
                        <a:gd name="T4" fmla="*/ 20 w 20"/>
                        <a:gd name="T5" fmla="*/ 12 h 20"/>
                        <a:gd name="T6" fmla="*/ 12 w 20"/>
                        <a:gd name="T7" fmla="*/ 0 h 20"/>
                        <a:gd name="T8" fmla="*/ 0 w 20"/>
                        <a:gd name="T9" fmla="*/ 8 h 20"/>
                      </a:gdLst>
                      <a:ahLst/>
                      <a:cxnLst>
                        <a:cxn ang="0">
                          <a:pos x="T0" y="T1"/>
                        </a:cxn>
                        <a:cxn ang="0">
                          <a:pos x="T2" y="T3"/>
                        </a:cxn>
                        <a:cxn ang="0">
                          <a:pos x="T4" y="T5"/>
                        </a:cxn>
                        <a:cxn ang="0">
                          <a:pos x="T6" y="T7"/>
                        </a:cxn>
                        <a:cxn ang="0">
                          <a:pos x="T8" y="T9"/>
                        </a:cxn>
                      </a:cxnLst>
                      <a:rect l="0" t="0" r="r" b="b"/>
                      <a:pathLst>
                        <a:path w="20" h="20">
                          <a:moveTo>
                            <a:pt x="0" y="8"/>
                          </a:moveTo>
                          <a:lnTo>
                            <a:pt x="8" y="20"/>
                          </a:lnTo>
                          <a:lnTo>
                            <a:pt x="20" y="12"/>
                          </a:lnTo>
                          <a:lnTo>
                            <a:pt x="12"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71" name="Freeform 389">
                      <a:extLst>
                        <a:ext uri="{FF2B5EF4-FFF2-40B4-BE49-F238E27FC236}">
                          <a16:creationId xmlns:a16="http://schemas.microsoft.com/office/drawing/2014/main" id="{00285885-DA41-4938-9066-5F4547EA4FC0}"/>
                        </a:ext>
                      </a:extLst>
                    </p:cNvPr>
                    <p:cNvSpPr>
                      <a:spLocks/>
                    </p:cNvSpPr>
                    <p:nvPr/>
                  </p:nvSpPr>
                  <p:spPr bwMode="gray">
                    <a:xfrm>
                      <a:off x="2873" y="7065"/>
                      <a:ext cx="16" cy="24"/>
                    </a:xfrm>
                    <a:custGeom>
                      <a:avLst/>
                      <a:gdLst>
                        <a:gd name="T0" fmla="*/ 0 w 16"/>
                        <a:gd name="T1" fmla="*/ 4 h 24"/>
                        <a:gd name="T2" fmla="*/ 4 w 16"/>
                        <a:gd name="T3" fmla="*/ 16 h 24"/>
                        <a:gd name="T4" fmla="*/ 16 w 16"/>
                        <a:gd name="T5" fmla="*/ 24 h 24"/>
                        <a:gd name="T6" fmla="*/ 16 w 16"/>
                        <a:gd name="T7" fmla="*/ 12 h 24"/>
                        <a:gd name="T8" fmla="*/ 8 w 16"/>
                        <a:gd name="T9" fmla="*/ 0 h 24"/>
                        <a:gd name="T10" fmla="*/ 0 w 16"/>
                        <a:gd name="T11" fmla="*/ 4 h 24"/>
                      </a:gdLst>
                      <a:ahLst/>
                      <a:cxnLst>
                        <a:cxn ang="0">
                          <a:pos x="T0" y="T1"/>
                        </a:cxn>
                        <a:cxn ang="0">
                          <a:pos x="T2" y="T3"/>
                        </a:cxn>
                        <a:cxn ang="0">
                          <a:pos x="T4" y="T5"/>
                        </a:cxn>
                        <a:cxn ang="0">
                          <a:pos x="T6" y="T7"/>
                        </a:cxn>
                        <a:cxn ang="0">
                          <a:pos x="T8" y="T9"/>
                        </a:cxn>
                        <a:cxn ang="0">
                          <a:pos x="T10" y="T11"/>
                        </a:cxn>
                      </a:cxnLst>
                      <a:rect l="0" t="0" r="r" b="b"/>
                      <a:pathLst>
                        <a:path w="16" h="24">
                          <a:moveTo>
                            <a:pt x="0" y="4"/>
                          </a:moveTo>
                          <a:lnTo>
                            <a:pt x="4" y="16"/>
                          </a:lnTo>
                          <a:lnTo>
                            <a:pt x="16" y="24"/>
                          </a:lnTo>
                          <a:lnTo>
                            <a:pt x="16" y="12"/>
                          </a:lnTo>
                          <a:lnTo>
                            <a:pt x="8"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72" name="Freeform 390">
                      <a:extLst>
                        <a:ext uri="{FF2B5EF4-FFF2-40B4-BE49-F238E27FC236}">
                          <a16:creationId xmlns:a16="http://schemas.microsoft.com/office/drawing/2014/main" id="{88E7F51C-2C52-4EEA-BD74-153BA08186DB}"/>
                        </a:ext>
                      </a:extLst>
                    </p:cNvPr>
                    <p:cNvSpPr>
                      <a:spLocks/>
                    </p:cNvSpPr>
                    <p:nvPr/>
                  </p:nvSpPr>
                  <p:spPr bwMode="gray">
                    <a:xfrm>
                      <a:off x="2808" y="6976"/>
                      <a:ext cx="20" cy="24"/>
                    </a:xfrm>
                    <a:custGeom>
                      <a:avLst/>
                      <a:gdLst>
                        <a:gd name="T0" fmla="*/ 0 w 20"/>
                        <a:gd name="T1" fmla="*/ 0 h 24"/>
                        <a:gd name="T2" fmla="*/ 0 w 20"/>
                        <a:gd name="T3" fmla="*/ 8 h 24"/>
                        <a:gd name="T4" fmla="*/ 8 w 20"/>
                        <a:gd name="T5" fmla="*/ 20 h 24"/>
                        <a:gd name="T6" fmla="*/ 20 w 20"/>
                        <a:gd name="T7" fmla="*/ 24 h 24"/>
                        <a:gd name="T8" fmla="*/ 12 w 20"/>
                        <a:gd name="T9" fmla="*/ 12 h 24"/>
                        <a:gd name="T10" fmla="*/ 0 w 20"/>
                        <a:gd name="T11" fmla="*/ 0 h 24"/>
                      </a:gdLst>
                      <a:ahLst/>
                      <a:cxnLst>
                        <a:cxn ang="0">
                          <a:pos x="T0" y="T1"/>
                        </a:cxn>
                        <a:cxn ang="0">
                          <a:pos x="T2" y="T3"/>
                        </a:cxn>
                        <a:cxn ang="0">
                          <a:pos x="T4" y="T5"/>
                        </a:cxn>
                        <a:cxn ang="0">
                          <a:pos x="T6" y="T7"/>
                        </a:cxn>
                        <a:cxn ang="0">
                          <a:pos x="T8" y="T9"/>
                        </a:cxn>
                        <a:cxn ang="0">
                          <a:pos x="T10" y="T11"/>
                        </a:cxn>
                      </a:cxnLst>
                      <a:rect l="0" t="0" r="r" b="b"/>
                      <a:pathLst>
                        <a:path w="20" h="24">
                          <a:moveTo>
                            <a:pt x="0" y="0"/>
                          </a:moveTo>
                          <a:lnTo>
                            <a:pt x="0" y="8"/>
                          </a:lnTo>
                          <a:lnTo>
                            <a:pt x="8" y="20"/>
                          </a:lnTo>
                          <a:lnTo>
                            <a:pt x="20" y="24"/>
                          </a:lnTo>
                          <a:lnTo>
                            <a:pt x="12" y="12"/>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73" name="Freeform 391">
                      <a:extLst>
                        <a:ext uri="{FF2B5EF4-FFF2-40B4-BE49-F238E27FC236}">
                          <a16:creationId xmlns:a16="http://schemas.microsoft.com/office/drawing/2014/main" id="{7AC05653-FA05-41BF-8CE7-069441AA1DE0}"/>
                        </a:ext>
                      </a:extLst>
                    </p:cNvPr>
                    <p:cNvSpPr>
                      <a:spLocks/>
                    </p:cNvSpPr>
                    <p:nvPr/>
                  </p:nvSpPr>
                  <p:spPr bwMode="gray">
                    <a:xfrm>
                      <a:off x="2812" y="6939"/>
                      <a:ext cx="40" cy="49"/>
                    </a:xfrm>
                    <a:custGeom>
                      <a:avLst/>
                      <a:gdLst>
                        <a:gd name="T0" fmla="*/ 28 w 40"/>
                        <a:gd name="T1" fmla="*/ 37 h 49"/>
                        <a:gd name="T2" fmla="*/ 24 w 40"/>
                        <a:gd name="T3" fmla="*/ 49 h 49"/>
                        <a:gd name="T4" fmla="*/ 36 w 40"/>
                        <a:gd name="T5" fmla="*/ 37 h 49"/>
                        <a:gd name="T6" fmla="*/ 40 w 40"/>
                        <a:gd name="T7" fmla="*/ 24 h 49"/>
                        <a:gd name="T8" fmla="*/ 36 w 40"/>
                        <a:gd name="T9" fmla="*/ 16 h 49"/>
                        <a:gd name="T10" fmla="*/ 24 w 40"/>
                        <a:gd name="T11" fmla="*/ 4 h 49"/>
                        <a:gd name="T12" fmla="*/ 12 w 40"/>
                        <a:gd name="T13" fmla="*/ 0 h 49"/>
                        <a:gd name="T14" fmla="*/ 8 w 40"/>
                        <a:gd name="T15" fmla="*/ 12 h 49"/>
                        <a:gd name="T16" fmla="*/ 0 w 40"/>
                        <a:gd name="T17" fmla="*/ 24 h 49"/>
                        <a:gd name="T18" fmla="*/ 12 w 40"/>
                        <a:gd name="T19" fmla="*/ 24 h 49"/>
                        <a:gd name="T20" fmla="*/ 12 w 40"/>
                        <a:gd name="T21" fmla="*/ 16 h 49"/>
                        <a:gd name="T22" fmla="*/ 12 w 40"/>
                        <a:gd name="T23" fmla="*/ 24 h 49"/>
                        <a:gd name="T24" fmla="*/ 4 w 40"/>
                        <a:gd name="T25" fmla="*/ 37 h 49"/>
                        <a:gd name="T26" fmla="*/ 16 w 40"/>
                        <a:gd name="T27" fmla="*/ 49 h 49"/>
                        <a:gd name="T28" fmla="*/ 24 w 40"/>
                        <a:gd name="T29" fmla="*/ 37 h 49"/>
                        <a:gd name="T30" fmla="*/ 28 w 40"/>
                        <a:gd name="T31" fmla="*/ 24 h 49"/>
                        <a:gd name="T32" fmla="*/ 28 w 40"/>
                        <a:gd name="T33"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9">
                          <a:moveTo>
                            <a:pt x="28" y="37"/>
                          </a:moveTo>
                          <a:lnTo>
                            <a:pt x="24" y="49"/>
                          </a:lnTo>
                          <a:lnTo>
                            <a:pt x="36" y="37"/>
                          </a:lnTo>
                          <a:lnTo>
                            <a:pt x="40" y="24"/>
                          </a:lnTo>
                          <a:lnTo>
                            <a:pt x="36" y="16"/>
                          </a:lnTo>
                          <a:lnTo>
                            <a:pt x="24" y="4"/>
                          </a:lnTo>
                          <a:lnTo>
                            <a:pt x="12" y="0"/>
                          </a:lnTo>
                          <a:lnTo>
                            <a:pt x="8" y="12"/>
                          </a:lnTo>
                          <a:lnTo>
                            <a:pt x="0" y="24"/>
                          </a:lnTo>
                          <a:lnTo>
                            <a:pt x="12" y="24"/>
                          </a:lnTo>
                          <a:lnTo>
                            <a:pt x="12" y="16"/>
                          </a:lnTo>
                          <a:lnTo>
                            <a:pt x="12" y="24"/>
                          </a:lnTo>
                          <a:lnTo>
                            <a:pt x="4" y="37"/>
                          </a:lnTo>
                          <a:lnTo>
                            <a:pt x="16" y="49"/>
                          </a:lnTo>
                          <a:lnTo>
                            <a:pt x="24" y="37"/>
                          </a:lnTo>
                          <a:lnTo>
                            <a:pt x="28" y="24"/>
                          </a:lnTo>
                          <a:lnTo>
                            <a:pt x="28"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74" name="Freeform 392">
                      <a:extLst>
                        <a:ext uri="{FF2B5EF4-FFF2-40B4-BE49-F238E27FC236}">
                          <a16:creationId xmlns:a16="http://schemas.microsoft.com/office/drawing/2014/main" id="{9372A2FD-5B37-471E-813F-D55F13A30676}"/>
                        </a:ext>
                      </a:extLst>
                    </p:cNvPr>
                    <p:cNvSpPr>
                      <a:spLocks/>
                    </p:cNvSpPr>
                    <p:nvPr/>
                  </p:nvSpPr>
                  <p:spPr bwMode="gray">
                    <a:xfrm>
                      <a:off x="2869" y="7037"/>
                      <a:ext cx="16" cy="24"/>
                    </a:xfrm>
                    <a:custGeom>
                      <a:avLst/>
                      <a:gdLst>
                        <a:gd name="T0" fmla="*/ 12 w 16"/>
                        <a:gd name="T1" fmla="*/ 24 h 24"/>
                        <a:gd name="T2" fmla="*/ 12 w 16"/>
                        <a:gd name="T3" fmla="*/ 12 h 24"/>
                        <a:gd name="T4" fmla="*/ 16 w 16"/>
                        <a:gd name="T5" fmla="*/ 4 h 24"/>
                        <a:gd name="T6" fmla="*/ 16 w 16"/>
                        <a:gd name="T7" fmla="*/ 0 h 24"/>
                        <a:gd name="T8" fmla="*/ 4 w 16"/>
                        <a:gd name="T9" fmla="*/ 4 h 24"/>
                        <a:gd name="T10" fmla="*/ 0 w 16"/>
                        <a:gd name="T11" fmla="*/ 16 h 24"/>
                        <a:gd name="T12" fmla="*/ 12 w 1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2" y="24"/>
                          </a:moveTo>
                          <a:lnTo>
                            <a:pt x="12" y="12"/>
                          </a:lnTo>
                          <a:lnTo>
                            <a:pt x="16" y="4"/>
                          </a:lnTo>
                          <a:lnTo>
                            <a:pt x="16" y="0"/>
                          </a:lnTo>
                          <a:lnTo>
                            <a:pt x="4" y="4"/>
                          </a:lnTo>
                          <a:lnTo>
                            <a:pt x="0" y="16"/>
                          </a:lnTo>
                          <a:lnTo>
                            <a:pt x="12"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75" name="Freeform 393">
                      <a:extLst>
                        <a:ext uri="{FF2B5EF4-FFF2-40B4-BE49-F238E27FC236}">
                          <a16:creationId xmlns:a16="http://schemas.microsoft.com/office/drawing/2014/main" id="{574F7486-7235-489F-BE98-57E7A71D2602}"/>
                        </a:ext>
                      </a:extLst>
                    </p:cNvPr>
                    <p:cNvSpPr>
                      <a:spLocks/>
                    </p:cNvSpPr>
                    <p:nvPr/>
                  </p:nvSpPr>
                  <p:spPr bwMode="gray">
                    <a:xfrm>
                      <a:off x="2751" y="6886"/>
                      <a:ext cx="45" cy="53"/>
                    </a:xfrm>
                    <a:custGeom>
                      <a:avLst/>
                      <a:gdLst>
                        <a:gd name="T0" fmla="*/ 45 w 45"/>
                        <a:gd name="T1" fmla="*/ 37 h 53"/>
                        <a:gd name="T2" fmla="*/ 32 w 45"/>
                        <a:gd name="T3" fmla="*/ 29 h 53"/>
                        <a:gd name="T4" fmla="*/ 20 w 45"/>
                        <a:gd name="T5" fmla="*/ 16 h 53"/>
                        <a:gd name="T6" fmla="*/ 12 w 45"/>
                        <a:gd name="T7" fmla="*/ 8 h 53"/>
                        <a:gd name="T8" fmla="*/ 0 w 45"/>
                        <a:gd name="T9" fmla="*/ 0 h 53"/>
                        <a:gd name="T10" fmla="*/ 0 w 45"/>
                        <a:gd name="T11" fmla="*/ 12 h 53"/>
                        <a:gd name="T12" fmla="*/ 12 w 45"/>
                        <a:gd name="T13" fmla="*/ 20 h 53"/>
                        <a:gd name="T14" fmla="*/ 12 w 45"/>
                        <a:gd name="T15" fmla="*/ 29 h 53"/>
                        <a:gd name="T16" fmla="*/ 20 w 45"/>
                        <a:gd name="T17" fmla="*/ 41 h 53"/>
                        <a:gd name="T18" fmla="*/ 32 w 45"/>
                        <a:gd name="T19" fmla="*/ 53 h 53"/>
                        <a:gd name="T20" fmla="*/ 45 w 45"/>
                        <a:gd name="T21" fmla="*/ 49 h 53"/>
                        <a:gd name="T22" fmla="*/ 45 w 45"/>
                        <a:gd name="T2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3">
                          <a:moveTo>
                            <a:pt x="45" y="37"/>
                          </a:moveTo>
                          <a:lnTo>
                            <a:pt x="32" y="29"/>
                          </a:lnTo>
                          <a:lnTo>
                            <a:pt x="20" y="16"/>
                          </a:lnTo>
                          <a:lnTo>
                            <a:pt x="12" y="8"/>
                          </a:lnTo>
                          <a:lnTo>
                            <a:pt x="0" y="0"/>
                          </a:lnTo>
                          <a:lnTo>
                            <a:pt x="0" y="12"/>
                          </a:lnTo>
                          <a:lnTo>
                            <a:pt x="12" y="20"/>
                          </a:lnTo>
                          <a:lnTo>
                            <a:pt x="12" y="29"/>
                          </a:lnTo>
                          <a:lnTo>
                            <a:pt x="20" y="41"/>
                          </a:lnTo>
                          <a:lnTo>
                            <a:pt x="32" y="53"/>
                          </a:lnTo>
                          <a:lnTo>
                            <a:pt x="45" y="49"/>
                          </a:lnTo>
                          <a:lnTo>
                            <a:pt x="45"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76" name="Freeform 394">
                      <a:extLst>
                        <a:ext uri="{FF2B5EF4-FFF2-40B4-BE49-F238E27FC236}">
                          <a16:creationId xmlns:a16="http://schemas.microsoft.com/office/drawing/2014/main" id="{582C7DAC-2CCB-40C6-983A-345B71594347}"/>
                        </a:ext>
                      </a:extLst>
                    </p:cNvPr>
                    <p:cNvSpPr>
                      <a:spLocks/>
                    </p:cNvSpPr>
                    <p:nvPr/>
                  </p:nvSpPr>
                  <p:spPr bwMode="gray">
                    <a:xfrm>
                      <a:off x="2730" y="6910"/>
                      <a:ext cx="45" cy="37"/>
                    </a:xfrm>
                    <a:custGeom>
                      <a:avLst/>
                      <a:gdLst>
                        <a:gd name="T0" fmla="*/ 33 w 45"/>
                        <a:gd name="T1" fmla="*/ 13 h 37"/>
                        <a:gd name="T2" fmla="*/ 25 w 45"/>
                        <a:gd name="T3" fmla="*/ 9 h 37"/>
                        <a:gd name="T4" fmla="*/ 13 w 45"/>
                        <a:gd name="T5" fmla="*/ 0 h 37"/>
                        <a:gd name="T6" fmla="*/ 0 w 45"/>
                        <a:gd name="T7" fmla="*/ 0 h 37"/>
                        <a:gd name="T8" fmla="*/ 9 w 45"/>
                        <a:gd name="T9" fmla="*/ 13 h 37"/>
                        <a:gd name="T10" fmla="*/ 21 w 45"/>
                        <a:gd name="T11" fmla="*/ 21 h 37"/>
                        <a:gd name="T12" fmla="*/ 33 w 45"/>
                        <a:gd name="T13" fmla="*/ 33 h 37"/>
                        <a:gd name="T14" fmla="*/ 37 w 45"/>
                        <a:gd name="T15" fmla="*/ 37 h 37"/>
                        <a:gd name="T16" fmla="*/ 45 w 45"/>
                        <a:gd name="T17" fmla="*/ 37 h 37"/>
                        <a:gd name="T18" fmla="*/ 41 w 45"/>
                        <a:gd name="T19" fmla="*/ 25 h 37"/>
                        <a:gd name="T20" fmla="*/ 33 w 45"/>
                        <a:gd name="T21"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7">
                          <a:moveTo>
                            <a:pt x="33" y="13"/>
                          </a:moveTo>
                          <a:lnTo>
                            <a:pt x="25" y="9"/>
                          </a:lnTo>
                          <a:lnTo>
                            <a:pt x="13" y="0"/>
                          </a:lnTo>
                          <a:lnTo>
                            <a:pt x="0" y="0"/>
                          </a:lnTo>
                          <a:lnTo>
                            <a:pt x="9" y="13"/>
                          </a:lnTo>
                          <a:lnTo>
                            <a:pt x="21" y="21"/>
                          </a:lnTo>
                          <a:lnTo>
                            <a:pt x="33" y="33"/>
                          </a:lnTo>
                          <a:lnTo>
                            <a:pt x="37" y="37"/>
                          </a:lnTo>
                          <a:lnTo>
                            <a:pt x="45" y="37"/>
                          </a:lnTo>
                          <a:lnTo>
                            <a:pt x="41" y="25"/>
                          </a:lnTo>
                          <a:lnTo>
                            <a:pt x="33"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77" name="Freeform 395">
                      <a:extLst>
                        <a:ext uri="{FF2B5EF4-FFF2-40B4-BE49-F238E27FC236}">
                          <a16:creationId xmlns:a16="http://schemas.microsoft.com/office/drawing/2014/main" id="{D5C7E63D-7C46-4C07-ADDC-474EEFD5F009}"/>
                        </a:ext>
                      </a:extLst>
                    </p:cNvPr>
                    <p:cNvSpPr>
                      <a:spLocks/>
                    </p:cNvSpPr>
                    <p:nvPr/>
                  </p:nvSpPr>
                  <p:spPr bwMode="gray">
                    <a:xfrm>
                      <a:off x="3182" y="7273"/>
                      <a:ext cx="16" cy="8"/>
                    </a:xfrm>
                    <a:custGeom>
                      <a:avLst/>
                      <a:gdLst>
                        <a:gd name="T0" fmla="*/ 0 w 16"/>
                        <a:gd name="T1" fmla="*/ 8 h 8"/>
                        <a:gd name="T2" fmla="*/ 16 w 16"/>
                        <a:gd name="T3" fmla="*/ 8 h 8"/>
                        <a:gd name="T4" fmla="*/ 4 w 16"/>
                        <a:gd name="T5" fmla="*/ 0 h 8"/>
                        <a:gd name="T6" fmla="*/ 0 w 16"/>
                        <a:gd name="T7" fmla="*/ 8 h 8"/>
                      </a:gdLst>
                      <a:ahLst/>
                      <a:cxnLst>
                        <a:cxn ang="0">
                          <a:pos x="T0" y="T1"/>
                        </a:cxn>
                        <a:cxn ang="0">
                          <a:pos x="T2" y="T3"/>
                        </a:cxn>
                        <a:cxn ang="0">
                          <a:pos x="T4" y="T5"/>
                        </a:cxn>
                        <a:cxn ang="0">
                          <a:pos x="T6" y="T7"/>
                        </a:cxn>
                      </a:cxnLst>
                      <a:rect l="0" t="0" r="r" b="b"/>
                      <a:pathLst>
                        <a:path w="16" h="8">
                          <a:moveTo>
                            <a:pt x="0" y="8"/>
                          </a:moveTo>
                          <a:lnTo>
                            <a:pt x="16" y="8"/>
                          </a:lnTo>
                          <a:lnTo>
                            <a:pt x="4"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78" name="Freeform 396">
                      <a:extLst>
                        <a:ext uri="{FF2B5EF4-FFF2-40B4-BE49-F238E27FC236}">
                          <a16:creationId xmlns:a16="http://schemas.microsoft.com/office/drawing/2014/main" id="{AED084DE-17AE-43EB-8E57-559B517F9698}"/>
                        </a:ext>
                      </a:extLst>
                    </p:cNvPr>
                    <p:cNvSpPr>
                      <a:spLocks/>
                    </p:cNvSpPr>
                    <p:nvPr/>
                  </p:nvSpPr>
                  <p:spPr bwMode="gray">
                    <a:xfrm>
                      <a:off x="2857" y="6980"/>
                      <a:ext cx="8" cy="24"/>
                    </a:xfrm>
                    <a:custGeom>
                      <a:avLst/>
                      <a:gdLst>
                        <a:gd name="T0" fmla="*/ 8 w 8"/>
                        <a:gd name="T1" fmla="*/ 12 h 24"/>
                        <a:gd name="T2" fmla="*/ 4 w 8"/>
                        <a:gd name="T3" fmla="*/ 0 h 24"/>
                        <a:gd name="T4" fmla="*/ 0 w 8"/>
                        <a:gd name="T5" fmla="*/ 0 h 24"/>
                        <a:gd name="T6" fmla="*/ 0 w 8"/>
                        <a:gd name="T7" fmla="*/ 12 h 24"/>
                        <a:gd name="T8" fmla="*/ 8 w 8"/>
                        <a:gd name="T9" fmla="*/ 24 h 24"/>
                        <a:gd name="T10" fmla="*/ 8 w 8"/>
                        <a:gd name="T11" fmla="*/ 12 h 24"/>
                      </a:gdLst>
                      <a:ahLst/>
                      <a:cxnLst>
                        <a:cxn ang="0">
                          <a:pos x="T0" y="T1"/>
                        </a:cxn>
                        <a:cxn ang="0">
                          <a:pos x="T2" y="T3"/>
                        </a:cxn>
                        <a:cxn ang="0">
                          <a:pos x="T4" y="T5"/>
                        </a:cxn>
                        <a:cxn ang="0">
                          <a:pos x="T6" y="T7"/>
                        </a:cxn>
                        <a:cxn ang="0">
                          <a:pos x="T8" y="T9"/>
                        </a:cxn>
                        <a:cxn ang="0">
                          <a:pos x="T10" y="T11"/>
                        </a:cxn>
                      </a:cxnLst>
                      <a:rect l="0" t="0" r="r" b="b"/>
                      <a:pathLst>
                        <a:path w="8" h="24">
                          <a:moveTo>
                            <a:pt x="8" y="12"/>
                          </a:moveTo>
                          <a:lnTo>
                            <a:pt x="4" y="0"/>
                          </a:lnTo>
                          <a:lnTo>
                            <a:pt x="0" y="0"/>
                          </a:lnTo>
                          <a:lnTo>
                            <a:pt x="0" y="12"/>
                          </a:lnTo>
                          <a:lnTo>
                            <a:pt x="8" y="24"/>
                          </a:lnTo>
                          <a:lnTo>
                            <a:pt x="8"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79" name="Freeform 397">
                      <a:extLst>
                        <a:ext uri="{FF2B5EF4-FFF2-40B4-BE49-F238E27FC236}">
                          <a16:creationId xmlns:a16="http://schemas.microsoft.com/office/drawing/2014/main" id="{2907134D-5E72-4F77-8B0E-B689AC3F7D1F}"/>
                        </a:ext>
                      </a:extLst>
                    </p:cNvPr>
                    <p:cNvSpPr>
                      <a:spLocks/>
                    </p:cNvSpPr>
                    <p:nvPr/>
                  </p:nvSpPr>
                  <p:spPr bwMode="gray">
                    <a:xfrm>
                      <a:off x="2812" y="6902"/>
                      <a:ext cx="20" cy="25"/>
                    </a:xfrm>
                    <a:custGeom>
                      <a:avLst/>
                      <a:gdLst>
                        <a:gd name="T0" fmla="*/ 12 w 20"/>
                        <a:gd name="T1" fmla="*/ 0 h 25"/>
                        <a:gd name="T2" fmla="*/ 0 w 20"/>
                        <a:gd name="T3" fmla="*/ 13 h 25"/>
                        <a:gd name="T4" fmla="*/ 0 w 20"/>
                        <a:gd name="T5" fmla="*/ 25 h 25"/>
                        <a:gd name="T6" fmla="*/ 8 w 20"/>
                        <a:gd name="T7" fmla="*/ 13 h 25"/>
                        <a:gd name="T8" fmla="*/ 20 w 20"/>
                        <a:gd name="T9" fmla="*/ 0 h 25"/>
                        <a:gd name="T10" fmla="*/ 12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2" y="0"/>
                          </a:moveTo>
                          <a:lnTo>
                            <a:pt x="0" y="13"/>
                          </a:lnTo>
                          <a:lnTo>
                            <a:pt x="0" y="25"/>
                          </a:lnTo>
                          <a:lnTo>
                            <a:pt x="8" y="13"/>
                          </a:lnTo>
                          <a:lnTo>
                            <a:pt x="20" y="0"/>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80" name="Freeform 398">
                      <a:extLst>
                        <a:ext uri="{FF2B5EF4-FFF2-40B4-BE49-F238E27FC236}">
                          <a16:creationId xmlns:a16="http://schemas.microsoft.com/office/drawing/2014/main" id="{AA7850D2-E12F-4F52-8F7B-9E188EBBC872}"/>
                        </a:ext>
                      </a:extLst>
                    </p:cNvPr>
                    <p:cNvSpPr>
                      <a:spLocks/>
                    </p:cNvSpPr>
                    <p:nvPr/>
                  </p:nvSpPr>
                  <p:spPr bwMode="gray">
                    <a:xfrm>
                      <a:off x="2816" y="6919"/>
                      <a:ext cx="12" cy="16"/>
                    </a:xfrm>
                    <a:custGeom>
                      <a:avLst/>
                      <a:gdLst>
                        <a:gd name="T0" fmla="*/ 0 w 12"/>
                        <a:gd name="T1" fmla="*/ 16 h 16"/>
                        <a:gd name="T2" fmla="*/ 12 w 12"/>
                        <a:gd name="T3" fmla="*/ 12 h 16"/>
                        <a:gd name="T4" fmla="*/ 8 w 12"/>
                        <a:gd name="T5" fmla="*/ 0 h 16"/>
                        <a:gd name="T6" fmla="*/ 4 w 12"/>
                        <a:gd name="T7" fmla="*/ 4 h 16"/>
                        <a:gd name="T8" fmla="*/ 0 w 12"/>
                        <a:gd name="T9" fmla="*/ 16 h 16"/>
                      </a:gdLst>
                      <a:ahLst/>
                      <a:cxnLst>
                        <a:cxn ang="0">
                          <a:pos x="T0" y="T1"/>
                        </a:cxn>
                        <a:cxn ang="0">
                          <a:pos x="T2" y="T3"/>
                        </a:cxn>
                        <a:cxn ang="0">
                          <a:pos x="T4" y="T5"/>
                        </a:cxn>
                        <a:cxn ang="0">
                          <a:pos x="T6" y="T7"/>
                        </a:cxn>
                        <a:cxn ang="0">
                          <a:pos x="T8" y="T9"/>
                        </a:cxn>
                      </a:cxnLst>
                      <a:rect l="0" t="0" r="r" b="b"/>
                      <a:pathLst>
                        <a:path w="12" h="16">
                          <a:moveTo>
                            <a:pt x="0" y="16"/>
                          </a:moveTo>
                          <a:lnTo>
                            <a:pt x="12" y="12"/>
                          </a:lnTo>
                          <a:lnTo>
                            <a:pt x="8" y="0"/>
                          </a:lnTo>
                          <a:lnTo>
                            <a:pt x="4" y="4"/>
                          </a:lnTo>
                          <a:lnTo>
                            <a:pt x="0"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81" name="Freeform 399">
                      <a:extLst>
                        <a:ext uri="{FF2B5EF4-FFF2-40B4-BE49-F238E27FC236}">
                          <a16:creationId xmlns:a16="http://schemas.microsoft.com/office/drawing/2014/main" id="{17AA19B8-E7F3-4102-A3DA-F4C082ABECEF}"/>
                        </a:ext>
                      </a:extLst>
                    </p:cNvPr>
                    <p:cNvSpPr>
                      <a:spLocks/>
                    </p:cNvSpPr>
                    <p:nvPr/>
                  </p:nvSpPr>
                  <p:spPr bwMode="gray">
                    <a:xfrm>
                      <a:off x="2975" y="7138"/>
                      <a:ext cx="12" cy="13"/>
                    </a:xfrm>
                    <a:custGeom>
                      <a:avLst/>
                      <a:gdLst>
                        <a:gd name="T0" fmla="*/ 12 w 12"/>
                        <a:gd name="T1" fmla="*/ 0 h 13"/>
                        <a:gd name="T2" fmla="*/ 8 w 12"/>
                        <a:gd name="T3" fmla="*/ 0 h 13"/>
                        <a:gd name="T4" fmla="*/ 0 w 12"/>
                        <a:gd name="T5" fmla="*/ 13 h 13"/>
                        <a:gd name="T6" fmla="*/ 12 w 12"/>
                        <a:gd name="T7" fmla="*/ 13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lnTo>
                            <a:pt x="8" y="0"/>
                          </a:lnTo>
                          <a:lnTo>
                            <a:pt x="0" y="13"/>
                          </a:lnTo>
                          <a:lnTo>
                            <a:pt x="12" y="13"/>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82" name="Freeform 400">
                      <a:extLst>
                        <a:ext uri="{FF2B5EF4-FFF2-40B4-BE49-F238E27FC236}">
                          <a16:creationId xmlns:a16="http://schemas.microsoft.com/office/drawing/2014/main" id="{B7E3D13E-1B15-4BB1-B1DC-994A0F159B4E}"/>
                        </a:ext>
                      </a:extLst>
                    </p:cNvPr>
                    <p:cNvSpPr>
                      <a:spLocks/>
                    </p:cNvSpPr>
                    <p:nvPr/>
                  </p:nvSpPr>
                  <p:spPr bwMode="gray">
                    <a:xfrm>
                      <a:off x="2734" y="6792"/>
                      <a:ext cx="17" cy="21"/>
                    </a:xfrm>
                    <a:custGeom>
                      <a:avLst/>
                      <a:gdLst>
                        <a:gd name="T0" fmla="*/ 17 w 17"/>
                        <a:gd name="T1" fmla="*/ 0 h 21"/>
                        <a:gd name="T2" fmla="*/ 9 w 17"/>
                        <a:gd name="T3" fmla="*/ 9 h 21"/>
                        <a:gd name="T4" fmla="*/ 0 w 17"/>
                        <a:gd name="T5" fmla="*/ 21 h 21"/>
                        <a:gd name="T6" fmla="*/ 13 w 17"/>
                        <a:gd name="T7" fmla="*/ 17 h 21"/>
                        <a:gd name="T8" fmla="*/ 17 w 17"/>
                        <a:gd name="T9" fmla="*/ 0 h 21"/>
                      </a:gdLst>
                      <a:ahLst/>
                      <a:cxnLst>
                        <a:cxn ang="0">
                          <a:pos x="T0" y="T1"/>
                        </a:cxn>
                        <a:cxn ang="0">
                          <a:pos x="T2" y="T3"/>
                        </a:cxn>
                        <a:cxn ang="0">
                          <a:pos x="T4" y="T5"/>
                        </a:cxn>
                        <a:cxn ang="0">
                          <a:pos x="T6" y="T7"/>
                        </a:cxn>
                        <a:cxn ang="0">
                          <a:pos x="T8" y="T9"/>
                        </a:cxn>
                      </a:cxnLst>
                      <a:rect l="0" t="0" r="r" b="b"/>
                      <a:pathLst>
                        <a:path w="17" h="21">
                          <a:moveTo>
                            <a:pt x="17" y="0"/>
                          </a:moveTo>
                          <a:lnTo>
                            <a:pt x="9" y="9"/>
                          </a:lnTo>
                          <a:lnTo>
                            <a:pt x="0" y="21"/>
                          </a:lnTo>
                          <a:lnTo>
                            <a:pt x="13" y="17"/>
                          </a:lnTo>
                          <a:lnTo>
                            <a:pt x="17"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83" name="Freeform 401">
                      <a:extLst>
                        <a:ext uri="{FF2B5EF4-FFF2-40B4-BE49-F238E27FC236}">
                          <a16:creationId xmlns:a16="http://schemas.microsoft.com/office/drawing/2014/main" id="{F55391F5-0643-45A7-A88D-6BD96F2909DF}"/>
                        </a:ext>
                      </a:extLst>
                    </p:cNvPr>
                    <p:cNvSpPr>
                      <a:spLocks/>
                    </p:cNvSpPr>
                    <p:nvPr/>
                  </p:nvSpPr>
                  <p:spPr bwMode="gray">
                    <a:xfrm>
                      <a:off x="2889" y="7008"/>
                      <a:ext cx="41" cy="33"/>
                    </a:xfrm>
                    <a:custGeom>
                      <a:avLst/>
                      <a:gdLst>
                        <a:gd name="T0" fmla="*/ 16 w 41"/>
                        <a:gd name="T1" fmla="*/ 20 h 33"/>
                        <a:gd name="T2" fmla="*/ 29 w 41"/>
                        <a:gd name="T3" fmla="*/ 16 h 33"/>
                        <a:gd name="T4" fmla="*/ 41 w 41"/>
                        <a:gd name="T5" fmla="*/ 0 h 33"/>
                        <a:gd name="T6" fmla="*/ 29 w 41"/>
                        <a:gd name="T7" fmla="*/ 4 h 33"/>
                        <a:gd name="T8" fmla="*/ 4 w 41"/>
                        <a:gd name="T9" fmla="*/ 20 h 33"/>
                        <a:gd name="T10" fmla="*/ 0 w 41"/>
                        <a:gd name="T11" fmla="*/ 33 h 33"/>
                        <a:gd name="T12" fmla="*/ 12 w 41"/>
                        <a:gd name="T13" fmla="*/ 29 h 33"/>
                        <a:gd name="T14" fmla="*/ 16 w 41"/>
                        <a:gd name="T15" fmla="*/ 2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3">
                          <a:moveTo>
                            <a:pt x="16" y="20"/>
                          </a:moveTo>
                          <a:lnTo>
                            <a:pt x="29" y="16"/>
                          </a:lnTo>
                          <a:lnTo>
                            <a:pt x="41" y="0"/>
                          </a:lnTo>
                          <a:lnTo>
                            <a:pt x="29" y="4"/>
                          </a:lnTo>
                          <a:lnTo>
                            <a:pt x="4" y="20"/>
                          </a:lnTo>
                          <a:lnTo>
                            <a:pt x="0" y="33"/>
                          </a:lnTo>
                          <a:lnTo>
                            <a:pt x="12" y="29"/>
                          </a:lnTo>
                          <a:lnTo>
                            <a:pt x="16"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84" name="Freeform 402">
                      <a:extLst>
                        <a:ext uri="{FF2B5EF4-FFF2-40B4-BE49-F238E27FC236}">
                          <a16:creationId xmlns:a16="http://schemas.microsoft.com/office/drawing/2014/main" id="{09A73F79-1F7B-4C86-92FC-B8110D878E39}"/>
                        </a:ext>
                      </a:extLst>
                    </p:cNvPr>
                    <p:cNvSpPr>
                      <a:spLocks/>
                    </p:cNvSpPr>
                    <p:nvPr/>
                  </p:nvSpPr>
                  <p:spPr bwMode="gray">
                    <a:xfrm>
                      <a:off x="2743" y="6894"/>
                      <a:ext cx="12" cy="16"/>
                    </a:xfrm>
                    <a:custGeom>
                      <a:avLst/>
                      <a:gdLst>
                        <a:gd name="T0" fmla="*/ 0 w 12"/>
                        <a:gd name="T1" fmla="*/ 16 h 16"/>
                        <a:gd name="T2" fmla="*/ 12 w 12"/>
                        <a:gd name="T3" fmla="*/ 12 h 16"/>
                        <a:gd name="T4" fmla="*/ 4 w 12"/>
                        <a:gd name="T5" fmla="*/ 0 h 16"/>
                        <a:gd name="T6" fmla="*/ 0 w 12"/>
                        <a:gd name="T7" fmla="*/ 4 h 16"/>
                        <a:gd name="T8" fmla="*/ 0 w 12"/>
                        <a:gd name="T9" fmla="*/ 16 h 16"/>
                      </a:gdLst>
                      <a:ahLst/>
                      <a:cxnLst>
                        <a:cxn ang="0">
                          <a:pos x="T0" y="T1"/>
                        </a:cxn>
                        <a:cxn ang="0">
                          <a:pos x="T2" y="T3"/>
                        </a:cxn>
                        <a:cxn ang="0">
                          <a:pos x="T4" y="T5"/>
                        </a:cxn>
                        <a:cxn ang="0">
                          <a:pos x="T6" y="T7"/>
                        </a:cxn>
                        <a:cxn ang="0">
                          <a:pos x="T8" y="T9"/>
                        </a:cxn>
                      </a:cxnLst>
                      <a:rect l="0" t="0" r="r" b="b"/>
                      <a:pathLst>
                        <a:path w="12" h="16">
                          <a:moveTo>
                            <a:pt x="0" y="16"/>
                          </a:moveTo>
                          <a:lnTo>
                            <a:pt x="12" y="12"/>
                          </a:lnTo>
                          <a:lnTo>
                            <a:pt x="4" y="0"/>
                          </a:lnTo>
                          <a:lnTo>
                            <a:pt x="0" y="4"/>
                          </a:lnTo>
                          <a:lnTo>
                            <a:pt x="0"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384" name="Group 403">
                    <a:extLst>
                      <a:ext uri="{FF2B5EF4-FFF2-40B4-BE49-F238E27FC236}">
                        <a16:creationId xmlns:a16="http://schemas.microsoft.com/office/drawing/2014/main" id="{57CF1BCD-EF8F-418E-AB82-B0AABB44EE0E}"/>
                      </a:ext>
                    </a:extLst>
                  </p:cNvPr>
                  <p:cNvGrpSpPr>
                    <a:grpSpLocks/>
                  </p:cNvGrpSpPr>
                  <p:nvPr/>
                </p:nvGrpSpPr>
                <p:grpSpPr bwMode="auto">
                  <a:xfrm>
                    <a:off x="2096" y="5157"/>
                    <a:ext cx="5147" cy="2653"/>
                    <a:chOff x="2096" y="5157"/>
                    <a:chExt cx="5147" cy="2653"/>
                  </a:xfrm>
                  <a:grpFill/>
                </p:grpSpPr>
                <p:sp>
                  <p:nvSpPr>
                    <p:cNvPr id="462" name="Freeform 404">
                      <a:extLst>
                        <a:ext uri="{FF2B5EF4-FFF2-40B4-BE49-F238E27FC236}">
                          <a16:creationId xmlns:a16="http://schemas.microsoft.com/office/drawing/2014/main" id="{A63C3943-7003-4105-B450-A191DF41CB04}"/>
                        </a:ext>
                      </a:extLst>
                    </p:cNvPr>
                    <p:cNvSpPr>
                      <a:spLocks noEditPoints="1"/>
                    </p:cNvSpPr>
                    <p:nvPr/>
                  </p:nvSpPr>
                  <p:spPr bwMode="gray">
                    <a:xfrm>
                      <a:off x="2096" y="5157"/>
                      <a:ext cx="5147" cy="2653"/>
                    </a:xfrm>
                    <a:custGeom>
                      <a:avLst/>
                      <a:gdLst>
                        <a:gd name="T0" fmla="*/ 779 w 1265"/>
                        <a:gd name="T1" fmla="*/ 531 h 652"/>
                        <a:gd name="T2" fmla="*/ 882 w 1265"/>
                        <a:gd name="T3" fmla="*/ 578 h 652"/>
                        <a:gd name="T4" fmla="*/ 866 w 1265"/>
                        <a:gd name="T5" fmla="*/ 645 h 652"/>
                        <a:gd name="T6" fmla="*/ 946 w 1265"/>
                        <a:gd name="T7" fmla="*/ 616 h 652"/>
                        <a:gd name="T8" fmla="*/ 1092 w 1265"/>
                        <a:gd name="T9" fmla="*/ 586 h 652"/>
                        <a:gd name="T10" fmla="*/ 1149 w 1265"/>
                        <a:gd name="T11" fmla="*/ 591 h 652"/>
                        <a:gd name="T12" fmla="*/ 1148 w 1265"/>
                        <a:gd name="T13" fmla="*/ 602 h 652"/>
                        <a:gd name="T14" fmla="*/ 1128 w 1265"/>
                        <a:gd name="T15" fmla="*/ 558 h 652"/>
                        <a:gd name="T16" fmla="*/ 1125 w 1265"/>
                        <a:gd name="T17" fmla="*/ 518 h 652"/>
                        <a:gd name="T18" fmla="*/ 1057 w 1265"/>
                        <a:gd name="T19" fmla="*/ 538 h 652"/>
                        <a:gd name="T20" fmla="*/ 1136 w 1265"/>
                        <a:gd name="T21" fmla="*/ 497 h 652"/>
                        <a:gd name="T22" fmla="*/ 1257 w 1265"/>
                        <a:gd name="T23" fmla="*/ 468 h 652"/>
                        <a:gd name="T24" fmla="*/ 1226 w 1265"/>
                        <a:gd name="T25" fmla="*/ 419 h 652"/>
                        <a:gd name="T26" fmla="*/ 1221 w 1265"/>
                        <a:gd name="T27" fmla="*/ 420 h 652"/>
                        <a:gd name="T28" fmla="*/ 1197 w 1265"/>
                        <a:gd name="T29" fmla="*/ 387 h 652"/>
                        <a:gd name="T30" fmla="*/ 1168 w 1265"/>
                        <a:gd name="T31" fmla="*/ 352 h 652"/>
                        <a:gd name="T32" fmla="*/ 1142 w 1265"/>
                        <a:gd name="T33" fmla="*/ 303 h 652"/>
                        <a:gd name="T34" fmla="*/ 1104 w 1265"/>
                        <a:gd name="T35" fmla="*/ 326 h 652"/>
                        <a:gd name="T36" fmla="*/ 1051 w 1265"/>
                        <a:gd name="T37" fmla="*/ 323 h 652"/>
                        <a:gd name="T38" fmla="*/ 1027 w 1265"/>
                        <a:gd name="T39" fmla="*/ 265 h 652"/>
                        <a:gd name="T40" fmla="*/ 933 w 1265"/>
                        <a:gd name="T41" fmla="*/ 247 h 652"/>
                        <a:gd name="T42" fmla="*/ 953 w 1265"/>
                        <a:gd name="T43" fmla="*/ 347 h 652"/>
                        <a:gd name="T44" fmla="*/ 927 w 1265"/>
                        <a:gd name="T45" fmla="*/ 456 h 652"/>
                        <a:gd name="T46" fmla="*/ 878 w 1265"/>
                        <a:gd name="T47" fmla="*/ 459 h 652"/>
                        <a:gd name="T48" fmla="*/ 821 w 1265"/>
                        <a:gd name="T49" fmla="*/ 390 h 652"/>
                        <a:gd name="T50" fmla="*/ 718 w 1265"/>
                        <a:gd name="T51" fmla="*/ 347 h 652"/>
                        <a:gd name="T52" fmla="*/ 696 w 1265"/>
                        <a:gd name="T53" fmla="*/ 266 h 652"/>
                        <a:gd name="T54" fmla="*/ 725 w 1265"/>
                        <a:gd name="T55" fmla="*/ 213 h 652"/>
                        <a:gd name="T56" fmla="*/ 755 w 1265"/>
                        <a:gd name="T57" fmla="*/ 201 h 652"/>
                        <a:gd name="T58" fmla="*/ 745 w 1265"/>
                        <a:gd name="T59" fmla="*/ 158 h 652"/>
                        <a:gd name="T60" fmla="*/ 838 w 1265"/>
                        <a:gd name="T61" fmla="*/ 149 h 652"/>
                        <a:gd name="T62" fmla="*/ 873 w 1265"/>
                        <a:gd name="T63" fmla="*/ 107 h 652"/>
                        <a:gd name="T64" fmla="*/ 848 w 1265"/>
                        <a:gd name="T65" fmla="*/ 61 h 652"/>
                        <a:gd name="T66" fmla="*/ 797 w 1265"/>
                        <a:gd name="T67" fmla="*/ 129 h 652"/>
                        <a:gd name="T68" fmla="*/ 741 w 1265"/>
                        <a:gd name="T69" fmla="*/ 72 h 652"/>
                        <a:gd name="T70" fmla="*/ 713 w 1265"/>
                        <a:gd name="T71" fmla="*/ 20 h 652"/>
                        <a:gd name="T72" fmla="*/ 670 w 1265"/>
                        <a:gd name="T73" fmla="*/ 39 h 652"/>
                        <a:gd name="T74" fmla="*/ 703 w 1265"/>
                        <a:gd name="T75" fmla="*/ 88 h 652"/>
                        <a:gd name="T76" fmla="*/ 666 w 1265"/>
                        <a:gd name="T77" fmla="*/ 125 h 652"/>
                        <a:gd name="T78" fmla="*/ 632 w 1265"/>
                        <a:gd name="T79" fmla="*/ 106 h 652"/>
                        <a:gd name="T80" fmla="*/ 508 w 1265"/>
                        <a:gd name="T81" fmla="*/ 85 h 652"/>
                        <a:gd name="T82" fmla="*/ 496 w 1265"/>
                        <a:gd name="T83" fmla="*/ 124 h 652"/>
                        <a:gd name="T84" fmla="*/ 442 w 1265"/>
                        <a:gd name="T85" fmla="*/ 112 h 652"/>
                        <a:gd name="T86" fmla="*/ 349 w 1265"/>
                        <a:gd name="T87" fmla="*/ 81 h 652"/>
                        <a:gd name="T88" fmla="*/ 243 w 1265"/>
                        <a:gd name="T89" fmla="*/ 50 h 652"/>
                        <a:gd name="T90" fmla="*/ 188 w 1265"/>
                        <a:gd name="T91" fmla="*/ 56 h 652"/>
                        <a:gd name="T92" fmla="*/ 113 w 1265"/>
                        <a:gd name="T93" fmla="*/ 83 h 652"/>
                        <a:gd name="T94" fmla="*/ 114 w 1265"/>
                        <a:gd name="T95" fmla="*/ 70 h 652"/>
                        <a:gd name="T96" fmla="*/ 18 w 1265"/>
                        <a:gd name="T97" fmla="*/ 65 h 652"/>
                        <a:gd name="T98" fmla="*/ 98 w 1265"/>
                        <a:gd name="T99" fmla="*/ 315 h 652"/>
                        <a:gd name="T100" fmla="*/ 167 w 1265"/>
                        <a:gd name="T101" fmla="*/ 397 h 652"/>
                        <a:gd name="T102" fmla="*/ 183 w 1265"/>
                        <a:gd name="T103" fmla="*/ 425 h 652"/>
                        <a:gd name="T104" fmla="*/ 202 w 1265"/>
                        <a:gd name="T105" fmla="*/ 462 h 652"/>
                        <a:gd name="T106" fmla="*/ 227 w 1265"/>
                        <a:gd name="T107" fmla="*/ 488 h 652"/>
                        <a:gd name="T108" fmla="*/ 254 w 1265"/>
                        <a:gd name="T109" fmla="*/ 513 h 652"/>
                        <a:gd name="T110" fmla="*/ 306 w 1265"/>
                        <a:gd name="T111" fmla="*/ 178 h 652"/>
                        <a:gd name="T112" fmla="*/ 269 w 1265"/>
                        <a:gd name="T113" fmla="*/ 150 h 652"/>
                        <a:gd name="T114" fmla="*/ 312 w 1265"/>
                        <a:gd name="T115" fmla="*/ 147 h 652"/>
                        <a:gd name="T116" fmla="*/ 454 w 1265"/>
                        <a:gd name="T117" fmla="*/ 238 h 652"/>
                        <a:gd name="T118" fmla="*/ 347 w 1265"/>
                        <a:gd name="T119" fmla="*/ 267 h 652"/>
                        <a:gd name="T120" fmla="*/ 432 w 1265"/>
                        <a:gd name="T121" fmla="*/ 243 h 652"/>
                        <a:gd name="T122" fmla="*/ 634 w 1265"/>
                        <a:gd name="T123" fmla="*/ 457 h 652"/>
                        <a:gd name="T124" fmla="*/ 661 w 1265"/>
                        <a:gd name="T125" fmla="*/ 476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5" h="652">
                          <a:moveTo>
                            <a:pt x="681" y="519"/>
                          </a:moveTo>
                          <a:cubicBezTo>
                            <a:pt x="681" y="515"/>
                            <a:pt x="681" y="515"/>
                            <a:pt x="681" y="515"/>
                          </a:cubicBezTo>
                          <a:cubicBezTo>
                            <a:pt x="681" y="515"/>
                            <a:pt x="681" y="515"/>
                            <a:pt x="681" y="515"/>
                          </a:cubicBezTo>
                          <a:cubicBezTo>
                            <a:pt x="684" y="515"/>
                            <a:pt x="684" y="515"/>
                            <a:pt x="684" y="515"/>
                          </a:cubicBezTo>
                          <a:cubicBezTo>
                            <a:pt x="686" y="518"/>
                            <a:pt x="686" y="518"/>
                            <a:pt x="686" y="518"/>
                          </a:cubicBezTo>
                          <a:cubicBezTo>
                            <a:pt x="686" y="521"/>
                            <a:pt x="686" y="521"/>
                            <a:pt x="686" y="521"/>
                          </a:cubicBezTo>
                          <a:cubicBezTo>
                            <a:pt x="687" y="524"/>
                            <a:pt x="687" y="524"/>
                            <a:pt x="687" y="524"/>
                          </a:cubicBezTo>
                          <a:cubicBezTo>
                            <a:pt x="687" y="525"/>
                            <a:pt x="687" y="525"/>
                            <a:pt x="687" y="525"/>
                          </a:cubicBezTo>
                          <a:cubicBezTo>
                            <a:pt x="689" y="527"/>
                            <a:pt x="689" y="527"/>
                            <a:pt x="689" y="527"/>
                          </a:cubicBezTo>
                          <a:cubicBezTo>
                            <a:pt x="692" y="527"/>
                            <a:pt x="692" y="527"/>
                            <a:pt x="692" y="527"/>
                          </a:cubicBezTo>
                          <a:cubicBezTo>
                            <a:pt x="695" y="529"/>
                            <a:pt x="695" y="529"/>
                            <a:pt x="695" y="529"/>
                          </a:cubicBezTo>
                          <a:cubicBezTo>
                            <a:pt x="698" y="529"/>
                            <a:pt x="698" y="529"/>
                            <a:pt x="698" y="529"/>
                          </a:cubicBezTo>
                          <a:cubicBezTo>
                            <a:pt x="701" y="531"/>
                            <a:pt x="701" y="531"/>
                            <a:pt x="701" y="531"/>
                          </a:cubicBezTo>
                          <a:cubicBezTo>
                            <a:pt x="704" y="531"/>
                            <a:pt x="704" y="531"/>
                            <a:pt x="704" y="531"/>
                          </a:cubicBezTo>
                          <a:cubicBezTo>
                            <a:pt x="707" y="529"/>
                            <a:pt x="707" y="529"/>
                            <a:pt x="707" y="529"/>
                          </a:cubicBezTo>
                          <a:cubicBezTo>
                            <a:pt x="707" y="529"/>
                            <a:pt x="707" y="529"/>
                            <a:pt x="707" y="529"/>
                          </a:cubicBezTo>
                          <a:cubicBezTo>
                            <a:pt x="714" y="527"/>
                            <a:pt x="716" y="533"/>
                            <a:pt x="722" y="536"/>
                          </a:cubicBezTo>
                          <a:cubicBezTo>
                            <a:pt x="725" y="534"/>
                            <a:pt x="725" y="534"/>
                            <a:pt x="725" y="534"/>
                          </a:cubicBezTo>
                          <a:cubicBezTo>
                            <a:pt x="728" y="537"/>
                            <a:pt x="728" y="537"/>
                            <a:pt x="728" y="537"/>
                          </a:cubicBezTo>
                          <a:cubicBezTo>
                            <a:pt x="731" y="537"/>
                            <a:pt x="731" y="537"/>
                            <a:pt x="731" y="537"/>
                          </a:cubicBezTo>
                          <a:cubicBezTo>
                            <a:pt x="731" y="539"/>
                            <a:pt x="731" y="539"/>
                            <a:pt x="731" y="539"/>
                          </a:cubicBezTo>
                          <a:cubicBezTo>
                            <a:pt x="732" y="539"/>
                            <a:pt x="732" y="539"/>
                            <a:pt x="732" y="539"/>
                          </a:cubicBezTo>
                          <a:cubicBezTo>
                            <a:pt x="735" y="540"/>
                            <a:pt x="735" y="540"/>
                            <a:pt x="735" y="540"/>
                          </a:cubicBezTo>
                          <a:cubicBezTo>
                            <a:pt x="735" y="540"/>
                            <a:pt x="735" y="540"/>
                            <a:pt x="735" y="540"/>
                          </a:cubicBezTo>
                          <a:cubicBezTo>
                            <a:pt x="738" y="539"/>
                            <a:pt x="738" y="539"/>
                            <a:pt x="738" y="539"/>
                          </a:cubicBezTo>
                          <a:cubicBezTo>
                            <a:pt x="741" y="537"/>
                            <a:pt x="741" y="537"/>
                            <a:pt x="741" y="537"/>
                          </a:cubicBezTo>
                          <a:cubicBezTo>
                            <a:pt x="744" y="537"/>
                            <a:pt x="744" y="537"/>
                            <a:pt x="744" y="537"/>
                          </a:cubicBezTo>
                          <a:cubicBezTo>
                            <a:pt x="744" y="537"/>
                            <a:pt x="744" y="537"/>
                            <a:pt x="744" y="537"/>
                          </a:cubicBezTo>
                          <a:cubicBezTo>
                            <a:pt x="745" y="539"/>
                            <a:pt x="745" y="539"/>
                            <a:pt x="745" y="539"/>
                          </a:cubicBezTo>
                          <a:cubicBezTo>
                            <a:pt x="748" y="539"/>
                            <a:pt x="748" y="539"/>
                            <a:pt x="748" y="539"/>
                          </a:cubicBezTo>
                          <a:cubicBezTo>
                            <a:pt x="751" y="539"/>
                            <a:pt x="751" y="539"/>
                            <a:pt x="751" y="539"/>
                          </a:cubicBezTo>
                          <a:cubicBezTo>
                            <a:pt x="754" y="539"/>
                            <a:pt x="754" y="539"/>
                            <a:pt x="754" y="539"/>
                          </a:cubicBezTo>
                          <a:cubicBezTo>
                            <a:pt x="757" y="540"/>
                            <a:pt x="757" y="540"/>
                            <a:pt x="757" y="540"/>
                          </a:cubicBezTo>
                          <a:cubicBezTo>
                            <a:pt x="760" y="541"/>
                            <a:pt x="760" y="541"/>
                            <a:pt x="760" y="541"/>
                          </a:cubicBezTo>
                          <a:cubicBezTo>
                            <a:pt x="762" y="541"/>
                            <a:pt x="762" y="541"/>
                            <a:pt x="762" y="541"/>
                          </a:cubicBezTo>
                          <a:cubicBezTo>
                            <a:pt x="763" y="541"/>
                            <a:pt x="763" y="541"/>
                            <a:pt x="763" y="541"/>
                          </a:cubicBezTo>
                          <a:cubicBezTo>
                            <a:pt x="763" y="541"/>
                            <a:pt x="763" y="541"/>
                            <a:pt x="763" y="541"/>
                          </a:cubicBezTo>
                          <a:cubicBezTo>
                            <a:pt x="766" y="539"/>
                            <a:pt x="766" y="539"/>
                            <a:pt x="766" y="539"/>
                          </a:cubicBezTo>
                          <a:cubicBezTo>
                            <a:pt x="768" y="536"/>
                            <a:pt x="768" y="536"/>
                            <a:pt x="768" y="536"/>
                          </a:cubicBezTo>
                          <a:cubicBezTo>
                            <a:pt x="768" y="533"/>
                            <a:pt x="768" y="533"/>
                            <a:pt x="768" y="533"/>
                          </a:cubicBezTo>
                          <a:cubicBezTo>
                            <a:pt x="771" y="531"/>
                            <a:pt x="771" y="531"/>
                            <a:pt x="771" y="531"/>
                          </a:cubicBezTo>
                          <a:cubicBezTo>
                            <a:pt x="774" y="532"/>
                            <a:pt x="774" y="532"/>
                            <a:pt x="774" y="532"/>
                          </a:cubicBezTo>
                          <a:cubicBezTo>
                            <a:pt x="774" y="535"/>
                            <a:pt x="774" y="535"/>
                            <a:pt x="774" y="535"/>
                          </a:cubicBezTo>
                          <a:cubicBezTo>
                            <a:pt x="779" y="529"/>
                            <a:pt x="779" y="529"/>
                            <a:pt x="779" y="529"/>
                          </a:cubicBezTo>
                          <a:cubicBezTo>
                            <a:pt x="779" y="526"/>
                            <a:pt x="779" y="526"/>
                            <a:pt x="779" y="526"/>
                          </a:cubicBezTo>
                          <a:cubicBezTo>
                            <a:pt x="782" y="526"/>
                            <a:pt x="782" y="526"/>
                            <a:pt x="782" y="526"/>
                          </a:cubicBezTo>
                          <a:cubicBezTo>
                            <a:pt x="781" y="529"/>
                            <a:pt x="781" y="529"/>
                            <a:pt x="781" y="529"/>
                          </a:cubicBezTo>
                          <a:cubicBezTo>
                            <a:pt x="779" y="531"/>
                            <a:pt x="779" y="531"/>
                            <a:pt x="779" y="531"/>
                          </a:cubicBezTo>
                          <a:cubicBezTo>
                            <a:pt x="782" y="529"/>
                            <a:pt x="782" y="529"/>
                            <a:pt x="782" y="529"/>
                          </a:cubicBezTo>
                          <a:cubicBezTo>
                            <a:pt x="785" y="528"/>
                            <a:pt x="785" y="528"/>
                            <a:pt x="785" y="528"/>
                          </a:cubicBezTo>
                          <a:cubicBezTo>
                            <a:pt x="784" y="525"/>
                            <a:pt x="784" y="525"/>
                            <a:pt x="784" y="525"/>
                          </a:cubicBezTo>
                          <a:cubicBezTo>
                            <a:pt x="783" y="522"/>
                            <a:pt x="783" y="522"/>
                            <a:pt x="783" y="522"/>
                          </a:cubicBezTo>
                          <a:cubicBezTo>
                            <a:pt x="784" y="522"/>
                            <a:pt x="784" y="522"/>
                            <a:pt x="784" y="522"/>
                          </a:cubicBezTo>
                          <a:cubicBezTo>
                            <a:pt x="787" y="523"/>
                            <a:pt x="787" y="523"/>
                            <a:pt x="787" y="523"/>
                          </a:cubicBezTo>
                          <a:cubicBezTo>
                            <a:pt x="790" y="524"/>
                            <a:pt x="790" y="524"/>
                            <a:pt x="790" y="524"/>
                          </a:cubicBezTo>
                          <a:cubicBezTo>
                            <a:pt x="796" y="526"/>
                            <a:pt x="796" y="526"/>
                            <a:pt x="796" y="526"/>
                          </a:cubicBezTo>
                          <a:cubicBezTo>
                            <a:pt x="799" y="526"/>
                            <a:pt x="799" y="526"/>
                            <a:pt x="799" y="526"/>
                          </a:cubicBezTo>
                          <a:cubicBezTo>
                            <a:pt x="802" y="525"/>
                            <a:pt x="802" y="525"/>
                            <a:pt x="802" y="525"/>
                          </a:cubicBezTo>
                          <a:cubicBezTo>
                            <a:pt x="805" y="526"/>
                            <a:pt x="805" y="526"/>
                            <a:pt x="805" y="526"/>
                          </a:cubicBezTo>
                          <a:cubicBezTo>
                            <a:pt x="808" y="527"/>
                            <a:pt x="808" y="527"/>
                            <a:pt x="808" y="527"/>
                          </a:cubicBezTo>
                          <a:cubicBezTo>
                            <a:pt x="811" y="528"/>
                            <a:pt x="811" y="528"/>
                            <a:pt x="811" y="528"/>
                          </a:cubicBezTo>
                          <a:cubicBezTo>
                            <a:pt x="812" y="531"/>
                            <a:pt x="812" y="531"/>
                            <a:pt x="812" y="531"/>
                          </a:cubicBezTo>
                          <a:cubicBezTo>
                            <a:pt x="815" y="536"/>
                            <a:pt x="815" y="536"/>
                            <a:pt x="815" y="536"/>
                          </a:cubicBezTo>
                          <a:cubicBezTo>
                            <a:pt x="817" y="539"/>
                            <a:pt x="817" y="539"/>
                            <a:pt x="817" y="539"/>
                          </a:cubicBezTo>
                          <a:cubicBezTo>
                            <a:pt x="819" y="542"/>
                            <a:pt x="819" y="542"/>
                            <a:pt x="819" y="542"/>
                          </a:cubicBezTo>
                          <a:cubicBezTo>
                            <a:pt x="825" y="542"/>
                            <a:pt x="825" y="542"/>
                            <a:pt x="825" y="542"/>
                          </a:cubicBezTo>
                          <a:cubicBezTo>
                            <a:pt x="828" y="541"/>
                            <a:pt x="828" y="541"/>
                            <a:pt x="828" y="541"/>
                          </a:cubicBezTo>
                          <a:cubicBezTo>
                            <a:pt x="831" y="541"/>
                            <a:pt x="831" y="541"/>
                            <a:pt x="831" y="541"/>
                          </a:cubicBezTo>
                          <a:cubicBezTo>
                            <a:pt x="832" y="544"/>
                            <a:pt x="832" y="544"/>
                            <a:pt x="832" y="544"/>
                          </a:cubicBezTo>
                          <a:cubicBezTo>
                            <a:pt x="831" y="547"/>
                            <a:pt x="831" y="547"/>
                            <a:pt x="831" y="547"/>
                          </a:cubicBezTo>
                          <a:cubicBezTo>
                            <a:pt x="831" y="549"/>
                            <a:pt x="831" y="549"/>
                            <a:pt x="831" y="549"/>
                          </a:cubicBezTo>
                          <a:cubicBezTo>
                            <a:pt x="834" y="551"/>
                            <a:pt x="834" y="551"/>
                            <a:pt x="834" y="551"/>
                          </a:cubicBezTo>
                          <a:cubicBezTo>
                            <a:pt x="837" y="554"/>
                            <a:pt x="837" y="554"/>
                            <a:pt x="837" y="554"/>
                          </a:cubicBezTo>
                          <a:cubicBezTo>
                            <a:pt x="836" y="556"/>
                            <a:pt x="836" y="556"/>
                            <a:pt x="836" y="556"/>
                          </a:cubicBezTo>
                          <a:cubicBezTo>
                            <a:pt x="834" y="559"/>
                            <a:pt x="834" y="559"/>
                            <a:pt x="834" y="559"/>
                          </a:cubicBezTo>
                          <a:cubicBezTo>
                            <a:pt x="837" y="561"/>
                            <a:pt x="837" y="561"/>
                            <a:pt x="837" y="561"/>
                          </a:cubicBezTo>
                          <a:cubicBezTo>
                            <a:pt x="840" y="561"/>
                            <a:pt x="840" y="561"/>
                            <a:pt x="840" y="561"/>
                          </a:cubicBezTo>
                          <a:cubicBezTo>
                            <a:pt x="838" y="564"/>
                            <a:pt x="838" y="564"/>
                            <a:pt x="838" y="564"/>
                          </a:cubicBezTo>
                          <a:cubicBezTo>
                            <a:pt x="838" y="567"/>
                            <a:pt x="838" y="567"/>
                            <a:pt x="838" y="567"/>
                          </a:cubicBezTo>
                          <a:cubicBezTo>
                            <a:pt x="840" y="569"/>
                            <a:pt x="840" y="569"/>
                            <a:pt x="840" y="569"/>
                          </a:cubicBezTo>
                          <a:cubicBezTo>
                            <a:pt x="843" y="568"/>
                            <a:pt x="843" y="568"/>
                            <a:pt x="843" y="568"/>
                          </a:cubicBezTo>
                          <a:cubicBezTo>
                            <a:pt x="843" y="568"/>
                            <a:pt x="843" y="568"/>
                            <a:pt x="843" y="568"/>
                          </a:cubicBezTo>
                          <a:cubicBezTo>
                            <a:pt x="843" y="568"/>
                            <a:pt x="843" y="568"/>
                            <a:pt x="843" y="568"/>
                          </a:cubicBezTo>
                          <a:cubicBezTo>
                            <a:pt x="844" y="568"/>
                            <a:pt x="844" y="568"/>
                            <a:pt x="844" y="568"/>
                          </a:cubicBezTo>
                          <a:cubicBezTo>
                            <a:pt x="844" y="571"/>
                            <a:pt x="844" y="571"/>
                            <a:pt x="844" y="571"/>
                          </a:cubicBezTo>
                          <a:cubicBezTo>
                            <a:pt x="851" y="573"/>
                            <a:pt x="851" y="573"/>
                            <a:pt x="851" y="573"/>
                          </a:cubicBezTo>
                          <a:cubicBezTo>
                            <a:pt x="852" y="573"/>
                            <a:pt x="852" y="573"/>
                            <a:pt x="852" y="573"/>
                          </a:cubicBezTo>
                          <a:cubicBezTo>
                            <a:pt x="855" y="574"/>
                            <a:pt x="855" y="574"/>
                            <a:pt x="855" y="574"/>
                          </a:cubicBezTo>
                          <a:cubicBezTo>
                            <a:pt x="861" y="575"/>
                            <a:pt x="861" y="575"/>
                            <a:pt x="861" y="575"/>
                          </a:cubicBezTo>
                          <a:cubicBezTo>
                            <a:pt x="864" y="575"/>
                            <a:pt x="864" y="575"/>
                            <a:pt x="864" y="575"/>
                          </a:cubicBezTo>
                          <a:cubicBezTo>
                            <a:pt x="865" y="575"/>
                            <a:pt x="865" y="575"/>
                            <a:pt x="865" y="575"/>
                          </a:cubicBezTo>
                          <a:cubicBezTo>
                            <a:pt x="870" y="575"/>
                            <a:pt x="870" y="575"/>
                            <a:pt x="870" y="575"/>
                          </a:cubicBezTo>
                          <a:cubicBezTo>
                            <a:pt x="872" y="576"/>
                            <a:pt x="872" y="576"/>
                            <a:pt x="872" y="576"/>
                          </a:cubicBezTo>
                          <a:cubicBezTo>
                            <a:pt x="878" y="576"/>
                            <a:pt x="878" y="576"/>
                            <a:pt x="878" y="576"/>
                          </a:cubicBezTo>
                          <a:cubicBezTo>
                            <a:pt x="881" y="576"/>
                            <a:pt x="881" y="576"/>
                            <a:pt x="881" y="576"/>
                          </a:cubicBezTo>
                          <a:cubicBezTo>
                            <a:pt x="882" y="578"/>
                            <a:pt x="882" y="578"/>
                            <a:pt x="882" y="578"/>
                          </a:cubicBezTo>
                          <a:cubicBezTo>
                            <a:pt x="888" y="579"/>
                            <a:pt x="888" y="579"/>
                            <a:pt x="888" y="579"/>
                          </a:cubicBezTo>
                          <a:cubicBezTo>
                            <a:pt x="891" y="579"/>
                            <a:pt x="891" y="579"/>
                            <a:pt x="891" y="579"/>
                          </a:cubicBezTo>
                          <a:cubicBezTo>
                            <a:pt x="894" y="580"/>
                            <a:pt x="894" y="580"/>
                            <a:pt x="894" y="580"/>
                          </a:cubicBezTo>
                          <a:cubicBezTo>
                            <a:pt x="896" y="583"/>
                            <a:pt x="896" y="583"/>
                            <a:pt x="896" y="583"/>
                          </a:cubicBezTo>
                          <a:cubicBezTo>
                            <a:pt x="897" y="584"/>
                            <a:pt x="897" y="584"/>
                            <a:pt x="897" y="584"/>
                          </a:cubicBezTo>
                          <a:cubicBezTo>
                            <a:pt x="899" y="588"/>
                            <a:pt x="899" y="588"/>
                            <a:pt x="899" y="588"/>
                          </a:cubicBezTo>
                          <a:cubicBezTo>
                            <a:pt x="903" y="590"/>
                            <a:pt x="903" y="590"/>
                            <a:pt x="903" y="590"/>
                          </a:cubicBezTo>
                          <a:cubicBezTo>
                            <a:pt x="905" y="593"/>
                            <a:pt x="905" y="593"/>
                            <a:pt x="905" y="593"/>
                          </a:cubicBezTo>
                          <a:cubicBezTo>
                            <a:pt x="905" y="594"/>
                            <a:pt x="905" y="594"/>
                            <a:pt x="905" y="594"/>
                          </a:cubicBezTo>
                          <a:cubicBezTo>
                            <a:pt x="905" y="596"/>
                            <a:pt x="905" y="596"/>
                            <a:pt x="905" y="596"/>
                          </a:cubicBezTo>
                          <a:cubicBezTo>
                            <a:pt x="906" y="597"/>
                            <a:pt x="906" y="597"/>
                            <a:pt x="906" y="597"/>
                          </a:cubicBezTo>
                          <a:cubicBezTo>
                            <a:pt x="909" y="600"/>
                            <a:pt x="909" y="600"/>
                            <a:pt x="909" y="600"/>
                          </a:cubicBezTo>
                          <a:cubicBezTo>
                            <a:pt x="910" y="599"/>
                            <a:pt x="910" y="599"/>
                            <a:pt x="910" y="599"/>
                          </a:cubicBezTo>
                          <a:cubicBezTo>
                            <a:pt x="909" y="600"/>
                            <a:pt x="909" y="600"/>
                            <a:pt x="909" y="600"/>
                          </a:cubicBezTo>
                          <a:cubicBezTo>
                            <a:pt x="907" y="600"/>
                            <a:pt x="907" y="600"/>
                            <a:pt x="907" y="600"/>
                          </a:cubicBezTo>
                          <a:cubicBezTo>
                            <a:pt x="905" y="599"/>
                            <a:pt x="905" y="599"/>
                            <a:pt x="905" y="599"/>
                          </a:cubicBezTo>
                          <a:cubicBezTo>
                            <a:pt x="905" y="605"/>
                            <a:pt x="905" y="605"/>
                            <a:pt x="905" y="605"/>
                          </a:cubicBezTo>
                          <a:cubicBezTo>
                            <a:pt x="902" y="606"/>
                            <a:pt x="902" y="606"/>
                            <a:pt x="902" y="606"/>
                          </a:cubicBezTo>
                          <a:cubicBezTo>
                            <a:pt x="899" y="605"/>
                            <a:pt x="899" y="605"/>
                            <a:pt x="899" y="605"/>
                          </a:cubicBezTo>
                          <a:cubicBezTo>
                            <a:pt x="897" y="604"/>
                            <a:pt x="897" y="604"/>
                            <a:pt x="897" y="604"/>
                          </a:cubicBezTo>
                          <a:cubicBezTo>
                            <a:pt x="891" y="600"/>
                            <a:pt x="891" y="600"/>
                            <a:pt x="891" y="600"/>
                          </a:cubicBezTo>
                          <a:cubicBezTo>
                            <a:pt x="891" y="597"/>
                            <a:pt x="891" y="597"/>
                            <a:pt x="891" y="597"/>
                          </a:cubicBezTo>
                          <a:cubicBezTo>
                            <a:pt x="888" y="597"/>
                            <a:pt x="888" y="597"/>
                            <a:pt x="888" y="597"/>
                          </a:cubicBezTo>
                          <a:cubicBezTo>
                            <a:pt x="888" y="597"/>
                            <a:pt x="888" y="597"/>
                            <a:pt x="888" y="597"/>
                          </a:cubicBezTo>
                          <a:cubicBezTo>
                            <a:pt x="887" y="597"/>
                            <a:pt x="887" y="597"/>
                            <a:pt x="887" y="597"/>
                          </a:cubicBezTo>
                          <a:cubicBezTo>
                            <a:pt x="886" y="594"/>
                            <a:pt x="886" y="594"/>
                            <a:pt x="886" y="594"/>
                          </a:cubicBezTo>
                          <a:cubicBezTo>
                            <a:pt x="882" y="592"/>
                            <a:pt x="882" y="592"/>
                            <a:pt x="882" y="592"/>
                          </a:cubicBezTo>
                          <a:cubicBezTo>
                            <a:pt x="880" y="593"/>
                            <a:pt x="880" y="593"/>
                            <a:pt x="880" y="593"/>
                          </a:cubicBezTo>
                          <a:cubicBezTo>
                            <a:pt x="883" y="595"/>
                            <a:pt x="883" y="595"/>
                            <a:pt x="883" y="595"/>
                          </a:cubicBezTo>
                          <a:cubicBezTo>
                            <a:pt x="885" y="599"/>
                            <a:pt x="885" y="599"/>
                            <a:pt x="885" y="599"/>
                          </a:cubicBezTo>
                          <a:cubicBezTo>
                            <a:pt x="886" y="601"/>
                            <a:pt x="886" y="601"/>
                            <a:pt x="886" y="601"/>
                          </a:cubicBezTo>
                          <a:cubicBezTo>
                            <a:pt x="886" y="604"/>
                            <a:pt x="886" y="604"/>
                            <a:pt x="886" y="604"/>
                          </a:cubicBezTo>
                          <a:cubicBezTo>
                            <a:pt x="880" y="613"/>
                            <a:pt x="880" y="613"/>
                            <a:pt x="880" y="613"/>
                          </a:cubicBezTo>
                          <a:cubicBezTo>
                            <a:pt x="880" y="616"/>
                            <a:pt x="880" y="616"/>
                            <a:pt x="880" y="616"/>
                          </a:cubicBezTo>
                          <a:cubicBezTo>
                            <a:pt x="880" y="625"/>
                            <a:pt x="880" y="625"/>
                            <a:pt x="880" y="625"/>
                          </a:cubicBezTo>
                          <a:cubicBezTo>
                            <a:pt x="878" y="628"/>
                            <a:pt x="878" y="628"/>
                            <a:pt x="878" y="628"/>
                          </a:cubicBezTo>
                          <a:cubicBezTo>
                            <a:pt x="872" y="632"/>
                            <a:pt x="872" y="632"/>
                            <a:pt x="872" y="632"/>
                          </a:cubicBezTo>
                          <a:cubicBezTo>
                            <a:pt x="870" y="633"/>
                            <a:pt x="870" y="633"/>
                            <a:pt x="870" y="633"/>
                          </a:cubicBezTo>
                          <a:cubicBezTo>
                            <a:pt x="869" y="633"/>
                            <a:pt x="869" y="633"/>
                            <a:pt x="869" y="633"/>
                          </a:cubicBezTo>
                          <a:cubicBezTo>
                            <a:pt x="869" y="634"/>
                            <a:pt x="869" y="635"/>
                            <a:pt x="868" y="636"/>
                          </a:cubicBezTo>
                          <a:cubicBezTo>
                            <a:pt x="868" y="639"/>
                            <a:pt x="868" y="639"/>
                            <a:pt x="868" y="639"/>
                          </a:cubicBezTo>
                          <a:cubicBezTo>
                            <a:pt x="867" y="640"/>
                            <a:pt x="867" y="640"/>
                            <a:pt x="867" y="640"/>
                          </a:cubicBezTo>
                          <a:cubicBezTo>
                            <a:pt x="867" y="641"/>
                            <a:pt x="867" y="641"/>
                            <a:pt x="867" y="641"/>
                          </a:cubicBezTo>
                          <a:cubicBezTo>
                            <a:pt x="866" y="641"/>
                            <a:pt x="866" y="641"/>
                            <a:pt x="866" y="641"/>
                          </a:cubicBezTo>
                          <a:cubicBezTo>
                            <a:pt x="866" y="641"/>
                            <a:pt x="866" y="641"/>
                            <a:pt x="866" y="641"/>
                          </a:cubicBezTo>
                          <a:cubicBezTo>
                            <a:pt x="867" y="642"/>
                            <a:pt x="867" y="642"/>
                            <a:pt x="867" y="642"/>
                          </a:cubicBezTo>
                          <a:cubicBezTo>
                            <a:pt x="869" y="645"/>
                            <a:pt x="869" y="645"/>
                            <a:pt x="869" y="645"/>
                          </a:cubicBezTo>
                          <a:cubicBezTo>
                            <a:pt x="866" y="645"/>
                            <a:pt x="866" y="645"/>
                            <a:pt x="866" y="645"/>
                          </a:cubicBezTo>
                          <a:cubicBezTo>
                            <a:pt x="860" y="645"/>
                            <a:pt x="860" y="645"/>
                            <a:pt x="860" y="645"/>
                          </a:cubicBezTo>
                          <a:cubicBezTo>
                            <a:pt x="859" y="648"/>
                            <a:pt x="859" y="648"/>
                            <a:pt x="859" y="648"/>
                          </a:cubicBezTo>
                          <a:cubicBezTo>
                            <a:pt x="862" y="651"/>
                            <a:pt x="862" y="651"/>
                            <a:pt x="862" y="651"/>
                          </a:cubicBezTo>
                          <a:cubicBezTo>
                            <a:pt x="865" y="650"/>
                            <a:pt x="865" y="650"/>
                            <a:pt x="865" y="650"/>
                          </a:cubicBezTo>
                          <a:cubicBezTo>
                            <a:pt x="868" y="652"/>
                            <a:pt x="868" y="652"/>
                            <a:pt x="868" y="652"/>
                          </a:cubicBezTo>
                          <a:cubicBezTo>
                            <a:pt x="870" y="649"/>
                            <a:pt x="870" y="649"/>
                            <a:pt x="870" y="649"/>
                          </a:cubicBezTo>
                          <a:cubicBezTo>
                            <a:pt x="872" y="647"/>
                            <a:pt x="872" y="647"/>
                            <a:pt x="872" y="647"/>
                          </a:cubicBezTo>
                          <a:cubicBezTo>
                            <a:pt x="876" y="646"/>
                            <a:pt x="876" y="646"/>
                            <a:pt x="876" y="646"/>
                          </a:cubicBezTo>
                          <a:cubicBezTo>
                            <a:pt x="881" y="642"/>
                            <a:pt x="881" y="642"/>
                            <a:pt x="881" y="642"/>
                          </a:cubicBezTo>
                          <a:cubicBezTo>
                            <a:pt x="884" y="640"/>
                            <a:pt x="884" y="640"/>
                            <a:pt x="884" y="640"/>
                          </a:cubicBezTo>
                          <a:cubicBezTo>
                            <a:pt x="887" y="639"/>
                            <a:pt x="887" y="639"/>
                            <a:pt x="887" y="639"/>
                          </a:cubicBezTo>
                          <a:cubicBezTo>
                            <a:pt x="890" y="639"/>
                            <a:pt x="890" y="639"/>
                            <a:pt x="890" y="639"/>
                          </a:cubicBezTo>
                          <a:cubicBezTo>
                            <a:pt x="893" y="639"/>
                            <a:pt x="893" y="639"/>
                            <a:pt x="893" y="639"/>
                          </a:cubicBezTo>
                          <a:cubicBezTo>
                            <a:pt x="895" y="640"/>
                            <a:pt x="895" y="640"/>
                            <a:pt x="895" y="640"/>
                          </a:cubicBezTo>
                          <a:cubicBezTo>
                            <a:pt x="898" y="640"/>
                            <a:pt x="898" y="640"/>
                            <a:pt x="898" y="640"/>
                          </a:cubicBezTo>
                          <a:cubicBezTo>
                            <a:pt x="899" y="641"/>
                            <a:pt x="899" y="641"/>
                            <a:pt x="899" y="641"/>
                          </a:cubicBezTo>
                          <a:cubicBezTo>
                            <a:pt x="902" y="641"/>
                            <a:pt x="902" y="641"/>
                            <a:pt x="902" y="641"/>
                          </a:cubicBezTo>
                          <a:cubicBezTo>
                            <a:pt x="899" y="640"/>
                            <a:pt x="899" y="640"/>
                            <a:pt x="899" y="640"/>
                          </a:cubicBezTo>
                          <a:cubicBezTo>
                            <a:pt x="901" y="637"/>
                            <a:pt x="901" y="637"/>
                            <a:pt x="901" y="637"/>
                          </a:cubicBezTo>
                          <a:cubicBezTo>
                            <a:pt x="904" y="637"/>
                            <a:pt x="904" y="637"/>
                            <a:pt x="904" y="637"/>
                          </a:cubicBezTo>
                          <a:cubicBezTo>
                            <a:pt x="905" y="637"/>
                            <a:pt x="905" y="637"/>
                            <a:pt x="905" y="637"/>
                          </a:cubicBezTo>
                          <a:cubicBezTo>
                            <a:pt x="908" y="636"/>
                            <a:pt x="908" y="636"/>
                            <a:pt x="908" y="636"/>
                          </a:cubicBezTo>
                          <a:cubicBezTo>
                            <a:pt x="916" y="635"/>
                            <a:pt x="916" y="635"/>
                            <a:pt x="916" y="635"/>
                          </a:cubicBezTo>
                          <a:cubicBezTo>
                            <a:pt x="919" y="635"/>
                            <a:pt x="919" y="635"/>
                            <a:pt x="919" y="635"/>
                          </a:cubicBezTo>
                          <a:cubicBezTo>
                            <a:pt x="921" y="635"/>
                            <a:pt x="921" y="635"/>
                            <a:pt x="921" y="635"/>
                          </a:cubicBezTo>
                          <a:cubicBezTo>
                            <a:pt x="921" y="635"/>
                            <a:pt x="921" y="635"/>
                            <a:pt x="921" y="635"/>
                          </a:cubicBezTo>
                          <a:cubicBezTo>
                            <a:pt x="921" y="634"/>
                            <a:pt x="921" y="634"/>
                            <a:pt x="921" y="634"/>
                          </a:cubicBezTo>
                          <a:cubicBezTo>
                            <a:pt x="919" y="631"/>
                            <a:pt x="919" y="631"/>
                            <a:pt x="919" y="631"/>
                          </a:cubicBezTo>
                          <a:cubicBezTo>
                            <a:pt x="919" y="628"/>
                            <a:pt x="919" y="628"/>
                            <a:pt x="919" y="628"/>
                          </a:cubicBezTo>
                          <a:cubicBezTo>
                            <a:pt x="916" y="629"/>
                            <a:pt x="916" y="629"/>
                            <a:pt x="916" y="629"/>
                          </a:cubicBezTo>
                          <a:cubicBezTo>
                            <a:pt x="913" y="629"/>
                            <a:pt x="913" y="629"/>
                            <a:pt x="913" y="629"/>
                          </a:cubicBezTo>
                          <a:cubicBezTo>
                            <a:pt x="910" y="629"/>
                            <a:pt x="910" y="629"/>
                            <a:pt x="910" y="629"/>
                          </a:cubicBezTo>
                          <a:cubicBezTo>
                            <a:pt x="910" y="626"/>
                            <a:pt x="910" y="626"/>
                            <a:pt x="910" y="626"/>
                          </a:cubicBezTo>
                          <a:cubicBezTo>
                            <a:pt x="911" y="623"/>
                            <a:pt x="911" y="623"/>
                            <a:pt x="911" y="623"/>
                          </a:cubicBezTo>
                          <a:cubicBezTo>
                            <a:pt x="914" y="621"/>
                            <a:pt x="914" y="621"/>
                            <a:pt x="914" y="621"/>
                          </a:cubicBezTo>
                          <a:cubicBezTo>
                            <a:pt x="917" y="620"/>
                            <a:pt x="917" y="620"/>
                            <a:pt x="917" y="620"/>
                          </a:cubicBezTo>
                          <a:cubicBezTo>
                            <a:pt x="920" y="618"/>
                            <a:pt x="920" y="618"/>
                            <a:pt x="920" y="618"/>
                          </a:cubicBezTo>
                          <a:cubicBezTo>
                            <a:pt x="923" y="617"/>
                            <a:pt x="923" y="617"/>
                            <a:pt x="923" y="617"/>
                          </a:cubicBezTo>
                          <a:cubicBezTo>
                            <a:pt x="926" y="617"/>
                            <a:pt x="926" y="617"/>
                            <a:pt x="926" y="617"/>
                          </a:cubicBezTo>
                          <a:cubicBezTo>
                            <a:pt x="928" y="616"/>
                            <a:pt x="928" y="616"/>
                            <a:pt x="928" y="616"/>
                          </a:cubicBezTo>
                          <a:cubicBezTo>
                            <a:pt x="931" y="616"/>
                            <a:pt x="931" y="616"/>
                            <a:pt x="931" y="616"/>
                          </a:cubicBezTo>
                          <a:cubicBezTo>
                            <a:pt x="932" y="616"/>
                            <a:pt x="932" y="616"/>
                            <a:pt x="932" y="616"/>
                          </a:cubicBezTo>
                          <a:cubicBezTo>
                            <a:pt x="932" y="616"/>
                            <a:pt x="932" y="616"/>
                            <a:pt x="932" y="616"/>
                          </a:cubicBezTo>
                          <a:cubicBezTo>
                            <a:pt x="936" y="615"/>
                            <a:pt x="936" y="615"/>
                            <a:pt x="936" y="615"/>
                          </a:cubicBezTo>
                          <a:cubicBezTo>
                            <a:pt x="937" y="615"/>
                            <a:pt x="937" y="615"/>
                            <a:pt x="937" y="615"/>
                          </a:cubicBezTo>
                          <a:cubicBezTo>
                            <a:pt x="940" y="614"/>
                            <a:pt x="940" y="614"/>
                            <a:pt x="940" y="614"/>
                          </a:cubicBezTo>
                          <a:cubicBezTo>
                            <a:pt x="943" y="616"/>
                            <a:pt x="943" y="616"/>
                            <a:pt x="943" y="616"/>
                          </a:cubicBezTo>
                          <a:cubicBezTo>
                            <a:pt x="946" y="616"/>
                            <a:pt x="946" y="616"/>
                            <a:pt x="946" y="616"/>
                          </a:cubicBezTo>
                          <a:cubicBezTo>
                            <a:pt x="949" y="617"/>
                            <a:pt x="949" y="617"/>
                            <a:pt x="949" y="617"/>
                          </a:cubicBezTo>
                          <a:cubicBezTo>
                            <a:pt x="951" y="614"/>
                            <a:pt x="951" y="614"/>
                            <a:pt x="951" y="614"/>
                          </a:cubicBezTo>
                          <a:cubicBezTo>
                            <a:pt x="948" y="614"/>
                            <a:pt x="948" y="614"/>
                            <a:pt x="948" y="614"/>
                          </a:cubicBezTo>
                          <a:cubicBezTo>
                            <a:pt x="945" y="613"/>
                            <a:pt x="945" y="613"/>
                            <a:pt x="945" y="613"/>
                          </a:cubicBezTo>
                          <a:cubicBezTo>
                            <a:pt x="941" y="613"/>
                            <a:pt x="941" y="613"/>
                            <a:pt x="941" y="613"/>
                          </a:cubicBezTo>
                          <a:cubicBezTo>
                            <a:pt x="944" y="612"/>
                            <a:pt x="944" y="612"/>
                            <a:pt x="944" y="612"/>
                          </a:cubicBezTo>
                          <a:cubicBezTo>
                            <a:pt x="953" y="612"/>
                            <a:pt x="953" y="612"/>
                            <a:pt x="953" y="612"/>
                          </a:cubicBezTo>
                          <a:cubicBezTo>
                            <a:pt x="965" y="608"/>
                            <a:pt x="965" y="608"/>
                            <a:pt x="965" y="608"/>
                          </a:cubicBezTo>
                          <a:cubicBezTo>
                            <a:pt x="966" y="607"/>
                            <a:pt x="966" y="607"/>
                            <a:pt x="966" y="607"/>
                          </a:cubicBezTo>
                          <a:cubicBezTo>
                            <a:pt x="969" y="605"/>
                            <a:pt x="969" y="605"/>
                            <a:pt x="969" y="605"/>
                          </a:cubicBezTo>
                          <a:cubicBezTo>
                            <a:pt x="968" y="606"/>
                            <a:pt x="968" y="606"/>
                            <a:pt x="968" y="606"/>
                          </a:cubicBezTo>
                          <a:cubicBezTo>
                            <a:pt x="969" y="605"/>
                            <a:pt x="970" y="604"/>
                            <a:pt x="970" y="603"/>
                          </a:cubicBezTo>
                          <a:cubicBezTo>
                            <a:pt x="973" y="601"/>
                            <a:pt x="973" y="601"/>
                            <a:pt x="973" y="601"/>
                          </a:cubicBezTo>
                          <a:cubicBezTo>
                            <a:pt x="976" y="599"/>
                            <a:pt x="976" y="599"/>
                            <a:pt x="976" y="599"/>
                          </a:cubicBezTo>
                          <a:cubicBezTo>
                            <a:pt x="979" y="597"/>
                            <a:pt x="979" y="597"/>
                            <a:pt x="979" y="597"/>
                          </a:cubicBezTo>
                          <a:cubicBezTo>
                            <a:pt x="979" y="597"/>
                            <a:pt x="979" y="597"/>
                            <a:pt x="979" y="597"/>
                          </a:cubicBezTo>
                          <a:cubicBezTo>
                            <a:pt x="981" y="597"/>
                            <a:pt x="981" y="597"/>
                            <a:pt x="981" y="597"/>
                          </a:cubicBezTo>
                          <a:cubicBezTo>
                            <a:pt x="984" y="597"/>
                            <a:pt x="984" y="597"/>
                            <a:pt x="984" y="597"/>
                          </a:cubicBezTo>
                          <a:cubicBezTo>
                            <a:pt x="984" y="596"/>
                            <a:pt x="984" y="596"/>
                            <a:pt x="984" y="596"/>
                          </a:cubicBezTo>
                          <a:cubicBezTo>
                            <a:pt x="984" y="597"/>
                            <a:pt x="984" y="597"/>
                            <a:pt x="984" y="597"/>
                          </a:cubicBezTo>
                          <a:cubicBezTo>
                            <a:pt x="998" y="597"/>
                            <a:pt x="998" y="597"/>
                            <a:pt x="998" y="597"/>
                          </a:cubicBezTo>
                          <a:cubicBezTo>
                            <a:pt x="1001" y="596"/>
                            <a:pt x="1003" y="597"/>
                            <a:pt x="1006" y="596"/>
                          </a:cubicBezTo>
                          <a:cubicBezTo>
                            <a:pt x="1014" y="596"/>
                            <a:pt x="1023" y="596"/>
                            <a:pt x="1031" y="596"/>
                          </a:cubicBezTo>
                          <a:cubicBezTo>
                            <a:pt x="1032" y="593"/>
                            <a:pt x="1032" y="593"/>
                            <a:pt x="1032" y="593"/>
                          </a:cubicBezTo>
                          <a:cubicBezTo>
                            <a:pt x="1035" y="592"/>
                            <a:pt x="1035" y="592"/>
                            <a:pt x="1035" y="592"/>
                          </a:cubicBezTo>
                          <a:cubicBezTo>
                            <a:pt x="1037" y="591"/>
                            <a:pt x="1037" y="591"/>
                            <a:pt x="1037" y="591"/>
                          </a:cubicBezTo>
                          <a:cubicBezTo>
                            <a:pt x="1040" y="592"/>
                            <a:pt x="1040" y="592"/>
                            <a:pt x="1040" y="592"/>
                          </a:cubicBezTo>
                          <a:cubicBezTo>
                            <a:pt x="1041" y="589"/>
                            <a:pt x="1041" y="589"/>
                            <a:pt x="1041" y="589"/>
                          </a:cubicBezTo>
                          <a:cubicBezTo>
                            <a:pt x="1043" y="587"/>
                            <a:pt x="1043" y="587"/>
                            <a:pt x="1043" y="587"/>
                          </a:cubicBezTo>
                          <a:cubicBezTo>
                            <a:pt x="1046" y="584"/>
                            <a:pt x="1046" y="584"/>
                            <a:pt x="1046" y="584"/>
                          </a:cubicBezTo>
                          <a:cubicBezTo>
                            <a:pt x="1048" y="581"/>
                            <a:pt x="1048" y="581"/>
                            <a:pt x="1048" y="581"/>
                          </a:cubicBezTo>
                          <a:cubicBezTo>
                            <a:pt x="1049" y="578"/>
                            <a:pt x="1049" y="578"/>
                            <a:pt x="1049" y="578"/>
                          </a:cubicBezTo>
                          <a:cubicBezTo>
                            <a:pt x="1049" y="576"/>
                            <a:pt x="1049" y="576"/>
                            <a:pt x="1049" y="576"/>
                          </a:cubicBezTo>
                          <a:cubicBezTo>
                            <a:pt x="1050" y="573"/>
                            <a:pt x="1050" y="573"/>
                            <a:pt x="1050" y="573"/>
                          </a:cubicBezTo>
                          <a:cubicBezTo>
                            <a:pt x="1052" y="570"/>
                            <a:pt x="1052" y="570"/>
                            <a:pt x="1052" y="570"/>
                          </a:cubicBezTo>
                          <a:cubicBezTo>
                            <a:pt x="1053" y="570"/>
                            <a:pt x="1053" y="570"/>
                            <a:pt x="1053" y="570"/>
                          </a:cubicBezTo>
                          <a:cubicBezTo>
                            <a:pt x="1053" y="567"/>
                            <a:pt x="1053" y="567"/>
                            <a:pt x="1053" y="567"/>
                          </a:cubicBezTo>
                          <a:cubicBezTo>
                            <a:pt x="1053" y="565"/>
                            <a:pt x="1053" y="565"/>
                            <a:pt x="1053" y="565"/>
                          </a:cubicBezTo>
                          <a:cubicBezTo>
                            <a:pt x="1060" y="556"/>
                            <a:pt x="1060" y="556"/>
                            <a:pt x="1060" y="556"/>
                          </a:cubicBezTo>
                          <a:cubicBezTo>
                            <a:pt x="1063" y="553"/>
                            <a:pt x="1063" y="553"/>
                            <a:pt x="1063" y="553"/>
                          </a:cubicBezTo>
                          <a:cubicBezTo>
                            <a:pt x="1065" y="551"/>
                            <a:pt x="1065" y="551"/>
                            <a:pt x="1065" y="551"/>
                          </a:cubicBezTo>
                          <a:cubicBezTo>
                            <a:pt x="1068" y="552"/>
                            <a:pt x="1068" y="552"/>
                            <a:pt x="1068" y="552"/>
                          </a:cubicBezTo>
                          <a:cubicBezTo>
                            <a:pt x="1067" y="554"/>
                            <a:pt x="1067" y="554"/>
                            <a:pt x="1067" y="554"/>
                          </a:cubicBezTo>
                          <a:cubicBezTo>
                            <a:pt x="1070" y="556"/>
                            <a:pt x="1070" y="556"/>
                            <a:pt x="1070" y="556"/>
                          </a:cubicBezTo>
                          <a:cubicBezTo>
                            <a:pt x="1081" y="553"/>
                            <a:pt x="1076" y="550"/>
                            <a:pt x="1086" y="558"/>
                          </a:cubicBezTo>
                          <a:cubicBezTo>
                            <a:pt x="1085" y="565"/>
                            <a:pt x="1087" y="578"/>
                            <a:pt x="1086" y="583"/>
                          </a:cubicBezTo>
                          <a:cubicBezTo>
                            <a:pt x="1089" y="585"/>
                            <a:pt x="1089" y="585"/>
                            <a:pt x="1089" y="585"/>
                          </a:cubicBezTo>
                          <a:cubicBezTo>
                            <a:pt x="1092" y="586"/>
                            <a:pt x="1092" y="586"/>
                            <a:pt x="1092" y="586"/>
                          </a:cubicBezTo>
                          <a:cubicBezTo>
                            <a:pt x="1092" y="586"/>
                            <a:pt x="1092" y="586"/>
                            <a:pt x="1092" y="586"/>
                          </a:cubicBezTo>
                          <a:cubicBezTo>
                            <a:pt x="1092" y="589"/>
                            <a:pt x="1092" y="589"/>
                            <a:pt x="1092" y="589"/>
                          </a:cubicBezTo>
                          <a:cubicBezTo>
                            <a:pt x="1091" y="592"/>
                            <a:pt x="1091" y="592"/>
                            <a:pt x="1091" y="592"/>
                          </a:cubicBezTo>
                          <a:cubicBezTo>
                            <a:pt x="1094" y="593"/>
                            <a:pt x="1094" y="593"/>
                            <a:pt x="1094" y="593"/>
                          </a:cubicBezTo>
                          <a:cubicBezTo>
                            <a:pt x="1095" y="593"/>
                            <a:pt x="1095" y="593"/>
                            <a:pt x="1095" y="593"/>
                          </a:cubicBezTo>
                          <a:cubicBezTo>
                            <a:pt x="1097" y="596"/>
                            <a:pt x="1097" y="596"/>
                            <a:pt x="1097" y="596"/>
                          </a:cubicBezTo>
                          <a:cubicBezTo>
                            <a:pt x="1097" y="596"/>
                            <a:pt x="1097" y="596"/>
                            <a:pt x="1097" y="596"/>
                          </a:cubicBezTo>
                          <a:cubicBezTo>
                            <a:pt x="1096" y="595"/>
                            <a:pt x="1096" y="595"/>
                            <a:pt x="1096" y="595"/>
                          </a:cubicBezTo>
                          <a:cubicBezTo>
                            <a:pt x="1095" y="593"/>
                            <a:pt x="1095" y="593"/>
                            <a:pt x="1095" y="593"/>
                          </a:cubicBezTo>
                          <a:cubicBezTo>
                            <a:pt x="1096" y="594"/>
                            <a:pt x="1096" y="594"/>
                            <a:pt x="1096" y="594"/>
                          </a:cubicBezTo>
                          <a:cubicBezTo>
                            <a:pt x="1096" y="594"/>
                            <a:pt x="1096" y="594"/>
                            <a:pt x="1096" y="594"/>
                          </a:cubicBezTo>
                          <a:cubicBezTo>
                            <a:pt x="1097" y="595"/>
                            <a:pt x="1097" y="595"/>
                            <a:pt x="1097" y="595"/>
                          </a:cubicBezTo>
                          <a:cubicBezTo>
                            <a:pt x="1100" y="596"/>
                            <a:pt x="1100" y="596"/>
                            <a:pt x="1100" y="596"/>
                          </a:cubicBezTo>
                          <a:cubicBezTo>
                            <a:pt x="1102" y="595"/>
                            <a:pt x="1102" y="595"/>
                            <a:pt x="1102" y="595"/>
                          </a:cubicBezTo>
                          <a:cubicBezTo>
                            <a:pt x="1106" y="594"/>
                            <a:pt x="1106" y="594"/>
                            <a:pt x="1106" y="594"/>
                          </a:cubicBezTo>
                          <a:cubicBezTo>
                            <a:pt x="1109" y="594"/>
                            <a:pt x="1109" y="594"/>
                            <a:pt x="1109" y="594"/>
                          </a:cubicBezTo>
                          <a:cubicBezTo>
                            <a:pt x="1110" y="594"/>
                            <a:pt x="1110" y="594"/>
                            <a:pt x="1110" y="594"/>
                          </a:cubicBezTo>
                          <a:cubicBezTo>
                            <a:pt x="1110" y="591"/>
                            <a:pt x="1110" y="591"/>
                            <a:pt x="1110" y="591"/>
                          </a:cubicBezTo>
                          <a:cubicBezTo>
                            <a:pt x="1113" y="588"/>
                            <a:pt x="1113" y="588"/>
                            <a:pt x="1113" y="588"/>
                          </a:cubicBezTo>
                          <a:cubicBezTo>
                            <a:pt x="1112" y="592"/>
                            <a:pt x="1112" y="592"/>
                            <a:pt x="1112" y="592"/>
                          </a:cubicBezTo>
                          <a:cubicBezTo>
                            <a:pt x="1113" y="593"/>
                            <a:pt x="1113" y="593"/>
                            <a:pt x="1113" y="593"/>
                          </a:cubicBezTo>
                          <a:cubicBezTo>
                            <a:pt x="1117" y="592"/>
                            <a:pt x="1117" y="592"/>
                            <a:pt x="1117" y="592"/>
                          </a:cubicBezTo>
                          <a:cubicBezTo>
                            <a:pt x="1119" y="591"/>
                            <a:pt x="1119" y="591"/>
                            <a:pt x="1119" y="591"/>
                          </a:cubicBezTo>
                          <a:cubicBezTo>
                            <a:pt x="1122" y="589"/>
                            <a:pt x="1122" y="589"/>
                            <a:pt x="1122" y="589"/>
                          </a:cubicBezTo>
                          <a:cubicBezTo>
                            <a:pt x="1125" y="587"/>
                            <a:pt x="1125" y="587"/>
                            <a:pt x="1125" y="587"/>
                          </a:cubicBezTo>
                          <a:cubicBezTo>
                            <a:pt x="1128" y="586"/>
                            <a:pt x="1128" y="586"/>
                            <a:pt x="1128" y="586"/>
                          </a:cubicBezTo>
                          <a:cubicBezTo>
                            <a:pt x="1131" y="586"/>
                            <a:pt x="1131" y="586"/>
                            <a:pt x="1131" y="586"/>
                          </a:cubicBezTo>
                          <a:cubicBezTo>
                            <a:pt x="1133" y="583"/>
                            <a:pt x="1133" y="583"/>
                            <a:pt x="1133" y="583"/>
                          </a:cubicBezTo>
                          <a:cubicBezTo>
                            <a:pt x="1133" y="580"/>
                            <a:pt x="1133" y="580"/>
                            <a:pt x="1133" y="580"/>
                          </a:cubicBezTo>
                          <a:cubicBezTo>
                            <a:pt x="1132" y="577"/>
                            <a:pt x="1132" y="577"/>
                            <a:pt x="1132" y="577"/>
                          </a:cubicBezTo>
                          <a:cubicBezTo>
                            <a:pt x="1134" y="580"/>
                            <a:pt x="1134" y="580"/>
                            <a:pt x="1134" y="580"/>
                          </a:cubicBezTo>
                          <a:cubicBezTo>
                            <a:pt x="1136" y="583"/>
                            <a:pt x="1136" y="583"/>
                            <a:pt x="1136" y="583"/>
                          </a:cubicBezTo>
                          <a:cubicBezTo>
                            <a:pt x="1138" y="581"/>
                            <a:pt x="1138" y="581"/>
                            <a:pt x="1138" y="581"/>
                          </a:cubicBezTo>
                          <a:cubicBezTo>
                            <a:pt x="1138" y="583"/>
                            <a:pt x="1138" y="583"/>
                            <a:pt x="1138" y="583"/>
                          </a:cubicBezTo>
                          <a:cubicBezTo>
                            <a:pt x="1136" y="584"/>
                            <a:pt x="1136" y="584"/>
                            <a:pt x="1136" y="584"/>
                          </a:cubicBezTo>
                          <a:cubicBezTo>
                            <a:pt x="1133" y="587"/>
                            <a:pt x="1133" y="587"/>
                            <a:pt x="1133" y="587"/>
                          </a:cubicBezTo>
                          <a:cubicBezTo>
                            <a:pt x="1130" y="588"/>
                            <a:pt x="1130" y="588"/>
                            <a:pt x="1130" y="588"/>
                          </a:cubicBezTo>
                          <a:cubicBezTo>
                            <a:pt x="1131" y="591"/>
                            <a:pt x="1131" y="591"/>
                            <a:pt x="1131" y="591"/>
                          </a:cubicBezTo>
                          <a:cubicBezTo>
                            <a:pt x="1132" y="591"/>
                            <a:pt x="1132" y="591"/>
                            <a:pt x="1132" y="591"/>
                          </a:cubicBezTo>
                          <a:cubicBezTo>
                            <a:pt x="1134" y="589"/>
                            <a:pt x="1134" y="589"/>
                            <a:pt x="1134" y="589"/>
                          </a:cubicBezTo>
                          <a:cubicBezTo>
                            <a:pt x="1137" y="590"/>
                            <a:pt x="1137" y="590"/>
                            <a:pt x="1137" y="590"/>
                          </a:cubicBezTo>
                          <a:cubicBezTo>
                            <a:pt x="1140" y="589"/>
                            <a:pt x="1140" y="589"/>
                            <a:pt x="1140" y="589"/>
                          </a:cubicBezTo>
                          <a:cubicBezTo>
                            <a:pt x="1143" y="590"/>
                            <a:pt x="1143" y="590"/>
                            <a:pt x="1143" y="590"/>
                          </a:cubicBezTo>
                          <a:cubicBezTo>
                            <a:pt x="1146" y="589"/>
                            <a:pt x="1146" y="589"/>
                            <a:pt x="1146" y="589"/>
                          </a:cubicBezTo>
                          <a:cubicBezTo>
                            <a:pt x="1149" y="590"/>
                            <a:pt x="1149" y="590"/>
                            <a:pt x="1149" y="590"/>
                          </a:cubicBezTo>
                          <a:cubicBezTo>
                            <a:pt x="1152" y="590"/>
                            <a:pt x="1152" y="590"/>
                            <a:pt x="1152" y="590"/>
                          </a:cubicBezTo>
                          <a:cubicBezTo>
                            <a:pt x="1152" y="590"/>
                            <a:pt x="1152" y="590"/>
                            <a:pt x="1152" y="590"/>
                          </a:cubicBezTo>
                          <a:cubicBezTo>
                            <a:pt x="1149" y="591"/>
                            <a:pt x="1149" y="591"/>
                            <a:pt x="1149" y="591"/>
                          </a:cubicBezTo>
                          <a:cubicBezTo>
                            <a:pt x="1146" y="591"/>
                            <a:pt x="1146" y="591"/>
                            <a:pt x="1146" y="591"/>
                          </a:cubicBezTo>
                          <a:cubicBezTo>
                            <a:pt x="1143" y="592"/>
                            <a:pt x="1143" y="592"/>
                            <a:pt x="1143" y="592"/>
                          </a:cubicBezTo>
                          <a:cubicBezTo>
                            <a:pt x="1140" y="594"/>
                            <a:pt x="1140" y="594"/>
                            <a:pt x="1140" y="594"/>
                          </a:cubicBezTo>
                          <a:cubicBezTo>
                            <a:pt x="1141" y="597"/>
                            <a:pt x="1141" y="597"/>
                            <a:pt x="1141" y="597"/>
                          </a:cubicBezTo>
                          <a:cubicBezTo>
                            <a:pt x="1141" y="597"/>
                            <a:pt x="1141" y="597"/>
                            <a:pt x="1141" y="597"/>
                          </a:cubicBezTo>
                          <a:cubicBezTo>
                            <a:pt x="1141" y="597"/>
                            <a:pt x="1141" y="597"/>
                            <a:pt x="1141" y="597"/>
                          </a:cubicBezTo>
                          <a:cubicBezTo>
                            <a:pt x="1140" y="597"/>
                            <a:pt x="1140" y="597"/>
                            <a:pt x="1140" y="597"/>
                          </a:cubicBezTo>
                          <a:cubicBezTo>
                            <a:pt x="1140" y="596"/>
                            <a:pt x="1140" y="596"/>
                            <a:pt x="1140" y="596"/>
                          </a:cubicBezTo>
                          <a:cubicBezTo>
                            <a:pt x="1137" y="594"/>
                            <a:pt x="1137" y="594"/>
                            <a:pt x="1137" y="594"/>
                          </a:cubicBezTo>
                          <a:cubicBezTo>
                            <a:pt x="1137" y="591"/>
                            <a:pt x="1137" y="591"/>
                            <a:pt x="1137" y="591"/>
                          </a:cubicBezTo>
                          <a:cubicBezTo>
                            <a:pt x="1134" y="593"/>
                            <a:pt x="1134" y="593"/>
                            <a:pt x="1134" y="593"/>
                          </a:cubicBezTo>
                          <a:cubicBezTo>
                            <a:pt x="1131" y="594"/>
                            <a:pt x="1131" y="594"/>
                            <a:pt x="1131" y="594"/>
                          </a:cubicBezTo>
                          <a:cubicBezTo>
                            <a:pt x="1128" y="595"/>
                            <a:pt x="1128" y="595"/>
                            <a:pt x="1128" y="595"/>
                          </a:cubicBezTo>
                          <a:cubicBezTo>
                            <a:pt x="1125" y="597"/>
                            <a:pt x="1125" y="597"/>
                            <a:pt x="1125" y="597"/>
                          </a:cubicBezTo>
                          <a:cubicBezTo>
                            <a:pt x="1122" y="599"/>
                            <a:pt x="1122" y="599"/>
                            <a:pt x="1122" y="599"/>
                          </a:cubicBezTo>
                          <a:cubicBezTo>
                            <a:pt x="1119" y="600"/>
                            <a:pt x="1119" y="600"/>
                            <a:pt x="1119" y="600"/>
                          </a:cubicBezTo>
                          <a:cubicBezTo>
                            <a:pt x="1117" y="603"/>
                            <a:pt x="1117" y="603"/>
                            <a:pt x="1117" y="603"/>
                          </a:cubicBezTo>
                          <a:cubicBezTo>
                            <a:pt x="1119" y="602"/>
                            <a:pt x="1119" y="602"/>
                            <a:pt x="1119" y="602"/>
                          </a:cubicBezTo>
                          <a:cubicBezTo>
                            <a:pt x="1117" y="604"/>
                            <a:pt x="1117" y="604"/>
                            <a:pt x="1117" y="604"/>
                          </a:cubicBezTo>
                          <a:cubicBezTo>
                            <a:pt x="1116" y="603"/>
                            <a:pt x="1116" y="603"/>
                            <a:pt x="1116" y="603"/>
                          </a:cubicBezTo>
                          <a:cubicBezTo>
                            <a:pt x="1113" y="605"/>
                            <a:pt x="1113" y="605"/>
                            <a:pt x="1113" y="605"/>
                          </a:cubicBezTo>
                          <a:cubicBezTo>
                            <a:pt x="1111" y="607"/>
                            <a:pt x="1111" y="607"/>
                            <a:pt x="1111" y="607"/>
                          </a:cubicBezTo>
                          <a:cubicBezTo>
                            <a:pt x="1113" y="606"/>
                            <a:pt x="1113" y="606"/>
                            <a:pt x="1113" y="606"/>
                          </a:cubicBezTo>
                          <a:cubicBezTo>
                            <a:pt x="1111" y="609"/>
                            <a:pt x="1111" y="609"/>
                            <a:pt x="1111" y="609"/>
                          </a:cubicBezTo>
                          <a:cubicBezTo>
                            <a:pt x="1110" y="612"/>
                            <a:pt x="1110" y="612"/>
                            <a:pt x="1110" y="612"/>
                          </a:cubicBezTo>
                          <a:cubicBezTo>
                            <a:pt x="1111" y="615"/>
                            <a:pt x="1111" y="615"/>
                            <a:pt x="1111" y="615"/>
                          </a:cubicBezTo>
                          <a:cubicBezTo>
                            <a:pt x="1111" y="618"/>
                            <a:pt x="1111" y="618"/>
                            <a:pt x="1111" y="618"/>
                          </a:cubicBezTo>
                          <a:cubicBezTo>
                            <a:pt x="1113" y="621"/>
                            <a:pt x="1113" y="621"/>
                            <a:pt x="1113" y="621"/>
                          </a:cubicBezTo>
                          <a:cubicBezTo>
                            <a:pt x="1113" y="618"/>
                            <a:pt x="1113" y="618"/>
                            <a:pt x="1113" y="618"/>
                          </a:cubicBezTo>
                          <a:cubicBezTo>
                            <a:pt x="1116" y="621"/>
                            <a:pt x="1116" y="621"/>
                            <a:pt x="1116" y="621"/>
                          </a:cubicBezTo>
                          <a:cubicBezTo>
                            <a:pt x="1119" y="623"/>
                            <a:pt x="1119" y="623"/>
                            <a:pt x="1119" y="623"/>
                          </a:cubicBezTo>
                          <a:cubicBezTo>
                            <a:pt x="1122" y="624"/>
                            <a:pt x="1122" y="624"/>
                            <a:pt x="1122" y="624"/>
                          </a:cubicBezTo>
                          <a:cubicBezTo>
                            <a:pt x="1123" y="621"/>
                            <a:pt x="1123" y="621"/>
                            <a:pt x="1123" y="621"/>
                          </a:cubicBezTo>
                          <a:cubicBezTo>
                            <a:pt x="1126" y="621"/>
                            <a:pt x="1126" y="621"/>
                            <a:pt x="1126" y="621"/>
                          </a:cubicBezTo>
                          <a:cubicBezTo>
                            <a:pt x="1127" y="620"/>
                            <a:pt x="1127" y="620"/>
                            <a:pt x="1127" y="620"/>
                          </a:cubicBezTo>
                          <a:cubicBezTo>
                            <a:pt x="1129" y="617"/>
                            <a:pt x="1129" y="617"/>
                            <a:pt x="1129" y="617"/>
                          </a:cubicBezTo>
                          <a:cubicBezTo>
                            <a:pt x="1132" y="616"/>
                            <a:pt x="1132" y="616"/>
                            <a:pt x="1132" y="616"/>
                          </a:cubicBezTo>
                          <a:cubicBezTo>
                            <a:pt x="1133" y="613"/>
                            <a:pt x="1133" y="613"/>
                            <a:pt x="1133" y="613"/>
                          </a:cubicBezTo>
                          <a:cubicBezTo>
                            <a:pt x="1136" y="611"/>
                            <a:pt x="1136" y="611"/>
                            <a:pt x="1136" y="611"/>
                          </a:cubicBezTo>
                          <a:cubicBezTo>
                            <a:pt x="1138" y="608"/>
                            <a:pt x="1138" y="608"/>
                            <a:pt x="1138" y="608"/>
                          </a:cubicBezTo>
                          <a:cubicBezTo>
                            <a:pt x="1138" y="608"/>
                            <a:pt x="1138" y="608"/>
                            <a:pt x="1138" y="608"/>
                          </a:cubicBezTo>
                          <a:cubicBezTo>
                            <a:pt x="1139" y="605"/>
                            <a:pt x="1139" y="605"/>
                            <a:pt x="1139" y="605"/>
                          </a:cubicBezTo>
                          <a:cubicBezTo>
                            <a:pt x="1142" y="605"/>
                            <a:pt x="1142" y="605"/>
                            <a:pt x="1142" y="605"/>
                          </a:cubicBezTo>
                          <a:cubicBezTo>
                            <a:pt x="1144" y="603"/>
                            <a:pt x="1144" y="603"/>
                            <a:pt x="1144" y="603"/>
                          </a:cubicBezTo>
                          <a:cubicBezTo>
                            <a:pt x="1143" y="606"/>
                            <a:pt x="1143" y="606"/>
                            <a:pt x="1143" y="606"/>
                          </a:cubicBezTo>
                          <a:cubicBezTo>
                            <a:pt x="1147" y="607"/>
                            <a:pt x="1147" y="607"/>
                            <a:pt x="1147" y="607"/>
                          </a:cubicBezTo>
                          <a:cubicBezTo>
                            <a:pt x="1149" y="605"/>
                            <a:pt x="1149" y="605"/>
                            <a:pt x="1149" y="605"/>
                          </a:cubicBezTo>
                          <a:cubicBezTo>
                            <a:pt x="1148" y="602"/>
                            <a:pt x="1148" y="602"/>
                            <a:pt x="1148" y="602"/>
                          </a:cubicBezTo>
                          <a:cubicBezTo>
                            <a:pt x="1149" y="603"/>
                            <a:pt x="1149" y="603"/>
                            <a:pt x="1149" y="603"/>
                          </a:cubicBezTo>
                          <a:cubicBezTo>
                            <a:pt x="1150" y="604"/>
                            <a:pt x="1150" y="604"/>
                            <a:pt x="1150" y="604"/>
                          </a:cubicBezTo>
                          <a:cubicBezTo>
                            <a:pt x="1153" y="604"/>
                            <a:pt x="1153" y="604"/>
                            <a:pt x="1153" y="604"/>
                          </a:cubicBezTo>
                          <a:cubicBezTo>
                            <a:pt x="1155" y="603"/>
                            <a:pt x="1155" y="603"/>
                            <a:pt x="1155" y="603"/>
                          </a:cubicBezTo>
                          <a:cubicBezTo>
                            <a:pt x="1157" y="602"/>
                            <a:pt x="1157" y="602"/>
                            <a:pt x="1157" y="602"/>
                          </a:cubicBezTo>
                          <a:cubicBezTo>
                            <a:pt x="1160" y="601"/>
                            <a:pt x="1160" y="601"/>
                            <a:pt x="1160" y="601"/>
                          </a:cubicBezTo>
                          <a:cubicBezTo>
                            <a:pt x="1163" y="600"/>
                            <a:pt x="1163" y="600"/>
                            <a:pt x="1163" y="600"/>
                          </a:cubicBezTo>
                          <a:cubicBezTo>
                            <a:pt x="1166" y="599"/>
                            <a:pt x="1166" y="599"/>
                            <a:pt x="1166" y="599"/>
                          </a:cubicBezTo>
                          <a:cubicBezTo>
                            <a:pt x="1169" y="598"/>
                            <a:pt x="1169" y="598"/>
                            <a:pt x="1169" y="598"/>
                          </a:cubicBezTo>
                          <a:cubicBezTo>
                            <a:pt x="1172" y="597"/>
                            <a:pt x="1172" y="597"/>
                            <a:pt x="1172" y="597"/>
                          </a:cubicBezTo>
                          <a:cubicBezTo>
                            <a:pt x="1174" y="596"/>
                            <a:pt x="1174" y="596"/>
                            <a:pt x="1174" y="596"/>
                          </a:cubicBezTo>
                          <a:cubicBezTo>
                            <a:pt x="1174" y="595"/>
                            <a:pt x="1174" y="595"/>
                            <a:pt x="1174" y="595"/>
                          </a:cubicBezTo>
                          <a:cubicBezTo>
                            <a:pt x="1177" y="594"/>
                            <a:pt x="1177" y="594"/>
                            <a:pt x="1177" y="594"/>
                          </a:cubicBezTo>
                          <a:cubicBezTo>
                            <a:pt x="1180" y="594"/>
                            <a:pt x="1180" y="594"/>
                            <a:pt x="1180" y="594"/>
                          </a:cubicBezTo>
                          <a:cubicBezTo>
                            <a:pt x="1183" y="592"/>
                            <a:pt x="1183" y="592"/>
                            <a:pt x="1183" y="592"/>
                          </a:cubicBezTo>
                          <a:cubicBezTo>
                            <a:pt x="1186" y="590"/>
                            <a:pt x="1186" y="590"/>
                            <a:pt x="1186" y="590"/>
                          </a:cubicBezTo>
                          <a:cubicBezTo>
                            <a:pt x="1183" y="591"/>
                            <a:pt x="1183" y="591"/>
                            <a:pt x="1183" y="591"/>
                          </a:cubicBezTo>
                          <a:cubicBezTo>
                            <a:pt x="1181" y="590"/>
                            <a:pt x="1181" y="590"/>
                            <a:pt x="1181" y="590"/>
                          </a:cubicBezTo>
                          <a:cubicBezTo>
                            <a:pt x="1183" y="588"/>
                            <a:pt x="1183" y="588"/>
                            <a:pt x="1183" y="588"/>
                          </a:cubicBezTo>
                          <a:cubicBezTo>
                            <a:pt x="1181" y="586"/>
                            <a:pt x="1181" y="586"/>
                            <a:pt x="1181" y="586"/>
                          </a:cubicBezTo>
                          <a:cubicBezTo>
                            <a:pt x="1180" y="584"/>
                            <a:pt x="1180" y="584"/>
                            <a:pt x="1180" y="584"/>
                          </a:cubicBezTo>
                          <a:cubicBezTo>
                            <a:pt x="1177" y="585"/>
                            <a:pt x="1177" y="585"/>
                            <a:pt x="1177" y="585"/>
                          </a:cubicBezTo>
                          <a:cubicBezTo>
                            <a:pt x="1174" y="584"/>
                            <a:pt x="1174" y="584"/>
                            <a:pt x="1174" y="584"/>
                          </a:cubicBezTo>
                          <a:cubicBezTo>
                            <a:pt x="1173" y="581"/>
                            <a:pt x="1173" y="581"/>
                            <a:pt x="1173" y="581"/>
                          </a:cubicBezTo>
                          <a:cubicBezTo>
                            <a:pt x="1170" y="583"/>
                            <a:pt x="1170" y="583"/>
                            <a:pt x="1170" y="583"/>
                          </a:cubicBezTo>
                          <a:cubicBezTo>
                            <a:pt x="1167" y="584"/>
                            <a:pt x="1167" y="584"/>
                            <a:pt x="1167" y="584"/>
                          </a:cubicBezTo>
                          <a:cubicBezTo>
                            <a:pt x="1164" y="584"/>
                            <a:pt x="1164" y="584"/>
                            <a:pt x="1164" y="584"/>
                          </a:cubicBezTo>
                          <a:cubicBezTo>
                            <a:pt x="1161" y="585"/>
                            <a:pt x="1161" y="585"/>
                            <a:pt x="1161" y="585"/>
                          </a:cubicBezTo>
                          <a:cubicBezTo>
                            <a:pt x="1162" y="583"/>
                            <a:pt x="1162" y="583"/>
                            <a:pt x="1162" y="583"/>
                          </a:cubicBezTo>
                          <a:cubicBezTo>
                            <a:pt x="1159" y="582"/>
                            <a:pt x="1159" y="582"/>
                            <a:pt x="1159" y="582"/>
                          </a:cubicBezTo>
                          <a:cubicBezTo>
                            <a:pt x="1157" y="582"/>
                            <a:pt x="1157" y="582"/>
                            <a:pt x="1157" y="582"/>
                          </a:cubicBezTo>
                          <a:cubicBezTo>
                            <a:pt x="1154" y="582"/>
                            <a:pt x="1154" y="582"/>
                            <a:pt x="1154" y="582"/>
                          </a:cubicBezTo>
                          <a:cubicBezTo>
                            <a:pt x="1151" y="581"/>
                            <a:pt x="1151" y="581"/>
                            <a:pt x="1151" y="581"/>
                          </a:cubicBezTo>
                          <a:cubicBezTo>
                            <a:pt x="1148" y="582"/>
                            <a:pt x="1148" y="582"/>
                            <a:pt x="1148" y="582"/>
                          </a:cubicBezTo>
                          <a:cubicBezTo>
                            <a:pt x="1145" y="580"/>
                            <a:pt x="1145" y="580"/>
                            <a:pt x="1145" y="580"/>
                          </a:cubicBezTo>
                          <a:cubicBezTo>
                            <a:pt x="1142" y="578"/>
                            <a:pt x="1142" y="578"/>
                            <a:pt x="1142" y="578"/>
                          </a:cubicBezTo>
                          <a:cubicBezTo>
                            <a:pt x="1142" y="577"/>
                            <a:pt x="1142" y="577"/>
                            <a:pt x="1142" y="577"/>
                          </a:cubicBezTo>
                          <a:cubicBezTo>
                            <a:pt x="1145" y="576"/>
                            <a:pt x="1145" y="576"/>
                            <a:pt x="1145" y="576"/>
                          </a:cubicBezTo>
                          <a:cubicBezTo>
                            <a:pt x="1143" y="575"/>
                            <a:pt x="1143" y="575"/>
                            <a:pt x="1143" y="575"/>
                          </a:cubicBezTo>
                          <a:cubicBezTo>
                            <a:pt x="1140" y="575"/>
                            <a:pt x="1140" y="575"/>
                            <a:pt x="1140" y="575"/>
                          </a:cubicBezTo>
                          <a:cubicBezTo>
                            <a:pt x="1137" y="574"/>
                            <a:pt x="1137" y="574"/>
                            <a:pt x="1137" y="574"/>
                          </a:cubicBezTo>
                          <a:cubicBezTo>
                            <a:pt x="1134" y="573"/>
                            <a:pt x="1134" y="573"/>
                            <a:pt x="1134" y="573"/>
                          </a:cubicBezTo>
                          <a:cubicBezTo>
                            <a:pt x="1133" y="570"/>
                            <a:pt x="1133" y="570"/>
                            <a:pt x="1133" y="570"/>
                          </a:cubicBezTo>
                          <a:cubicBezTo>
                            <a:pt x="1132" y="567"/>
                            <a:pt x="1132" y="567"/>
                            <a:pt x="1132" y="567"/>
                          </a:cubicBezTo>
                          <a:cubicBezTo>
                            <a:pt x="1130" y="564"/>
                            <a:pt x="1130" y="564"/>
                            <a:pt x="1130" y="564"/>
                          </a:cubicBezTo>
                          <a:cubicBezTo>
                            <a:pt x="1130" y="561"/>
                            <a:pt x="1130" y="561"/>
                            <a:pt x="1130" y="561"/>
                          </a:cubicBezTo>
                          <a:cubicBezTo>
                            <a:pt x="1130" y="558"/>
                            <a:pt x="1130" y="558"/>
                            <a:pt x="1130" y="558"/>
                          </a:cubicBezTo>
                          <a:cubicBezTo>
                            <a:pt x="1128" y="558"/>
                            <a:pt x="1128" y="558"/>
                            <a:pt x="1128" y="558"/>
                          </a:cubicBezTo>
                          <a:cubicBezTo>
                            <a:pt x="1125" y="559"/>
                            <a:pt x="1125" y="559"/>
                            <a:pt x="1125" y="559"/>
                          </a:cubicBezTo>
                          <a:cubicBezTo>
                            <a:pt x="1122" y="558"/>
                            <a:pt x="1122" y="558"/>
                            <a:pt x="1122" y="558"/>
                          </a:cubicBezTo>
                          <a:cubicBezTo>
                            <a:pt x="1123" y="558"/>
                            <a:pt x="1123" y="558"/>
                            <a:pt x="1123" y="558"/>
                          </a:cubicBezTo>
                          <a:cubicBezTo>
                            <a:pt x="1126" y="556"/>
                            <a:pt x="1126" y="556"/>
                            <a:pt x="1126" y="556"/>
                          </a:cubicBezTo>
                          <a:cubicBezTo>
                            <a:pt x="1128" y="553"/>
                            <a:pt x="1128" y="553"/>
                            <a:pt x="1128" y="553"/>
                          </a:cubicBezTo>
                          <a:cubicBezTo>
                            <a:pt x="1130" y="550"/>
                            <a:pt x="1130" y="550"/>
                            <a:pt x="1130" y="550"/>
                          </a:cubicBezTo>
                          <a:cubicBezTo>
                            <a:pt x="1131" y="547"/>
                            <a:pt x="1131" y="547"/>
                            <a:pt x="1131" y="547"/>
                          </a:cubicBezTo>
                          <a:cubicBezTo>
                            <a:pt x="1130" y="544"/>
                            <a:pt x="1130" y="544"/>
                            <a:pt x="1130" y="544"/>
                          </a:cubicBezTo>
                          <a:cubicBezTo>
                            <a:pt x="1127" y="544"/>
                            <a:pt x="1127" y="544"/>
                            <a:pt x="1127" y="544"/>
                          </a:cubicBezTo>
                          <a:cubicBezTo>
                            <a:pt x="1124" y="544"/>
                            <a:pt x="1124" y="544"/>
                            <a:pt x="1124" y="544"/>
                          </a:cubicBezTo>
                          <a:cubicBezTo>
                            <a:pt x="1121" y="546"/>
                            <a:pt x="1121" y="546"/>
                            <a:pt x="1121" y="546"/>
                          </a:cubicBezTo>
                          <a:cubicBezTo>
                            <a:pt x="1118" y="548"/>
                            <a:pt x="1118" y="548"/>
                            <a:pt x="1118" y="548"/>
                          </a:cubicBezTo>
                          <a:cubicBezTo>
                            <a:pt x="1117" y="546"/>
                            <a:pt x="1117" y="546"/>
                            <a:pt x="1117" y="546"/>
                          </a:cubicBezTo>
                          <a:cubicBezTo>
                            <a:pt x="1115" y="543"/>
                            <a:pt x="1115" y="543"/>
                            <a:pt x="1115" y="543"/>
                          </a:cubicBezTo>
                          <a:cubicBezTo>
                            <a:pt x="1112" y="542"/>
                            <a:pt x="1112" y="542"/>
                            <a:pt x="1112" y="542"/>
                          </a:cubicBezTo>
                          <a:cubicBezTo>
                            <a:pt x="1109" y="541"/>
                            <a:pt x="1109" y="541"/>
                            <a:pt x="1109" y="541"/>
                          </a:cubicBezTo>
                          <a:cubicBezTo>
                            <a:pt x="1106" y="540"/>
                            <a:pt x="1106" y="540"/>
                            <a:pt x="1106" y="540"/>
                          </a:cubicBezTo>
                          <a:cubicBezTo>
                            <a:pt x="1103" y="541"/>
                            <a:pt x="1103" y="541"/>
                            <a:pt x="1103" y="541"/>
                          </a:cubicBezTo>
                          <a:cubicBezTo>
                            <a:pt x="1102" y="541"/>
                            <a:pt x="1102" y="541"/>
                            <a:pt x="1102" y="541"/>
                          </a:cubicBezTo>
                          <a:cubicBezTo>
                            <a:pt x="1102" y="541"/>
                            <a:pt x="1102" y="541"/>
                            <a:pt x="1102" y="541"/>
                          </a:cubicBezTo>
                          <a:cubicBezTo>
                            <a:pt x="1100" y="541"/>
                            <a:pt x="1100" y="541"/>
                            <a:pt x="1100" y="541"/>
                          </a:cubicBezTo>
                          <a:cubicBezTo>
                            <a:pt x="1103" y="540"/>
                            <a:pt x="1103" y="540"/>
                            <a:pt x="1103" y="540"/>
                          </a:cubicBezTo>
                          <a:cubicBezTo>
                            <a:pt x="1106" y="539"/>
                            <a:pt x="1106" y="539"/>
                            <a:pt x="1106" y="539"/>
                          </a:cubicBezTo>
                          <a:cubicBezTo>
                            <a:pt x="1109" y="539"/>
                            <a:pt x="1109" y="539"/>
                            <a:pt x="1109" y="539"/>
                          </a:cubicBezTo>
                          <a:cubicBezTo>
                            <a:pt x="1112" y="539"/>
                            <a:pt x="1112" y="539"/>
                            <a:pt x="1112" y="539"/>
                          </a:cubicBezTo>
                          <a:cubicBezTo>
                            <a:pt x="1115" y="538"/>
                            <a:pt x="1115" y="538"/>
                            <a:pt x="1115" y="538"/>
                          </a:cubicBezTo>
                          <a:cubicBezTo>
                            <a:pt x="1117" y="539"/>
                            <a:pt x="1117" y="539"/>
                            <a:pt x="1117" y="539"/>
                          </a:cubicBezTo>
                          <a:cubicBezTo>
                            <a:pt x="1120" y="540"/>
                            <a:pt x="1120" y="540"/>
                            <a:pt x="1120" y="540"/>
                          </a:cubicBezTo>
                          <a:cubicBezTo>
                            <a:pt x="1123" y="541"/>
                            <a:pt x="1123" y="541"/>
                            <a:pt x="1123" y="541"/>
                          </a:cubicBezTo>
                          <a:cubicBezTo>
                            <a:pt x="1126" y="539"/>
                            <a:pt x="1126" y="539"/>
                            <a:pt x="1126" y="539"/>
                          </a:cubicBezTo>
                          <a:cubicBezTo>
                            <a:pt x="1129" y="537"/>
                            <a:pt x="1129" y="537"/>
                            <a:pt x="1129" y="537"/>
                          </a:cubicBezTo>
                          <a:cubicBezTo>
                            <a:pt x="1132" y="535"/>
                            <a:pt x="1132" y="535"/>
                            <a:pt x="1132" y="535"/>
                          </a:cubicBezTo>
                          <a:cubicBezTo>
                            <a:pt x="1132" y="535"/>
                            <a:pt x="1132" y="535"/>
                            <a:pt x="1132" y="535"/>
                          </a:cubicBezTo>
                          <a:cubicBezTo>
                            <a:pt x="1136" y="533"/>
                            <a:pt x="1136" y="533"/>
                            <a:pt x="1136" y="533"/>
                          </a:cubicBezTo>
                          <a:cubicBezTo>
                            <a:pt x="1139" y="531"/>
                            <a:pt x="1139" y="531"/>
                            <a:pt x="1139" y="531"/>
                          </a:cubicBezTo>
                          <a:cubicBezTo>
                            <a:pt x="1140" y="529"/>
                            <a:pt x="1140" y="529"/>
                            <a:pt x="1140" y="529"/>
                          </a:cubicBezTo>
                          <a:cubicBezTo>
                            <a:pt x="1137" y="526"/>
                            <a:pt x="1137" y="526"/>
                            <a:pt x="1137" y="526"/>
                          </a:cubicBezTo>
                          <a:cubicBezTo>
                            <a:pt x="1136" y="526"/>
                            <a:pt x="1136" y="526"/>
                            <a:pt x="1136" y="526"/>
                          </a:cubicBezTo>
                          <a:cubicBezTo>
                            <a:pt x="1137" y="526"/>
                            <a:pt x="1137" y="526"/>
                            <a:pt x="1137" y="526"/>
                          </a:cubicBezTo>
                          <a:cubicBezTo>
                            <a:pt x="1136" y="525"/>
                            <a:pt x="1136" y="525"/>
                            <a:pt x="1136" y="525"/>
                          </a:cubicBezTo>
                          <a:cubicBezTo>
                            <a:pt x="1135" y="525"/>
                            <a:pt x="1135" y="525"/>
                            <a:pt x="1135" y="525"/>
                          </a:cubicBezTo>
                          <a:cubicBezTo>
                            <a:pt x="1136" y="525"/>
                            <a:pt x="1136" y="525"/>
                            <a:pt x="1136" y="525"/>
                          </a:cubicBezTo>
                          <a:cubicBezTo>
                            <a:pt x="1139" y="524"/>
                            <a:pt x="1139" y="524"/>
                            <a:pt x="1139" y="524"/>
                          </a:cubicBezTo>
                          <a:cubicBezTo>
                            <a:pt x="1136" y="522"/>
                            <a:pt x="1136" y="522"/>
                            <a:pt x="1136" y="522"/>
                          </a:cubicBezTo>
                          <a:cubicBezTo>
                            <a:pt x="1133" y="520"/>
                            <a:pt x="1133" y="520"/>
                            <a:pt x="1133" y="520"/>
                          </a:cubicBezTo>
                          <a:cubicBezTo>
                            <a:pt x="1130" y="518"/>
                            <a:pt x="1130" y="518"/>
                            <a:pt x="1130" y="518"/>
                          </a:cubicBezTo>
                          <a:cubicBezTo>
                            <a:pt x="1128" y="518"/>
                            <a:pt x="1128" y="518"/>
                            <a:pt x="1128" y="518"/>
                          </a:cubicBezTo>
                          <a:cubicBezTo>
                            <a:pt x="1125" y="518"/>
                            <a:pt x="1125" y="518"/>
                            <a:pt x="1125" y="518"/>
                          </a:cubicBezTo>
                          <a:cubicBezTo>
                            <a:pt x="1121" y="517"/>
                            <a:pt x="1121" y="517"/>
                            <a:pt x="1121" y="517"/>
                          </a:cubicBezTo>
                          <a:cubicBezTo>
                            <a:pt x="1119" y="517"/>
                            <a:pt x="1119" y="517"/>
                            <a:pt x="1119" y="517"/>
                          </a:cubicBezTo>
                          <a:cubicBezTo>
                            <a:pt x="1116" y="517"/>
                            <a:pt x="1116" y="517"/>
                            <a:pt x="1116" y="517"/>
                          </a:cubicBezTo>
                          <a:cubicBezTo>
                            <a:pt x="1113" y="518"/>
                            <a:pt x="1113" y="518"/>
                            <a:pt x="1113" y="518"/>
                          </a:cubicBezTo>
                          <a:cubicBezTo>
                            <a:pt x="1111" y="518"/>
                            <a:pt x="1111" y="518"/>
                            <a:pt x="1111" y="518"/>
                          </a:cubicBezTo>
                          <a:cubicBezTo>
                            <a:pt x="1108" y="518"/>
                            <a:pt x="1108" y="518"/>
                            <a:pt x="1108" y="518"/>
                          </a:cubicBezTo>
                          <a:cubicBezTo>
                            <a:pt x="1105" y="519"/>
                            <a:pt x="1105" y="519"/>
                            <a:pt x="1105" y="519"/>
                          </a:cubicBezTo>
                          <a:cubicBezTo>
                            <a:pt x="1102" y="520"/>
                            <a:pt x="1102" y="520"/>
                            <a:pt x="1102" y="520"/>
                          </a:cubicBezTo>
                          <a:cubicBezTo>
                            <a:pt x="1099" y="521"/>
                            <a:pt x="1099" y="521"/>
                            <a:pt x="1099" y="521"/>
                          </a:cubicBezTo>
                          <a:cubicBezTo>
                            <a:pt x="1096" y="523"/>
                            <a:pt x="1096" y="523"/>
                            <a:pt x="1096" y="523"/>
                          </a:cubicBezTo>
                          <a:cubicBezTo>
                            <a:pt x="1093" y="524"/>
                            <a:pt x="1093" y="524"/>
                            <a:pt x="1093" y="524"/>
                          </a:cubicBezTo>
                          <a:cubicBezTo>
                            <a:pt x="1090" y="525"/>
                            <a:pt x="1090" y="525"/>
                            <a:pt x="1090" y="525"/>
                          </a:cubicBezTo>
                          <a:cubicBezTo>
                            <a:pt x="1087" y="526"/>
                            <a:pt x="1087" y="526"/>
                            <a:pt x="1087" y="526"/>
                          </a:cubicBezTo>
                          <a:cubicBezTo>
                            <a:pt x="1087" y="526"/>
                            <a:pt x="1087" y="526"/>
                            <a:pt x="1087" y="526"/>
                          </a:cubicBezTo>
                          <a:cubicBezTo>
                            <a:pt x="1084" y="527"/>
                            <a:pt x="1084" y="527"/>
                            <a:pt x="1084" y="527"/>
                          </a:cubicBezTo>
                          <a:cubicBezTo>
                            <a:pt x="1081" y="529"/>
                            <a:pt x="1081" y="529"/>
                            <a:pt x="1081" y="529"/>
                          </a:cubicBezTo>
                          <a:cubicBezTo>
                            <a:pt x="1078" y="530"/>
                            <a:pt x="1078" y="530"/>
                            <a:pt x="1078" y="530"/>
                          </a:cubicBezTo>
                          <a:cubicBezTo>
                            <a:pt x="1075" y="532"/>
                            <a:pt x="1075" y="532"/>
                            <a:pt x="1075" y="532"/>
                          </a:cubicBezTo>
                          <a:cubicBezTo>
                            <a:pt x="1070" y="535"/>
                            <a:pt x="1070" y="535"/>
                            <a:pt x="1070" y="535"/>
                          </a:cubicBezTo>
                          <a:cubicBezTo>
                            <a:pt x="1067" y="537"/>
                            <a:pt x="1067" y="537"/>
                            <a:pt x="1067" y="537"/>
                          </a:cubicBezTo>
                          <a:cubicBezTo>
                            <a:pt x="1064" y="540"/>
                            <a:pt x="1064" y="540"/>
                            <a:pt x="1064" y="540"/>
                          </a:cubicBezTo>
                          <a:cubicBezTo>
                            <a:pt x="1061" y="542"/>
                            <a:pt x="1061" y="542"/>
                            <a:pt x="1061" y="542"/>
                          </a:cubicBezTo>
                          <a:cubicBezTo>
                            <a:pt x="1059" y="545"/>
                            <a:pt x="1059" y="545"/>
                            <a:pt x="1059" y="545"/>
                          </a:cubicBezTo>
                          <a:cubicBezTo>
                            <a:pt x="1056" y="548"/>
                            <a:pt x="1056" y="548"/>
                            <a:pt x="1056" y="548"/>
                          </a:cubicBezTo>
                          <a:cubicBezTo>
                            <a:pt x="1054" y="550"/>
                            <a:pt x="1054" y="550"/>
                            <a:pt x="1054" y="550"/>
                          </a:cubicBezTo>
                          <a:cubicBezTo>
                            <a:pt x="1053" y="551"/>
                            <a:pt x="1053" y="551"/>
                            <a:pt x="1053" y="551"/>
                          </a:cubicBezTo>
                          <a:cubicBezTo>
                            <a:pt x="1051" y="554"/>
                            <a:pt x="1051" y="554"/>
                            <a:pt x="1051" y="554"/>
                          </a:cubicBezTo>
                          <a:cubicBezTo>
                            <a:pt x="1049" y="557"/>
                            <a:pt x="1049" y="557"/>
                            <a:pt x="1049" y="557"/>
                          </a:cubicBezTo>
                          <a:cubicBezTo>
                            <a:pt x="1046" y="559"/>
                            <a:pt x="1046" y="559"/>
                            <a:pt x="1046" y="559"/>
                          </a:cubicBezTo>
                          <a:cubicBezTo>
                            <a:pt x="1043" y="560"/>
                            <a:pt x="1043" y="560"/>
                            <a:pt x="1043" y="560"/>
                          </a:cubicBezTo>
                          <a:cubicBezTo>
                            <a:pt x="1040" y="562"/>
                            <a:pt x="1040" y="562"/>
                            <a:pt x="1040" y="562"/>
                          </a:cubicBezTo>
                          <a:cubicBezTo>
                            <a:pt x="1039" y="562"/>
                            <a:pt x="1039" y="562"/>
                            <a:pt x="1039" y="562"/>
                          </a:cubicBezTo>
                          <a:cubicBezTo>
                            <a:pt x="1039" y="562"/>
                            <a:pt x="1039" y="562"/>
                            <a:pt x="1039" y="562"/>
                          </a:cubicBezTo>
                          <a:cubicBezTo>
                            <a:pt x="1039" y="562"/>
                            <a:pt x="1039" y="562"/>
                            <a:pt x="1039" y="562"/>
                          </a:cubicBezTo>
                          <a:cubicBezTo>
                            <a:pt x="1037" y="563"/>
                            <a:pt x="1037" y="563"/>
                            <a:pt x="1037" y="563"/>
                          </a:cubicBezTo>
                          <a:cubicBezTo>
                            <a:pt x="1034" y="565"/>
                            <a:pt x="1034" y="565"/>
                            <a:pt x="1034" y="565"/>
                          </a:cubicBezTo>
                          <a:cubicBezTo>
                            <a:pt x="1034" y="564"/>
                            <a:pt x="1034" y="564"/>
                            <a:pt x="1034" y="564"/>
                          </a:cubicBezTo>
                          <a:cubicBezTo>
                            <a:pt x="1037" y="561"/>
                            <a:pt x="1037" y="561"/>
                            <a:pt x="1037" y="561"/>
                          </a:cubicBezTo>
                          <a:cubicBezTo>
                            <a:pt x="1040" y="559"/>
                            <a:pt x="1040" y="559"/>
                            <a:pt x="1040" y="559"/>
                          </a:cubicBezTo>
                          <a:cubicBezTo>
                            <a:pt x="1041" y="559"/>
                            <a:pt x="1041" y="559"/>
                            <a:pt x="1041" y="559"/>
                          </a:cubicBezTo>
                          <a:cubicBezTo>
                            <a:pt x="1043" y="557"/>
                            <a:pt x="1043" y="557"/>
                            <a:pt x="1043" y="557"/>
                          </a:cubicBezTo>
                          <a:cubicBezTo>
                            <a:pt x="1045" y="554"/>
                            <a:pt x="1045" y="554"/>
                            <a:pt x="1045" y="554"/>
                          </a:cubicBezTo>
                          <a:cubicBezTo>
                            <a:pt x="1048" y="551"/>
                            <a:pt x="1048" y="551"/>
                            <a:pt x="1048" y="551"/>
                          </a:cubicBezTo>
                          <a:cubicBezTo>
                            <a:pt x="1051" y="548"/>
                            <a:pt x="1051" y="548"/>
                            <a:pt x="1051" y="548"/>
                          </a:cubicBezTo>
                          <a:cubicBezTo>
                            <a:pt x="1054" y="546"/>
                            <a:pt x="1054" y="546"/>
                            <a:pt x="1054" y="546"/>
                          </a:cubicBezTo>
                          <a:cubicBezTo>
                            <a:pt x="1055" y="544"/>
                            <a:pt x="1055" y="544"/>
                            <a:pt x="1055" y="544"/>
                          </a:cubicBezTo>
                          <a:cubicBezTo>
                            <a:pt x="1056" y="541"/>
                            <a:pt x="1056" y="541"/>
                            <a:pt x="1056" y="541"/>
                          </a:cubicBezTo>
                          <a:cubicBezTo>
                            <a:pt x="1057" y="538"/>
                            <a:pt x="1057" y="538"/>
                            <a:pt x="1057" y="538"/>
                          </a:cubicBezTo>
                          <a:cubicBezTo>
                            <a:pt x="1054" y="536"/>
                            <a:pt x="1054" y="536"/>
                            <a:pt x="1054" y="536"/>
                          </a:cubicBezTo>
                          <a:cubicBezTo>
                            <a:pt x="1052" y="536"/>
                            <a:pt x="1052" y="536"/>
                            <a:pt x="1052" y="536"/>
                          </a:cubicBezTo>
                          <a:cubicBezTo>
                            <a:pt x="1049" y="535"/>
                            <a:pt x="1049" y="535"/>
                            <a:pt x="1049" y="535"/>
                          </a:cubicBezTo>
                          <a:cubicBezTo>
                            <a:pt x="1047" y="534"/>
                            <a:pt x="1047" y="534"/>
                            <a:pt x="1047" y="534"/>
                          </a:cubicBezTo>
                          <a:cubicBezTo>
                            <a:pt x="1044" y="534"/>
                            <a:pt x="1044" y="534"/>
                            <a:pt x="1044" y="534"/>
                          </a:cubicBezTo>
                          <a:cubicBezTo>
                            <a:pt x="1041" y="533"/>
                            <a:pt x="1041" y="533"/>
                            <a:pt x="1041" y="533"/>
                          </a:cubicBezTo>
                          <a:cubicBezTo>
                            <a:pt x="1038" y="533"/>
                            <a:pt x="1038" y="533"/>
                            <a:pt x="1038" y="533"/>
                          </a:cubicBezTo>
                          <a:cubicBezTo>
                            <a:pt x="1039" y="532"/>
                            <a:pt x="1039" y="532"/>
                            <a:pt x="1039" y="532"/>
                          </a:cubicBezTo>
                          <a:cubicBezTo>
                            <a:pt x="1042" y="533"/>
                            <a:pt x="1042" y="533"/>
                            <a:pt x="1042" y="533"/>
                          </a:cubicBezTo>
                          <a:cubicBezTo>
                            <a:pt x="1045" y="533"/>
                            <a:pt x="1045" y="533"/>
                            <a:pt x="1045" y="533"/>
                          </a:cubicBezTo>
                          <a:cubicBezTo>
                            <a:pt x="1048" y="534"/>
                            <a:pt x="1048" y="534"/>
                            <a:pt x="1048" y="534"/>
                          </a:cubicBezTo>
                          <a:cubicBezTo>
                            <a:pt x="1051" y="535"/>
                            <a:pt x="1051" y="535"/>
                            <a:pt x="1051" y="535"/>
                          </a:cubicBezTo>
                          <a:cubicBezTo>
                            <a:pt x="1054" y="536"/>
                            <a:pt x="1054" y="536"/>
                            <a:pt x="1054" y="536"/>
                          </a:cubicBezTo>
                          <a:cubicBezTo>
                            <a:pt x="1055" y="537"/>
                            <a:pt x="1055" y="537"/>
                            <a:pt x="1055" y="537"/>
                          </a:cubicBezTo>
                          <a:cubicBezTo>
                            <a:pt x="1058" y="538"/>
                            <a:pt x="1058" y="538"/>
                            <a:pt x="1058" y="538"/>
                          </a:cubicBezTo>
                          <a:cubicBezTo>
                            <a:pt x="1058" y="538"/>
                            <a:pt x="1058" y="538"/>
                            <a:pt x="1058" y="538"/>
                          </a:cubicBezTo>
                          <a:cubicBezTo>
                            <a:pt x="1061" y="535"/>
                            <a:pt x="1061" y="535"/>
                            <a:pt x="1061" y="535"/>
                          </a:cubicBezTo>
                          <a:cubicBezTo>
                            <a:pt x="1064" y="533"/>
                            <a:pt x="1064" y="533"/>
                            <a:pt x="1064" y="533"/>
                          </a:cubicBezTo>
                          <a:cubicBezTo>
                            <a:pt x="1066" y="530"/>
                            <a:pt x="1066" y="530"/>
                            <a:pt x="1066" y="530"/>
                          </a:cubicBezTo>
                          <a:cubicBezTo>
                            <a:pt x="1067" y="527"/>
                            <a:pt x="1067" y="527"/>
                            <a:pt x="1067" y="527"/>
                          </a:cubicBezTo>
                          <a:cubicBezTo>
                            <a:pt x="1068" y="526"/>
                            <a:pt x="1068" y="526"/>
                            <a:pt x="1068" y="526"/>
                          </a:cubicBezTo>
                          <a:cubicBezTo>
                            <a:pt x="1071" y="524"/>
                            <a:pt x="1071" y="524"/>
                            <a:pt x="1071" y="524"/>
                          </a:cubicBezTo>
                          <a:cubicBezTo>
                            <a:pt x="1074" y="521"/>
                            <a:pt x="1074" y="521"/>
                            <a:pt x="1074" y="521"/>
                          </a:cubicBezTo>
                          <a:cubicBezTo>
                            <a:pt x="1077" y="518"/>
                            <a:pt x="1077" y="518"/>
                            <a:pt x="1077" y="518"/>
                          </a:cubicBezTo>
                          <a:cubicBezTo>
                            <a:pt x="1079" y="518"/>
                            <a:pt x="1079" y="518"/>
                            <a:pt x="1079" y="518"/>
                          </a:cubicBezTo>
                          <a:cubicBezTo>
                            <a:pt x="1082" y="517"/>
                            <a:pt x="1082" y="517"/>
                            <a:pt x="1082" y="517"/>
                          </a:cubicBezTo>
                          <a:cubicBezTo>
                            <a:pt x="1085" y="516"/>
                            <a:pt x="1085" y="516"/>
                            <a:pt x="1085" y="516"/>
                          </a:cubicBezTo>
                          <a:cubicBezTo>
                            <a:pt x="1087" y="516"/>
                            <a:pt x="1087" y="516"/>
                            <a:pt x="1087" y="516"/>
                          </a:cubicBezTo>
                          <a:cubicBezTo>
                            <a:pt x="1090" y="516"/>
                            <a:pt x="1090" y="516"/>
                            <a:pt x="1090" y="516"/>
                          </a:cubicBezTo>
                          <a:cubicBezTo>
                            <a:pt x="1094" y="514"/>
                            <a:pt x="1094" y="514"/>
                            <a:pt x="1094" y="514"/>
                          </a:cubicBezTo>
                          <a:cubicBezTo>
                            <a:pt x="1094" y="512"/>
                            <a:pt x="1094" y="512"/>
                            <a:pt x="1094" y="512"/>
                          </a:cubicBezTo>
                          <a:cubicBezTo>
                            <a:pt x="1096" y="508"/>
                            <a:pt x="1096" y="508"/>
                            <a:pt x="1096" y="508"/>
                          </a:cubicBezTo>
                          <a:cubicBezTo>
                            <a:pt x="1098" y="505"/>
                            <a:pt x="1098" y="505"/>
                            <a:pt x="1098" y="505"/>
                          </a:cubicBezTo>
                          <a:cubicBezTo>
                            <a:pt x="1099" y="503"/>
                            <a:pt x="1099" y="503"/>
                            <a:pt x="1099" y="503"/>
                          </a:cubicBezTo>
                          <a:cubicBezTo>
                            <a:pt x="1101" y="502"/>
                            <a:pt x="1101" y="502"/>
                            <a:pt x="1101" y="502"/>
                          </a:cubicBezTo>
                          <a:cubicBezTo>
                            <a:pt x="1103" y="499"/>
                            <a:pt x="1103" y="499"/>
                            <a:pt x="1103" y="499"/>
                          </a:cubicBezTo>
                          <a:cubicBezTo>
                            <a:pt x="1105" y="499"/>
                            <a:pt x="1105" y="499"/>
                            <a:pt x="1105" y="499"/>
                          </a:cubicBezTo>
                          <a:cubicBezTo>
                            <a:pt x="1108" y="499"/>
                            <a:pt x="1108" y="499"/>
                            <a:pt x="1108" y="499"/>
                          </a:cubicBezTo>
                          <a:cubicBezTo>
                            <a:pt x="1111" y="499"/>
                            <a:pt x="1111" y="499"/>
                            <a:pt x="1111" y="499"/>
                          </a:cubicBezTo>
                          <a:cubicBezTo>
                            <a:pt x="1113" y="497"/>
                            <a:pt x="1113" y="497"/>
                            <a:pt x="1113" y="497"/>
                          </a:cubicBezTo>
                          <a:cubicBezTo>
                            <a:pt x="1116" y="498"/>
                            <a:pt x="1116" y="498"/>
                            <a:pt x="1116" y="498"/>
                          </a:cubicBezTo>
                          <a:cubicBezTo>
                            <a:pt x="1119" y="497"/>
                            <a:pt x="1119" y="497"/>
                            <a:pt x="1119" y="497"/>
                          </a:cubicBezTo>
                          <a:cubicBezTo>
                            <a:pt x="1122" y="497"/>
                            <a:pt x="1122" y="497"/>
                            <a:pt x="1122" y="497"/>
                          </a:cubicBezTo>
                          <a:cubicBezTo>
                            <a:pt x="1128" y="497"/>
                            <a:pt x="1128" y="497"/>
                            <a:pt x="1128" y="497"/>
                          </a:cubicBezTo>
                          <a:cubicBezTo>
                            <a:pt x="1130" y="497"/>
                            <a:pt x="1130" y="497"/>
                            <a:pt x="1130" y="497"/>
                          </a:cubicBezTo>
                          <a:cubicBezTo>
                            <a:pt x="1133" y="497"/>
                            <a:pt x="1133" y="497"/>
                            <a:pt x="1133" y="497"/>
                          </a:cubicBezTo>
                          <a:cubicBezTo>
                            <a:pt x="1136" y="496"/>
                            <a:pt x="1136" y="496"/>
                            <a:pt x="1136" y="496"/>
                          </a:cubicBezTo>
                          <a:cubicBezTo>
                            <a:pt x="1136" y="497"/>
                            <a:pt x="1136" y="497"/>
                            <a:pt x="1136" y="497"/>
                          </a:cubicBezTo>
                          <a:cubicBezTo>
                            <a:pt x="1139" y="497"/>
                            <a:pt x="1139" y="497"/>
                            <a:pt x="1139" y="497"/>
                          </a:cubicBezTo>
                          <a:cubicBezTo>
                            <a:pt x="1142" y="497"/>
                            <a:pt x="1142" y="497"/>
                            <a:pt x="1142" y="497"/>
                          </a:cubicBezTo>
                          <a:cubicBezTo>
                            <a:pt x="1145" y="497"/>
                            <a:pt x="1145" y="497"/>
                            <a:pt x="1145" y="497"/>
                          </a:cubicBezTo>
                          <a:cubicBezTo>
                            <a:pt x="1148" y="497"/>
                            <a:pt x="1148" y="497"/>
                            <a:pt x="1148" y="497"/>
                          </a:cubicBezTo>
                          <a:cubicBezTo>
                            <a:pt x="1151" y="498"/>
                            <a:pt x="1151" y="498"/>
                            <a:pt x="1151" y="498"/>
                          </a:cubicBezTo>
                          <a:cubicBezTo>
                            <a:pt x="1154" y="498"/>
                            <a:pt x="1154" y="498"/>
                            <a:pt x="1154" y="498"/>
                          </a:cubicBezTo>
                          <a:cubicBezTo>
                            <a:pt x="1157" y="497"/>
                            <a:pt x="1157" y="497"/>
                            <a:pt x="1157" y="497"/>
                          </a:cubicBezTo>
                          <a:cubicBezTo>
                            <a:pt x="1163" y="497"/>
                            <a:pt x="1163" y="497"/>
                            <a:pt x="1163" y="497"/>
                          </a:cubicBezTo>
                          <a:cubicBezTo>
                            <a:pt x="1166" y="498"/>
                            <a:pt x="1166" y="498"/>
                            <a:pt x="1166" y="498"/>
                          </a:cubicBezTo>
                          <a:cubicBezTo>
                            <a:pt x="1168" y="498"/>
                            <a:pt x="1168" y="498"/>
                            <a:pt x="1168" y="498"/>
                          </a:cubicBezTo>
                          <a:cubicBezTo>
                            <a:pt x="1172" y="498"/>
                            <a:pt x="1172" y="498"/>
                            <a:pt x="1172" y="498"/>
                          </a:cubicBezTo>
                          <a:cubicBezTo>
                            <a:pt x="1174" y="499"/>
                            <a:pt x="1174" y="499"/>
                            <a:pt x="1174" y="499"/>
                          </a:cubicBezTo>
                          <a:cubicBezTo>
                            <a:pt x="1176" y="500"/>
                            <a:pt x="1176" y="500"/>
                            <a:pt x="1176" y="500"/>
                          </a:cubicBezTo>
                          <a:cubicBezTo>
                            <a:pt x="1178" y="499"/>
                            <a:pt x="1178" y="499"/>
                            <a:pt x="1178" y="499"/>
                          </a:cubicBezTo>
                          <a:cubicBezTo>
                            <a:pt x="1178" y="499"/>
                            <a:pt x="1178" y="499"/>
                            <a:pt x="1178" y="499"/>
                          </a:cubicBezTo>
                          <a:cubicBezTo>
                            <a:pt x="1176" y="501"/>
                            <a:pt x="1176" y="501"/>
                            <a:pt x="1176" y="501"/>
                          </a:cubicBezTo>
                          <a:cubicBezTo>
                            <a:pt x="1178" y="500"/>
                            <a:pt x="1178" y="500"/>
                            <a:pt x="1178" y="500"/>
                          </a:cubicBezTo>
                          <a:cubicBezTo>
                            <a:pt x="1181" y="499"/>
                            <a:pt x="1181" y="499"/>
                            <a:pt x="1181" y="499"/>
                          </a:cubicBezTo>
                          <a:cubicBezTo>
                            <a:pt x="1184" y="499"/>
                            <a:pt x="1184" y="499"/>
                            <a:pt x="1184" y="499"/>
                          </a:cubicBezTo>
                          <a:cubicBezTo>
                            <a:pt x="1187" y="499"/>
                            <a:pt x="1187" y="499"/>
                            <a:pt x="1187" y="499"/>
                          </a:cubicBezTo>
                          <a:cubicBezTo>
                            <a:pt x="1193" y="499"/>
                            <a:pt x="1193" y="499"/>
                            <a:pt x="1193" y="499"/>
                          </a:cubicBezTo>
                          <a:cubicBezTo>
                            <a:pt x="1196" y="498"/>
                            <a:pt x="1196" y="498"/>
                            <a:pt x="1196" y="498"/>
                          </a:cubicBezTo>
                          <a:cubicBezTo>
                            <a:pt x="1199" y="497"/>
                            <a:pt x="1199" y="497"/>
                            <a:pt x="1199" y="497"/>
                          </a:cubicBezTo>
                          <a:cubicBezTo>
                            <a:pt x="1202" y="498"/>
                            <a:pt x="1202" y="498"/>
                            <a:pt x="1202" y="498"/>
                          </a:cubicBezTo>
                          <a:cubicBezTo>
                            <a:pt x="1203" y="497"/>
                            <a:pt x="1203" y="497"/>
                            <a:pt x="1203" y="497"/>
                          </a:cubicBezTo>
                          <a:cubicBezTo>
                            <a:pt x="1205" y="494"/>
                            <a:pt x="1205" y="494"/>
                            <a:pt x="1205" y="494"/>
                          </a:cubicBezTo>
                          <a:cubicBezTo>
                            <a:pt x="1208" y="493"/>
                            <a:pt x="1208" y="493"/>
                            <a:pt x="1208" y="493"/>
                          </a:cubicBezTo>
                          <a:cubicBezTo>
                            <a:pt x="1208" y="493"/>
                            <a:pt x="1208" y="493"/>
                            <a:pt x="1208" y="493"/>
                          </a:cubicBezTo>
                          <a:cubicBezTo>
                            <a:pt x="1210" y="490"/>
                            <a:pt x="1210" y="490"/>
                            <a:pt x="1210" y="490"/>
                          </a:cubicBezTo>
                          <a:cubicBezTo>
                            <a:pt x="1213" y="488"/>
                            <a:pt x="1213" y="488"/>
                            <a:pt x="1213" y="488"/>
                          </a:cubicBezTo>
                          <a:cubicBezTo>
                            <a:pt x="1216" y="488"/>
                            <a:pt x="1216" y="488"/>
                            <a:pt x="1216" y="488"/>
                          </a:cubicBezTo>
                          <a:cubicBezTo>
                            <a:pt x="1217" y="485"/>
                            <a:pt x="1217" y="485"/>
                            <a:pt x="1217" y="485"/>
                          </a:cubicBezTo>
                          <a:cubicBezTo>
                            <a:pt x="1218" y="483"/>
                            <a:pt x="1218" y="483"/>
                            <a:pt x="1218" y="483"/>
                          </a:cubicBezTo>
                          <a:cubicBezTo>
                            <a:pt x="1221" y="481"/>
                            <a:pt x="1221" y="481"/>
                            <a:pt x="1221" y="481"/>
                          </a:cubicBezTo>
                          <a:cubicBezTo>
                            <a:pt x="1222" y="478"/>
                            <a:pt x="1222" y="478"/>
                            <a:pt x="1222" y="478"/>
                          </a:cubicBezTo>
                          <a:cubicBezTo>
                            <a:pt x="1225" y="477"/>
                            <a:pt x="1225" y="477"/>
                            <a:pt x="1225" y="477"/>
                          </a:cubicBezTo>
                          <a:cubicBezTo>
                            <a:pt x="1227" y="476"/>
                            <a:pt x="1227" y="476"/>
                            <a:pt x="1227" y="476"/>
                          </a:cubicBezTo>
                          <a:cubicBezTo>
                            <a:pt x="1230" y="477"/>
                            <a:pt x="1230" y="477"/>
                            <a:pt x="1230" y="477"/>
                          </a:cubicBezTo>
                          <a:cubicBezTo>
                            <a:pt x="1233" y="476"/>
                            <a:pt x="1233" y="476"/>
                            <a:pt x="1233" y="476"/>
                          </a:cubicBezTo>
                          <a:cubicBezTo>
                            <a:pt x="1236" y="474"/>
                            <a:pt x="1236" y="474"/>
                            <a:pt x="1236" y="474"/>
                          </a:cubicBezTo>
                          <a:cubicBezTo>
                            <a:pt x="1239" y="474"/>
                            <a:pt x="1239" y="474"/>
                            <a:pt x="1239" y="474"/>
                          </a:cubicBezTo>
                          <a:cubicBezTo>
                            <a:pt x="1242" y="473"/>
                            <a:pt x="1242" y="473"/>
                            <a:pt x="1242" y="473"/>
                          </a:cubicBezTo>
                          <a:cubicBezTo>
                            <a:pt x="1245" y="475"/>
                            <a:pt x="1245" y="475"/>
                            <a:pt x="1245" y="475"/>
                          </a:cubicBezTo>
                          <a:cubicBezTo>
                            <a:pt x="1245" y="475"/>
                            <a:pt x="1245" y="475"/>
                            <a:pt x="1245" y="475"/>
                          </a:cubicBezTo>
                          <a:cubicBezTo>
                            <a:pt x="1248" y="474"/>
                            <a:pt x="1248" y="474"/>
                            <a:pt x="1248" y="474"/>
                          </a:cubicBezTo>
                          <a:cubicBezTo>
                            <a:pt x="1251" y="472"/>
                            <a:pt x="1251" y="472"/>
                            <a:pt x="1251" y="472"/>
                          </a:cubicBezTo>
                          <a:cubicBezTo>
                            <a:pt x="1254" y="470"/>
                            <a:pt x="1254" y="470"/>
                            <a:pt x="1254" y="470"/>
                          </a:cubicBezTo>
                          <a:cubicBezTo>
                            <a:pt x="1257" y="468"/>
                            <a:pt x="1257" y="468"/>
                            <a:pt x="1257" y="468"/>
                          </a:cubicBezTo>
                          <a:cubicBezTo>
                            <a:pt x="1260" y="466"/>
                            <a:pt x="1260" y="466"/>
                            <a:pt x="1260" y="466"/>
                          </a:cubicBezTo>
                          <a:cubicBezTo>
                            <a:pt x="1263" y="463"/>
                            <a:pt x="1263" y="463"/>
                            <a:pt x="1263" y="463"/>
                          </a:cubicBezTo>
                          <a:cubicBezTo>
                            <a:pt x="1265" y="461"/>
                            <a:pt x="1265" y="461"/>
                            <a:pt x="1265" y="461"/>
                          </a:cubicBezTo>
                          <a:cubicBezTo>
                            <a:pt x="1265" y="458"/>
                            <a:pt x="1265" y="458"/>
                            <a:pt x="1265" y="458"/>
                          </a:cubicBezTo>
                          <a:cubicBezTo>
                            <a:pt x="1262" y="456"/>
                            <a:pt x="1262" y="456"/>
                            <a:pt x="1262" y="456"/>
                          </a:cubicBezTo>
                          <a:cubicBezTo>
                            <a:pt x="1259" y="455"/>
                            <a:pt x="1259" y="455"/>
                            <a:pt x="1259" y="455"/>
                          </a:cubicBezTo>
                          <a:cubicBezTo>
                            <a:pt x="1265" y="457"/>
                            <a:pt x="1265" y="457"/>
                            <a:pt x="1265" y="457"/>
                          </a:cubicBezTo>
                          <a:cubicBezTo>
                            <a:pt x="1264" y="454"/>
                            <a:pt x="1264" y="454"/>
                            <a:pt x="1264" y="454"/>
                          </a:cubicBezTo>
                          <a:cubicBezTo>
                            <a:pt x="1263" y="453"/>
                            <a:pt x="1263" y="453"/>
                            <a:pt x="1263" y="453"/>
                          </a:cubicBezTo>
                          <a:cubicBezTo>
                            <a:pt x="1260" y="453"/>
                            <a:pt x="1260" y="453"/>
                            <a:pt x="1260" y="453"/>
                          </a:cubicBezTo>
                          <a:cubicBezTo>
                            <a:pt x="1258" y="453"/>
                            <a:pt x="1258" y="453"/>
                            <a:pt x="1258" y="453"/>
                          </a:cubicBezTo>
                          <a:cubicBezTo>
                            <a:pt x="1257" y="453"/>
                            <a:pt x="1257" y="453"/>
                            <a:pt x="1257" y="453"/>
                          </a:cubicBezTo>
                          <a:cubicBezTo>
                            <a:pt x="1254" y="452"/>
                            <a:pt x="1254" y="452"/>
                            <a:pt x="1254" y="452"/>
                          </a:cubicBezTo>
                          <a:cubicBezTo>
                            <a:pt x="1255" y="452"/>
                            <a:pt x="1255" y="452"/>
                            <a:pt x="1255" y="452"/>
                          </a:cubicBezTo>
                          <a:cubicBezTo>
                            <a:pt x="1258" y="453"/>
                            <a:pt x="1258" y="453"/>
                            <a:pt x="1258" y="453"/>
                          </a:cubicBezTo>
                          <a:cubicBezTo>
                            <a:pt x="1261" y="450"/>
                            <a:pt x="1261" y="450"/>
                            <a:pt x="1261" y="450"/>
                          </a:cubicBezTo>
                          <a:cubicBezTo>
                            <a:pt x="1263" y="450"/>
                            <a:pt x="1263" y="450"/>
                            <a:pt x="1263" y="450"/>
                          </a:cubicBezTo>
                          <a:cubicBezTo>
                            <a:pt x="1261" y="448"/>
                            <a:pt x="1261" y="448"/>
                            <a:pt x="1261" y="448"/>
                          </a:cubicBezTo>
                          <a:cubicBezTo>
                            <a:pt x="1263" y="447"/>
                            <a:pt x="1263" y="447"/>
                            <a:pt x="1263" y="447"/>
                          </a:cubicBezTo>
                          <a:cubicBezTo>
                            <a:pt x="1263" y="444"/>
                            <a:pt x="1263" y="444"/>
                            <a:pt x="1263" y="444"/>
                          </a:cubicBezTo>
                          <a:cubicBezTo>
                            <a:pt x="1260" y="443"/>
                            <a:pt x="1260" y="443"/>
                            <a:pt x="1260" y="443"/>
                          </a:cubicBezTo>
                          <a:cubicBezTo>
                            <a:pt x="1263" y="442"/>
                            <a:pt x="1263" y="442"/>
                            <a:pt x="1263" y="442"/>
                          </a:cubicBezTo>
                          <a:cubicBezTo>
                            <a:pt x="1264" y="439"/>
                            <a:pt x="1264" y="439"/>
                            <a:pt x="1264" y="439"/>
                          </a:cubicBezTo>
                          <a:cubicBezTo>
                            <a:pt x="1264" y="436"/>
                            <a:pt x="1264" y="436"/>
                            <a:pt x="1264" y="436"/>
                          </a:cubicBezTo>
                          <a:cubicBezTo>
                            <a:pt x="1263" y="436"/>
                            <a:pt x="1263" y="436"/>
                            <a:pt x="1263" y="436"/>
                          </a:cubicBezTo>
                          <a:cubicBezTo>
                            <a:pt x="1260" y="434"/>
                            <a:pt x="1260" y="434"/>
                            <a:pt x="1260" y="434"/>
                          </a:cubicBezTo>
                          <a:cubicBezTo>
                            <a:pt x="1257" y="432"/>
                            <a:pt x="1257" y="432"/>
                            <a:pt x="1257" y="432"/>
                          </a:cubicBezTo>
                          <a:cubicBezTo>
                            <a:pt x="1260" y="432"/>
                            <a:pt x="1260" y="432"/>
                            <a:pt x="1260" y="432"/>
                          </a:cubicBezTo>
                          <a:cubicBezTo>
                            <a:pt x="1257" y="432"/>
                            <a:pt x="1257" y="432"/>
                            <a:pt x="1257" y="432"/>
                          </a:cubicBezTo>
                          <a:cubicBezTo>
                            <a:pt x="1255" y="431"/>
                            <a:pt x="1255" y="431"/>
                            <a:pt x="1255" y="431"/>
                          </a:cubicBezTo>
                          <a:cubicBezTo>
                            <a:pt x="1252" y="430"/>
                            <a:pt x="1252" y="430"/>
                            <a:pt x="1252" y="430"/>
                          </a:cubicBezTo>
                          <a:cubicBezTo>
                            <a:pt x="1255" y="428"/>
                            <a:pt x="1255" y="428"/>
                            <a:pt x="1255" y="428"/>
                          </a:cubicBezTo>
                          <a:cubicBezTo>
                            <a:pt x="1252" y="429"/>
                            <a:pt x="1252" y="429"/>
                            <a:pt x="1252" y="429"/>
                          </a:cubicBezTo>
                          <a:cubicBezTo>
                            <a:pt x="1249" y="429"/>
                            <a:pt x="1249" y="429"/>
                            <a:pt x="1249" y="429"/>
                          </a:cubicBezTo>
                          <a:cubicBezTo>
                            <a:pt x="1246" y="430"/>
                            <a:pt x="1246" y="430"/>
                            <a:pt x="1246" y="430"/>
                          </a:cubicBezTo>
                          <a:cubicBezTo>
                            <a:pt x="1244" y="433"/>
                            <a:pt x="1244" y="433"/>
                            <a:pt x="1244" y="433"/>
                          </a:cubicBezTo>
                          <a:cubicBezTo>
                            <a:pt x="1241" y="434"/>
                            <a:pt x="1241" y="434"/>
                            <a:pt x="1241" y="434"/>
                          </a:cubicBezTo>
                          <a:cubicBezTo>
                            <a:pt x="1240" y="431"/>
                            <a:pt x="1240" y="431"/>
                            <a:pt x="1240" y="431"/>
                          </a:cubicBezTo>
                          <a:cubicBezTo>
                            <a:pt x="1240" y="430"/>
                            <a:pt x="1240" y="430"/>
                            <a:pt x="1240" y="430"/>
                          </a:cubicBezTo>
                          <a:cubicBezTo>
                            <a:pt x="1243" y="429"/>
                            <a:pt x="1243" y="429"/>
                            <a:pt x="1243" y="429"/>
                          </a:cubicBezTo>
                          <a:cubicBezTo>
                            <a:pt x="1244" y="426"/>
                            <a:pt x="1244" y="426"/>
                            <a:pt x="1244" y="426"/>
                          </a:cubicBezTo>
                          <a:cubicBezTo>
                            <a:pt x="1242" y="423"/>
                            <a:pt x="1242" y="423"/>
                            <a:pt x="1242" y="423"/>
                          </a:cubicBezTo>
                          <a:cubicBezTo>
                            <a:pt x="1241" y="420"/>
                            <a:pt x="1241" y="420"/>
                            <a:pt x="1241" y="420"/>
                          </a:cubicBezTo>
                          <a:cubicBezTo>
                            <a:pt x="1238" y="420"/>
                            <a:pt x="1238" y="420"/>
                            <a:pt x="1238" y="420"/>
                          </a:cubicBezTo>
                          <a:cubicBezTo>
                            <a:pt x="1235" y="419"/>
                            <a:pt x="1235" y="419"/>
                            <a:pt x="1235" y="419"/>
                          </a:cubicBezTo>
                          <a:cubicBezTo>
                            <a:pt x="1232" y="419"/>
                            <a:pt x="1232" y="419"/>
                            <a:pt x="1232" y="419"/>
                          </a:cubicBezTo>
                          <a:cubicBezTo>
                            <a:pt x="1229" y="419"/>
                            <a:pt x="1229" y="419"/>
                            <a:pt x="1229" y="419"/>
                          </a:cubicBezTo>
                          <a:cubicBezTo>
                            <a:pt x="1226" y="419"/>
                            <a:pt x="1226" y="419"/>
                            <a:pt x="1226" y="419"/>
                          </a:cubicBezTo>
                          <a:cubicBezTo>
                            <a:pt x="1229" y="421"/>
                            <a:pt x="1229" y="421"/>
                            <a:pt x="1229" y="421"/>
                          </a:cubicBezTo>
                          <a:cubicBezTo>
                            <a:pt x="1232" y="421"/>
                            <a:pt x="1232" y="421"/>
                            <a:pt x="1232" y="421"/>
                          </a:cubicBezTo>
                          <a:cubicBezTo>
                            <a:pt x="1229" y="421"/>
                            <a:pt x="1229" y="421"/>
                            <a:pt x="1229" y="421"/>
                          </a:cubicBezTo>
                          <a:cubicBezTo>
                            <a:pt x="1223" y="423"/>
                            <a:pt x="1223" y="423"/>
                            <a:pt x="1223" y="423"/>
                          </a:cubicBezTo>
                          <a:cubicBezTo>
                            <a:pt x="1220" y="424"/>
                            <a:pt x="1220" y="424"/>
                            <a:pt x="1220" y="424"/>
                          </a:cubicBezTo>
                          <a:cubicBezTo>
                            <a:pt x="1217" y="426"/>
                            <a:pt x="1217" y="426"/>
                            <a:pt x="1217" y="426"/>
                          </a:cubicBezTo>
                          <a:cubicBezTo>
                            <a:pt x="1216" y="429"/>
                            <a:pt x="1216" y="429"/>
                            <a:pt x="1216" y="429"/>
                          </a:cubicBezTo>
                          <a:cubicBezTo>
                            <a:pt x="1213" y="430"/>
                            <a:pt x="1213" y="430"/>
                            <a:pt x="1213" y="430"/>
                          </a:cubicBezTo>
                          <a:cubicBezTo>
                            <a:pt x="1210" y="432"/>
                            <a:pt x="1210" y="432"/>
                            <a:pt x="1210" y="432"/>
                          </a:cubicBezTo>
                          <a:cubicBezTo>
                            <a:pt x="1207" y="433"/>
                            <a:pt x="1207" y="433"/>
                            <a:pt x="1207" y="433"/>
                          </a:cubicBezTo>
                          <a:cubicBezTo>
                            <a:pt x="1204" y="433"/>
                            <a:pt x="1204" y="433"/>
                            <a:pt x="1204" y="433"/>
                          </a:cubicBezTo>
                          <a:cubicBezTo>
                            <a:pt x="1204" y="435"/>
                            <a:pt x="1204" y="435"/>
                            <a:pt x="1204" y="435"/>
                          </a:cubicBezTo>
                          <a:cubicBezTo>
                            <a:pt x="1202" y="436"/>
                            <a:pt x="1202" y="436"/>
                            <a:pt x="1202" y="436"/>
                          </a:cubicBezTo>
                          <a:cubicBezTo>
                            <a:pt x="1199" y="438"/>
                            <a:pt x="1199" y="438"/>
                            <a:pt x="1199" y="438"/>
                          </a:cubicBezTo>
                          <a:cubicBezTo>
                            <a:pt x="1196" y="438"/>
                            <a:pt x="1196" y="438"/>
                            <a:pt x="1196" y="438"/>
                          </a:cubicBezTo>
                          <a:cubicBezTo>
                            <a:pt x="1196" y="438"/>
                            <a:pt x="1196" y="438"/>
                            <a:pt x="1196" y="438"/>
                          </a:cubicBezTo>
                          <a:cubicBezTo>
                            <a:pt x="1199" y="437"/>
                            <a:pt x="1199" y="437"/>
                            <a:pt x="1199" y="437"/>
                          </a:cubicBezTo>
                          <a:cubicBezTo>
                            <a:pt x="1200" y="434"/>
                            <a:pt x="1200" y="434"/>
                            <a:pt x="1200" y="434"/>
                          </a:cubicBezTo>
                          <a:cubicBezTo>
                            <a:pt x="1197" y="431"/>
                            <a:pt x="1197" y="431"/>
                            <a:pt x="1197" y="431"/>
                          </a:cubicBezTo>
                          <a:cubicBezTo>
                            <a:pt x="1194" y="430"/>
                            <a:pt x="1194" y="430"/>
                            <a:pt x="1194" y="430"/>
                          </a:cubicBezTo>
                          <a:cubicBezTo>
                            <a:pt x="1191" y="429"/>
                            <a:pt x="1191" y="429"/>
                            <a:pt x="1191" y="429"/>
                          </a:cubicBezTo>
                          <a:cubicBezTo>
                            <a:pt x="1188" y="429"/>
                            <a:pt x="1188" y="429"/>
                            <a:pt x="1188" y="429"/>
                          </a:cubicBezTo>
                          <a:cubicBezTo>
                            <a:pt x="1189" y="427"/>
                            <a:pt x="1189" y="427"/>
                            <a:pt x="1189" y="427"/>
                          </a:cubicBezTo>
                          <a:cubicBezTo>
                            <a:pt x="1192" y="429"/>
                            <a:pt x="1192" y="429"/>
                            <a:pt x="1192" y="429"/>
                          </a:cubicBezTo>
                          <a:cubicBezTo>
                            <a:pt x="1195" y="429"/>
                            <a:pt x="1195" y="429"/>
                            <a:pt x="1195" y="429"/>
                          </a:cubicBezTo>
                          <a:cubicBezTo>
                            <a:pt x="1198" y="431"/>
                            <a:pt x="1198" y="431"/>
                            <a:pt x="1198" y="431"/>
                          </a:cubicBezTo>
                          <a:cubicBezTo>
                            <a:pt x="1201" y="432"/>
                            <a:pt x="1201" y="432"/>
                            <a:pt x="1201" y="432"/>
                          </a:cubicBezTo>
                          <a:cubicBezTo>
                            <a:pt x="1201" y="429"/>
                            <a:pt x="1201" y="429"/>
                            <a:pt x="1201" y="429"/>
                          </a:cubicBezTo>
                          <a:cubicBezTo>
                            <a:pt x="1202" y="428"/>
                            <a:pt x="1202" y="428"/>
                            <a:pt x="1202" y="428"/>
                          </a:cubicBezTo>
                          <a:cubicBezTo>
                            <a:pt x="1205" y="427"/>
                            <a:pt x="1205" y="427"/>
                            <a:pt x="1205" y="427"/>
                          </a:cubicBezTo>
                          <a:cubicBezTo>
                            <a:pt x="1208" y="427"/>
                            <a:pt x="1208" y="427"/>
                            <a:pt x="1208" y="427"/>
                          </a:cubicBezTo>
                          <a:cubicBezTo>
                            <a:pt x="1211" y="426"/>
                            <a:pt x="1211" y="426"/>
                            <a:pt x="1211" y="426"/>
                          </a:cubicBezTo>
                          <a:cubicBezTo>
                            <a:pt x="1214" y="425"/>
                            <a:pt x="1214" y="425"/>
                            <a:pt x="1214" y="425"/>
                          </a:cubicBezTo>
                          <a:cubicBezTo>
                            <a:pt x="1216" y="424"/>
                            <a:pt x="1216" y="424"/>
                            <a:pt x="1216" y="424"/>
                          </a:cubicBezTo>
                          <a:cubicBezTo>
                            <a:pt x="1220" y="422"/>
                            <a:pt x="1220" y="422"/>
                            <a:pt x="1220" y="422"/>
                          </a:cubicBezTo>
                          <a:cubicBezTo>
                            <a:pt x="1223" y="422"/>
                            <a:pt x="1223" y="422"/>
                            <a:pt x="1223" y="422"/>
                          </a:cubicBezTo>
                          <a:cubicBezTo>
                            <a:pt x="1225" y="419"/>
                            <a:pt x="1225" y="419"/>
                            <a:pt x="1225" y="419"/>
                          </a:cubicBezTo>
                          <a:cubicBezTo>
                            <a:pt x="1219" y="421"/>
                            <a:pt x="1219" y="421"/>
                            <a:pt x="1219" y="421"/>
                          </a:cubicBezTo>
                          <a:cubicBezTo>
                            <a:pt x="1216" y="422"/>
                            <a:pt x="1216" y="422"/>
                            <a:pt x="1216" y="422"/>
                          </a:cubicBezTo>
                          <a:cubicBezTo>
                            <a:pt x="1213" y="423"/>
                            <a:pt x="1213" y="423"/>
                            <a:pt x="1213" y="423"/>
                          </a:cubicBezTo>
                          <a:cubicBezTo>
                            <a:pt x="1210" y="423"/>
                            <a:pt x="1210" y="423"/>
                            <a:pt x="1210" y="423"/>
                          </a:cubicBezTo>
                          <a:cubicBezTo>
                            <a:pt x="1210" y="423"/>
                            <a:pt x="1210" y="423"/>
                            <a:pt x="1210" y="423"/>
                          </a:cubicBezTo>
                          <a:cubicBezTo>
                            <a:pt x="1209" y="423"/>
                            <a:pt x="1209" y="423"/>
                            <a:pt x="1209" y="423"/>
                          </a:cubicBezTo>
                          <a:cubicBezTo>
                            <a:pt x="1210" y="422"/>
                            <a:pt x="1210" y="422"/>
                            <a:pt x="1210" y="422"/>
                          </a:cubicBezTo>
                          <a:cubicBezTo>
                            <a:pt x="1213" y="422"/>
                            <a:pt x="1213" y="422"/>
                            <a:pt x="1213" y="422"/>
                          </a:cubicBezTo>
                          <a:cubicBezTo>
                            <a:pt x="1216" y="421"/>
                            <a:pt x="1216" y="421"/>
                            <a:pt x="1216" y="421"/>
                          </a:cubicBezTo>
                          <a:cubicBezTo>
                            <a:pt x="1219" y="420"/>
                            <a:pt x="1219" y="420"/>
                            <a:pt x="1219" y="420"/>
                          </a:cubicBezTo>
                          <a:cubicBezTo>
                            <a:pt x="1221" y="420"/>
                            <a:pt x="1221" y="420"/>
                            <a:pt x="1221" y="420"/>
                          </a:cubicBezTo>
                          <a:cubicBezTo>
                            <a:pt x="1225" y="419"/>
                            <a:pt x="1225" y="419"/>
                            <a:pt x="1225" y="419"/>
                          </a:cubicBezTo>
                          <a:cubicBezTo>
                            <a:pt x="1227" y="418"/>
                            <a:pt x="1227" y="418"/>
                            <a:pt x="1227" y="418"/>
                          </a:cubicBezTo>
                          <a:cubicBezTo>
                            <a:pt x="1230" y="416"/>
                            <a:pt x="1230" y="416"/>
                            <a:pt x="1230" y="416"/>
                          </a:cubicBezTo>
                          <a:cubicBezTo>
                            <a:pt x="1233" y="415"/>
                            <a:pt x="1233" y="415"/>
                            <a:pt x="1233" y="415"/>
                          </a:cubicBezTo>
                          <a:cubicBezTo>
                            <a:pt x="1236" y="416"/>
                            <a:pt x="1236" y="416"/>
                            <a:pt x="1236" y="416"/>
                          </a:cubicBezTo>
                          <a:cubicBezTo>
                            <a:pt x="1239" y="414"/>
                            <a:pt x="1239" y="414"/>
                            <a:pt x="1239" y="414"/>
                          </a:cubicBezTo>
                          <a:cubicBezTo>
                            <a:pt x="1236" y="414"/>
                            <a:pt x="1236" y="414"/>
                            <a:pt x="1236" y="414"/>
                          </a:cubicBezTo>
                          <a:cubicBezTo>
                            <a:pt x="1238" y="413"/>
                            <a:pt x="1238" y="413"/>
                            <a:pt x="1238" y="413"/>
                          </a:cubicBezTo>
                          <a:cubicBezTo>
                            <a:pt x="1241" y="411"/>
                            <a:pt x="1241" y="411"/>
                            <a:pt x="1241" y="411"/>
                          </a:cubicBezTo>
                          <a:cubicBezTo>
                            <a:pt x="1238" y="410"/>
                            <a:pt x="1238" y="410"/>
                            <a:pt x="1238" y="410"/>
                          </a:cubicBezTo>
                          <a:cubicBezTo>
                            <a:pt x="1235" y="409"/>
                            <a:pt x="1235" y="409"/>
                            <a:pt x="1235" y="409"/>
                          </a:cubicBezTo>
                          <a:cubicBezTo>
                            <a:pt x="1232" y="408"/>
                            <a:pt x="1232" y="408"/>
                            <a:pt x="1232" y="408"/>
                          </a:cubicBezTo>
                          <a:cubicBezTo>
                            <a:pt x="1229" y="408"/>
                            <a:pt x="1229" y="408"/>
                            <a:pt x="1229" y="408"/>
                          </a:cubicBezTo>
                          <a:cubicBezTo>
                            <a:pt x="1226" y="407"/>
                            <a:pt x="1226" y="407"/>
                            <a:pt x="1226" y="407"/>
                          </a:cubicBezTo>
                          <a:cubicBezTo>
                            <a:pt x="1223" y="407"/>
                            <a:pt x="1223" y="407"/>
                            <a:pt x="1223" y="407"/>
                          </a:cubicBezTo>
                          <a:cubicBezTo>
                            <a:pt x="1220" y="406"/>
                            <a:pt x="1220" y="406"/>
                            <a:pt x="1220" y="406"/>
                          </a:cubicBezTo>
                          <a:cubicBezTo>
                            <a:pt x="1218" y="404"/>
                            <a:pt x="1218" y="404"/>
                            <a:pt x="1218" y="404"/>
                          </a:cubicBezTo>
                          <a:cubicBezTo>
                            <a:pt x="1216" y="401"/>
                            <a:pt x="1216" y="401"/>
                            <a:pt x="1216" y="401"/>
                          </a:cubicBezTo>
                          <a:cubicBezTo>
                            <a:pt x="1213" y="401"/>
                            <a:pt x="1213" y="401"/>
                            <a:pt x="1213" y="401"/>
                          </a:cubicBezTo>
                          <a:cubicBezTo>
                            <a:pt x="1214" y="398"/>
                            <a:pt x="1214" y="398"/>
                            <a:pt x="1214" y="398"/>
                          </a:cubicBezTo>
                          <a:cubicBezTo>
                            <a:pt x="1211" y="401"/>
                            <a:pt x="1211" y="401"/>
                            <a:pt x="1211" y="401"/>
                          </a:cubicBezTo>
                          <a:cubicBezTo>
                            <a:pt x="1208" y="403"/>
                            <a:pt x="1208" y="403"/>
                            <a:pt x="1208" y="403"/>
                          </a:cubicBezTo>
                          <a:cubicBezTo>
                            <a:pt x="1205" y="405"/>
                            <a:pt x="1205" y="405"/>
                            <a:pt x="1205" y="405"/>
                          </a:cubicBezTo>
                          <a:cubicBezTo>
                            <a:pt x="1203" y="408"/>
                            <a:pt x="1203" y="408"/>
                            <a:pt x="1203" y="408"/>
                          </a:cubicBezTo>
                          <a:cubicBezTo>
                            <a:pt x="1205" y="405"/>
                            <a:pt x="1205" y="405"/>
                            <a:pt x="1205" y="405"/>
                          </a:cubicBezTo>
                          <a:cubicBezTo>
                            <a:pt x="1208" y="403"/>
                            <a:pt x="1208" y="403"/>
                            <a:pt x="1208" y="403"/>
                          </a:cubicBezTo>
                          <a:cubicBezTo>
                            <a:pt x="1208" y="400"/>
                            <a:pt x="1208" y="400"/>
                            <a:pt x="1208" y="400"/>
                          </a:cubicBezTo>
                          <a:cubicBezTo>
                            <a:pt x="1205" y="399"/>
                            <a:pt x="1205" y="399"/>
                            <a:pt x="1205" y="399"/>
                          </a:cubicBezTo>
                          <a:cubicBezTo>
                            <a:pt x="1205" y="396"/>
                            <a:pt x="1205" y="396"/>
                            <a:pt x="1205" y="396"/>
                          </a:cubicBezTo>
                          <a:cubicBezTo>
                            <a:pt x="1202" y="398"/>
                            <a:pt x="1202" y="398"/>
                            <a:pt x="1202" y="398"/>
                          </a:cubicBezTo>
                          <a:cubicBezTo>
                            <a:pt x="1200" y="400"/>
                            <a:pt x="1200" y="400"/>
                            <a:pt x="1200" y="400"/>
                          </a:cubicBezTo>
                          <a:cubicBezTo>
                            <a:pt x="1197" y="402"/>
                            <a:pt x="1197" y="402"/>
                            <a:pt x="1197" y="402"/>
                          </a:cubicBezTo>
                          <a:cubicBezTo>
                            <a:pt x="1199" y="400"/>
                            <a:pt x="1199" y="400"/>
                            <a:pt x="1199" y="400"/>
                          </a:cubicBezTo>
                          <a:cubicBezTo>
                            <a:pt x="1201" y="398"/>
                            <a:pt x="1201" y="398"/>
                            <a:pt x="1201" y="398"/>
                          </a:cubicBezTo>
                          <a:cubicBezTo>
                            <a:pt x="1198" y="398"/>
                            <a:pt x="1198" y="398"/>
                            <a:pt x="1198" y="398"/>
                          </a:cubicBezTo>
                          <a:cubicBezTo>
                            <a:pt x="1195" y="400"/>
                            <a:pt x="1195" y="400"/>
                            <a:pt x="1195" y="400"/>
                          </a:cubicBezTo>
                          <a:cubicBezTo>
                            <a:pt x="1192" y="403"/>
                            <a:pt x="1192" y="403"/>
                            <a:pt x="1192" y="403"/>
                          </a:cubicBezTo>
                          <a:cubicBezTo>
                            <a:pt x="1192" y="403"/>
                            <a:pt x="1192" y="403"/>
                            <a:pt x="1192" y="403"/>
                          </a:cubicBezTo>
                          <a:cubicBezTo>
                            <a:pt x="1192" y="403"/>
                            <a:pt x="1192" y="403"/>
                            <a:pt x="1192" y="403"/>
                          </a:cubicBezTo>
                          <a:cubicBezTo>
                            <a:pt x="1192" y="402"/>
                            <a:pt x="1192" y="402"/>
                            <a:pt x="1192" y="402"/>
                          </a:cubicBezTo>
                          <a:cubicBezTo>
                            <a:pt x="1193" y="401"/>
                            <a:pt x="1193" y="401"/>
                            <a:pt x="1193" y="401"/>
                          </a:cubicBezTo>
                          <a:cubicBezTo>
                            <a:pt x="1194" y="398"/>
                            <a:pt x="1194" y="398"/>
                            <a:pt x="1194" y="398"/>
                          </a:cubicBezTo>
                          <a:cubicBezTo>
                            <a:pt x="1196" y="395"/>
                            <a:pt x="1196" y="395"/>
                            <a:pt x="1196" y="395"/>
                          </a:cubicBezTo>
                          <a:cubicBezTo>
                            <a:pt x="1198" y="392"/>
                            <a:pt x="1198" y="392"/>
                            <a:pt x="1198" y="392"/>
                          </a:cubicBezTo>
                          <a:cubicBezTo>
                            <a:pt x="1195" y="395"/>
                            <a:pt x="1195" y="395"/>
                            <a:pt x="1195" y="395"/>
                          </a:cubicBezTo>
                          <a:cubicBezTo>
                            <a:pt x="1195" y="392"/>
                            <a:pt x="1195" y="392"/>
                            <a:pt x="1195" y="392"/>
                          </a:cubicBezTo>
                          <a:cubicBezTo>
                            <a:pt x="1194" y="389"/>
                            <a:pt x="1194" y="389"/>
                            <a:pt x="1194" y="389"/>
                          </a:cubicBezTo>
                          <a:cubicBezTo>
                            <a:pt x="1197" y="387"/>
                            <a:pt x="1197" y="387"/>
                            <a:pt x="1197" y="387"/>
                          </a:cubicBezTo>
                          <a:cubicBezTo>
                            <a:pt x="1194" y="388"/>
                            <a:pt x="1194" y="388"/>
                            <a:pt x="1194" y="388"/>
                          </a:cubicBezTo>
                          <a:cubicBezTo>
                            <a:pt x="1192" y="391"/>
                            <a:pt x="1192" y="391"/>
                            <a:pt x="1192" y="391"/>
                          </a:cubicBezTo>
                          <a:cubicBezTo>
                            <a:pt x="1191" y="388"/>
                            <a:pt x="1191" y="388"/>
                            <a:pt x="1191" y="388"/>
                          </a:cubicBezTo>
                          <a:cubicBezTo>
                            <a:pt x="1188" y="387"/>
                            <a:pt x="1188" y="387"/>
                            <a:pt x="1188" y="387"/>
                          </a:cubicBezTo>
                          <a:cubicBezTo>
                            <a:pt x="1189" y="385"/>
                            <a:pt x="1189" y="385"/>
                            <a:pt x="1189" y="385"/>
                          </a:cubicBezTo>
                          <a:cubicBezTo>
                            <a:pt x="1186" y="385"/>
                            <a:pt x="1186" y="385"/>
                            <a:pt x="1186" y="385"/>
                          </a:cubicBezTo>
                          <a:cubicBezTo>
                            <a:pt x="1183" y="383"/>
                            <a:pt x="1183" y="383"/>
                            <a:pt x="1183" y="383"/>
                          </a:cubicBezTo>
                          <a:cubicBezTo>
                            <a:pt x="1180" y="381"/>
                            <a:pt x="1180" y="381"/>
                            <a:pt x="1180" y="381"/>
                          </a:cubicBezTo>
                          <a:cubicBezTo>
                            <a:pt x="1183" y="381"/>
                            <a:pt x="1183" y="381"/>
                            <a:pt x="1183" y="381"/>
                          </a:cubicBezTo>
                          <a:cubicBezTo>
                            <a:pt x="1180" y="381"/>
                            <a:pt x="1180" y="381"/>
                            <a:pt x="1180" y="381"/>
                          </a:cubicBezTo>
                          <a:cubicBezTo>
                            <a:pt x="1179" y="378"/>
                            <a:pt x="1179" y="378"/>
                            <a:pt x="1179" y="378"/>
                          </a:cubicBezTo>
                          <a:cubicBezTo>
                            <a:pt x="1176" y="378"/>
                            <a:pt x="1176" y="378"/>
                            <a:pt x="1176" y="378"/>
                          </a:cubicBezTo>
                          <a:cubicBezTo>
                            <a:pt x="1175" y="377"/>
                            <a:pt x="1175" y="377"/>
                            <a:pt x="1175" y="377"/>
                          </a:cubicBezTo>
                          <a:cubicBezTo>
                            <a:pt x="1172" y="376"/>
                            <a:pt x="1172" y="376"/>
                            <a:pt x="1172" y="376"/>
                          </a:cubicBezTo>
                          <a:cubicBezTo>
                            <a:pt x="1175" y="376"/>
                            <a:pt x="1175" y="376"/>
                            <a:pt x="1175" y="376"/>
                          </a:cubicBezTo>
                          <a:cubicBezTo>
                            <a:pt x="1178" y="375"/>
                            <a:pt x="1178" y="375"/>
                            <a:pt x="1178" y="375"/>
                          </a:cubicBezTo>
                          <a:cubicBezTo>
                            <a:pt x="1175" y="374"/>
                            <a:pt x="1175" y="374"/>
                            <a:pt x="1175" y="374"/>
                          </a:cubicBezTo>
                          <a:cubicBezTo>
                            <a:pt x="1172" y="371"/>
                            <a:pt x="1172" y="371"/>
                            <a:pt x="1172" y="371"/>
                          </a:cubicBezTo>
                          <a:cubicBezTo>
                            <a:pt x="1175" y="370"/>
                            <a:pt x="1175" y="370"/>
                            <a:pt x="1175" y="370"/>
                          </a:cubicBezTo>
                          <a:cubicBezTo>
                            <a:pt x="1172" y="370"/>
                            <a:pt x="1172" y="370"/>
                            <a:pt x="1172" y="370"/>
                          </a:cubicBezTo>
                          <a:cubicBezTo>
                            <a:pt x="1169" y="369"/>
                            <a:pt x="1169" y="369"/>
                            <a:pt x="1169" y="369"/>
                          </a:cubicBezTo>
                          <a:cubicBezTo>
                            <a:pt x="1170" y="369"/>
                            <a:pt x="1170" y="369"/>
                            <a:pt x="1170" y="369"/>
                          </a:cubicBezTo>
                          <a:cubicBezTo>
                            <a:pt x="1173" y="369"/>
                            <a:pt x="1173" y="369"/>
                            <a:pt x="1173" y="369"/>
                          </a:cubicBezTo>
                          <a:cubicBezTo>
                            <a:pt x="1170" y="368"/>
                            <a:pt x="1170" y="368"/>
                            <a:pt x="1170" y="368"/>
                          </a:cubicBezTo>
                          <a:cubicBezTo>
                            <a:pt x="1168" y="367"/>
                            <a:pt x="1168" y="367"/>
                            <a:pt x="1168" y="367"/>
                          </a:cubicBezTo>
                          <a:cubicBezTo>
                            <a:pt x="1167" y="366"/>
                            <a:pt x="1167" y="366"/>
                            <a:pt x="1167" y="366"/>
                          </a:cubicBezTo>
                          <a:cubicBezTo>
                            <a:pt x="1165" y="366"/>
                            <a:pt x="1165" y="366"/>
                            <a:pt x="1165" y="366"/>
                          </a:cubicBezTo>
                          <a:cubicBezTo>
                            <a:pt x="1166" y="365"/>
                            <a:pt x="1166" y="365"/>
                            <a:pt x="1166" y="365"/>
                          </a:cubicBezTo>
                          <a:cubicBezTo>
                            <a:pt x="1165" y="364"/>
                            <a:pt x="1165" y="364"/>
                            <a:pt x="1165" y="364"/>
                          </a:cubicBezTo>
                          <a:cubicBezTo>
                            <a:pt x="1171" y="365"/>
                            <a:pt x="1171" y="365"/>
                            <a:pt x="1171" y="365"/>
                          </a:cubicBezTo>
                          <a:cubicBezTo>
                            <a:pt x="1168" y="365"/>
                            <a:pt x="1168" y="365"/>
                            <a:pt x="1168" y="365"/>
                          </a:cubicBezTo>
                          <a:cubicBezTo>
                            <a:pt x="1166" y="365"/>
                            <a:pt x="1166" y="365"/>
                            <a:pt x="1166" y="365"/>
                          </a:cubicBezTo>
                          <a:cubicBezTo>
                            <a:pt x="1167" y="366"/>
                            <a:pt x="1167" y="366"/>
                            <a:pt x="1167" y="366"/>
                          </a:cubicBezTo>
                          <a:cubicBezTo>
                            <a:pt x="1168" y="367"/>
                            <a:pt x="1168" y="367"/>
                            <a:pt x="1168" y="367"/>
                          </a:cubicBezTo>
                          <a:cubicBezTo>
                            <a:pt x="1171" y="368"/>
                            <a:pt x="1171" y="368"/>
                            <a:pt x="1171" y="368"/>
                          </a:cubicBezTo>
                          <a:cubicBezTo>
                            <a:pt x="1174" y="368"/>
                            <a:pt x="1174" y="368"/>
                            <a:pt x="1174" y="368"/>
                          </a:cubicBezTo>
                          <a:cubicBezTo>
                            <a:pt x="1177" y="368"/>
                            <a:pt x="1177" y="368"/>
                            <a:pt x="1177" y="368"/>
                          </a:cubicBezTo>
                          <a:cubicBezTo>
                            <a:pt x="1174" y="365"/>
                            <a:pt x="1174" y="365"/>
                            <a:pt x="1174" y="365"/>
                          </a:cubicBezTo>
                          <a:cubicBezTo>
                            <a:pt x="1177" y="365"/>
                            <a:pt x="1177" y="365"/>
                            <a:pt x="1177" y="365"/>
                          </a:cubicBezTo>
                          <a:cubicBezTo>
                            <a:pt x="1179" y="362"/>
                            <a:pt x="1179" y="362"/>
                            <a:pt x="1179" y="362"/>
                          </a:cubicBezTo>
                          <a:cubicBezTo>
                            <a:pt x="1182" y="362"/>
                            <a:pt x="1182" y="362"/>
                            <a:pt x="1182" y="362"/>
                          </a:cubicBezTo>
                          <a:cubicBezTo>
                            <a:pt x="1182" y="360"/>
                            <a:pt x="1182" y="360"/>
                            <a:pt x="1182" y="360"/>
                          </a:cubicBezTo>
                          <a:cubicBezTo>
                            <a:pt x="1180" y="357"/>
                            <a:pt x="1180" y="357"/>
                            <a:pt x="1180" y="357"/>
                          </a:cubicBezTo>
                          <a:cubicBezTo>
                            <a:pt x="1177" y="356"/>
                            <a:pt x="1177" y="356"/>
                            <a:pt x="1177" y="356"/>
                          </a:cubicBezTo>
                          <a:cubicBezTo>
                            <a:pt x="1174" y="355"/>
                            <a:pt x="1174" y="355"/>
                            <a:pt x="1174" y="355"/>
                          </a:cubicBezTo>
                          <a:cubicBezTo>
                            <a:pt x="1174" y="352"/>
                            <a:pt x="1174" y="352"/>
                            <a:pt x="1174" y="352"/>
                          </a:cubicBezTo>
                          <a:cubicBezTo>
                            <a:pt x="1171" y="351"/>
                            <a:pt x="1171" y="351"/>
                            <a:pt x="1171" y="351"/>
                          </a:cubicBezTo>
                          <a:cubicBezTo>
                            <a:pt x="1168" y="352"/>
                            <a:pt x="1168" y="352"/>
                            <a:pt x="1168" y="352"/>
                          </a:cubicBezTo>
                          <a:cubicBezTo>
                            <a:pt x="1165" y="350"/>
                            <a:pt x="1165" y="350"/>
                            <a:pt x="1165" y="350"/>
                          </a:cubicBezTo>
                          <a:cubicBezTo>
                            <a:pt x="1168" y="350"/>
                            <a:pt x="1168" y="350"/>
                            <a:pt x="1168" y="350"/>
                          </a:cubicBezTo>
                          <a:cubicBezTo>
                            <a:pt x="1171" y="349"/>
                            <a:pt x="1171" y="349"/>
                            <a:pt x="1171" y="349"/>
                          </a:cubicBezTo>
                          <a:cubicBezTo>
                            <a:pt x="1174" y="347"/>
                            <a:pt x="1174" y="347"/>
                            <a:pt x="1174" y="347"/>
                          </a:cubicBezTo>
                          <a:cubicBezTo>
                            <a:pt x="1171" y="344"/>
                            <a:pt x="1171" y="344"/>
                            <a:pt x="1171" y="344"/>
                          </a:cubicBezTo>
                          <a:cubicBezTo>
                            <a:pt x="1169" y="341"/>
                            <a:pt x="1169" y="341"/>
                            <a:pt x="1169" y="341"/>
                          </a:cubicBezTo>
                          <a:cubicBezTo>
                            <a:pt x="1166" y="343"/>
                            <a:pt x="1166" y="343"/>
                            <a:pt x="1166" y="343"/>
                          </a:cubicBezTo>
                          <a:cubicBezTo>
                            <a:pt x="1165" y="339"/>
                            <a:pt x="1165" y="339"/>
                            <a:pt x="1165" y="339"/>
                          </a:cubicBezTo>
                          <a:cubicBezTo>
                            <a:pt x="1168" y="339"/>
                            <a:pt x="1168" y="339"/>
                            <a:pt x="1168" y="339"/>
                          </a:cubicBezTo>
                          <a:cubicBezTo>
                            <a:pt x="1165" y="336"/>
                            <a:pt x="1165" y="336"/>
                            <a:pt x="1165" y="336"/>
                          </a:cubicBezTo>
                          <a:cubicBezTo>
                            <a:pt x="1162" y="336"/>
                            <a:pt x="1162" y="336"/>
                            <a:pt x="1162" y="336"/>
                          </a:cubicBezTo>
                          <a:cubicBezTo>
                            <a:pt x="1160" y="337"/>
                            <a:pt x="1160" y="337"/>
                            <a:pt x="1160" y="337"/>
                          </a:cubicBezTo>
                          <a:cubicBezTo>
                            <a:pt x="1157" y="338"/>
                            <a:pt x="1157" y="338"/>
                            <a:pt x="1157" y="338"/>
                          </a:cubicBezTo>
                          <a:cubicBezTo>
                            <a:pt x="1154" y="338"/>
                            <a:pt x="1154" y="338"/>
                            <a:pt x="1154" y="338"/>
                          </a:cubicBezTo>
                          <a:cubicBezTo>
                            <a:pt x="1157" y="336"/>
                            <a:pt x="1157" y="336"/>
                            <a:pt x="1157" y="336"/>
                          </a:cubicBezTo>
                          <a:cubicBezTo>
                            <a:pt x="1160" y="336"/>
                            <a:pt x="1160" y="336"/>
                            <a:pt x="1160" y="336"/>
                          </a:cubicBezTo>
                          <a:cubicBezTo>
                            <a:pt x="1163" y="334"/>
                            <a:pt x="1163" y="334"/>
                            <a:pt x="1163" y="334"/>
                          </a:cubicBezTo>
                          <a:cubicBezTo>
                            <a:pt x="1160" y="334"/>
                            <a:pt x="1160" y="334"/>
                            <a:pt x="1160" y="334"/>
                          </a:cubicBezTo>
                          <a:cubicBezTo>
                            <a:pt x="1163" y="332"/>
                            <a:pt x="1163" y="332"/>
                            <a:pt x="1163" y="332"/>
                          </a:cubicBezTo>
                          <a:cubicBezTo>
                            <a:pt x="1162" y="329"/>
                            <a:pt x="1162" y="329"/>
                            <a:pt x="1162" y="329"/>
                          </a:cubicBezTo>
                          <a:cubicBezTo>
                            <a:pt x="1159" y="330"/>
                            <a:pt x="1159" y="330"/>
                            <a:pt x="1159" y="330"/>
                          </a:cubicBezTo>
                          <a:cubicBezTo>
                            <a:pt x="1156" y="329"/>
                            <a:pt x="1156" y="329"/>
                            <a:pt x="1156" y="329"/>
                          </a:cubicBezTo>
                          <a:cubicBezTo>
                            <a:pt x="1153" y="330"/>
                            <a:pt x="1153" y="330"/>
                            <a:pt x="1153" y="330"/>
                          </a:cubicBezTo>
                          <a:cubicBezTo>
                            <a:pt x="1150" y="332"/>
                            <a:pt x="1150" y="332"/>
                            <a:pt x="1150" y="332"/>
                          </a:cubicBezTo>
                          <a:cubicBezTo>
                            <a:pt x="1151" y="329"/>
                            <a:pt x="1151" y="329"/>
                            <a:pt x="1151" y="329"/>
                          </a:cubicBezTo>
                          <a:cubicBezTo>
                            <a:pt x="1154" y="329"/>
                            <a:pt x="1154" y="329"/>
                            <a:pt x="1154" y="329"/>
                          </a:cubicBezTo>
                          <a:cubicBezTo>
                            <a:pt x="1157" y="327"/>
                            <a:pt x="1157" y="327"/>
                            <a:pt x="1157" y="327"/>
                          </a:cubicBezTo>
                          <a:cubicBezTo>
                            <a:pt x="1157" y="324"/>
                            <a:pt x="1157" y="324"/>
                            <a:pt x="1157" y="324"/>
                          </a:cubicBezTo>
                          <a:cubicBezTo>
                            <a:pt x="1158" y="321"/>
                            <a:pt x="1158" y="321"/>
                            <a:pt x="1158" y="321"/>
                          </a:cubicBezTo>
                          <a:cubicBezTo>
                            <a:pt x="1155" y="322"/>
                            <a:pt x="1155" y="322"/>
                            <a:pt x="1155" y="322"/>
                          </a:cubicBezTo>
                          <a:cubicBezTo>
                            <a:pt x="1153" y="319"/>
                            <a:pt x="1153" y="319"/>
                            <a:pt x="1153" y="319"/>
                          </a:cubicBezTo>
                          <a:cubicBezTo>
                            <a:pt x="1153" y="316"/>
                            <a:pt x="1153" y="316"/>
                            <a:pt x="1153" y="316"/>
                          </a:cubicBezTo>
                          <a:cubicBezTo>
                            <a:pt x="1150" y="317"/>
                            <a:pt x="1150" y="317"/>
                            <a:pt x="1150" y="317"/>
                          </a:cubicBezTo>
                          <a:cubicBezTo>
                            <a:pt x="1149" y="317"/>
                            <a:pt x="1149" y="317"/>
                            <a:pt x="1149" y="317"/>
                          </a:cubicBezTo>
                          <a:cubicBezTo>
                            <a:pt x="1145" y="317"/>
                            <a:pt x="1145" y="317"/>
                            <a:pt x="1145" y="317"/>
                          </a:cubicBezTo>
                          <a:cubicBezTo>
                            <a:pt x="1142" y="317"/>
                            <a:pt x="1142" y="317"/>
                            <a:pt x="1142" y="317"/>
                          </a:cubicBezTo>
                          <a:cubicBezTo>
                            <a:pt x="1145" y="317"/>
                            <a:pt x="1145" y="317"/>
                            <a:pt x="1145" y="317"/>
                          </a:cubicBezTo>
                          <a:cubicBezTo>
                            <a:pt x="1148" y="317"/>
                            <a:pt x="1148" y="317"/>
                            <a:pt x="1148" y="317"/>
                          </a:cubicBezTo>
                          <a:cubicBezTo>
                            <a:pt x="1151" y="315"/>
                            <a:pt x="1151" y="315"/>
                            <a:pt x="1151" y="315"/>
                          </a:cubicBezTo>
                          <a:cubicBezTo>
                            <a:pt x="1151" y="312"/>
                            <a:pt x="1151" y="312"/>
                            <a:pt x="1151" y="312"/>
                          </a:cubicBezTo>
                          <a:cubicBezTo>
                            <a:pt x="1148" y="313"/>
                            <a:pt x="1148" y="313"/>
                            <a:pt x="1148" y="313"/>
                          </a:cubicBezTo>
                          <a:cubicBezTo>
                            <a:pt x="1148" y="310"/>
                            <a:pt x="1148" y="310"/>
                            <a:pt x="1148" y="310"/>
                          </a:cubicBezTo>
                          <a:cubicBezTo>
                            <a:pt x="1145" y="310"/>
                            <a:pt x="1145" y="310"/>
                            <a:pt x="1145" y="310"/>
                          </a:cubicBezTo>
                          <a:cubicBezTo>
                            <a:pt x="1143" y="309"/>
                            <a:pt x="1143" y="309"/>
                            <a:pt x="1143" y="309"/>
                          </a:cubicBezTo>
                          <a:cubicBezTo>
                            <a:pt x="1146" y="307"/>
                            <a:pt x="1146" y="307"/>
                            <a:pt x="1146" y="307"/>
                          </a:cubicBezTo>
                          <a:cubicBezTo>
                            <a:pt x="1144" y="304"/>
                            <a:pt x="1144" y="304"/>
                            <a:pt x="1144" y="304"/>
                          </a:cubicBezTo>
                          <a:cubicBezTo>
                            <a:pt x="1141" y="306"/>
                            <a:pt x="1141" y="306"/>
                            <a:pt x="1141" y="306"/>
                          </a:cubicBezTo>
                          <a:cubicBezTo>
                            <a:pt x="1142" y="303"/>
                            <a:pt x="1142" y="303"/>
                            <a:pt x="1142" y="303"/>
                          </a:cubicBezTo>
                          <a:cubicBezTo>
                            <a:pt x="1139" y="302"/>
                            <a:pt x="1139" y="302"/>
                            <a:pt x="1139" y="302"/>
                          </a:cubicBezTo>
                          <a:cubicBezTo>
                            <a:pt x="1140" y="299"/>
                            <a:pt x="1140" y="299"/>
                            <a:pt x="1140" y="299"/>
                          </a:cubicBezTo>
                          <a:cubicBezTo>
                            <a:pt x="1140" y="296"/>
                            <a:pt x="1140" y="296"/>
                            <a:pt x="1140" y="296"/>
                          </a:cubicBezTo>
                          <a:cubicBezTo>
                            <a:pt x="1139" y="296"/>
                            <a:pt x="1139" y="296"/>
                            <a:pt x="1139" y="296"/>
                          </a:cubicBezTo>
                          <a:cubicBezTo>
                            <a:pt x="1138" y="296"/>
                            <a:pt x="1138" y="296"/>
                            <a:pt x="1138" y="296"/>
                          </a:cubicBezTo>
                          <a:cubicBezTo>
                            <a:pt x="1135" y="296"/>
                            <a:pt x="1135" y="296"/>
                            <a:pt x="1135" y="296"/>
                          </a:cubicBezTo>
                          <a:cubicBezTo>
                            <a:pt x="1134" y="295"/>
                            <a:pt x="1134" y="295"/>
                            <a:pt x="1134" y="295"/>
                          </a:cubicBezTo>
                          <a:cubicBezTo>
                            <a:pt x="1132" y="296"/>
                            <a:pt x="1132" y="296"/>
                            <a:pt x="1132" y="296"/>
                          </a:cubicBezTo>
                          <a:cubicBezTo>
                            <a:pt x="1130" y="296"/>
                            <a:pt x="1130" y="296"/>
                            <a:pt x="1130" y="296"/>
                          </a:cubicBezTo>
                          <a:cubicBezTo>
                            <a:pt x="1136" y="293"/>
                            <a:pt x="1136" y="293"/>
                            <a:pt x="1136" y="293"/>
                          </a:cubicBezTo>
                          <a:cubicBezTo>
                            <a:pt x="1135" y="290"/>
                            <a:pt x="1135" y="290"/>
                            <a:pt x="1135" y="290"/>
                          </a:cubicBezTo>
                          <a:cubicBezTo>
                            <a:pt x="1132" y="290"/>
                            <a:pt x="1132" y="290"/>
                            <a:pt x="1132" y="290"/>
                          </a:cubicBezTo>
                          <a:cubicBezTo>
                            <a:pt x="1135" y="289"/>
                            <a:pt x="1135" y="289"/>
                            <a:pt x="1135" y="289"/>
                          </a:cubicBezTo>
                          <a:cubicBezTo>
                            <a:pt x="1132" y="288"/>
                            <a:pt x="1132" y="288"/>
                            <a:pt x="1132" y="288"/>
                          </a:cubicBezTo>
                          <a:cubicBezTo>
                            <a:pt x="1129" y="290"/>
                            <a:pt x="1129" y="290"/>
                            <a:pt x="1129" y="290"/>
                          </a:cubicBezTo>
                          <a:cubicBezTo>
                            <a:pt x="1128" y="293"/>
                            <a:pt x="1128" y="293"/>
                            <a:pt x="1128" y="293"/>
                          </a:cubicBezTo>
                          <a:cubicBezTo>
                            <a:pt x="1126" y="296"/>
                            <a:pt x="1126" y="296"/>
                            <a:pt x="1126" y="296"/>
                          </a:cubicBezTo>
                          <a:cubicBezTo>
                            <a:pt x="1126" y="297"/>
                            <a:pt x="1126" y="297"/>
                            <a:pt x="1126" y="297"/>
                          </a:cubicBezTo>
                          <a:cubicBezTo>
                            <a:pt x="1125" y="300"/>
                            <a:pt x="1125" y="300"/>
                            <a:pt x="1125" y="300"/>
                          </a:cubicBezTo>
                          <a:cubicBezTo>
                            <a:pt x="1128" y="301"/>
                            <a:pt x="1128" y="301"/>
                            <a:pt x="1128" y="301"/>
                          </a:cubicBezTo>
                          <a:cubicBezTo>
                            <a:pt x="1125" y="300"/>
                            <a:pt x="1125" y="300"/>
                            <a:pt x="1125" y="300"/>
                          </a:cubicBezTo>
                          <a:cubicBezTo>
                            <a:pt x="1122" y="300"/>
                            <a:pt x="1122" y="300"/>
                            <a:pt x="1122" y="300"/>
                          </a:cubicBezTo>
                          <a:cubicBezTo>
                            <a:pt x="1120" y="303"/>
                            <a:pt x="1120" y="303"/>
                            <a:pt x="1120" y="303"/>
                          </a:cubicBezTo>
                          <a:cubicBezTo>
                            <a:pt x="1121" y="306"/>
                            <a:pt x="1121" y="306"/>
                            <a:pt x="1121" y="306"/>
                          </a:cubicBezTo>
                          <a:cubicBezTo>
                            <a:pt x="1124" y="307"/>
                            <a:pt x="1124" y="307"/>
                            <a:pt x="1124" y="307"/>
                          </a:cubicBezTo>
                          <a:cubicBezTo>
                            <a:pt x="1127" y="310"/>
                            <a:pt x="1127" y="310"/>
                            <a:pt x="1127" y="310"/>
                          </a:cubicBezTo>
                          <a:cubicBezTo>
                            <a:pt x="1124" y="308"/>
                            <a:pt x="1124" y="308"/>
                            <a:pt x="1124" y="308"/>
                          </a:cubicBezTo>
                          <a:cubicBezTo>
                            <a:pt x="1121" y="309"/>
                            <a:pt x="1121" y="309"/>
                            <a:pt x="1121" y="309"/>
                          </a:cubicBezTo>
                          <a:cubicBezTo>
                            <a:pt x="1120" y="312"/>
                            <a:pt x="1120" y="312"/>
                            <a:pt x="1120" y="312"/>
                          </a:cubicBezTo>
                          <a:cubicBezTo>
                            <a:pt x="1117" y="313"/>
                            <a:pt x="1117" y="313"/>
                            <a:pt x="1117" y="313"/>
                          </a:cubicBezTo>
                          <a:cubicBezTo>
                            <a:pt x="1120" y="316"/>
                            <a:pt x="1120" y="316"/>
                            <a:pt x="1120" y="316"/>
                          </a:cubicBezTo>
                          <a:cubicBezTo>
                            <a:pt x="1123" y="317"/>
                            <a:pt x="1123" y="317"/>
                            <a:pt x="1123" y="317"/>
                          </a:cubicBezTo>
                          <a:cubicBezTo>
                            <a:pt x="1120" y="317"/>
                            <a:pt x="1120" y="317"/>
                            <a:pt x="1120" y="317"/>
                          </a:cubicBezTo>
                          <a:cubicBezTo>
                            <a:pt x="1117" y="319"/>
                            <a:pt x="1117" y="319"/>
                            <a:pt x="1117" y="319"/>
                          </a:cubicBezTo>
                          <a:cubicBezTo>
                            <a:pt x="1115" y="318"/>
                            <a:pt x="1115" y="318"/>
                            <a:pt x="1115" y="318"/>
                          </a:cubicBezTo>
                          <a:cubicBezTo>
                            <a:pt x="1116" y="321"/>
                            <a:pt x="1116" y="321"/>
                            <a:pt x="1116" y="321"/>
                          </a:cubicBezTo>
                          <a:cubicBezTo>
                            <a:pt x="1115" y="321"/>
                            <a:pt x="1115" y="321"/>
                            <a:pt x="1115" y="321"/>
                          </a:cubicBezTo>
                          <a:cubicBezTo>
                            <a:pt x="1113" y="321"/>
                            <a:pt x="1113" y="321"/>
                            <a:pt x="1113" y="321"/>
                          </a:cubicBezTo>
                          <a:cubicBezTo>
                            <a:pt x="1112" y="324"/>
                            <a:pt x="1112" y="324"/>
                            <a:pt x="1112" y="324"/>
                          </a:cubicBezTo>
                          <a:cubicBezTo>
                            <a:pt x="1115" y="327"/>
                            <a:pt x="1115" y="327"/>
                            <a:pt x="1115" y="327"/>
                          </a:cubicBezTo>
                          <a:cubicBezTo>
                            <a:pt x="1114" y="330"/>
                            <a:pt x="1114" y="330"/>
                            <a:pt x="1114" y="330"/>
                          </a:cubicBezTo>
                          <a:cubicBezTo>
                            <a:pt x="1112" y="333"/>
                            <a:pt x="1112" y="333"/>
                            <a:pt x="1112" y="333"/>
                          </a:cubicBezTo>
                          <a:cubicBezTo>
                            <a:pt x="1113" y="331"/>
                            <a:pt x="1113" y="331"/>
                            <a:pt x="1113" y="331"/>
                          </a:cubicBezTo>
                          <a:cubicBezTo>
                            <a:pt x="1113" y="328"/>
                            <a:pt x="1113" y="328"/>
                            <a:pt x="1113" y="328"/>
                          </a:cubicBezTo>
                          <a:cubicBezTo>
                            <a:pt x="1111" y="325"/>
                            <a:pt x="1111" y="325"/>
                            <a:pt x="1111" y="325"/>
                          </a:cubicBezTo>
                          <a:cubicBezTo>
                            <a:pt x="1109" y="322"/>
                            <a:pt x="1109" y="322"/>
                            <a:pt x="1109" y="322"/>
                          </a:cubicBezTo>
                          <a:cubicBezTo>
                            <a:pt x="1106" y="323"/>
                            <a:pt x="1106" y="323"/>
                            <a:pt x="1106" y="323"/>
                          </a:cubicBezTo>
                          <a:cubicBezTo>
                            <a:pt x="1104" y="326"/>
                            <a:pt x="1104" y="326"/>
                            <a:pt x="1104" y="326"/>
                          </a:cubicBezTo>
                          <a:cubicBezTo>
                            <a:pt x="1103" y="329"/>
                            <a:pt x="1103" y="329"/>
                            <a:pt x="1103" y="329"/>
                          </a:cubicBezTo>
                          <a:cubicBezTo>
                            <a:pt x="1100" y="330"/>
                            <a:pt x="1100" y="330"/>
                            <a:pt x="1100" y="330"/>
                          </a:cubicBezTo>
                          <a:cubicBezTo>
                            <a:pt x="1098" y="330"/>
                            <a:pt x="1098" y="330"/>
                            <a:pt x="1098" y="330"/>
                          </a:cubicBezTo>
                          <a:cubicBezTo>
                            <a:pt x="1095" y="332"/>
                            <a:pt x="1095" y="332"/>
                            <a:pt x="1095" y="332"/>
                          </a:cubicBezTo>
                          <a:cubicBezTo>
                            <a:pt x="1092" y="334"/>
                            <a:pt x="1092" y="334"/>
                            <a:pt x="1092" y="334"/>
                          </a:cubicBezTo>
                          <a:cubicBezTo>
                            <a:pt x="1089" y="335"/>
                            <a:pt x="1089" y="335"/>
                            <a:pt x="1089" y="335"/>
                          </a:cubicBezTo>
                          <a:cubicBezTo>
                            <a:pt x="1089" y="338"/>
                            <a:pt x="1089" y="338"/>
                            <a:pt x="1089" y="338"/>
                          </a:cubicBezTo>
                          <a:cubicBezTo>
                            <a:pt x="1087" y="341"/>
                            <a:pt x="1087" y="341"/>
                            <a:pt x="1087" y="341"/>
                          </a:cubicBezTo>
                          <a:cubicBezTo>
                            <a:pt x="1087" y="340"/>
                            <a:pt x="1087" y="340"/>
                            <a:pt x="1087" y="340"/>
                          </a:cubicBezTo>
                          <a:cubicBezTo>
                            <a:pt x="1088" y="338"/>
                            <a:pt x="1088" y="338"/>
                            <a:pt x="1088" y="338"/>
                          </a:cubicBezTo>
                          <a:cubicBezTo>
                            <a:pt x="1088" y="335"/>
                            <a:pt x="1088" y="335"/>
                            <a:pt x="1088" y="335"/>
                          </a:cubicBezTo>
                          <a:cubicBezTo>
                            <a:pt x="1086" y="332"/>
                            <a:pt x="1086" y="332"/>
                            <a:pt x="1086" y="332"/>
                          </a:cubicBezTo>
                          <a:cubicBezTo>
                            <a:pt x="1085" y="334"/>
                            <a:pt x="1085" y="334"/>
                            <a:pt x="1085" y="334"/>
                          </a:cubicBezTo>
                          <a:cubicBezTo>
                            <a:pt x="1082" y="336"/>
                            <a:pt x="1082" y="336"/>
                            <a:pt x="1082" y="336"/>
                          </a:cubicBezTo>
                          <a:cubicBezTo>
                            <a:pt x="1085" y="333"/>
                            <a:pt x="1085" y="333"/>
                            <a:pt x="1085" y="333"/>
                          </a:cubicBezTo>
                          <a:cubicBezTo>
                            <a:pt x="1084" y="330"/>
                            <a:pt x="1084" y="330"/>
                            <a:pt x="1084" y="330"/>
                          </a:cubicBezTo>
                          <a:cubicBezTo>
                            <a:pt x="1083" y="327"/>
                            <a:pt x="1083" y="327"/>
                            <a:pt x="1083" y="327"/>
                          </a:cubicBezTo>
                          <a:cubicBezTo>
                            <a:pt x="1081" y="329"/>
                            <a:pt x="1081" y="329"/>
                            <a:pt x="1081" y="329"/>
                          </a:cubicBezTo>
                          <a:cubicBezTo>
                            <a:pt x="1080" y="332"/>
                            <a:pt x="1080" y="332"/>
                            <a:pt x="1080" y="332"/>
                          </a:cubicBezTo>
                          <a:cubicBezTo>
                            <a:pt x="1079" y="335"/>
                            <a:pt x="1079" y="335"/>
                            <a:pt x="1079" y="335"/>
                          </a:cubicBezTo>
                          <a:cubicBezTo>
                            <a:pt x="1078" y="338"/>
                            <a:pt x="1078" y="338"/>
                            <a:pt x="1078" y="338"/>
                          </a:cubicBezTo>
                          <a:cubicBezTo>
                            <a:pt x="1075" y="340"/>
                            <a:pt x="1075" y="340"/>
                            <a:pt x="1075" y="340"/>
                          </a:cubicBezTo>
                          <a:cubicBezTo>
                            <a:pt x="1072" y="340"/>
                            <a:pt x="1072" y="340"/>
                            <a:pt x="1072" y="340"/>
                          </a:cubicBezTo>
                          <a:cubicBezTo>
                            <a:pt x="1069" y="341"/>
                            <a:pt x="1069" y="341"/>
                            <a:pt x="1069" y="341"/>
                          </a:cubicBezTo>
                          <a:cubicBezTo>
                            <a:pt x="1066" y="343"/>
                            <a:pt x="1066" y="343"/>
                            <a:pt x="1066" y="343"/>
                          </a:cubicBezTo>
                          <a:cubicBezTo>
                            <a:pt x="1063" y="345"/>
                            <a:pt x="1063" y="345"/>
                            <a:pt x="1063" y="345"/>
                          </a:cubicBezTo>
                          <a:cubicBezTo>
                            <a:pt x="1065" y="343"/>
                            <a:pt x="1065" y="343"/>
                            <a:pt x="1065" y="343"/>
                          </a:cubicBezTo>
                          <a:cubicBezTo>
                            <a:pt x="1068" y="341"/>
                            <a:pt x="1068" y="341"/>
                            <a:pt x="1068" y="341"/>
                          </a:cubicBezTo>
                          <a:cubicBezTo>
                            <a:pt x="1071" y="340"/>
                            <a:pt x="1071" y="340"/>
                            <a:pt x="1071" y="340"/>
                          </a:cubicBezTo>
                          <a:cubicBezTo>
                            <a:pt x="1074" y="339"/>
                            <a:pt x="1074" y="339"/>
                            <a:pt x="1074" y="339"/>
                          </a:cubicBezTo>
                          <a:cubicBezTo>
                            <a:pt x="1077" y="338"/>
                            <a:pt x="1077" y="338"/>
                            <a:pt x="1077" y="338"/>
                          </a:cubicBezTo>
                          <a:cubicBezTo>
                            <a:pt x="1078" y="336"/>
                            <a:pt x="1078" y="336"/>
                            <a:pt x="1078" y="336"/>
                          </a:cubicBezTo>
                          <a:cubicBezTo>
                            <a:pt x="1079" y="332"/>
                            <a:pt x="1079" y="332"/>
                            <a:pt x="1079" y="332"/>
                          </a:cubicBezTo>
                          <a:cubicBezTo>
                            <a:pt x="1080" y="330"/>
                            <a:pt x="1080" y="330"/>
                            <a:pt x="1080" y="330"/>
                          </a:cubicBezTo>
                          <a:cubicBezTo>
                            <a:pt x="1078" y="327"/>
                            <a:pt x="1078" y="327"/>
                            <a:pt x="1078" y="327"/>
                          </a:cubicBezTo>
                          <a:cubicBezTo>
                            <a:pt x="1078" y="324"/>
                            <a:pt x="1078" y="324"/>
                            <a:pt x="1078" y="324"/>
                          </a:cubicBezTo>
                          <a:cubicBezTo>
                            <a:pt x="1075" y="321"/>
                            <a:pt x="1075" y="321"/>
                            <a:pt x="1075" y="321"/>
                          </a:cubicBezTo>
                          <a:cubicBezTo>
                            <a:pt x="1072" y="320"/>
                            <a:pt x="1072" y="320"/>
                            <a:pt x="1072" y="320"/>
                          </a:cubicBezTo>
                          <a:cubicBezTo>
                            <a:pt x="1069" y="321"/>
                            <a:pt x="1069" y="321"/>
                            <a:pt x="1069" y="321"/>
                          </a:cubicBezTo>
                          <a:cubicBezTo>
                            <a:pt x="1066" y="320"/>
                            <a:pt x="1066" y="320"/>
                            <a:pt x="1066" y="320"/>
                          </a:cubicBezTo>
                          <a:cubicBezTo>
                            <a:pt x="1064" y="321"/>
                            <a:pt x="1064" y="321"/>
                            <a:pt x="1064" y="321"/>
                          </a:cubicBezTo>
                          <a:cubicBezTo>
                            <a:pt x="1060" y="323"/>
                            <a:pt x="1060" y="323"/>
                            <a:pt x="1060" y="323"/>
                          </a:cubicBezTo>
                          <a:cubicBezTo>
                            <a:pt x="1058" y="325"/>
                            <a:pt x="1058" y="325"/>
                            <a:pt x="1058" y="325"/>
                          </a:cubicBezTo>
                          <a:cubicBezTo>
                            <a:pt x="1055" y="325"/>
                            <a:pt x="1055" y="325"/>
                            <a:pt x="1055" y="325"/>
                          </a:cubicBezTo>
                          <a:cubicBezTo>
                            <a:pt x="1054" y="324"/>
                            <a:pt x="1054" y="324"/>
                            <a:pt x="1054" y="324"/>
                          </a:cubicBezTo>
                          <a:cubicBezTo>
                            <a:pt x="1053" y="323"/>
                            <a:pt x="1053" y="323"/>
                            <a:pt x="1053" y="323"/>
                          </a:cubicBezTo>
                          <a:cubicBezTo>
                            <a:pt x="1050" y="323"/>
                            <a:pt x="1050" y="323"/>
                            <a:pt x="1050" y="323"/>
                          </a:cubicBezTo>
                          <a:cubicBezTo>
                            <a:pt x="1051" y="323"/>
                            <a:pt x="1051" y="323"/>
                            <a:pt x="1051" y="323"/>
                          </a:cubicBezTo>
                          <a:cubicBezTo>
                            <a:pt x="1054" y="322"/>
                            <a:pt x="1054" y="322"/>
                            <a:pt x="1054" y="322"/>
                          </a:cubicBezTo>
                          <a:cubicBezTo>
                            <a:pt x="1056" y="320"/>
                            <a:pt x="1056" y="320"/>
                            <a:pt x="1056" y="320"/>
                          </a:cubicBezTo>
                          <a:cubicBezTo>
                            <a:pt x="1056" y="317"/>
                            <a:pt x="1056" y="317"/>
                            <a:pt x="1056" y="317"/>
                          </a:cubicBezTo>
                          <a:cubicBezTo>
                            <a:pt x="1058" y="319"/>
                            <a:pt x="1058" y="319"/>
                            <a:pt x="1058" y="319"/>
                          </a:cubicBezTo>
                          <a:cubicBezTo>
                            <a:pt x="1060" y="322"/>
                            <a:pt x="1060" y="322"/>
                            <a:pt x="1060" y="322"/>
                          </a:cubicBezTo>
                          <a:cubicBezTo>
                            <a:pt x="1062" y="319"/>
                            <a:pt x="1062" y="319"/>
                            <a:pt x="1062" y="319"/>
                          </a:cubicBezTo>
                          <a:cubicBezTo>
                            <a:pt x="1062" y="317"/>
                            <a:pt x="1062" y="317"/>
                            <a:pt x="1062" y="317"/>
                          </a:cubicBezTo>
                          <a:cubicBezTo>
                            <a:pt x="1063" y="314"/>
                            <a:pt x="1063" y="314"/>
                            <a:pt x="1063" y="314"/>
                          </a:cubicBezTo>
                          <a:cubicBezTo>
                            <a:pt x="1064" y="311"/>
                            <a:pt x="1064" y="311"/>
                            <a:pt x="1064" y="311"/>
                          </a:cubicBezTo>
                          <a:cubicBezTo>
                            <a:pt x="1061" y="310"/>
                            <a:pt x="1061" y="310"/>
                            <a:pt x="1061" y="310"/>
                          </a:cubicBezTo>
                          <a:cubicBezTo>
                            <a:pt x="1058" y="309"/>
                            <a:pt x="1058" y="309"/>
                            <a:pt x="1058" y="309"/>
                          </a:cubicBezTo>
                          <a:cubicBezTo>
                            <a:pt x="1058" y="307"/>
                            <a:pt x="1058" y="307"/>
                            <a:pt x="1058" y="307"/>
                          </a:cubicBezTo>
                          <a:cubicBezTo>
                            <a:pt x="1060" y="304"/>
                            <a:pt x="1060" y="304"/>
                            <a:pt x="1060" y="304"/>
                          </a:cubicBezTo>
                          <a:cubicBezTo>
                            <a:pt x="1060" y="302"/>
                            <a:pt x="1060" y="302"/>
                            <a:pt x="1060" y="302"/>
                          </a:cubicBezTo>
                          <a:cubicBezTo>
                            <a:pt x="1059" y="299"/>
                            <a:pt x="1059" y="299"/>
                            <a:pt x="1059" y="299"/>
                          </a:cubicBezTo>
                          <a:cubicBezTo>
                            <a:pt x="1056" y="297"/>
                            <a:pt x="1056" y="297"/>
                            <a:pt x="1056" y="297"/>
                          </a:cubicBezTo>
                          <a:cubicBezTo>
                            <a:pt x="1054" y="297"/>
                            <a:pt x="1054" y="297"/>
                            <a:pt x="1054" y="297"/>
                          </a:cubicBezTo>
                          <a:cubicBezTo>
                            <a:pt x="1052" y="297"/>
                            <a:pt x="1052" y="297"/>
                            <a:pt x="1052" y="297"/>
                          </a:cubicBezTo>
                          <a:cubicBezTo>
                            <a:pt x="1049" y="296"/>
                            <a:pt x="1049" y="296"/>
                            <a:pt x="1049" y="296"/>
                          </a:cubicBezTo>
                          <a:cubicBezTo>
                            <a:pt x="1046" y="297"/>
                            <a:pt x="1046" y="297"/>
                            <a:pt x="1046" y="297"/>
                          </a:cubicBezTo>
                          <a:cubicBezTo>
                            <a:pt x="1043" y="296"/>
                            <a:pt x="1043" y="296"/>
                            <a:pt x="1043" y="296"/>
                          </a:cubicBezTo>
                          <a:cubicBezTo>
                            <a:pt x="1041" y="295"/>
                            <a:pt x="1041" y="295"/>
                            <a:pt x="1041" y="295"/>
                          </a:cubicBezTo>
                          <a:cubicBezTo>
                            <a:pt x="1038" y="294"/>
                            <a:pt x="1038" y="294"/>
                            <a:pt x="1038" y="294"/>
                          </a:cubicBezTo>
                          <a:cubicBezTo>
                            <a:pt x="1039" y="294"/>
                            <a:pt x="1039" y="294"/>
                            <a:pt x="1039" y="294"/>
                          </a:cubicBezTo>
                          <a:cubicBezTo>
                            <a:pt x="1042" y="295"/>
                            <a:pt x="1042" y="295"/>
                            <a:pt x="1042" y="295"/>
                          </a:cubicBezTo>
                          <a:cubicBezTo>
                            <a:pt x="1045" y="296"/>
                            <a:pt x="1045" y="296"/>
                            <a:pt x="1045" y="296"/>
                          </a:cubicBezTo>
                          <a:cubicBezTo>
                            <a:pt x="1057" y="296"/>
                            <a:pt x="1057" y="296"/>
                            <a:pt x="1057" y="296"/>
                          </a:cubicBezTo>
                          <a:cubicBezTo>
                            <a:pt x="1056" y="294"/>
                            <a:pt x="1056" y="294"/>
                            <a:pt x="1056" y="294"/>
                          </a:cubicBezTo>
                          <a:cubicBezTo>
                            <a:pt x="1059" y="294"/>
                            <a:pt x="1059" y="294"/>
                            <a:pt x="1059" y="294"/>
                          </a:cubicBezTo>
                          <a:cubicBezTo>
                            <a:pt x="1059" y="291"/>
                            <a:pt x="1059" y="291"/>
                            <a:pt x="1059" y="291"/>
                          </a:cubicBezTo>
                          <a:cubicBezTo>
                            <a:pt x="1058" y="288"/>
                            <a:pt x="1058" y="288"/>
                            <a:pt x="1058" y="288"/>
                          </a:cubicBezTo>
                          <a:cubicBezTo>
                            <a:pt x="1057" y="285"/>
                            <a:pt x="1057" y="285"/>
                            <a:pt x="1057" y="285"/>
                          </a:cubicBezTo>
                          <a:cubicBezTo>
                            <a:pt x="1060" y="279"/>
                            <a:pt x="1060" y="279"/>
                            <a:pt x="1060" y="279"/>
                          </a:cubicBezTo>
                          <a:cubicBezTo>
                            <a:pt x="1063" y="277"/>
                            <a:pt x="1063" y="277"/>
                            <a:pt x="1063" y="277"/>
                          </a:cubicBezTo>
                          <a:cubicBezTo>
                            <a:pt x="1062" y="274"/>
                            <a:pt x="1062" y="274"/>
                            <a:pt x="1062" y="274"/>
                          </a:cubicBezTo>
                          <a:cubicBezTo>
                            <a:pt x="1059" y="273"/>
                            <a:pt x="1059" y="273"/>
                            <a:pt x="1059" y="273"/>
                          </a:cubicBezTo>
                          <a:cubicBezTo>
                            <a:pt x="1056" y="276"/>
                            <a:pt x="1056" y="276"/>
                            <a:pt x="1056" y="276"/>
                          </a:cubicBezTo>
                          <a:cubicBezTo>
                            <a:pt x="1054" y="277"/>
                            <a:pt x="1054" y="277"/>
                            <a:pt x="1054" y="277"/>
                          </a:cubicBezTo>
                          <a:cubicBezTo>
                            <a:pt x="1052" y="275"/>
                            <a:pt x="1052" y="275"/>
                            <a:pt x="1052" y="275"/>
                          </a:cubicBezTo>
                          <a:cubicBezTo>
                            <a:pt x="1050" y="272"/>
                            <a:pt x="1050" y="272"/>
                            <a:pt x="1050" y="272"/>
                          </a:cubicBezTo>
                          <a:cubicBezTo>
                            <a:pt x="1047" y="273"/>
                            <a:pt x="1047" y="273"/>
                            <a:pt x="1047" y="273"/>
                          </a:cubicBezTo>
                          <a:cubicBezTo>
                            <a:pt x="1044" y="273"/>
                            <a:pt x="1044" y="273"/>
                            <a:pt x="1044" y="273"/>
                          </a:cubicBezTo>
                          <a:cubicBezTo>
                            <a:pt x="1041" y="272"/>
                            <a:pt x="1041" y="272"/>
                            <a:pt x="1041" y="272"/>
                          </a:cubicBezTo>
                          <a:cubicBezTo>
                            <a:pt x="1039" y="271"/>
                            <a:pt x="1039" y="271"/>
                            <a:pt x="1039" y="271"/>
                          </a:cubicBezTo>
                          <a:cubicBezTo>
                            <a:pt x="1036" y="271"/>
                            <a:pt x="1036" y="271"/>
                            <a:pt x="1036" y="271"/>
                          </a:cubicBezTo>
                          <a:cubicBezTo>
                            <a:pt x="1033" y="270"/>
                            <a:pt x="1033" y="270"/>
                            <a:pt x="1033" y="270"/>
                          </a:cubicBezTo>
                          <a:cubicBezTo>
                            <a:pt x="1030" y="268"/>
                            <a:pt x="1030" y="268"/>
                            <a:pt x="1030" y="268"/>
                          </a:cubicBezTo>
                          <a:cubicBezTo>
                            <a:pt x="1027" y="265"/>
                            <a:pt x="1027" y="265"/>
                            <a:pt x="1027" y="265"/>
                          </a:cubicBezTo>
                          <a:cubicBezTo>
                            <a:pt x="1030" y="264"/>
                            <a:pt x="1030" y="264"/>
                            <a:pt x="1030" y="264"/>
                          </a:cubicBezTo>
                          <a:cubicBezTo>
                            <a:pt x="1027" y="262"/>
                            <a:pt x="1027" y="262"/>
                            <a:pt x="1027" y="262"/>
                          </a:cubicBezTo>
                          <a:cubicBezTo>
                            <a:pt x="1027" y="262"/>
                            <a:pt x="1027" y="262"/>
                            <a:pt x="1027" y="262"/>
                          </a:cubicBezTo>
                          <a:cubicBezTo>
                            <a:pt x="1030" y="260"/>
                            <a:pt x="1030" y="260"/>
                            <a:pt x="1030" y="260"/>
                          </a:cubicBezTo>
                          <a:cubicBezTo>
                            <a:pt x="1027" y="258"/>
                            <a:pt x="1027" y="258"/>
                            <a:pt x="1027" y="258"/>
                          </a:cubicBezTo>
                          <a:cubicBezTo>
                            <a:pt x="1024" y="260"/>
                            <a:pt x="1024" y="260"/>
                            <a:pt x="1024" y="260"/>
                          </a:cubicBezTo>
                          <a:cubicBezTo>
                            <a:pt x="1021" y="260"/>
                            <a:pt x="1021" y="260"/>
                            <a:pt x="1021" y="260"/>
                          </a:cubicBezTo>
                          <a:cubicBezTo>
                            <a:pt x="1024" y="258"/>
                            <a:pt x="1024" y="258"/>
                            <a:pt x="1024" y="258"/>
                          </a:cubicBezTo>
                          <a:cubicBezTo>
                            <a:pt x="1021" y="257"/>
                            <a:pt x="1021" y="257"/>
                            <a:pt x="1021" y="257"/>
                          </a:cubicBezTo>
                          <a:cubicBezTo>
                            <a:pt x="1021" y="254"/>
                            <a:pt x="1021" y="254"/>
                            <a:pt x="1021" y="254"/>
                          </a:cubicBezTo>
                          <a:cubicBezTo>
                            <a:pt x="1018" y="253"/>
                            <a:pt x="1018" y="253"/>
                            <a:pt x="1018" y="253"/>
                          </a:cubicBezTo>
                          <a:cubicBezTo>
                            <a:pt x="1015" y="252"/>
                            <a:pt x="1015" y="252"/>
                            <a:pt x="1015" y="252"/>
                          </a:cubicBezTo>
                          <a:cubicBezTo>
                            <a:pt x="1015" y="255"/>
                            <a:pt x="1015" y="255"/>
                            <a:pt x="1015" y="255"/>
                          </a:cubicBezTo>
                          <a:cubicBezTo>
                            <a:pt x="1012" y="255"/>
                            <a:pt x="1012" y="255"/>
                            <a:pt x="1012" y="255"/>
                          </a:cubicBezTo>
                          <a:cubicBezTo>
                            <a:pt x="1013" y="254"/>
                            <a:pt x="1013" y="254"/>
                            <a:pt x="1013" y="254"/>
                          </a:cubicBezTo>
                          <a:cubicBezTo>
                            <a:pt x="1015" y="251"/>
                            <a:pt x="1015" y="251"/>
                            <a:pt x="1015" y="251"/>
                          </a:cubicBezTo>
                          <a:cubicBezTo>
                            <a:pt x="1013" y="247"/>
                            <a:pt x="1013" y="247"/>
                            <a:pt x="1013" y="247"/>
                          </a:cubicBezTo>
                          <a:cubicBezTo>
                            <a:pt x="1010" y="247"/>
                            <a:pt x="1010" y="247"/>
                            <a:pt x="1010" y="247"/>
                          </a:cubicBezTo>
                          <a:cubicBezTo>
                            <a:pt x="1007" y="246"/>
                            <a:pt x="1007" y="246"/>
                            <a:pt x="1007" y="246"/>
                          </a:cubicBezTo>
                          <a:cubicBezTo>
                            <a:pt x="1004" y="243"/>
                            <a:pt x="1004" y="243"/>
                            <a:pt x="1004" y="243"/>
                          </a:cubicBezTo>
                          <a:cubicBezTo>
                            <a:pt x="1001" y="242"/>
                            <a:pt x="1001" y="242"/>
                            <a:pt x="1001" y="242"/>
                          </a:cubicBezTo>
                          <a:cubicBezTo>
                            <a:pt x="998" y="240"/>
                            <a:pt x="998" y="240"/>
                            <a:pt x="998" y="240"/>
                          </a:cubicBezTo>
                          <a:cubicBezTo>
                            <a:pt x="995" y="241"/>
                            <a:pt x="995" y="241"/>
                            <a:pt x="995" y="241"/>
                          </a:cubicBezTo>
                          <a:cubicBezTo>
                            <a:pt x="992" y="243"/>
                            <a:pt x="992" y="243"/>
                            <a:pt x="992" y="243"/>
                          </a:cubicBezTo>
                          <a:cubicBezTo>
                            <a:pt x="989" y="244"/>
                            <a:pt x="989" y="244"/>
                            <a:pt x="989" y="244"/>
                          </a:cubicBezTo>
                          <a:cubicBezTo>
                            <a:pt x="986" y="245"/>
                            <a:pt x="986" y="245"/>
                            <a:pt x="986" y="245"/>
                          </a:cubicBezTo>
                          <a:cubicBezTo>
                            <a:pt x="984" y="245"/>
                            <a:pt x="984" y="245"/>
                            <a:pt x="984" y="245"/>
                          </a:cubicBezTo>
                          <a:cubicBezTo>
                            <a:pt x="985" y="248"/>
                            <a:pt x="985" y="248"/>
                            <a:pt x="985" y="248"/>
                          </a:cubicBezTo>
                          <a:cubicBezTo>
                            <a:pt x="982" y="247"/>
                            <a:pt x="982" y="247"/>
                            <a:pt x="982" y="247"/>
                          </a:cubicBezTo>
                          <a:cubicBezTo>
                            <a:pt x="980" y="245"/>
                            <a:pt x="980" y="245"/>
                            <a:pt x="980" y="245"/>
                          </a:cubicBezTo>
                          <a:cubicBezTo>
                            <a:pt x="979" y="245"/>
                            <a:pt x="979" y="245"/>
                            <a:pt x="979" y="245"/>
                          </a:cubicBezTo>
                          <a:cubicBezTo>
                            <a:pt x="976" y="244"/>
                            <a:pt x="976" y="244"/>
                            <a:pt x="976" y="244"/>
                          </a:cubicBezTo>
                          <a:cubicBezTo>
                            <a:pt x="973" y="244"/>
                            <a:pt x="973" y="244"/>
                            <a:pt x="973" y="244"/>
                          </a:cubicBezTo>
                          <a:cubicBezTo>
                            <a:pt x="970" y="246"/>
                            <a:pt x="970" y="246"/>
                            <a:pt x="970" y="246"/>
                          </a:cubicBezTo>
                          <a:cubicBezTo>
                            <a:pt x="967" y="247"/>
                            <a:pt x="967" y="247"/>
                            <a:pt x="967" y="247"/>
                          </a:cubicBezTo>
                          <a:cubicBezTo>
                            <a:pt x="967" y="247"/>
                            <a:pt x="967" y="247"/>
                            <a:pt x="967" y="247"/>
                          </a:cubicBezTo>
                          <a:cubicBezTo>
                            <a:pt x="968" y="244"/>
                            <a:pt x="968" y="244"/>
                            <a:pt x="968" y="244"/>
                          </a:cubicBezTo>
                          <a:cubicBezTo>
                            <a:pt x="965" y="243"/>
                            <a:pt x="965" y="243"/>
                            <a:pt x="965" y="243"/>
                          </a:cubicBezTo>
                          <a:cubicBezTo>
                            <a:pt x="959" y="241"/>
                            <a:pt x="959" y="241"/>
                            <a:pt x="959" y="241"/>
                          </a:cubicBezTo>
                          <a:cubicBezTo>
                            <a:pt x="954" y="239"/>
                            <a:pt x="954" y="239"/>
                            <a:pt x="954" y="239"/>
                          </a:cubicBezTo>
                          <a:cubicBezTo>
                            <a:pt x="950" y="239"/>
                            <a:pt x="950" y="239"/>
                            <a:pt x="950" y="239"/>
                          </a:cubicBezTo>
                          <a:cubicBezTo>
                            <a:pt x="948" y="239"/>
                            <a:pt x="948" y="239"/>
                            <a:pt x="948" y="239"/>
                          </a:cubicBezTo>
                          <a:cubicBezTo>
                            <a:pt x="944" y="238"/>
                            <a:pt x="944" y="238"/>
                            <a:pt x="944" y="238"/>
                          </a:cubicBezTo>
                          <a:cubicBezTo>
                            <a:pt x="942" y="239"/>
                            <a:pt x="942" y="239"/>
                            <a:pt x="942" y="239"/>
                          </a:cubicBezTo>
                          <a:cubicBezTo>
                            <a:pt x="939" y="240"/>
                            <a:pt x="939" y="240"/>
                            <a:pt x="939" y="240"/>
                          </a:cubicBezTo>
                          <a:cubicBezTo>
                            <a:pt x="935" y="242"/>
                            <a:pt x="935" y="242"/>
                            <a:pt x="935" y="242"/>
                          </a:cubicBezTo>
                          <a:cubicBezTo>
                            <a:pt x="933" y="245"/>
                            <a:pt x="933" y="245"/>
                            <a:pt x="933" y="245"/>
                          </a:cubicBezTo>
                          <a:cubicBezTo>
                            <a:pt x="933" y="247"/>
                            <a:pt x="933" y="247"/>
                            <a:pt x="933" y="247"/>
                          </a:cubicBezTo>
                          <a:cubicBezTo>
                            <a:pt x="933" y="251"/>
                            <a:pt x="933" y="251"/>
                            <a:pt x="933" y="251"/>
                          </a:cubicBezTo>
                          <a:cubicBezTo>
                            <a:pt x="934" y="254"/>
                            <a:pt x="934" y="254"/>
                            <a:pt x="934" y="254"/>
                          </a:cubicBezTo>
                          <a:cubicBezTo>
                            <a:pt x="934" y="255"/>
                            <a:pt x="934" y="255"/>
                            <a:pt x="934" y="255"/>
                          </a:cubicBezTo>
                          <a:cubicBezTo>
                            <a:pt x="935" y="258"/>
                            <a:pt x="935" y="258"/>
                            <a:pt x="935" y="258"/>
                          </a:cubicBezTo>
                          <a:cubicBezTo>
                            <a:pt x="938" y="258"/>
                            <a:pt x="938" y="258"/>
                            <a:pt x="938" y="258"/>
                          </a:cubicBezTo>
                          <a:cubicBezTo>
                            <a:pt x="941" y="260"/>
                            <a:pt x="941" y="260"/>
                            <a:pt x="941" y="260"/>
                          </a:cubicBezTo>
                          <a:cubicBezTo>
                            <a:pt x="941" y="263"/>
                            <a:pt x="941" y="263"/>
                            <a:pt x="941" y="263"/>
                          </a:cubicBezTo>
                          <a:cubicBezTo>
                            <a:pt x="938" y="264"/>
                            <a:pt x="938" y="264"/>
                            <a:pt x="938" y="264"/>
                          </a:cubicBezTo>
                          <a:cubicBezTo>
                            <a:pt x="939" y="266"/>
                            <a:pt x="939" y="266"/>
                            <a:pt x="939" y="266"/>
                          </a:cubicBezTo>
                          <a:cubicBezTo>
                            <a:pt x="939" y="270"/>
                            <a:pt x="939" y="270"/>
                            <a:pt x="939" y="270"/>
                          </a:cubicBezTo>
                          <a:cubicBezTo>
                            <a:pt x="937" y="273"/>
                            <a:pt x="937" y="273"/>
                            <a:pt x="937" y="273"/>
                          </a:cubicBezTo>
                          <a:cubicBezTo>
                            <a:pt x="934" y="275"/>
                            <a:pt x="934" y="275"/>
                            <a:pt x="934" y="275"/>
                          </a:cubicBezTo>
                          <a:cubicBezTo>
                            <a:pt x="934" y="278"/>
                            <a:pt x="934" y="278"/>
                            <a:pt x="934" y="278"/>
                          </a:cubicBezTo>
                          <a:cubicBezTo>
                            <a:pt x="937" y="277"/>
                            <a:pt x="937" y="277"/>
                            <a:pt x="937" y="277"/>
                          </a:cubicBezTo>
                          <a:cubicBezTo>
                            <a:pt x="937" y="279"/>
                            <a:pt x="937" y="279"/>
                            <a:pt x="937" y="279"/>
                          </a:cubicBezTo>
                          <a:cubicBezTo>
                            <a:pt x="939" y="280"/>
                            <a:pt x="939" y="280"/>
                            <a:pt x="939" y="280"/>
                          </a:cubicBezTo>
                          <a:cubicBezTo>
                            <a:pt x="939" y="283"/>
                            <a:pt x="939" y="283"/>
                            <a:pt x="939" y="283"/>
                          </a:cubicBezTo>
                          <a:cubicBezTo>
                            <a:pt x="942" y="284"/>
                            <a:pt x="942" y="284"/>
                            <a:pt x="942" y="284"/>
                          </a:cubicBezTo>
                          <a:cubicBezTo>
                            <a:pt x="939" y="287"/>
                            <a:pt x="939" y="287"/>
                            <a:pt x="939" y="287"/>
                          </a:cubicBezTo>
                          <a:cubicBezTo>
                            <a:pt x="942" y="290"/>
                            <a:pt x="942" y="290"/>
                            <a:pt x="942" y="290"/>
                          </a:cubicBezTo>
                          <a:cubicBezTo>
                            <a:pt x="943" y="293"/>
                            <a:pt x="943" y="293"/>
                            <a:pt x="943" y="293"/>
                          </a:cubicBezTo>
                          <a:cubicBezTo>
                            <a:pt x="940" y="294"/>
                            <a:pt x="940" y="294"/>
                            <a:pt x="940" y="294"/>
                          </a:cubicBezTo>
                          <a:cubicBezTo>
                            <a:pt x="943" y="295"/>
                            <a:pt x="943" y="295"/>
                            <a:pt x="943" y="295"/>
                          </a:cubicBezTo>
                          <a:cubicBezTo>
                            <a:pt x="946" y="296"/>
                            <a:pt x="946" y="296"/>
                            <a:pt x="946" y="296"/>
                          </a:cubicBezTo>
                          <a:cubicBezTo>
                            <a:pt x="944" y="298"/>
                            <a:pt x="944" y="298"/>
                            <a:pt x="944" y="298"/>
                          </a:cubicBezTo>
                          <a:cubicBezTo>
                            <a:pt x="945" y="301"/>
                            <a:pt x="945" y="301"/>
                            <a:pt x="945" y="301"/>
                          </a:cubicBezTo>
                          <a:cubicBezTo>
                            <a:pt x="942" y="303"/>
                            <a:pt x="942" y="303"/>
                            <a:pt x="942" y="303"/>
                          </a:cubicBezTo>
                          <a:cubicBezTo>
                            <a:pt x="945" y="306"/>
                            <a:pt x="945" y="306"/>
                            <a:pt x="945" y="306"/>
                          </a:cubicBezTo>
                          <a:cubicBezTo>
                            <a:pt x="942" y="303"/>
                            <a:pt x="942" y="303"/>
                            <a:pt x="942" y="303"/>
                          </a:cubicBezTo>
                          <a:cubicBezTo>
                            <a:pt x="939" y="304"/>
                            <a:pt x="939" y="304"/>
                            <a:pt x="939" y="304"/>
                          </a:cubicBezTo>
                          <a:cubicBezTo>
                            <a:pt x="937" y="307"/>
                            <a:pt x="937" y="307"/>
                            <a:pt x="937" y="307"/>
                          </a:cubicBezTo>
                          <a:cubicBezTo>
                            <a:pt x="938" y="310"/>
                            <a:pt x="938" y="310"/>
                            <a:pt x="938" y="310"/>
                          </a:cubicBezTo>
                          <a:cubicBezTo>
                            <a:pt x="937" y="312"/>
                            <a:pt x="937" y="312"/>
                            <a:pt x="937" y="312"/>
                          </a:cubicBezTo>
                          <a:cubicBezTo>
                            <a:pt x="934" y="315"/>
                            <a:pt x="934" y="315"/>
                            <a:pt x="934" y="315"/>
                          </a:cubicBezTo>
                          <a:cubicBezTo>
                            <a:pt x="931" y="317"/>
                            <a:pt x="931" y="317"/>
                            <a:pt x="931" y="317"/>
                          </a:cubicBezTo>
                          <a:cubicBezTo>
                            <a:pt x="930" y="320"/>
                            <a:pt x="930" y="320"/>
                            <a:pt x="930" y="320"/>
                          </a:cubicBezTo>
                          <a:cubicBezTo>
                            <a:pt x="927" y="321"/>
                            <a:pt x="927" y="321"/>
                            <a:pt x="927" y="321"/>
                          </a:cubicBezTo>
                          <a:cubicBezTo>
                            <a:pt x="927" y="324"/>
                            <a:pt x="927" y="324"/>
                            <a:pt x="927" y="324"/>
                          </a:cubicBezTo>
                          <a:cubicBezTo>
                            <a:pt x="928" y="326"/>
                            <a:pt x="928" y="326"/>
                            <a:pt x="928" y="326"/>
                          </a:cubicBezTo>
                          <a:cubicBezTo>
                            <a:pt x="931" y="328"/>
                            <a:pt x="931" y="328"/>
                            <a:pt x="931" y="328"/>
                          </a:cubicBezTo>
                          <a:cubicBezTo>
                            <a:pt x="934" y="330"/>
                            <a:pt x="934" y="330"/>
                            <a:pt x="934" y="330"/>
                          </a:cubicBezTo>
                          <a:cubicBezTo>
                            <a:pt x="935" y="332"/>
                            <a:pt x="935" y="332"/>
                            <a:pt x="935" y="332"/>
                          </a:cubicBezTo>
                          <a:cubicBezTo>
                            <a:pt x="941" y="334"/>
                            <a:pt x="941" y="334"/>
                            <a:pt x="941" y="334"/>
                          </a:cubicBezTo>
                          <a:cubicBezTo>
                            <a:pt x="944" y="336"/>
                            <a:pt x="944" y="336"/>
                            <a:pt x="944" y="336"/>
                          </a:cubicBezTo>
                          <a:cubicBezTo>
                            <a:pt x="947" y="338"/>
                            <a:pt x="947" y="338"/>
                            <a:pt x="947" y="338"/>
                          </a:cubicBezTo>
                          <a:cubicBezTo>
                            <a:pt x="949" y="341"/>
                            <a:pt x="949" y="341"/>
                            <a:pt x="949" y="341"/>
                          </a:cubicBezTo>
                          <a:cubicBezTo>
                            <a:pt x="951" y="344"/>
                            <a:pt x="951" y="344"/>
                            <a:pt x="951" y="344"/>
                          </a:cubicBezTo>
                          <a:cubicBezTo>
                            <a:pt x="953" y="347"/>
                            <a:pt x="953" y="347"/>
                            <a:pt x="953" y="347"/>
                          </a:cubicBezTo>
                          <a:cubicBezTo>
                            <a:pt x="954" y="350"/>
                            <a:pt x="954" y="350"/>
                            <a:pt x="954" y="350"/>
                          </a:cubicBezTo>
                          <a:cubicBezTo>
                            <a:pt x="955" y="353"/>
                            <a:pt x="955" y="353"/>
                            <a:pt x="955" y="353"/>
                          </a:cubicBezTo>
                          <a:cubicBezTo>
                            <a:pt x="956" y="356"/>
                            <a:pt x="956" y="356"/>
                            <a:pt x="956" y="356"/>
                          </a:cubicBezTo>
                          <a:cubicBezTo>
                            <a:pt x="957" y="359"/>
                            <a:pt x="957" y="359"/>
                            <a:pt x="957" y="359"/>
                          </a:cubicBezTo>
                          <a:cubicBezTo>
                            <a:pt x="956" y="360"/>
                            <a:pt x="956" y="360"/>
                            <a:pt x="956" y="360"/>
                          </a:cubicBezTo>
                          <a:cubicBezTo>
                            <a:pt x="957" y="363"/>
                            <a:pt x="957" y="363"/>
                            <a:pt x="957" y="363"/>
                          </a:cubicBezTo>
                          <a:cubicBezTo>
                            <a:pt x="957" y="364"/>
                            <a:pt x="957" y="364"/>
                            <a:pt x="957" y="364"/>
                          </a:cubicBezTo>
                          <a:cubicBezTo>
                            <a:pt x="957" y="367"/>
                            <a:pt x="957" y="367"/>
                            <a:pt x="957" y="367"/>
                          </a:cubicBezTo>
                          <a:cubicBezTo>
                            <a:pt x="957" y="370"/>
                            <a:pt x="957" y="370"/>
                            <a:pt x="957" y="370"/>
                          </a:cubicBezTo>
                          <a:cubicBezTo>
                            <a:pt x="957" y="373"/>
                            <a:pt x="957" y="373"/>
                            <a:pt x="957" y="373"/>
                          </a:cubicBezTo>
                          <a:cubicBezTo>
                            <a:pt x="956" y="376"/>
                            <a:pt x="956" y="376"/>
                            <a:pt x="956" y="376"/>
                          </a:cubicBezTo>
                          <a:cubicBezTo>
                            <a:pt x="955" y="379"/>
                            <a:pt x="955" y="379"/>
                            <a:pt x="955" y="379"/>
                          </a:cubicBezTo>
                          <a:cubicBezTo>
                            <a:pt x="954" y="382"/>
                            <a:pt x="954" y="382"/>
                            <a:pt x="954" y="382"/>
                          </a:cubicBezTo>
                          <a:cubicBezTo>
                            <a:pt x="951" y="384"/>
                            <a:pt x="951" y="384"/>
                            <a:pt x="951" y="384"/>
                          </a:cubicBezTo>
                          <a:cubicBezTo>
                            <a:pt x="949" y="387"/>
                            <a:pt x="949" y="387"/>
                            <a:pt x="949" y="387"/>
                          </a:cubicBezTo>
                          <a:cubicBezTo>
                            <a:pt x="947" y="390"/>
                            <a:pt x="947" y="390"/>
                            <a:pt x="947" y="390"/>
                          </a:cubicBezTo>
                          <a:cubicBezTo>
                            <a:pt x="944" y="392"/>
                            <a:pt x="944" y="392"/>
                            <a:pt x="944" y="392"/>
                          </a:cubicBezTo>
                          <a:cubicBezTo>
                            <a:pt x="941" y="395"/>
                            <a:pt x="941" y="395"/>
                            <a:pt x="941" y="395"/>
                          </a:cubicBezTo>
                          <a:cubicBezTo>
                            <a:pt x="938" y="397"/>
                            <a:pt x="938" y="397"/>
                            <a:pt x="938" y="397"/>
                          </a:cubicBezTo>
                          <a:cubicBezTo>
                            <a:pt x="936" y="398"/>
                            <a:pt x="936" y="398"/>
                            <a:pt x="936" y="398"/>
                          </a:cubicBezTo>
                          <a:cubicBezTo>
                            <a:pt x="933" y="400"/>
                            <a:pt x="933" y="400"/>
                            <a:pt x="933" y="400"/>
                          </a:cubicBezTo>
                          <a:cubicBezTo>
                            <a:pt x="930" y="402"/>
                            <a:pt x="930" y="402"/>
                            <a:pt x="930" y="402"/>
                          </a:cubicBezTo>
                          <a:cubicBezTo>
                            <a:pt x="927" y="403"/>
                            <a:pt x="927" y="403"/>
                            <a:pt x="927" y="403"/>
                          </a:cubicBezTo>
                          <a:cubicBezTo>
                            <a:pt x="925" y="404"/>
                            <a:pt x="925" y="404"/>
                            <a:pt x="925" y="404"/>
                          </a:cubicBezTo>
                          <a:cubicBezTo>
                            <a:pt x="922" y="405"/>
                            <a:pt x="922" y="405"/>
                            <a:pt x="922" y="405"/>
                          </a:cubicBezTo>
                          <a:cubicBezTo>
                            <a:pt x="919" y="406"/>
                            <a:pt x="919" y="406"/>
                            <a:pt x="919" y="406"/>
                          </a:cubicBezTo>
                          <a:cubicBezTo>
                            <a:pt x="916" y="407"/>
                            <a:pt x="916" y="407"/>
                            <a:pt x="916" y="407"/>
                          </a:cubicBezTo>
                          <a:cubicBezTo>
                            <a:pt x="913" y="408"/>
                            <a:pt x="913" y="408"/>
                            <a:pt x="913" y="408"/>
                          </a:cubicBezTo>
                          <a:cubicBezTo>
                            <a:pt x="910" y="410"/>
                            <a:pt x="910" y="410"/>
                            <a:pt x="910" y="410"/>
                          </a:cubicBezTo>
                          <a:cubicBezTo>
                            <a:pt x="912" y="413"/>
                            <a:pt x="912" y="413"/>
                            <a:pt x="912" y="413"/>
                          </a:cubicBezTo>
                          <a:cubicBezTo>
                            <a:pt x="913" y="416"/>
                            <a:pt x="913" y="416"/>
                            <a:pt x="913" y="416"/>
                          </a:cubicBezTo>
                          <a:cubicBezTo>
                            <a:pt x="915" y="419"/>
                            <a:pt x="915" y="419"/>
                            <a:pt x="915" y="419"/>
                          </a:cubicBezTo>
                          <a:cubicBezTo>
                            <a:pt x="917" y="422"/>
                            <a:pt x="917" y="422"/>
                            <a:pt x="917" y="422"/>
                          </a:cubicBezTo>
                          <a:cubicBezTo>
                            <a:pt x="920" y="422"/>
                            <a:pt x="920" y="422"/>
                            <a:pt x="920" y="422"/>
                          </a:cubicBezTo>
                          <a:cubicBezTo>
                            <a:pt x="918" y="425"/>
                            <a:pt x="918" y="425"/>
                            <a:pt x="918" y="425"/>
                          </a:cubicBezTo>
                          <a:cubicBezTo>
                            <a:pt x="922" y="427"/>
                            <a:pt x="922" y="427"/>
                            <a:pt x="922" y="427"/>
                          </a:cubicBezTo>
                          <a:cubicBezTo>
                            <a:pt x="921" y="427"/>
                            <a:pt x="921" y="427"/>
                            <a:pt x="921" y="427"/>
                          </a:cubicBezTo>
                          <a:cubicBezTo>
                            <a:pt x="918" y="429"/>
                            <a:pt x="918" y="429"/>
                            <a:pt x="918" y="429"/>
                          </a:cubicBezTo>
                          <a:cubicBezTo>
                            <a:pt x="920" y="432"/>
                            <a:pt x="920" y="432"/>
                            <a:pt x="920" y="432"/>
                          </a:cubicBezTo>
                          <a:cubicBezTo>
                            <a:pt x="920" y="435"/>
                            <a:pt x="920" y="435"/>
                            <a:pt x="920" y="435"/>
                          </a:cubicBezTo>
                          <a:cubicBezTo>
                            <a:pt x="922" y="438"/>
                            <a:pt x="922" y="438"/>
                            <a:pt x="922" y="438"/>
                          </a:cubicBezTo>
                          <a:cubicBezTo>
                            <a:pt x="921" y="441"/>
                            <a:pt x="921" y="441"/>
                            <a:pt x="921" y="441"/>
                          </a:cubicBezTo>
                          <a:cubicBezTo>
                            <a:pt x="923" y="444"/>
                            <a:pt x="923" y="444"/>
                            <a:pt x="923" y="444"/>
                          </a:cubicBezTo>
                          <a:cubicBezTo>
                            <a:pt x="922" y="446"/>
                            <a:pt x="922" y="446"/>
                            <a:pt x="922" y="446"/>
                          </a:cubicBezTo>
                          <a:cubicBezTo>
                            <a:pt x="923" y="449"/>
                            <a:pt x="923" y="449"/>
                            <a:pt x="923" y="449"/>
                          </a:cubicBezTo>
                          <a:cubicBezTo>
                            <a:pt x="925" y="452"/>
                            <a:pt x="925" y="452"/>
                            <a:pt x="925" y="452"/>
                          </a:cubicBezTo>
                          <a:cubicBezTo>
                            <a:pt x="926" y="453"/>
                            <a:pt x="926" y="453"/>
                            <a:pt x="926" y="453"/>
                          </a:cubicBezTo>
                          <a:cubicBezTo>
                            <a:pt x="927" y="456"/>
                            <a:pt x="927" y="456"/>
                            <a:pt x="927" y="456"/>
                          </a:cubicBezTo>
                          <a:cubicBezTo>
                            <a:pt x="929" y="459"/>
                            <a:pt x="929" y="459"/>
                            <a:pt x="929" y="459"/>
                          </a:cubicBezTo>
                          <a:cubicBezTo>
                            <a:pt x="927" y="460"/>
                            <a:pt x="927" y="460"/>
                            <a:pt x="927" y="460"/>
                          </a:cubicBezTo>
                          <a:cubicBezTo>
                            <a:pt x="925" y="463"/>
                            <a:pt x="925" y="463"/>
                            <a:pt x="925" y="463"/>
                          </a:cubicBezTo>
                          <a:cubicBezTo>
                            <a:pt x="922" y="466"/>
                            <a:pt x="922" y="466"/>
                            <a:pt x="922" y="466"/>
                          </a:cubicBezTo>
                          <a:cubicBezTo>
                            <a:pt x="920" y="469"/>
                            <a:pt x="920" y="469"/>
                            <a:pt x="920" y="469"/>
                          </a:cubicBezTo>
                          <a:cubicBezTo>
                            <a:pt x="922" y="471"/>
                            <a:pt x="922" y="471"/>
                            <a:pt x="922" y="471"/>
                          </a:cubicBezTo>
                          <a:cubicBezTo>
                            <a:pt x="925" y="474"/>
                            <a:pt x="925" y="474"/>
                            <a:pt x="925" y="474"/>
                          </a:cubicBezTo>
                          <a:cubicBezTo>
                            <a:pt x="923" y="476"/>
                            <a:pt x="923" y="476"/>
                            <a:pt x="923" y="476"/>
                          </a:cubicBezTo>
                          <a:cubicBezTo>
                            <a:pt x="922" y="477"/>
                            <a:pt x="922" y="477"/>
                            <a:pt x="922" y="477"/>
                          </a:cubicBezTo>
                          <a:cubicBezTo>
                            <a:pt x="922" y="480"/>
                            <a:pt x="922" y="480"/>
                            <a:pt x="922" y="480"/>
                          </a:cubicBezTo>
                          <a:cubicBezTo>
                            <a:pt x="921" y="480"/>
                            <a:pt x="921" y="480"/>
                            <a:pt x="921" y="480"/>
                          </a:cubicBezTo>
                          <a:cubicBezTo>
                            <a:pt x="921" y="477"/>
                            <a:pt x="921" y="477"/>
                            <a:pt x="921" y="477"/>
                          </a:cubicBezTo>
                          <a:cubicBezTo>
                            <a:pt x="920" y="474"/>
                            <a:pt x="920" y="474"/>
                            <a:pt x="920" y="474"/>
                          </a:cubicBezTo>
                          <a:cubicBezTo>
                            <a:pt x="917" y="473"/>
                            <a:pt x="917" y="473"/>
                            <a:pt x="917" y="473"/>
                          </a:cubicBezTo>
                          <a:cubicBezTo>
                            <a:pt x="914" y="471"/>
                            <a:pt x="914" y="471"/>
                            <a:pt x="914" y="471"/>
                          </a:cubicBezTo>
                          <a:cubicBezTo>
                            <a:pt x="912" y="474"/>
                            <a:pt x="912" y="474"/>
                            <a:pt x="912" y="474"/>
                          </a:cubicBezTo>
                          <a:cubicBezTo>
                            <a:pt x="911" y="475"/>
                            <a:pt x="911" y="475"/>
                            <a:pt x="911" y="475"/>
                          </a:cubicBezTo>
                          <a:cubicBezTo>
                            <a:pt x="910" y="478"/>
                            <a:pt x="910" y="478"/>
                            <a:pt x="910" y="478"/>
                          </a:cubicBezTo>
                          <a:cubicBezTo>
                            <a:pt x="909" y="480"/>
                            <a:pt x="909" y="480"/>
                            <a:pt x="909" y="480"/>
                          </a:cubicBezTo>
                          <a:cubicBezTo>
                            <a:pt x="912" y="483"/>
                            <a:pt x="912" y="483"/>
                            <a:pt x="912" y="483"/>
                          </a:cubicBezTo>
                          <a:cubicBezTo>
                            <a:pt x="914" y="486"/>
                            <a:pt x="914" y="486"/>
                            <a:pt x="914" y="486"/>
                          </a:cubicBezTo>
                          <a:cubicBezTo>
                            <a:pt x="915" y="489"/>
                            <a:pt x="915" y="489"/>
                            <a:pt x="915" y="489"/>
                          </a:cubicBezTo>
                          <a:cubicBezTo>
                            <a:pt x="914" y="487"/>
                            <a:pt x="914" y="487"/>
                            <a:pt x="914" y="487"/>
                          </a:cubicBezTo>
                          <a:cubicBezTo>
                            <a:pt x="912" y="484"/>
                            <a:pt x="912" y="484"/>
                            <a:pt x="912" y="484"/>
                          </a:cubicBezTo>
                          <a:cubicBezTo>
                            <a:pt x="912" y="484"/>
                            <a:pt x="912" y="484"/>
                            <a:pt x="912" y="484"/>
                          </a:cubicBezTo>
                          <a:cubicBezTo>
                            <a:pt x="910" y="482"/>
                            <a:pt x="910" y="482"/>
                            <a:pt x="910" y="482"/>
                          </a:cubicBezTo>
                          <a:cubicBezTo>
                            <a:pt x="908" y="480"/>
                            <a:pt x="908" y="480"/>
                            <a:pt x="908" y="480"/>
                          </a:cubicBezTo>
                          <a:cubicBezTo>
                            <a:pt x="905" y="478"/>
                            <a:pt x="905" y="478"/>
                            <a:pt x="905" y="478"/>
                          </a:cubicBezTo>
                          <a:cubicBezTo>
                            <a:pt x="905" y="478"/>
                            <a:pt x="905" y="478"/>
                            <a:pt x="905" y="478"/>
                          </a:cubicBezTo>
                          <a:cubicBezTo>
                            <a:pt x="902" y="477"/>
                            <a:pt x="902" y="477"/>
                            <a:pt x="902" y="477"/>
                          </a:cubicBezTo>
                          <a:cubicBezTo>
                            <a:pt x="899" y="477"/>
                            <a:pt x="899" y="477"/>
                            <a:pt x="899" y="477"/>
                          </a:cubicBezTo>
                          <a:cubicBezTo>
                            <a:pt x="896" y="479"/>
                            <a:pt x="896" y="479"/>
                            <a:pt x="896" y="479"/>
                          </a:cubicBezTo>
                          <a:cubicBezTo>
                            <a:pt x="893" y="480"/>
                            <a:pt x="893" y="480"/>
                            <a:pt x="893" y="480"/>
                          </a:cubicBezTo>
                          <a:cubicBezTo>
                            <a:pt x="890" y="482"/>
                            <a:pt x="890" y="482"/>
                            <a:pt x="890" y="482"/>
                          </a:cubicBezTo>
                          <a:cubicBezTo>
                            <a:pt x="893" y="480"/>
                            <a:pt x="893" y="480"/>
                            <a:pt x="893" y="480"/>
                          </a:cubicBezTo>
                          <a:cubicBezTo>
                            <a:pt x="896" y="478"/>
                            <a:pt x="896" y="478"/>
                            <a:pt x="896" y="478"/>
                          </a:cubicBezTo>
                          <a:cubicBezTo>
                            <a:pt x="896" y="478"/>
                            <a:pt x="896" y="478"/>
                            <a:pt x="896" y="478"/>
                          </a:cubicBezTo>
                          <a:cubicBezTo>
                            <a:pt x="899" y="476"/>
                            <a:pt x="899" y="476"/>
                            <a:pt x="899" y="476"/>
                          </a:cubicBezTo>
                          <a:cubicBezTo>
                            <a:pt x="898" y="473"/>
                            <a:pt x="898" y="473"/>
                            <a:pt x="898" y="473"/>
                          </a:cubicBezTo>
                          <a:cubicBezTo>
                            <a:pt x="897" y="470"/>
                            <a:pt x="897" y="470"/>
                            <a:pt x="897" y="470"/>
                          </a:cubicBezTo>
                          <a:cubicBezTo>
                            <a:pt x="895" y="467"/>
                            <a:pt x="895" y="467"/>
                            <a:pt x="895" y="467"/>
                          </a:cubicBezTo>
                          <a:cubicBezTo>
                            <a:pt x="892" y="465"/>
                            <a:pt x="892" y="465"/>
                            <a:pt x="892" y="465"/>
                          </a:cubicBezTo>
                          <a:cubicBezTo>
                            <a:pt x="889" y="462"/>
                            <a:pt x="889" y="462"/>
                            <a:pt x="889" y="462"/>
                          </a:cubicBezTo>
                          <a:cubicBezTo>
                            <a:pt x="886" y="462"/>
                            <a:pt x="886" y="462"/>
                            <a:pt x="886" y="462"/>
                          </a:cubicBezTo>
                          <a:cubicBezTo>
                            <a:pt x="883" y="459"/>
                            <a:pt x="883" y="459"/>
                            <a:pt x="883" y="459"/>
                          </a:cubicBezTo>
                          <a:cubicBezTo>
                            <a:pt x="880" y="459"/>
                            <a:pt x="880" y="459"/>
                            <a:pt x="880" y="459"/>
                          </a:cubicBezTo>
                          <a:cubicBezTo>
                            <a:pt x="877" y="460"/>
                            <a:pt x="877" y="460"/>
                            <a:pt x="877" y="460"/>
                          </a:cubicBezTo>
                          <a:cubicBezTo>
                            <a:pt x="878" y="459"/>
                            <a:pt x="878" y="459"/>
                            <a:pt x="878" y="459"/>
                          </a:cubicBezTo>
                          <a:cubicBezTo>
                            <a:pt x="880" y="458"/>
                            <a:pt x="880" y="458"/>
                            <a:pt x="880" y="458"/>
                          </a:cubicBezTo>
                          <a:cubicBezTo>
                            <a:pt x="883" y="457"/>
                            <a:pt x="883" y="457"/>
                            <a:pt x="883" y="457"/>
                          </a:cubicBezTo>
                          <a:cubicBezTo>
                            <a:pt x="882" y="454"/>
                            <a:pt x="882" y="454"/>
                            <a:pt x="882" y="454"/>
                          </a:cubicBezTo>
                          <a:cubicBezTo>
                            <a:pt x="878" y="451"/>
                            <a:pt x="878" y="451"/>
                            <a:pt x="878" y="451"/>
                          </a:cubicBezTo>
                          <a:cubicBezTo>
                            <a:pt x="876" y="448"/>
                            <a:pt x="876" y="448"/>
                            <a:pt x="876" y="448"/>
                          </a:cubicBezTo>
                          <a:cubicBezTo>
                            <a:pt x="873" y="445"/>
                            <a:pt x="873" y="445"/>
                            <a:pt x="873" y="445"/>
                          </a:cubicBezTo>
                          <a:cubicBezTo>
                            <a:pt x="872" y="445"/>
                            <a:pt x="872" y="445"/>
                            <a:pt x="872" y="445"/>
                          </a:cubicBezTo>
                          <a:cubicBezTo>
                            <a:pt x="871" y="444"/>
                            <a:pt x="871" y="444"/>
                            <a:pt x="871" y="444"/>
                          </a:cubicBezTo>
                          <a:cubicBezTo>
                            <a:pt x="872" y="444"/>
                            <a:pt x="872" y="444"/>
                            <a:pt x="872" y="444"/>
                          </a:cubicBezTo>
                          <a:cubicBezTo>
                            <a:pt x="872" y="441"/>
                            <a:pt x="872" y="441"/>
                            <a:pt x="872" y="441"/>
                          </a:cubicBezTo>
                          <a:cubicBezTo>
                            <a:pt x="872" y="439"/>
                            <a:pt x="872" y="439"/>
                            <a:pt x="872" y="439"/>
                          </a:cubicBezTo>
                          <a:cubicBezTo>
                            <a:pt x="874" y="436"/>
                            <a:pt x="874" y="436"/>
                            <a:pt x="874" y="436"/>
                          </a:cubicBezTo>
                          <a:cubicBezTo>
                            <a:pt x="873" y="434"/>
                            <a:pt x="873" y="434"/>
                            <a:pt x="873" y="434"/>
                          </a:cubicBezTo>
                          <a:cubicBezTo>
                            <a:pt x="873" y="430"/>
                            <a:pt x="873" y="430"/>
                            <a:pt x="873" y="430"/>
                          </a:cubicBezTo>
                          <a:cubicBezTo>
                            <a:pt x="874" y="427"/>
                            <a:pt x="874" y="427"/>
                            <a:pt x="874" y="427"/>
                          </a:cubicBezTo>
                          <a:cubicBezTo>
                            <a:pt x="873" y="425"/>
                            <a:pt x="873" y="425"/>
                            <a:pt x="873" y="425"/>
                          </a:cubicBezTo>
                          <a:cubicBezTo>
                            <a:pt x="872" y="421"/>
                            <a:pt x="872" y="421"/>
                            <a:pt x="872" y="421"/>
                          </a:cubicBezTo>
                          <a:cubicBezTo>
                            <a:pt x="869" y="419"/>
                            <a:pt x="869" y="419"/>
                            <a:pt x="869" y="419"/>
                          </a:cubicBezTo>
                          <a:cubicBezTo>
                            <a:pt x="869" y="416"/>
                            <a:pt x="869" y="416"/>
                            <a:pt x="869" y="416"/>
                          </a:cubicBezTo>
                          <a:cubicBezTo>
                            <a:pt x="870" y="413"/>
                            <a:pt x="870" y="413"/>
                            <a:pt x="870" y="413"/>
                          </a:cubicBezTo>
                          <a:cubicBezTo>
                            <a:pt x="871" y="410"/>
                            <a:pt x="871" y="410"/>
                            <a:pt x="871" y="410"/>
                          </a:cubicBezTo>
                          <a:cubicBezTo>
                            <a:pt x="872" y="407"/>
                            <a:pt x="872" y="407"/>
                            <a:pt x="872" y="407"/>
                          </a:cubicBezTo>
                          <a:cubicBezTo>
                            <a:pt x="872" y="404"/>
                            <a:pt x="872" y="404"/>
                            <a:pt x="872" y="404"/>
                          </a:cubicBezTo>
                          <a:cubicBezTo>
                            <a:pt x="872" y="403"/>
                            <a:pt x="872" y="403"/>
                            <a:pt x="872" y="403"/>
                          </a:cubicBezTo>
                          <a:cubicBezTo>
                            <a:pt x="871" y="400"/>
                            <a:pt x="871" y="400"/>
                            <a:pt x="871" y="400"/>
                          </a:cubicBezTo>
                          <a:cubicBezTo>
                            <a:pt x="868" y="400"/>
                            <a:pt x="868" y="400"/>
                            <a:pt x="868" y="400"/>
                          </a:cubicBezTo>
                          <a:cubicBezTo>
                            <a:pt x="865" y="400"/>
                            <a:pt x="865" y="400"/>
                            <a:pt x="865" y="400"/>
                          </a:cubicBezTo>
                          <a:cubicBezTo>
                            <a:pt x="862" y="400"/>
                            <a:pt x="862" y="400"/>
                            <a:pt x="862" y="400"/>
                          </a:cubicBezTo>
                          <a:cubicBezTo>
                            <a:pt x="861" y="401"/>
                            <a:pt x="861" y="401"/>
                            <a:pt x="861" y="401"/>
                          </a:cubicBezTo>
                          <a:cubicBezTo>
                            <a:pt x="859" y="399"/>
                            <a:pt x="859" y="399"/>
                            <a:pt x="859" y="399"/>
                          </a:cubicBezTo>
                          <a:cubicBezTo>
                            <a:pt x="853" y="398"/>
                            <a:pt x="853" y="398"/>
                            <a:pt x="853" y="398"/>
                          </a:cubicBezTo>
                          <a:cubicBezTo>
                            <a:pt x="850" y="398"/>
                            <a:pt x="850" y="398"/>
                            <a:pt x="850" y="398"/>
                          </a:cubicBezTo>
                          <a:cubicBezTo>
                            <a:pt x="847" y="396"/>
                            <a:pt x="847" y="396"/>
                            <a:pt x="847" y="396"/>
                          </a:cubicBezTo>
                          <a:cubicBezTo>
                            <a:pt x="844" y="397"/>
                            <a:pt x="844" y="397"/>
                            <a:pt x="844" y="397"/>
                          </a:cubicBezTo>
                          <a:cubicBezTo>
                            <a:pt x="841" y="397"/>
                            <a:pt x="841" y="397"/>
                            <a:pt x="841" y="397"/>
                          </a:cubicBezTo>
                          <a:cubicBezTo>
                            <a:pt x="838" y="398"/>
                            <a:pt x="838" y="398"/>
                            <a:pt x="838" y="398"/>
                          </a:cubicBezTo>
                          <a:cubicBezTo>
                            <a:pt x="835" y="398"/>
                            <a:pt x="835" y="398"/>
                            <a:pt x="835" y="398"/>
                          </a:cubicBezTo>
                          <a:cubicBezTo>
                            <a:pt x="832" y="397"/>
                            <a:pt x="832" y="397"/>
                            <a:pt x="832" y="397"/>
                          </a:cubicBezTo>
                          <a:cubicBezTo>
                            <a:pt x="829" y="397"/>
                            <a:pt x="829" y="397"/>
                            <a:pt x="829" y="397"/>
                          </a:cubicBezTo>
                          <a:cubicBezTo>
                            <a:pt x="826" y="400"/>
                            <a:pt x="826" y="400"/>
                            <a:pt x="826" y="400"/>
                          </a:cubicBezTo>
                          <a:cubicBezTo>
                            <a:pt x="825" y="403"/>
                            <a:pt x="825" y="403"/>
                            <a:pt x="825" y="403"/>
                          </a:cubicBezTo>
                          <a:cubicBezTo>
                            <a:pt x="825" y="403"/>
                            <a:pt x="825" y="403"/>
                            <a:pt x="825" y="403"/>
                          </a:cubicBezTo>
                          <a:cubicBezTo>
                            <a:pt x="825" y="403"/>
                            <a:pt x="825" y="403"/>
                            <a:pt x="825" y="403"/>
                          </a:cubicBezTo>
                          <a:cubicBezTo>
                            <a:pt x="825" y="401"/>
                            <a:pt x="825" y="401"/>
                            <a:pt x="825" y="401"/>
                          </a:cubicBezTo>
                          <a:cubicBezTo>
                            <a:pt x="828" y="398"/>
                            <a:pt x="828" y="398"/>
                            <a:pt x="828" y="398"/>
                          </a:cubicBezTo>
                          <a:cubicBezTo>
                            <a:pt x="827" y="395"/>
                            <a:pt x="827" y="395"/>
                            <a:pt x="827" y="395"/>
                          </a:cubicBezTo>
                          <a:cubicBezTo>
                            <a:pt x="824" y="393"/>
                            <a:pt x="824" y="393"/>
                            <a:pt x="824" y="393"/>
                          </a:cubicBezTo>
                          <a:cubicBezTo>
                            <a:pt x="821" y="390"/>
                            <a:pt x="821" y="390"/>
                            <a:pt x="821" y="390"/>
                          </a:cubicBezTo>
                          <a:cubicBezTo>
                            <a:pt x="818" y="389"/>
                            <a:pt x="818" y="389"/>
                            <a:pt x="818" y="389"/>
                          </a:cubicBezTo>
                          <a:cubicBezTo>
                            <a:pt x="815" y="388"/>
                            <a:pt x="815" y="388"/>
                            <a:pt x="815" y="388"/>
                          </a:cubicBezTo>
                          <a:cubicBezTo>
                            <a:pt x="812" y="388"/>
                            <a:pt x="812" y="388"/>
                            <a:pt x="812" y="388"/>
                          </a:cubicBezTo>
                          <a:cubicBezTo>
                            <a:pt x="809" y="386"/>
                            <a:pt x="809" y="386"/>
                            <a:pt x="809" y="386"/>
                          </a:cubicBezTo>
                          <a:cubicBezTo>
                            <a:pt x="806" y="385"/>
                            <a:pt x="806" y="385"/>
                            <a:pt x="806" y="385"/>
                          </a:cubicBezTo>
                          <a:cubicBezTo>
                            <a:pt x="803" y="384"/>
                            <a:pt x="803" y="384"/>
                            <a:pt x="803" y="384"/>
                          </a:cubicBezTo>
                          <a:cubicBezTo>
                            <a:pt x="800" y="383"/>
                            <a:pt x="800" y="383"/>
                            <a:pt x="800" y="383"/>
                          </a:cubicBezTo>
                          <a:cubicBezTo>
                            <a:pt x="797" y="383"/>
                            <a:pt x="797" y="383"/>
                            <a:pt x="797" y="383"/>
                          </a:cubicBezTo>
                          <a:cubicBezTo>
                            <a:pt x="794" y="382"/>
                            <a:pt x="794" y="382"/>
                            <a:pt x="794" y="382"/>
                          </a:cubicBezTo>
                          <a:cubicBezTo>
                            <a:pt x="792" y="382"/>
                            <a:pt x="792" y="382"/>
                            <a:pt x="792" y="382"/>
                          </a:cubicBezTo>
                          <a:cubicBezTo>
                            <a:pt x="792" y="382"/>
                            <a:pt x="792" y="382"/>
                            <a:pt x="792" y="382"/>
                          </a:cubicBezTo>
                          <a:cubicBezTo>
                            <a:pt x="792" y="382"/>
                            <a:pt x="792" y="382"/>
                            <a:pt x="792" y="382"/>
                          </a:cubicBezTo>
                          <a:cubicBezTo>
                            <a:pt x="791" y="379"/>
                            <a:pt x="791" y="379"/>
                            <a:pt x="791" y="379"/>
                          </a:cubicBezTo>
                          <a:cubicBezTo>
                            <a:pt x="789" y="376"/>
                            <a:pt x="789" y="376"/>
                            <a:pt x="789" y="376"/>
                          </a:cubicBezTo>
                          <a:cubicBezTo>
                            <a:pt x="787" y="373"/>
                            <a:pt x="787" y="373"/>
                            <a:pt x="787" y="373"/>
                          </a:cubicBezTo>
                          <a:cubicBezTo>
                            <a:pt x="784" y="372"/>
                            <a:pt x="784" y="372"/>
                            <a:pt x="784" y="372"/>
                          </a:cubicBezTo>
                          <a:cubicBezTo>
                            <a:pt x="781" y="370"/>
                            <a:pt x="781" y="370"/>
                            <a:pt x="781" y="370"/>
                          </a:cubicBezTo>
                          <a:cubicBezTo>
                            <a:pt x="778" y="368"/>
                            <a:pt x="778" y="368"/>
                            <a:pt x="778" y="368"/>
                          </a:cubicBezTo>
                          <a:cubicBezTo>
                            <a:pt x="775" y="366"/>
                            <a:pt x="775" y="366"/>
                            <a:pt x="775" y="366"/>
                          </a:cubicBezTo>
                          <a:cubicBezTo>
                            <a:pt x="772" y="364"/>
                            <a:pt x="772" y="364"/>
                            <a:pt x="772" y="364"/>
                          </a:cubicBezTo>
                          <a:cubicBezTo>
                            <a:pt x="772" y="364"/>
                            <a:pt x="772" y="364"/>
                            <a:pt x="772" y="364"/>
                          </a:cubicBezTo>
                          <a:cubicBezTo>
                            <a:pt x="766" y="363"/>
                            <a:pt x="766" y="363"/>
                            <a:pt x="766" y="363"/>
                          </a:cubicBezTo>
                          <a:cubicBezTo>
                            <a:pt x="763" y="362"/>
                            <a:pt x="763" y="362"/>
                            <a:pt x="763" y="362"/>
                          </a:cubicBezTo>
                          <a:cubicBezTo>
                            <a:pt x="760" y="362"/>
                            <a:pt x="760" y="362"/>
                            <a:pt x="760" y="362"/>
                          </a:cubicBezTo>
                          <a:cubicBezTo>
                            <a:pt x="757" y="361"/>
                            <a:pt x="757" y="361"/>
                            <a:pt x="757" y="361"/>
                          </a:cubicBezTo>
                          <a:cubicBezTo>
                            <a:pt x="754" y="359"/>
                            <a:pt x="754" y="359"/>
                            <a:pt x="754" y="359"/>
                          </a:cubicBezTo>
                          <a:cubicBezTo>
                            <a:pt x="751" y="357"/>
                            <a:pt x="751" y="357"/>
                            <a:pt x="751" y="357"/>
                          </a:cubicBezTo>
                          <a:cubicBezTo>
                            <a:pt x="748" y="356"/>
                            <a:pt x="748" y="356"/>
                            <a:pt x="748" y="356"/>
                          </a:cubicBezTo>
                          <a:cubicBezTo>
                            <a:pt x="745" y="356"/>
                            <a:pt x="745" y="356"/>
                            <a:pt x="745" y="356"/>
                          </a:cubicBezTo>
                          <a:cubicBezTo>
                            <a:pt x="742" y="355"/>
                            <a:pt x="742" y="355"/>
                            <a:pt x="742" y="355"/>
                          </a:cubicBezTo>
                          <a:cubicBezTo>
                            <a:pt x="739" y="356"/>
                            <a:pt x="739" y="356"/>
                            <a:pt x="739" y="356"/>
                          </a:cubicBezTo>
                          <a:cubicBezTo>
                            <a:pt x="736" y="357"/>
                            <a:pt x="736" y="357"/>
                            <a:pt x="736" y="357"/>
                          </a:cubicBezTo>
                          <a:cubicBezTo>
                            <a:pt x="734" y="358"/>
                            <a:pt x="734" y="358"/>
                            <a:pt x="734" y="358"/>
                          </a:cubicBezTo>
                          <a:cubicBezTo>
                            <a:pt x="730" y="359"/>
                            <a:pt x="730" y="359"/>
                            <a:pt x="730" y="359"/>
                          </a:cubicBezTo>
                          <a:cubicBezTo>
                            <a:pt x="728" y="360"/>
                            <a:pt x="728" y="360"/>
                            <a:pt x="728" y="360"/>
                          </a:cubicBezTo>
                          <a:cubicBezTo>
                            <a:pt x="725" y="360"/>
                            <a:pt x="725" y="360"/>
                            <a:pt x="725" y="360"/>
                          </a:cubicBezTo>
                          <a:cubicBezTo>
                            <a:pt x="722" y="362"/>
                            <a:pt x="722" y="362"/>
                            <a:pt x="722" y="362"/>
                          </a:cubicBezTo>
                          <a:cubicBezTo>
                            <a:pt x="720" y="362"/>
                            <a:pt x="720" y="362"/>
                            <a:pt x="720" y="362"/>
                          </a:cubicBezTo>
                          <a:cubicBezTo>
                            <a:pt x="723" y="360"/>
                            <a:pt x="723" y="360"/>
                            <a:pt x="723" y="360"/>
                          </a:cubicBezTo>
                          <a:cubicBezTo>
                            <a:pt x="720" y="360"/>
                            <a:pt x="720" y="360"/>
                            <a:pt x="720" y="360"/>
                          </a:cubicBezTo>
                          <a:cubicBezTo>
                            <a:pt x="717" y="362"/>
                            <a:pt x="717" y="362"/>
                            <a:pt x="717" y="362"/>
                          </a:cubicBezTo>
                          <a:cubicBezTo>
                            <a:pt x="714" y="363"/>
                            <a:pt x="714" y="363"/>
                            <a:pt x="714" y="363"/>
                          </a:cubicBezTo>
                          <a:cubicBezTo>
                            <a:pt x="717" y="362"/>
                            <a:pt x="717" y="362"/>
                            <a:pt x="717" y="362"/>
                          </a:cubicBezTo>
                          <a:cubicBezTo>
                            <a:pt x="719" y="358"/>
                            <a:pt x="719" y="358"/>
                            <a:pt x="719" y="358"/>
                          </a:cubicBezTo>
                          <a:cubicBezTo>
                            <a:pt x="721" y="355"/>
                            <a:pt x="721" y="355"/>
                            <a:pt x="721" y="355"/>
                          </a:cubicBezTo>
                          <a:cubicBezTo>
                            <a:pt x="721" y="353"/>
                            <a:pt x="721" y="353"/>
                            <a:pt x="721" y="353"/>
                          </a:cubicBezTo>
                          <a:cubicBezTo>
                            <a:pt x="719" y="350"/>
                            <a:pt x="719" y="350"/>
                            <a:pt x="719" y="350"/>
                          </a:cubicBezTo>
                          <a:cubicBezTo>
                            <a:pt x="718" y="347"/>
                            <a:pt x="718" y="347"/>
                            <a:pt x="718" y="347"/>
                          </a:cubicBezTo>
                          <a:cubicBezTo>
                            <a:pt x="717" y="344"/>
                            <a:pt x="717" y="344"/>
                            <a:pt x="717" y="344"/>
                          </a:cubicBezTo>
                          <a:cubicBezTo>
                            <a:pt x="716" y="341"/>
                            <a:pt x="716" y="341"/>
                            <a:pt x="716" y="341"/>
                          </a:cubicBezTo>
                          <a:cubicBezTo>
                            <a:pt x="715" y="338"/>
                            <a:pt x="715" y="338"/>
                            <a:pt x="715" y="338"/>
                          </a:cubicBezTo>
                          <a:cubicBezTo>
                            <a:pt x="713" y="335"/>
                            <a:pt x="713" y="335"/>
                            <a:pt x="713" y="335"/>
                          </a:cubicBezTo>
                          <a:cubicBezTo>
                            <a:pt x="712" y="332"/>
                            <a:pt x="712" y="332"/>
                            <a:pt x="712" y="332"/>
                          </a:cubicBezTo>
                          <a:cubicBezTo>
                            <a:pt x="711" y="329"/>
                            <a:pt x="711" y="329"/>
                            <a:pt x="711" y="329"/>
                          </a:cubicBezTo>
                          <a:cubicBezTo>
                            <a:pt x="711" y="326"/>
                            <a:pt x="711" y="326"/>
                            <a:pt x="711" y="326"/>
                          </a:cubicBezTo>
                          <a:cubicBezTo>
                            <a:pt x="710" y="323"/>
                            <a:pt x="710" y="323"/>
                            <a:pt x="710" y="323"/>
                          </a:cubicBezTo>
                          <a:cubicBezTo>
                            <a:pt x="707" y="324"/>
                            <a:pt x="707" y="324"/>
                            <a:pt x="707" y="324"/>
                          </a:cubicBezTo>
                          <a:cubicBezTo>
                            <a:pt x="704" y="323"/>
                            <a:pt x="704" y="323"/>
                            <a:pt x="704" y="323"/>
                          </a:cubicBezTo>
                          <a:cubicBezTo>
                            <a:pt x="701" y="323"/>
                            <a:pt x="701" y="323"/>
                            <a:pt x="701" y="323"/>
                          </a:cubicBezTo>
                          <a:cubicBezTo>
                            <a:pt x="698" y="323"/>
                            <a:pt x="698" y="323"/>
                            <a:pt x="698" y="323"/>
                          </a:cubicBezTo>
                          <a:cubicBezTo>
                            <a:pt x="696" y="323"/>
                            <a:pt x="696" y="323"/>
                            <a:pt x="696" y="323"/>
                          </a:cubicBezTo>
                          <a:cubicBezTo>
                            <a:pt x="694" y="326"/>
                            <a:pt x="694" y="326"/>
                            <a:pt x="694" y="326"/>
                          </a:cubicBezTo>
                          <a:cubicBezTo>
                            <a:pt x="694" y="329"/>
                            <a:pt x="694" y="329"/>
                            <a:pt x="694" y="329"/>
                          </a:cubicBezTo>
                          <a:cubicBezTo>
                            <a:pt x="694" y="332"/>
                            <a:pt x="694" y="332"/>
                            <a:pt x="694" y="332"/>
                          </a:cubicBezTo>
                          <a:cubicBezTo>
                            <a:pt x="692" y="335"/>
                            <a:pt x="692" y="335"/>
                            <a:pt x="692" y="335"/>
                          </a:cubicBezTo>
                          <a:cubicBezTo>
                            <a:pt x="692" y="335"/>
                            <a:pt x="692" y="335"/>
                            <a:pt x="692" y="335"/>
                          </a:cubicBezTo>
                          <a:cubicBezTo>
                            <a:pt x="693" y="332"/>
                            <a:pt x="693" y="332"/>
                            <a:pt x="693" y="332"/>
                          </a:cubicBezTo>
                          <a:cubicBezTo>
                            <a:pt x="693" y="329"/>
                            <a:pt x="693" y="329"/>
                            <a:pt x="693" y="329"/>
                          </a:cubicBezTo>
                          <a:cubicBezTo>
                            <a:pt x="694" y="326"/>
                            <a:pt x="694" y="326"/>
                            <a:pt x="694" y="326"/>
                          </a:cubicBezTo>
                          <a:cubicBezTo>
                            <a:pt x="694" y="323"/>
                            <a:pt x="694" y="323"/>
                            <a:pt x="694" y="323"/>
                          </a:cubicBezTo>
                          <a:cubicBezTo>
                            <a:pt x="691" y="324"/>
                            <a:pt x="691" y="324"/>
                            <a:pt x="691" y="324"/>
                          </a:cubicBezTo>
                          <a:cubicBezTo>
                            <a:pt x="689" y="321"/>
                            <a:pt x="689" y="321"/>
                            <a:pt x="689" y="321"/>
                          </a:cubicBezTo>
                          <a:cubicBezTo>
                            <a:pt x="687" y="318"/>
                            <a:pt x="687" y="318"/>
                            <a:pt x="687" y="318"/>
                          </a:cubicBezTo>
                          <a:cubicBezTo>
                            <a:pt x="686" y="318"/>
                            <a:pt x="686" y="318"/>
                            <a:pt x="686" y="318"/>
                          </a:cubicBezTo>
                          <a:cubicBezTo>
                            <a:pt x="683" y="317"/>
                            <a:pt x="683" y="317"/>
                            <a:pt x="683" y="317"/>
                          </a:cubicBezTo>
                          <a:cubicBezTo>
                            <a:pt x="686" y="316"/>
                            <a:pt x="686" y="316"/>
                            <a:pt x="686" y="316"/>
                          </a:cubicBezTo>
                          <a:cubicBezTo>
                            <a:pt x="686" y="313"/>
                            <a:pt x="686" y="313"/>
                            <a:pt x="686" y="313"/>
                          </a:cubicBezTo>
                          <a:cubicBezTo>
                            <a:pt x="688" y="310"/>
                            <a:pt x="688" y="310"/>
                            <a:pt x="688" y="310"/>
                          </a:cubicBezTo>
                          <a:cubicBezTo>
                            <a:pt x="686" y="307"/>
                            <a:pt x="686" y="307"/>
                            <a:pt x="686" y="307"/>
                          </a:cubicBezTo>
                          <a:cubicBezTo>
                            <a:pt x="686" y="304"/>
                            <a:pt x="686" y="304"/>
                            <a:pt x="686" y="304"/>
                          </a:cubicBezTo>
                          <a:cubicBezTo>
                            <a:pt x="686" y="301"/>
                            <a:pt x="686" y="301"/>
                            <a:pt x="686" y="301"/>
                          </a:cubicBezTo>
                          <a:cubicBezTo>
                            <a:pt x="686" y="298"/>
                            <a:pt x="686" y="298"/>
                            <a:pt x="686" y="298"/>
                          </a:cubicBezTo>
                          <a:cubicBezTo>
                            <a:pt x="686" y="296"/>
                            <a:pt x="686" y="296"/>
                            <a:pt x="686" y="296"/>
                          </a:cubicBezTo>
                          <a:cubicBezTo>
                            <a:pt x="687" y="293"/>
                            <a:pt x="687" y="293"/>
                            <a:pt x="687" y="293"/>
                          </a:cubicBezTo>
                          <a:cubicBezTo>
                            <a:pt x="687" y="290"/>
                            <a:pt x="687" y="290"/>
                            <a:pt x="687" y="290"/>
                          </a:cubicBezTo>
                          <a:cubicBezTo>
                            <a:pt x="688" y="287"/>
                            <a:pt x="688" y="287"/>
                            <a:pt x="688" y="287"/>
                          </a:cubicBezTo>
                          <a:cubicBezTo>
                            <a:pt x="686" y="285"/>
                            <a:pt x="686" y="285"/>
                            <a:pt x="686" y="285"/>
                          </a:cubicBezTo>
                          <a:cubicBezTo>
                            <a:pt x="687" y="284"/>
                            <a:pt x="687" y="284"/>
                            <a:pt x="687" y="284"/>
                          </a:cubicBezTo>
                          <a:cubicBezTo>
                            <a:pt x="690" y="284"/>
                            <a:pt x="690" y="284"/>
                            <a:pt x="690" y="284"/>
                          </a:cubicBezTo>
                          <a:cubicBezTo>
                            <a:pt x="690" y="281"/>
                            <a:pt x="690" y="281"/>
                            <a:pt x="690" y="281"/>
                          </a:cubicBezTo>
                          <a:cubicBezTo>
                            <a:pt x="692" y="279"/>
                            <a:pt x="692" y="279"/>
                            <a:pt x="692" y="279"/>
                          </a:cubicBezTo>
                          <a:cubicBezTo>
                            <a:pt x="692" y="277"/>
                            <a:pt x="692" y="277"/>
                            <a:pt x="692" y="277"/>
                          </a:cubicBezTo>
                          <a:cubicBezTo>
                            <a:pt x="695" y="274"/>
                            <a:pt x="695" y="274"/>
                            <a:pt x="695" y="274"/>
                          </a:cubicBezTo>
                          <a:cubicBezTo>
                            <a:pt x="697" y="271"/>
                            <a:pt x="697" y="271"/>
                            <a:pt x="697" y="271"/>
                          </a:cubicBezTo>
                          <a:cubicBezTo>
                            <a:pt x="697" y="268"/>
                            <a:pt x="697" y="268"/>
                            <a:pt x="697" y="268"/>
                          </a:cubicBezTo>
                          <a:cubicBezTo>
                            <a:pt x="696" y="266"/>
                            <a:pt x="696" y="266"/>
                            <a:pt x="696" y="266"/>
                          </a:cubicBezTo>
                          <a:cubicBezTo>
                            <a:pt x="699" y="267"/>
                            <a:pt x="699" y="267"/>
                            <a:pt x="699" y="267"/>
                          </a:cubicBezTo>
                          <a:cubicBezTo>
                            <a:pt x="698" y="265"/>
                            <a:pt x="698" y="265"/>
                            <a:pt x="698" y="265"/>
                          </a:cubicBezTo>
                          <a:cubicBezTo>
                            <a:pt x="700" y="262"/>
                            <a:pt x="700" y="262"/>
                            <a:pt x="700" y="262"/>
                          </a:cubicBezTo>
                          <a:cubicBezTo>
                            <a:pt x="703" y="260"/>
                            <a:pt x="703" y="260"/>
                            <a:pt x="703" y="260"/>
                          </a:cubicBezTo>
                          <a:cubicBezTo>
                            <a:pt x="705" y="258"/>
                            <a:pt x="705" y="258"/>
                            <a:pt x="705" y="258"/>
                          </a:cubicBezTo>
                          <a:cubicBezTo>
                            <a:pt x="709" y="257"/>
                            <a:pt x="709" y="257"/>
                            <a:pt x="709" y="257"/>
                          </a:cubicBezTo>
                          <a:cubicBezTo>
                            <a:pt x="707" y="255"/>
                            <a:pt x="707" y="255"/>
                            <a:pt x="707" y="255"/>
                          </a:cubicBezTo>
                          <a:cubicBezTo>
                            <a:pt x="704" y="254"/>
                            <a:pt x="704" y="254"/>
                            <a:pt x="704" y="254"/>
                          </a:cubicBezTo>
                          <a:cubicBezTo>
                            <a:pt x="707" y="253"/>
                            <a:pt x="707" y="253"/>
                            <a:pt x="707" y="253"/>
                          </a:cubicBezTo>
                          <a:cubicBezTo>
                            <a:pt x="706" y="250"/>
                            <a:pt x="706" y="250"/>
                            <a:pt x="706" y="250"/>
                          </a:cubicBezTo>
                          <a:cubicBezTo>
                            <a:pt x="708" y="250"/>
                            <a:pt x="708" y="250"/>
                            <a:pt x="708" y="250"/>
                          </a:cubicBezTo>
                          <a:cubicBezTo>
                            <a:pt x="711" y="250"/>
                            <a:pt x="711" y="250"/>
                            <a:pt x="711" y="250"/>
                          </a:cubicBezTo>
                          <a:cubicBezTo>
                            <a:pt x="713" y="249"/>
                            <a:pt x="713" y="249"/>
                            <a:pt x="713" y="249"/>
                          </a:cubicBezTo>
                          <a:cubicBezTo>
                            <a:pt x="716" y="246"/>
                            <a:pt x="716" y="246"/>
                            <a:pt x="716" y="246"/>
                          </a:cubicBezTo>
                          <a:cubicBezTo>
                            <a:pt x="713" y="244"/>
                            <a:pt x="713" y="244"/>
                            <a:pt x="713" y="244"/>
                          </a:cubicBezTo>
                          <a:cubicBezTo>
                            <a:pt x="710" y="243"/>
                            <a:pt x="710" y="243"/>
                            <a:pt x="710" y="243"/>
                          </a:cubicBezTo>
                          <a:cubicBezTo>
                            <a:pt x="710" y="243"/>
                            <a:pt x="710" y="243"/>
                            <a:pt x="710" y="243"/>
                          </a:cubicBezTo>
                          <a:cubicBezTo>
                            <a:pt x="713" y="243"/>
                            <a:pt x="713" y="243"/>
                            <a:pt x="713" y="243"/>
                          </a:cubicBezTo>
                          <a:cubicBezTo>
                            <a:pt x="716" y="244"/>
                            <a:pt x="716" y="244"/>
                            <a:pt x="716" y="244"/>
                          </a:cubicBezTo>
                          <a:cubicBezTo>
                            <a:pt x="718" y="247"/>
                            <a:pt x="718" y="247"/>
                            <a:pt x="718" y="247"/>
                          </a:cubicBezTo>
                          <a:cubicBezTo>
                            <a:pt x="719" y="244"/>
                            <a:pt x="719" y="244"/>
                            <a:pt x="719" y="244"/>
                          </a:cubicBezTo>
                          <a:cubicBezTo>
                            <a:pt x="715" y="243"/>
                            <a:pt x="715" y="243"/>
                            <a:pt x="715" y="243"/>
                          </a:cubicBezTo>
                          <a:cubicBezTo>
                            <a:pt x="718" y="240"/>
                            <a:pt x="718" y="240"/>
                            <a:pt x="718" y="240"/>
                          </a:cubicBezTo>
                          <a:cubicBezTo>
                            <a:pt x="719" y="237"/>
                            <a:pt x="719" y="237"/>
                            <a:pt x="719" y="237"/>
                          </a:cubicBezTo>
                          <a:cubicBezTo>
                            <a:pt x="722" y="239"/>
                            <a:pt x="722" y="239"/>
                            <a:pt x="722" y="239"/>
                          </a:cubicBezTo>
                          <a:cubicBezTo>
                            <a:pt x="724" y="237"/>
                            <a:pt x="724" y="237"/>
                            <a:pt x="724" y="237"/>
                          </a:cubicBezTo>
                          <a:cubicBezTo>
                            <a:pt x="726" y="239"/>
                            <a:pt x="726" y="239"/>
                            <a:pt x="726" y="239"/>
                          </a:cubicBezTo>
                          <a:cubicBezTo>
                            <a:pt x="728" y="236"/>
                            <a:pt x="728" y="236"/>
                            <a:pt x="728" y="236"/>
                          </a:cubicBezTo>
                          <a:cubicBezTo>
                            <a:pt x="725" y="236"/>
                            <a:pt x="725" y="236"/>
                            <a:pt x="725" y="236"/>
                          </a:cubicBezTo>
                          <a:cubicBezTo>
                            <a:pt x="722" y="234"/>
                            <a:pt x="722" y="234"/>
                            <a:pt x="722" y="234"/>
                          </a:cubicBezTo>
                          <a:cubicBezTo>
                            <a:pt x="722" y="231"/>
                            <a:pt x="722" y="231"/>
                            <a:pt x="722" y="231"/>
                          </a:cubicBezTo>
                          <a:cubicBezTo>
                            <a:pt x="725" y="232"/>
                            <a:pt x="725" y="232"/>
                            <a:pt x="725" y="232"/>
                          </a:cubicBezTo>
                          <a:cubicBezTo>
                            <a:pt x="728" y="231"/>
                            <a:pt x="728" y="231"/>
                            <a:pt x="728" y="231"/>
                          </a:cubicBezTo>
                          <a:cubicBezTo>
                            <a:pt x="734" y="233"/>
                            <a:pt x="734" y="233"/>
                            <a:pt x="734" y="233"/>
                          </a:cubicBezTo>
                          <a:cubicBezTo>
                            <a:pt x="737" y="233"/>
                            <a:pt x="737" y="233"/>
                            <a:pt x="737" y="233"/>
                          </a:cubicBezTo>
                          <a:cubicBezTo>
                            <a:pt x="740" y="230"/>
                            <a:pt x="740" y="230"/>
                            <a:pt x="740" y="230"/>
                          </a:cubicBezTo>
                          <a:cubicBezTo>
                            <a:pt x="743" y="229"/>
                            <a:pt x="743" y="229"/>
                            <a:pt x="743" y="229"/>
                          </a:cubicBezTo>
                          <a:cubicBezTo>
                            <a:pt x="746" y="229"/>
                            <a:pt x="746" y="229"/>
                            <a:pt x="746" y="229"/>
                          </a:cubicBezTo>
                          <a:cubicBezTo>
                            <a:pt x="747" y="226"/>
                            <a:pt x="747" y="226"/>
                            <a:pt x="747" y="226"/>
                          </a:cubicBezTo>
                          <a:cubicBezTo>
                            <a:pt x="747" y="223"/>
                            <a:pt x="747" y="223"/>
                            <a:pt x="747" y="223"/>
                          </a:cubicBezTo>
                          <a:cubicBezTo>
                            <a:pt x="746" y="221"/>
                            <a:pt x="746" y="221"/>
                            <a:pt x="746" y="221"/>
                          </a:cubicBezTo>
                          <a:cubicBezTo>
                            <a:pt x="743" y="219"/>
                            <a:pt x="743" y="219"/>
                            <a:pt x="743" y="219"/>
                          </a:cubicBezTo>
                          <a:cubicBezTo>
                            <a:pt x="740" y="217"/>
                            <a:pt x="740" y="217"/>
                            <a:pt x="740" y="217"/>
                          </a:cubicBezTo>
                          <a:cubicBezTo>
                            <a:pt x="737" y="216"/>
                            <a:pt x="737" y="216"/>
                            <a:pt x="737" y="216"/>
                          </a:cubicBezTo>
                          <a:cubicBezTo>
                            <a:pt x="734" y="214"/>
                            <a:pt x="734" y="214"/>
                            <a:pt x="734" y="214"/>
                          </a:cubicBezTo>
                          <a:cubicBezTo>
                            <a:pt x="731" y="211"/>
                            <a:pt x="731" y="211"/>
                            <a:pt x="731" y="211"/>
                          </a:cubicBezTo>
                          <a:cubicBezTo>
                            <a:pt x="728" y="212"/>
                            <a:pt x="728" y="212"/>
                            <a:pt x="728" y="212"/>
                          </a:cubicBezTo>
                          <a:cubicBezTo>
                            <a:pt x="725" y="213"/>
                            <a:pt x="725" y="213"/>
                            <a:pt x="725" y="213"/>
                          </a:cubicBezTo>
                          <a:cubicBezTo>
                            <a:pt x="722" y="214"/>
                            <a:pt x="722" y="214"/>
                            <a:pt x="722" y="214"/>
                          </a:cubicBezTo>
                          <a:cubicBezTo>
                            <a:pt x="719" y="215"/>
                            <a:pt x="719" y="215"/>
                            <a:pt x="719" y="215"/>
                          </a:cubicBezTo>
                          <a:cubicBezTo>
                            <a:pt x="722" y="213"/>
                            <a:pt x="722" y="213"/>
                            <a:pt x="722" y="213"/>
                          </a:cubicBezTo>
                          <a:cubicBezTo>
                            <a:pt x="726" y="212"/>
                            <a:pt x="726" y="212"/>
                            <a:pt x="726" y="212"/>
                          </a:cubicBezTo>
                          <a:cubicBezTo>
                            <a:pt x="722" y="211"/>
                            <a:pt x="722" y="211"/>
                            <a:pt x="722" y="211"/>
                          </a:cubicBezTo>
                          <a:cubicBezTo>
                            <a:pt x="719" y="209"/>
                            <a:pt x="719" y="209"/>
                            <a:pt x="719" y="209"/>
                          </a:cubicBezTo>
                          <a:cubicBezTo>
                            <a:pt x="719" y="209"/>
                            <a:pt x="719" y="209"/>
                            <a:pt x="719" y="209"/>
                          </a:cubicBezTo>
                          <a:cubicBezTo>
                            <a:pt x="716" y="209"/>
                            <a:pt x="716" y="209"/>
                            <a:pt x="716" y="209"/>
                          </a:cubicBezTo>
                          <a:cubicBezTo>
                            <a:pt x="713" y="208"/>
                            <a:pt x="713" y="208"/>
                            <a:pt x="713" y="208"/>
                          </a:cubicBezTo>
                          <a:cubicBezTo>
                            <a:pt x="711" y="207"/>
                            <a:pt x="711" y="207"/>
                            <a:pt x="711" y="207"/>
                          </a:cubicBezTo>
                          <a:cubicBezTo>
                            <a:pt x="709" y="207"/>
                            <a:pt x="709" y="207"/>
                            <a:pt x="709" y="207"/>
                          </a:cubicBezTo>
                          <a:cubicBezTo>
                            <a:pt x="706" y="205"/>
                            <a:pt x="706" y="205"/>
                            <a:pt x="706" y="205"/>
                          </a:cubicBezTo>
                          <a:cubicBezTo>
                            <a:pt x="708" y="208"/>
                            <a:pt x="708" y="208"/>
                            <a:pt x="708" y="208"/>
                          </a:cubicBezTo>
                          <a:cubicBezTo>
                            <a:pt x="705" y="208"/>
                            <a:pt x="705" y="208"/>
                            <a:pt x="705" y="208"/>
                          </a:cubicBezTo>
                          <a:cubicBezTo>
                            <a:pt x="702" y="206"/>
                            <a:pt x="702" y="206"/>
                            <a:pt x="702" y="206"/>
                          </a:cubicBezTo>
                          <a:cubicBezTo>
                            <a:pt x="701" y="205"/>
                            <a:pt x="701" y="205"/>
                            <a:pt x="701" y="205"/>
                          </a:cubicBezTo>
                          <a:cubicBezTo>
                            <a:pt x="701" y="205"/>
                            <a:pt x="701" y="205"/>
                            <a:pt x="701" y="205"/>
                          </a:cubicBezTo>
                          <a:cubicBezTo>
                            <a:pt x="704" y="205"/>
                            <a:pt x="704" y="205"/>
                            <a:pt x="704" y="205"/>
                          </a:cubicBezTo>
                          <a:cubicBezTo>
                            <a:pt x="703" y="202"/>
                            <a:pt x="703" y="202"/>
                            <a:pt x="703" y="202"/>
                          </a:cubicBezTo>
                          <a:cubicBezTo>
                            <a:pt x="701" y="200"/>
                            <a:pt x="701" y="200"/>
                            <a:pt x="701" y="200"/>
                          </a:cubicBezTo>
                          <a:cubicBezTo>
                            <a:pt x="704" y="203"/>
                            <a:pt x="704" y="203"/>
                            <a:pt x="704" y="203"/>
                          </a:cubicBezTo>
                          <a:cubicBezTo>
                            <a:pt x="707" y="204"/>
                            <a:pt x="707" y="204"/>
                            <a:pt x="707" y="204"/>
                          </a:cubicBezTo>
                          <a:cubicBezTo>
                            <a:pt x="710" y="205"/>
                            <a:pt x="710" y="205"/>
                            <a:pt x="710" y="205"/>
                          </a:cubicBezTo>
                          <a:cubicBezTo>
                            <a:pt x="713" y="206"/>
                            <a:pt x="713" y="206"/>
                            <a:pt x="713" y="206"/>
                          </a:cubicBezTo>
                          <a:cubicBezTo>
                            <a:pt x="716" y="207"/>
                            <a:pt x="716" y="207"/>
                            <a:pt x="716" y="207"/>
                          </a:cubicBezTo>
                          <a:cubicBezTo>
                            <a:pt x="719" y="209"/>
                            <a:pt x="719" y="209"/>
                            <a:pt x="719" y="209"/>
                          </a:cubicBezTo>
                          <a:cubicBezTo>
                            <a:pt x="719" y="209"/>
                            <a:pt x="719" y="209"/>
                            <a:pt x="719" y="209"/>
                          </a:cubicBezTo>
                          <a:cubicBezTo>
                            <a:pt x="719" y="209"/>
                            <a:pt x="719" y="209"/>
                            <a:pt x="719" y="209"/>
                          </a:cubicBezTo>
                          <a:cubicBezTo>
                            <a:pt x="722" y="210"/>
                            <a:pt x="722" y="210"/>
                            <a:pt x="722" y="210"/>
                          </a:cubicBezTo>
                          <a:cubicBezTo>
                            <a:pt x="725" y="210"/>
                            <a:pt x="725" y="210"/>
                            <a:pt x="725" y="210"/>
                          </a:cubicBezTo>
                          <a:cubicBezTo>
                            <a:pt x="728" y="209"/>
                            <a:pt x="728" y="209"/>
                            <a:pt x="728" y="209"/>
                          </a:cubicBezTo>
                          <a:cubicBezTo>
                            <a:pt x="731" y="211"/>
                            <a:pt x="731" y="211"/>
                            <a:pt x="731" y="211"/>
                          </a:cubicBezTo>
                          <a:cubicBezTo>
                            <a:pt x="734" y="211"/>
                            <a:pt x="734" y="211"/>
                            <a:pt x="734" y="211"/>
                          </a:cubicBezTo>
                          <a:cubicBezTo>
                            <a:pt x="736" y="211"/>
                            <a:pt x="736" y="211"/>
                            <a:pt x="736" y="211"/>
                          </a:cubicBezTo>
                          <a:cubicBezTo>
                            <a:pt x="738" y="213"/>
                            <a:pt x="738" y="213"/>
                            <a:pt x="738" y="213"/>
                          </a:cubicBezTo>
                          <a:cubicBezTo>
                            <a:pt x="741" y="213"/>
                            <a:pt x="741" y="213"/>
                            <a:pt x="741" y="213"/>
                          </a:cubicBezTo>
                          <a:cubicBezTo>
                            <a:pt x="744" y="215"/>
                            <a:pt x="744" y="215"/>
                            <a:pt x="744" y="215"/>
                          </a:cubicBezTo>
                          <a:cubicBezTo>
                            <a:pt x="747" y="214"/>
                            <a:pt x="747" y="214"/>
                            <a:pt x="747" y="214"/>
                          </a:cubicBezTo>
                          <a:cubicBezTo>
                            <a:pt x="750" y="213"/>
                            <a:pt x="750" y="213"/>
                            <a:pt x="750" y="213"/>
                          </a:cubicBezTo>
                          <a:cubicBezTo>
                            <a:pt x="753" y="213"/>
                            <a:pt x="753" y="213"/>
                            <a:pt x="753" y="213"/>
                          </a:cubicBezTo>
                          <a:cubicBezTo>
                            <a:pt x="756" y="210"/>
                            <a:pt x="756" y="210"/>
                            <a:pt x="756" y="210"/>
                          </a:cubicBezTo>
                          <a:cubicBezTo>
                            <a:pt x="757" y="210"/>
                            <a:pt x="757" y="210"/>
                            <a:pt x="757" y="210"/>
                          </a:cubicBezTo>
                          <a:cubicBezTo>
                            <a:pt x="757" y="208"/>
                            <a:pt x="757" y="208"/>
                            <a:pt x="757" y="208"/>
                          </a:cubicBezTo>
                          <a:cubicBezTo>
                            <a:pt x="754" y="205"/>
                            <a:pt x="754" y="205"/>
                            <a:pt x="754" y="205"/>
                          </a:cubicBezTo>
                          <a:cubicBezTo>
                            <a:pt x="757" y="205"/>
                            <a:pt x="757" y="205"/>
                            <a:pt x="757" y="205"/>
                          </a:cubicBezTo>
                          <a:cubicBezTo>
                            <a:pt x="758" y="202"/>
                            <a:pt x="758" y="202"/>
                            <a:pt x="758" y="202"/>
                          </a:cubicBezTo>
                          <a:cubicBezTo>
                            <a:pt x="757" y="201"/>
                            <a:pt x="757" y="201"/>
                            <a:pt x="757" y="201"/>
                          </a:cubicBezTo>
                          <a:cubicBezTo>
                            <a:pt x="755" y="201"/>
                            <a:pt x="755" y="201"/>
                            <a:pt x="755" y="201"/>
                          </a:cubicBezTo>
                          <a:cubicBezTo>
                            <a:pt x="757" y="201"/>
                            <a:pt x="757" y="201"/>
                            <a:pt x="757" y="201"/>
                          </a:cubicBezTo>
                          <a:cubicBezTo>
                            <a:pt x="760" y="200"/>
                            <a:pt x="760" y="200"/>
                            <a:pt x="760" y="200"/>
                          </a:cubicBezTo>
                          <a:cubicBezTo>
                            <a:pt x="760" y="203"/>
                            <a:pt x="760" y="203"/>
                            <a:pt x="760" y="203"/>
                          </a:cubicBezTo>
                          <a:cubicBezTo>
                            <a:pt x="763" y="204"/>
                            <a:pt x="763" y="204"/>
                            <a:pt x="763" y="204"/>
                          </a:cubicBezTo>
                          <a:cubicBezTo>
                            <a:pt x="765" y="206"/>
                            <a:pt x="765" y="206"/>
                            <a:pt x="765" y="206"/>
                          </a:cubicBezTo>
                          <a:cubicBezTo>
                            <a:pt x="764" y="203"/>
                            <a:pt x="764" y="203"/>
                            <a:pt x="764" y="203"/>
                          </a:cubicBezTo>
                          <a:cubicBezTo>
                            <a:pt x="766" y="203"/>
                            <a:pt x="766" y="203"/>
                            <a:pt x="766" y="203"/>
                          </a:cubicBezTo>
                          <a:cubicBezTo>
                            <a:pt x="769" y="205"/>
                            <a:pt x="769" y="205"/>
                            <a:pt x="769" y="205"/>
                          </a:cubicBezTo>
                          <a:cubicBezTo>
                            <a:pt x="768" y="202"/>
                            <a:pt x="768" y="202"/>
                            <a:pt x="768" y="202"/>
                          </a:cubicBezTo>
                          <a:cubicBezTo>
                            <a:pt x="772" y="204"/>
                            <a:pt x="772" y="204"/>
                            <a:pt x="772" y="204"/>
                          </a:cubicBezTo>
                          <a:cubicBezTo>
                            <a:pt x="774" y="205"/>
                            <a:pt x="774" y="205"/>
                            <a:pt x="774" y="205"/>
                          </a:cubicBezTo>
                          <a:cubicBezTo>
                            <a:pt x="777" y="204"/>
                            <a:pt x="777" y="204"/>
                            <a:pt x="777" y="204"/>
                          </a:cubicBezTo>
                          <a:cubicBezTo>
                            <a:pt x="781" y="203"/>
                            <a:pt x="781" y="203"/>
                            <a:pt x="781" y="203"/>
                          </a:cubicBezTo>
                          <a:cubicBezTo>
                            <a:pt x="783" y="201"/>
                            <a:pt x="783" y="201"/>
                            <a:pt x="783" y="201"/>
                          </a:cubicBezTo>
                          <a:cubicBezTo>
                            <a:pt x="786" y="200"/>
                            <a:pt x="786" y="200"/>
                            <a:pt x="786" y="200"/>
                          </a:cubicBezTo>
                          <a:cubicBezTo>
                            <a:pt x="788" y="197"/>
                            <a:pt x="788" y="197"/>
                            <a:pt x="788" y="197"/>
                          </a:cubicBezTo>
                          <a:cubicBezTo>
                            <a:pt x="789" y="194"/>
                            <a:pt x="789" y="194"/>
                            <a:pt x="789" y="194"/>
                          </a:cubicBezTo>
                          <a:cubicBezTo>
                            <a:pt x="792" y="191"/>
                            <a:pt x="792" y="191"/>
                            <a:pt x="792" y="191"/>
                          </a:cubicBezTo>
                          <a:cubicBezTo>
                            <a:pt x="794" y="190"/>
                            <a:pt x="794" y="190"/>
                            <a:pt x="794" y="190"/>
                          </a:cubicBezTo>
                          <a:cubicBezTo>
                            <a:pt x="794" y="187"/>
                            <a:pt x="794" y="187"/>
                            <a:pt x="794" y="187"/>
                          </a:cubicBezTo>
                          <a:cubicBezTo>
                            <a:pt x="797" y="184"/>
                            <a:pt x="797" y="184"/>
                            <a:pt x="797" y="184"/>
                          </a:cubicBezTo>
                          <a:cubicBezTo>
                            <a:pt x="800" y="182"/>
                            <a:pt x="800" y="182"/>
                            <a:pt x="800" y="182"/>
                          </a:cubicBezTo>
                          <a:cubicBezTo>
                            <a:pt x="802" y="179"/>
                            <a:pt x="802" y="179"/>
                            <a:pt x="802" y="179"/>
                          </a:cubicBezTo>
                          <a:cubicBezTo>
                            <a:pt x="801" y="176"/>
                            <a:pt x="801" y="176"/>
                            <a:pt x="801" y="176"/>
                          </a:cubicBezTo>
                          <a:cubicBezTo>
                            <a:pt x="798" y="174"/>
                            <a:pt x="798" y="174"/>
                            <a:pt x="798" y="174"/>
                          </a:cubicBezTo>
                          <a:cubicBezTo>
                            <a:pt x="795" y="174"/>
                            <a:pt x="795" y="174"/>
                            <a:pt x="795" y="174"/>
                          </a:cubicBezTo>
                          <a:cubicBezTo>
                            <a:pt x="792" y="173"/>
                            <a:pt x="792" y="173"/>
                            <a:pt x="792" y="173"/>
                          </a:cubicBezTo>
                          <a:cubicBezTo>
                            <a:pt x="789" y="174"/>
                            <a:pt x="789" y="174"/>
                            <a:pt x="789" y="174"/>
                          </a:cubicBezTo>
                          <a:cubicBezTo>
                            <a:pt x="786" y="174"/>
                            <a:pt x="786" y="174"/>
                            <a:pt x="786" y="174"/>
                          </a:cubicBezTo>
                          <a:cubicBezTo>
                            <a:pt x="783" y="174"/>
                            <a:pt x="783" y="174"/>
                            <a:pt x="783" y="174"/>
                          </a:cubicBezTo>
                          <a:cubicBezTo>
                            <a:pt x="780" y="173"/>
                            <a:pt x="780" y="173"/>
                            <a:pt x="780" y="173"/>
                          </a:cubicBezTo>
                          <a:cubicBezTo>
                            <a:pt x="777" y="173"/>
                            <a:pt x="777" y="173"/>
                            <a:pt x="777" y="173"/>
                          </a:cubicBezTo>
                          <a:cubicBezTo>
                            <a:pt x="774" y="173"/>
                            <a:pt x="774" y="173"/>
                            <a:pt x="774" y="173"/>
                          </a:cubicBezTo>
                          <a:cubicBezTo>
                            <a:pt x="771" y="173"/>
                            <a:pt x="771" y="173"/>
                            <a:pt x="771" y="173"/>
                          </a:cubicBezTo>
                          <a:cubicBezTo>
                            <a:pt x="768" y="170"/>
                            <a:pt x="768" y="170"/>
                            <a:pt x="768" y="170"/>
                          </a:cubicBezTo>
                          <a:cubicBezTo>
                            <a:pt x="766" y="168"/>
                            <a:pt x="766" y="168"/>
                            <a:pt x="766" y="168"/>
                          </a:cubicBezTo>
                          <a:cubicBezTo>
                            <a:pt x="763" y="165"/>
                            <a:pt x="763" y="165"/>
                            <a:pt x="763" y="165"/>
                          </a:cubicBezTo>
                          <a:cubicBezTo>
                            <a:pt x="760" y="163"/>
                            <a:pt x="760" y="163"/>
                            <a:pt x="760" y="163"/>
                          </a:cubicBezTo>
                          <a:cubicBezTo>
                            <a:pt x="757" y="161"/>
                            <a:pt x="757" y="161"/>
                            <a:pt x="757" y="161"/>
                          </a:cubicBezTo>
                          <a:cubicBezTo>
                            <a:pt x="754" y="160"/>
                            <a:pt x="754" y="160"/>
                            <a:pt x="754" y="160"/>
                          </a:cubicBezTo>
                          <a:cubicBezTo>
                            <a:pt x="748" y="159"/>
                            <a:pt x="748" y="159"/>
                            <a:pt x="748" y="159"/>
                          </a:cubicBezTo>
                          <a:cubicBezTo>
                            <a:pt x="745" y="159"/>
                            <a:pt x="745" y="159"/>
                            <a:pt x="745" y="159"/>
                          </a:cubicBezTo>
                          <a:cubicBezTo>
                            <a:pt x="742" y="158"/>
                            <a:pt x="742" y="158"/>
                            <a:pt x="742" y="158"/>
                          </a:cubicBezTo>
                          <a:cubicBezTo>
                            <a:pt x="739" y="160"/>
                            <a:pt x="739" y="160"/>
                            <a:pt x="739" y="160"/>
                          </a:cubicBezTo>
                          <a:cubicBezTo>
                            <a:pt x="736" y="158"/>
                            <a:pt x="736" y="158"/>
                            <a:pt x="736" y="158"/>
                          </a:cubicBezTo>
                          <a:cubicBezTo>
                            <a:pt x="739" y="158"/>
                            <a:pt x="739" y="158"/>
                            <a:pt x="739" y="158"/>
                          </a:cubicBezTo>
                          <a:cubicBezTo>
                            <a:pt x="742" y="158"/>
                            <a:pt x="742" y="158"/>
                            <a:pt x="742" y="158"/>
                          </a:cubicBezTo>
                          <a:cubicBezTo>
                            <a:pt x="745" y="158"/>
                            <a:pt x="745" y="158"/>
                            <a:pt x="745" y="158"/>
                          </a:cubicBezTo>
                          <a:cubicBezTo>
                            <a:pt x="748" y="159"/>
                            <a:pt x="748" y="159"/>
                            <a:pt x="748" y="159"/>
                          </a:cubicBezTo>
                          <a:cubicBezTo>
                            <a:pt x="751" y="158"/>
                            <a:pt x="751" y="158"/>
                            <a:pt x="751" y="158"/>
                          </a:cubicBezTo>
                          <a:cubicBezTo>
                            <a:pt x="754" y="159"/>
                            <a:pt x="754" y="159"/>
                            <a:pt x="754" y="159"/>
                          </a:cubicBezTo>
                          <a:cubicBezTo>
                            <a:pt x="757" y="159"/>
                            <a:pt x="757" y="159"/>
                            <a:pt x="757" y="159"/>
                          </a:cubicBezTo>
                          <a:cubicBezTo>
                            <a:pt x="760" y="161"/>
                            <a:pt x="760" y="161"/>
                            <a:pt x="760" y="161"/>
                          </a:cubicBezTo>
                          <a:cubicBezTo>
                            <a:pt x="757" y="158"/>
                            <a:pt x="757" y="158"/>
                            <a:pt x="757" y="158"/>
                          </a:cubicBezTo>
                          <a:cubicBezTo>
                            <a:pt x="757" y="158"/>
                            <a:pt x="757" y="158"/>
                            <a:pt x="757" y="158"/>
                          </a:cubicBezTo>
                          <a:cubicBezTo>
                            <a:pt x="757" y="158"/>
                            <a:pt x="757" y="158"/>
                            <a:pt x="757" y="158"/>
                          </a:cubicBezTo>
                          <a:cubicBezTo>
                            <a:pt x="760" y="158"/>
                            <a:pt x="760" y="158"/>
                            <a:pt x="760" y="158"/>
                          </a:cubicBezTo>
                          <a:cubicBezTo>
                            <a:pt x="763" y="158"/>
                            <a:pt x="763" y="158"/>
                            <a:pt x="763" y="158"/>
                          </a:cubicBezTo>
                          <a:cubicBezTo>
                            <a:pt x="766" y="160"/>
                            <a:pt x="766" y="160"/>
                            <a:pt x="766" y="160"/>
                          </a:cubicBezTo>
                          <a:cubicBezTo>
                            <a:pt x="768" y="161"/>
                            <a:pt x="768" y="161"/>
                            <a:pt x="768" y="161"/>
                          </a:cubicBezTo>
                          <a:cubicBezTo>
                            <a:pt x="772" y="163"/>
                            <a:pt x="772" y="163"/>
                            <a:pt x="772" y="163"/>
                          </a:cubicBezTo>
                          <a:cubicBezTo>
                            <a:pt x="774" y="164"/>
                            <a:pt x="774" y="164"/>
                            <a:pt x="774" y="164"/>
                          </a:cubicBezTo>
                          <a:cubicBezTo>
                            <a:pt x="777" y="165"/>
                            <a:pt x="777" y="165"/>
                            <a:pt x="777" y="165"/>
                          </a:cubicBezTo>
                          <a:cubicBezTo>
                            <a:pt x="781" y="165"/>
                            <a:pt x="781" y="165"/>
                            <a:pt x="781" y="165"/>
                          </a:cubicBezTo>
                          <a:cubicBezTo>
                            <a:pt x="778" y="165"/>
                            <a:pt x="778" y="165"/>
                            <a:pt x="778" y="165"/>
                          </a:cubicBezTo>
                          <a:cubicBezTo>
                            <a:pt x="774" y="165"/>
                            <a:pt x="774" y="165"/>
                            <a:pt x="774" y="165"/>
                          </a:cubicBezTo>
                          <a:cubicBezTo>
                            <a:pt x="780" y="168"/>
                            <a:pt x="780" y="168"/>
                            <a:pt x="780" y="168"/>
                          </a:cubicBezTo>
                          <a:cubicBezTo>
                            <a:pt x="783" y="171"/>
                            <a:pt x="783" y="171"/>
                            <a:pt x="783" y="171"/>
                          </a:cubicBezTo>
                          <a:cubicBezTo>
                            <a:pt x="786" y="172"/>
                            <a:pt x="786" y="172"/>
                            <a:pt x="786" y="172"/>
                          </a:cubicBezTo>
                          <a:cubicBezTo>
                            <a:pt x="789" y="173"/>
                            <a:pt x="789" y="173"/>
                            <a:pt x="789" y="173"/>
                          </a:cubicBezTo>
                          <a:cubicBezTo>
                            <a:pt x="795" y="173"/>
                            <a:pt x="795" y="173"/>
                            <a:pt x="795" y="173"/>
                          </a:cubicBezTo>
                          <a:cubicBezTo>
                            <a:pt x="798" y="172"/>
                            <a:pt x="798" y="172"/>
                            <a:pt x="798" y="172"/>
                          </a:cubicBezTo>
                          <a:cubicBezTo>
                            <a:pt x="800" y="169"/>
                            <a:pt x="800" y="169"/>
                            <a:pt x="800" y="169"/>
                          </a:cubicBezTo>
                          <a:cubicBezTo>
                            <a:pt x="809" y="163"/>
                            <a:pt x="809" y="163"/>
                            <a:pt x="809" y="163"/>
                          </a:cubicBezTo>
                          <a:cubicBezTo>
                            <a:pt x="809" y="160"/>
                            <a:pt x="809" y="160"/>
                            <a:pt x="809" y="160"/>
                          </a:cubicBezTo>
                          <a:cubicBezTo>
                            <a:pt x="811" y="158"/>
                            <a:pt x="811" y="158"/>
                            <a:pt x="811" y="158"/>
                          </a:cubicBezTo>
                          <a:cubicBezTo>
                            <a:pt x="814" y="156"/>
                            <a:pt x="814" y="156"/>
                            <a:pt x="814" y="156"/>
                          </a:cubicBezTo>
                          <a:cubicBezTo>
                            <a:pt x="816" y="154"/>
                            <a:pt x="816" y="154"/>
                            <a:pt x="816" y="154"/>
                          </a:cubicBezTo>
                          <a:cubicBezTo>
                            <a:pt x="815" y="151"/>
                            <a:pt x="815" y="151"/>
                            <a:pt x="815" y="151"/>
                          </a:cubicBezTo>
                          <a:cubicBezTo>
                            <a:pt x="812" y="150"/>
                            <a:pt x="812" y="150"/>
                            <a:pt x="812" y="150"/>
                          </a:cubicBezTo>
                          <a:cubicBezTo>
                            <a:pt x="809" y="149"/>
                            <a:pt x="809" y="149"/>
                            <a:pt x="809" y="149"/>
                          </a:cubicBezTo>
                          <a:cubicBezTo>
                            <a:pt x="806" y="148"/>
                            <a:pt x="806" y="148"/>
                            <a:pt x="806" y="148"/>
                          </a:cubicBezTo>
                          <a:cubicBezTo>
                            <a:pt x="806" y="145"/>
                            <a:pt x="806" y="145"/>
                            <a:pt x="806" y="145"/>
                          </a:cubicBezTo>
                          <a:cubicBezTo>
                            <a:pt x="809" y="143"/>
                            <a:pt x="809" y="143"/>
                            <a:pt x="809" y="143"/>
                          </a:cubicBezTo>
                          <a:cubicBezTo>
                            <a:pt x="812" y="143"/>
                            <a:pt x="812" y="143"/>
                            <a:pt x="812" y="143"/>
                          </a:cubicBezTo>
                          <a:cubicBezTo>
                            <a:pt x="815" y="144"/>
                            <a:pt x="815" y="144"/>
                            <a:pt x="815" y="144"/>
                          </a:cubicBezTo>
                          <a:cubicBezTo>
                            <a:pt x="818" y="144"/>
                            <a:pt x="818" y="144"/>
                            <a:pt x="818" y="144"/>
                          </a:cubicBezTo>
                          <a:cubicBezTo>
                            <a:pt x="821" y="143"/>
                            <a:pt x="821" y="143"/>
                            <a:pt x="821" y="143"/>
                          </a:cubicBezTo>
                          <a:cubicBezTo>
                            <a:pt x="824" y="142"/>
                            <a:pt x="824" y="142"/>
                            <a:pt x="824" y="142"/>
                          </a:cubicBezTo>
                          <a:cubicBezTo>
                            <a:pt x="826" y="145"/>
                            <a:pt x="826" y="145"/>
                            <a:pt x="826" y="145"/>
                          </a:cubicBezTo>
                          <a:cubicBezTo>
                            <a:pt x="827" y="148"/>
                            <a:pt x="827" y="148"/>
                            <a:pt x="827" y="148"/>
                          </a:cubicBezTo>
                          <a:cubicBezTo>
                            <a:pt x="830" y="148"/>
                            <a:pt x="830" y="148"/>
                            <a:pt x="830" y="148"/>
                          </a:cubicBezTo>
                          <a:cubicBezTo>
                            <a:pt x="833" y="150"/>
                            <a:pt x="833" y="150"/>
                            <a:pt x="833" y="150"/>
                          </a:cubicBezTo>
                          <a:cubicBezTo>
                            <a:pt x="836" y="151"/>
                            <a:pt x="836" y="151"/>
                            <a:pt x="836" y="151"/>
                          </a:cubicBezTo>
                          <a:cubicBezTo>
                            <a:pt x="839" y="152"/>
                            <a:pt x="839" y="152"/>
                            <a:pt x="839" y="152"/>
                          </a:cubicBezTo>
                          <a:cubicBezTo>
                            <a:pt x="838" y="149"/>
                            <a:pt x="838" y="149"/>
                            <a:pt x="838" y="149"/>
                          </a:cubicBezTo>
                          <a:cubicBezTo>
                            <a:pt x="838" y="146"/>
                            <a:pt x="838" y="146"/>
                            <a:pt x="838" y="146"/>
                          </a:cubicBezTo>
                          <a:cubicBezTo>
                            <a:pt x="840" y="149"/>
                            <a:pt x="840" y="149"/>
                            <a:pt x="840" y="149"/>
                          </a:cubicBezTo>
                          <a:cubicBezTo>
                            <a:pt x="843" y="148"/>
                            <a:pt x="843" y="148"/>
                            <a:pt x="843" y="148"/>
                          </a:cubicBezTo>
                          <a:cubicBezTo>
                            <a:pt x="846" y="151"/>
                            <a:pt x="846" y="151"/>
                            <a:pt x="846" y="151"/>
                          </a:cubicBezTo>
                          <a:cubicBezTo>
                            <a:pt x="849" y="152"/>
                            <a:pt x="849" y="152"/>
                            <a:pt x="849" y="152"/>
                          </a:cubicBezTo>
                          <a:cubicBezTo>
                            <a:pt x="849" y="149"/>
                            <a:pt x="849" y="149"/>
                            <a:pt x="849" y="149"/>
                          </a:cubicBezTo>
                          <a:cubicBezTo>
                            <a:pt x="849" y="149"/>
                            <a:pt x="849" y="149"/>
                            <a:pt x="849" y="149"/>
                          </a:cubicBezTo>
                          <a:cubicBezTo>
                            <a:pt x="848" y="146"/>
                            <a:pt x="848" y="146"/>
                            <a:pt x="848" y="146"/>
                          </a:cubicBezTo>
                          <a:cubicBezTo>
                            <a:pt x="845" y="143"/>
                            <a:pt x="845" y="143"/>
                            <a:pt x="845" y="143"/>
                          </a:cubicBezTo>
                          <a:cubicBezTo>
                            <a:pt x="844" y="140"/>
                            <a:pt x="844" y="140"/>
                            <a:pt x="844" y="140"/>
                          </a:cubicBezTo>
                          <a:cubicBezTo>
                            <a:pt x="841" y="139"/>
                            <a:pt x="841" y="139"/>
                            <a:pt x="841" y="139"/>
                          </a:cubicBezTo>
                          <a:cubicBezTo>
                            <a:pt x="838" y="136"/>
                            <a:pt x="838" y="136"/>
                            <a:pt x="838" y="136"/>
                          </a:cubicBezTo>
                          <a:cubicBezTo>
                            <a:pt x="836" y="134"/>
                            <a:pt x="836" y="134"/>
                            <a:pt x="836" y="134"/>
                          </a:cubicBezTo>
                          <a:cubicBezTo>
                            <a:pt x="832" y="133"/>
                            <a:pt x="832" y="133"/>
                            <a:pt x="832" y="133"/>
                          </a:cubicBezTo>
                          <a:cubicBezTo>
                            <a:pt x="829" y="135"/>
                            <a:pt x="829" y="135"/>
                            <a:pt x="829" y="135"/>
                          </a:cubicBezTo>
                          <a:cubicBezTo>
                            <a:pt x="830" y="133"/>
                            <a:pt x="830" y="133"/>
                            <a:pt x="830" y="133"/>
                          </a:cubicBezTo>
                          <a:cubicBezTo>
                            <a:pt x="836" y="132"/>
                            <a:pt x="836" y="132"/>
                            <a:pt x="836" y="132"/>
                          </a:cubicBezTo>
                          <a:cubicBezTo>
                            <a:pt x="833" y="132"/>
                            <a:pt x="833" y="132"/>
                            <a:pt x="833" y="132"/>
                          </a:cubicBezTo>
                          <a:cubicBezTo>
                            <a:pt x="836" y="131"/>
                            <a:pt x="836" y="131"/>
                            <a:pt x="836" y="131"/>
                          </a:cubicBezTo>
                          <a:cubicBezTo>
                            <a:pt x="839" y="132"/>
                            <a:pt x="839" y="132"/>
                            <a:pt x="839" y="132"/>
                          </a:cubicBezTo>
                          <a:cubicBezTo>
                            <a:pt x="837" y="132"/>
                            <a:pt x="837" y="132"/>
                            <a:pt x="837" y="132"/>
                          </a:cubicBezTo>
                          <a:cubicBezTo>
                            <a:pt x="840" y="133"/>
                            <a:pt x="840" y="133"/>
                            <a:pt x="840" y="133"/>
                          </a:cubicBezTo>
                          <a:cubicBezTo>
                            <a:pt x="840" y="136"/>
                            <a:pt x="840" y="136"/>
                            <a:pt x="840" y="136"/>
                          </a:cubicBezTo>
                          <a:cubicBezTo>
                            <a:pt x="843" y="139"/>
                            <a:pt x="843" y="139"/>
                            <a:pt x="843" y="139"/>
                          </a:cubicBezTo>
                          <a:cubicBezTo>
                            <a:pt x="846" y="137"/>
                            <a:pt x="846" y="137"/>
                            <a:pt x="846" y="137"/>
                          </a:cubicBezTo>
                          <a:cubicBezTo>
                            <a:pt x="848" y="139"/>
                            <a:pt x="848" y="139"/>
                            <a:pt x="848" y="139"/>
                          </a:cubicBezTo>
                          <a:cubicBezTo>
                            <a:pt x="848" y="142"/>
                            <a:pt x="848" y="142"/>
                            <a:pt x="848" y="142"/>
                          </a:cubicBezTo>
                          <a:cubicBezTo>
                            <a:pt x="851" y="143"/>
                            <a:pt x="851" y="143"/>
                            <a:pt x="851" y="143"/>
                          </a:cubicBezTo>
                          <a:cubicBezTo>
                            <a:pt x="853" y="146"/>
                            <a:pt x="853" y="146"/>
                            <a:pt x="853" y="146"/>
                          </a:cubicBezTo>
                          <a:cubicBezTo>
                            <a:pt x="856" y="147"/>
                            <a:pt x="856" y="147"/>
                            <a:pt x="856" y="147"/>
                          </a:cubicBezTo>
                          <a:cubicBezTo>
                            <a:pt x="859" y="145"/>
                            <a:pt x="859" y="145"/>
                            <a:pt x="859" y="145"/>
                          </a:cubicBezTo>
                          <a:cubicBezTo>
                            <a:pt x="861" y="143"/>
                            <a:pt x="861" y="143"/>
                            <a:pt x="861" y="143"/>
                          </a:cubicBezTo>
                          <a:cubicBezTo>
                            <a:pt x="865" y="142"/>
                            <a:pt x="865" y="142"/>
                            <a:pt x="865" y="142"/>
                          </a:cubicBezTo>
                          <a:cubicBezTo>
                            <a:pt x="867" y="141"/>
                            <a:pt x="867" y="141"/>
                            <a:pt x="867" y="141"/>
                          </a:cubicBezTo>
                          <a:cubicBezTo>
                            <a:pt x="870" y="138"/>
                            <a:pt x="870" y="138"/>
                            <a:pt x="870" y="138"/>
                          </a:cubicBezTo>
                          <a:cubicBezTo>
                            <a:pt x="873" y="139"/>
                            <a:pt x="873" y="139"/>
                            <a:pt x="873" y="139"/>
                          </a:cubicBezTo>
                          <a:cubicBezTo>
                            <a:pt x="874" y="136"/>
                            <a:pt x="874" y="136"/>
                            <a:pt x="874" y="136"/>
                          </a:cubicBezTo>
                          <a:cubicBezTo>
                            <a:pt x="876" y="133"/>
                            <a:pt x="876" y="133"/>
                            <a:pt x="876" y="133"/>
                          </a:cubicBezTo>
                          <a:cubicBezTo>
                            <a:pt x="879" y="131"/>
                            <a:pt x="879" y="131"/>
                            <a:pt x="879" y="131"/>
                          </a:cubicBezTo>
                          <a:cubicBezTo>
                            <a:pt x="882" y="131"/>
                            <a:pt x="882" y="131"/>
                            <a:pt x="882" y="131"/>
                          </a:cubicBezTo>
                          <a:cubicBezTo>
                            <a:pt x="884" y="128"/>
                            <a:pt x="884" y="128"/>
                            <a:pt x="884" y="128"/>
                          </a:cubicBezTo>
                          <a:cubicBezTo>
                            <a:pt x="885" y="125"/>
                            <a:pt x="885" y="125"/>
                            <a:pt x="885" y="125"/>
                          </a:cubicBezTo>
                          <a:cubicBezTo>
                            <a:pt x="886" y="122"/>
                            <a:pt x="886" y="122"/>
                            <a:pt x="886" y="122"/>
                          </a:cubicBezTo>
                          <a:cubicBezTo>
                            <a:pt x="887" y="119"/>
                            <a:pt x="887" y="119"/>
                            <a:pt x="887" y="119"/>
                          </a:cubicBezTo>
                          <a:cubicBezTo>
                            <a:pt x="884" y="116"/>
                            <a:pt x="884" y="116"/>
                            <a:pt x="884" y="116"/>
                          </a:cubicBezTo>
                          <a:cubicBezTo>
                            <a:pt x="881" y="115"/>
                            <a:pt x="881" y="115"/>
                            <a:pt x="881" y="115"/>
                          </a:cubicBezTo>
                          <a:cubicBezTo>
                            <a:pt x="876" y="110"/>
                            <a:pt x="876" y="110"/>
                            <a:pt x="876" y="110"/>
                          </a:cubicBezTo>
                          <a:cubicBezTo>
                            <a:pt x="873" y="107"/>
                            <a:pt x="873" y="107"/>
                            <a:pt x="873" y="107"/>
                          </a:cubicBezTo>
                          <a:cubicBezTo>
                            <a:pt x="874" y="103"/>
                            <a:pt x="874" y="103"/>
                            <a:pt x="874" y="103"/>
                          </a:cubicBezTo>
                          <a:cubicBezTo>
                            <a:pt x="875" y="101"/>
                            <a:pt x="875" y="101"/>
                            <a:pt x="875" y="101"/>
                          </a:cubicBezTo>
                          <a:cubicBezTo>
                            <a:pt x="872" y="103"/>
                            <a:pt x="872" y="103"/>
                            <a:pt x="872" y="103"/>
                          </a:cubicBezTo>
                          <a:cubicBezTo>
                            <a:pt x="872" y="100"/>
                            <a:pt x="872" y="100"/>
                            <a:pt x="872" y="100"/>
                          </a:cubicBezTo>
                          <a:cubicBezTo>
                            <a:pt x="869" y="99"/>
                            <a:pt x="869" y="99"/>
                            <a:pt x="869" y="99"/>
                          </a:cubicBezTo>
                          <a:cubicBezTo>
                            <a:pt x="868" y="96"/>
                            <a:pt x="868" y="96"/>
                            <a:pt x="868" y="96"/>
                          </a:cubicBezTo>
                          <a:cubicBezTo>
                            <a:pt x="867" y="96"/>
                            <a:pt x="867" y="96"/>
                            <a:pt x="867" y="96"/>
                          </a:cubicBezTo>
                          <a:cubicBezTo>
                            <a:pt x="867" y="93"/>
                            <a:pt x="867" y="93"/>
                            <a:pt x="867" y="93"/>
                          </a:cubicBezTo>
                          <a:cubicBezTo>
                            <a:pt x="870" y="94"/>
                            <a:pt x="870" y="94"/>
                            <a:pt x="870" y="94"/>
                          </a:cubicBezTo>
                          <a:cubicBezTo>
                            <a:pt x="873" y="94"/>
                            <a:pt x="873" y="94"/>
                            <a:pt x="873" y="94"/>
                          </a:cubicBezTo>
                          <a:cubicBezTo>
                            <a:pt x="876" y="95"/>
                            <a:pt x="876" y="95"/>
                            <a:pt x="876" y="95"/>
                          </a:cubicBezTo>
                          <a:cubicBezTo>
                            <a:pt x="876" y="95"/>
                            <a:pt x="876" y="95"/>
                            <a:pt x="876" y="95"/>
                          </a:cubicBezTo>
                          <a:cubicBezTo>
                            <a:pt x="879" y="93"/>
                            <a:pt x="879" y="93"/>
                            <a:pt x="879" y="93"/>
                          </a:cubicBezTo>
                          <a:cubicBezTo>
                            <a:pt x="882" y="93"/>
                            <a:pt x="882" y="93"/>
                            <a:pt x="882" y="93"/>
                          </a:cubicBezTo>
                          <a:cubicBezTo>
                            <a:pt x="885" y="91"/>
                            <a:pt x="885" y="91"/>
                            <a:pt x="885" y="91"/>
                          </a:cubicBezTo>
                          <a:cubicBezTo>
                            <a:pt x="887" y="88"/>
                            <a:pt x="887" y="88"/>
                            <a:pt x="887" y="88"/>
                          </a:cubicBezTo>
                          <a:cubicBezTo>
                            <a:pt x="886" y="85"/>
                            <a:pt x="886" y="85"/>
                            <a:pt x="886" y="85"/>
                          </a:cubicBezTo>
                          <a:cubicBezTo>
                            <a:pt x="883" y="84"/>
                            <a:pt x="883" y="84"/>
                            <a:pt x="883" y="84"/>
                          </a:cubicBezTo>
                          <a:cubicBezTo>
                            <a:pt x="880" y="83"/>
                            <a:pt x="880" y="83"/>
                            <a:pt x="880" y="83"/>
                          </a:cubicBezTo>
                          <a:cubicBezTo>
                            <a:pt x="877" y="83"/>
                            <a:pt x="877" y="83"/>
                            <a:pt x="877" y="83"/>
                          </a:cubicBezTo>
                          <a:cubicBezTo>
                            <a:pt x="880" y="82"/>
                            <a:pt x="880" y="82"/>
                            <a:pt x="880" y="82"/>
                          </a:cubicBezTo>
                          <a:cubicBezTo>
                            <a:pt x="882" y="80"/>
                            <a:pt x="882" y="80"/>
                            <a:pt x="882" y="80"/>
                          </a:cubicBezTo>
                          <a:cubicBezTo>
                            <a:pt x="886" y="78"/>
                            <a:pt x="886" y="78"/>
                            <a:pt x="886" y="78"/>
                          </a:cubicBezTo>
                          <a:cubicBezTo>
                            <a:pt x="884" y="75"/>
                            <a:pt x="884" y="75"/>
                            <a:pt x="884" y="75"/>
                          </a:cubicBezTo>
                          <a:cubicBezTo>
                            <a:pt x="882" y="74"/>
                            <a:pt x="882" y="74"/>
                            <a:pt x="882" y="74"/>
                          </a:cubicBezTo>
                          <a:cubicBezTo>
                            <a:pt x="878" y="74"/>
                            <a:pt x="878" y="74"/>
                            <a:pt x="878" y="74"/>
                          </a:cubicBezTo>
                          <a:cubicBezTo>
                            <a:pt x="876" y="73"/>
                            <a:pt x="876" y="73"/>
                            <a:pt x="876" y="73"/>
                          </a:cubicBezTo>
                          <a:cubicBezTo>
                            <a:pt x="873" y="74"/>
                            <a:pt x="873" y="74"/>
                            <a:pt x="873" y="74"/>
                          </a:cubicBezTo>
                          <a:cubicBezTo>
                            <a:pt x="872" y="72"/>
                            <a:pt x="872" y="72"/>
                            <a:pt x="872" y="72"/>
                          </a:cubicBezTo>
                          <a:cubicBezTo>
                            <a:pt x="869" y="69"/>
                            <a:pt x="869" y="69"/>
                            <a:pt x="869" y="69"/>
                          </a:cubicBezTo>
                          <a:cubicBezTo>
                            <a:pt x="867" y="68"/>
                            <a:pt x="867" y="68"/>
                            <a:pt x="867" y="68"/>
                          </a:cubicBezTo>
                          <a:cubicBezTo>
                            <a:pt x="864" y="67"/>
                            <a:pt x="864" y="67"/>
                            <a:pt x="864" y="67"/>
                          </a:cubicBezTo>
                          <a:cubicBezTo>
                            <a:pt x="861" y="67"/>
                            <a:pt x="861" y="67"/>
                            <a:pt x="861" y="67"/>
                          </a:cubicBezTo>
                          <a:cubicBezTo>
                            <a:pt x="858" y="66"/>
                            <a:pt x="858" y="66"/>
                            <a:pt x="858" y="66"/>
                          </a:cubicBezTo>
                          <a:cubicBezTo>
                            <a:pt x="861" y="67"/>
                            <a:pt x="861" y="67"/>
                            <a:pt x="861" y="67"/>
                          </a:cubicBezTo>
                          <a:cubicBezTo>
                            <a:pt x="864" y="67"/>
                            <a:pt x="864" y="67"/>
                            <a:pt x="864" y="67"/>
                          </a:cubicBezTo>
                          <a:cubicBezTo>
                            <a:pt x="867" y="67"/>
                            <a:pt x="867" y="67"/>
                            <a:pt x="867" y="67"/>
                          </a:cubicBezTo>
                          <a:cubicBezTo>
                            <a:pt x="866" y="64"/>
                            <a:pt x="866" y="64"/>
                            <a:pt x="866" y="64"/>
                          </a:cubicBezTo>
                          <a:cubicBezTo>
                            <a:pt x="869" y="64"/>
                            <a:pt x="869" y="64"/>
                            <a:pt x="869" y="64"/>
                          </a:cubicBezTo>
                          <a:cubicBezTo>
                            <a:pt x="872" y="64"/>
                            <a:pt x="872" y="64"/>
                            <a:pt x="872" y="64"/>
                          </a:cubicBezTo>
                          <a:cubicBezTo>
                            <a:pt x="869" y="63"/>
                            <a:pt x="869" y="63"/>
                            <a:pt x="869" y="63"/>
                          </a:cubicBezTo>
                          <a:cubicBezTo>
                            <a:pt x="866" y="62"/>
                            <a:pt x="866" y="62"/>
                            <a:pt x="866" y="62"/>
                          </a:cubicBezTo>
                          <a:cubicBezTo>
                            <a:pt x="863" y="62"/>
                            <a:pt x="863" y="62"/>
                            <a:pt x="863" y="62"/>
                          </a:cubicBezTo>
                          <a:cubicBezTo>
                            <a:pt x="860" y="63"/>
                            <a:pt x="860" y="63"/>
                            <a:pt x="860" y="63"/>
                          </a:cubicBezTo>
                          <a:cubicBezTo>
                            <a:pt x="857" y="62"/>
                            <a:pt x="857" y="62"/>
                            <a:pt x="857" y="62"/>
                          </a:cubicBezTo>
                          <a:cubicBezTo>
                            <a:pt x="854" y="62"/>
                            <a:pt x="854" y="62"/>
                            <a:pt x="854" y="62"/>
                          </a:cubicBezTo>
                          <a:cubicBezTo>
                            <a:pt x="851" y="62"/>
                            <a:pt x="851" y="62"/>
                            <a:pt x="851" y="62"/>
                          </a:cubicBezTo>
                          <a:cubicBezTo>
                            <a:pt x="848" y="61"/>
                            <a:pt x="848" y="61"/>
                            <a:pt x="848" y="61"/>
                          </a:cubicBezTo>
                          <a:cubicBezTo>
                            <a:pt x="845" y="60"/>
                            <a:pt x="845" y="60"/>
                            <a:pt x="845" y="60"/>
                          </a:cubicBezTo>
                          <a:cubicBezTo>
                            <a:pt x="842" y="59"/>
                            <a:pt x="842" y="59"/>
                            <a:pt x="842" y="59"/>
                          </a:cubicBezTo>
                          <a:cubicBezTo>
                            <a:pt x="839" y="58"/>
                            <a:pt x="839" y="58"/>
                            <a:pt x="839" y="58"/>
                          </a:cubicBezTo>
                          <a:cubicBezTo>
                            <a:pt x="836" y="58"/>
                            <a:pt x="836" y="58"/>
                            <a:pt x="836" y="58"/>
                          </a:cubicBezTo>
                          <a:cubicBezTo>
                            <a:pt x="833" y="58"/>
                            <a:pt x="833" y="58"/>
                            <a:pt x="833" y="58"/>
                          </a:cubicBezTo>
                          <a:cubicBezTo>
                            <a:pt x="830" y="60"/>
                            <a:pt x="830" y="60"/>
                            <a:pt x="830" y="60"/>
                          </a:cubicBezTo>
                          <a:cubicBezTo>
                            <a:pt x="827" y="59"/>
                            <a:pt x="827" y="59"/>
                            <a:pt x="827" y="59"/>
                          </a:cubicBezTo>
                          <a:cubicBezTo>
                            <a:pt x="824" y="58"/>
                            <a:pt x="824" y="58"/>
                            <a:pt x="824" y="58"/>
                          </a:cubicBezTo>
                          <a:cubicBezTo>
                            <a:pt x="822" y="59"/>
                            <a:pt x="822" y="59"/>
                            <a:pt x="822" y="59"/>
                          </a:cubicBezTo>
                          <a:cubicBezTo>
                            <a:pt x="825" y="59"/>
                            <a:pt x="825" y="59"/>
                            <a:pt x="825" y="59"/>
                          </a:cubicBezTo>
                          <a:cubicBezTo>
                            <a:pt x="825" y="62"/>
                            <a:pt x="825" y="62"/>
                            <a:pt x="825" y="62"/>
                          </a:cubicBezTo>
                          <a:cubicBezTo>
                            <a:pt x="824" y="65"/>
                            <a:pt x="824" y="65"/>
                            <a:pt x="824" y="65"/>
                          </a:cubicBezTo>
                          <a:cubicBezTo>
                            <a:pt x="823" y="68"/>
                            <a:pt x="823" y="68"/>
                            <a:pt x="823" y="68"/>
                          </a:cubicBezTo>
                          <a:cubicBezTo>
                            <a:pt x="824" y="71"/>
                            <a:pt x="824" y="71"/>
                            <a:pt x="824" y="71"/>
                          </a:cubicBezTo>
                          <a:cubicBezTo>
                            <a:pt x="825" y="74"/>
                            <a:pt x="825" y="74"/>
                            <a:pt x="825" y="74"/>
                          </a:cubicBezTo>
                          <a:cubicBezTo>
                            <a:pt x="827" y="76"/>
                            <a:pt x="827" y="76"/>
                            <a:pt x="827" y="76"/>
                          </a:cubicBezTo>
                          <a:cubicBezTo>
                            <a:pt x="831" y="76"/>
                            <a:pt x="831" y="76"/>
                            <a:pt x="831" y="76"/>
                          </a:cubicBezTo>
                          <a:cubicBezTo>
                            <a:pt x="834" y="78"/>
                            <a:pt x="834" y="78"/>
                            <a:pt x="834" y="78"/>
                          </a:cubicBezTo>
                          <a:cubicBezTo>
                            <a:pt x="837" y="80"/>
                            <a:pt x="837" y="80"/>
                            <a:pt x="837" y="80"/>
                          </a:cubicBezTo>
                          <a:cubicBezTo>
                            <a:pt x="834" y="80"/>
                            <a:pt x="834" y="80"/>
                            <a:pt x="834" y="80"/>
                          </a:cubicBezTo>
                          <a:cubicBezTo>
                            <a:pt x="831" y="80"/>
                            <a:pt x="831" y="80"/>
                            <a:pt x="831" y="80"/>
                          </a:cubicBezTo>
                          <a:cubicBezTo>
                            <a:pt x="834" y="82"/>
                            <a:pt x="834" y="82"/>
                            <a:pt x="834" y="82"/>
                          </a:cubicBezTo>
                          <a:cubicBezTo>
                            <a:pt x="831" y="82"/>
                            <a:pt x="831" y="82"/>
                            <a:pt x="831" y="82"/>
                          </a:cubicBezTo>
                          <a:cubicBezTo>
                            <a:pt x="828" y="84"/>
                            <a:pt x="828" y="84"/>
                            <a:pt x="828" y="84"/>
                          </a:cubicBezTo>
                          <a:cubicBezTo>
                            <a:pt x="831" y="85"/>
                            <a:pt x="831" y="85"/>
                            <a:pt x="831" y="85"/>
                          </a:cubicBezTo>
                          <a:cubicBezTo>
                            <a:pt x="834" y="86"/>
                            <a:pt x="834" y="86"/>
                            <a:pt x="834" y="86"/>
                          </a:cubicBezTo>
                          <a:cubicBezTo>
                            <a:pt x="831" y="87"/>
                            <a:pt x="831" y="87"/>
                            <a:pt x="831" y="87"/>
                          </a:cubicBezTo>
                          <a:cubicBezTo>
                            <a:pt x="828" y="87"/>
                            <a:pt x="828" y="87"/>
                            <a:pt x="828" y="87"/>
                          </a:cubicBezTo>
                          <a:cubicBezTo>
                            <a:pt x="825" y="87"/>
                            <a:pt x="825" y="87"/>
                            <a:pt x="825" y="87"/>
                          </a:cubicBezTo>
                          <a:cubicBezTo>
                            <a:pt x="823" y="87"/>
                            <a:pt x="823" y="87"/>
                            <a:pt x="823" y="87"/>
                          </a:cubicBezTo>
                          <a:cubicBezTo>
                            <a:pt x="820" y="90"/>
                            <a:pt x="820" y="90"/>
                            <a:pt x="820" y="90"/>
                          </a:cubicBezTo>
                          <a:cubicBezTo>
                            <a:pt x="821" y="93"/>
                            <a:pt x="821" y="93"/>
                            <a:pt x="821" y="93"/>
                          </a:cubicBezTo>
                          <a:cubicBezTo>
                            <a:pt x="820" y="96"/>
                            <a:pt x="820" y="96"/>
                            <a:pt x="820" y="96"/>
                          </a:cubicBezTo>
                          <a:cubicBezTo>
                            <a:pt x="819" y="99"/>
                            <a:pt x="819" y="99"/>
                            <a:pt x="819" y="99"/>
                          </a:cubicBezTo>
                          <a:cubicBezTo>
                            <a:pt x="818" y="102"/>
                            <a:pt x="818" y="102"/>
                            <a:pt x="818" y="102"/>
                          </a:cubicBezTo>
                          <a:cubicBezTo>
                            <a:pt x="818" y="105"/>
                            <a:pt x="818" y="105"/>
                            <a:pt x="818" y="105"/>
                          </a:cubicBezTo>
                          <a:cubicBezTo>
                            <a:pt x="815" y="107"/>
                            <a:pt x="815" y="107"/>
                            <a:pt x="815" y="107"/>
                          </a:cubicBezTo>
                          <a:cubicBezTo>
                            <a:pt x="811" y="111"/>
                            <a:pt x="811" y="111"/>
                            <a:pt x="811" y="111"/>
                          </a:cubicBezTo>
                          <a:cubicBezTo>
                            <a:pt x="809" y="114"/>
                            <a:pt x="809" y="114"/>
                            <a:pt x="809" y="114"/>
                          </a:cubicBezTo>
                          <a:cubicBezTo>
                            <a:pt x="810" y="116"/>
                            <a:pt x="810" y="116"/>
                            <a:pt x="810" y="116"/>
                          </a:cubicBezTo>
                          <a:cubicBezTo>
                            <a:pt x="809" y="120"/>
                            <a:pt x="809" y="120"/>
                            <a:pt x="809" y="120"/>
                          </a:cubicBezTo>
                          <a:cubicBezTo>
                            <a:pt x="808" y="122"/>
                            <a:pt x="808" y="122"/>
                            <a:pt x="808" y="122"/>
                          </a:cubicBezTo>
                          <a:cubicBezTo>
                            <a:pt x="806" y="122"/>
                            <a:pt x="806" y="122"/>
                            <a:pt x="806" y="122"/>
                          </a:cubicBezTo>
                          <a:cubicBezTo>
                            <a:pt x="803" y="122"/>
                            <a:pt x="803" y="122"/>
                            <a:pt x="803" y="122"/>
                          </a:cubicBezTo>
                          <a:cubicBezTo>
                            <a:pt x="802" y="125"/>
                            <a:pt x="802" y="125"/>
                            <a:pt x="802" y="125"/>
                          </a:cubicBezTo>
                          <a:cubicBezTo>
                            <a:pt x="799" y="125"/>
                            <a:pt x="799" y="125"/>
                            <a:pt x="799" y="125"/>
                          </a:cubicBezTo>
                          <a:cubicBezTo>
                            <a:pt x="797" y="129"/>
                            <a:pt x="797" y="129"/>
                            <a:pt x="797" y="129"/>
                          </a:cubicBezTo>
                          <a:cubicBezTo>
                            <a:pt x="797" y="129"/>
                            <a:pt x="797" y="129"/>
                            <a:pt x="797" y="129"/>
                          </a:cubicBezTo>
                          <a:cubicBezTo>
                            <a:pt x="794" y="129"/>
                            <a:pt x="794" y="129"/>
                            <a:pt x="794" y="129"/>
                          </a:cubicBezTo>
                          <a:cubicBezTo>
                            <a:pt x="796" y="126"/>
                            <a:pt x="796" y="126"/>
                            <a:pt x="796" y="126"/>
                          </a:cubicBezTo>
                          <a:cubicBezTo>
                            <a:pt x="795" y="123"/>
                            <a:pt x="795" y="123"/>
                            <a:pt x="795" y="123"/>
                          </a:cubicBezTo>
                          <a:cubicBezTo>
                            <a:pt x="791" y="120"/>
                            <a:pt x="791" y="120"/>
                            <a:pt x="791" y="120"/>
                          </a:cubicBezTo>
                          <a:cubicBezTo>
                            <a:pt x="789" y="117"/>
                            <a:pt x="789" y="117"/>
                            <a:pt x="789" y="117"/>
                          </a:cubicBezTo>
                          <a:cubicBezTo>
                            <a:pt x="786" y="115"/>
                            <a:pt x="786" y="115"/>
                            <a:pt x="786" y="115"/>
                          </a:cubicBezTo>
                          <a:cubicBezTo>
                            <a:pt x="784" y="112"/>
                            <a:pt x="784" y="112"/>
                            <a:pt x="784" y="112"/>
                          </a:cubicBezTo>
                          <a:cubicBezTo>
                            <a:pt x="782" y="110"/>
                            <a:pt x="782" y="110"/>
                            <a:pt x="782" y="110"/>
                          </a:cubicBezTo>
                          <a:cubicBezTo>
                            <a:pt x="781" y="107"/>
                            <a:pt x="781" y="107"/>
                            <a:pt x="781" y="107"/>
                          </a:cubicBezTo>
                          <a:cubicBezTo>
                            <a:pt x="782" y="104"/>
                            <a:pt x="782" y="104"/>
                            <a:pt x="782" y="104"/>
                          </a:cubicBezTo>
                          <a:cubicBezTo>
                            <a:pt x="782" y="101"/>
                            <a:pt x="782" y="101"/>
                            <a:pt x="782" y="101"/>
                          </a:cubicBezTo>
                          <a:cubicBezTo>
                            <a:pt x="782" y="98"/>
                            <a:pt x="782" y="98"/>
                            <a:pt x="782" y="98"/>
                          </a:cubicBezTo>
                          <a:cubicBezTo>
                            <a:pt x="785" y="100"/>
                            <a:pt x="785" y="100"/>
                            <a:pt x="785" y="100"/>
                          </a:cubicBezTo>
                          <a:cubicBezTo>
                            <a:pt x="788" y="100"/>
                            <a:pt x="788" y="100"/>
                            <a:pt x="788" y="100"/>
                          </a:cubicBezTo>
                          <a:cubicBezTo>
                            <a:pt x="789" y="99"/>
                            <a:pt x="789" y="99"/>
                            <a:pt x="789" y="99"/>
                          </a:cubicBezTo>
                          <a:cubicBezTo>
                            <a:pt x="790" y="96"/>
                            <a:pt x="790" y="96"/>
                            <a:pt x="790" y="96"/>
                          </a:cubicBezTo>
                          <a:cubicBezTo>
                            <a:pt x="788" y="93"/>
                            <a:pt x="788" y="93"/>
                            <a:pt x="788" y="93"/>
                          </a:cubicBezTo>
                          <a:cubicBezTo>
                            <a:pt x="787" y="91"/>
                            <a:pt x="787" y="91"/>
                            <a:pt x="787" y="91"/>
                          </a:cubicBezTo>
                          <a:cubicBezTo>
                            <a:pt x="787" y="88"/>
                            <a:pt x="787" y="88"/>
                            <a:pt x="787" y="88"/>
                          </a:cubicBezTo>
                          <a:cubicBezTo>
                            <a:pt x="785" y="84"/>
                            <a:pt x="785" y="84"/>
                            <a:pt x="785" y="84"/>
                          </a:cubicBezTo>
                          <a:cubicBezTo>
                            <a:pt x="783" y="82"/>
                            <a:pt x="783" y="82"/>
                            <a:pt x="783" y="82"/>
                          </a:cubicBezTo>
                          <a:cubicBezTo>
                            <a:pt x="779" y="80"/>
                            <a:pt x="779" y="80"/>
                            <a:pt x="779" y="80"/>
                          </a:cubicBezTo>
                          <a:cubicBezTo>
                            <a:pt x="777" y="79"/>
                            <a:pt x="777" y="79"/>
                            <a:pt x="777" y="79"/>
                          </a:cubicBezTo>
                          <a:cubicBezTo>
                            <a:pt x="774" y="76"/>
                            <a:pt x="774" y="76"/>
                            <a:pt x="774" y="76"/>
                          </a:cubicBezTo>
                          <a:cubicBezTo>
                            <a:pt x="771" y="74"/>
                            <a:pt x="771" y="74"/>
                            <a:pt x="771" y="74"/>
                          </a:cubicBezTo>
                          <a:cubicBezTo>
                            <a:pt x="768" y="74"/>
                            <a:pt x="768" y="74"/>
                            <a:pt x="768" y="74"/>
                          </a:cubicBezTo>
                          <a:cubicBezTo>
                            <a:pt x="765" y="77"/>
                            <a:pt x="765" y="77"/>
                            <a:pt x="765" y="77"/>
                          </a:cubicBezTo>
                          <a:cubicBezTo>
                            <a:pt x="762" y="79"/>
                            <a:pt x="762" y="79"/>
                            <a:pt x="762" y="79"/>
                          </a:cubicBezTo>
                          <a:cubicBezTo>
                            <a:pt x="761" y="82"/>
                            <a:pt x="761" y="82"/>
                            <a:pt x="761" y="82"/>
                          </a:cubicBezTo>
                          <a:cubicBezTo>
                            <a:pt x="762" y="85"/>
                            <a:pt x="762" y="85"/>
                            <a:pt x="762" y="85"/>
                          </a:cubicBezTo>
                          <a:cubicBezTo>
                            <a:pt x="761" y="88"/>
                            <a:pt x="761" y="88"/>
                            <a:pt x="761" y="88"/>
                          </a:cubicBezTo>
                          <a:cubicBezTo>
                            <a:pt x="758" y="90"/>
                            <a:pt x="758" y="90"/>
                            <a:pt x="758" y="90"/>
                          </a:cubicBezTo>
                          <a:cubicBezTo>
                            <a:pt x="760" y="92"/>
                            <a:pt x="760" y="92"/>
                            <a:pt x="760" y="92"/>
                          </a:cubicBezTo>
                          <a:cubicBezTo>
                            <a:pt x="757" y="95"/>
                            <a:pt x="757" y="95"/>
                            <a:pt x="757" y="95"/>
                          </a:cubicBezTo>
                          <a:cubicBezTo>
                            <a:pt x="757" y="97"/>
                            <a:pt x="757" y="97"/>
                            <a:pt x="757" y="97"/>
                          </a:cubicBezTo>
                          <a:cubicBezTo>
                            <a:pt x="755" y="98"/>
                            <a:pt x="755" y="98"/>
                            <a:pt x="755" y="98"/>
                          </a:cubicBezTo>
                          <a:cubicBezTo>
                            <a:pt x="753" y="99"/>
                            <a:pt x="753" y="99"/>
                            <a:pt x="753" y="99"/>
                          </a:cubicBezTo>
                          <a:cubicBezTo>
                            <a:pt x="751" y="96"/>
                            <a:pt x="751" y="96"/>
                            <a:pt x="751" y="96"/>
                          </a:cubicBezTo>
                          <a:cubicBezTo>
                            <a:pt x="749" y="93"/>
                            <a:pt x="749" y="93"/>
                            <a:pt x="749" y="93"/>
                          </a:cubicBezTo>
                          <a:cubicBezTo>
                            <a:pt x="749" y="90"/>
                            <a:pt x="749" y="90"/>
                            <a:pt x="749" y="90"/>
                          </a:cubicBezTo>
                          <a:cubicBezTo>
                            <a:pt x="749" y="87"/>
                            <a:pt x="749" y="87"/>
                            <a:pt x="749" y="87"/>
                          </a:cubicBezTo>
                          <a:cubicBezTo>
                            <a:pt x="749" y="85"/>
                            <a:pt x="749" y="85"/>
                            <a:pt x="749" y="85"/>
                          </a:cubicBezTo>
                          <a:cubicBezTo>
                            <a:pt x="748" y="82"/>
                            <a:pt x="748" y="82"/>
                            <a:pt x="748" y="82"/>
                          </a:cubicBezTo>
                          <a:cubicBezTo>
                            <a:pt x="747" y="79"/>
                            <a:pt x="747" y="79"/>
                            <a:pt x="747" y="79"/>
                          </a:cubicBezTo>
                          <a:cubicBezTo>
                            <a:pt x="744" y="77"/>
                            <a:pt x="744" y="77"/>
                            <a:pt x="744" y="77"/>
                          </a:cubicBezTo>
                          <a:cubicBezTo>
                            <a:pt x="741" y="75"/>
                            <a:pt x="741" y="75"/>
                            <a:pt x="741" y="75"/>
                          </a:cubicBezTo>
                          <a:cubicBezTo>
                            <a:pt x="738" y="73"/>
                            <a:pt x="738" y="73"/>
                            <a:pt x="738" y="73"/>
                          </a:cubicBezTo>
                          <a:cubicBezTo>
                            <a:pt x="741" y="72"/>
                            <a:pt x="741" y="72"/>
                            <a:pt x="741" y="72"/>
                          </a:cubicBezTo>
                          <a:cubicBezTo>
                            <a:pt x="741" y="74"/>
                            <a:pt x="741" y="74"/>
                            <a:pt x="741" y="74"/>
                          </a:cubicBezTo>
                          <a:cubicBezTo>
                            <a:pt x="744" y="74"/>
                            <a:pt x="744" y="74"/>
                            <a:pt x="744" y="74"/>
                          </a:cubicBezTo>
                          <a:cubicBezTo>
                            <a:pt x="745" y="71"/>
                            <a:pt x="745" y="71"/>
                            <a:pt x="745" y="71"/>
                          </a:cubicBezTo>
                          <a:cubicBezTo>
                            <a:pt x="748" y="70"/>
                            <a:pt x="748" y="70"/>
                            <a:pt x="748" y="70"/>
                          </a:cubicBezTo>
                          <a:cubicBezTo>
                            <a:pt x="751" y="69"/>
                            <a:pt x="751" y="69"/>
                            <a:pt x="751" y="69"/>
                          </a:cubicBezTo>
                          <a:cubicBezTo>
                            <a:pt x="748" y="67"/>
                            <a:pt x="748" y="67"/>
                            <a:pt x="748" y="67"/>
                          </a:cubicBezTo>
                          <a:cubicBezTo>
                            <a:pt x="745" y="68"/>
                            <a:pt x="745" y="68"/>
                            <a:pt x="745" y="68"/>
                          </a:cubicBezTo>
                          <a:cubicBezTo>
                            <a:pt x="742" y="67"/>
                            <a:pt x="742" y="67"/>
                            <a:pt x="742" y="67"/>
                          </a:cubicBezTo>
                          <a:cubicBezTo>
                            <a:pt x="739" y="66"/>
                            <a:pt x="739" y="66"/>
                            <a:pt x="739" y="66"/>
                          </a:cubicBezTo>
                          <a:cubicBezTo>
                            <a:pt x="736" y="67"/>
                            <a:pt x="736" y="67"/>
                            <a:pt x="736" y="67"/>
                          </a:cubicBezTo>
                          <a:cubicBezTo>
                            <a:pt x="739" y="64"/>
                            <a:pt x="739" y="64"/>
                            <a:pt x="739" y="64"/>
                          </a:cubicBezTo>
                          <a:cubicBezTo>
                            <a:pt x="736" y="63"/>
                            <a:pt x="736" y="63"/>
                            <a:pt x="736" y="63"/>
                          </a:cubicBezTo>
                          <a:cubicBezTo>
                            <a:pt x="733" y="64"/>
                            <a:pt x="733" y="64"/>
                            <a:pt x="733" y="64"/>
                          </a:cubicBezTo>
                          <a:cubicBezTo>
                            <a:pt x="732" y="66"/>
                            <a:pt x="732" y="66"/>
                            <a:pt x="732" y="66"/>
                          </a:cubicBezTo>
                          <a:cubicBezTo>
                            <a:pt x="729" y="67"/>
                            <a:pt x="729" y="67"/>
                            <a:pt x="729" y="67"/>
                          </a:cubicBezTo>
                          <a:cubicBezTo>
                            <a:pt x="726" y="66"/>
                            <a:pt x="726" y="66"/>
                            <a:pt x="726" y="66"/>
                          </a:cubicBezTo>
                          <a:cubicBezTo>
                            <a:pt x="723" y="64"/>
                            <a:pt x="723" y="64"/>
                            <a:pt x="723" y="64"/>
                          </a:cubicBezTo>
                          <a:cubicBezTo>
                            <a:pt x="720" y="62"/>
                            <a:pt x="720" y="62"/>
                            <a:pt x="720" y="62"/>
                          </a:cubicBezTo>
                          <a:cubicBezTo>
                            <a:pt x="717" y="63"/>
                            <a:pt x="717" y="63"/>
                            <a:pt x="717" y="63"/>
                          </a:cubicBezTo>
                          <a:cubicBezTo>
                            <a:pt x="714" y="63"/>
                            <a:pt x="714" y="63"/>
                            <a:pt x="714" y="63"/>
                          </a:cubicBezTo>
                          <a:cubicBezTo>
                            <a:pt x="717" y="62"/>
                            <a:pt x="717" y="62"/>
                            <a:pt x="717" y="62"/>
                          </a:cubicBezTo>
                          <a:cubicBezTo>
                            <a:pt x="715" y="62"/>
                            <a:pt x="715" y="62"/>
                            <a:pt x="715" y="62"/>
                          </a:cubicBezTo>
                          <a:cubicBezTo>
                            <a:pt x="720" y="59"/>
                            <a:pt x="720" y="59"/>
                            <a:pt x="720" y="59"/>
                          </a:cubicBezTo>
                          <a:cubicBezTo>
                            <a:pt x="723" y="57"/>
                            <a:pt x="723" y="57"/>
                            <a:pt x="723" y="57"/>
                          </a:cubicBezTo>
                          <a:cubicBezTo>
                            <a:pt x="726" y="55"/>
                            <a:pt x="726" y="55"/>
                            <a:pt x="726" y="55"/>
                          </a:cubicBezTo>
                          <a:cubicBezTo>
                            <a:pt x="727" y="54"/>
                            <a:pt x="727" y="54"/>
                            <a:pt x="727" y="54"/>
                          </a:cubicBezTo>
                          <a:cubicBezTo>
                            <a:pt x="724" y="52"/>
                            <a:pt x="724" y="52"/>
                            <a:pt x="724" y="52"/>
                          </a:cubicBezTo>
                          <a:cubicBezTo>
                            <a:pt x="721" y="52"/>
                            <a:pt x="721" y="52"/>
                            <a:pt x="721" y="52"/>
                          </a:cubicBezTo>
                          <a:cubicBezTo>
                            <a:pt x="722" y="49"/>
                            <a:pt x="722" y="49"/>
                            <a:pt x="722" y="49"/>
                          </a:cubicBezTo>
                          <a:cubicBezTo>
                            <a:pt x="725" y="50"/>
                            <a:pt x="725" y="50"/>
                            <a:pt x="725" y="50"/>
                          </a:cubicBezTo>
                          <a:cubicBezTo>
                            <a:pt x="728" y="51"/>
                            <a:pt x="728" y="51"/>
                            <a:pt x="728" y="51"/>
                          </a:cubicBezTo>
                          <a:cubicBezTo>
                            <a:pt x="731" y="51"/>
                            <a:pt x="731" y="51"/>
                            <a:pt x="731" y="51"/>
                          </a:cubicBezTo>
                          <a:cubicBezTo>
                            <a:pt x="734" y="51"/>
                            <a:pt x="734" y="51"/>
                            <a:pt x="734" y="51"/>
                          </a:cubicBezTo>
                          <a:cubicBezTo>
                            <a:pt x="732" y="47"/>
                            <a:pt x="732" y="47"/>
                            <a:pt x="732" y="47"/>
                          </a:cubicBezTo>
                          <a:cubicBezTo>
                            <a:pt x="730" y="44"/>
                            <a:pt x="730" y="44"/>
                            <a:pt x="730" y="44"/>
                          </a:cubicBezTo>
                          <a:cubicBezTo>
                            <a:pt x="727" y="46"/>
                            <a:pt x="727" y="46"/>
                            <a:pt x="727" y="46"/>
                          </a:cubicBezTo>
                          <a:cubicBezTo>
                            <a:pt x="727" y="43"/>
                            <a:pt x="727" y="43"/>
                            <a:pt x="727" y="43"/>
                          </a:cubicBezTo>
                          <a:cubicBezTo>
                            <a:pt x="724" y="41"/>
                            <a:pt x="724" y="41"/>
                            <a:pt x="724" y="41"/>
                          </a:cubicBezTo>
                          <a:cubicBezTo>
                            <a:pt x="725" y="38"/>
                            <a:pt x="725" y="38"/>
                            <a:pt x="725" y="38"/>
                          </a:cubicBezTo>
                          <a:cubicBezTo>
                            <a:pt x="722" y="37"/>
                            <a:pt x="722" y="37"/>
                            <a:pt x="722" y="37"/>
                          </a:cubicBezTo>
                          <a:cubicBezTo>
                            <a:pt x="719" y="36"/>
                            <a:pt x="719" y="36"/>
                            <a:pt x="719" y="36"/>
                          </a:cubicBezTo>
                          <a:cubicBezTo>
                            <a:pt x="716" y="33"/>
                            <a:pt x="716" y="33"/>
                            <a:pt x="716" y="33"/>
                          </a:cubicBezTo>
                          <a:cubicBezTo>
                            <a:pt x="715" y="33"/>
                            <a:pt x="715" y="33"/>
                            <a:pt x="715" y="33"/>
                          </a:cubicBezTo>
                          <a:cubicBezTo>
                            <a:pt x="712" y="32"/>
                            <a:pt x="712" y="32"/>
                            <a:pt x="712" y="32"/>
                          </a:cubicBezTo>
                          <a:cubicBezTo>
                            <a:pt x="714" y="29"/>
                            <a:pt x="714" y="29"/>
                            <a:pt x="714" y="29"/>
                          </a:cubicBezTo>
                          <a:cubicBezTo>
                            <a:pt x="714" y="26"/>
                            <a:pt x="714" y="26"/>
                            <a:pt x="714" y="26"/>
                          </a:cubicBezTo>
                          <a:cubicBezTo>
                            <a:pt x="714" y="23"/>
                            <a:pt x="714" y="23"/>
                            <a:pt x="714" y="23"/>
                          </a:cubicBezTo>
                          <a:cubicBezTo>
                            <a:pt x="713" y="20"/>
                            <a:pt x="713" y="20"/>
                            <a:pt x="713" y="20"/>
                          </a:cubicBezTo>
                          <a:cubicBezTo>
                            <a:pt x="710" y="17"/>
                            <a:pt x="710" y="17"/>
                            <a:pt x="710" y="17"/>
                          </a:cubicBezTo>
                          <a:cubicBezTo>
                            <a:pt x="709" y="14"/>
                            <a:pt x="709" y="14"/>
                            <a:pt x="709" y="14"/>
                          </a:cubicBezTo>
                          <a:cubicBezTo>
                            <a:pt x="706" y="13"/>
                            <a:pt x="706" y="13"/>
                            <a:pt x="706" y="13"/>
                          </a:cubicBezTo>
                          <a:cubicBezTo>
                            <a:pt x="703" y="12"/>
                            <a:pt x="703" y="12"/>
                            <a:pt x="703" y="12"/>
                          </a:cubicBezTo>
                          <a:cubicBezTo>
                            <a:pt x="702" y="8"/>
                            <a:pt x="702" y="8"/>
                            <a:pt x="702" y="8"/>
                          </a:cubicBezTo>
                          <a:cubicBezTo>
                            <a:pt x="698" y="7"/>
                            <a:pt x="698" y="7"/>
                            <a:pt x="698" y="7"/>
                          </a:cubicBezTo>
                          <a:cubicBezTo>
                            <a:pt x="696" y="7"/>
                            <a:pt x="696" y="7"/>
                            <a:pt x="696" y="7"/>
                          </a:cubicBezTo>
                          <a:cubicBezTo>
                            <a:pt x="693" y="8"/>
                            <a:pt x="693" y="8"/>
                            <a:pt x="693" y="8"/>
                          </a:cubicBezTo>
                          <a:cubicBezTo>
                            <a:pt x="692" y="5"/>
                            <a:pt x="692" y="5"/>
                            <a:pt x="692" y="5"/>
                          </a:cubicBezTo>
                          <a:cubicBezTo>
                            <a:pt x="689" y="7"/>
                            <a:pt x="689" y="7"/>
                            <a:pt x="689" y="7"/>
                          </a:cubicBezTo>
                          <a:cubicBezTo>
                            <a:pt x="689" y="4"/>
                            <a:pt x="689" y="4"/>
                            <a:pt x="689" y="4"/>
                          </a:cubicBezTo>
                          <a:cubicBezTo>
                            <a:pt x="690" y="1"/>
                            <a:pt x="690" y="1"/>
                            <a:pt x="690" y="1"/>
                          </a:cubicBezTo>
                          <a:cubicBezTo>
                            <a:pt x="688" y="0"/>
                            <a:pt x="688" y="0"/>
                            <a:pt x="688" y="0"/>
                          </a:cubicBezTo>
                          <a:cubicBezTo>
                            <a:pt x="687" y="0"/>
                            <a:pt x="687" y="0"/>
                            <a:pt x="687" y="0"/>
                          </a:cubicBezTo>
                          <a:cubicBezTo>
                            <a:pt x="684" y="0"/>
                            <a:pt x="684" y="0"/>
                            <a:pt x="684" y="0"/>
                          </a:cubicBezTo>
                          <a:cubicBezTo>
                            <a:pt x="681" y="1"/>
                            <a:pt x="681" y="1"/>
                            <a:pt x="681" y="1"/>
                          </a:cubicBezTo>
                          <a:cubicBezTo>
                            <a:pt x="679" y="4"/>
                            <a:pt x="679" y="4"/>
                            <a:pt x="679" y="4"/>
                          </a:cubicBezTo>
                          <a:cubicBezTo>
                            <a:pt x="685" y="4"/>
                            <a:pt x="685" y="4"/>
                            <a:pt x="685" y="4"/>
                          </a:cubicBezTo>
                          <a:cubicBezTo>
                            <a:pt x="688" y="4"/>
                            <a:pt x="688" y="4"/>
                            <a:pt x="688" y="4"/>
                          </a:cubicBezTo>
                          <a:cubicBezTo>
                            <a:pt x="685" y="4"/>
                            <a:pt x="685" y="4"/>
                            <a:pt x="685" y="4"/>
                          </a:cubicBezTo>
                          <a:cubicBezTo>
                            <a:pt x="682" y="4"/>
                            <a:pt x="682" y="4"/>
                            <a:pt x="682" y="4"/>
                          </a:cubicBezTo>
                          <a:cubicBezTo>
                            <a:pt x="679" y="5"/>
                            <a:pt x="679" y="5"/>
                            <a:pt x="679" y="5"/>
                          </a:cubicBezTo>
                          <a:cubicBezTo>
                            <a:pt x="678" y="6"/>
                            <a:pt x="678" y="6"/>
                            <a:pt x="678" y="6"/>
                          </a:cubicBezTo>
                          <a:cubicBezTo>
                            <a:pt x="678" y="7"/>
                            <a:pt x="678" y="7"/>
                            <a:pt x="678" y="7"/>
                          </a:cubicBezTo>
                          <a:cubicBezTo>
                            <a:pt x="678" y="6"/>
                            <a:pt x="678" y="6"/>
                            <a:pt x="678" y="6"/>
                          </a:cubicBezTo>
                          <a:cubicBezTo>
                            <a:pt x="677" y="8"/>
                            <a:pt x="677" y="8"/>
                            <a:pt x="677" y="8"/>
                          </a:cubicBezTo>
                          <a:cubicBezTo>
                            <a:pt x="674" y="9"/>
                            <a:pt x="674" y="9"/>
                            <a:pt x="674" y="9"/>
                          </a:cubicBezTo>
                          <a:cubicBezTo>
                            <a:pt x="671" y="10"/>
                            <a:pt x="671" y="10"/>
                            <a:pt x="671" y="10"/>
                          </a:cubicBezTo>
                          <a:cubicBezTo>
                            <a:pt x="671" y="13"/>
                            <a:pt x="671" y="13"/>
                            <a:pt x="671" y="13"/>
                          </a:cubicBezTo>
                          <a:cubicBezTo>
                            <a:pt x="673" y="14"/>
                            <a:pt x="673" y="14"/>
                            <a:pt x="673" y="14"/>
                          </a:cubicBezTo>
                          <a:cubicBezTo>
                            <a:pt x="677" y="14"/>
                            <a:pt x="677" y="14"/>
                            <a:pt x="677" y="14"/>
                          </a:cubicBezTo>
                          <a:cubicBezTo>
                            <a:pt x="675" y="17"/>
                            <a:pt x="675" y="17"/>
                            <a:pt x="675" y="17"/>
                          </a:cubicBezTo>
                          <a:cubicBezTo>
                            <a:pt x="675" y="19"/>
                            <a:pt x="675" y="19"/>
                            <a:pt x="675" y="19"/>
                          </a:cubicBezTo>
                          <a:cubicBezTo>
                            <a:pt x="672" y="19"/>
                            <a:pt x="672" y="19"/>
                            <a:pt x="672" y="19"/>
                          </a:cubicBezTo>
                          <a:cubicBezTo>
                            <a:pt x="669" y="17"/>
                            <a:pt x="669" y="17"/>
                            <a:pt x="669" y="17"/>
                          </a:cubicBezTo>
                          <a:cubicBezTo>
                            <a:pt x="668" y="16"/>
                            <a:pt x="668" y="16"/>
                            <a:pt x="668" y="16"/>
                          </a:cubicBezTo>
                          <a:cubicBezTo>
                            <a:pt x="665" y="17"/>
                            <a:pt x="665" y="17"/>
                            <a:pt x="665" y="17"/>
                          </a:cubicBezTo>
                          <a:cubicBezTo>
                            <a:pt x="662" y="19"/>
                            <a:pt x="662" y="19"/>
                            <a:pt x="662" y="19"/>
                          </a:cubicBezTo>
                          <a:cubicBezTo>
                            <a:pt x="661" y="22"/>
                            <a:pt x="661" y="22"/>
                            <a:pt x="661" y="22"/>
                          </a:cubicBezTo>
                          <a:cubicBezTo>
                            <a:pt x="661" y="25"/>
                            <a:pt x="661" y="25"/>
                            <a:pt x="661" y="25"/>
                          </a:cubicBezTo>
                          <a:cubicBezTo>
                            <a:pt x="660" y="28"/>
                            <a:pt x="660" y="28"/>
                            <a:pt x="660" y="28"/>
                          </a:cubicBezTo>
                          <a:cubicBezTo>
                            <a:pt x="659" y="31"/>
                            <a:pt x="659" y="31"/>
                            <a:pt x="659" y="31"/>
                          </a:cubicBezTo>
                          <a:cubicBezTo>
                            <a:pt x="661" y="34"/>
                            <a:pt x="661" y="34"/>
                            <a:pt x="661" y="34"/>
                          </a:cubicBezTo>
                          <a:cubicBezTo>
                            <a:pt x="664" y="37"/>
                            <a:pt x="664" y="37"/>
                            <a:pt x="664" y="37"/>
                          </a:cubicBezTo>
                          <a:cubicBezTo>
                            <a:pt x="667" y="37"/>
                            <a:pt x="667" y="37"/>
                            <a:pt x="667" y="37"/>
                          </a:cubicBezTo>
                          <a:cubicBezTo>
                            <a:pt x="669" y="35"/>
                            <a:pt x="669" y="35"/>
                            <a:pt x="669" y="35"/>
                          </a:cubicBezTo>
                          <a:cubicBezTo>
                            <a:pt x="667" y="38"/>
                            <a:pt x="667" y="38"/>
                            <a:pt x="667" y="38"/>
                          </a:cubicBezTo>
                          <a:cubicBezTo>
                            <a:pt x="670" y="39"/>
                            <a:pt x="670" y="39"/>
                            <a:pt x="670" y="39"/>
                          </a:cubicBezTo>
                          <a:cubicBezTo>
                            <a:pt x="667" y="38"/>
                            <a:pt x="667" y="38"/>
                            <a:pt x="667" y="38"/>
                          </a:cubicBezTo>
                          <a:cubicBezTo>
                            <a:pt x="664" y="40"/>
                            <a:pt x="664" y="40"/>
                            <a:pt x="664" y="40"/>
                          </a:cubicBezTo>
                          <a:cubicBezTo>
                            <a:pt x="663" y="42"/>
                            <a:pt x="663" y="42"/>
                            <a:pt x="663" y="42"/>
                          </a:cubicBezTo>
                          <a:cubicBezTo>
                            <a:pt x="660" y="45"/>
                            <a:pt x="660" y="45"/>
                            <a:pt x="660" y="45"/>
                          </a:cubicBezTo>
                          <a:cubicBezTo>
                            <a:pt x="660" y="48"/>
                            <a:pt x="660" y="48"/>
                            <a:pt x="660" y="48"/>
                          </a:cubicBezTo>
                          <a:cubicBezTo>
                            <a:pt x="660" y="51"/>
                            <a:pt x="660" y="51"/>
                            <a:pt x="660" y="51"/>
                          </a:cubicBezTo>
                          <a:cubicBezTo>
                            <a:pt x="662" y="54"/>
                            <a:pt x="662" y="54"/>
                            <a:pt x="662" y="54"/>
                          </a:cubicBezTo>
                          <a:cubicBezTo>
                            <a:pt x="663" y="54"/>
                            <a:pt x="663" y="54"/>
                            <a:pt x="663" y="54"/>
                          </a:cubicBezTo>
                          <a:cubicBezTo>
                            <a:pt x="666" y="55"/>
                            <a:pt x="666" y="55"/>
                            <a:pt x="666" y="55"/>
                          </a:cubicBezTo>
                          <a:cubicBezTo>
                            <a:pt x="667" y="58"/>
                            <a:pt x="667" y="58"/>
                            <a:pt x="667" y="58"/>
                          </a:cubicBezTo>
                          <a:cubicBezTo>
                            <a:pt x="669" y="60"/>
                            <a:pt x="669" y="60"/>
                            <a:pt x="669" y="60"/>
                          </a:cubicBezTo>
                          <a:cubicBezTo>
                            <a:pt x="672" y="60"/>
                            <a:pt x="672" y="60"/>
                            <a:pt x="672" y="60"/>
                          </a:cubicBezTo>
                          <a:cubicBezTo>
                            <a:pt x="675" y="62"/>
                            <a:pt x="675" y="62"/>
                            <a:pt x="675" y="62"/>
                          </a:cubicBezTo>
                          <a:cubicBezTo>
                            <a:pt x="678" y="63"/>
                            <a:pt x="678" y="63"/>
                            <a:pt x="678" y="63"/>
                          </a:cubicBezTo>
                          <a:cubicBezTo>
                            <a:pt x="681" y="64"/>
                            <a:pt x="681" y="64"/>
                            <a:pt x="681" y="64"/>
                          </a:cubicBezTo>
                          <a:cubicBezTo>
                            <a:pt x="684" y="65"/>
                            <a:pt x="684" y="65"/>
                            <a:pt x="684" y="65"/>
                          </a:cubicBezTo>
                          <a:cubicBezTo>
                            <a:pt x="687" y="63"/>
                            <a:pt x="687" y="63"/>
                            <a:pt x="687" y="63"/>
                          </a:cubicBezTo>
                          <a:cubicBezTo>
                            <a:pt x="690" y="66"/>
                            <a:pt x="690" y="66"/>
                            <a:pt x="690" y="66"/>
                          </a:cubicBezTo>
                          <a:cubicBezTo>
                            <a:pt x="693" y="69"/>
                            <a:pt x="693" y="69"/>
                            <a:pt x="693" y="69"/>
                          </a:cubicBezTo>
                          <a:cubicBezTo>
                            <a:pt x="696" y="69"/>
                            <a:pt x="696" y="69"/>
                            <a:pt x="696" y="69"/>
                          </a:cubicBezTo>
                          <a:cubicBezTo>
                            <a:pt x="699" y="69"/>
                            <a:pt x="699" y="69"/>
                            <a:pt x="699" y="69"/>
                          </a:cubicBezTo>
                          <a:cubicBezTo>
                            <a:pt x="702" y="67"/>
                            <a:pt x="702" y="67"/>
                            <a:pt x="702" y="67"/>
                          </a:cubicBezTo>
                          <a:cubicBezTo>
                            <a:pt x="705" y="67"/>
                            <a:pt x="705" y="67"/>
                            <a:pt x="705" y="67"/>
                          </a:cubicBezTo>
                          <a:cubicBezTo>
                            <a:pt x="705" y="70"/>
                            <a:pt x="705" y="70"/>
                            <a:pt x="705" y="70"/>
                          </a:cubicBezTo>
                          <a:cubicBezTo>
                            <a:pt x="707" y="71"/>
                            <a:pt x="707" y="71"/>
                            <a:pt x="707" y="71"/>
                          </a:cubicBezTo>
                          <a:cubicBezTo>
                            <a:pt x="704" y="73"/>
                            <a:pt x="704" y="73"/>
                            <a:pt x="704" y="73"/>
                          </a:cubicBezTo>
                          <a:cubicBezTo>
                            <a:pt x="701" y="75"/>
                            <a:pt x="701" y="75"/>
                            <a:pt x="701" y="75"/>
                          </a:cubicBezTo>
                          <a:cubicBezTo>
                            <a:pt x="700" y="72"/>
                            <a:pt x="700" y="72"/>
                            <a:pt x="700" y="72"/>
                          </a:cubicBezTo>
                          <a:cubicBezTo>
                            <a:pt x="703" y="70"/>
                            <a:pt x="703" y="70"/>
                            <a:pt x="703" y="70"/>
                          </a:cubicBezTo>
                          <a:cubicBezTo>
                            <a:pt x="700" y="71"/>
                            <a:pt x="700" y="71"/>
                            <a:pt x="700" y="71"/>
                          </a:cubicBezTo>
                          <a:cubicBezTo>
                            <a:pt x="698" y="71"/>
                            <a:pt x="698" y="71"/>
                            <a:pt x="698" y="71"/>
                          </a:cubicBezTo>
                          <a:cubicBezTo>
                            <a:pt x="694" y="72"/>
                            <a:pt x="694" y="72"/>
                            <a:pt x="694" y="72"/>
                          </a:cubicBezTo>
                          <a:cubicBezTo>
                            <a:pt x="693" y="75"/>
                            <a:pt x="693" y="75"/>
                            <a:pt x="693" y="75"/>
                          </a:cubicBezTo>
                          <a:cubicBezTo>
                            <a:pt x="696" y="77"/>
                            <a:pt x="696" y="77"/>
                            <a:pt x="696" y="77"/>
                          </a:cubicBezTo>
                          <a:cubicBezTo>
                            <a:pt x="694" y="80"/>
                            <a:pt x="694" y="80"/>
                            <a:pt x="694" y="80"/>
                          </a:cubicBezTo>
                          <a:cubicBezTo>
                            <a:pt x="692" y="82"/>
                            <a:pt x="692" y="82"/>
                            <a:pt x="692" y="82"/>
                          </a:cubicBezTo>
                          <a:cubicBezTo>
                            <a:pt x="689" y="84"/>
                            <a:pt x="689" y="84"/>
                            <a:pt x="689" y="84"/>
                          </a:cubicBezTo>
                          <a:cubicBezTo>
                            <a:pt x="690" y="88"/>
                            <a:pt x="690" y="88"/>
                            <a:pt x="690" y="88"/>
                          </a:cubicBezTo>
                          <a:cubicBezTo>
                            <a:pt x="692" y="88"/>
                            <a:pt x="692" y="88"/>
                            <a:pt x="692" y="88"/>
                          </a:cubicBezTo>
                          <a:cubicBezTo>
                            <a:pt x="694" y="87"/>
                            <a:pt x="694" y="87"/>
                            <a:pt x="694" y="87"/>
                          </a:cubicBezTo>
                          <a:cubicBezTo>
                            <a:pt x="697" y="86"/>
                            <a:pt x="697" y="86"/>
                            <a:pt x="697" y="86"/>
                          </a:cubicBezTo>
                          <a:cubicBezTo>
                            <a:pt x="700" y="84"/>
                            <a:pt x="700" y="84"/>
                            <a:pt x="700" y="84"/>
                          </a:cubicBezTo>
                          <a:cubicBezTo>
                            <a:pt x="697" y="85"/>
                            <a:pt x="697" y="85"/>
                            <a:pt x="697" y="85"/>
                          </a:cubicBezTo>
                          <a:cubicBezTo>
                            <a:pt x="698" y="82"/>
                            <a:pt x="698" y="82"/>
                            <a:pt x="698" y="82"/>
                          </a:cubicBezTo>
                          <a:cubicBezTo>
                            <a:pt x="700" y="79"/>
                            <a:pt x="700" y="79"/>
                            <a:pt x="700" y="79"/>
                          </a:cubicBezTo>
                          <a:cubicBezTo>
                            <a:pt x="703" y="82"/>
                            <a:pt x="703" y="82"/>
                            <a:pt x="703" y="82"/>
                          </a:cubicBezTo>
                          <a:cubicBezTo>
                            <a:pt x="704" y="84"/>
                            <a:pt x="704" y="84"/>
                            <a:pt x="704" y="84"/>
                          </a:cubicBezTo>
                          <a:cubicBezTo>
                            <a:pt x="703" y="88"/>
                            <a:pt x="703" y="88"/>
                            <a:pt x="703" y="88"/>
                          </a:cubicBezTo>
                          <a:cubicBezTo>
                            <a:pt x="701" y="91"/>
                            <a:pt x="701" y="91"/>
                            <a:pt x="701" y="91"/>
                          </a:cubicBezTo>
                          <a:cubicBezTo>
                            <a:pt x="704" y="91"/>
                            <a:pt x="704" y="91"/>
                            <a:pt x="704" y="91"/>
                          </a:cubicBezTo>
                          <a:cubicBezTo>
                            <a:pt x="705" y="92"/>
                            <a:pt x="705" y="92"/>
                            <a:pt x="705" y="92"/>
                          </a:cubicBezTo>
                          <a:cubicBezTo>
                            <a:pt x="701" y="93"/>
                            <a:pt x="701" y="93"/>
                            <a:pt x="701" y="93"/>
                          </a:cubicBezTo>
                          <a:cubicBezTo>
                            <a:pt x="698" y="94"/>
                            <a:pt x="698" y="94"/>
                            <a:pt x="698" y="94"/>
                          </a:cubicBezTo>
                          <a:cubicBezTo>
                            <a:pt x="695" y="96"/>
                            <a:pt x="695" y="96"/>
                            <a:pt x="695" y="96"/>
                          </a:cubicBezTo>
                          <a:cubicBezTo>
                            <a:pt x="695" y="99"/>
                            <a:pt x="695" y="99"/>
                            <a:pt x="695" y="99"/>
                          </a:cubicBezTo>
                          <a:cubicBezTo>
                            <a:pt x="689" y="102"/>
                            <a:pt x="689" y="102"/>
                            <a:pt x="689" y="102"/>
                          </a:cubicBezTo>
                          <a:cubicBezTo>
                            <a:pt x="686" y="105"/>
                            <a:pt x="686" y="105"/>
                            <a:pt x="686" y="105"/>
                          </a:cubicBezTo>
                          <a:cubicBezTo>
                            <a:pt x="683" y="105"/>
                            <a:pt x="683" y="105"/>
                            <a:pt x="683" y="105"/>
                          </a:cubicBezTo>
                          <a:cubicBezTo>
                            <a:pt x="680" y="104"/>
                            <a:pt x="680" y="104"/>
                            <a:pt x="680" y="104"/>
                          </a:cubicBezTo>
                          <a:cubicBezTo>
                            <a:pt x="677" y="105"/>
                            <a:pt x="677" y="105"/>
                            <a:pt x="677" y="105"/>
                          </a:cubicBezTo>
                          <a:cubicBezTo>
                            <a:pt x="675" y="108"/>
                            <a:pt x="675" y="108"/>
                            <a:pt x="675" y="108"/>
                          </a:cubicBezTo>
                          <a:cubicBezTo>
                            <a:pt x="675" y="110"/>
                            <a:pt x="675" y="110"/>
                            <a:pt x="675" y="110"/>
                          </a:cubicBezTo>
                          <a:cubicBezTo>
                            <a:pt x="673" y="114"/>
                            <a:pt x="673" y="114"/>
                            <a:pt x="673" y="114"/>
                          </a:cubicBezTo>
                          <a:cubicBezTo>
                            <a:pt x="675" y="115"/>
                            <a:pt x="675" y="115"/>
                            <a:pt x="675" y="115"/>
                          </a:cubicBezTo>
                          <a:cubicBezTo>
                            <a:pt x="678" y="118"/>
                            <a:pt x="678" y="118"/>
                            <a:pt x="678" y="118"/>
                          </a:cubicBezTo>
                          <a:cubicBezTo>
                            <a:pt x="677" y="121"/>
                            <a:pt x="677" y="121"/>
                            <a:pt x="677" y="121"/>
                          </a:cubicBezTo>
                          <a:cubicBezTo>
                            <a:pt x="680" y="124"/>
                            <a:pt x="680" y="124"/>
                            <a:pt x="680" y="124"/>
                          </a:cubicBezTo>
                          <a:cubicBezTo>
                            <a:pt x="678" y="127"/>
                            <a:pt x="678" y="127"/>
                            <a:pt x="678" y="127"/>
                          </a:cubicBezTo>
                          <a:cubicBezTo>
                            <a:pt x="678" y="128"/>
                            <a:pt x="678" y="128"/>
                            <a:pt x="678" y="128"/>
                          </a:cubicBezTo>
                          <a:cubicBezTo>
                            <a:pt x="678" y="131"/>
                            <a:pt x="678" y="131"/>
                            <a:pt x="678" y="131"/>
                          </a:cubicBezTo>
                          <a:cubicBezTo>
                            <a:pt x="679" y="133"/>
                            <a:pt x="679" y="133"/>
                            <a:pt x="679" y="133"/>
                          </a:cubicBezTo>
                          <a:cubicBezTo>
                            <a:pt x="676" y="133"/>
                            <a:pt x="676" y="133"/>
                            <a:pt x="676" y="133"/>
                          </a:cubicBezTo>
                          <a:cubicBezTo>
                            <a:pt x="673" y="134"/>
                            <a:pt x="673" y="134"/>
                            <a:pt x="673" y="134"/>
                          </a:cubicBezTo>
                          <a:cubicBezTo>
                            <a:pt x="670" y="133"/>
                            <a:pt x="670" y="133"/>
                            <a:pt x="670" y="133"/>
                          </a:cubicBezTo>
                          <a:cubicBezTo>
                            <a:pt x="667" y="133"/>
                            <a:pt x="667" y="133"/>
                            <a:pt x="667" y="133"/>
                          </a:cubicBezTo>
                          <a:cubicBezTo>
                            <a:pt x="669" y="136"/>
                            <a:pt x="669" y="136"/>
                            <a:pt x="669" y="136"/>
                          </a:cubicBezTo>
                          <a:cubicBezTo>
                            <a:pt x="671" y="139"/>
                            <a:pt x="671" y="139"/>
                            <a:pt x="671" y="139"/>
                          </a:cubicBezTo>
                          <a:cubicBezTo>
                            <a:pt x="671" y="142"/>
                            <a:pt x="671" y="142"/>
                            <a:pt x="671" y="142"/>
                          </a:cubicBezTo>
                          <a:cubicBezTo>
                            <a:pt x="671" y="142"/>
                            <a:pt x="671" y="142"/>
                            <a:pt x="671" y="142"/>
                          </a:cubicBezTo>
                          <a:cubicBezTo>
                            <a:pt x="671" y="139"/>
                            <a:pt x="671" y="139"/>
                            <a:pt x="671" y="139"/>
                          </a:cubicBezTo>
                          <a:cubicBezTo>
                            <a:pt x="668" y="137"/>
                            <a:pt x="668" y="137"/>
                            <a:pt x="668" y="137"/>
                          </a:cubicBezTo>
                          <a:cubicBezTo>
                            <a:pt x="665" y="134"/>
                            <a:pt x="665" y="134"/>
                            <a:pt x="665" y="134"/>
                          </a:cubicBezTo>
                          <a:cubicBezTo>
                            <a:pt x="662" y="131"/>
                            <a:pt x="662" y="131"/>
                            <a:pt x="662" y="131"/>
                          </a:cubicBezTo>
                          <a:cubicBezTo>
                            <a:pt x="665" y="132"/>
                            <a:pt x="665" y="132"/>
                            <a:pt x="665" y="132"/>
                          </a:cubicBezTo>
                          <a:cubicBezTo>
                            <a:pt x="668" y="130"/>
                            <a:pt x="668" y="130"/>
                            <a:pt x="668" y="130"/>
                          </a:cubicBezTo>
                          <a:cubicBezTo>
                            <a:pt x="671" y="133"/>
                            <a:pt x="671" y="133"/>
                            <a:pt x="671" y="133"/>
                          </a:cubicBezTo>
                          <a:cubicBezTo>
                            <a:pt x="674" y="132"/>
                            <a:pt x="674" y="132"/>
                            <a:pt x="674" y="132"/>
                          </a:cubicBezTo>
                          <a:cubicBezTo>
                            <a:pt x="677" y="132"/>
                            <a:pt x="677" y="132"/>
                            <a:pt x="677" y="132"/>
                          </a:cubicBezTo>
                          <a:cubicBezTo>
                            <a:pt x="677" y="129"/>
                            <a:pt x="677" y="129"/>
                            <a:pt x="677" y="129"/>
                          </a:cubicBezTo>
                          <a:cubicBezTo>
                            <a:pt x="677" y="129"/>
                            <a:pt x="677" y="129"/>
                            <a:pt x="677" y="129"/>
                          </a:cubicBezTo>
                          <a:cubicBezTo>
                            <a:pt x="675" y="126"/>
                            <a:pt x="675" y="126"/>
                            <a:pt x="675" y="126"/>
                          </a:cubicBezTo>
                          <a:cubicBezTo>
                            <a:pt x="673" y="126"/>
                            <a:pt x="673" y="126"/>
                            <a:pt x="673" y="126"/>
                          </a:cubicBezTo>
                          <a:cubicBezTo>
                            <a:pt x="675" y="123"/>
                            <a:pt x="675" y="123"/>
                            <a:pt x="675" y="123"/>
                          </a:cubicBezTo>
                          <a:cubicBezTo>
                            <a:pt x="672" y="122"/>
                            <a:pt x="672" y="122"/>
                            <a:pt x="672" y="122"/>
                          </a:cubicBezTo>
                          <a:cubicBezTo>
                            <a:pt x="669" y="124"/>
                            <a:pt x="669" y="124"/>
                            <a:pt x="669" y="124"/>
                          </a:cubicBezTo>
                          <a:cubicBezTo>
                            <a:pt x="666" y="125"/>
                            <a:pt x="666" y="125"/>
                            <a:pt x="666" y="125"/>
                          </a:cubicBezTo>
                          <a:cubicBezTo>
                            <a:pt x="666" y="122"/>
                            <a:pt x="666" y="122"/>
                            <a:pt x="666" y="122"/>
                          </a:cubicBezTo>
                          <a:cubicBezTo>
                            <a:pt x="663" y="120"/>
                            <a:pt x="663" y="120"/>
                            <a:pt x="663" y="120"/>
                          </a:cubicBezTo>
                          <a:cubicBezTo>
                            <a:pt x="661" y="118"/>
                            <a:pt x="661" y="118"/>
                            <a:pt x="661" y="118"/>
                          </a:cubicBezTo>
                          <a:cubicBezTo>
                            <a:pt x="663" y="115"/>
                            <a:pt x="663" y="115"/>
                            <a:pt x="663" y="115"/>
                          </a:cubicBezTo>
                          <a:cubicBezTo>
                            <a:pt x="665" y="112"/>
                            <a:pt x="665" y="112"/>
                            <a:pt x="665" y="112"/>
                          </a:cubicBezTo>
                          <a:cubicBezTo>
                            <a:pt x="666" y="109"/>
                            <a:pt x="666" y="109"/>
                            <a:pt x="666" y="109"/>
                          </a:cubicBezTo>
                          <a:cubicBezTo>
                            <a:pt x="667" y="106"/>
                            <a:pt x="667" y="106"/>
                            <a:pt x="667" y="106"/>
                          </a:cubicBezTo>
                          <a:cubicBezTo>
                            <a:pt x="667" y="103"/>
                            <a:pt x="667" y="103"/>
                            <a:pt x="667" y="103"/>
                          </a:cubicBezTo>
                          <a:cubicBezTo>
                            <a:pt x="668" y="101"/>
                            <a:pt x="668" y="101"/>
                            <a:pt x="668" y="101"/>
                          </a:cubicBezTo>
                          <a:cubicBezTo>
                            <a:pt x="665" y="101"/>
                            <a:pt x="665" y="101"/>
                            <a:pt x="665" y="101"/>
                          </a:cubicBezTo>
                          <a:cubicBezTo>
                            <a:pt x="662" y="102"/>
                            <a:pt x="662" y="102"/>
                            <a:pt x="662" y="102"/>
                          </a:cubicBezTo>
                          <a:cubicBezTo>
                            <a:pt x="661" y="105"/>
                            <a:pt x="661" y="105"/>
                            <a:pt x="661" y="105"/>
                          </a:cubicBezTo>
                          <a:cubicBezTo>
                            <a:pt x="658" y="105"/>
                            <a:pt x="658" y="105"/>
                            <a:pt x="658" y="105"/>
                          </a:cubicBezTo>
                          <a:cubicBezTo>
                            <a:pt x="659" y="102"/>
                            <a:pt x="659" y="102"/>
                            <a:pt x="659" y="102"/>
                          </a:cubicBezTo>
                          <a:cubicBezTo>
                            <a:pt x="661" y="99"/>
                            <a:pt x="661" y="99"/>
                            <a:pt x="661" y="99"/>
                          </a:cubicBezTo>
                          <a:cubicBezTo>
                            <a:pt x="658" y="101"/>
                            <a:pt x="658" y="101"/>
                            <a:pt x="658" y="101"/>
                          </a:cubicBezTo>
                          <a:cubicBezTo>
                            <a:pt x="655" y="100"/>
                            <a:pt x="655" y="100"/>
                            <a:pt x="655" y="100"/>
                          </a:cubicBezTo>
                          <a:cubicBezTo>
                            <a:pt x="652" y="99"/>
                            <a:pt x="652" y="99"/>
                            <a:pt x="652" y="99"/>
                          </a:cubicBezTo>
                          <a:cubicBezTo>
                            <a:pt x="651" y="97"/>
                            <a:pt x="651" y="97"/>
                            <a:pt x="651" y="97"/>
                          </a:cubicBezTo>
                          <a:cubicBezTo>
                            <a:pt x="648" y="94"/>
                            <a:pt x="648" y="94"/>
                            <a:pt x="648" y="94"/>
                          </a:cubicBezTo>
                          <a:cubicBezTo>
                            <a:pt x="645" y="93"/>
                            <a:pt x="645" y="93"/>
                            <a:pt x="645" y="93"/>
                          </a:cubicBezTo>
                          <a:cubicBezTo>
                            <a:pt x="642" y="93"/>
                            <a:pt x="642" y="93"/>
                            <a:pt x="642" y="93"/>
                          </a:cubicBezTo>
                          <a:cubicBezTo>
                            <a:pt x="639" y="92"/>
                            <a:pt x="639" y="92"/>
                            <a:pt x="639" y="92"/>
                          </a:cubicBezTo>
                          <a:cubicBezTo>
                            <a:pt x="640" y="95"/>
                            <a:pt x="640" y="95"/>
                            <a:pt x="640" y="95"/>
                          </a:cubicBezTo>
                          <a:cubicBezTo>
                            <a:pt x="640" y="96"/>
                            <a:pt x="640" y="96"/>
                            <a:pt x="640" y="96"/>
                          </a:cubicBezTo>
                          <a:cubicBezTo>
                            <a:pt x="637" y="97"/>
                            <a:pt x="637" y="97"/>
                            <a:pt x="637" y="97"/>
                          </a:cubicBezTo>
                          <a:cubicBezTo>
                            <a:pt x="634" y="98"/>
                            <a:pt x="634" y="98"/>
                            <a:pt x="634" y="98"/>
                          </a:cubicBezTo>
                          <a:cubicBezTo>
                            <a:pt x="631" y="96"/>
                            <a:pt x="631" y="96"/>
                            <a:pt x="631" y="96"/>
                          </a:cubicBezTo>
                          <a:cubicBezTo>
                            <a:pt x="628" y="97"/>
                            <a:pt x="628" y="97"/>
                            <a:pt x="628" y="97"/>
                          </a:cubicBezTo>
                          <a:cubicBezTo>
                            <a:pt x="631" y="99"/>
                            <a:pt x="631" y="99"/>
                            <a:pt x="631" y="99"/>
                          </a:cubicBezTo>
                          <a:cubicBezTo>
                            <a:pt x="633" y="102"/>
                            <a:pt x="633" y="102"/>
                            <a:pt x="633" y="102"/>
                          </a:cubicBezTo>
                          <a:cubicBezTo>
                            <a:pt x="631" y="102"/>
                            <a:pt x="631" y="102"/>
                            <a:pt x="631" y="102"/>
                          </a:cubicBezTo>
                          <a:cubicBezTo>
                            <a:pt x="632" y="105"/>
                            <a:pt x="632" y="105"/>
                            <a:pt x="632" y="105"/>
                          </a:cubicBezTo>
                          <a:cubicBezTo>
                            <a:pt x="635" y="108"/>
                            <a:pt x="635" y="108"/>
                            <a:pt x="635" y="108"/>
                          </a:cubicBezTo>
                          <a:cubicBezTo>
                            <a:pt x="638" y="108"/>
                            <a:pt x="638" y="108"/>
                            <a:pt x="638" y="108"/>
                          </a:cubicBezTo>
                          <a:cubicBezTo>
                            <a:pt x="641" y="107"/>
                            <a:pt x="641" y="107"/>
                            <a:pt x="641" y="107"/>
                          </a:cubicBezTo>
                          <a:cubicBezTo>
                            <a:pt x="644" y="106"/>
                            <a:pt x="644" y="106"/>
                            <a:pt x="644" y="106"/>
                          </a:cubicBezTo>
                          <a:cubicBezTo>
                            <a:pt x="647" y="108"/>
                            <a:pt x="647" y="108"/>
                            <a:pt x="647" y="108"/>
                          </a:cubicBezTo>
                          <a:cubicBezTo>
                            <a:pt x="650" y="108"/>
                            <a:pt x="650" y="108"/>
                            <a:pt x="650" y="108"/>
                          </a:cubicBezTo>
                          <a:cubicBezTo>
                            <a:pt x="651" y="111"/>
                            <a:pt x="651" y="111"/>
                            <a:pt x="651" y="111"/>
                          </a:cubicBezTo>
                          <a:cubicBezTo>
                            <a:pt x="652" y="114"/>
                            <a:pt x="652" y="114"/>
                            <a:pt x="652" y="114"/>
                          </a:cubicBezTo>
                          <a:cubicBezTo>
                            <a:pt x="650" y="116"/>
                            <a:pt x="650" y="116"/>
                            <a:pt x="650" y="116"/>
                          </a:cubicBezTo>
                          <a:cubicBezTo>
                            <a:pt x="647" y="116"/>
                            <a:pt x="647" y="116"/>
                            <a:pt x="647" y="116"/>
                          </a:cubicBezTo>
                          <a:cubicBezTo>
                            <a:pt x="644" y="116"/>
                            <a:pt x="644" y="116"/>
                            <a:pt x="644" y="116"/>
                          </a:cubicBezTo>
                          <a:cubicBezTo>
                            <a:pt x="641" y="114"/>
                            <a:pt x="641" y="114"/>
                            <a:pt x="641" y="114"/>
                          </a:cubicBezTo>
                          <a:cubicBezTo>
                            <a:pt x="638" y="112"/>
                            <a:pt x="638" y="112"/>
                            <a:pt x="638" y="112"/>
                          </a:cubicBezTo>
                          <a:cubicBezTo>
                            <a:pt x="635" y="109"/>
                            <a:pt x="635" y="109"/>
                            <a:pt x="635" y="109"/>
                          </a:cubicBezTo>
                          <a:cubicBezTo>
                            <a:pt x="632" y="106"/>
                            <a:pt x="632" y="106"/>
                            <a:pt x="632" y="106"/>
                          </a:cubicBezTo>
                          <a:cubicBezTo>
                            <a:pt x="629" y="104"/>
                            <a:pt x="629" y="104"/>
                            <a:pt x="629" y="104"/>
                          </a:cubicBezTo>
                          <a:cubicBezTo>
                            <a:pt x="628" y="107"/>
                            <a:pt x="628" y="107"/>
                            <a:pt x="628" y="107"/>
                          </a:cubicBezTo>
                          <a:cubicBezTo>
                            <a:pt x="631" y="110"/>
                            <a:pt x="631" y="110"/>
                            <a:pt x="631" y="110"/>
                          </a:cubicBezTo>
                          <a:cubicBezTo>
                            <a:pt x="628" y="112"/>
                            <a:pt x="628" y="112"/>
                            <a:pt x="628" y="112"/>
                          </a:cubicBezTo>
                          <a:cubicBezTo>
                            <a:pt x="625" y="114"/>
                            <a:pt x="625" y="114"/>
                            <a:pt x="625" y="114"/>
                          </a:cubicBezTo>
                          <a:cubicBezTo>
                            <a:pt x="622" y="113"/>
                            <a:pt x="622" y="113"/>
                            <a:pt x="622" y="113"/>
                          </a:cubicBezTo>
                          <a:cubicBezTo>
                            <a:pt x="619" y="112"/>
                            <a:pt x="619" y="112"/>
                            <a:pt x="619" y="112"/>
                          </a:cubicBezTo>
                          <a:cubicBezTo>
                            <a:pt x="616" y="111"/>
                            <a:pt x="616" y="111"/>
                            <a:pt x="616" y="111"/>
                          </a:cubicBezTo>
                          <a:cubicBezTo>
                            <a:pt x="613" y="111"/>
                            <a:pt x="613" y="111"/>
                            <a:pt x="613" y="111"/>
                          </a:cubicBezTo>
                          <a:cubicBezTo>
                            <a:pt x="609" y="111"/>
                            <a:pt x="609" y="111"/>
                            <a:pt x="609" y="111"/>
                          </a:cubicBezTo>
                          <a:cubicBezTo>
                            <a:pt x="609" y="111"/>
                            <a:pt x="609" y="111"/>
                            <a:pt x="609" y="111"/>
                          </a:cubicBezTo>
                          <a:cubicBezTo>
                            <a:pt x="606" y="110"/>
                            <a:pt x="606" y="110"/>
                            <a:pt x="606" y="110"/>
                          </a:cubicBezTo>
                          <a:cubicBezTo>
                            <a:pt x="603" y="110"/>
                            <a:pt x="603" y="110"/>
                            <a:pt x="603" y="110"/>
                          </a:cubicBezTo>
                          <a:cubicBezTo>
                            <a:pt x="600" y="111"/>
                            <a:pt x="600" y="111"/>
                            <a:pt x="600" y="111"/>
                          </a:cubicBezTo>
                          <a:cubicBezTo>
                            <a:pt x="597" y="111"/>
                            <a:pt x="597" y="111"/>
                            <a:pt x="597" y="111"/>
                          </a:cubicBezTo>
                          <a:cubicBezTo>
                            <a:pt x="594" y="113"/>
                            <a:pt x="594" y="113"/>
                            <a:pt x="594" y="113"/>
                          </a:cubicBezTo>
                          <a:cubicBezTo>
                            <a:pt x="591" y="112"/>
                            <a:pt x="591" y="112"/>
                            <a:pt x="591" y="112"/>
                          </a:cubicBezTo>
                          <a:cubicBezTo>
                            <a:pt x="588" y="113"/>
                            <a:pt x="588" y="113"/>
                            <a:pt x="588" y="113"/>
                          </a:cubicBezTo>
                          <a:cubicBezTo>
                            <a:pt x="585" y="114"/>
                            <a:pt x="585" y="114"/>
                            <a:pt x="585" y="114"/>
                          </a:cubicBezTo>
                          <a:cubicBezTo>
                            <a:pt x="582" y="114"/>
                            <a:pt x="582" y="114"/>
                            <a:pt x="582" y="114"/>
                          </a:cubicBezTo>
                          <a:cubicBezTo>
                            <a:pt x="579" y="112"/>
                            <a:pt x="579" y="112"/>
                            <a:pt x="579" y="112"/>
                          </a:cubicBezTo>
                          <a:cubicBezTo>
                            <a:pt x="576" y="113"/>
                            <a:pt x="576" y="113"/>
                            <a:pt x="576" y="113"/>
                          </a:cubicBezTo>
                          <a:cubicBezTo>
                            <a:pt x="573" y="112"/>
                            <a:pt x="573" y="112"/>
                            <a:pt x="573" y="112"/>
                          </a:cubicBezTo>
                          <a:cubicBezTo>
                            <a:pt x="570" y="111"/>
                            <a:pt x="570" y="111"/>
                            <a:pt x="570" y="111"/>
                          </a:cubicBezTo>
                          <a:cubicBezTo>
                            <a:pt x="567" y="111"/>
                            <a:pt x="567" y="111"/>
                            <a:pt x="567" y="111"/>
                          </a:cubicBezTo>
                          <a:cubicBezTo>
                            <a:pt x="564" y="108"/>
                            <a:pt x="564" y="108"/>
                            <a:pt x="564" y="108"/>
                          </a:cubicBezTo>
                          <a:cubicBezTo>
                            <a:pt x="561" y="107"/>
                            <a:pt x="561" y="107"/>
                            <a:pt x="561" y="107"/>
                          </a:cubicBezTo>
                          <a:cubicBezTo>
                            <a:pt x="559" y="104"/>
                            <a:pt x="559" y="104"/>
                            <a:pt x="559" y="104"/>
                          </a:cubicBezTo>
                          <a:cubicBezTo>
                            <a:pt x="556" y="105"/>
                            <a:pt x="556" y="105"/>
                            <a:pt x="556" y="105"/>
                          </a:cubicBezTo>
                          <a:cubicBezTo>
                            <a:pt x="552" y="106"/>
                            <a:pt x="552" y="106"/>
                            <a:pt x="552" y="106"/>
                          </a:cubicBezTo>
                          <a:cubicBezTo>
                            <a:pt x="550" y="105"/>
                            <a:pt x="550" y="105"/>
                            <a:pt x="550" y="105"/>
                          </a:cubicBezTo>
                          <a:cubicBezTo>
                            <a:pt x="547" y="106"/>
                            <a:pt x="547" y="106"/>
                            <a:pt x="547" y="106"/>
                          </a:cubicBezTo>
                          <a:cubicBezTo>
                            <a:pt x="544" y="105"/>
                            <a:pt x="544" y="105"/>
                            <a:pt x="544" y="105"/>
                          </a:cubicBezTo>
                          <a:cubicBezTo>
                            <a:pt x="541" y="104"/>
                            <a:pt x="541" y="104"/>
                            <a:pt x="541" y="104"/>
                          </a:cubicBezTo>
                          <a:cubicBezTo>
                            <a:pt x="540" y="101"/>
                            <a:pt x="540" y="101"/>
                            <a:pt x="540" y="101"/>
                          </a:cubicBezTo>
                          <a:cubicBezTo>
                            <a:pt x="537" y="99"/>
                            <a:pt x="537" y="99"/>
                            <a:pt x="537" y="99"/>
                          </a:cubicBezTo>
                          <a:cubicBezTo>
                            <a:pt x="534" y="98"/>
                            <a:pt x="534" y="98"/>
                            <a:pt x="534" y="98"/>
                          </a:cubicBezTo>
                          <a:cubicBezTo>
                            <a:pt x="531" y="98"/>
                            <a:pt x="531" y="98"/>
                            <a:pt x="531" y="98"/>
                          </a:cubicBezTo>
                          <a:cubicBezTo>
                            <a:pt x="528" y="96"/>
                            <a:pt x="528" y="96"/>
                            <a:pt x="528" y="96"/>
                          </a:cubicBezTo>
                          <a:cubicBezTo>
                            <a:pt x="528" y="93"/>
                            <a:pt x="528" y="93"/>
                            <a:pt x="528" y="93"/>
                          </a:cubicBezTo>
                          <a:cubicBezTo>
                            <a:pt x="527" y="90"/>
                            <a:pt x="527" y="90"/>
                            <a:pt x="527" y="90"/>
                          </a:cubicBezTo>
                          <a:cubicBezTo>
                            <a:pt x="527" y="87"/>
                            <a:pt x="527" y="87"/>
                            <a:pt x="527" y="87"/>
                          </a:cubicBezTo>
                          <a:cubicBezTo>
                            <a:pt x="524" y="84"/>
                            <a:pt x="524" y="84"/>
                            <a:pt x="524" y="84"/>
                          </a:cubicBezTo>
                          <a:cubicBezTo>
                            <a:pt x="521" y="83"/>
                            <a:pt x="521" y="83"/>
                            <a:pt x="521" y="83"/>
                          </a:cubicBezTo>
                          <a:cubicBezTo>
                            <a:pt x="518" y="82"/>
                            <a:pt x="518" y="82"/>
                            <a:pt x="518" y="82"/>
                          </a:cubicBezTo>
                          <a:cubicBezTo>
                            <a:pt x="515" y="83"/>
                            <a:pt x="515" y="83"/>
                            <a:pt x="515" y="83"/>
                          </a:cubicBezTo>
                          <a:cubicBezTo>
                            <a:pt x="511" y="84"/>
                            <a:pt x="511" y="84"/>
                            <a:pt x="511" y="84"/>
                          </a:cubicBezTo>
                          <a:cubicBezTo>
                            <a:pt x="508" y="85"/>
                            <a:pt x="508" y="85"/>
                            <a:pt x="508" y="85"/>
                          </a:cubicBezTo>
                          <a:cubicBezTo>
                            <a:pt x="505" y="86"/>
                            <a:pt x="505" y="86"/>
                            <a:pt x="505" y="86"/>
                          </a:cubicBezTo>
                          <a:cubicBezTo>
                            <a:pt x="499" y="88"/>
                            <a:pt x="499" y="88"/>
                            <a:pt x="499" y="88"/>
                          </a:cubicBezTo>
                          <a:cubicBezTo>
                            <a:pt x="496" y="89"/>
                            <a:pt x="496" y="89"/>
                            <a:pt x="496" y="89"/>
                          </a:cubicBezTo>
                          <a:cubicBezTo>
                            <a:pt x="493" y="90"/>
                            <a:pt x="493" y="90"/>
                            <a:pt x="493" y="90"/>
                          </a:cubicBezTo>
                          <a:cubicBezTo>
                            <a:pt x="491" y="90"/>
                            <a:pt x="491" y="90"/>
                            <a:pt x="491" y="90"/>
                          </a:cubicBezTo>
                          <a:cubicBezTo>
                            <a:pt x="488" y="90"/>
                            <a:pt x="488" y="90"/>
                            <a:pt x="488" y="90"/>
                          </a:cubicBezTo>
                          <a:cubicBezTo>
                            <a:pt x="485" y="91"/>
                            <a:pt x="485" y="91"/>
                            <a:pt x="485" y="91"/>
                          </a:cubicBezTo>
                          <a:cubicBezTo>
                            <a:pt x="483" y="94"/>
                            <a:pt x="483" y="94"/>
                            <a:pt x="483" y="94"/>
                          </a:cubicBezTo>
                          <a:cubicBezTo>
                            <a:pt x="480" y="97"/>
                            <a:pt x="480" y="97"/>
                            <a:pt x="480" y="97"/>
                          </a:cubicBezTo>
                          <a:cubicBezTo>
                            <a:pt x="478" y="100"/>
                            <a:pt x="478" y="100"/>
                            <a:pt x="478" y="100"/>
                          </a:cubicBezTo>
                          <a:cubicBezTo>
                            <a:pt x="481" y="100"/>
                            <a:pt x="481" y="100"/>
                            <a:pt x="481" y="100"/>
                          </a:cubicBezTo>
                          <a:cubicBezTo>
                            <a:pt x="484" y="100"/>
                            <a:pt x="484" y="100"/>
                            <a:pt x="484" y="100"/>
                          </a:cubicBezTo>
                          <a:cubicBezTo>
                            <a:pt x="487" y="102"/>
                            <a:pt x="487" y="102"/>
                            <a:pt x="487" y="102"/>
                          </a:cubicBezTo>
                          <a:cubicBezTo>
                            <a:pt x="490" y="102"/>
                            <a:pt x="490" y="102"/>
                            <a:pt x="490" y="102"/>
                          </a:cubicBezTo>
                          <a:cubicBezTo>
                            <a:pt x="493" y="101"/>
                            <a:pt x="493" y="101"/>
                            <a:pt x="493" y="101"/>
                          </a:cubicBezTo>
                          <a:cubicBezTo>
                            <a:pt x="492" y="99"/>
                            <a:pt x="492" y="99"/>
                            <a:pt x="492" y="99"/>
                          </a:cubicBezTo>
                          <a:cubicBezTo>
                            <a:pt x="495" y="97"/>
                            <a:pt x="495" y="97"/>
                            <a:pt x="495" y="97"/>
                          </a:cubicBezTo>
                          <a:cubicBezTo>
                            <a:pt x="498" y="98"/>
                            <a:pt x="498" y="98"/>
                            <a:pt x="498" y="98"/>
                          </a:cubicBezTo>
                          <a:cubicBezTo>
                            <a:pt x="501" y="99"/>
                            <a:pt x="501" y="99"/>
                            <a:pt x="501" y="99"/>
                          </a:cubicBezTo>
                          <a:cubicBezTo>
                            <a:pt x="504" y="98"/>
                            <a:pt x="504" y="98"/>
                            <a:pt x="504" y="98"/>
                          </a:cubicBezTo>
                          <a:cubicBezTo>
                            <a:pt x="507" y="97"/>
                            <a:pt x="507" y="97"/>
                            <a:pt x="507" y="97"/>
                          </a:cubicBezTo>
                          <a:cubicBezTo>
                            <a:pt x="510" y="97"/>
                            <a:pt x="510" y="97"/>
                            <a:pt x="510" y="97"/>
                          </a:cubicBezTo>
                          <a:cubicBezTo>
                            <a:pt x="510" y="94"/>
                            <a:pt x="510" y="94"/>
                            <a:pt x="510" y="94"/>
                          </a:cubicBezTo>
                          <a:cubicBezTo>
                            <a:pt x="513" y="93"/>
                            <a:pt x="513" y="93"/>
                            <a:pt x="513" y="93"/>
                          </a:cubicBezTo>
                          <a:cubicBezTo>
                            <a:pt x="516" y="92"/>
                            <a:pt x="516" y="92"/>
                            <a:pt x="516" y="92"/>
                          </a:cubicBezTo>
                          <a:cubicBezTo>
                            <a:pt x="519" y="90"/>
                            <a:pt x="519" y="90"/>
                            <a:pt x="519" y="90"/>
                          </a:cubicBezTo>
                          <a:cubicBezTo>
                            <a:pt x="523" y="91"/>
                            <a:pt x="523" y="91"/>
                            <a:pt x="523" y="91"/>
                          </a:cubicBezTo>
                          <a:cubicBezTo>
                            <a:pt x="524" y="93"/>
                            <a:pt x="524" y="93"/>
                            <a:pt x="524" y="93"/>
                          </a:cubicBezTo>
                          <a:cubicBezTo>
                            <a:pt x="521" y="96"/>
                            <a:pt x="521" y="96"/>
                            <a:pt x="521" y="96"/>
                          </a:cubicBezTo>
                          <a:cubicBezTo>
                            <a:pt x="518" y="97"/>
                            <a:pt x="518" y="97"/>
                            <a:pt x="518" y="97"/>
                          </a:cubicBezTo>
                          <a:cubicBezTo>
                            <a:pt x="515" y="97"/>
                            <a:pt x="515" y="97"/>
                            <a:pt x="515" y="97"/>
                          </a:cubicBezTo>
                          <a:cubicBezTo>
                            <a:pt x="513" y="100"/>
                            <a:pt x="513" y="100"/>
                            <a:pt x="513" y="100"/>
                          </a:cubicBezTo>
                          <a:cubicBezTo>
                            <a:pt x="510" y="102"/>
                            <a:pt x="510" y="102"/>
                            <a:pt x="510" y="102"/>
                          </a:cubicBezTo>
                          <a:cubicBezTo>
                            <a:pt x="508" y="103"/>
                            <a:pt x="508" y="103"/>
                            <a:pt x="508" y="103"/>
                          </a:cubicBezTo>
                          <a:cubicBezTo>
                            <a:pt x="506" y="103"/>
                            <a:pt x="506" y="103"/>
                            <a:pt x="506" y="103"/>
                          </a:cubicBezTo>
                          <a:cubicBezTo>
                            <a:pt x="502" y="103"/>
                            <a:pt x="502" y="103"/>
                            <a:pt x="502" y="103"/>
                          </a:cubicBezTo>
                          <a:cubicBezTo>
                            <a:pt x="499" y="105"/>
                            <a:pt x="499" y="105"/>
                            <a:pt x="499" y="105"/>
                          </a:cubicBezTo>
                          <a:cubicBezTo>
                            <a:pt x="497" y="105"/>
                            <a:pt x="497" y="105"/>
                            <a:pt x="497" y="105"/>
                          </a:cubicBezTo>
                          <a:cubicBezTo>
                            <a:pt x="494" y="106"/>
                            <a:pt x="494" y="106"/>
                            <a:pt x="494" y="106"/>
                          </a:cubicBezTo>
                          <a:cubicBezTo>
                            <a:pt x="492" y="103"/>
                            <a:pt x="492" y="103"/>
                            <a:pt x="492" y="103"/>
                          </a:cubicBezTo>
                          <a:cubicBezTo>
                            <a:pt x="491" y="106"/>
                            <a:pt x="491" y="106"/>
                            <a:pt x="491" y="106"/>
                          </a:cubicBezTo>
                          <a:cubicBezTo>
                            <a:pt x="494" y="107"/>
                            <a:pt x="494" y="107"/>
                            <a:pt x="494" y="107"/>
                          </a:cubicBezTo>
                          <a:cubicBezTo>
                            <a:pt x="491" y="110"/>
                            <a:pt x="491" y="110"/>
                            <a:pt x="491" y="110"/>
                          </a:cubicBezTo>
                          <a:cubicBezTo>
                            <a:pt x="490" y="113"/>
                            <a:pt x="490" y="113"/>
                            <a:pt x="490" y="113"/>
                          </a:cubicBezTo>
                          <a:cubicBezTo>
                            <a:pt x="492" y="115"/>
                            <a:pt x="492" y="115"/>
                            <a:pt x="492" y="115"/>
                          </a:cubicBezTo>
                          <a:cubicBezTo>
                            <a:pt x="495" y="118"/>
                            <a:pt x="495" y="118"/>
                            <a:pt x="495" y="118"/>
                          </a:cubicBezTo>
                          <a:cubicBezTo>
                            <a:pt x="495" y="121"/>
                            <a:pt x="495" y="121"/>
                            <a:pt x="495" y="121"/>
                          </a:cubicBezTo>
                          <a:cubicBezTo>
                            <a:pt x="496" y="124"/>
                            <a:pt x="496" y="124"/>
                            <a:pt x="496" y="124"/>
                          </a:cubicBezTo>
                          <a:cubicBezTo>
                            <a:pt x="497" y="127"/>
                            <a:pt x="497" y="127"/>
                            <a:pt x="497" y="127"/>
                          </a:cubicBezTo>
                          <a:cubicBezTo>
                            <a:pt x="501" y="128"/>
                            <a:pt x="501" y="128"/>
                            <a:pt x="501" y="128"/>
                          </a:cubicBezTo>
                          <a:cubicBezTo>
                            <a:pt x="500" y="131"/>
                            <a:pt x="500" y="131"/>
                            <a:pt x="500" y="131"/>
                          </a:cubicBezTo>
                          <a:cubicBezTo>
                            <a:pt x="503" y="134"/>
                            <a:pt x="503" y="134"/>
                            <a:pt x="503" y="134"/>
                          </a:cubicBezTo>
                          <a:cubicBezTo>
                            <a:pt x="500" y="133"/>
                            <a:pt x="500" y="133"/>
                            <a:pt x="500" y="133"/>
                          </a:cubicBezTo>
                          <a:cubicBezTo>
                            <a:pt x="499" y="136"/>
                            <a:pt x="499" y="136"/>
                            <a:pt x="499" y="136"/>
                          </a:cubicBezTo>
                          <a:cubicBezTo>
                            <a:pt x="495" y="134"/>
                            <a:pt x="495" y="134"/>
                            <a:pt x="495" y="134"/>
                          </a:cubicBezTo>
                          <a:cubicBezTo>
                            <a:pt x="497" y="131"/>
                            <a:pt x="497" y="131"/>
                            <a:pt x="497" y="131"/>
                          </a:cubicBezTo>
                          <a:cubicBezTo>
                            <a:pt x="494" y="132"/>
                            <a:pt x="494" y="132"/>
                            <a:pt x="494" y="132"/>
                          </a:cubicBezTo>
                          <a:cubicBezTo>
                            <a:pt x="494" y="135"/>
                            <a:pt x="494" y="135"/>
                            <a:pt x="494" y="135"/>
                          </a:cubicBezTo>
                          <a:cubicBezTo>
                            <a:pt x="495" y="137"/>
                            <a:pt x="495" y="137"/>
                            <a:pt x="495" y="137"/>
                          </a:cubicBezTo>
                          <a:cubicBezTo>
                            <a:pt x="496" y="140"/>
                            <a:pt x="496" y="140"/>
                            <a:pt x="496" y="140"/>
                          </a:cubicBezTo>
                          <a:cubicBezTo>
                            <a:pt x="498" y="144"/>
                            <a:pt x="498" y="144"/>
                            <a:pt x="498" y="144"/>
                          </a:cubicBezTo>
                          <a:cubicBezTo>
                            <a:pt x="501" y="146"/>
                            <a:pt x="501" y="146"/>
                            <a:pt x="501" y="146"/>
                          </a:cubicBezTo>
                          <a:cubicBezTo>
                            <a:pt x="498" y="145"/>
                            <a:pt x="498" y="145"/>
                            <a:pt x="498" y="145"/>
                          </a:cubicBezTo>
                          <a:cubicBezTo>
                            <a:pt x="495" y="142"/>
                            <a:pt x="495" y="142"/>
                            <a:pt x="495" y="142"/>
                          </a:cubicBezTo>
                          <a:cubicBezTo>
                            <a:pt x="493" y="139"/>
                            <a:pt x="493" y="139"/>
                            <a:pt x="493" y="139"/>
                          </a:cubicBezTo>
                          <a:cubicBezTo>
                            <a:pt x="491" y="136"/>
                            <a:pt x="491" y="136"/>
                            <a:pt x="491" y="136"/>
                          </a:cubicBezTo>
                          <a:cubicBezTo>
                            <a:pt x="488" y="136"/>
                            <a:pt x="488" y="136"/>
                            <a:pt x="488" y="136"/>
                          </a:cubicBezTo>
                          <a:cubicBezTo>
                            <a:pt x="487" y="135"/>
                            <a:pt x="487" y="135"/>
                            <a:pt x="487" y="135"/>
                          </a:cubicBezTo>
                          <a:cubicBezTo>
                            <a:pt x="487" y="132"/>
                            <a:pt x="487" y="132"/>
                            <a:pt x="487" y="132"/>
                          </a:cubicBezTo>
                          <a:cubicBezTo>
                            <a:pt x="485" y="131"/>
                            <a:pt x="485" y="131"/>
                            <a:pt x="485" y="131"/>
                          </a:cubicBezTo>
                          <a:cubicBezTo>
                            <a:pt x="482" y="129"/>
                            <a:pt x="482" y="129"/>
                            <a:pt x="482" y="129"/>
                          </a:cubicBezTo>
                          <a:cubicBezTo>
                            <a:pt x="485" y="130"/>
                            <a:pt x="485" y="130"/>
                            <a:pt x="485" y="130"/>
                          </a:cubicBezTo>
                          <a:cubicBezTo>
                            <a:pt x="488" y="130"/>
                            <a:pt x="488" y="130"/>
                            <a:pt x="488" y="130"/>
                          </a:cubicBezTo>
                          <a:cubicBezTo>
                            <a:pt x="491" y="130"/>
                            <a:pt x="491" y="130"/>
                            <a:pt x="491" y="130"/>
                          </a:cubicBezTo>
                          <a:cubicBezTo>
                            <a:pt x="491" y="127"/>
                            <a:pt x="491" y="127"/>
                            <a:pt x="491" y="127"/>
                          </a:cubicBezTo>
                          <a:cubicBezTo>
                            <a:pt x="489" y="124"/>
                            <a:pt x="489" y="124"/>
                            <a:pt x="489" y="124"/>
                          </a:cubicBezTo>
                          <a:cubicBezTo>
                            <a:pt x="484" y="120"/>
                            <a:pt x="484" y="120"/>
                            <a:pt x="484" y="120"/>
                          </a:cubicBezTo>
                          <a:cubicBezTo>
                            <a:pt x="482" y="118"/>
                            <a:pt x="482" y="118"/>
                            <a:pt x="482" y="118"/>
                          </a:cubicBezTo>
                          <a:cubicBezTo>
                            <a:pt x="479" y="120"/>
                            <a:pt x="479" y="120"/>
                            <a:pt x="479" y="120"/>
                          </a:cubicBezTo>
                          <a:cubicBezTo>
                            <a:pt x="476" y="120"/>
                            <a:pt x="476" y="120"/>
                            <a:pt x="476" y="120"/>
                          </a:cubicBezTo>
                          <a:cubicBezTo>
                            <a:pt x="475" y="119"/>
                            <a:pt x="475" y="119"/>
                            <a:pt x="475" y="119"/>
                          </a:cubicBezTo>
                          <a:cubicBezTo>
                            <a:pt x="475" y="116"/>
                            <a:pt x="475" y="116"/>
                            <a:pt x="475" y="116"/>
                          </a:cubicBezTo>
                          <a:cubicBezTo>
                            <a:pt x="474" y="113"/>
                            <a:pt x="474" y="113"/>
                            <a:pt x="474" y="113"/>
                          </a:cubicBezTo>
                          <a:cubicBezTo>
                            <a:pt x="471" y="113"/>
                            <a:pt x="471" y="113"/>
                            <a:pt x="471" y="113"/>
                          </a:cubicBezTo>
                          <a:cubicBezTo>
                            <a:pt x="468" y="113"/>
                            <a:pt x="468" y="113"/>
                            <a:pt x="468" y="113"/>
                          </a:cubicBezTo>
                          <a:cubicBezTo>
                            <a:pt x="465" y="114"/>
                            <a:pt x="465" y="114"/>
                            <a:pt x="465" y="114"/>
                          </a:cubicBezTo>
                          <a:cubicBezTo>
                            <a:pt x="464" y="111"/>
                            <a:pt x="464" y="111"/>
                            <a:pt x="464" y="111"/>
                          </a:cubicBezTo>
                          <a:cubicBezTo>
                            <a:pt x="461" y="109"/>
                            <a:pt x="461" y="109"/>
                            <a:pt x="461" y="109"/>
                          </a:cubicBezTo>
                          <a:cubicBezTo>
                            <a:pt x="460" y="110"/>
                            <a:pt x="460" y="110"/>
                            <a:pt x="460" y="110"/>
                          </a:cubicBezTo>
                          <a:cubicBezTo>
                            <a:pt x="460" y="107"/>
                            <a:pt x="460" y="107"/>
                            <a:pt x="460" y="107"/>
                          </a:cubicBezTo>
                          <a:cubicBezTo>
                            <a:pt x="457" y="107"/>
                            <a:pt x="457" y="107"/>
                            <a:pt x="457" y="107"/>
                          </a:cubicBezTo>
                          <a:cubicBezTo>
                            <a:pt x="454" y="108"/>
                            <a:pt x="454" y="108"/>
                            <a:pt x="454" y="108"/>
                          </a:cubicBezTo>
                          <a:cubicBezTo>
                            <a:pt x="451" y="109"/>
                            <a:pt x="451" y="109"/>
                            <a:pt x="451" y="109"/>
                          </a:cubicBezTo>
                          <a:cubicBezTo>
                            <a:pt x="448" y="111"/>
                            <a:pt x="448" y="111"/>
                            <a:pt x="448" y="111"/>
                          </a:cubicBezTo>
                          <a:cubicBezTo>
                            <a:pt x="445" y="112"/>
                            <a:pt x="445" y="112"/>
                            <a:pt x="445" y="112"/>
                          </a:cubicBezTo>
                          <a:cubicBezTo>
                            <a:pt x="442" y="112"/>
                            <a:pt x="442" y="112"/>
                            <a:pt x="442" y="112"/>
                          </a:cubicBezTo>
                          <a:cubicBezTo>
                            <a:pt x="440" y="112"/>
                            <a:pt x="440" y="112"/>
                            <a:pt x="440" y="112"/>
                          </a:cubicBezTo>
                          <a:cubicBezTo>
                            <a:pt x="437" y="113"/>
                            <a:pt x="437" y="113"/>
                            <a:pt x="437" y="113"/>
                          </a:cubicBezTo>
                          <a:cubicBezTo>
                            <a:pt x="434" y="112"/>
                            <a:pt x="434" y="112"/>
                            <a:pt x="434" y="112"/>
                          </a:cubicBezTo>
                          <a:cubicBezTo>
                            <a:pt x="432" y="114"/>
                            <a:pt x="432" y="114"/>
                            <a:pt x="432" y="114"/>
                          </a:cubicBezTo>
                          <a:cubicBezTo>
                            <a:pt x="429" y="113"/>
                            <a:pt x="429" y="113"/>
                            <a:pt x="429" y="113"/>
                          </a:cubicBezTo>
                          <a:cubicBezTo>
                            <a:pt x="426" y="113"/>
                            <a:pt x="426" y="113"/>
                            <a:pt x="426" y="113"/>
                          </a:cubicBezTo>
                          <a:cubicBezTo>
                            <a:pt x="423" y="114"/>
                            <a:pt x="423" y="114"/>
                            <a:pt x="423" y="114"/>
                          </a:cubicBezTo>
                          <a:cubicBezTo>
                            <a:pt x="414" y="114"/>
                            <a:pt x="414" y="114"/>
                            <a:pt x="414" y="114"/>
                          </a:cubicBezTo>
                          <a:cubicBezTo>
                            <a:pt x="411" y="114"/>
                            <a:pt x="411" y="114"/>
                            <a:pt x="411" y="114"/>
                          </a:cubicBezTo>
                          <a:cubicBezTo>
                            <a:pt x="402" y="114"/>
                            <a:pt x="402" y="114"/>
                            <a:pt x="402" y="114"/>
                          </a:cubicBezTo>
                          <a:cubicBezTo>
                            <a:pt x="400" y="113"/>
                            <a:pt x="400" y="113"/>
                            <a:pt x="400" y="113"/>
                          </a:cubicBezTo>
                          <a:cubicBezTo>
                            <a:pt x="397" y="113"/>
                            <a:pt x="397" y="113"/>
                            <a:pt x="397" y="113"/>
                          </a:cubicBezTo>
                          <a:cubicBezTo>
                            <a:pt x="394" y="112"/>
                            <a:pt x="394" y="112"/>
                            <a:pt x="394" y="112"/>
                          </a:cubicBezTo>
                          <a:cubicBezTo>
                            <a:pt x="391" y="111"/>
                            <a:pt x="391" y="111"/>
                            <a:pt x="391" y="111"/>
                          </a:cubicBezTo>
                          <a:cubicBezTo>
                            <a:pt x="388" y="111"/>
                            <a:pt x="388" y="111"/>
                            <a:pt x="388" y="111"/>
                          </a:cubicBezTo>
                          <a:cubicBezTo>
                            <a:pt x="385" y="111"/>
                            <a:pt x="385" y="111"/>
                            <a:pt x="385" y="111"/>
                          </a:cubicBezTo>
                          <a:cubicBezTo>
                            <a:pt x="381" y="109"/>
                            <a:pt x="381" y="109"/>
                            <a:pt x="381" y="109"/>
                          </a:cubicBezTo>
                          <a:cubicBezTo>
                            <a:pt x="379" y="109"/>
                            <a:pt x="379" y="109"/>
                            <a:pt x="379" y="109"/>
                          </a:cubicBezTo>
                          <a:cubicBezTo>
                            <a:pt x="381" y="107"/>
                            <a:pt x="381" y="107"/>
                            <a:pt x="381" y="107"/>
                          </a:cubicBezTo>
                          <a:cubicBezTo>
                            <a:pt x="384" y="106"/>
                            <a:pt x="384" y="106"/>
                            <a:pt x="384" y="106"/>
                          </a:cubicBezTo>
                          <a:cubicBezTo>
                            <a:pt x="383" y="103"/>
                            <a:pt x="383" y="103"/>
                            <a:pt x="383" y="103"/>
                          </a:cubicBezTo>
                          <a:cubicBezTo>
                            <a:pt x="387" y="102"/>
                            <a:pt x="387" y="102"/>
                            <a:pt x="387" y="102"/>
                          </a:cubicBezTo>
                          <a:cubicBezTo>
                            <a:pt x="389" y="101"/>
                            <a:pt x="389" y="101"/>
                            <a:pt x="389" y="101"/>
                          </a:cubicBezTo>
                          <a:cubicBezTo>
                            <a:pt x="388" y="100"/>
                            <a:pt x="388" y="100"/>
                            <a:pt x="388" y="100"/>
                          </a:cubicBezTo>
                          <a:cubicBezTo>
                            <a:pt x="394" y="99"/>
                            <a:pt x="394" y="99"/>
                            <a:pt x="394" y="99"/>
                          </a:cubicBezTo>
                          <a:cubicBezTo>
                            <a:pt x="397" y="100"/>
                            <a:pt x="397" y="100"/>
                            <a:pt x="397" y="100"/>
                          </a:cubicBezTo>
                          <a:cubicBezTo>
                            <a:pt x="400" y="100"/>
                            <a:pt x="400" y="100"/>
                            <a:pt x="400" y="100"/>
                          </a:cubicBezTo>
                          <a:cubicBezTo>
                            <a:pt x="401" y="97"/>
                            <a:pt x="401" y="97"/>
                            <a:pt x="401" y="97"/>
                          </a:cubicBezTo>
                          <a:cubicBezTo>
                            <a:pt x="400" y="94"/>
                            <a:pt x="400" y="94"/>
                            <a:pt x="400" y="94"/>
                          </a:cubicBezTo>
                          <a:cubicBezTo>
                            <a:pt x="397" y="91"/>
                            <a:pt x="397" y="91"/>
                            <a:pt x="397" y="91"/>
                          </a:cubicBezTo>
                          <a:cubicBezTo>
                            <a:pt x="394" y="89"/>
                            <a:pt x="394" y="89"/>
                            <a:pt x="394" y="89"/>
                          </a:cubicBezTo>
                          <a:cubicBezTo>
                            <a:pt x="391" y="87"/>
                            <a:pt x="391" y="87"/>
                            <a:pt x="391" y="87"/>
                          </a:cubicBezTo>
                          <a:cubicBezTo>
                            <a:pt x="388" y="85"/>
                            <a:pt x="388" y="85"/>
                            <a:pt x="388" y="85"/>
                          </a:cubicBezTo>
                          <a:cubicBezTo>
                            <a:pt x="385" y="84"/>
                            <a:pt x="385" y="84"/>
                            <a:pt x="385" y="84"/>
                          </a:cubicBezTo>
                          <a:cubicBezTo>
                            <a:pt x="382" y="83"/>
                            <a:pt x="382" y="83"/>
                            <a:pt x="382" y="83"/>
                          </a:cubicBezTo>
                          <a:cubicBezTo>
                            <a:pt x="379" y="82"/>
                            <a:pt x="379" y="82"/>
                            <a:pt x="379" y="82"/>
                          </a:cubicBezTo>
                          <a:cubicBezTo>
                            <a:pt x="376" y="81"/>
                            <a:pt x="376" y="81"/>
                            <a:pt x="376" y="81"/>
                          </a:cubicBezTo>
                          <a:cubicBezTo>
                            <a:pt x="373" y="80"/>
                            <a:pt x="373" y="80"/>
                            <a:pt x="373" y="80"/>
                          </a:cubicBezTo>
                          <a:cubicBezTo>
                            <a:pt x="370" y="81"/>
                            <a:pt x="370" y="81"/>
                            <a:pt x="370" y="81"/>
                          </a:cubicBezTo>
                          <a:cubicBezTo>
                            <a:pt x="367" y="81"/>
                            <a:pt x="367" y="81"/>
                            <a:pt x="367" y="81"/>
                          </a:cubicBezTo>
                          <a:cubicBezTo>
                            <a:pt x="370" y="84"/>
                            <a:pt x="370" y="84"/>
                            <a:pt x="370" y="84"/>
                          </a:cubicBezTo>
                          <a:cubicBezTo>
                            <a:pt x="367" y="84"/>
                            <a:pt x="367" y="84"/>
                            <a:pt x="367" y="84"/>
                          </a:cubicBezTo>
                          <a:cubicBezTo>
                            <a:pt x="364" y="84"/>
                            <a:pt x="364" y="84"/>
                            <a:pt x="364" y="84"/>
                          </a:cubicBezTo>
                          <a:cubicBezTo>
                            <a:pt x="361" y="84"/>
                            <a:pt x="361" y="84"/>
                            <a:pt x="361" y="84"/>
                          </a:cubicBezTo>
                          <a:cubicBezTo>
                            <a:pt x="358" y="82"/>
                            <a:pt x="358" y="82"/>
                            <a:pt x="358" y="82"/>
                          </a:cubicBezTo>
                          <a:cubicBezTo>
                            <a:pt x="355" y="83"/>
                            <a:pt x="355" y="83"/>
                            <a:pt x="355" y="83"/>
                          </a:cubicBezTo>
                          <a:cubicBezTo>
                            <a:pt x="352" y="82"/>
                            <a:pt x="352" y="82"/>
                            <a:pt x="352" y="82"/>
                          </a:cubicBezTo>
                          <a:cubicBezTo>
                            <a:pt x="349" y="81"/>
                            <a:pt x="349" y="81"/>
                            <a:pt x="349" y="81"/>
                          </a:cubicBezTo>
                          <a:cubicBezTo>
                            <a:pt x="346" y="81"/>
                            <a:pt x="346" y="81"/>
                            <a:pt x="346" y="81"/>
                          </a:cubicBezTo>
                          <a:cubicBezTo>
                            <a:pt x="343" y="80"/>
                            <a:pt x="343" y="80"/>
                            <a:pt x="343" y="80"/>
                          </a:cubicBezTo>
                          <a:cubicBezTo>
                            <a:pt x="340" y="79"/>
                            <a:pt x="340" y="79"/>
                            <a:pt x="340" y="79"/>
                          </a:cubicBezTo>
                          <a:cubicBezTo>
                            <a:pt x="337" y="78"/>
                            <a:pt x="337" y="78"/>
                            <a:pt x="337" y="78"/>
                          </a:cubicBezTo>
                          <a:cubicBezTo>
                            <a:pt x="334" y="77"/>
                            <a:pt x="334" y="77"/>
                            <a:pt x="334" y="77"/>
                          </a:cubicBezTo>
                          <a:cubicBezTo>
                            <a:pt x="331" y="74"/>
                            <a:pt x="331" y="74"/>
                            <a:pt x="331" y="74"/>
                          </a:cubicBezTo>
                          <a:cubicBezTo>
                            <a:pt x="328" y="74"/>
                            <a:pt x="328" y="74"/>
                            <a:pt x="328" y="74"/>
                          </a:cubicBezTo>
                          <a:cubicBezTo>
                            <a:pt x="325" y="73"/>
                            <a:pt x="325" y="73"/>
                            <a:pt x="325" y="73"/>
                          </a:cubicBezTo>
                          <a:cubicBezTo>
                            <a:pt x="322" y="73"/>
                            <a:pt x="322" y="73"/>
                            <a:pt x="322" y="73"/>
                          </a:cubicBezTo>
                          <a:cubicBezTo>
                            <a:pt x="319" y="72"/>
                            <a:pt x="319" y="72"/>
                            <a:pt x="319" y="72"/>
                          </a:cubicBezTo>
                          <a:cubicBezTo>
                            <a:pt x="316" y="72"/>
                            <a:pt x="316" y="72"/>
                            <a:pt x="316" y="72"/>
                          </a:cubicBezTo>
                          <a:cubicBezTo>
                            <a:pt x="313" y="72"/>
                            <a:pt x="313" y="72"/>
                            <a:pt x="313" y="72"/>
                          </a:cubicBezTo>
                          <a:cubicBezTo>
                            <a:pt x="312" y="71"/>
                            <a:pt x="312" y="71"/>
                            <a:pt x="312" y="71"/>
                          </a:cubicBezTo>
                          <a:cubicBezTo>
                            <a:pt x="309" y="70"/>
                            <a:pt x="309" y="70"/>
                            <a:pt x="309" y="70"/>
                          </a:cubicBezTo>
                          <a:cubicBezTo>
                            <a:pt x="306" y="69"/>
                            <a:pt x="306" y="69"/>
                            <a:pt x="306" y="69"/>
                          </a:cubicBezTo>
                          <a:cubicBezTo>
                            <a:pt x="303" y="67"/>
                            <a:pt x="303" y="67"/>
                            <a:pt x="303" y="67"/>
                          </a:cubicBezTo>
                          <a:cubicBezTo>
                            <a:pt x="300" y="64"/>
                            <a:pt x="300" y="64"/>
                            <a:pt x="300" y="64"/>
                          </a:cubicBezTo>
                          <a:cubicBezTo>
                            <a:pt x="297" y="63"/>
                            <a:pt x="297" y="63"/>
                            <a:pt x="297" y="63"/>
                          </a:cubicBezTo>
                          <a:cubicBezTo>
                            <a:pt x="294" y="62"/>
                            <a:pt x="294" y="62"/>
                            <a:pt x="294" y="62"/>
                          </a:cubicBezTo>
                          <a:cubicBezTo>
                            <a:pt x="291" y="61"/>
                            <a:pt x="291" y="61"/>
                            <a:pt x="291" y="61"/>
                          </a:cubicBezTo>
                          <a:cubicBezTo>
                            <a:pt x="288" y="60"/>
                            <a:pt x="288" y="60"/>
                            <a:pt x="288" y="60"/>
                          </a:cubicBezTo>
                          <a:cubicBezTo>
                            <a:pt x="285" y="59"/>
                            <a:pt x="285" y="59"/>
                            <a:pt x="285" y="59"/>
                          </a:cubicBezTo>
                          <a:cubicBezTo>
                            <a:pt x="282" y="59"/>
                            <a:pt x="282" y="59"/>
                            <a:pt x="282" y="59"/>
                          </a:cubicBezTo>
                          <a:cubicBezTo>
                            <a:pt x="279" y="60"/>
                            <a:pt x="279" y="60"/>
                            <a:pt x="279" y="60"/>
                          </a:cubicBezTo>
                          <a:cubicBezTo>
                            <a:pt x="276" y="59"/>
                            <a:pt x="276" y="59"/>
                            <a:pt x="276" y="59"/>
                          </a:cubicBezTo>
                          <a:cubicBezTo>
                            <a:pt x="273" y="59"/>
                            <a:pt x="273" y="59"/>
                            <a:pt x="273" y="59"/>
                          </a:cubicBezTo>
                          <a:cubicBezTo>
                            <a:pt x="270" y="60"/>
                            <a:pt x="270" y="60"/>
                            <a:pt x="270" y="60"/>
                          </a:cubicBezTo>
                          <a:cubicBezTo>
                            <a:pt x="267" y="59"/>
                            <a:pt x="267" y="59"/>
                            <a:pt x="267" y="59"/>
                          </a:cubicBezTo>
                          <a:cubicBezTo>
                            <a:pt x="266" y="62"/>
                            <a:pt x="266" y="62"/>
                            <a:pt x="266" y="62"/>
                          </a:cubicBezTo>
                          <a:cubicBezTo>
                            <a:pt x="265" y="65"/>
                            <a:pt x="265" y="65"/>
                            <a:pt x="265" y="65"/>
                          </a:cubicBezTo>
                          <a:cubicBezTo>
                            <a:pt x="262" y="67"/>
                            <a:pt x="262" y="67"/>
                            <a:pt x="262" y="67"/>
                          </a:cubicBezTo>
                          <a:cubicBezTo>
                            <a:pt x="261" y="70"/>
                            <a:pt x="261" y="70"/>
                            <a:pt x="261" y="70"/>
                          </a:cubicBezTo>
                          <a:cubicBezTo>
                            <a:pt x="258" y="71"/>
                            <a:pt x="258" y="71"/>
                            <a:pt x="258" y="71"/>
                          </a:cubicBezTo>
                          <a:cubicBezTo>
                            <a:pt x="257" y="71"/>
                            <a:pt x="257" y="71"/>
                            <a:pt x="257" y="71"/>
                          </a:cubicBezTo>
                          <a:cubicBezTo>
                            <a:pt x="254" y="71"/>
                            <a:pt x="254" y="71"/>
                            <a:pt x="254" y="71"/>
                          </a:cubicBezTo>
                          <a:cubicBezTo>
                            <a:pt x="251" y="71"/>
                            <a:pt x="251" y="71"/>
                            <a:pt x="251" y="71"/>
                          </a:cubicBezTo>
                          <a:cubicBezTo>
                            <a:pt x="248" y="71"/>
                            <a:pt x="248" y="71"/>
                            <a:pt x="248" y="71"/>
                          </a:cubicBezTo>
                          <a:cubicBezTo>
                            <a:pt x="246" y="71"/>
                            <a:pt x="246" y="71"/>
                            <a:pt x="246" y="71"/>
                          </a:cubicBezTo>
                          <a:cubicBezTo>
                            <a:pt x="247" y="67"/>
                            <a:pt x="247" y="67"/>
                            <a:pt x="247" y="67"/>
                          </a:cubicBezTo>
                          <a:cubicBezTo>
                            <a:pt x="250" y="65"/>
                            <a:pt x="250" y="65"/>
                            <a:pt x="250" y="65"/>
                          </a:cubicBezTo>
                          <a:cubicBezTo>
                            <a:pt x="252" y="62"/>
                            <a:pt x="252" y="62"/>
                            <a:pt x="252" y="62"/>
                          </a:cubicBezTo>
                          <a:cubicBezTo>
                            <a:pt x="249" y="62"/>
                            <a:pt x="249" y="62"/>
                            <a:pt x="249" y="62"/>
                          </a:cubicBezTo>
                          <a:cubicBezTo>
                            <a:pt x="246" y="62"/>
                            <a:pt x="246" y="62"/>
                            <a:pt x="246" y="62"/>
                          </a:cubicBezTo>
                          <a:cubicBezTo>
                            <a:pt x="246" y="59"/>
                            <a:pt x="246" y="59"/>
                            <a:pt x="246" y="59"/>
                          </a:cubicBezTo>
                          <a:cubicBezTo>
                            <a:pt x="246" y="56"/>
                            <a:pt x="246" y="56"/>
                            <a:pt x="246" y="56"/>
                          </a:cubicBezTo>
                          <a:cubicBezTo>
                            <a:pt x="246" y="54"/>
                            <a:pt x="246" y="54"/>
                            <a:pt x="246" y="54"/>
                          </a:cubicBezTo>
                          <a:cubicBezTo>
                            <a:pt x="246" y="51"/>
                            <a:pt x="246" y="51"/>
                            <a:pt x="246" y="51"/>
                          </a:cubicBezTo>
                          <a:cubicBezTo>
                            <a:pt x="243" y="50"/>
                            <a:pt x="243" y="50"/>
                            <a:pt x="243" y="50"/>
                          </a:cubicBezTo>
                          <a:cubicBezTo>
                            <a:pt x="246" y="52"/>
                            <a:pt x="246" y="52"/>
                            <a:pt x="246" y="52"/>
                          </a:cubicBezTo>
                          <a:cubicBezTo>
                            <a:pt x="243" y="52"/>
                            <a:pt x="243" y="52"/>
                            <a:pt x="243" y="52"/>
                          </a:cubicBezTo>
                          <a:cubicBezTo>
                            <a:pt x="240" y="53"/>
                            <a:pt x="240" y="53"/>
                            <a:pt x="240" y="53"/>
                          </a:cubicBezTo>
                          <a:cubicBezTo>
                            <a:pt x="237" y="54"/>
                            <a:pt x="237" y="54"/>
                            <a:pt x="237" y="54"/>
                          </a:cubicBezTo>
                          <a:cubicBezTo>
                            <a:pt x="235" y="54"/>
                            <a:pt x="235" y="54"/>
                            <a:pt x="235" y="54"/>
                          </a:cubicBezTo>
                          <a:cubicBezTo>
                            <a:pt x="235" y="56"/>
                            <a:pt x="235" y="56"/>
                            <a:pt x="235" y="56"/>
                          </a:cubicBezTo>
                          <a:cubicBezTo>
                            <a:pt x="238" y="54"/>
                            <a:pt x="238" y="54"/>
                            <a:pt x="238" y="54"/>
                          </a:cubicBezTo>
                          <a:cubicBezTo>
                            <a:pt x="243" y="54"/>
                            <a:pt x="243" y="54"/>
                            <a:pt x="243" y="54"/>
                          </a:cubicBezTo>
                          <a:cubicBezTo>
                            <a:pt x="242" y="55"/>
                            <a:pt x="242" y="55"/>
                            <a:pt x="242" y="55"/>
                          </a:cubicBezTo>
                          <a:cubicBezTo>
                            <a:pt x="239" y="56"/>
                            <a:pt x="239" y="56"/>
                            <a:pt x="239" y="56"/>
                          </a:cubicBezTo>
                          <a:cubicBezTo>
                            <a:pt x="237" y="59"/>
                            <a:pt x="237" y="59"/>
                            <a:pt x="237" y="59"/>
                          </a:cubicBezTo>
                          <a:cubicBezTo>
                            <a:pt x="235" y="61"/>
                            <a:pt x="235" y="61"/>
                            <a:pt x="235" y="61"/>
                          </a:cubicBezTo>
                          <a:cubicBezTo>
                            <a:pt x="237" y="61"/>
                            <a:pt x="237" y="61"/>
                            <a:pt x="237" y="61"/>
                          </a:cubicBezTo>
                          <a:cubicBezTo>
                            <a:pt x="240" y="62"/>
                            <a:pt x="240" y="62"/>
                            <a:pt x="240" y="62"/>
                          </a:cubicBezTo>
                          <a:cubicBezTo>
                            <a:pt x="237" y="61"/>
                            <a:pt x="237" y="61"/>
                            <a:pt x="237" y="61"/>
                          </a:cubicBezTo>
                          <a:cubicBezTo>
                            <a:pt x="235" y="62"/>
                            <a:pt x="235" y="62"/>
                            <a:pt x="235" y="62"/>
                          </a:cubicBezTo>
                          <a:cubicBezTo>
                            <a:pt x="231" y="65"/>
                            <a:pt x="231" y="65"/>
                            <a:pt x="231" y="65"/>
                          </a:cubicBezTo>
                          <a:cubicBezTo>
                            <a:pt x="235" y="67"/>
                            <a:pt x="235" y="67"/>
                            <a:pt x="235" y="67"/>
                          </a:cubicBezTo>
                          <a:cubicBezTo>
                            <a:pt x="231" y="68"/>
                            <a:pt x="231" y="68"/>
                            <a:pt x="231" y="68"/>
                          </a:cubicBezTo>
                          <a:cubicBezTo>
                            <a:pt x="234" y="70"/>
                            <a:pt x="234" y="70"/>
                            <a:pt x="234" y="70"/>
                          </a:cubicBezTo>
                          <a:cubicBezTo>
                            <a:pt x="231" y="72"/>
                            <a:pt x="231" y="72"/>
                            <a:pt x="231" y="72"/>
                          </a:cubicBezTo>
                          <a:cubicBezTo>
                            <a:pt x="228" y="71"/>
                            <a:pt x="228" y="71"/>
                            <a:pt x="228" y="71"/>
                          </a:cubicBezTo>
                          <a:cubicBezTo>
                            <a:pt x="225" y="70"/>
                            <a:pt x="225" y="70"/>
                            <a:pt x="225" y="70"/>
                          </a:cubicBezTo>
                          <a:cubicBezTo>
                            <a:pt x="220" y="67"/>
                            <a:pt x="220" y="67"/>
                            <a:pt x="220" y="67"/>
                          </a:cubicBezTo>
                          <a:cubicBezTo>
                            <a:pt x="217" y="64"/>
                            <a:pt x="217" y="64"/>
                            <a:pt x="217" y="64"/>
                          </a:cubicBezTo>
                          <a:cubicBezTo>
                            <a:pt x="214" y="61"/>
                            <a:pt x="214" y="61"/>
                            <a:pt x="214" y="61"/>
                          </a:cubicBezTo>
                          <a:cubicBezTo>
                            <a:pt x="212" y="59"/>
                            <a:pt x="212" y="59"/>
                            <a:pt x="212" y="59"/>
                          </a:cubicBezTo>
                          <a:cubicBezTo>
                            <a:pt x="211" y="56"/>
                            <a:pt x="211" y="56"/>
                            <a:pt x="211" y="56"/>
                          </a:cubicBezTo>
                          <a:cubicBezTo>
                            <a:pt x="210" y="54"/>
                            <a:pt x="210" y="54"/>
                            <a:pt x="210" y="54"/>
                          </a:cubicBezTo>
                          <a:cubicBezTo>
                            <a:pt x="210" y="53"/>
                            <a:pt x="210" y="53"/>
                            <a:pt x="210" y="53"/>
                          </a:cubicBezTo>
                          <a:cubicBezTo>
                            <a:pt x="208" y="50"/>
                            <a:pt x="208" y="50"/>
                            <a:pt x="208" y="50"/>
                          </a:cubicBezTo>
                          <a:cubicBezTo>
                            <a:pt x="206" y="47"/>
                            <a:pt x="206" y="47"/>
                            <a:pt x="206" y="47"/>
                          </a:cubicBezTo>
                          <a:cubicBezTo>
                            <a:pt x="203" y="44"/>
                            <a:pt x="203" y="44"/>
                            <a:pt x="203" y="44"/>
                          </a:cubicBezTo>
                          <a:cubicBezTo>
                            <a:pt x="200" y="42"/>
                            <a:pt x="200" y="42"/>
                            <a:pt x="200" y="42"/>
                          </a:cubicBezTo>
                          <a:cubicBezTo>
                            <a:pt x="197" y="40"/>
                            <a:pt x="197" y="40"/>
                            <a:pt x="197" y="40"/>
                          </a:cubicBezTo>
                          <a:cubicBezTo>
                            <a:pt x="194" y="39"/>
                            <a:pt x="194" y="39"/>
                            <a:pt x="194" y="39"/>
                          </a:cubicBezTo>
                          <a:cubicBezTo>
                            <a:pt x="191" y="41"/>
                            <a:pt x="191" y="41"/>
                            <a:pt x="191" y="41"/>
                          </a:cubicBezTo>
                          <a:cubicBezTo>
                            <a:pt x="192" y="44"/>
                            <a:pt x="192" y="44"/>
                            <a:pt x="192" y="44"/>
                          </a:cubicBezTo>
                          <a:cubicBezTo>
                            <a:pt x="195" y="44"/>
                            <a:pt x="195" y="44"/>
                            <a:pt x="195" y="44"/>
                          </a:cubicBezTo>
                          <a:cubicBezTo>
                            <a:pt x="194" y="47"/>
                            <a:pt x="194" y="47"/>
                            <a:pt x="194" y="47"/>
                          </a:cubicBezTo>
                          <a:cubicBezTo>
                            <a:pt x="197" y="47"/>
                            <a:pt x="197" y="47"/>
                            <a:pt x="197" y="47"/>
                          </a:cubicBezTo>
                          <a:cubicBezTo>
                            <a:pt x="200" y="48"/>
                            <a:pt x="200" y="48"/>
                            <a:pt x="200" y="48"/>
                          </a:cubicBezTo>
                          <a:cubicBezTo>
                            <a:pt x="197" y="49"/>
                            <a:pt x="197" y="49"/>
                            <a:pt x="197" y="49"/>
                          </a:cubicBezTo>
                          <a:cubicBezTo>
                            <a:pt x="194" y="49"/>
                            <a:pt x="194" y="49"/>
                            <a:pt x="194" y="49"/>
                          </a:cubicBezTo>
                          <a:cubicBezTo>
                            <a:pt x="191" y="50"/>
                            <a:pt x="191" y="50"/>
                            <a:pt x="191" y="50"/>
                          </a:cubicBezTo>
                          <a:cubicBezTo>
                            <a:pt x="188" y="51"/>
                            <a:pt x="188" y="51"/>
                            <a:pt x="188" y="51"/>
                          </a:cubicBezTo>
                          <a:cubicBezTo>
                            <a:pt x="189" y="54"/>
                            <a:pt x="189" y="54"/>
                            <a:pt x="189" y="54"/>
                          </a:cubicBezTo>
                          <a:cubicBezTo>
                            <a:pt x="188" y="56"/>
                            <a:pt x="188" y="56"/>
                            <a:pt x="188" y="56"/>
                          </a:cubicBezTo>
                          <a:cubicBezTo>
                            <a:pt x="185" y="57"/>
                            <a:pt x="185" y="57"/>
                            <a:pt x="185" y="57"/>
                          </a:cubicBezTo>
                          <a:cubicBezTo>
                            <a:pt x="182" y="59"/>
                            <a:pt x="182" y="59"/>
                            <a:pt x="182" y="59"/>
                          </a:cubicBezTo>
                          <a:cubicBezTo>
                            <a:pt x="180" y="63"/>
                            <a:pt x="180" y="63"/>
                            <a:pt x="180" y="63"/>
                          </a:cubicBezTo>
                          <a:cubicBezTo>
                            <a:pt x="179" y="63"/>
                            <a:pt x="179" y="63"/>
                            <a:pt x="179" y="63"/>
                          </a:cubicBezTo>
                          <a:cubicBezTo>
                            <a:pt x="176" y="62"/>
                            <a:pt x="176" y="62"/>
                            <a:pt x="176" y="62"/>
                          </a:cubicBezTo>
                          <a:cubicBezTo>
                            <a:pt x="176" y="59"/>
                            <a:pt x="176" y="59"/>
                            <a:pt x="176" y="59"/>
                          </a:cubicBezTo>
                          <a:cubicBezTo>
                            <a:pt x="178" y="56"/>
                            <a:pt x="178" y="56"/>
                            <a:pt x="178" y="56"/>
                          </a:cubicBezTo>
                          <a:cubicBezTo>
                            <a:pt x="176" y="58"/>
                            <a:pt x="176" y="58"/>
                            <a:pt x="176" y="58"/>
                          </a:cubicBezTo>
                          <a:cubicBezTo>
                            <a:pt x="173" y="59"/>
                            <a:pt x="173" y="59"/>
                            <a:pt x="173" y="59"/>
                          </a:cubicBezTo>
                          <a:cubicBezTo>
                            <a:pt x="169" y="59"/>
                            <a:pt x="169" y="59"/>
                            <a:pt x="169" y="59"/>
                          </a:cubicBezTo>
                          <a:cubicBezTo>
                            <a:pt x="167" y="60"/>
                            <a:pt x="167" y="60"/>
                            <a:pt x="167" y="60"/>
                          </a:cubicBezTo>
                          <a:cubicBezTo>
                            <a:pt x="164" y="61"/>
                            <a:pt x="164" y="61"/>
                            <a:pt x="164" y="61"/>
                          </a:cubicBezTo>
                          <a:cubicBezTo>
                            <a:pt x="162" y="62"/>
                            <a:pt x="162" y="62"/>
                            <a:pt x="162" y="62"/>
                          </a:cubicBezTo>
                          <a:cubicBezTo>
                            <a:pt x="159" y="63"/>
                            <a:pt x="159" y="63"/>
                            <a:pt x="159" y="63"/>
                          </a:cubicBezTo>
                          <a:cubicBezTo>
                            <a:pt x="157" y="65"/>
                            <a:pt x="157" y="65"/>
                            <a:pt x="157" y="65"/>
                          </a:cubicBezTo>
                          <a:cubicBezTo>
                            <a:pt x="154" y="68"/>
                            <a:pt x="154" y="68"/>
                            <a:pt x="154" y="68"/>
                          </a:cubicBezTo>
                          <a:cubicBezTo>
                            <a:pt x="152" y="72"/>
                            <a:pt x="152" y="72"/>
                            <a:pt x="152" y="72"/>
                          </a:cubicBezTo>
                          <a:cubicBezTo>
                            <a:pt x="149" y="74"/>
                            <a:pt x="149" y="74"/>
                            <a:pt x="149" y="74"/>
                          </a:cubicBezTo>
                          <a:cubicBezTo>
                            <a:pt x="148" y="71"/>
                            <a:pt x="148" y="71"/>
                            <a:pt x="148" y="71"/>
                          </a:cubicBezTo>
                          <a:cubicBezTo>
                            <a:pt x="149" y="68"/>
                            <a:pt x="149" y="68"/>
                            <a:pt x="149" y="68"/>
                          </a:cubicBezTo>
                          <a:cubicBezTo>
                            <a:pt x="148" y="72"/>
                            <a:pt x="148" y="72"/>
                            <a:pt x="148" y="72"/>
                          </a:cubicBezTo>
                          <a:cubicBezTo>
                            <a:pt x="148" y="68"/>
                            <a:pt x="148" y="68"/>
                            <a:pt x="148" y="68"/>
                          </a:cubicBezTo>
                          <a:cubicBezTo>
                            <a:pt x="146" y="65"/>
                            <a:pt x="146" y="65"/>
                            <a:pt x="146" y="65"/>
                          </a:cubicBezTo>
                          <a:cubicBezTo>
                            <a:pt x="147" y="69"/>
                            <a:pt x="147" y="69"/>
                            <a:pt x="147" y="69"/>
                          </a:cubicBezTo>
                          <a:cubicBezTo>
                            <a:pt x="145" y="65"/>
                            <a:pt x="145" y="65"/>
                            <a:pt x="145" y="65"/>
                          </a:cubicBezTo>
                          <a:cubicBezTo>
                            <a:pt x="146" y="69"/>
                            <a:pt x="146" y="69"/>
                            <a:pt x="146" y="69"/>
                          </a:cubicBezTo>
                          <a:cubicBezTo>
                            <a:pt x="144" y="72"/>
                            <a:pt x="144" y="72"/>
                            <a:pt x="144" y="72"/>
                          </a:cubicBezTo>
                          <a:cubicBezTo>
                            <a:pt x="143" y="69"/>
                            <a:pt x="143" y="69"/>
                            <a:pt x="143" y="69"/>
                          </a:cubicBezTo>
                          <a:cubicBezTo>
                            <a:pt x="141" y="72"/>
                            <a:pt x="141" y="72"/>
                            <a:pt x="141" y="72"/>
                          </a:cubicBezTo>
                          <a:cubicBezTo>
                            <a:pt x="142" y="69"/>
                            <a:pt x="142" y="69"/>
                            <a:pt x="142" y="69"/>
                          </a:cubicBezTo>
                          <a:cubicBezTo>
                            <a:pt x="139" y="69"/>
                            <a:pt x="139" y="69"/>
                            <a:pt x="139" y="69"/>
                          </a:cubicBezTo>
                          <a:cubicBezTo>
                            <a:pt x="136" y="69"/>
                            <a:pt x="136" y="69"/>
                            <a:pt x="136" y="69"/>
                          </a:cubicBezTo>
                          <a:cubicBezTo>
                            <a:pt x="136" y="72"/>
                            <a:pt x="136" y="72"/>
                            <a:pt x="136" y="72"/>
                          </a:cubicBezTo>
                          <a:cubicBezTo>
                            <a:pt x="133" y="74"/>
                            <a:pt x="133" y="74"/>
                            <a:pt x="133" y="74"/>
                          </a:cubicBezTo>
                          <a:cubicBezTo>
                            <a:pt x="130" y="76"/>
                            <a:pt x="130" y="76"/>
                            <a:pt x="130" y="76"/>
                          </a:cubicBezTo>
                          <a:cubicBezTo>
                            <a:pt x="127" y="76"/>
                            <a:pt x="127" y="76"/>
                            <a:pt x="127" y="76"/>
                          </a:cubicBezTo>
                          <a:cubicBezTo>
                            <a:pt x="124" y="78"/>
                            <a:pt x="124" y="78"/>
                            <a:pt x="124" y="78"/>
                          </a:cubicBezTo>
                          <a:cubicBezTo>
                            <a:pt x="121" y="80"/>
                            <a:pt x="121" y="80"/>
                            <a:pt x="121" y="80"/>
                          </a:cubicBezTo>
                          <a:cubicBezTo>
                            <a:pt x="122" y="83"/>
                            <a:pt x="122" y="83"/>
                            <a:pt x="122" y="83"/>
                          </a:cubicBezTo>
                          <a:cubicBezTo>
                            <a:pt x="125" y="83"/>
                            <a:pt x="125" y="83"/>
                            <a:pt x="125" y="83"/>
                          </a:cubicBezTo>
                          <a:cubicBezTo>
                            <a:pt x="128" y="85"/>
                            <a:pt x="128" y="85"/>
                            <a:pt x="128" y="85"/>
                          </a:cubicBezTo>
                          <a:cubicBezTo>
                            <a:pt x="125" y="85"/>
                            <a:pt x="125" y="85"/>
                            <a:pt x="125" y="85"/>
                          </a:cubicBezTo>
                          <a:cubicBezTo>
                            <a:pt x="122" y="85"/>
                            <a:pt x="122" y="85"/>
                            <a:pt x="122" y="85"/>
                          </a:cubicBezTo>
                          <a:cubicBezTo>
                            <a:pt x="119" y="85"/>
                            <a:pt x="119" y="85"/>
                            <a:pt x="119" y="85"/>
                          </a:cubicBezTo>
                          <a:cubicBezTo>
                            <a:pt x="116" y="87"/>
                            <a:pt x="116" y="87"/>
                            <a:pt x="116" y="87"/>
                          </a:cubicBezTo>
                          <a:cubicBezTo>
                            <a:pt x="119" y="89"/>
                            <a:pt x="119" y="89"/>
                            <a:pt x="119" y="89"/>
                          </a:cubicBezTo>
                          <a:cubicBezTo>
                            <a:pt x="113" y="86"/>
                            <a:pt x="113" y="86"/>
                            <a:pt x="113" y="86"/>
                          </a:cubicBezTo>
                          <a:cubicBezTo>
                            <a:pt x="113" y="83"/>
                            <a:pt x="113" y="83"/>
                            <a:pt x="113" y="83"/>
                          </a:cubicBezTo>
                          <a:cubicBezTo>
                            <a:pt x="116" y="82"/>
                            <a:pt x="116" y="82"/>
                            <a:pt x="116" y="82"/>
                          </a:cubicBezTo>
                          <a:cubicBezTo>
                            <a:pt x="118" y="79"/>
                            <a:pt x="118" y="79"/>
                            <a:pt x="118" y="79"/>
                          </a:cubicBezTo>
                          <a:cubicBezTo>
                            <a:pt x="121" y="80"/>
                            <a:pt x="121" y="80"/>
                            <a:pt x="121" y="80"/>
                          </a:cubicBezTo>
                          <a:cubicBezTo>
                            <a:pt x="121" y="77"/>
                            <a:pt x="121" y="77"/>
                            <a:pt x="121" y="77"/>
                          </a:cubicBezTo>
                          <a:cubicBezTo>
                            <a:pt x="124" y="74"/>
                            <a:pt x="124" y="74"/>
                            <a:pt x="124" y="74"/>
                          </a:cubicBezTo>
                          <a:cubicBezTo>
                            <a:pt x="127" y="75"/>
                            <a:pt x="127" y="75"/>
                            <a:pt x="127" y="75"/>
                          </a:cubicBezTo>
                          <a:cubicBezTo>
                            <a:pt x="129" y="72"/>
                            <a:pt x="129" y="72"/>
                            <a:pt x="129" y="72"/>
                          </a:cubicBezTo>
                          <a:cubicBezTo>
                            <a:pt x="133" y="70"/>
                            <a:pt x="133" y="70"/>
                            <a:pt x="133" y="70"/>
                          </a:cubicBezTo>
                          <a:cubicBezTo>
                            <a:pt x="134" y="67"/>
                            <a:pt x="134" y="67"/>
                            <a:pt x="134" y="67"/>
                          </a:cubicBezTo>
                          <a:cubicBezTo>
                            <a:pt x="137" y="66"/>
                            <a:pt x="137" y="66"/>
                            <a:pt x="137" y="66"/>
                          </a:cubicBezTo>
                          <a:cubicBezTo>
                            <a:pt x="140" y="65"/>
                            <a:pt x="140" y="65"/>
                            <a:pt x="140" y="65"/>
                          </a:cubicBezTo>
                          <a:cubicBezTo>
                            <a:pt x="143" y="65"/>
                            <a:pt x="143" y="65"/>
                            <a:pt x="143" y="65"/>
                          </a:cubicBezTo>
                          <a:cubicBezTo>
                            <a:pt x="146" y="64"/>
                            <a:pt x="146" y="64"/>
                            <a:pt x="146" y="64"/>
                          </a:cubicBezTo>
                          <a:cubicBezTo>
                            <a:pt x="149" y="65"/>
                            <a:pt x="149" y="65"/>
                            <a:pt x="149" y="65"/>
                          </a:cubicBezTo>
                          <a:cubicBezTo>
                            <a:pt x="152" y="63"/>
                            <a:pt x="152" y="63"/>
                            <a:pt x="152" y="63"/>
                          </a:cubicBezTo>
                          <a:cubicBezTo>
                            <a:pt x="155" y="62"/>
                            <a:pt x="155" y="62"/>
                            <a:pt x="155" y="62"/>
                          </a:cubicBezTo>
                          <a:cubicBezTo>
                            <a:pt x="158" y="59"/>
                            <a:pt x="158" y="59"/>
                            <a:pt x="158" y="59"/>
                          </a:cubicBezTo>
                          <a:cubicBezTo>
                            <a:pt x="161" y="58"/>
                            <a:pt x="161" y="58"/>
                            <a:pt x="161" y="58"/>
                          </a:cubicBezTo>
                          <a:cubicBezTo>
                            <a:pt x="164" y="57"/>
                            <a:pt x="164" y="57"/>
                            <a:pt x="164" y="57"/>
                          </a:cubicBezTo>
                          <a:cubicBezTo>
                            <a:pt x="164" y="57"/>
                            <a:pt x="164" y="57"/>
                            <a:pt x="164" y="57"/>
                          </a:cubicBezTo>
                          <a:cubicBezTo>
                            <a:pt x="167" y="55"/>
                            <a:pt x="167" y="55"/>
                            <a:pt x="167" y="55"/>
                          </a:cubicBezTo>
                          <a:cubicBezTo>
                            <a:pt x="170" y="54"/>
                            <a:pt x="170" y="54"/>
                            <a:pt x="170" y="54"/>
                          </a:cubicBezTo>
                          <a:cubicBezTo>
                            <a:pt x="171" y="51"/>
                            <a:pt x="171" y="51"/>
                            <a:pt x="171" y="51"/>
                          </a:cubicBezTo>
                          <a:cubicBezTo>
                            <a:pt x="169" y="48"/>
                            <a:pt x="169" y="48"/>
                            <a:pt x="169" y="48"/>
                          </a:cubicBezTo>
                          <a:cubicBezTo>
                            <a:pt x="166" y="50"/>
                            <a:pt x="166" y="50"/>
                            <a:pt x="166" y="50"/>
                          </a:cubicBezTo>
                          <a:cubicBezTo>
                            <a:pt x="163" y="52"/>
                            <a:pt x="163" y="52"/>
                            <a:pt x="163" y="52"/>
                          </a:cubicBezTo>
                          <a:cubicBezTo>
                            <a:pt x="161" y="52"/>
                            <a:pt x="161" y="52"/>
                            <a:pt x="161" y="52"/>
                          </a:cubicBezTo>
                          <a:cubicBezTo>
                            <a:pt x="158" y="51"/>
                            <a:pt x="158" y="51"/>
                            <a:pt x="158" y="51"/>
                          </a:cubicBezTo>
                          <a:cubicBezTo>
                            <a:pt x="155" y="51"/>
                            <a:pt x="155" y="51"/>
                            <a:pt x="155" y="51"/>
                          </a:cubicBezTo>
                          <a:cubicBezTo>
                            <a:pt x="152" y="52"/>
                            <a:pt x="152" y="52"/>
                            <a:pt x="152" y="52"/>
                          </a:cubicBezTo>
                          <a:cubicBezTo>
                            <a:pt x="149" y="54"/>
                            <a:pt x="149" y="54"/>
                            <a:pt x="149" y="54"/>
                          </a:cubicBezTo>
                          <a:cubicBezTo>
                            <a:pt x="148" y="56"/>
                            <a:pt x="148" y="56"/>
                            <a:pt x="148" y="56"/>
                          </a:cubicBezTo>
                          <a:cubicBezTo>
                            <a:pt x="146" y="59"/>
                            <a:pt x="146" y="59"/>
                            <a:pt x="146" y="59"/>
                          </a:cubicBezTo>
                          <a:cubicBezTo>
                            <a:pt x="145" y="56"/>
                            <a:pt x="145" y="56"/>
                            <a:pt x="145" y="56"/>
                          </a:cubicBezTo>
                          <a:cubicBezTo>
                            <a:pt x="142" y="57"/>
                            <a:pt x="142" y="57"/>
                            <a:pt x="142" y="57"/>
                          </a:cubicBezTo>
                          <a:cubicBezTo>
                            <a:pt x="139" y="58"/>
                            <a:pt x="139" y="58"/>
                            <a:pt x="139" y="58"/>
                          </a:cubicBezTo>
                          <a:cubicBezTo>
                            <a:pt x="136" y="60"/>
                            <a:pt x="136" y="60"/>
                            <a:pt x="136" y="60"/>
                          </a:cubicBezTo>
                          <a:cubicBezTo>
                            <a:pt x="133" y="61"/>
                            <a:pt x="133" y="61"/>
                            <a:pt x="133" y="61"/>
                          </a:cubicBezTo>
                          <a:cubicBezTo>
                            <a:pt x="130" y="62"/>
                            <a:pt x="130" y="62"/>
                            <a:pt x="130" y="62"/>
                          </a:cubicBezTo>
                          <a:cubicBezTo>
                            <a:pt x="127" y="61"/>
                            <a:pt x="127" y="61"/>
                            <a:pt x="127" y="61"/>
                          </a:cubicBezTo>
                          <a:cubicBezTo>
                            <a:pt x="130" y="60"/>
                            <a:pt x="130" y="60"/>
                            <a:pt x="130" y="60"/>
                          </a:cubicBezTo>
                          <a:cubicBezTo>
                            <a:pt x="127" y="61"/>
                            <a:pt x="127" y="61"/>
                            <a:pt x="127" y="61"/>
                          </a:cubicBezTo>
                          <a:cubicBezTo>
                            <a:pt x="127" y="64"/>
                            <a:pt x="127" y="64"/>
                            <a:pt x="127" y="64"/>
                          </a:cubicBezTo>
                          <a:cubicBezTo>
                            <a:pt x="124" y="63"/>
                            <a:pt x="124" y="63"/>
                            <a:pt x="124" y="63"/>
                          </a:cubicBezTo>
                          <a:cubicBezTo>
                            <a:pt x="121" y="63"/>
                            <a:pt x="121" y="63"/>
                            <a:pt x="121" y="63"/>
                          </a:cubicBezTo>
                          <a:cubicBezTo>
                            <a:pt x="120" y="66"/>
                            <a:pt x="120" y="66"/>
                            <a:pt x="120" y="66"/>
                          </a:cubicBezTo>
                          <a:cubicBezTo>
                            <a:pt x="118" y="69"/>
                            <a:pt x="118" y="69"/>
                            <a:pt x="118" y="69"/>
                          </a:cubicBezTo>
                          <a:cubicBezTo>
                            <a:pt x="114" y="70"/>
                            <a:pt x="114" y="70"/>
                            <a:pt x="114" y="70"/>
                          </a:cubicBezTo>
                          <a:cubicBezTo>
                            <a:pt x="111" y="70"/>
                            <a:pt x="111" y="70"/>
                            <a:pt x="111" y="70"/>
                          </a:cubicBezTo>
                          <a:cubicBezTo>
                            <a:pt x="108" y="72"/>
                            <a:pt x="108" y="72"/>
                            <a:pt x="108" y="72"/>
                          </a:cubicBezTo>
                          <a:cubicBezTo>
                            <a:pt x="106" y="73"/>
                            <a:pt x="106" y="73"/>
                            <a:pt x="106" y="73"/>
                          </a:cubicBezTo>
                          <a:cubicBezTo>
                            <a:pt x="102" y="74"/>
                            <a:pt x="102" y="74"/>
                            <a:pt x="102" y="74"/>
                          </a:cubicBezTo>
                          <a:cubicBezTo>
                            <a:pt x="100" y="76"/>
                            <a:pt x="100" y="76"/>
                            <a:pt x="100" y="76"/>
                          </a:cubicBezTo>
                          <a:cubicBezTo>
                            <a:pt x="97" y="77"/>
                            <a:pt x="97" y="77"/>
                            <a:pt x="97" y="77"/>
                          </a:cubicBezTo>
                          <a:cubicBezTo>
                            <a:pt x="97" y="78"/>
                            <a:pt x="97" y="78"/>
                            <a:pt x="97" y="78"/>
                          </a:cubicBezTo>
                          <a:cubicBezTo>
                            <a:pt x="95" y="81"/>
                            <a:pt x="95" y="81"/>
                            <a:pt x="95" y="81"/>
                          </a:cubicBezTo>
                          <a:cubicBezTo>
                            <a:pt x="98" y="84"/>
                            <a:pt x="98" y="84"/>
                            <a:pt x="98" y="84"/>
                          </a:cubicBezTo>
                          <a:cubicBezTo>
                            <a:pt x="100" y="87"/>
                            <a:pt x="100" y="87"/>
                            <a:pt x="100" y="87"/>
                          </a:cubicBezTo>
                          <a:cubicBezTo>
                            <a:pt x="101" y="88"/>
                            <a:pt x="101" y="88"/>
                            <a:pt x="101" y="88"/>
                          </a:cubicBezTo>
                          <a:cubicBezTo>
                            <a:pt x="101" y="89"/>
                            <a:pt x="101" y="89"/>
                            <a:pt x="101" y="89"/>
                          </a:cubicBezTo>
                          <a:cubicBezTo>
                            <a:pt x="100" y="89"/>
                            <a:pt x="100" y="89"/>
                            <a:pt x="100" y="89"/>
                          </a:cubicBezTo>
                          <a:cubicBezTo>
                            <a:pt x="97" y="87"/>
                            <a:pt x="97" y="87"/>
                            <a:pt x="97" y="87"/>
                          </a:cubicBezTo>
                          <a:cubicBezTo>
                            <a:pt x="95" y="84"/>
                            <a:pt x="95" y="84"/>
                            <a:pt x="95" y="84"/>
                          </a:cubicBezTo>
                          <a:cubicBezTo>
                            <a:pt x="92" y="82"/>
                            <a:pt x="92" y="82"/>
                            <a:pt x="92" y="82"/>
                          </a:cubicBezTo>
                          <a:cubicBezTo>
                            <a:pt x="89" y="83"/>
                            <a:pt x="89" y="83"/>
                            <a:pt x="89" y="83"/>
                          </a:cubicBezTo>
                          <a:cubicBezTo>
                            <a:pt x="86" y="82"/>
                            <a:pt x="86" y="82"/>
                            <a:pt x="86" y="82"/>
                          </a:cubicBezTo>
                          <a:cubicBezTo>
                            <a:pt x="83" y="84"/>
                            <a:pt x="83" y="84"/>
                            <a:pt x="83" y="84"/>
                          </a:cubicBezTo>
                          <a:cubicBezTo>
                            <a:pt x="85" y="87"/>
                            <a:pt x="85" y="87"/>
                            <a:pt x="85" y="87"/>
                          </a:cubicBezTo>
                          <a:cubicBezTo>
                            <a:pt x="87" y="89"/>
                            <a:pt x="87" y="89"/>
                            <a:pt x="87" y="89"/>
                          </a:cubicBezTo>
                          <a:cubicBezTo>
                            <a:pt x="86" y="89"/>
                            <a:pt x="86" y="89"/>
                            <a:pt x="86" y="89"/>
                          </a:cubicBezTo>
                          <a:cubicBezTo>
                            <a:pt x="86" y="89"/>
                            <a:pt x="86" y="89"/>
                            <a:pt x="86" y="89"/>
                          </a:cubicBezTo>
                          <a:cubicBezTo>
                            <a:pt x="83" y="88"/>
                            <a:pt x="83" y="88"/>
                            <a:pt x="83" y="88"/>
                          </a:cubicBezTo>
                          <a:cubicBezTo>
                            <a:pt x="80" y="87"/>
                            <a:pt x="80" y="87"/>
                            <a:pt x="80" y="87"/>
                          </a:cubicBezTo>
                          <a:cubicBezTo>
                            <a:pt x="77" y="84"/>
                            <a:pt x="77" y="84"/>
                            <a:pt x="77" y="84"/>
                          </a:cubicBezTo>
                          <a:cubicBezTo>
                            <a:pt x="76" y="84"/>
                            <a:pt x="76" y="84"/>
                            <a:pt x="76" y="84"/>
                          </a:cubicBezTo>
                          <a:cubicBezTo>
                            <a:pt x="72" y="83"/>
                            <a:pt x="72" y="83"/>
                            <a:pt x="72" y="83"/>
                          </a:cubicBezTo>
                          <a:cubicBezTo>
                            <a:pt x="71" y="83"/>
                            <a:pt x="71" y="83"/>
                            <a:pt x="71" y="83"/>
                          </a:cubicBezTo>
                          <a:cubicBezTo>
                            <a:pt x="68" y="83"/>
                            <a:pt x="68" y="83"/>
                            <a:pt x="68" y="83"/>
                          </a:cubicBezTo>
                          <a:cubicBezTo>
                            <a:pt x="68" y="83"/>
                            <a:pt x="68" y="83"/>
                            <a:pt x="68" y="83"/>
                          </a:cubicBezTo>
                          <a:cubicBezTo>
                            <a:pt x="65" y="84"/>
                            <a:pt x="65" y="84"/>
                            <a:pt x="65" y="84"/>
                          </a:cubicBezTo>
                          <a:cubicBezTo>
                            <a:pt x="62" y="83"/>
                            <a:pt x="62" y="83"/>
                            <a:pt x="62" y="83"/>
                          </a:cubicBezTo>
                          <a:cubicBezTo>
                            <a:pt x="59" y="82"/>
                            <a:pt x="59" y="82"/>
                            <a:pt x="59" y="82"/>
                          </a:cubicBezTo>
                          <a:cubicBezTo>
                            <a:pt x="56" y="82"/>
                            <a:pt x="56" y="82"/>
                            <a:pt x="56" y="82"/>
                          </a:cubicBezTo>
                          <a:cubicBezTo>
                            <a:pt x="53" y="80"/>
                            <a:pt x="53" y="80"/>
                            <a:pt x="53" y="80"/>
                          </a:cubicBezTo>
                          <a:cubicBezTo>
                            <a:pt x="50" y="79"/>
                            <a:pt x="50" y="79"/>
                            <a:pt x="50" y="79"/>
                          </a:cubicBezTo>
                          <a:cubicBezTo>
                            <a:pt x="47" y="78"/>
                            <a:pt x="47" y="78"/>
                            <a:pt x="47" y="78"/>
                          </a:cubicBezTo>
                          <a:cubicBezTo>
                            <a:pt x="45" y="77"/>
                            <a:pt x="45" y="77"/>
                            <a:pt x="45" y="77"/>
                          </a:cubicBezTo>
                          <a:cubicBezTo>
                            <a:pt x="41" y="76"/>
                            <a:pt x="41" y="76"/>
                            <a:pt x="41" y="76"/>
                          </a:cubicBezTo>
                          <a:cubicBezTo>
                            <a:pt x="38" y="74"/>
                            <a:pt x="38" y="74"/>
                            <a:pt x="38" y="74"/>
                          </a:cubicBezTo>
                          <a:cubicBezTo>
                            <a:pt x="36" y="74"/>
                            <a:pt x="36" y="74"/>
                            <a:pt x="36" y="74"/>
                          </a:cubicBezTo>
                          <a:cubicBezTo>
                            <a:pt x="34" y="71"/>
                            <a:pt x="34" y="71"/>
                            <a:pt x="34" y="71"/>
                          </a:cubicBezTo>
                          <a:cubicBezTo>
                            <a:pt x="30" y="70"/>
                            <a:pt x="30" y="70"/>
                            <a:pt x="30" y="70"/>
                          </a:cubicBezTo>
                          <a:cubicBezTo>
                            <a:pt x="28" y="67"/>
                            <a:pt x="28" y="67"/>
                            <a:pt x="28" y="67"/>
                          </a:cubicBezTo>
                          <a:cubicBezTo>
                            <a:pt x="24" y="66"/>
                            <a:pt x="24" y="66"/>
                            <a:pt x="24" y="66"/>
                          </a:cubicBezTo>
                          <a:cubicBezTo>
                            <a:pt x="21" y="65"/>
                            <a:pt x="21" y="65"/>
                            <a:pt x="21" y="65"/>
                          </a:cubicBezTo>
                          <a:cubicBezTo>
                            <a:pt x="18" y="65"/>
                            <a:pt x="18" y="65"/>
                            <a:pt x="18" y="65"/>
                          </a:cubicBezTo>
                          <a:cubicBezTo>
                            <a:pt x="15" y="64"/>
                            <a:pt x="15" y="64"/>
                            <a:pt x="15" y="64"/>
                          </a:cubicBezTo>
                          <a:cubicBezTo>
                            <a:pt x="13" y="65"/>
                            <a:pt x="13" y="65"/>
                            <a:pt x="13" y="65"/>
                          </a:cubicBezTo>
                          <a:cubicBezTo>
                            <a:pt x="9" y="65"/>
                            <a:pt x="9" y="65"/>
                            <a:pt x="9" y="65"/>
                          </a:cubicBezTo>
                          <a:cubicBezTo>
                            <a:pt x="7" y="65"/>
                            <a:pt x="7" y="65"/>
                            <a:pt x="7" y="65"/>
                          </a:cubicBezTo>
                          <a:cubicBezTo>
                            <a:pt x="3" y="64"/>
                            <a:pt x="3" y="64"/>
                            <a:pt x="3" y="64"/>
                          </a:cubicBezTo>
                          <a:cubicBezTo>
                            <a:pt x="0" y="63"/>
                            <a:pt x="0" y="63"/>
                            <a:pt x="0" y="63"/>
                          </a:cubicBezTo>
                          <a:cubicBezTo>
                            <a:pt x="0" y="286"/>
                            <a:pt x="0" y="286"/>
                            <a:pt x="0" y="286"/>
                          </a:cubicBezTo>
                          <a:cubicBezTo>
                            <a:pt x="3" y="290"/>
                            <a:pt x="3" y="290"/>
                            <a:pt x="3" y="290"/>
                          </a:cubicBezTo>
                          <a:cubicBezTo>
                            <a:pt x="6" y="291"/>
                            <a:pt x="6" y="291"/>
                            <a:pt x="6" y="291"/>
                          </a:cubicBezTo>
                          <a:cubicBezTo>
                            <a:pt x="9" y="289"/>
                            <a:pt x="9" y="289"/>
                            <a:pt x="9" y="289"/>
                          </a:cubicBezTo>
                          <a:cubicBezTo>
                            <a:pt x="12" y="290"/>
                            <a:pt x="12" y="290"/>
                            <a:pt x="12" y="290"/>
                          </a:cubicBezTo>
                          <a:cubicBezTo>
                            <a:pt x="15" y="292"/>
                            <a:pt x="15" y="292"/>
                            <a:pt x="15" y="292"/>
                          </a:cubicBezTo>
                          <a:cubicBezTo>
                            <a:pt x="17" y="291"/>
                            <a:pt x="17" y="291"/>
                            <a:pt x="17" y="291"/>
                          </a:cubicBezTo>
                          <a:cubicBezTo>
                            <a:pt x="20" y="289"/>
                            <a:pt x="20" y="289"/>
                            <a:pt x="20" y="289"/>
                          </a:cubicBezTo>
                          <a:cubicBezTo>
                            <a:pt x="23" y="288"/>
                            <a:pt x="23" y="288"/>
                            <a:pt x="23" y="288"/>
                          </a:cubicBezTo>
                          <a:cubicBezTo>
                            <a:pt x="26" y="288"/>
                            <a:pt x="26" y="288"/>
                            <a:pt x="26" y="288"/>
                          </a:cubicBezTo>
                          <a:cubicBezTo>
                            <a:pt x="29" y="290"/>
                            <a:pt x="29" y="290"/>
                            <a:pt x="29" y="290"/>
                          </a:cubicBezTo>
                          <a:cubicBezTo>
                            <a:pt x="28" y="293"/>
                            <a:pt x="28" y="293"/>
                            <a:pt x="28" y="293"/>
                          </a:cubicBezTo>
                          <a:cubicBezTo>
                            <a:pt x="30" y="296"/>
                            <a:pt x="30" y="296"/>
                            <a:pt x="30" y="296"/>
                          </a:cubicBezTo>
                          <a:cubicBezTo>
                            <a:pt x="32" y="297"/>
                            <a:pt x="32" y="297"/>
                            <a:pt x="32" y="297"/>
                          </a:cubicBezTo>
                          <a:cubicBezTo>
                            <a:pt x="35" y="298"/>
                            <a:pt x="35" y="298"/>
                            <a:pt x="35" y="298"/>
                          </a:cubicBezTo>
                          <a:cubicBezTo>
                            <a:pt x="36" y="301"/>
                            <a:pt x="36" y="301"/>
                            <a:pt x="36" y="301"/>
                          </a:cubicBezTo>
                          <a:cubicBezTo>
                            <a:pt x="39" y="303"/>
                            <a:pt x="39" y="303"/>
                            <a:pt x="39" y="303"/>
                          </a:cubicBezTo>
                          <a:cubicBezTo>
                            <a:pt x="42" y="306"/>
                            <a:pt x="42" y="306"/>
                            <a:pt x="42" y="306"/>
                          </a:cubicBezTo>
                          <a:cubicBezTo>
                            <a:pt x="45" y="308"/>
                            <a:pt x="45" y="308"/>
                            <a:pt x="45" y="308"/>
                          </a:cubicBezTo>
                          <a:cubicBezTo>
                            <a:pt x="45" y="308"/>
                            <a:pt x="45" y="308"/>
                            <a:pt x="45" y="308"/>
                          </a:cubicBezTo>
                          <a:cubicBezTo>
                            <a:pt x="48" y="310"/>
                            <a:pt x="48" y="310"/>
                            <a:pt x="48" y="310"/>
                          </a:cubicBezTo>
                          <a:cubicBezTo>
                            <a:pt x="51" y="313"/>
                            <a:pt x="51" y="313"/>
                            <a:pt x="51" y="313"/>
                          </a:cubicBezTo>
                          <a:cubicBezTo>
                            <a:pt x="52" y="316"/>
                            <a:pt x="52" y="316"/>
                            <a:pt x="52" y="316"/>
                          </a:cubicBezTo>
                          <a:cubicBezTo>
                            <a:pt x="55" y="319"/>
                            <a:pt x="55" y="319"/>
                            <a:pt x="55" y="319"/>
                          </a:cubicBezTo>
                          <a:cubicBezTo>
                            <a:pt x="57" y="317"/>
                            <a:pt x="57" y="317"/>
                            <a:pt x="57" y="317"/>
                          </a:cubicBezTo>
                          <a:cubicBezTo>
                            <a:pt x="61" y="315"/>
                            <a:pt x="61" y="315"/>
                            <a:pt x="61" y="315"/>
                          </a:cubicBezTo>
                          <a:cubicBezTo>
                            <a:pt x="64" y="314"/>
                            <a:pt x="64" y="314"/>
                            <a:pt x="64" y="314"/>
                          </a:cubicBezTo>
                          <a:cubicBezTo>
                            <a:pt x="67" y="314"/>
                            <a:pt x="67" y="314"/>
                            <a:pt x="67" y="314"/>
                          </a:cubicBezTo>
                          <a:cubicBezTo>
                            <a:pt x="68" y="311"/>
                            <a:pt x="68" y="311"/>
                            <a:pt x="68" y="311"/>
                          </a:cubicBezTo>
                          <a:cubicBezTo>
                            <a:pt x="70" y="308"/>
                            <a:pt x="70" y="308"/>
                            <a:pt x="70" y="308"/>
                          </a:cubicBezTo>
                          <a:cubicBezTo>
                            <a:pt x="70" y="305"/>
                            <a:pt x="70" y="305"/>
                            <a:pt x="70" y="305"/>
                          </a:cubicBezTo>
                          <a:cubicBezTo>
                            <a:pt x="72" y="304"/>
                            <a:pt x="72" y="304"/>
                            <a:pt x="72" y="304"/>
                          </a:cubicBezTo>
                          <a:cubicBezTo>
                            <a:pt x="75" y="303"/>
                            <a:pt x="75" y="303"/>
                            <a:pt x="75" y="303"/>
                          </a:cubicBezTo>
                          <a:cubicBezTo>
                            <a:pt x="79" y="302"/>
                            <a:pt x="79" y="302"/>
                            <a:pt x="79" y="302"/>
                          </a:cubicBezTo>
                          <a:cubicBezTo>
                            <a:pt x="82" y="300"/>
                            <a:pt x="82" y="300"/>
                            <a:pt x="82" y="300"/>
                          </a:cubicBezTo>
                          <a:cubicBezTo>
                            <a:pt x="85" y="302"/>
                            <a:pt x="85" y="302"/>
                            <a:pt x="85" y="302"/>
                          </a:cubicBezTo>
                          <a:cubicBezTo>
                            <a:pt x="88" y="304"/>
                            <a:pt x="88" y="304"/>
                            <a:pt x="88" y="304"/>
                          </a:cubicBezTo>
                          <a:cubicBezTo>
                            <a:pt x="89" y="306"/>
                            <a:pt x="89" y="306"/>
                            <a:pt x="89" y="306"/>
                          </a:cubicBezTo>
                          <a:cubicBezTo>
                            <a:pt x="89" y="309"/>
                            <a:pt x="89" y="309"/>
                            <a:pt x="89" y="309"/>
                          </a:cubicBezTo>
                          <a:cubicBezTo>
                            <a:pt x="91" y="312"/>
                            <a:pt x="91" y="312"/>
                            <a:pt x="91" y="312"/>
                          </a:cubicBezTo>
                          <a:cubicBezTo>
                            <a:pt x="95" y="314"/>
                            <a:pt x="95" y="314"/>
                            <a:pt x="95" y="314"/>
                          </a:cubicBezTo>
                          <a:cubicBezTo>
                            <a:pt x="98" y="315"/>
                            <a:pt x="98" y="315"/>
                            <a:pt x="98" y="315"/>
                          </a:cubicBezTo>
                          <a:cubicBezTo>
                            <a:pt x="99" y="318"/>
                            <a:pt x="99" y="318"/>
                            <a:pt x="99" y="318"/>
                          </a:cubicBezTo>
                          <a:cubicBezTo>
                            <a:pt x="101" y="321"/>
                            <a:pt x="101" y="321"/>
                            <a:pt x="101" y="321"/>
                          </a:cubicBezTo>
                          <a:cubicBezTo>
                            <a:pt x="104" y="322"/>
                            <a:pt x="104" y="322"/>
                            <a:pt x="104" y="322"/>
                          </a:cubicBezTo>
                          <a:cubicBezTo>
                            <a:pt x="107" y="324"/>
                            <a:pt x="107" y="324"/>
                            <a:pt x="107" y="324"/>
                          </a:cubicBezTo>
                          <a:cubicBezTo>
                            <a:pt x="110" y="327"/>
                            <a:pt x="110" y="327"/>
                            <a:pt x="110" y="327"/>
                          </a:cubicBezTo>
                          <a:cubicBezTo>
                            <a:pt x="110" y="328"/>
                            <a:pt x="110" y="328"/>
                            <a:pt x="110" y="328"/>
                          </a:cubicBezTo>
                          <a:cubicBezTo>
                            <a:pt x="113" y="331"/>
                            <a:pt x="113" y="331"/>
                            <a:pt x="113" y="331"/>
                          </a:cubicBezTo>
                          <a:cubicBezTo>
                            <a:pt x="114" y="333"/>
                            <a:pt x="114" y="333"/>
                            <a:pt x="114" y="333"/>
                          </a:cubicBezTo>
                          <a:cubicBezTo>
                            <a:pt x="117" y="336"/>
                            <a:pt x="117" y="336"/>
                            <a:pt x="117" y="336"/>
                          </a:cubicBezTo>
                          <a:cubicBezTo>
                            <a:pt x="118" y="339"/>
                            <a:pt x="118" y="339"/>
                            <a:pt x="118" y="339"/>
                          </a:cubicBezTo>
                          <a:cubicBezTo>
                            <a:pt x="121" y="342"/>
                            <a:pt x="121" y="342"/>
                            <a:pt x="121" y="342"/>
                          </a:cubicBezTo>
                          <a:cubicBezTo>
                            <a:pt x="122" y="345"/>
                            <a:pt x="122" y="345"/>
                            <a:pt x="122" y="345"/>
                          </a:cubicBezTo>
                          <a:cubicBezTo>
                            <a:pt x="124" y="348"/>
                            <a:pt x="124" y="348"/>
                            <a:pt x="124" y="348"/>
                          </a:cubicBezTo>
                          <a:cubicBezTo>
                            <a:pt x="126" y="351"/>
                            <a:pt x="126" y="351"/>
                            <a:pt x="126" y="351"/>
                          </a:cubicBezTo>
                          <a:cubicBezTo>
                            <a:pt x="129" y="353"/>
                            <a:pt x="129" y="353"/>
                            <a:pt x="129" y="353"/>
                          </a:cubicBezTo>
                          <a:cubicBezTo>
                            <a:pt x="131" y="357"/>
                            <a:pt x="131" y="357"/>
                            <a:pt x="131" y="357"/>
                          </a:cubicBezTo>
                          <a:cubicBezTo>
                            <a:pt x="130" y="359"/>
                            <a:pt x="130" y="359"/>
                            <a:pt x="130" y="359"/>
                          </a:cubicBezTo>
                          <a:cubicBezTo>
                            <a:pt x="134" y="361"/>
                            <a:pt x="134" y="361"/>
                            <a:pt x="134" y="361"/>
                          </a:cubicBezTo>
                          <a:cubicBezTo>
                            <a:pt x="133" y="364"/>
                            <a:pt x="133" y="364"/>
                            <a:pt x="133" y="364"/>
                          </a:cubicBezTo>
                          <a:cubicBezTo>
                            <a:pt x="136" y="365"/>
                            <a:pt x="136" y="365"/>
                            <a:pt x="136" y="365"/>
                          </a:cubicBezTo>
                          <a:cubicBezTo>
                            <a:pt x="137" y="368"/>
                            <a:pt x="137" y="368"/>
                            <a:pt x="137" y="368"/>
                          </a:cubicBezTo>
                          <a:cubicBezTo>
                            <a:pt x="139" y="369"/>
                            <a:pt x="139" y="369"/>
                            <a:pt x="139" y="369"/>
                          </a:cubicBezTo>
                          <a:cubicBezTo>
                            <a:pt x="142" y="370"/>
                            <a:pt x="142" y="370"/>
                            <a:pt x="142" y="370"/>
                          </a:cubicBezTo>
                          <a:cubicBezTo>
                            <a:pt x="145" y="372"/>
                            <a:pt x="145" y="372"/>
                            <a:pt x="145" y="372"/>
                          </a:cubicBezTo>
                          <a:cubicBezTo>
                            <a:pt x="148" y="374"/>
                            <a:pt x="148" y="374"/>
                            <a:pt x="148" y="374"/>
                          </a:cubicBezTo>
                          <a:cubicBezTo>
                            <a:pt x="151" y="374"/>
                            <a:pt x="151" y="374"/>
                            <a:pt x="151" y="374"/>
                          </a:cubicBezTo>
                          <a:cubicBezTo>
                            <a:pt x="154" y="376"/>
                            <a:pt x="154" y="376"/>
                            <a:pt x="154" y="376"/>
                          </a:cubicBezTo>
                          <a:cubicBezTo>
                            <a:pt x="157" y="378"/>
                            <a:pt x="157" y="378"/>
                            <a:pt x="157" y="378"/>
                          </a:cubicBezTo>
                          <a:cubicBezTo>
                            <a:pt x="160" y="380"/>
                            <a:pt x="160" y="380"/>
                            <a:pt x="160" y="380"/>
                          </a:cubicBezTo>
                          <a:cubicBezTo>
                            <a:pt x="163" y="381"/>
                            <a:pt x="163" y="381"/>
                            <a:pt x="163" y="381"/>
                          </a:cubicBezTo>
                          <a:cubicBezTo>
                            <a:pt x="163" y="384"/>
                            <a:pt x="163" y="384"/>
                            <a:pt x="163" y="384"/>
                          </a:cubicBezTo>
                          <a:cubicBezTo>
                            <a:pt x="164" y="384"/>
                            <a:pt x="164" y="384"/>
                            <a:pt x="164" y="384"/>
                          </a:cubicBezTo>
                          <a:cubicBezTo>
                            <a:pt x="164" y="384"/>
                            <a:pt x="164" y="384"/>
                            <a:pt x="164" y="384"/>
                          </a:cubicBezTo>
                          <a:cubicBezTo>
                            <a:pt x="162" y="387"/>
                            <a:pt x="162" y="387"/>
                            <a:pt x="162" y="387"/>
                          </a:cubicBezTo>
                          <a:cubicBezTo>
                            <a:pt x="162" y="390"/>
                            <a:pt x="162" y="390"/>
                            <a:pt x="162" y="390"/>
                          </a:cubicBezTo>
                          <a:cubicBezTo>
                            <a:pt x="163" y="393"/>
                            <a:pt x="163" y="393"/>
                            <a:pt x="163" y="393"/>
                          </a:cubicBezTo>
                          <a:cubicBezTo>
                            <a:pt x="164" y="396"/>
                            <a:pt x="164" y="396"/>
                            <a:pt x="164" y="396"/>
                          </a:cubicBezTo>
                          <a:cubicBezTo>
                            <a:pt x="164" y="396"/>
                            <a:pt x="164" y="396"/>
                            <a:pt x="164" y="396"/>
                          </a:cubicBezTo>
                          <a:cubicBezTo>
                            <a:pt x="164" y="397"/>
                            <a:pt x="164" y="397"/>
                            <a:pt x="164" y="397"/>
                          </a:cubicBezTo>
                          <a:cubicBezTo>
                            <a:pt x="164" y="397"/>
                            <a:pt x="164" y="397"/>
                            <a:pt x="164" y="397"/>
                          </a:cubicBezTo>
                          <a:cubicBezTo>
                            <a:pt x="164" y="397"/>
                            <a:pt x="164" y="397"/>
                            <a:pt x="164" y="397"/>
                          </a:cubicBezTo>
                          <a:cubicBezTo>
                            <a:pt x="164" y="401"/>
                            <a:pt x="164" y="401"/>
                            <a:pt x="164" y="401"/>
                          </a:cubicBezTo>
                          <a:cubicBezTo>
                            <a:pt x="165" y="400"/>
                            <a:pt x="165" y="400"/>
                            <a:pt x="165" y="400"/>
                          </a:cubicBezTo>
                          <a:cubicBezTo>
                            <a:pt x="166" y="397"/>
                            <a:pt x="166" y="397"/>
                            <a:pt x="166" y="397"/>
                          </a:cubicBezTo>
                          <a:cubicBezTo>
                            <a:pt x="167" y="394"/>
                            <a:pt x="167" y="394"/>
                            <a:pt x="167" y="394"/>
                          </a:cubicBezTo>
                          <a:cubicBezTo>
                            <a:pt x="167" y="391"/>
                            <a:pt x="167" y="391"/>
                            <a:pt x="167" y="391"/>
                          </a:cubicBezTo>
                          <a:cubicBezTo>
                            <a:pt x="169" y="394"/>
                            <a:pt x="169" y="394"/>
                            <a:pt x="169" y="394"/>
                          </a:cubicBezTo>
                          <a:cubicBezTo>
                            <a:pt x="167" y="397"/>
                            <a:pt x="167" y="397"/>
                            <a:pt x="167" y="397"/>
                          </a:cubicBezTo>
                          <a:cubicBezTo>
                            <a:pt x="165" y="400"/>
                            <a:pt x="165" y="400"/>
                            <a:pt x="165" y="400"/>
                          </a:cubicBezTo>
                          <a:cubicBezTo>
                            <a:pt x="166" y="403"/>
                            <a:pt x="166" y="403"/>
                            <a:pt x="166" y="403"/>
                          </a:cubicBezTo>
                          <a:cubicBezTo>
                            <a:pt x="169" y="403"/>
                            <a:pt x="169" y="403"/>
                            <a:pt x="169" y="403"/>
                          </a:cubicBezTo>
                          <a:cubicBezTo>
                            <a:pt x="167" y="403"/>
                            <a:pt x="167" y="403"/>
                            <a:pt x="167" y="403"/>
                          </a:cubicBezTo>
                          <a:cubicBezTo>
                            <a:pt x="164" y="403"/>
                            <a:pt x="164" y="403"/>
                            <a:pt x="164" y="403"/>
                          </a:cubicBezTo>
                          <a:cubicBezTo>
                            <a:pt x="163" y="406"/>
                            <a:pt x="163" y="406"/>
                            <a:pt x="163" y="406"/>
                          </a:cubicBezTo>
                          <a:cubicBezTo>
                            <a:pt x="161" y="408"/>
                            <a:pt x="161" y="408"/>
                            <a:pt x="161" y="408"/>
                          </a:cubicBezTo>
                          <a:cubicBezTo>
                            <a:pt x="164" y="410"/>
                            <a:pt x="164" y="410"/>
                            <a:pt x="164" y="410"/>
                          </a:cubicBezTo>
                          <a:cubicBezTo>
                            <a:pt x="164" y="411"/>
                            <a:pt x="164" y="411"/>
                            <a:pt x="164" y="411"/>
                          </a:cubicBezTo>
                          <a:cubicBezTo>
                            <a:pt x="161" y="409"/>
                            <a:pt x="161" y="409"/>
                            <a:pt x="161" y="409"/>
                          </a:cubicBezTo>
                          <a:cubicBezTo>
                            <a:pt x="158" y="410"/>
                            <a:pt x="158" y="410"/>
                            <a:pt x="158" y="410"/>
                          </a:cubicBezTo>
                          <a:cubicBezTo>
                            <a:pt x="161" y="413"/>
                            <a:pt x="161" y="413"/>
                            <a:pt x="161" y="413"/>
                          </a:cubicBezTo>
                          <a:cubicBezTo>
                            <a:pt x="164" y="413"/>
                            <a:pt x="164" y="413"/>
                            <a:pt x="164" y="413"/>
                          </a:cubicBezTo>
                          <a:cubicBezTo>
                            <a:pt x="164" y="413"/>
                            <a:pt x="164" y="413"/>
                            <a:pt x="164" y="413"/>
                          </a:cubicBezTo>
                          <a:cubicBezTo>
                            <a:pt x="163" y="414"/>
                            <a:pt x="163" y="414"/>
                            <a:pt x="163" y="414"/>
                          </a:cubicBezTo>
                          <a:cubicBezTo>
                            <a:pt x="164" y="417"/>
                            <a:pt x="164" y="417"/>
                            <a:pt x="164" y="417"/>
                          </a:cubicBezTo>
                          <a:cubicBezTo>
                            <a:pt x="164" y="417"/>
                            <a:pt x="164" y="417"/>
                            <a:pt x="164" y="417"/>
                          </a:cubicBezTo>
                          <a:cubicBezTo>
                            <a:pt x="163" y="416"/>
                            <a:pt x="163" y="416"/>
                            <a:pt x="163" y="416"/>
                          </a:cubicBezTo>
                          <a:cubicBezTo>
                            <a:pt x="160" y="413"/>
                            <a:pt x="160" y="413"/>
                            <a:pt x="160" y="413"/>
                          </a:cubicBezTo>
                          <a:cubicBezTo>
                            <a:pt x="157" y="410"/>
                            <a:pt x="157" y="410"/>
                            <a:pt x="157" y="410"/>
                          </a:cubicBezTo>
                          <a:cubicBezTo>
                            <a:pt x="157" y="413"/>
                            <a:pt x="157" y="413"/>
                            <a:pt x="157" y="413"/>
                          </a:cubicBezTo>
                          <a:cubicBezTo>
                            <a:pt x="157" y="416"/>
                            <a:pt x="157" y="416"/>
                            <a:pt x="157" y="416"/>
                          </a:cubicBezTo>
                          <a:cubicBezTo>
                            <a:pt x="160" y="415"/>
                            <a:pt x="160" y="415"/>
                            <a:pt x="160" y="415"/>
                          </a:cubicBezTo>
                          <a:cubicBezTo>
                            <a:pt x="160" y="418"/>
                            <a:pt x="160" y="418"/>
                            <a:pt x="160" y="418"/>
                          </a:cubicBezTo>
                          <a:cubicBezTo>
                            <a:pt x="161" y="419"/>
                            <a:pt x="161" y="419"/>
                            <a:pt x="161" y="419"/>
                          </a:cubicBezTo>
                          <a:cubicBezTo>
                            <a:pt x="164" y="419"/>
                            <a:pt x="164" y="419"/>
                            <a:pt x="164" y="419"/>
                          </a:cubicBezTo>
                          <a:cubicBezTo>
                            <a:pt x="165" y="419"/>
                            <a:pt x="165" y="419"/>
                            <a:pt x="165" y="419"/>
                          </a:cubicBezTo>
                          <a:cubicBezTo>
                            <a:pt x="169" y="419"/>
                            <a:pt x="169" y="419"/>
                            <a:pt x="169" y="419"/>
                          </a:cubicBezTo>
                          <a:cubicBezTo>
                            <a:pt x="172" y="419"/>
                            <a:pt x="172" y="419"/>
                            <a:pt x="172" y="419"/>
                          </a:cubicBezTo>
                          <a:cubicBezTo>
                            <a:pt x="171" y="419"/>
                            <a:pt x="171" y="419"/>
                            <a:pt x="171" y="419"/>
                          </a:cubicBezTo>
                          <a:cubicBezTo>
                            <a:pt x="168" y="419"/>
                            <a:pt x="168" y="419"/>
                            <a:pt x="168" y="419"/>
                          </a:cubicBezTo>
                          <a:cubicBezTo>
                            <a:pt x="165" y="420"/>
                            <a:pt x="165" y="420"/>
                            <a:pt x="165" y="420"/>
                          </a:cubicBezTo>
                          <a:cubicBezTo>
                            <a:pt x="167" y="423"/>
                            <a:pt x="167" y="423"/>
                            <a:pt x="167" y="423"/>
                          </a:cubicBezTo>
                          <a:cubicBezTo>
                            <a:pt x="164" y="420"/>
                            <a:pt x="164" y="420"/>
                            <a:pt x="164" y="420"/>
                          </a:cubicBezTo>
                          <a:cubicBezTo>
                            <a:pt x="163" y="420"/>
                            <a:pt x="163" y="420"/>
                            <a:pt x="163" y="420"/>
                          </a:cubicBezTo>
                          <a:cubicBezTo>
                            <a:pt x="163" y="423"/>
                            <a:pt x="163" y="423"/>
                            <a:pt x="163" y="423"/>
                          </a:cubicBezTo>
                          <a:cubicBezTo>
                            <a:pt x="164" y="426"/>
                            <a:pt x="164" y="426"/>
                            <a:pt x="164" y="426"/>
                          </a:cubicBezTo>
                          <a:cubicBezTo>
                            <a:pt x="166" y="428"/>
                            <a:pt x="166" y="428"/>
                            <a:pt x="166" y="428"/>
                          </a:cubicBezTo>
                          <a:cubicBezTo>
                            <a:pt x="169" y="431"/>
                            <a:pt x="169" y="431"/>
                            <a:pt x="169" y="431"/>
                          </a:cubicBezTo>
                          <a:cubicBezTo>
                            <a:pt x="172" y="434"/>
                            <a:pt x="172" y="434"/>
                            <a:pt x="172" y="434"/>
                          </a:cubicBezTo>
                          <a:cubicBezTo>
                            <a:pt x="174" y="436"/>
                            <a:pt x="174" y="436"/>
                            <a:pt x="174" y="436"/>
                          </a:cubicBezTo>
                          <a:cubicBezTo>
                            <a:pt x="175" y="433"/>
                            <a:pt x="175" y="433"/>
                            <a:pt x="175" y="433"/>
                          </a:cubicBezTo>
                          <a:cubicBezTo>
                            <a:pt x="176" y="430"/>
                            <a:pt x="176" y="430"/>
                            <a:pt x="176" y="430"/>
                          </a:cubicBezTo>
                          <a:cubicBezTo>
                            <a:pt x="178" y="427"/>
                            <a:pt x="178" y="427"/>
                            <a:pt x="178" y="427"/>
                          </a:cubicBezTo>
                          <a:cubicBezTo>
                            <a:pt x="181" y="426"/>
                            <a:pt x="181" y="426"/>
                            <a:pt x="181" y="426"/>
                          </a:cubicBezTo>
                          <a:cubicBezTo>
                            <a:pt x="183" y="423"/>
                            <a:pt x="183" y="423"/>
                            <a:pt x="183" y="423"/>
                          </a:cubicBezTo>
                          <a:cubicBezTo>
                            <a:pt x="184" y="423"/>
                            <a:pt x="184" y="423"/>
                            <a:pt x="184" y="423"/>
                          </a:cubicBezTo>
                          <a:cubicBezTo>
                            <a:pt x="183" y="425"/>
                            <a:pt x="183" y="425"/>
                            <a:pt x="183" y="425"/>
                          </a:cubicBezTo>
                          <a:cubicBezTo>
                            <a:pt x="186" y="427"/>
                            <a:pt x="186" y="427"/>
                            <a:pt x="186" y="427"/>
                          </a:cubicBezTo>
                          <a:cubicBezTo>
                            <a:pt x="183" y="426"/>
                            <a:pt x="183" y="426"/>
                            <a:pt x="183" y="426"/>
                          </a:cubicBezTo>
                          <a:cubicBezTo>
                            <a:pt x="182" y="429"/>
                            <a:pt x="182" y="429"/>
                            <a:pt x="182" y="429"/>
                          </a:cubicBezTo>
                          <a:cubicBezTo>
                            <a:pt x="183" y="432"/>
                            <a:pt x="183" y="432"/>
                            <a:pt x="183" y="432"/>
                          </a:cubicBezTo>
                          <a:cubicBezTo>
                            <a:pt x="186" y="435"/>
                            <a:pt x="186" y="435"/>
                            <a:pt x="186" y="435"/>
                          </a:cubicBezTo>
                          <a:cubicBezTo>
                            <a:pt x="186" y="434"/>
                            <a:pt x="186" y="434"/>
                            <a:pt x="186" y="434"/>
                          </a:cubicBezTo>
                          <a:cubicBezTo>
                            <a:pt x="189" y="434"/>
                            <a:pt x="189" y="434"/>
                            <a:pt x="189" y="434"/>
                          </a:cubicBezTo>
                          <a:cubicBezTo>
                            <a:pt x="192" y="435"/>
                            <a:pt x="192" y="435"/>
                            <a:pt x="192" y="435"/>
                          </a:cubicBezTo>
                          <a:cubicBezTo>
                            <a:pt x="194" y="438"/>
                            <a:pt x="194" y="438"/>
                            <a:pt x="194" y="438"/>
                          </a:cubicBezTo>
                          <a:cubicBezTo>
                            <a:pt x="192" y="435"/>
                            <a:pt x="192" y="435"/>
                            <a:pt x="192" y="435"/>
                          </a:cubicBezTo>
                          <a:cubicBezTo>
                            <a:pt x="189" y="434"/>
                            <a:pt x="189" y="434"/>
                            <a:pt x="189" y="434"/>
                          </a:cubicBezTo>
                          <a:cubicBezTo>
                            <a:pt x="186" y="436"/>
                            <a:pt x="186" y="436"/>
                            <a:pt x="186" y="436"/>
                          </a:cubicBezTo>
                          <a:cubicBezTo>
                            <a:pt x="183" y="434"/>
                            <a:pt x="183" y="434"/>
                            <a:pt x="183" y="434"/>
                          </a:cubicBezTo>
                          <a:cubicBezTo>
                            <a:pt x="180" y="435"/>
                            <a:pt x="180" y="435"/>
                            <a:pt x="180" y="435"/>
                          </a:cubicBezTo>
                          <a:cubicBezTo>
                            <a:pt x="180" y="438"/>
                            <a:pt x="180" y="438"/>
                            <a:pt x="180" y="438"/>
                          </a:cubicBezTo>
                          <a:cubicBezTo>
                            <a:pt x="183" y="440"/>
                            <a:pt x="183" y="440"/>
                            <a:pt x="183" y="440"/>
                          </a:cubicBezTo>
                          <a:cubicBezTo>
                            <a:pt x="186" y="442"/>
                            <a:pt x="186" y="442"/>
                            <a:pt x="186" y="442"/>
                          </a:cubicBezTo>
                          <a:cubicBezTo>
                            <a:pt x="186" y="444"/>
                            <a:pt x="186" y="444"/>
                            <a:pt x="186" y="444"/>
                          </a:cubicBezTo>
                          <a:cubicBezTo>
                            <a:pt x="188" y="447"/>
                            <a:pt x="188" y="447"/>
                            <a:pt x="188" y="447"/>
                          </a:cubicBezTo>
                          <a:cubicBezTo>
                            <a:pt x="191" y="447"/>
                            <a:pt x="191" y="447"/>
                            <a:pt x="191" y="447"/>
                          </a:cubicBezTo>
                          <a:cubicBezTo>
                            <a:pt x="191" y="448"/>
                            <a:pt x="191" y="448"/>
                            <a:pt x="191" y="448"/>
                          </a:cubicBezTo>
                          <a:cubicBezTo>
                            <a:pt x="191" y="450"/>
                            <a:pt x="191" y="450"/>
                            <a:pt x="191" y="450"/>
                          </a:cubicBezTo>
                          <a:cubicBezTo>
                            <a:pt x="190" y="453"/>
                            <a:pt x="190" y="453"/>
                            <a:pt x="190" y="453"/>
                          </a:cubicBezTo>
                          <a:cubicBezTo>
                            <a:pt x="190" y="456"/>
                            <a:pt x="190" y="456"/>
                            <a:pt x="190" y="456"/>
                          </a:cubicBezTo>
                          <a:cubicBezTo>
                            <a:pt x="193" y="453"/>
                            <a:pt x="193" y="453"/>
                            <a:pt x="193" y="453"/>
                          </a:cubicBezTo>
                          <a:cubicBezTo>
                            <a:pt x="194" y="456"/>
                            <a:pt x="194" y="456"/>
                            <a:pt x="194" y="456"/>
                          </a:cubicBezTo>
                          <a:cubicBezTo>
                            <a:pt x="195" y="453"/>
                            <a:pt x="195" y="453"/>
                            <a:pt x="195" y="453"/>
                          </a:cubicBezTo>
                          <a:cubicBezTo>
                            <a:pt x="195" y="457"/>
                            <a:pt x="195" y="457"/>
                            <a:pt x="195" y="457"/>
                          </a:cubicBezTo>
                          <a:cubicBezTo>
                            <a:pt x="195" y="459"/>
                            <a:pt x="195" y="459"/>
                            <a:pt x="195" y="459"/>
                          </a:cubicBezTo>
                          <a:cubicBezTo>
                            <a:pt x="196" y="459"/>
                            <a:pt x="196" y="459"/>
                            <a:pt x="196" y="459"/>
                          </a:cubicBezTo>
                          <a:cubicBezTo>
                            <a:pt x="199" y="457"/>
                            <a:pt x="199" y="457"/>
                            <a:pt x="199" y="457"/>
                          </a:cubicBezTo>
                          <a:cubicBezTo>
                            <a:pt x="201" y="455"/>
                            <a:pt x="201" y="455"/>
                            <a:pt x="201" y="455"/>
                          </a:cubicBezTo>
                          <a:cubicBezTo>
                            <a:pt x="204" y="454"/>
                            <a:pt x="204" y="454"/>
                            <a:pt x="204" y="454"/>
                          </a:cubicBezTo>
                          <a:cubicBezTo>
                            <a:pt x="207" y="451"/>
                            <a:pt x="207" y="451"/>
                            <a:pt x="207" y="451"/>
                          </a:cubicBezTo>
                          <a:cubicBezTo>
                            <a:pt x="209" y="448"/>
                            <a:pt x="209" y="448"/>
                            <a:pt x="209" y="448"/>
                          </a:cubicBezTo>
                          <a:cubicBezTo>
                            <a:pt x="208" y="451"/>
                            <a:pt x="208" y="451"/>
                            <a:pt x="208" y="451"/>
                          </a:cubicBezTo>
                          <a:cubicBezTo>
                            <a:pt x="205" y="454"/>
                            <a:pt x="205" y="454"/>
                            <a:pt x="205" y="454"/>
                          </a:cubicBezTo>
                          <a:cubicBezTo>
                            <a:pt x="206" y="457"/>
                            <a:pt x="206" y="457"/>
                            <a:pt x="206" y="457"/>
                          </a:cubicBezTo>
                          <a:cubicBezTo>
                            <a:pt x="209" y="456"/>
                            <a:pt x="209" y="456"/>
                            <a:pt x="209" y="456"/>
                          </a:cubicBezTo>
                          <a:cubicBezTo>
                            <a:pt x="212" y="456"/>
                            <a:pt x="212" y="456"/>
                            <a:pt x="212" y="456"/>
                          </a:cubicBezTo>
                          <a:cubicBezTo>
                            <a:pt x="212" y="456"/>
                            <a:pt x="212" y="456"/>
                            <a:pt x="212" y="456"/>
                          </a:cubicBezTo>
                          <a:cubicBezTo>
                            <a:pt x="212" y="456"/>
                            <a:pt x="212" y="456"/>
                            <a:pt x="212" y="456"/>
                          </a:cubicBezTo>
                          <a:cubicBezTo>
                            <a:pt x="210" y="458"/>
                            <a:pt x="210" y="458"/>
                            <a:pt x="210" y="458"/>
                          </a:cubicBezTo>
                          <a:cubicBezTo>
                            <a:pt x="211" y="461"/>
                            <a:pt x="211" y="461"/>
                            <a:pt x="211" y="461"/>
                          </a:cubicBezTo>
                          <a:cubicBezTo>
                            <a:pt x="209" y="458"/>
                            <a:pt x="209" y="458"/>
                            <a:pt x="209" y="458"/>
                          </a:cubicBezTo>
                          <a:cubicBezTo>
                            <a:pt x="206" y="457"/>
                            <a:pt x="206" y="457"/>
                            <a:pt x="206" y="457"/>
                          </a:cubicBezTo>
                          <a:cubicBezTo>
                            <a:pt x="203" y="459"/>
                            <a:pt x="203" y="459"/>
                            <a:pt x="203" y="459"/>
                          </a:cubicBezTo>
                          <a:cubicBezTo>
                            <a:pt x="202" y="462"/>
                            <a:pt x="202" y="462"/>
                            <a:pt x="202" y="462"/>
                          </a:cubicBezTo>
                          <a:cubicBezTo>
                            <a:pt x="199" y="462"/>
                            <a:pt x="199" y="462"/>
                            <a:pt x="199" y="462"/>
                          </a:cubicBezTo>
                          <a:cubicBezTo>
                            <a:pt x="196" y="465"/>
                            <a:pt x="196" y="465"/>
                            <a:pt x="196" y="465"/>
                          </a:cubicBezTo>
                          <a:cubicBezTo>
                            <a:pt x="195" y="467"/>
                            <a:pt x="195" y="467"/>
                            <a:pt x="195" y="467"/>
                          </a:cubicBezTo>
                          <a:cubicBezTo>
                            <a:pt x="196" y="470"/>
                            <a:pt x="196" y="470"/>
                            <a:pt x="196" y="470"/>
                          </a:cubicBezTo>
                          <a:cubicBezTo>
                            <a:pt x="196" y="472"/>
                            <a:pt x="196" y="472"/>
                            <a:pt x="196" y="472"/>
                          </a:cubicBezTo>
                          <a:cubicBezTo>
                            <a:pt x="199" y="474"/>
                            <a:pt x="199" y="474"/>
                            <a:pt x="199" y="474"/>
                          </a:cubicBezTo>
                          <a:cubicBezTo>
                            <a:pt x="200" y="471"/>
                            <a:pt x="200" y="471"/>
                            <a:pt x="200" y="471"/>
                          </a:cubicBezTo>
                          <a:cubicBezTo>
                            <a:pt x="200" y="469"/>
                            <a:pt x="200" y="469"/>
                            <a:pt x="200" y="469"/>
                          </a:cubicBezTo>
                          <a:cubicBezTo>
                            <a:pt x="203" y="467"/>
                            <a:pt x="203" y="467"/>
                            <a:pt x="203" y="467"/>
                          </a:cubicBezTo>
                          <a:cubicBezTo>
                            <a:pt x="204" y="470"/>
                            <a:pt x="204" y="470"/>
                            <a:pt x="204" y="470"/>
                          </a:cubicBezTo>
                          <a:cubicBezTo>
                            <a:pt x="207" y="470"/>
                            <a:pt x="207" y="470"/>
                            <a:pt x="207" y="470"/>
                          </a:cubicBezTo>
                          <a:cubicBezTo>
                            <a:pt x="210" y="470"/>
                            <a:pt x="210" y="470"/>
                            <a:pt x="210" y="470"/>
                          </a:cubicBezTo>
                          <a:cubicBezTo>
                            <a:pt x="213" y="467"/>
                            <a:pt x="213" y="467"/>
                            <a:pt x="213" y="467"/>
                          </a:cubicBezTo>
                          <a:cubicBezTo>
                            <a:pt x="212" y="470"/>
                            <a:pt x="212" y="470"/>
                            <a:pt x="212" y="470"/>
                          </a:cubicBezTo>
                          <a:cubicBezTo>
                            <a:pt x="209" y="470"/>
                            <a:pt x="209" y="470"/>
                            <a:pt x="209" y="470"/>
                          </a:cubicBezTo>
                          <a:cubicBezTo>
                            <a:pt x="206" y="470"/>
                            <a:pt x="206" y="470"/>
                            <a:pt x="206" y="470"/>
                          </a:cubicBezTo>
                          <a:cubicBezTo>
                            <a:pt x="203" y="470"/>
                            <a:pt x="203" y="470"/>
                            <a:pt x="203" y="470"/>
                          </a:cubicBezTo>
                          <a:cubicBezTo>
                            <a:pt x="201" y="473"/>
                            <a:pt x="201" y="473"/>
                            <a:pt x="201" y="473"/>
                          </a:cubicBezTo>
                          <a:cubicBezTo>
                            <a:pt x="198" y="476"/>
                            <a:pt x="198" y="476"/>
                            <a:pt x="198" y="476"/>
                          </a:cubicBezTo>
                          <a:cubicBezTo>
                            <a:pt x="198" y="477"/>
                            <a:pt x="198" y="477"/>
                            <a:pt x="198" y="477"/>
                          </a:cubicBezTo>
                          <a:cubicBezTo>
                            <a:pt x="203" y="477"/>
                            <a:pt x="203" y="477"/>
                            <a:pt x="203" y="477"/>
                          </a:cubicBezTo>
                          <a:cubicBezTo>
                            <a:pt x="207" y="476"/>
                            <a:pt x="207" y="476"/>
                            <a:pt x="207" y="476"/>
                          </a:cubicBezTo>
                          <a:cubicBezTo>
                            <a:pt x="204" y="478"/>
                            <a:pt x="204" y="478"/>
                            <a:pt x="204" y="478"/>
                          </a:cubicBezTo>
                          <a:cubicBezTo>
                            <a:pt x="202" y="478"/>
                            <a:pt x="202" y="478"/>
                            <a:pt x="202" y="478"/>
                          </a:cubicBezTo>
                          <a:cubicBezTo>
                            <a:pt x="199" y="478"/>
                            <a:pt x="199" y="478"/>
                            <a:pt x="199" y="478"/>
                          </a:cubicBezTo>
                          <a:cubicBezTo>
                            <a:pt x="198" y="481"/>
                            <a:pt x="198" y="481"/>
                            <a:pt x="198" y="481"/>
                          </a:cubicBezTo>
                          <a:cubicBezTo>
                            <a:pt x="201" y="481"/>
                            <a:pt x="201" y="481"/>
                            <a:pt x="201" y="481"/>
                          </a:cubicBezTo>
                          <a:cubicBezTo>
                            <a:pt x="204" y="482"/>
                            <a:pt x="204" y="482"/>
                            <a:pt x="204" y="482"/>
                          </a:cubicBezTo>
                          <a:cubicBezTo>
                            <a:pt x="207" y="482"/>
                            <a:pt x="207" y="482"/>
                            <a:pt x="207" y="482"/>
                          </a:cubicBezTo>
                          <a:cubicBezTo>
                            <a:pt x="210" y="482"/>
                            <a:pt x="210" y="482"/>
                            <a:pt x="210" y="482"/>
                          </a:cubicBezTo>
                          <a:cubicBezTo>
                            <a:pt x="213" y="481"/>
                            <a:pt x="213" y="481"/>
                            <a:pt x="213" y="481"/>
                          </a:cubicBezTo>
                          <a:cubicBezTo>
                            <a:pt x="210" y="482"/>
                            <a:pt x="210" y="482"/>
                            <a:pt x="210" y="482"/>
                          </a:cubicBezTo>
                          <a:cubicBezTo>
                            <a:pt x="207" y="482"/>
                            <a:pt x="207" y="482"/>
                            <a:pt x="207" y="482"/>
                          </a:cubicBezTo>
                          <a:cubicBezTo>
                            <a:pt x="204" y="482"/>
                            <a:pt x="204" y="482"/>
                            <a:pt x="204" y="482"/>
                          </a:cubicBezTo>
                          <a:cubicBezTo>
                            <a:pt x="201" y="482"/>
                            <a:pt x="201" y="482"/>
                            <a:pt x="201" y="482"/>
                          </a:cubicBezTo>
                          <a:cubicBezTo>
                            <a:pt x="203" y="485"/>
                            <a:pt x="203" y="485"/>
                            <a:pt x="203" y="485"/>
                          </a:cubicBezTo>
                          <a:cubicBezTo>
                            <a:pt x="205" y="486"/>
                            <a:pt x="205" y="486"/>
                            <a:pt x="205" y="486"/>
                          </a:cubicBezTo>
                          <a:cubicBezTo>
                            <a:pt x="209" y="486"/>
                            <a:pt x="209" y="486"/>
                            <a:pt x="209" y="486"/>
                          </a:cubicBezTo>
                          <a:cubicBezTo>
                            <a:pt x="205" y="484"/>
                            <a:pt x="205" y="484"/>
                            <a:pt x="205" y="484"/>
                          </a:cubicBezTo>
                          <a:cubicBezTo>
                            <a:pt x="208" y="485"/>
                            <a:pt x="208" y="485"/>
                            <a:pt x="208" y="485"/>
                          </a:cubicBezTo>
                          <a:cubicBezTo>
                            <a:pt x="214" y="485"/>
                            <a:pt x="214" y="485"/>
                            <a:pt x="214" y="485"/>
                          </a:cubicBezTo>
                          <a:cubicBezTo>
                            <a:pt x="217" y="484"/>
                            <a:pt x="217" y="484"/>
                            <a:pt x="217" y="484"/>
                          </a:cubicBezTo>
                          <a:cubicBezTo>
                            <a:pt x="220" y="485"/>
                            <a:pt x="220" y="485"/>
                            <a:pt x="220" y="485"/>
                          </a:cubicBezTo>
                          <a:cubicBezTo>
                            <a:pt x="217" y="486"/>
                            <a:pt x="217" y="486"/>
                            <a:pt x="217" y="486"/>
                          </a:cubicBezTo>
                          <a:cubicBezTo>
                            <a:pt x="220" y="486"/>
                            <a:pt x="220" y="486"/>
                            <a:pt x="220" y="486"/>
                          </a:cubicBezTo>
                          <a:cubicBezTo>
                            <a:pt x="221" y="489"/>
                            <a:pt x="221" y="489"/>
                            <a:pt x="221" y="489"/>
                          </a:cubicBezTo>
                          <a:cubicBezTo>
                            <a:pt x="224" y="489"/>
                            <a:pt x="224" y="489"/>
                            <a:pt x="224" y="489"/>
                          </a:cubicBezTo>
                          <a:cubicBezTo>
                            <a:pt x="227" y="488"/>
                            <a:pt x="227" y="488"/>
                            <a:pt x="227" y="488"/>
                          </a:cubicBezTo>
                          <a:cubicBezTo>
                            <a:pt x="229" y="485"/>
                            <a:pt x="229" y="485"/>
                            <a:pt x="229" y="485"/>
                          </a:cubicBezTo>
                          <a:cubicBezTo>
                            <a:pt x="230" y="482"/>
                            <a:pt x="230" y="482"/>
                            <a:pt x="230" y="482"/>
                          </a:cubicBezTo>
                          <a:cubicBezTo>
                            <a:pt x="230" y="485"/>
                            <a:pt x="230" y="485"/>
                            <a:pt x="230" y="485"/>
                          </a:cubicBezTo>
                          <a:cubicBezTo>
                            <a:pt x="228" y="488"/>
                            <a:pt x="228" y="488"/>
                            <a:pt x="228" y="488"/>
                          </a:cubicBezTo>
                          <a:cubicBezTo>
                            <a:pt x="225" y="490"/>
                            <a:pt x="225" y="490"/>
                            <a:pt x="225" y="490"/>
                          </a:cubicBezTo>
                          <a:cubicBezTo>
                            <a:pt x="222" y="490"/>
                            <a:pt x="222" y="490"/>
                            <a:pt x="222" y="490"/>
                          </a:cubicBezTo>
                          <a:cubicBezTo>
                            <a:pt x="219" y="490"/>
                            <a:pt x="219" y="490"/>
                            <a:pt x="219" y="490"/>
                          </a:cubicBezTo>
                          <a:cubicBezTo>
                            <a:pt x="220" y="491"/>
                            <a:pt x="220" y="491"/>
                            <a:pt x="220" y="491"/>
                          </a:cubicBezTo>
                          <a:cubicBezTo>
                            <a:pt x="223" y="491"/>
                            <a:pt x="223" y="491"/>
                            <a:pt x="223" y="491"/>
                          </a:cubicBezTo>
                          <a:cubicBezTo>
                            <a:pt x="220" y="493"/>
                            <a:pt x="220" y="493"/>
                            <a:pt x="220" y="493"/>
                          </a:cubicBezTo>
                          <a:cubicBezTo>
                            <a:pt x="223" y="493"/>
                            <a:pt x="223" y="493"/>
                            <a:pt x="223" y="493"/>
                          </a:cubicBezTo>
                          <a:cubicBezTo>
                            <a:pt x="226" y="492"/>
                            <a:pt x="226" y="492"/>
                            <a:pt x="226" y="492"/>
                          </a:cubicBezTo>
                          <a:cubicBezTo>
                            <a:pt x="229" y="494"/>
                            <a:pt x="229" y="494"/>
                            <a:pt x="229" y="494"/>
                          </a:cubicBezTo>
                          <a:cubicBezTo>
                            <a:pt x="230" y="491"/>
                            <a:pt x="230" y="491"/>
                            <a:pt x="230" y="491"/>
                          </a:cubicBezTo>
                          <a:cubicBezTo>
                            <a:pt x="231" y="494"/>
                            <a:pt x="231" y="494"/>
                            <a:pt x="231" y="494"/>
                          </a:cubicBezTo>
                          <a:cubicBezTo>
                            <a:pt x="233" y="494"/>
                            <a:pt x="233" y="494"/>
                            <a:pt x="233" y="494"/>
                          </a:cubicBezTo>
                          <a:cubicBezTo>
                            <a:pt x="236" y="493"/>
                            <a:pt x="236" y="493"/>
                            <a:pt x="236" y="493"/>
                          </a:cubicBezTo>
                          <a:cubicBezTo>
                            <a:pt x="239" y="490"/>
                            <a:pt x="239" y="490"/>
                            <a:pt x="239" y="490"/>
                          </a:cubicBezTo>
                          <a:cubicBezTo>
                            <a:pt x="239" y="487"/>
                            <a:pt x="239" y="487"/>
                            <a:pt x="239" y="487"/>
                          </a:cubicBezTo>
                          <a:cubicBezTo>
                            <a:pt x="240" y="484"/>
                            <a:pt x="240" y="484"/>
                            <a:pt x="240" y="484"/>
                          </a:cubicBezTo>
                          <a:cubicBezTo>
                            <a:pt x="241" y="485"/>
                            <a:pt x="241" y="485"/>
                            <a:pt x="241" y="485"/>
                          </a:cubicBezTo>
                          <a:cubicBezTo>
                            <a:pt x="240" y="488"/>
                            <a:pt x="240" y="488"/>
                            <a:pt x="240" y="488"/>
                          </a:cubicBezTo>
                          <a:cubicBezTo>
                            <a:pt x="240" y="491"/>
                            <a:pt x="240" y="491"/>
                            <a:pt x="240" y="491"/>
                          </a:cubicBezTo>
                          <a:cubicBezTo>
                            <a:pt x="237" y="493"/>
                            <a:pt x="237" y="493"/>
                            <a:pt x="237" y="493"/>
                          </a:cubicBezTo>
                          <a:cubicBezTo>
                            <a:pt x="237" y="496"/>
                            <a:pt x="237" y="496"/>
                            <a:pt x="237" y="496"/>
                          </a:cubicBezTo>
                          <a:cubicBezTo>
                            <a:pt x="240" y="497"/>
                            <a:pt x="240" y="497"/>
                            <a:pt x="240" y="497"/>
                          </a:cubicBezTo>
                          <a:cubicBezTo>
                            <a:pt x="243" y="494"/>
                            <a:pt x="243" y="494"/>
                            <a:pt x="243" y="494"/>
                          </a:cubicBezTo>
                          <a:cubicBezTo>
                            <a:pt x="246" y="494"/>
                            <a:pt x="246" y="494"/>
                            <a:pt x="246" y="494"/>
                          </a:cubicBezTo>
                          <a:cubicBezTo>
                            <a:pt x="243" y="497"/>
                            <a:pt x="243" y="497"/>
                            <a:pt x="243" y="497"/>
                          </a:cubicBezTo>
                          <a:cubicBezTo>
                            <a:pt x="243" y="500"/>
                            <a:pt x="243" y="500"/>
                            <a:pt x="243" y="500"/>
                          </a:cubicBezTo>
                          <a:cubicBezTo>
                            <a:pt x="243" y="503"/>
                            <a:pt x="243" y="503"/>
                            <a:pt x="243" y="503"/>
                          </a:cubicBezTo>
                          <a:cubicBezTo>
                            <a:pt x="241" y="503"/>
                            <a:pt x="241" y="503"/>
                            <a:pt x="241" y="503"/>
                          </a:cubicBezTo>
                          <a:cubicBezTo>
                            <a:pt x="242" y="504"/>
                            <a:pt x="242" y="504"/>
                            <a:pt x="242" y="504"/>
                          </a:cubicBezTo>
                          <a:cubicBezTo>
                            <a:pt x="245" y="507"/>
                            <a:pt x="245" y="507"/>
                            <a:pt x="245" y="507"/>
                          </a:cubicBezTo>
                          <a:cubicBezTo>
                            <a:pt x="248" y="507"/>
                            <a:pt x="248" y="507"/>
                            <a:pt x="248" y="507"/>
                          </a:cubicBezTo>
                          <a:cubicBezTo>
                            <a:pt x="251" y="507"/>
                            <a:pt x="251" y="507"/>
                            <a:pt x="251" y="507"/>
                          </a:cubicBezTo>
                          <a:cubicBezTo>
                            <a:pt x="254" y="505"/>
                            <a:pt x="254" y="505"/>
                            <a:pt x="254" y="505"/>
                          </a:cubicBezTo>
                          <a:cubicBezTo>
                            <a:pt x="253" y="503"/>
                            <a:pt x="253" y="503"/>
                            <a:pt x="253" y="503"/>
                          </a:cubicBezTo>
                          <a:cubicBezTo>
                            <a:pt x="255" y="500"/>
                            <a:pt x="255" y="500"/>
                            <a:pt x="255" y="500"/>
                          </a:cubicBezTo>
                          <a:cubicBezTo>
                            <a:pt x="254" y="503"/>
                            <a:pt x="254" y="503"/>
                            <a:pt x="254" y="503"/>
                          </a:cubicBezTo>
                          <a:cubicBezTo>
                            <a:pt x="254" y="504"/>
                            <a:pt x="254" y="504"/>
                            <a:pt x="254" y="504"/>
                          </a:cubicBezTo>
                          <a:cubicBezTo>
                            <a:pt x="254" y="507"/>
                            <a:pt x="254" y="507"/>
                            <a:pt x="254" y="507"/>
                          </a:cubicBezTo>
                          <a:cubicBezTo>
                            <a:pt x="257" y="509"/>
                            <a:pt x="257" y="509"/>
                            <a:pt x="257" y="509"/>
                          </a:cubicBezTo>
                          <a:cubicBezTo>
                            <a:pt x="260" y="508"/>
                            <a:pt x="260" y="508"/>
                            <a:pt x="260" y="508"/>
                          </a:cubicBezTo>
                          <a:cubicBezTo>
                            <a:pt x="258" y="510"/>
                            <a:pt x="258" y="510"/>
                            <a:pt x="258" y="510"/>
                          </a:cubicBezTo>
                          <a:cubicBezTo>
                            <a:pt x="255" y="510"/>
                            <a:pt x="255" y="510"/>
                            <a:pt x="255" y="510"/>
                          </a:cubicBezTo>
                          <a:cubicBezTo>
                            <a:pt x="252" y="510"/>
                            <a:pt x="252" y="510"/>
                            <a:pt x="252" y="510"/>
                          </a:cubicBezTo>
                          <a:cubicBezTo>
                            <a:pt x="254" y="513"/>
                            <a:pt x="254" y="513"/>
                            <a:pt x="254" y="513"/>
                          </a:cubicBezTo>
                          <a:cubicBezTo>
                            <a:pt x="257" y="514"/>
                            <a:pt x="257" y="514"/>
                            <a:pt x="257" y="514"/>
                          </a:cubicBezTo>
                          <a:cubicBezTo>
                            <a:pt x="260" y="514"/>
                            <a:pt x="260" y="514"/>
                            <a:pt x="260" y="514"/>
                          </a:cubicBezTo>
                          <a:cubicBezTo>
                            <a:pt x="262" y="511"/>
                            <a:pt x="262" y="511"/>
                            <a:pt x="262" y="511"/>
                          </a:cubicBezTo>
                          <a:cubicBezTo>
                            <a:pt x="265" y="510"/>
                            <a:pt x="265" y="510"/>
                            <a:pt x="265" y="510"/>
                          </a:cubicBezTo>
                          <a:cubicBezTo>
                            <a:pt x="264" y="513"/>
                            <a:pt x="264" y="513"/>
                            <a:pt x="264" y="513"/>
                          </a:cubicBezTo>
                          <a:cubicBezTo>
                            <a:pt x="265" y="516"/>
                            <a:pt x="265" y="516"/>
                            <a:pt x="265" y="516"/>
                          </a:cubicBezTo>
                          <a:cubicBezTo>
                            <a:pt x="267" y="516"/>
                            <a:pt x="267" y="516"/>
                            <a:pt x="267" y="516"/>
                          </a:cubicBezTo>
                          <a:cubicBezTo>
                            <a:pt x="270" y="514"/>
                            <a:pt x="270" y="514"/>
                            <a:pt x="270" y="514"/>
                          </a:cubicBezTo>
                          <a:cubicBezTo>
                            <a:pt x="267" y="516"/>
                            <a:pt x="267" y="516"/>
                            <a:pt x="267" y="516"/>
                          </a:cubicBezTo>
                          <a:cubicBezTo>
                            <a:pt x="266" y="518"/>
                            <a:pt x="266" y="518"/>
                            <a:pt x="266" y="518"/>
                          </a:cubicBezTo>
                          <a:cubicBezTo>
                            <a:pt x="267" y="519"/>
                            <a:pt x="267" y="519"/>
                            <a:pt x="267" y="519"/>
                          </a:cubicBezTo>
                          <a:cubicBezTo>
                            <a:pt x="266" y="522"/>
                            <a:pt x="266" y="522"/>
                            <a:pt x="266" y="522"/>
                          </a:cubicBezTo>
                          <a:cubicBezTo>
                            <a:pt x="267" y="522"/>
                            <a:pt x="267" y="522"/>
                            <a:pt x="267" y="522"/>
                          </a:cubicBezTo>
                          <a:cubicBezTo>
                            <a:pt x="268" y="520"/>
                            <a:pt x="268" y="520"/>
                            <a:pt x="268" y="520"/>
                          </a:cubicBezTo>
                          <a:cubicBezTo>
                            <a:pt x="271" y="522"/>
                            <a:pt x="271" y="522"/>
                            <a:pt x="271" y="522"/>
                          </a:cubicBezTo>
                          <a:cubicBezTo>
                            <a:pt x="679" y="522"/>
                            <a:pt x="679" y="522"/>
                            <a:pt x="679" y="522"/>
                          </a:cubicBezTo>
                          <a:lnTo>
                            <a:pt x="681" y="519"/>
                          </a:lnTo>
                          <a:close/>
                          <a:moveTo>
                            <a:pt x="691" y="518"/>
                          </a:moveTo>
                          <a:cubicBezTo>
                            <a:pt x="688" y="520"/>
                            <a:pt x="688" y="520"/>
                            <a:pt x="688" y="520"/>
                          </a:cubicBezTo>
                          <a:lnTo>
                            <a:pt x="691" y="518"/>
                          </a:lnTo>
                          <a:close/>
                          <a:moveTo>
                            <a:pt x="345" y="155"/>
                          </a:moveTo>
                          <a:cubicBezTo>
                            <a:pt x="342" y="155"/>
                            <a:pt x="342" y="155"/>
                            <a:pt x="342" y="155"/>
                          </a:cubicBezTo>
                          <a:cubicBezTo>
                            <a:pt x="339" y="158"/>
                            <a:pt x="339" y="158"/>
                            <a:pt x="339" y="158"/>
                          </a:cubicBezTo>
                          <a:cubicBezTo>
                            <a:pt x="339" y="161"/>
                            <a:pt x="339" y="161"/>
                            <a:pt x="339" y="161"/>
                          </a:cubicBezTo>
                          <a:cubicBezTo>
                            <a:pt x="342" y="161"/>
                            <a:pt x="342" y="161"/>
                            <a:pt x="342" y="161"/>
                          </a:cubicBezTo>
                          <a:cubicBezTo>
                            <a:pt x="345" y="160"/>
                            <a:pt x="345" y="160"/>
                            <a:pt x="345" y="160"/>
                          </a:cubicBezTo>
                          <a:cubicBezTo>
                            <a:pt x="342" y="161"/>
                            <a:pt x="342" y="161"/>
                            <a:pt x="342" y="161"/>
                          </a:cubicBezTo>
                          <a:cubicBezTo>
                            <a:pt x="345" y="163"/>
                            <a:pt x="345" y="163"/>
                            <a:pt x="345" y="163"/>
                          </a:cubicBezTo>
                          <a:cubicBezTo>
                            <a:pt x="342" y="163"/>
                            <a:pt x="342" y="163"/>
                            <a:pt x="342" y="163"/>
                          </a:cubicBezTo>
                          <a:cubicBezTo>
                            <a:pt x="340" y="164"/>
                            <a:pt x="340" y="164"/>
                            <a:pt x="340" y="164"/>
                          </a:cubicBezTo>
                          <a:cubicBezTo>
                            <a:pt x="337" y="164"/>
                            <a:pt x="337" y="164"/>
                            <a:pt x="337" y="164"/>
                          </a:cubicBezTo>
                          <a:cubicBezTo>
                            <a:pt x="331" y="164"/>
                            <a:pt x="331" y="164"/>
                            <a:pt x="331" y="164"/>
                          </a:cubicBezTo>
                          <a:cubicBezTo>
                            <a:pt x="328" y="161"/>
                            <a:pt x="328" y="161"/>
                            <a:pt x="328" y="161"/>
                          </a:cubicBezTo>
                          <a:cubicBezTo>
                            <a:pt x="324" y="161"/>
                            <a:pt x="324" y="161"/>
                            <a:pt x="324" y="161"/>
                          </a:cubicBezTo>
                          <a:cubicBezTo>
                            <a:pt x="323" y="161"/>
                            <a:pt x="323" y="161"/>
                            <a:pt x="323" y="161"/>
                          </a:cubicBezTo>
                          <a:cubicBezTo>
                            <a:pt x="320" y="161"/>
                            <a:pt x="320" y="161"/>
                            <a:pt x="320" y="161"/>
                          </a:cubicBezTo>
                          <a:cubicBezTo>
                            <a:pt x="317" y="161"/>
                            <a:pt x="317" y="161"/>
                            <a:pt x="317" y="161"/>
                          </a:cubicBezTo>
                          <a:cubicBezTo>
                            <a:pt x="315" y="164"/>
                            <a:pt x="315" y="164"/>
                            <a:pt x="315" y="164"/>
                          </a:cubicBezTo>
                          <a:cubicBezTo>
                            <a:pt x="313" y="165"/>
                            <a:pt x="313" y="165"/>
                            <a:pt x="313" y="165"/>
                          </a:cubicBezTo>
                          <a:cubicBezTo>
                            <a:pt x="312" y="166"/>
                            <a:pt x="312" y="166"/>
                            <a:pt x="312" y="166"/>
                          </a:cubicBezTo>
                          <a:cubicBezTo>
                            <a:pt x="312" y="167"/>
                            <a:pt x="312" y="167"/>
                            <a:pt x="312" y="167"/>
                          </a:cubicBezTo>
                          <a:cubicBezTo>
                            <a:pt x="315" y="169"/>
                            <a:pt x="315" y="169"/>
                            <a:pt x="315" y="169"/>
                          </a:cubicBezTo>
                          <a:cubicBezTo>
                            <a:pt x="318" y="169"/>
                            <a:pt x="318" y="169"/>
                            <a:pt x="318" y="169"/>
                          </a:cubicBezTo>
                          <a:cubicBezTo>
                            <a:pt x="320" y="173"/>
                            <a:pt x="320" y="173"/>
                            <a:pt x="320" y="173"/>
                          </a:cubicBezTo>
                          <a:cubicBezTo>
                            <a:pt x="314" y="172"/>
                            <a:pt x="314" y="172"/>
                            <a:pt x="314" y="172"/>
                          </a:cubicBezTo>
                          <a:cubicBezTo>
                            <a:pt x="312" y="174"/>
                            <a:pt x="312" y="174"/>
                            <a:pt x="312" y="174"/>
                          </a:cubicBezTo>
                          <a:cubicBezTo>
                            <a:pt x="309" y="176"/>
                            <a:pt x="309" y="176"/>
                            <a:pt x="309" y="176"/>
                          </a:cubicBezTo>
                          <a:cubicBezTo>
                            <a:pt x="306" y="178"/>
                            <a:pt x="306" y="178"/>
                            <a:pt x="306" y="178"/>
                          </a:cubicBezTo>
                          <a:cubicBezTo>
                            <a:pt x="303" y="180"/>
                            <a:pt x="303" y="180"/>
                            <a:pt x="303" y="180"/>
                          </a:cubicBezTo>
                          <a:cubicBezTo>
                            <a:pt x="297" y="182"/>
                            <a:pt x="297" y="182"/>
                            <a:pt x="297" y="182"/>
                          </a:cubicBezTo>
                          <a:cubicBezTo>
                            <a:pt x="294" y="185"/>
                            <a:pt x="294" y="185"/>
                            <a:pt x="294" y="185"/>
                          </a:cubicBezTo>
                          <a:cubicBezTo>
                            <a:pt x="292" y="185"/>
                            <a:pt x="292" y="185"/>
                            <a:pt x="292" y="185"/>
                          </a:cubicBezTo>
                          <a:cubicBezTo>
                            <a:pt x="290" y="182"/>
                            <a:pt x="290" y="182"/>
                            <a:pt x="290" y="182"/>
                          </a:cubicBezTo>
                          <a:cubicBezTo>
                            <a:pt x="296" y="181"/>
                            <a:pt x="296" y="181"/>
                            <a:pt x="296" y="181"/>
                          </a:cubicBezTo>
                          <a:cubicBezTo>
                            <a:pt x="297" y="178"/>
                            <a:pt x="297" y="178"/>
                            <a:pt x="297" y="178"/>
                          </a:cubicBezTo>
                          <a:cubicBezTo>
                            <a:pt x="303" y="174"/>
                            <a:pt x="303" y="174"/>
                            <a:pt x="303" y="174"/>
                          </a:cubicBezTo>
                          <a:cubicBezTo>
                            <a:pt x="306" y="171"/>
                            <a:pt x="306" y="171"/>
                            <a:pt x="306" y="171"/>
                          </a:cubicBezTo>
                          <a:cubicBezTo>
                            <a:pt x="307" y="169"/>
                            <a:pt x="307" y="169"/>
                            <a:pt x="307" y="169"/>
                          </a:cubicBezTo>
                          <a:cubicBezTo>
                            <a:pt x="304" y="166"/>
                            <a:pt x="304" y="166"/>
                            <a:pt x="304" y="166"/>
                          </a:cubicBezTo>
                          <a:cubicBezTo>
                            <a:pt x="301" y="166"/>
                            <a:pt x="301" y="166"/>
                            <a:pt x="301" y="166"/>
                          </a:cubicBezTo>
                          <a:cubicBezTo>
                            <a:pt x="298" y="167"/>
                            <a:pt x="298" y="167"/>
                            <a:pt x="298" y="167"/>
                          </a:cubicBezTo>
                          <a:cubicBezTo>
                            <a:pt x="295" y="168"/>
                            <a:pt x="295" y="168"/>
                            <a:pt x="295" y="168"/>
                          </a:cubicBezTo>
                          <a:cubicBezTo>
                            <a:pt x="292" y="170"/>
                            <a:pt x="292" y="170"/>
                            <a:pt x="292" y="170"/>
                          </a:cubicBezTo>
                          <a:cubicBezTo>
                            <a:pt x="289" y="171"/>
                            <a:pt x="289" y="171"/>
                            <a:pt x="289" y="171"/>
                          </a:cubicBezTo>
                          <a:cubicBezTo>
                            <a:pt x="288" y="174"/>
                            <a:pt x="288" y="174"/>
                            <a:pt x="288" y="174"/>
                          </a:cubicBezTo>
                          <a:cubicBezTo>
                            <a:pt x="288" y="177"/>
                            <a:pt x="288" y="177"/>
                            <a:pt x="288" y="177"/>
                          </a:cubicBezTo>
                          <a:cubicBezTo>
                            <a:pt x="285" y="180"/>
                            <a:pt x="285" y="180"/>
                            <a:pt x="285" y="180"/>
                          </a:cubicBezTo>
                          <a:cubicBezTo>
                            <a:pt x="282" y="181"/>
                            <a:pt x="282" y="181"/>
                            <a:pt x="282" y="181"/>
                          </a:cubicBezTo>
                          <a:cubicBezTo>
                            <a:pt x="279" y="181"/>
                            <a:pt x="279" y="181"/>
                            <a:pt x="279" y="181"/>
                          </a:cubicBezTo>
                          <a:cubicBezTo>
                            <a:pt x="276" y="180"/>
                            <a:pt x="276" y="180"/>
                            <a:pt x="276" y="180"/>
                          </a:cubicBezTo>
                          <a:cubicBezTo>
                            <a:pt x="271" y="180"/>
                            <a:pt x="271" y="180"/>
                            <a:pt x="271" y="180"/>
                          </a:cubicBezTo>
                          <a:cubicBezTo>
                            <a:pt x="267" y="179"/>
                            <a:pt x="267" y="179"/>
                            <a:pt x="267" y="179"/>
                          </a:cubicBezTo>
                          <a:cubicBezTo>
                            <a:pt x="265" y="178"/>
                            <a:pt x="265" y="178"/>
                            <a:pt x="265" y="178"/>
                          </a:cubicBezTo>
                          <a:cubicBezTo>
                            <a:pt x="262" y="177"/>
                            <a:pt x="262" y="177"/>
                            <a:pt x="262" y="177"/>
                          </a:cubicBezTo>
                          <a:cubicBezTo>
                            <a:pt x="260" y="177"/>
                            <a:pt x="260" y="177"/>
                            <a:pt x="260" y="177"/>
                          </a:cubicBezTo>
                          <a:cubicBezTo>
                            <a:pt x="263" y="175"/>
                            <a:pt x="263" y="175"/>
                            <a:pt x="263" y="175"/>
                          </a:cubicBezTo>
                          <a:cubicBezTo>
                            <a:pt x="267" y="175"/>
                            <a:pt x="267" y="175"/>
                            <a:pt x="267" y="175"/>
                          </a:cubicBezTo>
                          <a:cubicBezTo>
                            <a:pt x="269" y="174"/>
                            <a:pt x="269" y="174"/>
                            <a:pt x="269" y="174"/>
                          </a:cubicBezTo>
                          <a:cubicBezTo>
                            <a:pt x="271" y="171"/>
                            <a:pt x="271" y="171"/>
                            <a:pt x="271" y="171"/>
                          </a:cubicBezTo>
                          <a:cubicBezTo>
                            <a:pt x="271" y="168"/>
                            <a:pt x="271" y="168"/>
                            <a:pt x="271" y="168"/>
                          </a:cubicBezTo>
                          <a:cubicBezTo>
                            <a:pt x="273" y="167"/>
                            <a:pt x="273" y="167"/>
                            <a:pt x="273" y="167"/>
                          </a:cubicBezTo>
                          <a:cubicBezTo>
                            <a:pt x="277" y="165"/>
                            <a:pt x="277" y="165"/>
                            <a:pt x="277" y="165"/>
                          </a:cubicBezTo>
                          <a:cubicBezTo>
                            <a:pt x="279" y="163"/>
                            <a:pt x="279" y="163"/>
                            <a:pt x="279" y="163"/>
                          </a:cubicBezTo>
                          <a:cubicBezTo>
                            <a:pt x="278" y="160"/>
                            <a:pt x="278" y="160"/>
                            <a:pt x="278" y="160"/>
                          </a:cubicBezTo>
                          <a:cubicBezTo>
                            <a:pt x="275" y="159"/>
                            <a:pt x="275" y="159"/>
                            <a:pt x="275" y="159"/>
                          </a:cubicBezTo>
                          <a:cubicBezTo>
                            <a:pt x="273" y="157"/>
                            <a:pt x="273" y="157"/>
                            <a:pt x="273" y="157"/>
                          </a:cubicBezTo>
                          <a:cubicBezTo>
                            <a:pt x="275" y="156"/>
                            <a:pt x="275" y="156"/>
                            <a:pt x="275" y="156"/>
                          </a:cubicBezTo>
                          <a:cubicBezTo>
                            <a:pt x="278" y="156"/>
                            <a:pt x="278" y="156"/>
                            <a:pt x="278" y="156"/>
                          </a:cubicBezTo>
                          <a:cubicBezTo>
                            <a:pt x="282" y="156"/>
                            <a:pt x="282" y="156"/>
                            <a:pt x="282" y="156"/>
                          </a:cubicBezTo>
                          <a:cubicBezTo>
                            <a:pt x="284" y="158"/>
                            <a:pt x="284" y="158"/>
                            <a:pt x="284" y="158"/>
                          </a:cubicBezTo>
                          <a:cubicBezTo>
                            <a:pt x="290" y="158"/>
                            <a:pt x="290" y="158"/>
                            <a:pt x="290" y="158"/>
                          </a:cubicBezTo>
                          <a:cubicBezTo>
                            <a:pt x="293" y="156"/>
                            <a:pt x="293" y="156"/>
                            <a:pt x="293" y="156"/>
                          </a:cubicBezTo>
                          <a:cubicBezTo>
                            <a:pt x="290" y="154"/>
                            <a:pt x="290" y="154"/>
                            <a:pt x="290" y="154"/>
                          </a:cubicBezTo>
                          <a:cubicBezTo>
                            <a:pt x="284" y="150"/>
                            <a:pt x="284" y="150"/>
                            <a:pt x="284" y="150"/>
                          </a:cubicBezTo>
                          <a:cubicBezTo>
                            <a:pt x="272" y="150"/>
                            <a:pt x="272" y="150"/>
                            <a:pt x="272" y="150"/>
                          </a:cubicBezTo>
                          <a:cubicBezTo>
                            <a:pt x="269" y="150"/>
                            <a:pt x="269" y="150"/>
                            <a:pt x="269" y="150"/>
                          </a:cubicBezTo>
                          <a:cubicBezTo>
                            <a:pt x="267" y="153"/>
                            <a:pt x="267" y="153"/>
                            <a:pt x="267" y="153"/>
                          </a:cubicBezTo>
                          <a:cubicBezTo>
                            <a:pt x="265" y="153"/>
                            <a:pt x="265" y="153"/>
                            <a:pt x="265" y="153"/>
                          </a:cubicBezTo>
                          <a:cubicBezTo>
                            <a:pt x="262" y="152"/>
                            <a:pt x="262" y="152"/>
                            <a:pt x="262" y="152"/>
                          </a:cubicBezTo>
                          <a:cubicBezTo>
                            <a:pt x="258" y="153"/>
                            <a:pt x="258" y="153"/>
                            <a:pt x="258" y="153"/>
                          </a:cubicBezTo>
                          <a:cubicBezTo>
                            <a:pt x="256" y="153"/>
                            <a:pt x="256" y="153"/>
                            <a:pt x="256" y="153"/>
                          </a:cubicBezTo>
                          <a:cubicBezTo>
                            <a:pt x="253" y="154"/>
                            <a:pt x="253" y="154"/>
                            <a:pt x="253" y="154"/>
                          </a:cubicBezTo>
                          <a:cubicBezTo>
                            <a:pt x="250" y="152"/>
                            <a:pt x="250" y="152"/>
                            <a:pt x="250" y="152"/>
                          </a:cubicBezTo>
                          <a:cubicBezTo>
                            <a:pt x="244" y="152"/>
                            <a:pt x="244" y="152"/>
                            <a:pt x="244" y="152"/>
                          </a:cubicBezTo>
                          <a:cubicBezTo>
                            <a:pt x="244" y="155"/>
                            <a:pt x="244" y="155"/>
                            <a:pt x="244" y="155"/>
                          </a:cubicBezTo>
                          <a:cubicBezTo>
                            <a:pt x="241" y="155"/>
                            <a:pt x="241" y="155"/>
                            <a:pt x="241" y="155"/>
                          </a:cubicBezTo>
                          <a:cubicBezTo>
                            <a:pt x="241" y="158"/>
                            <a:pt x="241" y="158"/>
                            <a:pt x="241" y="158"/>
                          </a:cubicBezTo>
                          <a:cubicBezTo>
                            <a:pt x="238" y="156"/>
                            <a:pt x="238" y="156"/>
                            <a:pt x="238" y="156"/>
                          </a:cubicBezTo>
                          <a:cubicBezTo>
                            <a:pt x="236" y="153"/>
                            <a:pt x="236" y="153"/>
                            <a:pt x="236" y="153"/>
                          </a:cubicBezTo>
                          <a:cubicBezTo>
                            <a:pt x="237" y="150"/>
                            <a:pt x="237" y="150"/>
                            <a:pt x="237" y="150"/>
                          </a:cubicBezTo>
                          <a:cubicBezTo>
                            <a:pt x="240" y="150"/>
                            <a:pt x="240" y="150"/>
                            <a:pt x="240" y="150"/>
                          </a:cubicBezTo>
                          <a:cubicBezTo>
                            <a:pt x="243" y="149"/>
                            <a:pt x="243" y="149"/>
                            <a:pt x="243" y="149"/>
                          </a:cubicBezTo>
                          <a:cubicBezTo>
                            <a:pt x="246" y="150"/>
                            <a:pt x="246" y="150"/>
                            <a:pt x="246" y="150"/>
                          </a:cubicBezTo>
                          <a:cubicBezTo>
                            <a:pt x="248" y="147"/>
                            <a:pt x="248" y="147"/>
                            <a:pt x="248" y="147"/>
                          </a:cubicBezTo>
                          <a:cubicBezTo>
                            <a:pt x="251" y="148"/>
                            <a:pt x="251" y="148"/>
                            <a:pt x="251" y="148"/>
                          </a:cubicBezTo>
                          <a:cubicBezTo>
                            <a:pt x="254" y="148"/>
                            <a:pt x="254" y="148"/>
                            <a:pt x="254" y="148"/>
                          </a:cubicBezTo>
                          <a:cubicBezTo>
                            <a:pt x="260" y="146"/>
                            <a:pt x="260" y="146"/>
                            <a:pt x="260" y="146"/>
                          </a:cubicBezTo>
                          <a:cubicBezTo>
                            <a:pt x="263" y="145"/>
                            <a:pt x="263" y="145"/>
                            <a:pt x="263" y="145"/>
                          </a:cubicBezTo>
                          <a:cubicBezTo>
                            <a:pt x="266" y="145"/>
                            <a:pt x="266" y="145"/>
                            <a:pt x="266" y="145"/>
                          </a:cubicBezTo>
                          <a:cubicBezTo>
                            <a:pt x="269" y="143"/>
                            <a:pt x="269" y="143"/>
                            <a:pt x="269" y="143"/>
                          </a:cubicBezTo>
                          <a:cubicBezTo>
                            <a:pt x="275" y="143"/>
                            <a:pt x="275" y="143"/>
                            <a:pt x="275" y="143"/>
                          </a:cubicBezTo>
                          <a:cubicBezTo>
                            <a:pt x="278" y="142"/>
                            <a:pt x="278" y="142"/>
                            <a:pt x="278" y="142"/>
                          </a:cubicBezTo>
                          <a:cubicBezTo>
                            <a:pt x="281" y="141"/>
                            <a:pt x="281" y="141"/>
                            <a:pt x="281" y="141"/>
                          </a:cubicBezTo>
                          <a:cubicBezTo>
                            <a:pt x="284" y="140"/>
                            <a:pt x="284" y="140"/>
                            <a:pt x="284" y="140"/>
                          </a:cubicBezTo>
                          <a:cubicBezTo>
                            <a:pt x="287" y="139"/>
                            <a:pt x="287" y="139"/>
                            <a:pt x="287" y="139"/>
                          </a:cubicBezTo>
                          <a:cubicBezTo>
                            <a:pt x="290" y="139"/>
                            <a:pt x="290" y="139"/>
                            <a:pt x="290" y="139"/>
                          </a:cubicBezTo>
                          <a:cubicBezTo>
                            <a:pt x="292" y="137"/>
                            <a:pt x="292" y="137"/>
                            <a:pt x="292" y="137"/>
                          </a:cubicBezTo>
                          <a:cubicBezTo>
                            <a:pt x="295" y="135"/>
                            <a:pt x="295" y="135"/>
                            <a:pt x="295" y="135"/>
                          </a:cubicBezTo>
                          <a:cubicBezTo>
                            <a:pt x="298" y="135"/>
                            <a:pt x="298" y="135"/>
                            <a:pt x="298" y="135"/>
                          </a:cubicBezTo>
                          <a:cubicBezTo>
                            <a:pt x="302" y="134"/>
                            <a:pt x="302" y="134"/>
                            <a:pt x="302" y="134"/>
                          </a:cubicBezTo>
                          <a:cubicBezTo>
                            <a:pt x="305" y="133"/>
                            <a:pt x="305" y="133"/>
                            <a:pt x="305" y="133"/>
                          </a:cubicBezTo>
                          <a:cubicBezTo>
                            <a:pt x="308" y="133"/>
                            <a:pt x="308" y="133"/>
                            <a:pt x="308" y="133"/>
                          </a:cubicBezTo>
                          <a:cubicBezTo>
                            <a:pt x="312" y="131"/>
                            <a:pt x="312" y="131"/>
                            <a:pt x="312" y="131"/>
                          </a:cubicBezTo>
                          <a:cubicBezTo>
                            <a:pt x="315" y="130"/>
                            <a:pt x="315" y="130"/>
                            <a:pt x="315" y="130"/>
                          </a:cubicBezTo>
                          <a:cubicBezTo>
                            <a:pt x="318" y="132"/>
                            <a:pt x="318" y="132"/>
                            <a:pt x="318" y="132"/>
                          </a:cubicBezTo>
                          <a:cubicBezTo>
                            <a:pt x="324" y="134"/>
                            <a:pt x="324" y="134"/>
                            <a:pt x="324" y="134"/>
                          </a:cubicBezTo>
                          <a:cubicBezTo>
                            <a:pt x="327" y="134"/>
                            <a:pt x="327" y="134"/>
                            <a:pt x="327" y="134"/>
                          </a:cubicBezTo>
                          <a:cubicBezTo>
                            <a:pt x="315" y="139"/>
                            <a:pt x="315" y="139"/>
                            <a:pt x="315" y="139"/>
                          </a:cubicBezTo>
                          <a:cubicBezTo>
                            <a:pt x="312" y="140"/>
                            <a:pt x="312" y="140"/>
                            <a:pt x="312" y="140"/>
                          </a:cubicBezTo>
                          <a:cubicBezTo>
                            <a:pt x="312" y="140"/>
                            <a:pt x="312" y="140"/>
                            <a:pt x="312" y="140"/>
                          </a:cubicBezTo>
                          <a:cubicBezTo>
                            <a:pt x="309" y="143"/>
                            <a:pt x="309" y="143"/>
                            <a:pt x="309" y="143"/>
                          </a:cubicBezTo>
                          <a:cubicBezTo>
                            <a:pt x="306" y="145"/>
                            <a:pt x="306" y="145"/>
                            <a:pt x="306" y="145"/>
                          </a:cubicBezTo>
                          <a:cubicBezTo>
                            <a:pt x="309" y="147"/>
                            <a:pt x="309" y="147"/>
                            <a:pt x="309" y="147"/>
                          </a:cubicBezTo>
                          <a:cubicBezTo>
                            <a:pt x="312" y="147"/>
                            <a:pt x="312" y="147"/>
                            <a:pt x="312" y="147"/>
                          </a:cubicBezTo>
                          <a:cubicBezTo>
                            <a:pt x="315" y="148"/>
                            <a:pt x="315" y="148"/>
                            <a:pt x="315" y="148"/>
                          </a:cubicBezTo>
                          <a:cubicBezTo>
                            <a:pt x="318" y="148"/>
                            <a:pt x="318" y="148"/>
                            <a:pt x="318" y="148"/>
                          </a:cubicBezTo>
                          <a:cubicBezTo>
                            <a:pt x="315" y="148"/>
                            <a:pt x="315" y="148"/>
                            <a:pt x="315" y="148"/>
                          </a:cubicBezTo>
                          <a:cubicBezTo>
                            <a:pt x="318" y="149"/>
                            <a:pt x="318" y="149"/>
                            <a:pt x="318" y="149"/>
                          </a:cubicBezTo>
                          <a:cubicBezTo>
                            <a:pt x="321" y="148"/>
                            <a:pt x="321" y="148"/>
                            <a:pt x="321" y="148"/>
                          </a:cubicBezTo>
                          <a:cubicBezTo>
                            <a:pt x="324" y="148"/>
                            <a:pt x="324" y="148"/>
                            <a:pt x="324" y="148"/>
                          </a:cubicBezTo>
                          <a:cubicBezTo>
                            <a:pt x="333" y="148"/>
                            <a:pt x="333" y="148"/>
                            <a:pt x="333" y="148"/>
                          </a:cubicBezTo>
                          <a:cubicBezTo>
                            <a:pt x="336" y="147"/>
                            <a:pt x="336" y="147"/>
                            <a:pt x="336" y="147"/>
                          </a:cubicBezTo>
                          <a:cubicBezTo>
                            <a:pt x="339" y="145"/>
                            <a:pt x="339" y="145"/>
                            <a:pt x="339" y="145"/>
                          </a:cubicBezTo>
                          <a:cubicBezTo>
                            <a:pt x="340" y="142"/>
                            <a:pt x="340" y="142"/>
                            <a:pt x="340" y="142"/>
                          </a:cubicBezTo>
                          <a:cubicBezTo>
                            <a:pt x="343" y="141"/>
                            <a:pt x="343" y="141"/>
                            <a:pt x="343" y="141"/>
                          </a:cubicBezTo>
                          <a:cubicBezTo>
                            <a:pt x="346" y="140"/>
                            <a:pt x="346" y="140"/>
                            <a:pt x="346" y="140"/>
                          </a:cubicBezTo>
                          <a:cubicBezTo>
                            <a:pt x="346" y="143"/>
                            <a:pt x="346" y="143"/>
                            <a:pt x="346" y="143"/>
                          </a:cubicBezTo>
                          <a:cubicBezTo>
                            <a:pt x="343" y="146"/>
                            <a:pt x="343" y="146"/>
                            <a:pt x="343" y="146"/>
                          </a:cubicBezTo>
                          <a:cubicBezTo>
                            <a:pt x="346" y="145"/>
                            <a:pt x="346" y="145"/>
                            <a:pt x="346" y="145"/>
                          </a:cubicBezTo>
                          <a:cubicBezTo>
                            <a:pt x="349" y="145"/>
                            <a:pt x="349" y="145"/>
                            <a:pt x="349" y="145"/>
                          </a:cubicBezTo>
                          <a:cubicBezTo>
                            <a:pt x="347" y="148"/>
                            <a:pt x="347" y="148"/>
                            <a:pt x="347" y="148"/>
                          </a:cubicBezTo>
                          <a:cubicBezTo>
                            <a:pt x="346" y="151"/>
                            <a:pt x="346" y="151"/>
                            <a:pt x="346" y="151"/>
                          </a:cubicBezTo>
                          <a:cubicBezTo>
                            <a:pt x="343" y="152"/>
                            <a:pt x="343" y="152"/>
                            <a:pt x="343" y="152"/>
                          </a:cubicBezTo>
                          <a:lnTo>
                            <a:pt x="345" y="155"/>
                          </a:lnTo>
                          <a:close/>
                          <a:moveTo>
                            <a:pt x="472" y="236"/>
                          </a:moveTo>
                          <a:cubicBezTo>
                            <a:pt x="469" y="234"/>
                            <a:pt x="469" y="234"/>
                            <a:pt x="469" y="234"/>
                          </a:cubicBezTo>
                          <a:cubicBezTo>
                            <a:pt x="466" y="234"/>
                            <a:pt x="466" y="234"/>
                            <a:pt x="466" y="234"/>
                          </a:cubicBezTo>
                          <a:cubicBezTo>
                            <a:pt x="463" y="233"/>
                            <a:pt x="463" y="233"/>
                            <a:pt x="463" y="233"/>
                          </a:cubicBezTo>
                          <a:cubicBezTo>
                            <a:pt x="460" y="232"/>
                            <a:pt x="460" y="232"/>
                            <a:pt x="460" y="232"/>
                          </a:cubicBezTo>
                          <a:cubicBezTo>
                            <a:pt x="459" y="232"/>
                            <a:pt x="459" y="232"/>
                            <a:pt x="459" y="232"/>
                          </a:cubicBezTo>
                          <a:cubicBezTo>
                            <a:pt x="456" y="232"/>
                            <a:pt x="456" y="232"/>
                            <a:pt x="456" y="232"/>
                          </a:cubicBezTo>
                          <a:cubicBezTo>
                            <a:pt x="453" y="232"/>
                            <a:pt x="453" y="232"/>
                            <a:pt x="453" y="232"/>
                          </a:cubicBezTo>
                          <a:cubicBezTo>
                            <a:pt x="450" y="233"/>
                            <a:pt x="450" y="233"/>
                            <a:pt x="450" y="233"/>
                          </a:cubicBezTo>
                          <a:cubicBezTo>
                            <a:pt x="447" y="234"/>
                            <a:pt x="447" y="234"/>
                            <a:pt x="447" y="234"/>
                          </a:cubicBezTo>
                          <a:cubicBezTo>
                            <a:pt x="444" y="235"/>
                            <a:pt x="444" y="235"/>
                            <a:pt x="444" y="235"/>
                          </a:cubicBezTo>
                          <a:cubicBezTo>
                            <a:pt x="441" y="236"/>
                            <a:pt x="441" y="236"/>
                            <a:pt x="441" y="236"/>
                          </a:cubicBezTo>
                          <a:cubicBezTo>
                            <a:pt x="438" y="238"/>
                            <a:pt x="438" y="238"/>
                            <a:pt x="438" y="238"/>
                          </a:cubicBezTo>
                          <a:cubicBezTo>
                            <a:pt x="437" y="241"/>
                            <a:pt x="437" y="241"/>
                            <a:pt x="437" y="241"/>
                          </a:cubicBezTo>
                          <a:cubicBezTo>
                            <a:pt x="440" y="239"/>
                            <a:pt x="440" y="239"/>
                            <a:pt x="440" y="239"/>
                          </a:cubicBezTo>
                          <a:cubicBezTo>
                            <a:pt x="442" y="237"/>
                            <a:pt x="442" y="237"/>
                            <a:pt x="442" y="237"/>
                          </a:cubicBezTo>
                          <a:cubicBezTo>
                            <a:pt x="446" y="236"/>
                            <a:pt x="446" y="236"/>
                            <a:pt x="446" y="236"/>
                          </a:cubicBezTo>
                          <a:cubicBezTo>
                            <a:pt x="449" y="235"/>
                            <a:pt x="449" y="235"/>
                            <a:pt x="449" y="235"/>
                          </a:cubicBezTo>
                          <a:cubicBezTo>
                            <a:pt x="451" y="236"/>
                            <a:pt x="451" y="236"/>
                            <a:pt x="451" y="236"/>
                          </a:cubicBezTo>
                          <a:cubicBezTo>
                            <a:pt x="455" y="233"/>
                            <a:pt x="455" y="233"/>
                            <a:pt x="455" y="233"/>
                          </a:cubicBezTo>
                          <a:cubicBezTo>
                            <a:pt x="460" y="233"/>
                            <a:pt x="460" y="233"/>
                            <a:pt x="460" y="233"/>
                          </a:cubicBezTo>
                          <a:cubicBezTo>
                            <a:pt x="463" y="234"/>
                            <a:pt x="463" y="234"/>
                            <a:pt x="463" y="234"/>
                          </a:cubicBezTo>
                          <a:cubicBezTo>
                            <a:pt x="457" y="234"/>
                            <a:pt x="457" y="234"/>
                            <a:pt x="457" y="234"/>
                          </a:cubicBezTo>
                          <a:cubicBezTo>
                            <a:pt x="454" y="235"/>
                            <a:pt x="454" y="235"/>
                            <a:pt x="454" y="235"/>
                          </a:cubicBezTo>
                          <a:cubicBezTo>
                            <a:pt x="460" y="235"/>
                            <a:pt x="460" y="235"/>
                            <a:pt x="460" y="235"/>
                          </a:cubicBezTo>
                          <a:cubicBezTo>
                            <a:pt x="463" y="237"/>
                            <a:pt x="463" y="237"/>
                            <a:pt x="463" y="237"/>
                          </a:cubicBezTo>
                          <a:cubicBezTo>
                            <a:pt x="460" y="238"/>
                            <a:pt x="460" y="238"/>
                            <a:pt x="460" y="238"/>
                          </a:cubicBezTo>
                          <a:cubicBezTo>
                            <a:pt x="454" y="238"/>
                            <a:pt x="454" y="238"/>
                            <a:pt x="454" y="238"/>
                          </a:cubicBezTo>
                          <a:cubicBezTo>
                            <a:pt x="451" y="239"/>
                            <a:pt x="451" y="239"/>
                            <a:pt x="451" y="239"/>
                          </a:cubicBezTo>
                          <a:cubicBezTo>
                            <a:pt x="454" y="239"/>
                            <a:pt x="454" y="239"/>
                            <a:pt x="454" y="239"/>
                          </a:cubicBezTo>
                          <a:cubicBezTo>
                            <a:pt x="451" y="241"/>
                            <a:pt x="451" y="241"/>
                            <a:pt x="451" y="241"/>
                          </a:cubicBezTo>
                          <a:cubicBezTo>
                            <a:pt x="455" y="239"/>
                            <a:pt x="455" y="239"/>
                            <a:pt x="455" y="239"/>
                          </a:cubicBezTo>
                          <a:cubicBezTo>
                            <a:pt x="457" y="240"/>
                            <a:pt x="457" y="240"/>
                            <a:pt x="457" y="240"/>
                          </a:cubicBezTo>
                          <a:cubicBezTo>
                            <a:pt x="460" y="239"/>
                            <a:pt x="460" y="239"/>
                            <a:pt x="460" y="239"/>
                          </a:cubicBezTo>
                          <a:cubicBezTo>
                            <a:pt x="460" y="239"/>
                            <a:pt x="460" y="239"/>
                            <a:pt x="460" y="239"/>
                          </a:cubicBezTo>
                          <a:cubicBezTo>
                            <a:pt x="455" y="243"/>
                            <a:pt x="455" y="243"/>
                            <a:pt x="455" y="243"/>
                          </a:cubicBezTo>
                          <a:cubicBezTo>
                            <a:pt x="452" y="243"/>
                            <a:pt x="452" y="243"/>
                            <a:pt x="452" y="243"/>
                          </a:cubicBezTo>
                          <a:cubicBezTo>
                            <a:pt x="446" y="242"/>
                            <a:pt x="446" y="242"/>
                            <a:pt x="446" y="242"/>
                          </a:cubicBezTo>
                          <a:cubicBezTo>
                            <a:pt x="440" y="246"/>
                            <a:pt x="440" y="246"/>
                            <a:pt x="440" y="246"/>
                          </a:cubicBezTo>
                          <a:cubicBezTo>
                            <a:pt x="437" y="248"/>
                            <a:pt x="437" y="248"/>
                            <a:pt x="437" y="248"/>
                          </a:cubicBezTo>
                          <a:cubicBezTo>
                            <a:pt x="437" y="251"/>
                            <a:pt x="437" y="251"/>
                            <a:pt x="437" y="251"/>
                          </a:cubicBezTo>
                          <a:cubicBezTo>
                            <a:pt x="432" y="255"/>
                            <a:pt x="432" y="255"/>
                            <a:pt x="432" y="255"/>
                          </a:cubicBezTo>
                          <a:cubicBezTo>
                            <a:pt x="429" y="258"/>
                            <a:pt x="429" y="258"/>
                            <a:pt x="429" y="258"/>
                          </a:cubicBezTo>
                          <a:cubicBezTo>
                            <a:pt x="426" y="260"/>
                            <a:pt x="426" y="260"/>
                            <a:pt x="426" y="260"/>
                          </a:cubicBezTo>
                          <a:cubicBezTo>
                            <a:pt x="423" y="262"/>
                            <a:pt x="423" y="262"/>
                            <a:pt x="423" y="262"/>
                          </a:cubicBezTo>
                          <a:cubicBezTo>
                            <a:pt x="420" y="264"/>
                            <a:pt x="420" y="264"/>
                            <a:pt x="420" y="264"/>
                          </a:cubicBezTo>
                          <a:cubicBezTo>
                            <a:pt x="416" y="264"/>
                            <a:pt x="416" y="264"/>
                            <a:pt x="416" y="264"/>
                          </a:cubicBezTo>
                          <a:cubicBezTo>
                            <a:pt x="415" y="263"/>
                            <a:pt x="415" y="263"/>
                            <a:pt x="415" y="263"/>
                          </a:cubicBezTo>
                          <a:cubicBezTo>
                            <a:pt x="412" y="263"/>
                            <a:pt x="412" y="263"/>
                            <a:pt x="412" y="263"/>
                          </a:cubicBezTo>
                          <a:cubicBezTo>
                            <a:pt x="410" y="264"/>
                            <a:pt x="410" y="264"/>
                            <a:pt x="410" y="264"/>
                          </a:cubicBezTo>
                          <a:cubicBezTo>
                            <a:pt x="407" y="266"/>
                            <a:pt x="407" y="266"/>
                            <a:pt x="407" y="266"/>
                          </a:cubicBezTo>
                          <a:cubicBezTo>
                            <a:pt x="406" y="267"/>
                            <a:pt x="406" y="267"/>
                            <a:pt x="406" y="267"/>
                          </a:cubicBezTo>
                          <a:cubicBezTo>
                            <a:pt x="405" y="268"/>
                            <a:pt x="405" y="268"/>
                            <a:pt x="405" y="268"/>
                          </a:cubicBezTo>
                          <a:cubicBezTo>
                            <a:pt x="406" y="268"/>
                            <a:pt x="406" y="268"/>
                            <a:pt x="406" y="268"/>
                          </a:cubicBezTo>
                          <a:cubicBezTo>
                            <a:pt x="406" y="271"/>
                            <a:pt x="406" y="271"/>
                            <a:pt x="406" y="271"/>
                          </a:cubicBezTo>
                          <a:cubicBezTo>
                            <a:pt x="404" y="274"/>
                            <a:pt x="404" y="274"/>
                            <a:pt x="404" y="274"/>
                          </a:cubicBezTo>
                          <a:cubicBezTo>
                            <a:pt x="401" y="274"/>
                            <a:pt x="401" y="274"/>
                            <a:pt x="401" y="274"/>
                          </a:cubicBezTo>
                          <a:cubicBezTo>
                            <a:pt x="398" y="273"/>
                            <a:pt x="398" y="273"/>
                            <a:pt x="398" y="273"/>
                          </a:cubicBezTo>
                          <a:cubicBezTo>
                            <a:pt x="395" y="275"/>
                            <a:pt x="395" y="275"/>
                            <a:pt x="395" y="275"/>
                          </a:cubicBezTo>
                          <a:cubicBezTo>
                            <a:pt x="392" y="276"/>
                            <a:pt x="392" y="276"/>
                            <a:pt x="392" y="276"/>
                          </a:cubicBezTo>
                          <a:cubicBezTo>
                            <a:pt x="389" y="275"/>
                            <a:pt x="389" y="275"/>
                            <a:pt x="389" y="275"/>
                          </a:cubicBezTo>
                          <a:cubicBezTo>
                            <a:pt x="386" y="276"/>
                            <a:pt x="386" y="276"/>
                            <a:pt x="386" y="276"/>
                          </a:cubicBezTo>
                          <a:cubicBezTo>
                            <a:pt x="380" y="277"/>
                            <a:pt x="380" y="277"/>
                            <a:pt x="380" y="277"/>
                          </a:cubicBezTo>
                          <a:cubicBezTo>
                            <a:pt x="377" y="277"/>
                            <a:pt x="377" y="277"/>
                            <a:pt x="377" y="277"/>
                          </a:cubicBezTo>
                          <a:cubicBezTo>
                            <a:pt x="374" y="277"/>
                            <a:pt x="374" y="277"/>
                            <a:pt x="374" y="277"/>
                          </a:cubicBezTo>
                          <a:cubicBezTo>
                            <a:pt x="372" y="277"/>
                            <a:pt x="372" y="277"/>
                            <a:pt x="372" y="277"/>
                          </a:cubicBezTo>
                          <a:cubicBezTo>
                            <a:pt x="369" y="276"/>
                            <a:pt x="369" y="276"/>
                            <a:pt x="369" y="276"/>
                          </a:cubicBezTo>
                          <a:cubicBezTo>
                            <a:pt x="366" y="275"/>
                            <a:pt x="366" y="275"/>
                            <a:pt x="366" y="275"/>
                          </a:cubicBezTo>
                          <a:cubicBezTo>
                            <a:pt x="363" y="273"/>
                            <a:pt x="363" y="273"/>
                            <a:pt x="363" y="273"/>
                          </a:cubicBezTo>
                          <a:cubicBezTo>
                            <a:pt x="357" y="273"/>
                            <a:pt x="357" y="273"/>
                            <a:pt x="357" y="273"/>
                          </a:cubicBezTo>
                          <a:cubicBezTo>
                            <a:pt x="357" y="273"/>
                            <a:pt x="357" y="273"/>
                            <a:pt x="357" y="273"/>
                          </a:cubicBezTo>
                          <a:cubicBezTo>
                            <a:pt x="354" y="272"/>
                            <a:pt x="354" y="272"/>
                            <a:pt x="354" y="272"/>
                          </a:cubicBezTo>
                          <a:cubicBezTo>
                            <a:pt x="352" y="271"/>
                            <a:pt x="352" y="271"/>
                            <a:pt x="352" y="271"/>
                          </a:cubicBezTo>
                          <a:cubicBezTo>
                            <a:pt x="349" y="268"/>
                            <a:pt x="349" y="268"/>
                            <a:pt x="349" y="268"/>
                          </a:cubicBezTo>
                          <a:cubicBezTo>
                            <a:pt x="346" y="267"/>
                            <a:pt x="346" y="267"/>
                            <a:pt x="346" y="267"/>
                          </a:cubicBezTo>
                          <a:cubicBezTo>
                            <a:pt x="347" y="267"/>
                            <a:pt x="347" y="267"/>
                            <a:pt x="347" y="267"/>
                          </a:cubicBezTo>
                          <a:cubicBezTo>
                            <a:pt x="350" y="268"/>
                            <a:pt x="350" y="268"/>
                            <a:pt x="350" y="268"/>
                          </a:cubicBezTo>
                          <a:cubicBezTo>
                            <a:pt x="353" y="269"/>
                            <a:pt x="353" y="269"/>
                            <a:pt x="353" y="269"/>
                          </a:cubicBezTo>
                          <a:cubicBezTo>
                            <a:pt x="356" y="270"/>
                            <a:pt x="356" y="270"/>
                            <a:pt x="356" y="270"/>
                          </a:cubicBezTo>
                          <a:cubicBezTo>
                            <a:pt x="359" y="269"/>
                            <a:pt x="359" y="269"/>
                            <a:pt x="359" y="269"/>
                          </a:cubicBezTo>
                          <a:cubicBezTo>
                            <a:pt x="362" y="266"/>
                            <a:pt x="362" y="266"/>
                            <a:pt x="362" y="266"/>
                          </a:cubicBezTo>
                          <a:cubicBezTo>
                            <a:pt x="365" y="267"/>
                            <a:pt x="365" y="267"/>
                            <a:pt x="365" y="267"/>
                          </a:cubicBezTo>
                          <a:cubicBezTo>
                            <a:pt x="368" y="267"/>
                            <a:pt x="368" y="267"/>
                            <a:pt x="368" y="267"/>
                          </a:cubicBezTo>
                          <a:cubicBezTo>
                            <a:pt x="370" y="269"/>
                            <a:pt x="370" y="269"/>
                            <a:pt x="370" y="269"/>
                          </a:cubicBezTo>
                          <a:cubicBezTo>
                            <a:pt x="374" y="267"/>
                            <a:pt x="374" y="267"/>
                            <a:pt x="374" y="267"/>
                          </a:cubicBezTo>
                          <a:cubicBezTo>
                            <a:pt x="373" y="264"/>
                            <a:pt x="373" y="264"/>
                            <a:pt x="373" y="264"/>
                          </a:cubicBezTo>
                          <a:cubicBezTo>
                            <a:pt x="375" y="262"/>
                            <a:pt x="375" y="262"/>
                            <a:pt x="375" y="262"/>
                          </a:cubicBezTo>
                          <a:cubicBezTo>
                            <a:pt x="376" y="259"/>
                            <a:pt x="376" y="259"/>
                            <a:pt x="376" y="259"/>
                          </a:cubicBezTo>
                          <a:cubicBezTo>
                            <a:pt x="379" y="256"/>
                            <a:pt x="379" y="256"/>
                            <a:pt x="379" y="256"/>
                          </a:cubicBezTo>
                          <a:cubicBezTo>
                            <a:pt x="382" y="256"/>
                            <a:pt x="382" y="256"/>
                            <a:pt x="382" y="256"/>
                          </a:cubicBezTo>
                          <a:cubicBezTo>
                            <a:pt x="385" y="257"/>
                            <a:pt x="385" y="257"/>
                            <a:pt x="385" y="257"/>
                          </a:cubicBezTo>
                          <a:cubicBezTo>
                            <a:pt x="388" y="256"/>
                            <a:pt x="388" y="256"/>
                            <a:pt x="388" y="256"/>
                          </a:cubicBezTo>
                          <a:cubicBezTo>
                            <a:pt x="391" y="254"/>
                            <a:pt x="391" y="254"/>
                            <a:pt x="391" y="254"/>
                          </a:cubicBezTo>
                          <a:cubicBezTo>
                            <a:pt x="389" y="251"/>
                            <a:pt x="389" y="251"/>
                            <a:pt x="389" y="251"/>
                          </a:cubicBezTo>
                          <a:cubicBezTo>
                            <a:pt x="386" y="249"/>
                            <a:pt x="386" y="249"/>
                            <a:pt x="386" y="249"/>
                          </a:cubicBezTo>
                          <a:cubicBezTo>
                            <a:pt x="384" y="246"/>
                            <a:pt x="384" y="246"/>
                            <a:pt x="384" y="246"/>
                          </a:cubicBezTo>
                          <a:cubicBezTo>
                            <a:pt x="381" y="245"/>
                            <a:pt x="381" y="245"/>
                            <a:pt x="381" y="245"/>
                          </a:cubicBezTo>
                          <a:cubicBezTo>
                            <a:pt x="382" y="243"/>
                            <a:pt x="382" y="243"/>
                            <a:pt x="382" y="243"/>
                          </a:cubicBezTo>
                          <a:cubicBezTo>
                            <a:pt x="381" y="240"/>
                            <a:pt x="381" y="240"/>
                            <a:pt x="381" y="240"/>
                          </a:cubicBezTo>
                          <a:cubicBezTo>
                            <a:pt x="378" y="240"/>
                            <a:pt x="378" y="240"/>
                            <a:pt x="378" y="240"/>
                          </a:cubicBezTo>
                          <a:cubicBezTo>
                            <a:pt x="372" y="236"/>
                            <a:pt x="372" y="236"/>
                            <a:pt x="372" y="236"/>
                          </a:cubicBezTo>
                          <a:cubicBezTo>
                            <a:pt x="371" y="233"/>
                            <a:pt x="371" y="233"/>
                            <a:pt x="371" y="233"/>
                          </a:cubicBezTo>
                          <a:cubicBezTo>
                            <a:pt x="373" y="233"/>
                            <a:pt x="373" y="233"/>
                            <a:pt x="373" y="233"/>
                          </a:cubicBezTo>
                          <a:cubicBezTo>
                            <a:pt x="375" y="236"/>
                            <a:pt x="375" y="236"/>
                            <a:pt x="375" y="236"/>
                          </a:cubicBezTo>
                          <a:cubicBezTo>
                            <a:pt x="379" y="236"/>
                            <a:pt x="379" y="236"/>
                            <a:pt x="379" y="236"/>
                          </a:cubicBezTo>
                          <a:cubicBezTo>
                            <a:pt x="381" y="237"/>
                            <a:pt x="381" y="237"/>
                            <a:pt x="381" y="237"/>
                          </a:cubicBezTo>
                          <a:cubicBezTo>
                            <a:pt x="384" y="239"/>
                            <a:pt x="384" y="239"/>
                            <a:pt x="384" y="239"/>
                          </a:cubicBezTo>
                          <a:cubicBezTo>
                            <a:pt x="387" y="240"/>
                            <a:pt x="387" y="240"/>
                            <a:pt x="387" y="240"/>
                          </a:cubicBezTo>
                          <a:cubicBezTo>
                            <a:pt x="390" y="242"/>
                            <a:pt x="390" y="242"/>
                            <a:pt x="390" y="242"/>
                          </a:cubicBezTo>
                          <a:cubicBezTo>
                            <a:pt x="393" y="243"/>
                            <a:pt x="393" y="243"/>
                            <a:pt x="393" y="243"/>
                          </a:cubicBezTo>
                          <a:cubicBezTo>
                            <a:pt x="396" y="241"/>
                            <a:pt x="396" y="241"/>
                            <a:pt x="396" y="241"/>
                          </a:cubicBezTo>
                          <a:cubicBezTo>
                            <a:pt x="397" y="242"/>
                            <a:pt x="397" y="242"/>
                            <a:pt x="397" y="242"/>
                          </a:cubicBezTo>
                          <a:cubicBezTo>
                            <a:pt x="399" y="245"/>
                            <a:pt x="399" y="245"/>
                            <a:pt x="399" y="245"/>
                          </a:cubicBezTo>
                          <a:cubicBezTo>
                            <a:pt x="402" y="246"/>
                            <a:pt x="402" y="246"/>
                            <a:pt x="402" y="246"/>
                          </a:cubicBezTo>
                          <a:cubicBezTo>
                            <a:pt x="405" y="249"/>
                            <a:pt x="405" y="249"/>
                            <a:pt x="405" y="249"/>
                          </a:cubicBezTo>
                          <a:cubicBezTo>
                            <a:pt x="408" y="251"/>
                            <a:pt x="408" y="251"/>
                            <a:pt x="408" y="251"/>
                          </a:cubicBezTo>
                          <a:cubicBezTo>
                            <a:pt x="411" y="251"/>
                            <a:pt x="411" y="251"/>
                            <a:pt x="411" y="251"/>
                          </a:cubicBezTo>
                          <a:cubicBezTo>
                            <a:pt x="413" y="250"/>
                            <a:pt x="413" y="250"/>
                            <a:pt x="413" y="250"/>
                          </a:cubicBezTo>
                          <a:cubicBezTo>
                            <a:pt x="414" y="250"/>
                            <a:pt x="414" y="250"/>
                            <a:pt x="414" y="250"/>
                          </a:cubicBezTo>
                          <a:cubicBezTo>
                            <a:pt x="417" y="250"/>
                            <a:pt x="417" y="250"/>
                            <a:pt x="417" y="250"/>
                          </a:cubicBezTo>
                          <a:cubicBezTo>
                            <a:pt x="420" y="249"/>
                            <a:pt x="420" y="249"/>
                            <a:pt x="420" y="249"/>
                          </a:cubicBezTo>
                          <a:cubicBezTo>
                            <a:pt x="423" y="249"/>
                            <a:pt x="423" y="249"/>
                            <a:pt x="423" y="249"/>
                          </a:cubicBezTo>
                          <a:cubicBezTo>
                            <a:pt x="426" y="248"/>
                            <a:pt x="426" y="248"/>
                            <a:pt x="426" y="248"/>
                          </a:cubicBezTo>
                          <a:cubicBezTo>
                            <a:pt x="432" y="243"/>
                            <a:pt x="432" y="243"/>
                            <a:pt x="432" y="243"/>
                          </a:cubicBezTo>
                          <a:cubicBezTo>
                            <a:pt x="434" y="242"/>
                            <a:pt x="434" y="242"/>
                            <a:pt x="434" y="242"/>
                          </a:cubicBezTo>
                          <a:cubicBezTo>
                            <a:pt x="436" y="239"/>
                            <a:pt x="436" y="239"/>
                            <a:pt x="436" y="239"/>
                          </a:cubicBezTo>
                          <a:cubicBezTo>
                            <a:pt x="438" y="237"/>
                            <a:pt x="438" y="237"/>
                            <a:pt x="438" y="237"/>
                          </a:cubicBezTo>
                          <a:cubicBezTo>
                            <a:pt x="440" y="234"/>
                            <a:pt x="440" y="234"/>
                            <a:pt x="440" y="234"/>
                          </a:cubicBezTo>
                          <a:cubicBezTo>
                            <a:pt x="443" y="232"/>
                            <a:pt x="443" y="232"/>
                            <a:pt x="443" y="232"/>
                          </a:cubicBezTo>
                          <a:cubicBezTo>
                            <a:pt x="449" y="230"/>
                            <a:pt x="449" y="230"/>
                            <a:pt x="449" y="230"/>
                          </a:cubicBezTo>
                          <a:cubicBezTo>
                            <a:pt x="452" y="229"/>
                            <a:pt x="452" y="229"/>
                            <a:pt x="452" y="229"/>
                          </a:cubicBezTo>
                          <a:cubicBezTo>
                            <a:pt x="460" y="229"/>
                            <a:pt x="460" y="229"/>
                            <a:pt x="460" y="229"/>
                          </a:cubicBezTo>
                          <a:cubicBezTo>
                            <a:pt x="463" y="230"/>
                            <a:pt x="463" y="230"/>
                            <a:pt x="463" y="230"/>
                          </a:cubicBezTo>
                          <a:cubicBezTo>
                            <a:pt x="466" y="230"/>
                            <a:pt x="466" y="230"/>
                            <a:pt x="466" y="230"/>
                          </a:cubicBezTo>
                          <a:cubicBezTo>
                            <a:pt x="470" y="231"/>
                            <a:pt x="470" y="231"/>
                            <a:pt x="470" y="231"/>
                          </a:cubicBezTo>
                          <a:cubicBezTo>
                            <a:pt x="472" y="231"/>
                            <a:pt x="472" y="231"/>
                            <a:pt x="472" y="231"/>
                          </a:cubicBezTo>
                          <a:cubicBezTo>
                            <a:pt x="474" y="232"/>
                            <a:pt x="474" y="232"/>
                            <a:pt x="474" y="232"/>
                          </a:cubicBezTo>
                          <a:cubicBezTo>
                            <a:pt x="475" y="235"/>
                            <a:pt x="475" y="235"/>
                            <a:pt x="475" y="235"/>
                          </a:cubicBezTo>
                          <a:lnTo>
                            <a:pt x="472" y="236"/>
                          </a:lnTo>
                          <a:close/>
                          <a:moveTo>
                            <a:pt x="662" y="485"/>
                          </a:moveTo>
                          <a:cubicBezTo>
                            <a:pt x="662" y="485"/>
                            <a:pt x="662" y="485"/>
                            <a:pt x="662" y="485"/>
                          </a:cubicBezTo>
                          <a:cubicBezTo>
                            <a:pt x="664" y="491"/>
                            <a:pt x="664" y="491"/>
                            <a:pt x="664" y="491"/>
                          </a:cubicBezTo>
                          <a:cubicBezTo>
                            <a:pt x="663" y="491"/>
                            <a:pt x="663" y="491"/>
                            <a:pt x="663" y="491"/>
                          </a:cubicBezTo>
                          <a:cubicBezTo>
                            <a:pt x="660" y="489"/>
                            <a:pt x="660" y="489"/>
                            <a:pt x="660" y="489"/>
                          </a:cubicBezTo>
                          <a:cubicBezTo>
                            <a:pt x="659" y="491"/>
                            <a:pt x="659" y="491"/>
                            <a:pt x="659" y="491"/>
                          </a:cubicBezTo>
                          <a:cubicBezTo>
                            <a:pt x="659" y="494"/>
                            <a:pt x="659" y="494"/>
                            <a:pt x="659" y="494"/>
                          </a:cubicBezTo>
                          <a:cubicBezTo>
                            <a:pt x="656" y="495"/>
                            <a:pt x="656" y="495"/>
                            <a:pt x="656" y="495"/>
                          </a:cubicBezTo>
                          <a:cubicBezTo>
                            <a:pt x="654" y="493"/>
                            <a:pt x="654" y="493"/>
                            <a:pt x="654" y="493"/>
                          </a:cubicBezTo>
                          <a:cubicBezTo>
                            <a:pt x="654" y="491"/>
                            <a:pt x="654" y="491"/>
                            <a:pt x="654" y="491"/>
                          </a:cubicBezTo>
                          <a:cubicBezTo>
                            <a:pt x="654" y="488"/>
                            <a:pt x="654" y="488"/>
                            <a:pt x="654" y="488"/>
                          </a:cubicBezTo>
                          <a:cubicBezTo>
                            <a:pt x="654" y="484"/>
                            <a:pt x="654" y="484"/>
                            <a:pt x="654" y="484"/>
                          </a:cubicBezTo>
                          <a:cubicBezTo>
                            <a:pt x="654" y="482"/>
                            <a:pt x="654" y="482"/>
                            <a:pt x="654" y="482"/>
                          </a:cubicBezTo>
                          <a:cubicBezTo>
                            <a:pt x="657" y="479"/>
                            <a:pt x="657" y="479"/>
                            <a:pt x="657" y="479"/>
                          </a:cubicBezTo>
                          <a:cubicBezTo>
                            <a:pt x="657" y="476"/>
                            <a:pt x="657" y="476"/>
                            <a:pt x="657" y="476"/>
                          </a:cubicBezTo>
                          <a:cubicBezTo>
                            <a:pt x="654" y="477"/>
                            <a:pt x="654" y="477"/>
                            <a:pt x="654" y="477"/>
                          </a:cubicBezTo>
                          <a:cubicBezTo>
                            <a:pt x="656" y="474"/>
                            <a:pt x="656" y="474"/>
                            <a:pt x="656" y="474"/>
                          </a:cubicBezTo>
                          <a:cubicBezTo>
                            <a:pt x="657" y="471"/>
                            <a:pt x="657" y="471"/>
                            <a:pt x="657" y="471"/>
                          </a:cubicBezTo>
                          <a:cubicBezTo>
                            <a:pt x="654" y="469"/>
                            <a:pt x="654" y="469"/>
                            <a:pt x="654" y="469"/>
                          </a:cubicBezTo>
                          <a:cubicBezTo>
                            <a:pt x="651" y="472"/>
                            <a:pt x="651" y="472"/>
                            <a:pt x="651" y="472"/>
                          </a:cubicBezTo>
                          <a:cubicBezTo>
                            <a:pt x="649" y="474"/>
                            <a:pt x="649" y="474"/>
                            <a:pt x="649" y="474"/>
                          </a:cubicBezTo>
                          <a:cubicBezTo>
                            <a:pt x="649" y="472"/>
                            <a:pt x="649" y="472"/>
                            <a:pt x="649" y="472"/>
                          </a:cubicBezTo>
                          <a:cubicBezTo>
                            <a:pt x="650" y="468"/>
                            <a:pt x="650" y="468"/>
                            <a:pt x="650" y="468"/>
                          </a:cubicBezTo>
                          <a:cubicBezTo>
                            <a:pt x="649" y="465"/>
                            <a:pt x="649" y="465"/>
                            <a:pt x="649" y="465"/>
                          </a:cubicBezTo>
                          <a:cubicBezTo>
                            <a:pt x="647" y="463"/>
                            <a:pt x="647" y="463"/>
                            <a:pt x="647" y="463"/>
                          </a:cubicBezTo>
                          <a:cubicBezTo>
                            <a:pt x="644" y="464"/>
                            <a:pt x="644" y="464"/>
                            <a:pt x="644" y="464"/>
                          </a:cubicBezTo>
                          <a:cubicBezTo>
                            <a:pt x="645" y="461"/>
                            <a:pt x="645" y="461"/>
                            <a:pt x="645" y="461"/>
                          </a:cubicBezTo>
                          <a:cubicBezTo>
                            <a:pt x="642" y="463"/>
                            <a:pt x="642" y="463"/>
                            <a:pt x="642" y="463"/>
                          </a:cubicBezTo>
                          <a:cubicBezTo>
                            <a:pt x="641" y="466"/>
                            <a:pt x="641" y="466"/>
                            <a:pt x="641" y="466"/>
                          </a:cubicBezTo>
                          <a:cubicBezTo>
                            <a:pt x="638" y="464"/>
                            <a:pt x="638" y="464"/>
                            <a:pt x="638" y="464"/>
                          </a:cubicBezTo>
                          <a:cubicBezTo>
                            <a:pt x="638" y="463"/>
                            <a:pt x="638" y="463"/>
                            <a:pt x="638" y="463"/>
                          </a:cubicBezTo>
                          <a:cubicBezTo>
                            <a:pt x="636" y="460"/>
                            <a:pt x="636" y="460"/>
                            <a:pt x="636" y="460"/>
                          </a:cubicBezTo>
                          <a:cubicBezTo>
                            <a:pt x="634" y="457"/>
                            <a:pt x="634" y="457"/>
                            <a:pt x="634" y="457"/>
                          </a:cubicBezTo>
                          <a:cubicBezTo>
                            <a:pt x="631" y="455"/>
                            <a:pt x="631" y="455"/>
                            <a:pt x="631" y="455"/>
                          </a:cubicBezTo>
                          <a:cubicBezTo>
                            <a:pt x="630" y="452"/>
                            <a:pt x="630" y="452"/>
                            <a:pt x="630" y="452"/>
                          </a:cubicBezTo>
                          <a:cubicBezTo>
                            <a:pt x="627" y="450"/>
                            <a:pt x="627" y="450"/>
                            <a:pt x="627" y="450"/>
                          </a:cubicBezTo>
                          <a:cubicBezTo>
                            <a:pt x="625" y="447"/>
                            <a:pt x="625" y="447"/>
                            <a:pt x="625" y="447"/>
                          </a:cubicBezTo>
                          <a:cubicBezTo>
                            <a:pt x="628" y="444"/>
                            <a:pt x="628" y="444"/>
                            <a:pt x="628" y="444"/>
                          </a:cubicBezTo>
                          <a:cubicBezTo>
                            <a:pt x="631" y="442"/>
                            <a:pt x="631" y="442"/>
                            <a:pt x="631" y="442"/>
                          </a:cubicBezTo>
                          <a:cubicBezTo>
                            <a:pt x="627" y="442"/>
                            <a:pt x="627" y="442"/>
                            <a:pt x="627" y="442"/>
                          </a:cubicBezTo>
                          <a:cubicBezTo>
                            <a:pt x="626" y="443"/>
                            <a:pt x="626" y="443"/>
                            <a:pt x="626" y="443"/>
                          </a:cubicBezTo>
                          <a:cubicBezTo>
                            <a:pt x="623" y="442"/>
                            <a:pt x="623" y="442"/>
                            <a:pt x="623" y="442"/>
                          </a:cubicBezTo>
                          <a:cubicBezTo>
                            <a:pt x="620" y="440"/>
                            <a:pt x="620" y="440"/>
                            <a:pt x="620" y="440"/>
                          </a:cubicBezTo>
                          <a:cubicBezTo>
                            <a:pt x="620" y="438"/>
                            <a:pt x="620" y="438"/>
                            <a:pt x="620" y="438"/>
                          </a:cubicBezTo>
                          <a:cubicBezTo>
                            <a:pt x="622" y="435"/>
                            <a:pt x="622" y="435"/>
                            <a:pt x="622" y="435"/>
                          </a:cubicBezTo>
                          <a:cubicBezTo>
                            <a:pt x="623" y="431"/>
                            <a:pt x="623" y="431"/>
                            <a:pt x="623" y="431"/>
                          </a:cubicBezTo>
                          <a:cubicBezTo>
                            <a:pt x="624" y="429"/>
                            <a:pt x="624" y="429"/>
                            <a:pt x="624" y="429"/>
                          </a:cubicBezTo>
                          <a:cubicBezTo>
                            <a:pt x="624" y="426"/>
                            <a:pt x="624" y="426"/>
                            <a:pt x="624" y="426"/>
                          </a:cubicBezTo>
                          <a:cubicBezTo>
                            <a:pt x="626" y="425"/>
                            <a:pt x="626" y="425"/>
                            <a:pt x="626" y="425"/>
                          </a:cubicBezTo>
                          <a:cubicBezTo>
                            <a:pt x="629" y="426"/>
                            <a:pt x="629" y="426"/>
                            <a:pt x="629" y="426"/>
                          </a:cubicBezTo>
                          <a:cubicBezTo>
                            <a:pt x="632" y="426"/>
                            <a:pt x="632" y="426"/>
                            <a:pt x="632" y="426"/>
                          </a:cubicBezTo>
                          <a:cubicBezTo>
                            <a:pt x="635" y="427"/>
                            <a:pt x="635" y="427"/>
                            <a:pt x="635" y="427"/>
                          </a:cubicBezTo>
                          <a:cubicBezTo>
                            <a:pt x="638" y="428"/>
                            <a:pt x="638" y="428"/>
                            <a:pt x="638" y="428"/>
                          </a:cubicBezTo>
                          <a:cubicBezTo>
                            <a:pt x="639" y="428"/>
                            <a:pt x="639" y="428"/>
                            <a:pt x="639" y="428"/>
                          </a:cubicBezTo>
                          <a:cubicBezTo>
                            <a:pt x="637" y="426"/>
                            <a:pt x="637" y="426"/>
                            <a:pt x="637" y="426"/>
                          </a:cubicBezTo>
                          <a:cubicBezTo>
                            <a:pt x="634" y="424"/>
                            <a:pt x="634" y="424"/>
                            <a:pt x="634" y="424"/>
                          </a:cubicBezTo>
                          <a:cubicBezTo>
                            <a:pt x="636" y="418"/>
                            <a:pt x="636" y="418"/>
                            <a:pt x="636" y="418"/>
                          </a:cubicBezTo>
                          <a:cubicBezTo>
                            <a:pt x="638" y="415"/>
                            <a:pt x="638" y="415"/>
                            <a:pt x="638" y="415"/>
                          </a:cubicBezTo>
                          <a:cubicBezTo>
                            <a:pt x="639" y="416"/>
                            <a:pt x="639" y="416"/>
                            <a:pt x="639" y="416"/>
                          </a:cubicBezTo>
                          <a:cubicBezTo>
                            <a:pt x="639" y="419"/>
                            <a:pt x="639" y="419"/>
                            <a:pt x="639" y="419"/>
                          </a:cubicBezTo>
                          <a:cubicBezTo>
                            <a:pt x="636" y="421"/>
                            <a:pt x="636" y="421"/>
                            <a:pt x="636" y="421"/>
                          </a:cubicBezTo>
                          <a:cubicBezTo>
                            <a:pt x="636" y="424"/>
                            <a:pt x="636" y="424"/>
                            <a:pt x="636" y="424"/>
                          </a:cubicBezTo>
                          <a:cubicBezTo>
                            <a:pt x="642" y="421"/>
                            <a:pt x="642" y="421"/>
                            <a:pt x="642" y="421"/>
                          </a:cubicBezTo>
                          <a:cubicBezTo>
                            <a:pt x="642" y="423"/>
                            <a:pt x="642" y="423"/>
                            <a:pt x="642" y="423"/>
                          </a:cubicBezTo>
                          <a:cubicBezTo>
                            <a:pt x="639" y="425"/>
                            <a:pt x="639" y="425"/>
                            <a:pt x="639" y="425"/>
                          </a:cubicBezTo>
                          <a:cubicBezTo>
                            <a:pt x="641" y="428"/>
                            <a:pt x="641" y="428"/>
                            <a:pt x="641" y="428"/>
                          </a:cubicBezTo>
                          <a:cubicBezTo>
                            <a:pt x="641" y="431"/>
                            <a:pt x="641" y="431"/>
                            <a:pt x="641" y="431"/>
                          </a:cubicBezTo>
                          <a:cubicBezTo>
                            <a:pt x="643" y="434"/>
                            <a:pt x="643" y="434"/>
                            <a:pt x="643" y="434"/>
                          </a:cubicBezTo>
                          <a:cubicBezTo>
                            <a:pt x="644" y="437"/>
                            <a:pt x="644" y="437"/>
                            <a:pt x="644" y="437"/>
                          </a:cubicBezTo>
                          <a:cubicBezTo>
                            <a:pt x="647" y="440"/>
                            <a:pt x="647" y="440"/>
                            <a:pt x="647" y="440"/>
                          </a:cubicBezTo>
                          <a:cubicBezTo>
                            <a:pt x="648" y="443"/>
                            <a:pt x="648" y="443"/>
                            <a:pt x="648" y="443"/>
                          </a:cubicBezTo>
                          <a:cubicBezTo>
                            <a:pt x="647" y="444"/>
                            <a:pt x="647" y="444"/>
                            <a:pt x="647" y="444"/>
                          </a:cubicBezTo>
                          <a:cubicBezTo>
                            <a:pt x="648" y="447"/>
                            <a:pt x="648" y="447"/>
                            <a:pt x="648" y="447"/>
                          </a:cubicBezTo>
                          <a:cubicBezTo>
                            <a:pt x="650" y="450"/>
                            <a:pt x="650" y="450"/>
                            <a:pt x="650" y="450"/>
                          </a:cubicBezTo>
                          <a:cubicBezTo>
                            <a:pt x="653" y="456"/>
                            <a:pt x="653" y="456"/>
                            <a:pt x="653" y="456"/>
                          </a:cubicBezTo>
                          <a:cubicBezTo>
                            <a:pt x="652" y="459"/>
                            <a:pt x="652" y="459"/>
                            <a:pt x="652" y="459"/>
                          </a:cubicBezTo>
                          <a:cubicBezTo>
                            <a:pt x="656" y="465"/>
                            <a:pt x="656" y="465"/>
                            <a:pt x="656" y="465"/>
                          </a:cubicBezTo>
                          <a:cubicBezTo>
                            <a:pt x="658" y="468"/>
                            <a:pt x="658" y="468"/>
                            <a:pt x="658" y="468"/>
                          </a:cubicBezTo>
                          <a:cubicBezTo>
                            <a:pt x="658" y="470"/>
                            <a:pt x="658" y="470"/>
                            <a:pt x="658" y="470"/>
                          </a:cubicBezTo>
                          <a:cubicBezTo>
                            <a:pt x="660" y="473"/>
                            <a:pt x="660" y="473"/>
                            <a:pt x="660" y="473"/>
                          </a:cubicBezTo>
                          <a:cubicBezTo>
                            <a:pt x="661" y="476"/>
                            <a:pt x="661" y="476"/>
                            <a:pt x="661" y="476"/>
                          </a:cubicBezTo>
                          <a:cubicBezTo>
                            <a:pt x="664" y="479"/>
                            <a:pt x="664" y="479"/>
                            <a:pt x="664" y="479"/>
                          </a:cubicBezTo>
                          <a:cubicBezTo>
                            <a:pt x="662" y="482"/>
                            <a:pt x="662" y="482"/>
                            <a:pt x="662" y="482"/>
                          </a:cubicBezTo>
                          <a:lnTo>
                            <a:pt x="662" y="48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63" name="Freeform 405">
                      <a:extLst>
                        <a:ext uri="{FF2B5EF4-FFF2-40B4-BE49-F238E27FC236}">
                          <a16:creationId xmlns:a16="http://schemas.microsoft.com/office/drawing/2014/main" id="{242E87C1-F1FC-4989-8F07-77AF976A76DB}"/>
                        </a:ext>
                      </a:extLst>
                    </p:cNvPr>
                    <p:cNvSpPr>
                      <a:spLocks/>
                    </p:cNvSpPr>
                    <p:nvPr/>
                  </p:nvSpPr>
                  <p:spPr bwMode="gray">
                    <a:xfrm>
                      <a:off x="3817" y="6198"/>
                      <a:ext cx="16" cy="17"/>
                    </a:xfrm>
                    <a:custGeom>
                      <a:avLst/>
                      <a:gdLst>
                        <a:gd name="T0" fmla="*/ 16 w 16"/>
                        <a:gd name="T1" fmla="*/ 0 h 17"/>
                        <a:gd name="T2" fmla="*/ 8 w 16"/>
                        <a:gd name="T3" fmla="*/ 13 h 17"/>
                        <a:gd name="T4" fmla="*/ 0 w 16"/>
                        <a:gd name="T5" fmla="*/ 17 h 17"/>
                        <a:gd name="T6" fmla="*/ 0 w 16"/>
                        <a:gd name="T7" fmla="*/ 9 h 17"/>
                        <a:gd name="T8" fmla="*/ 12 w 16"/>
                        <a:gd name="T9" fmla="*/ 0 h 17"/>
                        <a:gd name="T10" fmla="*/ 16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16" y="0"/>
                          </a:moveTo>
                          <a:lnTo>
                            <a:pt x="8" y="13"/>
                          </a:lnTo>
                          <a:lnTo>
                            <a:pt x="0" y="17"/>
                          </a:lnTo>
                          <a:lnTo>
                            <a:pt x="0" y="9"/>
                          </a:lnTo>
                          <a:lnTo>
                            <a:pt x="12" y="0"/>
                          </a:lnTo>
                          <a:lnTo>
                            <a:pt x="16" y="0"/>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64" name="Freeform 406">
                      <a:extLst>
                        <a:ext uri="{FF2B5EF4-FFF2-40B4-BE49-F238E27FC236}">
                          <a16:creationId xmlns:a16="http://schemas.microsoft.com/office/drawing/2014/main" id="{082BB193-F9A2-47AA-8E76-1A857A11D71F}"/>
                        </a:ext>
                      </a:extLst>
                    </p:cNvPr>
                    <p:cNvSpPr>
                      <a:spLocks/>
                    </p:cNvSpPr>
                    <p:nvPr/>
                  </p:nvSpPr>
                  <p:spPr bwMode="gray">
                    <a:xfrm>
                      <a:off x="3552" y="6251"/>
                      <a:ext cx="25" cy="13"/>
                    </a:xfrm>
                    <a:custGeom>
                      <a:avLst/>
                      <a:gdLst>
                        <a:gd name="T0" fmla="*/ 17 w 25"/>
                        <a:gd name="T1" fmla="*/ 4 h 13"/>
                        <a:gd name="T2" fmla="*/ 25 w 25"/>
                        <a:gd name="T3" fmla="*/ 8 h 13"/>
                        <a:gd name="T4" fmla="*/ 17 w 25"/>
                        <a:gd name="T5" fmla="*/ 13 h 13"/>
                        <a:gd name="T6" fmla="*/ 0 w 25"/>
                        <a:gd name="T7" fmla="*/ 8 h 13"/>
                        <a:gd name="T8" fmla="*/ 17 w 25"/>
                        <a:gd name="T9" fmla="*/ 0 h 13"/>
                        <a:gd name="T10" fmla="*/ 17 w 25"/>
                        <a:gd name="T11" fmla="*/ 4 h 13"/>
                      </a:gdLst>
                      <a:ahLst/>
                      <a:cxnLst>
                        <a:cxn ang="0">
                          <a:pos x="T0" y="T1"/>
                        </a:cxn>
                        <a:cxn ang="0">
                          <a:pos x="T2" y="T3"/>
                        </a:cxn>
                        <a:cxn ang="0">
                          <a:pos x="T4" y="T5"/>
                        </a:cxn>
                        <a:cxn ang="0">
                          <a:pos x="T6" y="T7"/>
                        </a:cxn>
                        <a:cxn ang="0">
                          <a:pos x="T8" y="T9"/>
                        </a:cxn>
                        <a:cxn ang="0">
                          <a:pos x="T10" y="T11"/>
                        </a:cxn>
                      </a:cxnLst>
                      <a:rect l="0" t="0" r="r" b="b"/>
                      <a:pathLst>
                        <a:path w="25" h="13">
                          <a:moveTo>
                            <a:pt x="17" y="4"/>
                          </a:moveTo>
                          <a:lnTo>
                            <a:pt x="25" y="8"/>
                          </a:lnTo>
                          <a:lnTo>
                            <a:pt x="17" y="13"/>
                          </a:lnTo>
                          <a:lnTo>
                            <a:pt x="0" y="8"/>
                          </a:lnTo>
                          <a:lnTo>
                            <a:pt x="17" y="0"/>
                          </a:lnTo>
                          <a:lnTo>
                            <a:pt x="17" y="4"/>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65" name="Freeform 407">
                      <a:extLst>
                        <a:ext uri="{FF2B5EF4-FFF2-40B4-BE49-F238E27FC236}">
                          <a16:creationId xmlns:a16="http://schemas.microsoft.com/office/drawing/2014/main" id="{F70CE190-84D3-4DB2-8A23-339B0DF4B372}"/>
                        </a:ext>
                      </a:extLst>
                    </p:cNvPr>
                    <p:cNvSpPr>
                      <a:spLocks/>
                    </p:cNvSpPr>
                    <p:nvPr/>
                  </p:nvSpPr>
                  <p:spPr bwMode="gray">
                    <a:xfrm>
                      <a:off x="3858" y="6146"/>
                      <a:ext cx="16" cy="16"/>
                    </a:xfrm>
                    <a:custGeom>
                      <a:avLst/>
                      <a:gdLst>
                        <a:gd name="T0" fmla="*/ 16 w 16"/>
                        <a:gd name="T1" fmla="*/ 0 h 16"/>
                        <a:gd name="T2" fmla="*/ 12 w 16"/>
                        <a:gd name="T3" fmla="*/ 12 h 16"/>
                        <a:gd name="T4" fmla="*/ 0 w 16"/>
                        <a:gd name="T5" fmla="*/ 16 h 16"/>
                        <a:gd name="T6" fmla="*/ 8 w 16"/>
                        <a:gd name="T7" fmla="*/ 4 h 16"/>
                        <a:gd name="T8" fmla="*/ 16 w 16"/>
                        <a:gd name="T9" fmla="*/ 0 h 16"/>
                      </a:gdLst>
                      <a:ahLst/>
                      <a:cxnLst>
                        <a:cxn ang="0">
                          <a:pos x="T0" y="T1"/>
                        </a:cxn>
                        <a:cxn ang="0">
                          <a:pos x="T2" y="T3"/>
                        </a:cxn>
                        <a:cxn ang="0">
                          <a:pos x="T4" y="T5"/>
                        </a:cxn>
                        <a:cxn ang="0">
                          <a:pos x="T6" y="T7"/>
                        </a:cxn>
                        <a:cxn ang="0">
                          <a:pos x="T8" y="T9"/>
                        </a:cxn>
                      </a:cxnLst>
                      <a:rect l="0" t="0" r="r" b="b"/>
                      <a:pathLst>
                        <a:path w="16" h="16">
                          <a:moveTo>
                            <a:pt x="16" y="0"/>
                          </a:moveTo>
                          <a:lnTo>
                            <a:pt x="12" y="12"/>
                          </a:lnTo>
                          <a:lnTo>
                            <a:pt x="0" y="16"/>
                          </a:lnTo>
                          <a:lnTo>
                            <a:pt x="8" y="4"/>
                          </a:lnTo>
                          <a:lnTo>
                            <a:pt x="16" y="0"/>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66" name="Freeform 408">
                      <a:extLst>
                        <a:ext uri="{FF2B5EF4-FFF2-40B4-BE49-F238E27FC236}">
                          <a16:creationId xmlns:a16="http://schemas.microsoft.com/office/drawing/2014/main" id="{32C54726-C82C-4539-AFAC-20D0CCECB998}"/>
                        </a:ext>
                      </a:extLst>
                    </p:cNvPr>
                    <p:cNvSpPr>
                      <a:spLocks/>
                    </p:cNvSpPr>
                    <p:nvPr/>
                  </p:nvSpPr>
                  <p:spPr bwMode="gray">
                    <a:xfrm>
                      <a:off x="3805" y="6166"/>
                      <a:ext cx="36" cy="20"/>
                    </a:xfrm>
                    <a:custGeom>
                      <a:avLst/>
                      <a:gdLst>
                        <a:gd name="T0" fmla="*/ 36 w 36"/>
                        <a:gd name="T1" fmla="*/ 8 h 20"/>
                        <a:gd name="T2" fmla="*/ 24 w 36"/>
                        <a:gd name="T3" fmla="*/ 12 h 20"/>
                        <a:gd name="T4" fmla="*/ 12 w 36"/>
                        <a:gd name="T5" fmla="*/ 16 h 20"/>
                        <a:gd name="T6" fmla="*/ 0 w 36"/>
                        <a:gd name="T7" fmla="*/ 20 h 20"/>
                        <a:gd name="T8" fmla="*/ 12 w 36"/>
                        <a:gd name="T9" fmla="*/ 8 h 20"/>
                        <a:gd name="T10" fmla="*/ 24 w 36"/>
                        <a:gd name="T11" fmla="*/ 4 h 20"/>
                        <a:gd name="T12" fmla="*/ 36 w 36"/>
                        <a:gd name="T13" fmla="*/ 0 h 20"/>
                        <a:gd name="T14" fmla="*/ 24 w 36"/>
                        <a:gd name="T15" fmla="*/ 8 h 20"/>
                        <a:gd name="T16" fmla="*/ 36 w 36"/>
                        <a:gd name="T17" fmla="*/ 8 h 20"/>
                        <a:gd name="T18" fmla="*/ 36 w 36"/>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0">
                          <a:moveTo>
                            <a:pt x="36" y="8"/>
                          </a:moveTo>
                          <a:lnTo>
                            <a:pt x="24" y="12"/>
                          </a:lnTo>
                          <a:lnTo>
                            <a:pt x="12" y="16"/>
                          </a:lnTo>
                          <a:lnTo>
                            <a:pt x="0" y="20"/>
                          </a:lnTo>
                          <a:lnTo>
                            <a:pt x="12" y="8"/>
                          </a:lnTo>
                          <a:lnTo>
                            <a:pt x="24" y="4"/>
                          </a:lnTo>
                          <a:lnTo>
                            <a:pt x="36" y="0"/>
                          </a:lnTo>
                          <a:lnTo>
                            <a:pt x="24" y="8"/>
                          </a:lnTo>
                          <a:lnTo>
                            <a:pt x="36" y="8"/>
                          </a:lnTo>
                          <a:lnTo>
                            <a:pt x="36" y="8"/>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67" name="Freeform 409">
                      <a:extLst>
                        <a:ext uri="{FF2B5EF4-FFF2-40B4-BE49-F238E27FC236}">
                          <a16:creationId xmlns:a16="http://schemas.microsoft.com/office/drawing/2014/main" id="{50159CFD-9734-423A-B2E1-C22650EDBA59}"/>
                        </a:ext>
                      </a:extLst>
                    </p:cNvPr>
                    <p:cNvSpPr>
                      <a:spLocks/>
                    </p:cNvSpPr>
                    <p:nvPr/>
                  </p:nvSpPr>
                  <p:spPr bwMode="gray">
                    <a:xfrm>
                      <a:off x="3776" y="6190"/>
                      <a:ext cx="37" cy="8"/>
                    </a:xfrm>
                    <a:custGeom>
                      <a:avLst/>
                      <a:gdLst>
                        <a:gd name="T0" fmla="*/ 37 w 37"/>
                        <a:gd name="T1" fmla="*/ 0 h 8"/>
                        <a:gd name="T2" fmla="*/ 25 w 37"/>
                        <a:gd name="T3" fmla="*/ 4 h 8"/>
                        <a:gd name="T4" fmla="*/ 12 w 37"/>
                        <a:gd name="T5" fmla="*/ 8 h 8"/>
                        <a:gd name="T6" fmla="*/ 0 w 37"/>
                        <a:gd name="T7" fmla="*/ 8 h 8"/>
                        <a:gd name="T8" fmla="*/ 12 w 37"/>
                        <a:gd name="T9" fmla="*/ 4 h 8"/>
                        <a:gd name="T10" fmla="*/ 37 w 37"/>
                        <a:gd name="T11" fmla="*/ 0 h 8"/>
                        <a:gd name="T12" fmla="*/ 37 w 3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7" h="8">
                          <a:moveTo>
                            <a:pt x="37" y="0"/>
                          </a:moveTo>
                          <a:lnTo>
                            <a:pt x="25" y="4"/>
                          </a:lnTo>
                          <a:lnTo>
                            <a:pt x="12" y="8"/>
                          </a:lnTo>
                          <a:lnTo>
                            <a:pt x="0" y="8"/>
                          </a:lnTo>
                          <a:lnTo>
                            <a:pt x="12" y="4"/>
                          </a:lnTo>
                          <a:lnTo>
                            <a:pt x="37" y="0"/>
                          </a:lnTo>
                          <a:lnTo>
                            <a:pt x="37" y="0"/>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68" name="Freeform 410">
                      <a:extLst>
                        <a:ext uri="{FF2B5EF4-FFF2-40B4-BE49-F238E27FC236}">
                          <a16:creationId xmlns:a16="http://schemas.microsoft.com/office/drawing/2014/main" id="{73208540-2E98-4100-A493-05DDCAAE51BC}"/>
                        </a:ext>
                      </a:extLst>
                    </p:cNvPr>
                    <p:cNvSpPr>
                      <a:spLocks/>
                    </p:cNvSpPr>
                    <p:nvPr/>
                  </p:nvSpPr>
                  <p:spPr bwMode="gray">
                    <a:xfrm>
                      <a:off x="3801" y="6178"/>
                      <a:ext cx="48" cy="20"/>
                    </a:xfrm>
                    <a:custGeom>
                      <a:avLst/>
                      <a:gdLst>
                        <a:gd name="T0" fmla="*/ 48 w 48"/>
                        <a:gd name="T1" fmla="*/ 4 h 20"/>
                        <a:gd name="T2" fmla="*/ 36 w 48"/>
                        <a:gd name="T3" fmla="*/ 8 h 20"/>
                        <a:gd name="T4" fmla="*/ 24 w 48"/>
                        <a:gd name="T5" fmla="*/ 12 h 20"/>
                        <a:gd name="T6" fmla="*/ 12 w 48"/>
                        <a:gd name="T7" fmla="*/ 20 h 20"/>
                        <a:gd name="T8" fmla="*/ 0 w 48"/>
                        <a:gd name="T9" fmla="*/ 20 h 20"/>
                        <a:gd name="T10" fmla="*/ 12 w 48"/>
                        <a:gd name="T11" fmla="*/ 12 h 20"/>
                        <a:gd name="T12" fmla="*/ 24 w 48"/>
                        <a:gd name="T13" fmla="*/ 8 h 20"/>
                        <a:gd name="T14" fmla="*/ 36 w 48"/>
                        <a:gd name="T15" fmla="*/ 4 h 20"/>
                        <a:gd name="T16" fmla="*/ 48 w 48"/>
                        <a:gd name="T17" fmla="*/ 0 h 20"/>
                        <a:gd name="T18" fmla="*/ 48 w 48"/>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0">
                          <a:moveTo>
                            <a:pt x="48" y="4"/>
                          </a:moveTo>
                          <a:lnTo>
                            <a:pt x="36" y="8"/>
                          </a:lnTo>
                          <a:lnTo>
                            <a:pt x="24" y="12"/>
                          </a:lnTo>
                          <a:lnTo>
                            <a:pt x="12" y="20"/>
                          </a:lnTo>
                          <a:lnTo>
                            <a:pt x="0" y="20"/>
                          </a:lnTo>
                          <a:lnTo>
                            <a:pt x="12" y="12"/>
                          </a:lnTo>
                          <a:lnTo>
                            <a:pt x="24" y="8"/>
                          </a:lnTo>
                          <a:lnTo>
                            <a:pt x="36" y="4"/>
                          </a:lnTo>
                          <a:lnTo>
                            <a:pt x="48" y="0"/>
                          </a:lnTo>
                          <a:lnTo>
                            <a:pt x="48" y="4"/>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385" name="Freeform 411">
                    <a:extLst>
                      <a:ext uri="{FF2B5EF4-FFF2-40B4-BE49-F238E27FC236}">
                        <a16:creationId xmlns:a16="http://schemas.microsoft.com/office/drawing/2014/main" id="{C1EF552E-2F28-4C5E-B0C5-4C7EB65641B2}"/>
                      </a:ext>
                    </a:extLst>
                  </p:cNvPr>
                  <p:cNvSpPr>
                    <a:spLocks/>
                  </p:cNvSpPr>
                  <p:nvPr/>
                </p:nvSpPr>
                <p:spPr bwMode="gray">
                  <a:xfrm>
                    <a:off x="3768" y="4416"/>
                    <a:ext cx="224" cy="102"/>
                  </a:xfrm>
                  <a:custGeom>
                    <a:avLst/>
                    <a:gdLst>
                      <a:gd name="T0" fmla="*/ 175 w 224"/>
                      <a:gd name="T1" fmla="*/ 29 h 102"/>
                      <a:gd name="T2" fmla="*/ 187 w 224"/>
                      <a:gd name="T3" fmla="*/ 29 h 102"/>
                      <a:gd name="T4" fmla="*/ 212 w 224"/>
                      <a:gd name="T5" fmla="*/ 21 h 102"/>
                      <a:gd name="T6" fmla="*/ 224 w 224"/>
                      <a:gd name="T7" fmla="*/ 8 h 102"/>
                      <a:gd name="T8" fmla="*/ 212 w 224"/>
                      <a:gd name="T9" fmla="*/ 0 h 102"/>
                      <a:gd name="T10" fmla="*/ 199 w 224"/>
                      <a:gd name="T11" fmla="*/ 0 h 102"/>
                      <a:gd name="T12" fmla="*/ 187 w 224"/>
                      <a:gd name="T13" fmla="*/ 0 h 102"/>
                      <a:gd name="T14" fmla="*/ 175 w 224"/>
                      <a:gd name="T15" fmla="*/ 0 h 102"/>
                      <a:gd name="T16" fmla="*/ 163 w 224"/>
                      <a:gd name="T17" fmla="*/ 0 h 102"/>
                      <a:gd name="T18" fmla="*/ 151 w 224"/>
                      <a:gd name="T19" fmla="*/ 8 h 102"/>
                      <a:gd name="T20" fmla="*/ 138 w 224"/>
                      <a:gd name="T21" fmla="*/ 4 h 102"/>
                      <a:gd name="T22" fmla="*/ 126 w 224"/>
                      <a:gd name="T23" fmla="*/ 4 h 102"/>
                      <a:gd name="T24" fmla="*/ 114 w 224"/>
                      <a:gd name="T25" fmla="*/ 8 h 102"/>
                      <a:gd name="T26" fmla="*/ 102 w 224"/>
                      <a:gd name="T27" fmla="*/ 8 h 102"/>
                      <a:gd name="T28" fmla="*/ 90 w 224"/>
                      <a:gd name="T29" fmla="*/ 8 h 102"/>
                      <a:gd name="T30" fmla="*/ 77 w 224"/>
                      <a:gd name="T31" fmla="*/ 12 h 102"/>
                      <a:gd name="T32" fmla="*/ 65 w 224"/>
                      <a:gd name="T33" fmla="*/ 12 h 102"/>
                      <a:gd name="T34" fmla="*/ 53 w 224"/>
                      <a:gd name="T35" fmla="*/ 17 h 102"/>
                      <a:gd name="T36" fmla="*/ 41 w 224"/>
                      <a:gd name="T37" fmla="*/ 21 h 102"/>
                      <a:gd name="T38" fmla="*/ 24 w 224"/>
                      <a:gd name="T39" fmla="*/ 25 h 102"/>
                      <a:gd name="T40" fmla="*/ 12 w 224"/>
                      <a:gd name="T41" fmla="*/ 25 h 102"/>
                      <a:gd name="T42" fmla="*/ 0 w 224"/>
                      <a:gd name="T43" fmla="*/ 37 h 102"/>
                      <a:gd name="T44" fmla="*/ 4 w 224"/>
                      <a:gd name="T45" fmla="*/ 49 h 102"/>
                      <a:gd name="T46" fmla="*/ 4 w 224"/>
                      <a:gd name="T47" fmla="*/ 61 h 102"/>
                      <a:gd name="T48" fmla="*/ 8 w 224"/>
                      <a:gd name="T49" fmla="*/ 69 h 102"/>
                      <a:gd name="T50" fmla="*/ 20 w 224"/>
                      <a:gd name="T51" fmla="*/ 78 h 102"/>
                      <a:gd name="T52" fmla="*/ 33 w 224"/>
                      <a:gd name="T53" fmla="*/ 86 h 102"/>
                      <a:gd name="T54" fmla="*/ 45 w 224"/>
                      <a:gd name="T55" fmla="*/ 86 h 102"/>
                      <a:gd name="T56" fmla="*/ 53 w 224"/>
                      <a:gd name="T57" fmla="*/ 98 h 102"/>
                      <a:gd name="T58" fmla="*/ 65 w 224"/>
                      <a:gd name="T59" fmla="*/ 102 h 102"/>
                      <a:gd name="T60" fmla="*/ 77 w 224"/>
                      <a:gd name="T61" fmla="*/ 102 h 102"/>
                      <a:gd name="T62" fmla="*/ 102 w 224"/>
                      <a:gd name="T63" fmla="*/ 94 h 102"/>
                      <a:gd name="T64" fmla="*/ 114 w 224"/>
                      <a:gd name="T65" fmla="*/ 94 h 102"/>
                      <a:gd name="T66" fmla="*/ 126 w 224"/>
                      <a:gd name="T67" fmla="*/ 90 h 102"/>
                      <a:gd name="T68" fmla="*/ 138 w 224"/>
                      <a:gd name="T69" fmla="*/ 94 h 102"/>
                      <a:gd name="T70" fmla="*/ 155 w 224"/>
                      <a:gd name="T71" fmla="*/ 86 h 102"/>
                      <a:gd name="T72" fmla="*/ 167 w 224"/>
                      <a:gd name="T73" fmla="*/ 86 h 102"/>
                      <a:gd name="T74" fmla="*/ 179 w 224"/>
                      <a:gd name="T75" fmla="*/ 82 h 102"/>
                      <a:gd name="T76" fmla="*/ 191 w 224"/>
                      <a:gd name="T77" fmla="*/ 78 h 102"/>
                      <a:gd name="T78" fmla="*/ 195 w 224"/>
                      <a:gd name="T79" fmla="*/ 65 h 102"/>
                      <a:gd name="T80" fmla="*/ 195 w 224"/>
                      <a:gd name="T81" fmla="*/ 53 h 102"/>
                      <a:gd name="T82" fmla="*/ 183 w 224"/>
                      <a:gd name="T83" fmla="*/ 41 h 102"/>
                      <a:gd name="T84" fmla="*/ 171 w 224"/>
                      <a:gd name="T85" fmla="*/ 45 h 102"/>
                      <a:gd name="T86" fmla="*/ 159 w 224"/>
                      <a:gd name="T87" fmla="*/ 45 h 102"/>
                      <a:gd name="T88" fmla="*/ 147 w 224"/>
                      <a:gd name="T89" fmla="*/ 33 h 102"/>
                      <a:gd name="T90" fmla="*/ 163 w 224"/>
                      <a:gd name="T91" fmla="*/ 33 h 102"/>
                      <a:gd name="T92" fmla="*/ 175 w 224"/>
                      <a:gd name="T9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02">
                        <a:moveTo>
                          <a:pt x="175" y="29"/>
                        </a:moveTo>
                        <a:lnTo>
                          <a:pt x="187" y="29"/>
                        </a:lnTo>
                        <a:lnTo>
                          <a:pt x="212" y="21"/>
                        </a:lnTo>
                        <a:lnTo>
                          <a:pt x="224" y="8"/>
                        </a:lnTo>
                        <a:lnTo>
                          <a:pt x="212" y="0"/>
                        </a:lnTo>
                        <a:lnTo>
                          <a:pt x="199" y="0"/>
                        </a:lnTo>
                        <a:lnTo>
                          <a:pt x="187" y="0"/>
                        </a:lnTo>
                        <a:lnTo>
                          <a:pt x="175" y="0"/>
                        </a:lnTo>
                        <a:lnTo>
                          <a:pt x="163" y="0"/>
                        </a:lnTo>
                        <a:lnTo>
                          <a:pt x="151" y="8"/>
                        </a:lnTo>
                        <a:lnTo>
                          <a:pt x="138" y="4"/>
                        </a:lnTo>
                        <a:lnTo>
                          <a:pt x="126" y="4"/>
                        </a:lnTo>
                        <a:lnTo>
                          <a:pt x="114" y="8"/>
                        </a:lnTo>
                        <a:lnTo>
                          <a:pt x="102" y="8"/>
                        </a:lnTo>
                        <a:lnTo>
                          <a:pt x="90" y="8"/>
                        </a:lnTo>
                        <a:lnTo>
                          <a:pt x="77" y="12"/>
                        </a:lnTo>
                        <a:lnTo>
                          <a:pt x="65" y="12"/>
                        </a:lnTo>
                        <a:lnTo>
                          <a:pt x="53" y="17"/>
                        </a:lnTo>
                        <a:lnTo>
                          <a:pt x="41" y="21"/>
                        </a:lnTo>
                        <a:lnTo>
                          <a:pt x="24" y="25"/>
                        </a:lnTo>
                        <a:lnTo>
                          <a:pt x="12" y="25"/>
                        </a:lnTo>
                        <a:lnTo>
                          <a:pt x="0" y="37"/>
                        </a:lnTo>
                        <a:lnTo>
                          <a:pt x="4" y="49"/>
                        </a:lnTo>
                        <a:lnTo>
                          <a:pt x="4" y="61"/>
                        </a:lnTo>
                        <a:lnTo>
                          <a:pt x="8" y="69"/>
                        </a:lnTo>
                        <a:lnTo>
                          <a:pt x="20" y="78"/>
                        </a:lnTo>
                        <a:lnTo>
                          <a:pt x="33" y="86"/>
                        </a:lnTo>
                        <a:lnTo>
                          <a:pt x="45" y="86"/>
                        </a:lnTo>
                        <a:lnTo>
                          <a:pt x="53" y="98"/>
                        </a:lnTo>
                        <a:lnTo>
                          <a:pt x="65" y="102"/>
                        </a:lnTo>
                        <a:lnTo>
                          <a:pt x="77" y="102"/>
                        </a:lnTo>
                        <a:lnTo>
                          <a:pt x="102" y="94"/>
                        </a:lnTo>
                        <a:lnTo>
                          <a:pt x="114" y="94"/>
                        </a:lnTo>
                        <a:lnTo>
                          <a:pt x="126" y="90"/>
                        </a:lnTo>
                        <a:lnTo>
                          <a:pt x="138" y="94"/>
                        </a:lnTo>
                        <a:lnTo>
                          <a:pt x="155" y="86"/>
                        </a:lnTo>
                        <a:lnTo>
                          <a:pt x="167" y="86"/>
                        </a:lnTo>
                        <a:lnTo>
                          <a:pt x="179" y="82"/>
                        </a:lnTo>
                        <a:lnTo>
                          <a:pt x="191" y="78"/>
                        </a:lnTo>
                        <a:lnTo>
                          <a:pt x="195" y="65"/>
                        </a:lnTo>
                        <a:lnTo>
                          <a:pt x="195" y="53"/>
                        </a:lnTo>
                        <a:lnTo>
                          <a:pt x="183" y="41"/>
                        </a:lnTo>
                        <a:lnTo>
                          <a:pt x="171" y="45"/>
                        </a:lnTo>
                        <a:lnTo>
                          <a:pt x="159" y="45"/>
                        </a:lnTo>
                        <a:lnTo>
                          <a:pt x="147" y="33"/>
                        </a:lnTo>
                        <a:lnTo>
                          <a:pt x="163" y="33"/>
                        </a:lnTo>
                        <a:lnTo>
                          <a:pt x="175" y="2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86" name="Freeform 412">
                    <a:extLst>
                      <a:ext uri="{FF2B5EF4-FFF2-40B4-BE49-F238E27FC236}">
                        <a16:creationId xmlns:a16="http://schemas.microsoft.com/office/drawing/2014/main" id="{4B7F34C0-8928-4A9B-9AE5-5817C80618E6}"/>
                      </a:ext>
                    </a:extLst>
                  </p:cNvPr>
                  <p:cNvSpPr>
                    <a:spLocks/>
                  </p:cNvSpPr>
                  <p:nvPr/>
                </p:nvSpPr>
                <p:spPr bwMode="gray">
                  <a:xfrm>
                    <a:off x="3768" y="4331"/>
                    <a:ext cx="244" cy="65"/>
                  </a:xfrm>
                  <a:custGeom>
                    <a:avLst/>
                    <a:gdLst>
                      <a:gd name="T0" fmla="*/ 24 w 244"/>
                      <a:gd name="T1" fmla="*/ 61 h 65"/>
                      <a:gd name="T2" fmla="*/ 37 w 244"/>
                      <a:gd name="T3" fmla="*/ 57 h 65"/>
                      <a:gd name="T4" fmla="*/ 49 w 244"/>
                      <a:gd name="T5" fmla="*/ 57 h 65"/>
                      <a:gd name="T6" fmla="*/ 61 w 244"/>
                      <a:gd name="T7" fmla="*/ 53 h 65"/>
                      <a:gd name="T8" fmla="*/ 77 w 244"/>
                      <a:gd name="T9" fmla="*/ 53 h 65"/>
                      <a:gd name="T10" fmla="*/ 86 w 244"/>
                      <a:gd name="T11" fmla="*/ 61 h 65"/>
                      <a:gd name="T12" fmla="*/ 98 w 244"/>
                      <a:gd name="T13" fmla="*/ 65 h 65"/>
                      <a:gd name="T14" fmla="*/ 110 w 244"/>
                      <a:gd name="T15" fmla="*/ 65 h 65"/>
                      <a:gd name="T16" fmla="*/ 122 w 244"/>
                      <a:gd name="T17" fmla="*/ 57 h 65"/>
                      <a:gd name="T18" fmla="*/ 134 w 244"/>
                      <a:gd name="T19" fmla="*/ 53 h 65"/>
                      <a:gd name="T20" fmla="*/ 151 w 244"/>
                      <a:gd name="T21" fmla="*/ 57 h 65"/>
                      <a:gd name="T22" fmla="*/ 163 w 244"/>
                      <a:gd name="T23" fmla="*/ 61 h 65"/>
                      <a:gd name="T24" fmla="*/ 175 w 244"/>
                      <a:gd name="T25" fmla="*/ 65 h 65"/>
                      <a:gd name="T26" fmla="*/ 187 w 244"/>
                      <a:gd name="T27" fmla="*/ 61 h 65"/>
                      <a:gd name="T28" fmla="*/ 199 w 244"/>
                      <a:gd name="T29" fmla="*/ 57 h 65"/>
                      <a:gd name="T30" fmla="*/ 199 w 244"/>
                      <a:gd name="T31" fmla="*/ 57 h 65"/>
                      <a:gd name="T32" fmla="*/ 212 w 244"/>
                      <a:gd name="T33" fmla="*/ 61 h 65"/>
                      <a:gd name="T34" fmla="*/ 224 w 244"/>
                      <a:gd name="T35" fmla="*/ 61 h 65"/>
                      <a:gd name="T36" fmla="*/ 236 w 244"/>
                      <a:gd name="T37" fmla="*/ 57 h 65"/>
                      <a:gd name="T38" fmla="*/ 240 w 244"/>
                      <a:gd name="T39" fmla="*/ 49 h 65"/>
                      <a:gd name="T40" fmla="*/ 244 w 244"/>
                      <a:gd name="T41" fmla="*/ 36 h 65"/>
                      <a:gd name="T42" fmla="*/ 232 w 244"/>
                      <a:gd name="T43" fmla="*/ 24 h 65"/>
                      <a:gd name="T44" fmla="*/ 220 w 244"/>
                      <a:gd name="T45" fmla="*/ 20 h 65"/>
                      <a:gd name="T46" fmla="*/ 208 w 244"/>
                      <a:gd name="T47" fmla="*/ 12 h 65"/>
                      <a:gd name="T48" fmla="*/ 199 w 244"/>
                      <a:gd name="T49" fmla="*/ 8 h 65"/>
                      <a:gd name="T50" fmla="*/ 187 w 244"/>
                      <a:gd name="T51" fmla="*/ 4 h 65"/>
                      <a:gd name="T52" fmla="*/ 175 w 244"/>
                      <a:gd name="T53" fmla="*/ 0 h 65"/>
                      <a:gd name="T54" fmla="*/ 163 w 244"/>
                      <a:gd name="T55" fmla="*/ 0 h 65"/>
                      <a:gd name="T56" fmla="*/ 151 w 244"/>
                      <a:gd name="T57" fmla="*/ 4 h 65"/>
                      <a:gd name="T58" fmla="*/ 138 w 244"/>
                      <a:gd name="T59" fmla="*/ 8 h 65"/>
                      <a:gd name="T60" fmla="*/ 126 w 244"/>
                      <a:gd name="T61" fmla="*/ 12 h 65"/>
                      <a:gd name="T62" fmla="*/ 114 w 244"/>
                      <a:gd name="T63" fmla="*/ 16 h 65"/>
                      <a:gd name="T64" fmla="*/ 102 w 244"/>
                      <a:gd name="T65" fmla="*/ 24 h 65"/>
                      <a:gd name="T66" fmla="*/ 90 w 244"/>
                      <a:gd name="T67" fmla="*/ 28 h 65"/>
                      <a:gd name="T68" fmla="*/ 77 w 244"/>
                      <a:gd name="T69" fmla="*/ 28 h 65"/>
                      <a:gd name="T70" fmla="*/ 61 w 244"/>
                      <a:gd name="T71" fmla="*/ 28 h 65"/>
                      <a:gd name="T72" fmla="*/ 49 w 244"/>
                      <a:gd name="T73" fmla="*/ 32 h 65"/>
                      <a:gd name="T74" fmla="*/ 41 w 244"/>
                      <a:gd name="T75" fmla="*/ 36 h 65"/>
                      <a:gd name="T76" fmla="*/ 24 w 244"/>
                      <a:gd name="T77" fmla="*/ 40 h 65"/>
                      <a:gd name="T78" fmla="*/ 12 w 244"/>
                      <a:gd name="T79" fmla="*/ 45 h 65"/>
                      <a:gd name="T80" fmla="*/ 0 w 244"/>
                      <a:gd name="T81" fmla="*/ 57 h 65"/>
                      <a:gd name="T82" fmla="*/ 12 w 244"/>
                      <a:gd name="T83" fmla="*/ 65 h 65"/>
                      <a:gd name="T84" fmla="*/ 24 w 244"/>
                      <a:gd name="T85"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65">
                        <a:moveTo>
                          <a:pt x="24" y="61"/>
                        </a:moveTo>
                        <a:lnTo>
                          <a:pt x="37" y="57"/>
                        </a:lnTo>
                        <a:lnTo>
                          <a:pt x="49" y="57"/>
                        </a:lnTo>
                        <a:lnTo>
                          <a:pt x="61" y="53"/>
                        </a:lnTo>
                        <a:lnTo>
                          <a:pt x="77" y="53"/>
                        </a:lnTo>
                        <a:lnTo>
                          <a:pt x="86" y="61"/>
                        </a:lnTo>
                        <a:lnTo>
                          <a:pt x="98" y="65"/>
                        </a:lnTo>
                        <a:lnTo>
                          <a:pt x="110" y="65"/>
                        </a:lnTo>
                        <a:lnTo>
                          <a:pt x="122" y="57"/>
                        </a:lnTo>
                        <a:lnTo>
                          <a:pt x="134" y="53"/>
                        </a:lnTo>
                        <a:lnTo>
                          <a:pt x="151" y="57"/>
                        </a:lnTo>
                        <a:lnTo>
                          <a:pt x="163" y="61"/>
                        </a:lnTo>
                        <a:lnTo>
                          <a:pt x="175" y="65"/>
                        </a:lnTo>
                        <a:lnTo>
                          <a:pt x="187" y="61"/>
                        </a:lnTo>
                        <a:lnTo>
                          <a:pt x="199" y="57"/>
                        </a:lnTo>
                        <a:lnTo>
                          <a:pt x="199" y="57"/>
                        </a:lnTo>
                        <a:lnTo>
                          <a:pt x="212" y="61"/>
                        </a:lnTo>
                        <a:lnTo>
                          <a:pt x="224" y="61"/>
                        </a:lnTo>
                        <a:lnTo>
                          <a:pt x="236" y="57"/>
                        </a:lnTo>
                        <a:lnTo>
                          <a:pt x="240" y="49"/>
                        </a:lnTo>
                        <a:lnTo>
                          <a:pt x="244" y="36"/>
                        </a:lnTo>
                        <a:lnTo>
                          <a:pt x="232" y="24"/>
                        </a:lnTo>
                        <a:lnTo>
                          <a:pt x="220" y="20"/>
                        </a:lnTo>
                        <a:lnTo>
                          <a:pt x="208" y="12"/>
                        </a:lnTo>
                        <a:lnTo>
                          <a:pt x="199" y="8"/>
                        </a:lnTo>
                        <a:lnTo>
                          <a:pt x="187" y="4"/>
                        </a:lnTo>
                        <a:lnTo>
                          <a:pt x="175" y="0"/>
                        </a:lnTo>
                        <a:lnTo>
                          <a:pt x="163" y="0"/>
                        </a:lnTo>
                        <a:lnTo>
                          <a:pt x="151" y="4"/>
                        </a:lnTo>
                        <a:lnTo>
                          <a:pt x="138" y="8"/>
                        </a:lnTo>
                        <a:lnTo>
                          <a:pt x="126" y="12"/>
                        </a:lnTo>
                        <a:lnTo>
                          <a:pt x="114" y="16"/>
                        </a:lnTo>
                        <a:lnTo>
                          <a:pt x="102" y="24"/>
                        </a:lnTo>
                        <a:lnTo>
                          <a:pt x="90" y="28"/>
                        </a:lnTo>
                        <a:lnTo>
                          <a:pt x="77" y="28"/>
                        </a:lnTo>
                        <a:lnTo>
                          <a:pt x="61" y="28"/>
                        </a:lnTo>
                        <a:lnTo>
                          <a:pt x="49" y="32"/>
                        </a:lnTo>
                        <a:lnTo>
                          <a:pt x="41" y="36"/>
                        </a:lnTo>
                        <a:lnTo>
                          <a:pt x="24" y="40"/>
                        </a:lnTo>
                        <a:lnTo>
                          <a:pt x="12" y="45"/>
                        </a:lnTo>
                        <a:lnTo>
                          <a:pt x="0" y="57"/>
                        </a:lnTo>
                        <a:lnTo>
                          <a:pt x="12" y="65"/>
                        </a:lnTo>
                        <a:lnTo>
                          <a:pt x="24" y="6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87" name="Freeform 413">
                    <a:extLst>
                      <a:ext uri="{FF2B5EF4-FFF2-40B4-BE49-F238E27FC236}">
                        <a16:creationId xmlns:a16="http://schemas.microsoft.com/office/drawing/2014/main" id="{DC68ECBD-7DCF-4D3F-98DC-5B3D42D8FB00}"/>
                      </a:ext>
                    </a:extLst>
                  </p:cNvPr>
                  <p:cNvSpPr>
                    <a:spLocks/>
                  </p:cNvSpPr>
                  <p:nvPr/>
                </p:nvSpPr>
                <p:spPr bwMode="gray">
                  <a:xfrm>
                    <a:off x="3512" y="4579"/>
                    <a:ext cx="732" cy="301"/>
                  </a:xfrm>
                  <a:custGeom>
                    <a:avLst/>
                    <a:gdLst>
                      <a:gd name="T0" fmla="*/ 150 w 732"/>
                      <a:gd name="T1" fmla="*/ 81 h 301"/>
                      <a:gd name="T2" fmla="*/ 138 w 732"/>
                      <a:gd name="T3" fmla="*/ 85 h 301"/>
                      <a:gd name="T4" fmla="*/ 65 w 732"/>
                      <a:gd name="T5" fmla="*/ 85 h 301"/>
                      <a:gd name="T6" fmla="*/ 77 w 732"/>
                      <a:gd name="T7" fmla="*/ 122 h 301"/>
                      <a:gd name="T8" fmla="*/ 142 w 732"/>
                      <a:gd name="T9" fmla="*/ 122 h 301"/>
                      <a:gd name="T10" fmla="*/ 126 w 732"/>
                      <a:gd name="T11" fmla="*/ 126 h 301"/>
                      <a:gd name="T12" fmla="*/ 65 w 732"/>
                      <a:gd name="T13" fmla="*/ 130 h 301"/>
                      <a:gd name="T14" fmla="*/ 32 w 732"/>
                      <a:gd name="T15" fmla="*/ 159 h 301"/>
                      <a:gd name="T16" fmla="*/ 106 w 732"/>
                      <a:gd name="T17" fmla="*/ 155 h 301"/>
                      <a:gd name="T18" fmla="*/ 142 w 732"/>
                      <a:gd name="T19" fmla="*/ 146 h 301"/>
                      <a:gd name="T20" fmla="*/ 69 w 732"/>
                      <a:gd name="T21" fmla="*/ 171 h 301"/>
                      <a:gd name="T22" fmla="*/ 0 w 732"/>
                      <a:gd name="T23" fmla="*/ 191 h 301"/>
                      <a:gd name="T24" fmla="*/ 49 w 732"/>
                      <a:gd name="T25" fmla="*/ 216 h 301"/>
                      <a:gd name="T26" fmla="*/ 93 w 732"/>
                      <a:gd name="T27" fmla="*/ 224 h 301"/>
                      <a:gd name="T28" fmla="*/ 142 w 732"/>
                      <a:gd name="T29" fmla="*/ 212 h 301"/>
                      <a:gd name="T30" fmla="*/ 191 w 732"/>
                      <a:gd name="T31" fmla="*/ 216 h 301"/>
                      <a:gd name="T32" fmla="*/ 211 w 732"/>
                      <a:gd name="T33" fmla="*/ 183 h 301"/>
                      <a:gd name="T34" fmla="*/ 224 w 732"/>
                      <a:gd name="T35" fmla="*/ 191 h 301"/>
                      <a:gd name="T36" fmla="*/ 244 w 732"/>
                      <a:gd name="T37" fmla="*/ 220 h 301"/>
                      <a:gd name="T38" fmla="*/ 293 w 732"/>
                      <a:gd name="T39" fmla="*/ 199 h 301"/>
                      <a:gd name="T40" fmla="*/ 354 w 732"/>
                      <a:gd name="T41" fmla="*/ 208 h 301"/>
                      <a:gd name="T42" fmla="*/ 390 w 732"/>
                      <a:gd name="T43" fmla="*/ 212 h 301"/>
                      <a:gd name="T44" fmla="*/ 317 w 732"/>
                      <a:gd name="T45" fmla="*/ 228 h 301"/>
                      <a:gd name="T46" fmla="*/ 256 w 732"/>
                      <a:gd name="T47" fmla="*/ 240 h 301"/>
                      <a:gd name="T48" fmla="*/ 195 w 732"/>
                      <a:gd name="T49" fmla="*/ 260 h 301"/>
                      <a:gd name="T50" fmla="*/ 244 w 732"/>
                      <a:gd name="T51" fmla="*/ 297 h 301"/>
                      <a:gd name="T52" fmla="*/ 305 w 732"/>
                      <a:gd name="T53" fmla="*/ 297 h 301"/>
                      <a:gd name="T54" fmla="*/ 366 w 732"/>
                      <a:gd name="T55" fmla="*/ 285 h 301"/>
                      <a:gd name="T56" fmla="*/ 431 w 732"/>
                      <a:gd name="T57" fmla="*/ 252 h 301"/>
                      <a:gd name="T58" fmla="*/ 480 w 732"/>
                      <a:gd name="T59" fmla="*/ 244 h 301"/>
                      <a:gd name="T60" fmla="*/ 541 w 732"/>
                      <a:gd name="T61" fmla="*/ 224 h 301"/>
                      <a:gd name="T62" fmla="*/ 582 w 732"/>
                      <a:gd name="T63" fmla="*/ 228 h 301"/>
                      <a:gd name="T64" fmla="*/ 635 w 732"/>
                      <a:gd name="T65" fmla="*/ 236 h 301"/>
                      <a:gd name="T66" fmla="*/ 704 w 732"/>
                      <a:gd name="T67" fmla="*/ 212 h 301"/>
                      <a:gd name="T68" fmla="*/ 732 w 732"/>
                      <a:gd name="T69" fmla="*/ 151 h 301"/>
                      <a:gd name="T70" fmla="*/ 700 w 732"/>
                      <a:gd name="T71" fmla="*/ 106 h 301"/>
                      <a:gd name="T72" fmla="*/ 647 w 732"/>
                      <a:gd name="T73" fmla="*/ 118 h 301"/>
                      <a:gd name="T74" fmla="*/ 635 w 732"/>
                      <a:gd name="T75" fmla="*/ 122 h 301"/>
                      <a:gd name="T76" fmla="*/ 582 w 732"/>
                      <a:gd name="T77" fmla="*/ 118 h 301"/>
                      <a:gd name="T78" fmla="*/ 553 w 732"/>
                      <a:gd name="T79" fmla="*/ 102 h 301"/>
                      <a:gd name="T80" fmla="*/ 545 w 732"/>
                      <a:gd name="T81" fmla="*/ 53 h 301"/>
                      <a:gd name="T82" fmla="*/ 545 w 732"/>
                      <a:gd name="T83" fmla="*/ 12 h 301"/>
                      <a:gd name="T84" fmla="*/ 484 w 732"/>
                      <a:gd name="T85" fmla="*/ 24 h 301"/>
                      <a:gd name="T86" fmla="*/ 435 w 732"/>
                      <a:gd name="T87" fmla="*/ 65 h 301"/>
                      <a:gd name="T88" fmla="*/ 492 w 732"/>
                      <a:gd name="T89" fmla="*/ 90 h 301"/>
                      <a:gd name="T90" fmla="*/ 455 w 732"/>
                      <a:gd name="T91" fmla="*/ 118 h 301"/>
                      <a:gd name="T92" fmla="*/ 508 w 732"/>
                      <a:gd name="T93" fmla="*/ 138 h 301"/>
                      <a:gd name="T94" fmla="*/ 492 w 732"/>
                      <a:gd name="T95" fmla="*/ 167 h 301"/>
                      <a:gd name="T96" fmla="*/ 431 w 732"/>
                      <a:gd name="T97" fmla="*/ 163 h 301"/>
                      <a:gd name="T98" fmla="*/ 370 w 732"/>
                      <a:gd name="T99" fmla="*/ 155 h 301"/>
                      <a:gd name="T100" fmla="*/ 325 w 732"/>
                      <a:gd name="T101" fmla="*/ 130 h 301"/>
                      <a:gd name="T102" fmla="*/ 313 w 732"/>
                      <a:gd name="T103" fmla="*/ 102 h 301"/>
                      <a:gd name="T104" fmla="*/ 256 w 732"/>
                      <a:gd name="T105" fmla="*/ 73 h 301"/>
                      <a:gd name="T106" fmla="*/ 211 w 732"/>
                      <a:gd name="T107" fmla="*/ 57 h 301"/>
                      <a:gd name="T108" fmla="*/ 146 w 732"/>
                      <a:gd name="T109" fmla="*/ 4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2" h="301">
                        <a:moveTo>
                          <a:pt x="110" y="57"/>
                        </a:moveTo>
                        <a:lnTo>
                          <a:pt x="101" y="69"/>
                        </a:lnTo>
                        <a:lnTo>
                          <a:pt x="114" y="77"/>
                        </a:lnTo>
                        <a:lnTo>
                          <a:pt x="138" y="77"/>
                        </a:lnTo>
                        <a:lnTo>
                          <a:pt x="150" y="81"/>
                        </a:lnTo>
                        <a:lnTo>
                          <a:pt x="162" y="85"/>
                        </a:lnTo>
                        <a:lnTo>
                          <a:pt x="175" y="85"/>
                        </a:lnTo>
                        <a:lnTo>
                          <a:pt x="162" y="85"/>
                        </a:lnTo>
                        <a:lnTo>
                          <a:pt x="150" y="85"/>
                        </a:lnTo>
                        <a:lnTo>
                          <a:pt x="138" y="85"/>
                        </a:lnTo>
                        <a:lnTo>
                          <a:pt x="126" y="81"/>
                        </a:lnTo>
                        <a:lnTo>
                          <a:pt x="101" y="81"/>
                        </a:lnTo>
                        <a:lnTo>
                          <a:pt x="85" y="81"/>
                        </a:lnTo>
                        <a:lnTo>
                          <a:pt x="73" y="81"/>
                        </a:lnTo>
                        <a:lnTo>
                          <a:pt x="65" y="85"/>
                        </a:lnTo>
                        <a:lnTo>
                          <a:pt x="53" y="98"/>
                        </a:lnTo>
                        <a:lnTo>
                          <a:pt x="65" y="102"/>
                        </a:lnTo>
                        <a:lnTo>
                          <a:pt x="53" y="110"/>
                        </a:lnTo>
                        <a:lnTo>
                          <a:pt x="65" y="122"/>
                        </a:lnTo>
                        <a:lnTo>
                          <a:pt x="77" y="122"/>
                        </a:lnTo>
                        <a:lnTo>
                          <a:pt x="89" y="122"/>
                        </a:lnTo>
                        <a:lnTo>
                          <a:pt x="101" y="122"/>
                        </a:lnTo>
                        <a:lnTo>
                          <a:pt x="118" y="122"/>
                        </a:lnTo>
                        <a:lnTo>
                          <a:pt x="126" y="122"/>
                        </a:lnTo>
                        <a:lnTo>
                          <a:pt x="142" y="122"/>
                        </a:lnTo>
                        <a:lnTo>
                          <a:pt x="150" y="118"/>
                        </a:lnTo>
                        <a:lnTo>
                          <a:pt x="167" y="118"/>
                        </a:lnTo>
                        <a:lnTo>
                          <a:pt x="150" y="122"/>
                        </a:lnTo>
                        <a:lnTo>
                          <a:pt x="138" y="126"/>
                        </a:lnTo>
                        <a:lnTo>
                          <a:pt x="126" y="126"/>
                        </a:lnTo>
                        <a:lnTo>
                          <a:pt x="114" y="126"/>
                        </a:lnTo>
                        <a:lnTo>
                          <a:pt x="101" y="126"/>
                        </a:lnTo>
                        <a:lnTo>
                          <a:pt x="89" y="130"/>
                        </a:lnTo>
                        <a:lnTo>
                          <a:pt x="81" y="130"/>
                        </a:lnTo>
                        <a:lnTo>
                          <a:pt x="65" y="130"/>
                        </a:lnTo>
                        <a:lnTo>
                          <a:pt x="53" y="130"/>
                        </a:lnTo>
                        <a:lnTo>
                          <a:pt x="40" y="130"/>
                        </a:lnTo>
                        <a:lnTo>
                          <a:pt x="28" y="142"/>
                        </a:lnTo>
                        <a:lnTo>
                          <a:pt x="20" y="155"/>
                        </a:lnTo>
                        <a:lnTo>
                          <a:pt x="32" y="159"/>
                        </a:lnTo>
                        <a:lnTo>
                          <a:pt x="44" y="159"/>
                        </a:lnTo>
                        <a:lnTo>
                          <a:pt x="69" y="159"/>
                        </a:lnTo>
                        <a:lnTo>
                          <a:pt x="81" y="159"/>
                        </a:lnTo>
                        <a:lnTo>
                          <a:pt x="93" y="155"/>
                        </a:lnTo>
                        <a:lnTo>
                          <a:pt x="106" y="155"/>
                        </a:lnTo>
                        <a:lnTo>
                          <a:pt x="118" y="151"/>
                        </a:lnTo>
                        <a:lnTo>
                          <a:pt x="130" y="146"/>
                        </a:lnTo>
                        <a:lnTo>
                          <a:pt x="142" y="146"/>
                        </a:lnTo>
                        <a:lnTo>
                          <a:pt x="154" y="142"/>
                        </a:lnTo>
                        <a:lnTo>
                          <a:pt x="142" y="146"/>
                        </a:lnTo>
                        <a:lnTo>
                          <a:pt x="130" y="155"/>
                        </a:lnTo>
                        <a:lnTo>
                          <a:pt x="118" y="159"/>
                        </a:lnTo>
                        <a:lnTo>
                          <a:pt x="93" y="171"/>
                        </a:lnTo>
                        <a:lnTo>
                          <a:pt x="81" y="171"/>
                        </a:lnTo>
                        <a:lnTo>
                          <a:pt x="69" y="171"/>
                        </a:lnTo>
                        <a:lnTo>
                          <a:pt x="57" y="171"/>
                        </a:lnTo>
                        <a:lnTo>
                          <a:pt x="32" y="171"/>
                        </a:lnTo>
                        <a:lnTo>
                          <a:pt x="20" y="171"/>
                        </a:lnTo>
                        <a:lnTo>
                          <a:pt x="8" y="179"/>
                        </a:lnTo>
                        <a:lnTo>
                          <a:pt x="0" y="191"/>
                        </a:lnTo>
                        <a:lnTo>
                          <a:pt x="4" y="203"/>
                        </a:lnTo>
                        <a:lnTo>
                          <a:pt x="12" y="208"/>
                        </a:lnTo>
                        <a:lnTo>
                          <a:pt x="24" y="208"/>
                        </a:lnTo>
                        <a:lnTo>
                          <a:pt x="36" y="208"/>
                        </a:lnTo>
                        <a:lnTo>
                          <a:pt x="49" y="216"/>
                        </a:lnTo>
                        <a:lnTo>
                          <a:pt x="65" y="208"/>
                        </a:lnTo>
                        <a:lnTo>
                          <a:pt x="73" y="203"/>
                        </a:lnTo>
                        <a:lnTo>
                          <a:pt x="73" y="216"/>
                        </a:lnTo>
                        <a:lnTo>
                          <a:pt x="89" y="216"/>
                        </a:lnTo>
                        <a:lnTo>
                          <a:pt x="93" y="224"/>
                        </a:lnTo>
                        <a:lnTo>
                          <a:pt x="106" y="232"/>
                        </a:lnTo>
                        <a:lnTo>
                          <a:pt x="118" y="232"/>
                        </a:lnTo>
                        <a:lnTo>
                          <a:pt x="118" y="216"/>
                        </a:lnTo>
                        <a:lnTo>
                          <a:pt x="130" y="216"/>
                        </a:lnTo>
                        <a:lnTo>
                          <a:pt x="142" y="212"/>
                        </a:lnTo>
                        <a:lnTo>
                          <a:pt x="142" y="224"/>
                        </a:lnTo>
                        <a:lnTo>
                          <a:pt x="154" y="232"/>
                        </a:lnTo>
                        <a:lnTo>
                          <a:pt x="167" y="228"/>
                        </a:lnTo>
                        <a:lnTo>
                          <a:pt x="179" y="224"/>
                        </a:lnTo>
                        <a:lnTo>
                          <a:pt x="191" y="216"/>
                        </a:lnTo>
                        <a:lnTo>
                          <a:pt x="195" y="208"/>
                        </a:lnTo>
                        <a:lnTo>
                          <a:pt x="187" y="195"/>
                        </a:lnTo>
                        <a:lnTo>
                          <a:pt x="195" y="199"/>
                        </a:lnTo>
                        <a:lnTo>
                          <a:pt x="207" y="195"/>
                        </a:lnTo>
                        <a:lnTo>
                          <a:pt x="211" y="183"/>
                        </a:lnTo>
                        <a:lnTo>
                          <a:pt x="224" y="183"/>
                        </a:lnTo>
                        <a:lnTo>
                          <a:pt x="236" y="179"/>
                        </a:lnTo>
                        <a:lnTo>
                          <a:pt x="248" y="179"/>
                        </a:lnTo>
                        <a:lnTo>
                          <a:pt x="236" y="187"/>
                        </a:lnTo>
                        <a:lnTo>
                          <a:pt x="224" y="191"/>
                        </a:lnTo>
                        <a:lnTo>
                          <a:pt x="219" y="203"/>
                        </a:lnTo>
                        <a:lnTo>
                          <a:pt x="232" y="203"/>
                        </a:lnTo>
                        <a:lnTo>
                          <a:pt x="219" y="212"/>
                        </a:lnTo>
                        <a:lnTo>
                          <a:pt x="232" y="224"/>
                        </a:lnTo>
                        <a:lnTo>
                          <a:pt x="244" y="220"/>
                        </a:lnTo>
                        <a:lnTo>
                          <a:pt x="256" y="220"/>
                        </a:lnTo>
                        <a:lnTo>
                          <a:pt x="268" y="216"/>
                        </a:lnTo>
                        <a:lnTo>
                          <a:pt x="280" y="216"/>
                        </a:lnTo>
                        <a:lnTo>
                          <a:pt x="293" y="212"/>
                        </a:lnTo>
                        <a:lnTo>
                          <a:pt x="293" y="199"/>
                        </a:lnTo>
                        <a:lnTo>
                          <a:pt x="305" y="208"/>
                        </a:lnTo>
                        <a:lnTo>
                          <a:pt x="317" y="203"/>
                        </a:lnTo>
                        <a:lnTo>
                          <a:pt x="329" y="212"/>
                        </a:lnTo>
                        <a:lnTo>
                          <a:pt x="342" y="212"/>
                        </a:lnTo>
                        <a:lnTo>
                          <a:pt x="354" y="208"/>
                        </a:lnTo>
                        <a:lnTo>
                          <a:pt x="366" y="208"/>
                        </a:lnTo>
                        <a:lnTo>
                          <a:pt x="378" y="203"/>
                        </a:lnTo>
                        <a:lnTo>
                          <a:pt x="390" y="195"/>
                        </a:lnTo>
                        <a:lnTo>
                          <a:pt x="403" y="199"/>
                        </a:lnTo>
                        <a:lnTo>
                          <a:pt x="390" y="212"/>
                        </a:lnTo>
                        <a:lnTo>
                          <a:pt x="366" y="220"/>
                        </a:lnTo>
                        <a:lnTo>
                          <a:pt x="354" y="232"/>
                        </a:lnTo>
                        <a:lnTo>
                          <a:pt x="342" y="228"/>
                        </a:lnTo>
                        <a:lnTo>
                          <a:pt x="329" y="228"/>
                        </a:lnTo>
                        <a:lnTo>
                          <a:pt x="317" y="228"/>
                        </a:lnTo>
                        <a:lnTo>
                          <a:pt x="305" y="228"/>
                        </a:lnTo>
                        <a:lnTo>
                          <a:pt x="293" y="232"/>
                        </a:lnTo>
                        <a:lnTo>
                          <a:pt x="280" y="232"/>
                        </a:lnTo>
                        <a:lnTo>
                          <a:pt x="268" y="236"/>
                        </a:lnTo>
                        <a:lnTo>
                          <a:pt x="256" y="240"/>
                        </a:lnTo>
                        <a:lnTo>
                          <a:pt x="244" y="248"/>
                        </a:lnTo>
                        <a:lnTo>
                          <a:pt x="232" y="248"/>
                        </a:lnTo>
                        <a:lnTo>
                          <a:pt x="219" y="252"/>
                        </a:lnTo>
                        <a:lnTo>
                          <a:pt x="207" y="256"/>
                        </a:lnTo>
                        <a:lnTo>
                          <a:pt x="195" y="260"/>
                        </a:lnTo>
                        <a:lnTo>
                          <a:pt x="195" y="273"/>
                        </a:lnTo>
                        <a:lnTo>
                          <a:pt x="207" y="281"/>
                        </a:lnTo>
                        <a:lnTo>
                          <a:pt x="219" y="289"/>
                        </a:lnTo>
                        <a:lnTo>
                          <a:pt x="232" y="293"/>
                        </a:lnTo>
                        <a:lnTo>
                          <a:pt x="244" y="297"/>
                        </a:lnTo>
                        <a:lnTo>
                          <a:pt x="256" y="297"/>
                        </a:lnTo>
                        <a:lnTo>
                          <a:pt x="268" y="301"/>
                        </a:lnTo>
                        <a:lnTo>
                          <a:pt x="280" y="301"/>
                        </a:lnTo>
                        <a:lnTo>
                          <a:pt x="293" y="301"/>
                        </a:lnTo>
                        <a:lnTo>
                          <a:pt x="305" y="297"/>
                        </a:lnTo>
                        <a:lnTo>
                          <a:pt x="317" y="297"/>
                        </a:lnTo>
                        <a:lnTo>
                          <a:pt x="329" y="293"/>
                        </a:lnTo>
                        <a:lnTo>
                          <a:pt x="342" y="293"/>
                        </a:lnTo>
                        <a:lnTo>
                          <a:pt x="354" y="289"/>
                        </a:lnTo>
                        <a:lnTo>
                          <a:pt x="366" y="285"/>
                        </a:lnTo>
                        <a:lnTo>
                          <a:pt x="378" y="281"/>
                        </a:lnTo>
                        <a:lnTo>
                          <a:pt x="403" y="273"/>
                        </a:lnTo>
                        <a:lnTo>
                          <a:pt x="415" y="264"/>
                        </a:lnTo>
                        <a:lnTo>
                          <a:pt x="419" y="252"/>
                        </a:lnTo>
                        <a:lnTo>
                          <a:pt x="431" y="252"/>
                        </a:lnTo>
                        <a:lnTo>
                          <a:pt x="443" y="248"/>
                        </a:lnTo>
                        <a:lnTo>
                          <a:pt x="455" y="248"/>
                        </a:lnTo>
                        <a:lnTo>
                          <a:pt x="455" y="248"/>
                        </a:lnTo>
                        <a:lnTo>
                          <a:pt x="468" y="244"/>
                        </a:lnTo>
                        <a:lnTo>
                          <a:pt x="480" y="244"/>
                        </a:lnTo>
                        <a:lnTo>
                          <a:pt x="492" y="240"/>
                        </a:lnTo>
                        <a:lnTo>
                          <a:pt x="504" y="232"/>
                        </a:lnTo>
                        <a:lnTo>
                          <a:pt x="517" y="228"/>
                        </a:lnTo>
                        <a:lnTo>
                          <a:pt x="529" y="220"/>
                        </a:lnTo>
                        <a:lnTo>
                          <a:pt x="541" y="224"/>
                        </a:lnTo>
                        <a:lnTo>
                          <a:pt x="529" y="232"/>
                        </a:lnTo>
                        <a:lnTo>
                          <a:pt x="545" y="232"/>
                        </a:lnTo>
                        <a:lnTo>
                          <a:pt x="557" y="240"/>
                        </a:lnTo>
                        <a:lnTo>
                          <a:pt x="569" y="236"/>
                        </a:lnTo>
                        <a:lnTo>
                          <a:pt x="582" y="228"/>
                        </a:lnTo>
                        <a:lnTo>
                          <a:pt x="590" y="216"/>
                        </a:lnTo>
                        <a:lnTo>
                          <a:pt x="598" y="228"/>
                        </a:lnTo>
                        <a:lnTo>
                          <a:pt x="606" y="236"/>
                        </a:lnTo>
                        <a:lnTo>
                          <a:pt x="622" y="236"/>
                        </a:lnTo>
                        <a:lnTo>
                          <a:pt x="635" y="236"/>
                        </a:lnTo>
                        <a:lnTo>
                          <a:pt x="659" y="228"/>
                        </a:lnTo>
                        <a:lnTo>
                          <a:pt x="667" y="228"/>
                        </a:lnTo>
                        <a:lnTo>
                          <a:pt x="679" y="224"/>
                        </a:lnTo>
                        <a:lnTo>
                          <a:pt x="691" y="224"/>
                        </a:lnTo>
                        <a:lnTo>
                          <a:pt x="704" y="212"/>
                        </a:lnTo>
                        <a:lnTo>
                          <a:pt x="704" y="199"/>
                        </a:lnTo>
                        <a:lnTo>
                          <a:pt x="716" y="187"/>
                        </a:lnTo>
                        <a:lnTo>
                          <a:pt x="720" y="175"/>
                        </a:lnTo>
                        <a:lnTo>
                          <a:pt x="720" y="163"/>
                        </a:lnTo>
                        <a:lnTo>
                          <a:pt x="732" y="151"/>
                        </a:lnTo>
                        <a:lnTo>
                          <a:pt x="732" y="138"/>
                        </a:lnTo>
                        <a:lnTo>
                          <a:pt x="732" y="126"/>
                        </a:lnTo>
                        <a:lnTo>
                          <a:pt x="724" y="114"/>
                        </a:lnTo>
                        <a:lnTo>
                          <a:pt x="712" y="106"/>
                        </a:lnTo>
                        <a:lnTo>
                          <a:pt x="700" y="106"/>
                        </a:lnTo>
                        <a:lnTo>
                          <a:pt x="687" y="102"/>
                        </a:lnTo>
                        <a:lnTo>
                          <a:pt x="675" y="98"/>
                        </a:lnTo>
                        <a:lnTo>
                          <a:pt x="663" y="98"/>
                        </a:lnTo>
                        <a:lnTo>
                          <a:pt x="651" y="106"/>
                        </a:lnTo>
                        <a:lnTo>
                          <a:pt x="647" y="118"/>
                        </a:lnTo>
                        <a:lnTo>
                          <a:pt x="659" y="130"/>
                        </a:lnTo>
                        <a:lnTo>
                          <a:pt x="647" y="134"/>
                        </a:lnTo>
                        <a:lnTo>
                          <a:pt x="643" y="146"/>
                        </a:lnTo>
                        <a:lnTo>
                          <a:pt x="635" y="134"/>
                        </a:lnTo>
                        <a:lnTo>
                          <a:pt x="635" y="122"/>
                        </a:lnTo>
                        <a:lnTo>
                          <a:pt x="622" y="118"/>
                        </a:lnTo>
                        <a:lnTo>
                          <a:pt x="606" y="118"/>
                        </a:lnTo>
                        <a:lnTo>
                          <a:pt x="598" y="122"/>
                        </a:lnTo>
                        <a:lnTo>
                          <a:pt x="582" y="130"/>
                        </a:lnTo>
                        <a:lnTo>
                          <a:pt x="582" y="118"/>
                        </a:lnTo>
                        <a:lnTo>
                          <a:pt x="594" y="110"/>
                        </a:lnTo>
                        <a:lnTo>
                          <a:pt x="590" y="102"/>
                        </a:lnTo>
                        <a:lnTo>
                          <a:pt x="578" y="98"/>
                        </a:lnTo>
                        <a:lnTo>
                          <a:pt x="565" y="102"/>
                        </a:lnTo>
                        <a:lnTo>
                          <a:pt x="553" y="102"/>
                        </a:lnTo>
                        <a:lnTo>
                          <a:pt x="553" y="90"/>
                        </a:lnTo>
                        <a:lnTo>
                          <a:pt x="565" y="81"/>
                        </a:lnTo>
                        <a:lnTo>
                          <a:pt x="569" y="69"/>
                        </a:lnTo>
                        <a:lnTo>
                          <a:pt x="557" y="57"/>
                        </a:lnTo>
                        <a:lnTo>
                          <a:pt x="545" y="53"/>
                        </a:lnTo>
                        <a:lnTo>
                          <a:pt x="549" y="49"/>
                        </a:lnTo>
                        <a:lnTo>
                          <a:pt x="545" y="37"/>
                        </a:lnTo>
                        <a:lnTo>
                          <a:pt x="533" y="24"/>
                        </a:lnTo>
                        <a:lnTo>
                          <a:pt x="545" y="24"/>
                        </a:lnTo>
                        <a:lnTo>
                          <a:pt x="545" y="12"/>
                        </a:lnTo>
                        <a:lnTo>
                          <a:pt x="533" y="0"/>
                        </a:lnTo>
                        <a:lnTo>
                          <a:pt x="521" y="4"/>
                        </a:lnTo>
                        <a:lnTo>
                          <a:pt x="508" y="4"/>
                        </a:lnTo>
                        <a:lnTo>
                          <a:pt x="496" y="12"/>
                        </a:lnTo>
                        <a:lnTo>
                          <a:pt x="484" y="24"/>
                        </a:lnTo>
                        <a:lnTo>
                          <a:pt x="472" y="33"/>
                        </a:lnTo>
                        <a:lnTo>
                          <a:pt x="468" y="45"/>
                        </a:lnTo>
                        <a:lnTo>
                          <a:pt x="455" y="45"/>
                        </a:lnTo>
                        <a:lnTo>
                          <a:pt x="443" y="53"/>
                        </a:lnTo>
                        <a:lnTo>
                          <a:pt x="435" y="65"/>
                        </a:lnTo>
                        <a:lnTo>
                          <a:pt x="447" y="73"/>
                        </a:lnTo>
                        <a:lnTo>
                          <a:pt x="455" y="77"/>
                        </a:lnTo>
                        <a:lnTo>
                          <a:pt x="468" y="77"/>
                        </a:lnTo>
                        <a:lnTo>
                          <a:pt x="480" y="81"/>
                        </a:lnTo>
                        <a:lnTo>
                          <a:pt x="492" y="90"/>
                        </a:lnTo>
                        <a:lnTo>
                          <a:pt x="500" y="102"/>
                        </a:lnTo>
                        <a:lnTo>
                          <a:pt x="488" y="106"/>
                        </a:lnTo>
                        <a:lnTo>
                          <a:pt x="476" y="114"/>
                        </a:lnTo>
                        <a:lnTo>
                          <a:pt x="464" y="114"/>
                        </a:lnTo>
                        <a:lnTo>
                          <a:pt x="455" y="118"/>
                        </a:lnTo>
                        <a:lnTo>
                          <a:pt x="455" y="122"/>
                        </a:lnTo>
                        <a:lnTo>
                          <a:pt x="468" y="122"/>
                        </a:lnTo>
                        <a:lnTo>
                          <a:pt x="480" y="130"/>
                        </a:lnTo>
                        <a:lnTo>
                          <a:pt x="496" y="134"/>
                        </a:lnTo>
                        <a:lnTo>
                          <a:pt x="508" y="138"/>
                        </a:lnTo>
                        <a:lnTo>
                          <a:pt x="521" y="142"/>
                        </a:lnTo>
                        <a:lnTo>
                          <a:pt x="529" y="155"/>
                        </a:lnTo>
                        <a:lnTo>
                          <a:pt x="517" y="163"/>
                        </a:lnTo>
                        <a:lnTo>
                          <a:pt x="504" y="167"/>
                        </a:lnTo>
                        <a:lnTo>
                          <a:pt x="492" y="167"/>
                        </a:lnTo>
                        <a:lnTo>
                          <a:pt x="480" y="163"/>
                        </a:lnTo>
                        <a:lnTo>
                          <a:pt x="464" y="163"/>
                        </a:lnTo>
                        <a:lnTo>
                          <a:pt x="455" y="163"/>
                        </a:lnTo>
                        <a:lnTo>
                          <a:pt x="443" y="163"/>
                        </a:lnTo>
                        <a:lnTo>
                          <a:pt x="431" y="163"/>
                        </a:lnTo>
                        <a:lnTo>
                          <a:pt x="419" y="159"/>
                        </a:lnTo>
                        <a:lnTo>
                          <a:pt x="407" y="159"/>
                        </a:lnTo>
                        <a:lnTo>
                          <a:pt x="394" y="163"/>
                        </a:lnTo>
                        <a:lnTo>
                          <a:pt x="382" y="167"/>
                        </a:lnTo>
                        <a:lnTo>
                          <a:pt x="370" y="155"/>
                        </a:lnTo>
                        <a:lnTo>
                          <a:pt x="374" y="142"/>
                        </a:lnTo>
                        <a:lnTo>
                          <a:pt x="362" y="130"/>
                        </a:lnTo>
                        <a:lnTo>
                          <a:pt x="350" y="126"/>
                        </a:lnTo>
                        <a:lnTo>
                          <a:pt x="337" y="130"/>
                        </a:lnTo>
                        <a:lnTo>
                          <a:pt x="325" y="130"/>
                        </a:lnTo>
                        <a:lnTo>
                          <a:pt x="337" y="122"/>
                        </a:lnTo>
                        <a:lnTo>
                          <a:pt x="350" y="118"/>
                        </a:lnTo>
                        <a:lnTo>
                          <a:pt x="337" y="110"/>
                        </a:lnTo>
                        <a:lnTo>
                          <a:pt x="325" y="102"/>
                        </a:lnTo>
                        <a:lnTo>
                          <a:pt x="313" y="102"/>
                        </a:lnTo>
                        <a:lnTo>
                          <a:pt x="305" y="90"/>
                        </a:lnTo>
                        <a:lnTo>
                          <a:pt x="293" y="81"/>
                        </a:lnTo>
                        <a:lnTo>
                          <a:pt x="280" y="73"/>
                        </a:lnTo>
                        <a:lnTo>
                          <a:pt x="268" y="73"/>
                        </a:lnTo>
                        <a:lnTo>
                          <a:pt x="256" y="73"/>
                        </a:lnTo>
                        <a:lnTo>
                          <a:pt x="244" y="77"/>
                        </a:lnTo>
                        <a:lnTo>
                          <a:pt x="232" y="81"/>
                        </a:lnTo>
                        <a:lnTo>
                          <a:pt x="219" y="81"/>
                        </a:lnTo>
                        <a:lnTo>
                          <a:pt x="211" y="69"/>
                        </a:lnTo>
                        <a:lnTo>
                          <a:pt x="211" y="57"/>
                        </a:lnTo>
                        <a:lnTo>
                          <a:pt x="199" y="45"/>
                        </a:lnTo>
                        <a:lnTo>
                          <a:pt x="187" y="45"/>
                        </a:lnTo>
                        <a:lnTo>
                          <a:pt x="175" y="45"/>
                        </a:lnTo>
                        <a:lnTo>
                          <a:pt x="158" y="41"/>
                        </a:lnTo>
                        <a:lnTo>
                          <a:pt x="146" y="45"/>
                        </a:lnTo>
                        <a:lnTo>
                          <a:pt x="134" y="49"/>
                        </a:lnTo>
                        <a:lnTo>
                          <a:pt x="122" y="53"/>
                        </a:lnTo>
                        <a:lnTo>
                          <a:pt x="110"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88" name="Freeform 414">
                    <a:extLst>
                      <a:ext uri="{FF2B5EF4-FFF2-40B4-BE49-F238E27FC236}">
                        <a16:creationId xmlns:a16="http://schemas.microsoft.com/office/drawing/2014/main" id="{598843F5-FE78-4CE7-9747-50EA93CEF651}"/>
                      </a:ext>
                    </a:extLst>
                  </p:cNvPr>
                  <p:cNvSpPr>
                    <a:spLocks/>
                  </p:cNvSpPr>
                  <p:nvPr/>
                </p:nvSpPr>
                <p:spPr bwMode="gray">
                  <a:xfrm>
                    <a:off x="4216" y="4461"/>
                    <a:ext cx="93" cy="85"/>
                  </a:xfrm>
                  <a:custGeom>
                    <a:avLst/>
                    <a:gdLst>
                      <a:gd name="T0" fmla="*/ 8 w 93"/>
                      <a:gd name="T1" fmla="*/ 37 h 85"/>
                      <a:gd name="T2" fmla="*/ 16 w 93"/>
                      <a:gd name="T3" fmla="*/ 49 h 85"/>
                      <a:gd name="T4" fmla="*/ 40 w 93"/>
                      <a:gd name="T5" fmla="*/ 73 h 85"/>
                      <a:gd name="T6" fmla="*/ 53 w 93"/>
                      <a:gd name="T7" fmla="*/ 77 h 85"/>
                      <a:gd name="T8" fmla="*/ 65 w 93"/>
                      <a:gd name="T9" fmla="*/ 85 h 85"/>
                      <a:gd name="T10" fmla="*/ 69 w 93"/>
                      <a:gd name="T11" fmla="*/ 85 h 85"/>
                      <a:gd name="T12" fmla="*/ 81 w 93"/>
                      <a:gd name="T13" fmla="*/ 81 h 85"/>
                      <a:gd name="T14" fmla="*/ 93 w 93"/>
                      <a:gd name="T15" fmla="*/ 73 h 85"/>
                      <a:gd name="T16" fmla="*/ 85 w 93"/>
                      <a:gd name="T17" fmla="*/ 61 h 85"/>
                      <a:gd name="T18" fmla="*/ 73 w 93"/>
                      <a:gd name="T19" fmla="*/ 49 h 85"/>
                      <a:gd name="T20" fmla="*/ 61 w 93"/>
                      <a:gd name="T21" fmla="*/ 45 h 85"/>
                      <a:gd name="T22" fmla="*/ 57 w 93"/>
                      <a:gd name="T23" fmla="*/ 33 h 85"/>
                      <a:gd name="T24" fmla="*/ 49 w 93"/>
                      <a:gd name="T25" fmla="*/ 24 h 85"/>
                      <a:gd name="T26" fmla="*/ 32 w 93"/>
                      <a:gd name="T27" fmla="*/ 16 h 85"/>
                      <a:gd name="T28" fmla="*/ 24 w 93"/>
                      <a:gd name="T29" fmla="*/ 4 h 85"/>
                      <a:gd name="T30" fmla="*/ 16 w 93"/>
                      <a:gd name="T31" fmla="*/ 4 h 85"/>
                      <a:gd name="T32" fmla="*/ 4 w 93"/>
                      <a:gd name="T33" fmla="*/ 0 h 85"/>
                      <a:gd name="T34" fmla="*/ 0 w 93"/>
                      <a:gd name="T35" fmla="*/ 0 h 85"/>
                      <a:gd name="T36" fmla="*/ 0 w 93"/>
                      <a:gd name="T37" fmla="*/ 12 h 85"/>
                      <a:gd name="T38" fmla="*/ 4 w 93"/>
                      <a:gd name="T39" fmla="*/ 24 h 85"/>
                      <a:gd name="T40" fmla="*/ 8 w 93"/>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85">
                        <a:moveTo>
                          <a:pt x="8" y="37"/>
                        </a:moveTo>
                        <a:lnTo>
                          <a:pt x="16" y="49"/>
                        </a:lnTo>
                        <a:lnTo>
                          <a:pt x="40" y="73"/>
                        </a:lnTo>
                        <a:lnTo>
                          <a:pt x="53" y="77"/>
                        </a:lnTo>
                        <a:lnTo>
                          <a:pt x="65" y="85"/>
                        </a:lnTo>
                        <a:lnTo>
                          <a:pt x="69" y="85"/>
                        </a:lnTo>
                        <a:lnTo>
                          <a:pt x="81" y="81"/>
                        </a:lnTo>
                        <a:lnTo>
                          <a:pt x="93" y="73"/>
                        </a:lnTo>
                        <a:lnTo>
                          <a:pt x="85" y="61"/>
                        </a:lnTo>
                        <a:lnTo>
                          <a:pt x="73" y="49"/>
                        </a:lnTo>
                        <a:lnTo>
                          <a:pt x="61" y="45"/>
                        </a:lnTo>
                        <a:lnTo>
                          <a:pt x="57" y="33"/>
                        </a:lnTo>
                        <a:lnTo>
                          <a:pt x="49" y="24"/>
                        </a:lnTo>
                        <a:lnTo>
                          <a:pt x="32" y="16"/>
                        </a:lnTo>
                        <a:lnTo>
                          <a:pt x="24" y="4"/>
                        </a:lnTo>
                        <a:lnTo>
                          <a:pt x="16" y="4"/>
                        </a:lnTo>
                        <a:lnTo>
                          <a:pt x="4" y="0"/>
                        </a:lnTo>
                        <a:lnTo>
                          <a:pt x="0" y="0"/>
                        </a:lnTo>
                        <a:lnTo>
                          <a:pt x="0" y="12"/>
                        </a:lnTo>
                        <a:lnTo>
                          <a:pt x="4" y="24"/>
                        </a:lnTo>
                        <a:lnTo>
                          <a:pt x="8"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89" name="Freeform 415">
                    <a:extLst>
                      <a:ext uri="{FF2B5EF4-FFF2-40B4-BE49-F238E27FC236}">
                        <a16:creationId xmlns:a16="http://schemas.microsoft.com/office/drawing/2014/main" id="{C0241554-EFED-4B2A-A617-B7128F06907A}"/>
                      </a:ext>
                    </a:extLst>
                  </p:cNvPr>
                  <p:cNvSpPr>
                    <a:spLocks/>
                  </p:cNvSpPr>
                  <p:nvPr/>
                </p:nvSpPr>
                <p:spPr bwMode="gray">
                  <a:xfrm>
                    <a:off x="4798" y="4457"/>
                    <a:ext cx="187" cy="45"/>
                  </a:xfrm>
                  <a:custGeom>
                    <a:avLst/>
                    <a:gdLst>
                      <a:gd name="T0" fmla="*/ 73 w 187"/>
                      <a:gd name="T1" fmla="*/ 4 h 45"/>
                      <a:gd name="T2" fmla="*/ 61 w 187"/>
                      <a:gd name="T3" fmla="*/ 8 h 45"/>
                      <a:gd name="T4" fmla="*/ 48 w 187"/>
                      <a:gd name="T5" fmla="*/ 0 h 45"/>
                      <a:gd name="T6" fmla="*/ 36 w 187"/>
                      <a:gd name="T7" fmla="*/ 4 h 45"/>
                      <a:gd name="T8" fmla="*/ 20 w 187"/>
                      <a:gd name="T9" fmla="*/ 4 h 45"/>
                      <a:gd name="T10" fmla="*/ 12 w 187"/>
                      <a:gd name="T11" fmla="*/ 8 h 45"/>
                      <a:gd name="T12" fmla="*/ 0 w 187"/>
                      <a:gd name="T13" fmla="*/ 20 h 45"/>
                      <a:gd name="T14" fmla="*/ 4 w 187"/>
                      <a:gd name="T15" fmla="*/ 32 h 45"/>
                      <a:gd name="T16" fmla="*/ 16 w 187"/>
                      <a:gd name="T17" fmla="*/ 41 h 45"/>
                      <a:gd name="T18" fmla="*/ 28 w 187"/>
                      <a:gd name="T19" fmla="*/ 45 h 45"/>
                      <a:gd name="T20" fmla="*/ 53 w 187"/>
                      <a:gd name="T21" fmla="*/ 45 h 45"/>
                      <a:gd name="T22" fmla="*/ 65 w 187"/>
                      <a:gd name="T23" fmla="*/ 45 h 45"/>
                      <a:gd name="T24" fmla="*/ 77 w 187"/>
                      <a:gd name="T25" fmla="*/ 41 h 45"/>
                      <a:gd name="T26" fmla="*/ 114 w 187"/>
                      <a:gd name="T27" fmla="*/ 41 h 45"/>
                      <a:gd name="T28" fmla="*/ 126 w 187"/>
                      <a:gd name="T29" fmla="*/ 45 h 45"/>
                      <a:gd name="T30" fmla="*/ 150 w 187"/>
                      <a:gd name="T31" fmla="*/ 45 h 45"/>
                      <a:gd name="T32" fmla="*/ 162 w 187"/>
                      <a:gd name="T33" fmla="*/ 45 h 45"/>
                      <a:gd name="T34" fmla="*/ 166 w 187"/>
                      <a:gd name="T35" fmla="*/ 32 h 45"/>
                      <a:gd name="T36" fmla="*/ 175 w 187"/>
                      <a:gd name="T37" fmla="*/ 20 h 45"/>
                      <a:gd name="T38" fmla="*/ 187 w 187"/>
                      <a:gd name="T39" fmla="*/ 12 h 45"/>
                      <a:gd name="T40" fmla="*/ 183 w 187"/>
                      <a:gd name="T41" fmla="*/ 12 h 45"/>
                      <a:gd name="T42" fmla="*/ 175 w 187"/>
                      <a:gd name="T43" fmla="*/ 8 h 45"/>
                      <a:gd name="T44" fmla="*/ 162 w 187"/>
                      <a:gd name="T45" fmla="*/ 4 h 45"/>
                      <a:gd name="T46" fmla="*/ 146 w 187"/>
                      <a:gd name="T47" fmla="*/ 8 h 45"/>
                      <a:gd name="T48" fmla="*/ 134 w 187"/>
                      <a:gd name="T49" fmla="*/ 4 h 45"/>
                      <a:gd name="T50" fmla="*/ 122 w 187"/>
                      <a:gd name="T51" fmla="*/ 4 h 45"/>
                      <a:gd name="T52" fmla="*/ 109 w 187"/>
                      <a:gd name="T53" fmla="*/ 4 h 45"/>
                      <a:gd name="T54" fmla="*/ 97 w 187"/>
                      <a:gd name="T55" fmla="*/ 0 h 45"/>
                      <a:gd name="T56" fmla="*/ 85 w 187"/>
                      <a:gd name="T57" fmla="*/ 4 h 45"/>
                      <a:gd name="T58" fmla="*/ 73 w 187"/>
                      <a:gd name="T59"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45">
                        <a:moveTo>
                          <a:pt x="73" y="4"/>
                        </a:moveTo>
                        <a:lnTo>
                          <a:pt x="61" y="8"/>
                        </a:lnTo>
                        <a:lnTo>
                          <a:pt x="48" y="0"/>
                        </a:lnTo>
                        <a:lnTo>
                          <a:pt x="36" y="4"/>
                        </a:lnTo>
                        <a:lnTo>
                          <a:pt x="20" y="4"/>
                        </a:lnTo>
                        <a:lnTo>
                          <a:pt x="12" y="8"/>
                        </a:lnTo>
                        <a:lnTo>
                          <a:pt x="0" y="20"/>
                        </a:lnTo>
                        <a:lnTo>
                          <a:pt x="4" y="32"/>
                        </a:lnTo>
                        <a:lnTo>
                          <a:pt x="16" y="41"/>
                        </a:lnTo>
                        <a:lnTo>
                          <a:pt x="28" y="45"/>
                        </a:lnTo>
                        <a:lnTo>
                          <a:pt x="53" y="45"/>
                        </a:lnTo>
                        <a:lnTo>
                          <a:pt x="65" y="45"/>
                        </a:lnTo>
                        <a:lnTo>
                          <a:pt x="77" y="41"/>
                        </a:lnTo>
                        <a:lnTo>
                          <a:pt x="114" y="41"/>
                        </a:lnTo>
                        <a:lnTo>
                          <a:pt x="126" y="45"/>
                        </a:lnTo>
                        <a:lnTo>
                          <a:pt x="150" y="45"/>
                        </a:lnTo>
                        <a:lnTo>
                          <a:pt x="162" y="45"/>
                        </a:lnTo>
                        <a:lnTo>
                          <a:pt x="166" y="32"/>
                        </a:lnTo>
                        <a:lnTo>
                          <a:pt x="175" y="20"/>
                        </a:lnTo>
                        <a:lnTo>
                          <a:pt x="187" y="12"/>
                        </a:lnTo>
                        <a:lnTo>
                          <a:pt x="183" y="12"/>
                        </a:lnTo>
                        <a:lnTo>
                          <a:pt x="175" y="8"/>
                        </a:lnTo>
                        <a:lnTo>
                          <a:pt x="162" y="4"/>
                        </a:lnTo>
                        <a:lnTo>
                          <a:pt x="146" y="8"/>
                        </a:lnTo>
                        <a:lnTo>
                          <a:pt x="134" y="4"/>
                        </a:lnTo>
                        <a:lnTo>
                          <a:pt x="122" y="4"/>
                        </a:lnTo>
                        <a:lnTo>
                          <a:pt x="109" y="4"/>
                        </a:lnTo>
                        <a:lnTo>
                          <a:pt x="97" y="0"/>
                        </a:lnTo>
                        <a:lnTo>
                          <a:pt x="85" y="4"/>
                        </a:lnTo>
                        <a:lnTo>
                          <a:pt x="73"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90" name="Freeform 416">
                    <a:extLst>
                      <a:ext uri="{FF2B5EF4-FFF2-40B4-BE49-F238E27FC236}">
                        <a16:creationId xmlns:a16="http://schemas.microsoft.com/office/drawing/2014/main" id="{A3E965FA-0F81-49B0-8FD8-640D57A90584}"/>
                      </a:ext>
                    </a:extLst>
                  </p:cNvPr>
                  <p:cNvSpPr>
                    <a:spLocks/>
                  </p:cNvSpPr>
                  <p:nvPr/>
                </p:nvSpPr>
                <p:spPr bwMode="gray">
                  <a:xfrm>
                    <a:off x="4761" y="4551"/>
                    <a:ext cx="1054" cy="321"/>
                  </a:xfrm>
                  <a:custGeom>
                    <a:avLst/>
                    <a:gdLst>
                      <a:gd name="T0" fmla="*/ 464 w 1054"/>
                      <a:gd name="T1" fmla="*/ 305 h 321"/>
                      <a:gd name="T2" fmla="*/ 501 w 1054"/>
                      <a:gd name="T3" fmla="*/ 268 h 321"/>
                      <a:gd name="T4" fmla="*/ 525 w 1054"/>
                      <a:gd name="T5" fmla="*/ 317 h 321"/>
                      <a:gd name="T6" fmla="*/ 586 w 1054"/>
                      <a:gd name="T7" fmla="*/ 321 h 321"/>
                      <a:gd name="T8" fmla="*/ 631 w 1054"/>
                      <a:gd name="T9" fmla="*/ 317 h 321"/>
                      <a:gd name="T10" fmla="*/ 684 w 1054"/>
                      <a:gd name="T11" fmla="*/ 313 h 321"/>
                      <a:gd name="T12" fmla="*/ 716 w 1054"/>
                      <a:gd name="T13" fmla="*/ 292 h 321"/>
                      <a:gd name="T14" fmla="*/ 769 w 1054"/>
                      <a:gd name="T15" fmla="*/ 313 h 321"/>
                      <a:gd name="T16" fmla="*/ 818 w 1054"/>
                      <a:gd name="T17" fmla="*/ 284 h 321"/>
                      <a:gd name="T18" fmla="*/ 830 w 1054"/>
                      <a:gd name="T19" fmla="*/ 301 h 321"/>
                      <a:gd name="T20" fmla="*/ 891 w 1054"/>
                      <a:gd name="T21" fmla="*/ 321 h 321"/>
                      <a:gd name="T22" fmla="*/ 952 w 1054"/>
                      <a:gd name="T23" fmla="*/ 305 h 321"/>
                      <a:gd name="T24" fmla="*/ 1005 w 1054"/>
                      <a:gd name="T25" fmla="*/ 297 h 321"/>
                      <a:gd name="T26" fmla="*/ 1030 w 1054"/>
                      <a:gd name="T27" fmla="*/ 276 h 321"/>
                      <a:gd name="T28" fmla="*/ 1021 w 1054"/>
                      <a:gd name="T29" fmla="*/ 256 h 321"/>
                      <a:gd name="T30" fmla="*/ 1017 w 1054"/>
                      <a:gd name="T31" fmla="*/ 244 h 321"/>
                      <a:gd name="T32" fmla="*/ 1038 w 1054"/>
                      <a:gd name="T33" fmla="*/ 199 h 321"/>
                      <a:gd name="T34" fmla="*/ 1017 w 1054"/>
                      <a:gd name="T35" fmla="*/ 191 h 321"/>
                      <a:gd name="T36" fmla="*/ 956 w 1054"/>
                      <a:gd name="T37" fmla="*/ 179 h 321"/>
                      <a:gd name="T38" fmla="*/ 899 w 1054"/>
                      <a:gd name="T39" fmla="*/ 158 h 321"/>
                      <a:gd name="T40" fmla="*/ 838 w 1054"/>
                      <a:gd name="T41" fmla="*/ 166 h 321"/>
                      <a:gd name="T42" fmla="*/ 765 w 1054"/>
                      <a:gd name="T43" fmla="*/ 162 h 321"/>
                      <a:gd name="T44" fmla="*/ 704 w 1054"/>
                      <a:gd name="T45" fmla="*/ 183 h 321"/>
                      <a:gd name="T46" fmla="*/ 667 w 1054"/>
                      <a:gd name="T47" fmla="*/ 203 h 321"/>
                      <a:gd name="T48" fmla="*/ 631 w 1054"/>
                      <a:gd name="T49" fmla="*/ 211 h 321"/>
                      <a:gd name="T50" fmla="*/ 574 w 1054"/>
                      <a:gd name="T51" fmla="*/ 183 h 321"/>
                      <a:gd name="T52" fmla="*/ 521 w 1054"/>
                      <a:gd name="T53" fmla="*/ 199 h 321"/>
                      <a:gd name="T54" fmla="*/ 488 w 1054"/>
                      <a:gd name="T55" fmla="*/ 203 h 321"/>
                      <a:gd name="T56" fmla="*/ 427 w 1054"/>
                      <a:gd name="T57" fmla="*/ 187 h 321"/>
                      <a:gd name="T58" fmla="*/ 439 w 1054"/>
                      <a:gd name="T59" fmla="*/ 150 h 321"/>
                      <a:gd name="T60" fmla="*/ 403 w 1054"/>
                      <a:gd name="T61" fmla="*/ 142 h 321"/>
                      <a:gd name="T62" fmla="*/ 358 w 1054"/>
                      <a:gd name="T63" fmla="*/ 134 h 321"/>
                      <a:gd name="T64" fmla="*/ 395 w 1054"/>
                      <a:gd name="T65" fmla="*/ 130 h 321"/>
                      <a:gd name="T66" fmla="*/ 334 w 1054"/>
                      <a:gd name="T67" fmla="*/ 118 h 321"/>
                      <a:gd name="T68" fmla="*/ 387 w 1054"/>
                      <a:gd name="T69" fmla="*/ 113 h 321"/>
                      <a:gd name="T70" fmla="*/ 439 w 1054"/>
                      <a:gd name="T71" fmla="*/ 113 h 321"/>
                      <a:gd name="T72" fmla="*/ 423 w 1054"/>
                      <a:gd name="T73" fmla="*/ 93 h 321"/>
                      <a:gd name="T74" fmla="*/ 366 w 1054"/>
                      <a:gd name="T75" fmla="*/ 81 h 321"/>
                      <a:gd name="T76" fmla="*/ 350 w 1054"/>
                      <a:gd name="T77" fmla="*/ 73 h 321"/>
                      <a:gd name="T78" fmla="*/ 358 w 1054"/>
                      <a:gd name="T79" fmla="*/ 52 h 321"/>
                      <a:gd name="T80" fmla="*/ 297 w 1054"/>
                      <a:gd name="T81" fmla="*/ 52 h 321"/>
                      <a:gd name="T82" fmla="*/ 236 w 1054"/>
                      <a:gd name="T83" fmla="*/ 56 h 321"/>
                      <a:gd name="T84" fmla="*/ 220 w 1054"/>
                      <a:gd name="T85" fmla="*/ 56 h 321"/>
                      <a:gd name="T86" fmla="*/ 175 w 1054"/>
                      <a:gd name="T87" fmla="*/ 20 h 321"/>
                      <a:gd name="T88" fmla="*/ 110 w 1054"/>
                      <a:gd name="T89" fmla="*/ 8 h 321"/>
                      <a:gd name="T90" fmla="*/ 49 w 1054"/>
                      <a:gd name="T91" fmla="*/ 4 h 321"/>
                      <a:gd name="T92" fmla="*/ 12 w 1054"/>
                      <a:gd name="T93" fmla="*/ 28 h 321"/>
                      <a:gd name="T94" fmla="*/ 12 w 1054"/>
                      <a:gd name="T95" fmla="*/ 44 h 321"/>
                      <a:gd name="T96" fmla="*/ 73 w 1054"/>
                      <a:gd name="T97" fmla="*/ 61 h 321"/>
                      <a:gd name="T98" fmla="*/ 81 w 1054"/>
                      <a:gd name="T99" fmla="*/ 89 h 321"/>
                      <a:gd name="T100" fmla="*/ 94 w 1054"/>
                      <a:gd name="T101" fmla="*/ 97 h 321"/>
                      <a:gd name="T102" fmla="*/ 155 w 1054"/>
                      <a:gd name="T103" fmla="*/ 101 h 321"/>
                      <a:gd name="T104" fmla="*/ 220 w 1054"/>
                      <a:gd name="T105" fmla="*/ 89 h 321"/>
                      <a:gd name="T106" fmla="*/ 269 w 1054"/>
                      <a:gd name="T107" fmla="*/ 138 h 321"/>
                      <a:gd name="T108" fmla="*/ 281 w 1054"/>
                      <a:gd name="T109" fmla="*/ 191 h 321"/>
                      <a:gd name="T110" fmla="*/ 289 w 1054"/>
                      <a:gd name="T111" fmla="*/ 236 h 321"/>
                      <a:gd name="T112" fmla="*/ 313 w 1054"/>
                      <a:gd name="T113" fmla="*/ 288 h 321"/>
                      <a:gd name="T114" fmla="*/ 354 w 1054"/>
                      <a:gd name="T115" fmla="*/ 284 h 321"/>
                      <a:gd name="T116" fmla="*/ 382 w 1054"/>
                      <a:gd name="T117" fmla="*/ 30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4" h="321">
                        <a:moveTo>
                          <a:pt x="415" y="305"/>
                        </a:moveTo>
                        <a:lnTo>
                          <a:pt x="427" y="313"/>
                        </a:lnTo>
                        <a:lnTo>
                          <a:pt x="439" y="309"/>
                        </a:lnTo>
                        <a:lnTo>
                          <a:pt x="452" y="305"/>
                        </a:lnTo>
                        <a:lnTo>
                          <a:pt x="464" y="305"/>
                        </a:lnTo>
                        <a:lnTo>
                          <a:pt x="468" y="292"/>
                        </a:lnTo>
                        <a:lnTo>
                          <a:pt x="472" y="280"/>
                        </a:lnTo>
                        <a:lnTo>
                          <a:pt x="484" y="292"/>
                        </a:lnTo>
                        <a:lnTo>
                          <a:pt x="492" y="280"/>
                        </a:lnTo>
                        <a:lnTo>
                          <a:pt x="501" y="268"/>
                        </a:lnTo>
                        <a:lnTo>
                          <a:pt x="505" y="280"/>
                        </a:lnTo>
                        <a:lnTo>
                          <a:pt x="509" y="292"/>
                        </a:lnTo>
                        <a:lnTo>
                          <a:pt x="501" y="305"/>
                        </a:lnTo>
                        <a:lnTo>
                          <a:pt x="513" y="317"/>
                        </a:lnTo>
                        <a:lnTo>
                          <a:pt x="525" y="317"/>
                        </a:lnTo>
                        <a:lnTo>
                          <a:pt x="537" y="321"/>
                        </a:lnTo>
                        <a:lnTo>
                          <a:pt x="549" y="313"/>
                        </a:lnTo>
                        <a:lnTo>
                          <a:pt x="562" y="321"/>
                        </a:lnTo>
                        <a:lnTo>
                          <a:pt x="574" y="313"/>
                        </a:lnTo>
                        <a:lnTo>
                          <a:pt x="586" y="321"/>
                        </a:lnTo>
                        <a:lnTo>
                          <a:pt x="598" y="317"/>
                        </a:lnTo>
                        <a:lnTo>
                          <a:pt x="610" y="321"/>
                        </a:lnTo>
                        <a:lnTo>
                          <a:pt x="606" y="309"/>
                        </a:lnTo>
                        <a:lnTo>
                          <a:pt x="619" y="313"/>
                        </a:lnTo>
                        <a:lnTo>
                          <a:pt x="631" y="317"/>
                        </a:lnTo>
                        <a:lnTo>
                          <a:pt x="643" y="305"/>
                        </a:lnTo>
                        <a:lnTo>
                          <a:pt x="651" y="317"/>
                        </a:lnTo>
                        <a:lnTo>
                          <a:pt x="659" y="317"/>
                        </a:lnTo>
                        <a:lnTo>
                          <a:pt x="675" y="317"/>
                        </a:lnTo>
                        <a:lnTo>
                          <a:pt x="684" y="313"/>
                        </a:lnTo>
                        <a:lnTo>
                          <a:pt x="684" y="301"/>
                        </a:lnTo>
                        <a:lnTo>
                          <a:pt x="696" y="313"/>
                        </a:lnTo>
                        <a:lnTo>
                          <a:pt x="708" y="317"/>
                        </a:lnTo>
                        <a:lnTo>
                          <a:pt x="712" y="305"/>
                        </a:lnTo>
                        <a:lnTo>
                          <a:pt x="716" y="292"/>
                        </a:lnTo>
                        <a:lnTo>
                          <a:pt x="720" y="305"/>
                        </a:lnTo>
                        <a:lnTo>
                          <a:pt x="732" y="313"/>
                        </a:lnTo>
                        <a:lnTo>
                          <a:pt x="745" y="317"/>
                        </a:lnTo>
                        <a:lnTo>
                          <a:pt x="757" y="317"/>
                        </a:lnTo>
                        <a:lnTo>
                          <a:pt x="769" y="313"/>
                        </a:lnTo>
                        <a:lnTo>
                          <a:pt x="781" y="313"/>
                        </a:lnTo>
                        <a:lnTo>
                          <a:pt x="793" y="313"/>
                        </a:lnTo>
                        <a:lnTo>
                          <a:pt x="806" y="309"/>
                        </a:lnTo>
                        <a:lnTo>
                          <a:pt x="810" y="297"/>
                        </a:lnTo>
                        <a:lnTo>
                          <a:pt x="818" y="284"/>
                        </a:lnTo>
                        <a:lnTo>
                          <a:pt x="806" y="276"/>
                        </a:lnTo>
                        <a:lnTo>
                          <a:pt x="818" y="276"/>
                        </a:lnTo>
                        <a:lnTo>
                          <a:pt x="830" y="276"/>
                        </a:lnTo>
                        <a:lnTo>
                          <a:pt x="830" y="288"/>
                        </a:lnTo>
                        <a:lnTo>
                          <a:pt x="830" y="301"/>
                        </a:lnTo>
                        <a:lnTo>
                          <a:pt x="846" y="313"/>
                        </a:lnTo>
                        <a:lnTo>
                          <a:pt x="855" y="313"/>
                        </a:lnTo>
                        <a:lnTo>
                          <a:pt x="867" y="313"/>
                        </a:lnTo>
                        <a:lnTo>
                          <a:pt x="879" y="313"/>
                        </a:lnTo>
                        <a:lnTo>
                          <a:pt x="891" y="321"/>
                        </a:lnTo>
                        <a:lnTo>
                          <a:pt x="907" y="321"/>
                        </a:lnTo>
                        <a:lnTo>
                          <a:pt x="916" y="321"/>
                        </a:lnTo>
                        <a:lnTo>
                          <a:pt x="928" y="313"/>
                        </a:lnTo>
                        <a:lnTo>
                          <a:pt x="944" y="309"/>
                        </a:lnTo>
                        <a:lnTo>
                          <a:pt x="952" y="305"/>
                        </a:lnTo>
                        <a:lnTo>
                          <a:pt x="968" y="309"/>
                        </a:lnTo>
                        <a:lnTo>
                          <a:pt x="981" y="309"/>
                        </a:lnTo>
                        <a:lnTo>
                          <a:pt x="993" y="305"/>
                        </a:lnTo>
                        <a:lnTo>
                          <a:pt x="1005" y="305"/>
                        </a:lnTo>
                        <a:lnTo>
                          <a:pt x="1005" y="297"/>
                        </a:lnTo>
                        <a:lnTo>
                          <a:pt x="1009" y="284"/>
                        </a:lnTo>
                        <a:lnTo>
                          <a:pt x="997" y="272"/>
                        </a:lnTo>
                        <a:lnTo>
                          <a:pt x="1009" y="276"/>
                        </a:lnTo>
                        <a:lnTo>
                          <a:pt x="1017" y="276"/>
                        </a:lnTo>
                        <a:lnTo>
                          <a:pt x="1030" y="276"/>
                        </a:lnTo>
                        <a:lnTo>
                          <a:pt x="1046" y="272"/>
                        </a:lnTo>
                        <a:lnTo>
                          <a:pt x="1054" y="272"/>
                        </a:lnTo>
                        <a:lnTo>
                          <a:pt x="1046" y="260"/>
                        </a:lnTo>
                        <a:lnTo>
                          <a:pt x="1034" y="252"/>
                        </a:lnTo>
                        <a:lnTo>
                          <a:pt x="1021" y="256"/>
                        </a:lnTo>
                        <a:lnTo>
                          <a:pt x="1017" y="256"/>
                        </a:lnTo>
                        <a:lnTo>
                          <a:pt x="1005" y="260"/>
                        </a:lnTo>
                        <a:lnTo>
                          <a:pt x="993" y="252"/>
                        </a:lnTo>
                        <a:lnTo>
                          <a:pt x="1005" y="248"/>
                        </a:lnTo>
                        <a:lnTo>
                          <a:pt x="1017" y="244"/>
                        </a:lnTo>
                        <a:lnTo>
                          <a:pt x="1030" y="236"/>
                        </a:lnTo>
                        <a:lnTo>
                          <a:pt x="1042" y="231"/>
                        </a:lnTo>
                        <a:lnTo>
                          <a:pt x="1042" y="219"/>
                        </a:lnTo>
                        <a:lnTo>
                          <a:pt x="1050" y="207"/>
                        </a:lnTo>
                        <a:lnTo>
                          <a:pt x="1038" y="199"/>
                        </a:lnTo>
                        <a:lnTo>
                          <a:pt x="1025" y="199"/>
                        </a:lnTo>
                        <a:lnTo>
                          <a:pt x="1017" y="199"/>
                        </a:lnTo>
                        <a:lnTo>
                          <a:pt x="1005" y="199"/>
                        </a:lnTo>
                        <a:lnTo>
                          <a:pt x="1017" y="191"/>
                        </a:lnTo>
                        <a:lnTo>
                          <a:pt x="1017" y="191"/>
                        </a:lnTo>
                        <a:lnTo>
                          <a:pt x="1005" y="183"/>
                        </a:lnTo>
                        <a:lnTo>
                          <a:pt x="993" y="179"/>
                        </a:lnTo>
                        <a:lnTo>
                          <a:pt x="981" y="179"/>
                        </a:lnTo>
                        <a:lnTo>
                          <a:pt x="968" y="179"/>
                        </a:lnTo>
                        <a:lnTo>
                          <a:pt x="956" y="179"/>
                        </a:lnTo>
                        <a:lnTo>
                          <a:pt x="944" y="179"/>
                        </a:lnTo>
                        <a:lnTo>
                          <a:pt x="952" y="166"/>
                        </a:lnTo>
                        <a:lnTo>
                          <a:pt x="940" y="162"/>
                        </a:lnTo>
                        <a:lnTo>
                          <a:pt x="928" y="158"/>
                        </a:lnTo>
                        <a:lnTo>
                          <a:pt x="899" y="158"/>
                        </a:lnTo>
                        <a:lnTo>
                          <a:pt x="891" y="154"/>
                        </a:lnTo>
                        <a:lnTo>
                          <a:pt x="875" y="154"/>
                        </a:lnTo>
                        <a:lnTo>
                          <a:pt x="863" y="158"/>
                        </a:lnTo>
                        <a:lnTo>
                          <a:pt x="850" y="158"/>
                        </a:lnTo>
                        <a:lnTo>
                          <a:pt x="838" y="166"/>
                        </a:lnTo>
                        <a:lnTo>
                          <a:pt x="814" y="166"/>
                        </a:lnTo>
                        <a:lnTo>
                          <a:pt x="802" y="158"/>
                        </a:lnTo>
                        <a:lnTo>
                          <a:pt x="789" y="158"/>
                        </a:lnTo>
                        <a:lnTo>
                          <a:pt x="777" y="158"/>
                        </a:lnTo>
                        <a:lnTo>
                          <a:pt x="765" y="162"/>
                        </a:lnTo>
                        <a:lnTo>
                          <a:pt x="753" y="170"/>
                        </a:lnTo>
                        <a:lnTo>
                          <a:pt x="741" y="174"/>
                        </a:lnTo>
                        <a:lnTo>
                          <a:pt x="728" y="174"/>
                        </a:lnTo>
                        <a:lnTo>
                          <a:pt x="716" y="174"/>
                        </a:lnTo>
                        <a:lnTo>
                          <a:pt x="704" y="183"/>
                        </a:lnTo>
                        <a:lnTo>
                          <a:pt x="692" y="187"/>
                        </a:lnTo>
                        <a:lnTo>
                          <a:pt x="680" y="183"/>
                        </a:lnTo>
                        <a:lnTo>
                          <a:pt x="667" y="191"/>
                        </a:lnTo>
                        <a:lnTo>
                          <a:pt x="655" y="191"/>
                        </a:lnTo>
                        <a:lnTo>
                          <a:pt x="667" y="203"/>
                        </a:lnTo>
                        <a:lnTo>
                          <a:pt x="680" y="207"/>
                        </a:lnTo>
                        <a:lnTo>
                          <a:pt x="667" y="207"/>
                        </a:lnTo>
                        <a:lnTo>
                          <a:pt x="655" y="203"/>
                        </a:lnTo>
                        <a:lnTo>
                          <a:pt x="643" y="207"/>
                        </a:lnTo>
                        <a:lnTo>
                          <a:pt x="631" y="211"/>
                        </a:lnTo>
                        <a:lnTo>
                          <a:pt x="623" y="199"/>
                        </a:lnTo>
                        <a:lnTo>
                          <a:pt x="610" y="199"/>
                        </a:lnTo>
                        <a:lnTo>
                          <a:pt x="598" y="195"/>
                        </a:lnTo>
                        <a:lnTo>
                          <a:pt x="586" y="183"/>
                        </a:lnTo>
                        <a:lnTo>
                          <a:pt x="574" y="183"/>
                        </a:lnTo>
                        <a:lnTo>
                          <a:pt x="570" y="195"/>
                        </a:lnTo>
                        <a:lnTo>
                          <a:pt x="557" y="187"/>
                        </a:lnTo>
                        <a:lnTo>
                          <a:pt x="545" y="187"/>
                        </a:lnTo>
                        <a:lnTo>
                          <a:pt x="533" y="191"/>
                        </a:lnTo>
                        <a:lnTo>
                          <a:pt x="521" y="199"/>
                        </a:lnTo>
                        <a:lnTo>
                          <a:pt x="513" y="187"/>
                        </a:lnTo>
                        <a:lnTo>
                          <a:pt x="501" y="179"/>
                        </a:lnTo>
                        <a:lnTo>
                          <a:pt x="488" y="179"/>
                        </a:lnTo>
                        <a:lnTo>
                          <a:pt x="488" y="191"/>
                        </a:lnTo>
                        <a:lnTo>
                          <a:pt x="488" y="203"/>
                        </a:lnTo>
                        <a:lnTo>
                          <a:pt x="476" y="203"/>
                        </a:lnTo>
                        <a:lnTo>
                          <a:pt x="468" y="191"/>
                        </a:lnTo>
                        <a:lnTo>
                          <a:pt x="452" y="183"/>
                        </a:lnTo>
                        <a:lnTo>
                          <a:pt x="444" y="191"/>
                        </a:lnTo>
                        <a:lnTo>
                          <a:pt x="427" y="187"/>
                        </a:lnTo>
                        <a:lnTo>
                          <a:pt x="444" y="183"/>
                        </a:lnTo>
                        <a:lnTo>
                          <a:pt x="456" y="179"/>
                        </a:lnTo>
                        <a:lnTo>
                          <a:pt x="464" y="166"/>
                        </a:lnTo>
                        <a:lnTo>
                          <a:pt x="452" y="158"/>
                        </a:lnTo>
                        <a:lnTo>
                          <a:pt x="439" y="150"/>
                        </a:lnTo>
                        <a:lnTo>
                          <a:pt x="427" y="154"/>
                        </a:lnTo>
                        <a:lnTo>
                          <a:pt x="427" y="142"/>
                        </a:lnTo>
                        <a:lnTo>
                          <a:pt x="415" y="134"/>
                        </a:lnTo>
                        <a:lnTo>
                          <a:pt x="415" y="134"/>
                        </a:lnTo>
                        <a:lnTo>
                          <a:pt x="403" y="142"/>
                        </a:lnTo>
                        <a:lnTo>
                          <a:pt x="391" y="142"/>
                        </a:lnTo>
                        <a:lnTo>
                          <a:pt x="378" y="138"/>
                        </a:lnTo>
                        <a:lnTo>
                          <a:pt x="366" y="134"/>
                        </a:lnTo>
                        <a:lnTo>
                          <a:pt x="354" y="146"/>
                        </a:lnTo>
                        <a:lnTo>
                          <a:pt x="358" y="134"/>
                        </a:lnTo>
                        <a:lnTo>
                          <a:pt x="346" y="134"/>
                        </a:lnTo>
                        <a:lnTo>
                          <a:pt x="358" y="130"/>
                        </a:lnTo>
                        <a:lnTo>
                          <a:pt x="370" y="130"/>
                        </a:lnTo>
                        <a:lnTo>
                          <a:pt x="382" y="130"/>
                        </a:lnTo>
                        <a:lnTo>
                          <a:pt x="395" y="130"/>
                        </a:lnTo>
                        <a:lnTo>
                          <a:pt x="382" y="122"/>
                        </a:lnTo>
                        <a:lnTo>
                          <a:pt x="370" y="126"/>
                        </a:lnTo>
                        <a:lnTo>
                          <a:pt x="358" y="118"/>
                        </a:lnTo>
                        <a:lnTo>
                          <a:pt x="346" y="113"/>
                        </a:lnTo>
                        <a:lnTo>
                          <a:pt x="334" y="118"/>
                        </a:lnTo>
                        <a:lnTo>
                          <a:pt x="326" y="105"/>
                        </a:lnTo>
                        <a:lnTo>
                          <a:pt x="338" y="105"/>
                        </a:lnTo>
                        <a:lnTo>
                          <a:pt x="362" y="113"/>
                        </a:lnTo>
                        <a:lnTo>
                          <a:pt x="374" y="113"/>
                        </a:lnTo>
                        <a:lnTo>
                          <a:pt x="387" y="113"/>
                        </a:lnTo>
                        <a:lnTo>
                          <a:pt x="399" y="113"/>
                        </a:lnTo>
                        <a:lnTo>
                          <a:pt x="411" y="113"/>
                        </a:lnTo>
                        <a:lnTo>
                          <a:pt x="415" y="113"/>
                        </a:lnTo>
                        <a:lnTo>
                          <a:pt x="427" y="113"/>
                        </a:lnTo>
                        <a:lnTo>
                          <a:pt x="439" y="113"/>
                        </a:lnTo>
                        <a:lnTo>
                          <a:pt x="452" y="113"/>
                        </a:lnTo>
                        <a:lnTo>
                          <a:pt x="460" y="101"/>
                        </a:lnTo>
                        <a:lnTo>
                          <a:pt x="448" y="97"/>
                        </a:lnTo>
                        <a:lnTo>
                          <a:pt x="435" y="93"/>
                        </a:lnTo>
                        <a:lnTo>
                          <a:pt x="423" y="93"/>
                        </a:lnTo>
                        <a:lnTo>
                          <a:pt x="415" y="89"/>
                        </a:lnTo>
                        <a:lnTo>
                          <a:pt x="403" y="89"/>
                        </a:lnTo>
                        <a:lnTo>
                          <a:pt x="391" y="85"/>
                        </a:lnTo>
                        <a:lnTo>
                          <a:pt x="378" y="85"/>
                        </a:lnTo>
                        <a:lnTo>
                          <a:pt x="366" y="81"/>
                        </a:lnTo>
                        <a:lnTo>
                          <a:pt x="354" y="77"/>
                        </a:lnTo>
                        <a:lnTo>
                          <a:pt x="338" y="77"/>
                        </a:lnTo>
                        <a:lnTo>
                          <a:pt x="326" y="73"/>
                        </a:lnTo>
                        <a:lnTo>
                          <a:pt x="338" y="73"/>
                        </a:lnTo>
                        <a:lnTo>
                          <a:pt x="350" y="73"/>
                        </a:lnTo>
                        <a:lnTo>
                          <a:pt x="362" y="77"/>
                        </a:lnTo>
                        <a:lnTo>
                          <a:pt x="374" y="77"/>
                        </a:lnTo>
                        <a:lnTo>
                          <a:pt x="382" y="65"/>
                        </a:lnTo>
                        <a:lnTo>
                          <a:pt x="370" y="61"/>
                        </a:lnTo>
                        <a:lnTo>
                          <a:pt x="358" y="52"/>
                        </a:lnTo>
                        <a:lnTo>
                          <a:pt x="346" y="52"/>
                        </a:lnTo>
                        <a:lnTo>
                          <a:pt x="334" y="48"/>
                        </a:lnTo>
                        <a:lnTo>
                          <a:pt x="321" y="48"/>
                        </a:lnTo>
                        <a:lnTo>
                          <a:pt x="309" y="48"/>
                        </a:lnTo>
                        <a:lnTo>
                          <a:pt x="297" y="52"/>
                        </a:lnTo>
                        <a:lnTo>
                          <a:pt x="285" y="56"/>
                        </a:lnTo>
                        <a:lnTo>
                          <a:pt x="273" y="61"/>
                        </a:lnTo>
                        <a:lnTo>
                          <a:pt x="260" y="56"/>
                        </a:lnTo>
                        <a:lnTo>
                          <a:pt x="244" y="56"/>
                        </a:lnTo>
                        <a:lnTo>
                          <a:pt x="236" y="56"/>
                        </a:lnTo>
                        <a:lnTo>
                          <a:pt x="220" y="65"/>
                        </a:lnTo>
                        <a:lnTo>
                          <a:pt x="208" y="77"/>
                        </a:lnTo>
                        <a:lnTo>
                          <a:pt x="195" y="81"/>
                        </a:lnTo>
                        <a:lnTo>
                          <a:pt x="208" y="69"/>
                        </a:lnTo>
                        <a:lnTo>
                          <a:pt x="220" y="56"/>
                        </a:lnTo>
                        <a:lnTo>
                          <a:pt x="224" y="44"/>
                        </a:lnTo>
                        <a:lnTo>
                          <a:pt x="212" y="36"/>
                        </a:lnTo>
                        <a:lnTo>
                          <a:pt x="199" y="28"/>
                        </a:lnTo>
                        <a:lnTo>
                          <a:pt x="183" y="20"/>
                        </a:lnTo>
                        <a:lnTo>
                          <a:pt x="175" y="20"/>
                        </a:lnTo>
                        <a:lnTo>
                          <a:pt x="159" y="24"/>
                        </a:lnTo>
                        <a:lnTo>
                          <a:pt x="151" y="20"/>
                        </a:lnTo>
                        <a:lnTo>
                          <a:pt x="138" y="12"/>
                        </a:lnTo>
                        <a:lnTo>
                          <a:pt x="126" y="12"/>
                        </a:lnTo>
                        <a:lnTo>
                          <a:pt x="110" y="8"/>
                        </a:lnTo>
                        <a:lnTo>
                          <a:pt x="98" y="8"/>
                        </a:lnTo>
                        <a:lnTo>
                          <a:pt x="90" y="4"/>
                        </a:lnTo>
                        <a:lnTo>
                          <a:pt x="73" y="4"/>
                        </a:lnTo>
                        <a:lnTo>
                          <a:pt x="61" y="0"/>
                        </a:lnTo>
                        <a:lnTo>
                          <a:pt x="49" y="4"/>
                        </a:lnTo>
                        <a:lnTo>
                          <a:pt x="37" y="4"/>
                        </a:lnTo>
                        <a:lnTo>
                          <a:pt x="24" y="12"/>
                        </a:lnTo>
                        <a:lnTo>
                          <a:pt x="12" y="12"/>
                        </a:lnTo>
                        <a:lnTo>
                          <a:pt x="4" y="20"/>
                        </a:lnTo>
                        <a:lnTo>
                          <a:pt x="12" y="28"/>
                        </a:lnTo>
                        <a:lnTo>
                          <a:pt x="28" y="32"/>
                        </a:lnTo>
                        <a:lnTo>
                          <a:pt x="16" y="40"/>
                        </a:lnTo>
                        <a:lnTo>
                          <a:pt x="4" y="32"/>
                        </a:lnTo>
                        <a:lnTo>
                          <a:pt x="0" y="44"/>
                        </a:lnTo>
                        <a:lnTo>
                          <a:pt x="12" y="44"/>
                        </a:lnTo>
                        <a:lnTo>
                          <a:pt x="24" y="48"/>
                        </a:lnTo>
                        <a:lnTo>
                          <a:pt x="37" y="56"/>
                        </a:lnTo>
                        <a:lnTo>
                          <a:pt x="49" y="61"/>
                        </a:lnTo>
                        <a:lnTo>
                          <a:pt x="61" y="65"/>
                        </a:lnTo>
                        <a:lnTo>
                          <a:pt x="73" y="61"/>
                        </a:lnTo>
                        <a:lnTo>
                          <a:pt x="61" y="69"/>
                        </a:lnTo>
                        <a:lnTo>
                          <a:pt x="49" y="69"/>
                        </a:lnTo>
                        <a:lnTo>
                          <a:pt x="57" y="81"/>
                        </a:lnTo>
                        <a:lnTo>
                          <a:pt x="69" y="85"/>
                        </a:lnTo>
                        <a:lnTo>
                          <a:pt x="81" y="89"/>
                        </a:lnTo>
                        <a:lnTo>
                          <a:pt x="94" y="89"/>
                        </a:lnTo>
                        <a:lnTo>
                          <a:pt x="106" y="89"/>
                        </a:lnTo>
                        <a:lnTo>
                          <a:pt x="118" y="89"/>
                        </a:lnTo>
                        <a:lnTo>
                          <a:pt x="106" y="97"/>
                        </a:lnTo>
                        <a:lnTo>
                          <a:pt x="94" y="97"/>
                        </a:lnTo>
                        <a:lnTo>
                          <a:pt x="106" y="105"/>
                        </a:lnTo>
                        <a:lnTo>
                          <a:pt x="118" y="101"/>
                        </a:lnTo>
                        <a:lnTo>
                          <a:pt x="130" y="97"/>
                        </a:lnTo>
                        <a:lnTo>
                          <a:pt x="142" y="97"/>
                        </a:lnTo>
                        <a:lnTo>
                          <a:pt x="155" y="101"/>
                        </a:lnTo>
                        <a:lnTo>
                          <a:pt x="167" y="101"/>
                        </a:lnTo>
                        <a:lnTo>
                          <a:pt x="183" y="101"/>
                        </a:lnTo>
                        <a:lnTo>
                          <a:pt x="195" y="101"/>
                        </a:lnTo>
                        <a:lnTo>
                          <a:pt x="208" y="93"/>
                        </a:lnTo>
                        <a:lnTo>
                          <a:pt x="220" y="89"/>
                        </a:lnTo>
                        <a:lnTo>
                          <a:pt x="232" y="97"/>
                        </a:lnTo>
                        <a:lnTo>
                          <a:pt x="244" y="105"/>
                        </a:lnTo>
                        <a:lnTo>
                          <a:pt x="256" y="122"/>
                        </a:lnTo>
                        <a:lnTo>
                          <a:pt x="256" y="130"/>
                        </a:lnTo>
                        <a:lnTo>
                          <a:pt x="269" y="138"/>
                        </a:lnTo>
                        <a:lnTo>
                          <a:pt x="281" y="146"/>
                        </a:lnTo>
                        <a:lnTo>
                          <a:pt x="289" y="158"/>
                        </a:lnTo>
                        <a:lnTo>
                          <a:pt x="289" y="170"/>
                        </a:lnTo>
                        <a:lnTo>
                          <a:pt x="293" y="183"/>
                        </a:lnTo>
                        <a:lnTo>
                          <a:pt x="281" y="191"/>
                        </a:lnTo>
                        <a:lnTo>
                          <a:pt x="273" y="199"/>
                        </a:lnTo>
                        <a:lnTo>
                          <a:pt x="273" y="211"/>
                        </a:lnTo>
                        <a:lnTo>
                          <a:pt x="264" y="223"/>
                        </a:lnTo>
                        <a:lnTo>
                          <a:pt x="277" y="236"/>
                        </a:lnTo>
                        <a:lnTo>
                          <a:pt x="289" y="236"/>
                        </a:lnTo>
                        <a:lnTo>
                          <a:pt x="281" y="252"/>
                        </a:lnTo>
                        <a:lnTo>
                          <a:pt x="293" y="260"/>
                        </a:lnTo>
                        <a:lnTo>
                          <a:pt x="293" y="272"/>
                        </a:lnTo>
                        <a:lnTo>
                          <a:pt x="301" y="284"/>
                        </a:lnTo>
                        <a:lnTo>
                          <a:pt x="313" y="288"/>
                        </a:lnTo>
                        <a:lnTo>
                          <a:pt x="326" y="301"/>
                        </a:lnTo>
                        <a:lnTo>
                          <a:pt x="338" y="292"/>
                        </a:lnTo>
                        <a:lnTo>
                          <a:pt x="350" y="301"/>
                        </a:lnTo>
                        <a:lnTo>
                          <a:pt x="342" y="288"/>
                        </a:lnTo>
                        <a:lnTo>
                          <a:pt x="354" y="284"/>
                        </a:lnTo>
                        <a:lnTo>
                          <a:pt x="366" y="272"/>
                        </a:lnTo>
                        <a:lnTo>
                          <a:pt x="362" y="284"/>
                        </a:lnTo>
                        <a:lnTo>
                          <a:pt x="362" y="297"/>
                        </a:lnTo>
                        <a:lnTo>
                          <a:pt x="374" y="301"/>
                        </a:lnTo>
                        <a:lnTo>
                          <a:pt x="382" y="305"/>
                        </a:lnTo>
                        <a:lnTo>
                          <a:pt x="399" y="305"/>
                        </a:lnTo>
                        <a:lnTo>
                          <a:pt x="407" y="309"/>
                        </a:lnTo>
                        <a:lnTo>
                          <a:pt x="415" y="30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91" name="Freeform 417">
                    <a:extLst>
                      <a:ext uri="{FF2B5EF4-FFF2-40B4-BE49-F238E27FC236}">
                        <a16:creationId xmlns:a16="http://schemas.microsoft.com/office/drawing/2014/main" id="{B67F2432-58E4-4835-A693-F92745928CF1}"/>
                      </a:ext>
                    </a:extLst>
                  </p:cNvPr>
                  <p:cNvSpPr>
                    <a:spLocks/>
                  </p:cNvSpPr>
                  <p:nvPr/>
                </p:nvSpPr>
                <p:spPr bwMode="gray">
                  <a:xfrm>
                    <a:off x="4232" y="4249"/>
                    <a:ext cx="403" cy="208"/>
                  </a:xfrm>
                  <a:custGeom>
                    <a:avLst/>
                    <a:gdLst>
                      <a:gd name="T0" fmla="*/ 28 w 403"/>
                      <a:gd name="T1" fmla="*/ 45 h 208"/>
                      <a:gd name="T2" fmla="*/ 53 w 403"/>
                      <a:gd name="T3" fmla="*/ 45 h 208"/>
                      <a:gd name="T4" fmla="*/ 41 w 403"/>
                      <a:gd name="T5" fmla="*/ 70 h 208"/>
                      <a:gd name="T6" fmla="*/ 65 w 403"/>
                      <a:gd name="T7" fmla="*/ 70 h 208"/>
                      <a:gd name="T8" fmla="*/ 81 w 403"/>
                      <a:gd name="T9" fmla="*/ 53 h 208"/>
                      <a:gd name="T10" fmla="*/ 106 w 403"/>
                      <a:gd name="T11" fmla="*/ 61 h 208"/>
                      <a:gd name="T12" fmla="*/ 94 w 403"/>
                      <a:gd name="T13" fmla="*/ 82 h 208"/>
                      <a:gd name="T14" fmla="*/ 118 w 403"/>
                      <a:gd name="T15" fmla="*/ 78 h 208"/>
                      <a:gd name="T16" fmla="*/ 130 w 403"/>
                      <a:gd name="T17" fmla="*/ 90 h 208"/>
                      <a:gd name="T18" fmla="*/ 102 w 403"/>
                      <a:gd name="T19" fmla="*/ 98 h 208"/>
                      <a:gd name="T20" fmla="*/ 126 w 403"/>
                      <a:gd name="T21" fmla="*/ 102 h 208"/>
                      <a:gd name="T22" fmla="*/ 118 w 403"/>
                      <a:gd name="T23" fmla="*/ 114 h 208"/>
                      <a:gd name="T24" fmla="*/ 94 w 403"/>
                      <a:gd name="T25" fmla="*/ 114 h 208"/>
                      <a:gd name="T26" fmla="*/ 69 w 403"/>
                      <a:gd name="T27" fmla="*/ 106 h 208"/>
                      <a:gd name="T28" fmla="*/ 41 w 403"/>
                      <a:gd name="T29" fmla="*/ 110 h 208"/>
                      <a:gd name="T30" fmla="*/ 45 w 403"/>
                      <a:gd name="T31" fmla="*/ 131 h 208"/>
                      <a:gd name="T32" fmla="*/ 69 w 403"/>
                      <a:gd name="T33" fmla="*/ 147 h 208"/>
                      <a:gd name="T34" fmla="*/ 94 w 403"/>
                      <a:gd name="T35" fmla="*/ 151 h 208"/>
                      <a:gd name="T36" fmla="*/ 118 w 403"/>
                      <a:gd name="T37" fmla="*/ 139 h 208"/>
                      <a:gd name="T38" fmla="*/ 146 w 403"/>
                      <a:gd name="T39" fmla="*/ 135 h 208"/>
                      <a:gd name="T40" fmla="*/ 171 w 403"/>
                      <a:gd name="T41" fmla="*/ 131 h 208"/>
                      <a:gd name="T42" fmla="*/ 183 w 403"/>
                      <a:gd name="T43" fmla="*/ 151 h 208"/>
                      <a:gd name="T44" fmla="*/ 208 w 403"/>
                      <a:gd name="T45" fmla="*/ 147 h 208"/>
                      <a:gd name="T46" fmla="*/ 232 w 403"/>
                      <a:gd name="T47" fmla="*/ 147 h 208"/>
                      <a:gd name="T48" fmla="*/ 256 w 403"/>
                      <a:gd name="T49" fmla="*/ 155 h 208"/>
                      <a:gd name="T50" fmla="*/ 285 w 403"/>
                      <a:gd name="T51" fmla="*/ 167 h 208"/>
                      <a:gd name="T52" fmla="*/ 301 w 403"/>
                      <a:gd name="T53" fmla="*/ 192 h 208"/>
                      <a:gd name="T54" fmla="*/ 326 w 403"/>
                      <a:gd name="T55" fmla="*/ 208 h 208"/>
                      <a:gd name="T56" fmla="*/ 342 w 403"/>
                      <a:gd name="T57" fmla="*/ 208 h 208"/>
                      <a:gd name="T58" fmla="*/ 366 w 403"/>
                      <a:gd name="T59" fmla="*/ 208 h 208"/>
                      <a:gd name="T60" fmla="*/ 391 w 403"/>
                      <a:gd name="T61" fmla="*/ 204 h 208"/>
                      <a:gd name="T62" fmla="*/ 403 w 403"/>
                      <a:gd name="T63" fmla="*/ 179 h 208"/>
                      <a:gd name="T64" fmla="*/ 378 w 403"/>
                      <a:gd name="T65" fmla="*/ 155 h 208"/>
                      <a:gd name="T66" fmla="*/ 354 w 403"/>
                      <a:gd name="T67" fmla="*/ 143 h 208"/>
                      <a:gd name="T68" fmla="*/ 358 w 403"/>
                      <a:gd name="T69" fmla="*/ 118 h 208"/>
                      <a:gd name="T70" fmla="*/ 354 w 403"/>
                      <a:gd name="T71" fmla="*/ 102 h 208"/>
                      <a:gd name="T72" fmla="*/ 342 w 403"/>
                      <a:gd name="T73" fmla="*/ 102 h 208"/>
                      <a:gd name="T74" fmla="*/ 330 w 403"/>
                      <a:gd name="T75" fmla="*/ 82 h 208"/>
                      <a:gd name="T76" fmla="*/ 301 w 403"/>
                      <a:gd name="T77" fmla="*/ 78 h 208"/>
                      <a:gd name="T78" fmla="*/ 277 w 403"/>
                      <a:gd name="T79" fmla="*/ 78 h 208"/>
                      <a:gd name="T80" fmla="*/ 264 w 403"/>
                      <a:gd name="T81" fmla="*/ 53 h 208"/>
                      <a:gd name="T82" fmla="*/ 232 w 403"/>
                      <a:gd name="T83" fmla="*/ 41 h 208"/>
                      <a:gd name="T84" fmla="*/ 208 w 403"/>
                      <a:gd name="T85" fmla="*/ 45 h 208"/>
                      <a:gd name="T86" fmla="*/ 195 w 403"/>
                      <a:gd name="T87" fmla="*/ 57 h 208"/>
                      <a:gd name="T88" fmla="*/ 175 w 403"/>
                      <a:gd name="T89" fmla="*/ 53 h 208"/>
                      <a:gd name="T90" fmla="*/ 171 w 403"/>
                      <a:gd name="T91" fmla="*/ 29 h 208"/>
                      <a:gd name="T92" fmla="*/ 151 w 403"/>
                      <a:gd name="T93" fmla="*/ 13 h 208"/>
                      <a:gd name="T94" fmla="*/ 126 w 403"/>
                      <a:gd name="T95" fmla="*/ 9 h 208"/>
                      <a:gd name="T96" fmla="*/ 102 w 403"/>
                      <a:gd name="T97" fmla="*/ 0 h 208"/>
                      <a:gd name="T98" fmla="*/ 65 w 403"/>
                      <a:gd name="T99" fmla="*/ 4 h 208"/>
                      <a:gd name="T100" fmla="*/ 24 w 403"/>
                      <a:gd name="T101" fmla="*/ 9 h 208"/>
                      <a:gd name="T102" fmla="*/ 8 w 403"/>
                      <a:gd name="T103" fmla="*/ 17 h 208"/>
                      <a:gd name="T104" fmla="*/ 0 w 403"/>
                      <a:gd name="T105" fmla="*/ 4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208">
                        <a:moveTo>
                          <a:pt x="16" y="49"/>
                        </a:moveTo>
                        <a:lnTo>
                          <a:pt x="28" y="45"/>
                        </a:lnTo>
                        <a:lnTo>
                          <a:pt x="41" y="45"/>
                        </a:lnTo>
                        <a:lnTo>
                          <a:pt x="53" y="45"/>
                        </a:lnTo>
                        <a:lnTo>
                          <a:pt x="53" y="57"/>
                        </a:lnTo>
                        <a:lnTo>
                          <a:pt x="41" y="70"/>
                        </a:lnTo>
                        <a:lnTo>
                          <a:pt x="53" y="78"/>
                        </a:lnTo>
                        <a:lnTo>
                          <a:pt x="65" y="70"/>
                        </a:lnTo>
                        <a:lnTo>
                          <a:pt x="69" y="57"/>
                        </a:lnTo>
                        <a:lnTo>
                          <a:pt x="81" y="53"/>
                        </a:lnTo>
                        <a:lnTo>
                          <a:pt x="94" y="53"/>
                        </a:lnTo>
                        <a:lnTo>
                          <a:pt x="106" y="61"/>
                        </a:lnTo>
                        <a:lnTo>
                          <a:pt x="94" y="74"/>
                        </a:lnTo>
                        <a:lnTo>
                          <a:pt x="94" y="82"/>
                        </a:lnTo>
                        <a:lnTo>
                          <a:pt x="106" y="82"/>
                        </a:lnTo>
                        <a:lnTo>
                          <a:pt x="118" y="78"/>
                        </a:lnTo>
                        <a:lnTo>
                          <a:pt x="130" y="78"/>
                        </a:lnTo>
                        <a:lnTo>
                          <a:pt x="130" y="90"/>
                        </a:lnTo>
                        <a:lnTo>
                          <a:pt x="114" y="94"/>
                        </a:lnTo>
                        <a:lnTo>
                          <a:pt x="102" y="98"/>
                        </a:lnTo>
                        <a:lnTo>
                          <a:pt x="114" y="102"/>
                        </a:lnTo>
                        <a:lnTo>
                          <a:pt x="126" y="102"/>
                        </a:lnTo>
                        <a:lnTo>
                          <a:pt x="130" y="114"/>
                        </a:lnTo>
                        <a:lnTo>
                          <a:pt x="118" y="114"/>
                        </a:lnTo>
                        <a:lnTo>
                          <a:pt x="106" y="114"/>
                        </a:lnTo>
                        <a:lnTo>
                          <a:pt x="94" y="114"/>
                        </a:lnTo>
                        <a:lnTo>
                          <a:pt x="81" y="110"/>
                        </a:lnTo>
                        <a:lnTo>
                          <a:pt x="69" y="106"/>
                        </a:lnTo>
                        <a:lnTo>
                          <a:pt x="57" y="106"/>
                        </a:lnTo>
                        <a:lnTo>
                          <a:pt x="41" y="110"/>
                        </a:lnTo>
                        <a:lnTo>
                          <a:pt x="37" y="118"/>
                        </a:lnTo>
                        <a:lnTo>
                          <a:pt x="45" y="131"/>
                        </a:lnTo>
                        <a:lnTo>
                          <a:pt x="57" y="139"/>
                        </a:lnTo>
                        <a:lnTo>
                          <a:pt x="69" y="147"/>
                        </a:lnTo>
                        <a:lnTo>
                          <a:pt x="85" y="151"/>
                        </a:lnTo>
                        <a:lnTo>
                          <a:pt x="94" y="151"/>
                        </a:lnTo>
                        <a:lnTo>
                          <a:pt x="110" y="147"/>
                        </a:lnTo>
                        <a:lnTo>
                          <a:pt x="118" y="139"/>
                        </a:lnTo>
                        <a:lnTo>
                          <a:pt x="134" y="139"/>
                        </a:lnTo>
                        <a:lnTo>
                          <a:pt x="146" y="135"/>
                        </a:lnTo>
                        <a:lnTo>
                          <a:pt x="159" y="135"/>
                        </a:lnTo>
                        <a:lnTo>
                          <a:pt x="171" y="131"/>
                        </a:lnTo>
                        <a:lnTo>
                          <a:pt x="171" y="143"/>
                        </a:lnTo>
                        <a:lnTo>
                          <a:pt x="183" y="151"/>
                        </a:lnTo>
                        <a:lnTo>
                          <a:pt x="195" y="147"/>
                        </a:lnTo>
                        <a:lnTo>
                          <a:pt x="208" y="147"/>
                        </a:lnTo>
                        <a:lnTo>
                          <a:pt x="224" y="147"/>
                        </a:lnTo>
                        <a:lnTo>
                          <a:pt x="232" y="147"/>
                        </a:lnTo>
                        <a:lnTo>
                          <a:pt x="248" y="151"/>
                        </a:lnTo>
                        <a:lnTo>
                          <a:pt x="256" y="155"/>
                        </a:lnTo>
                        <a:lnTo>
                          <a:pt x="273" y="159"/>
                        </a:lnTo>
                        <a:lnTo>
                          <a:pt x="285" y="167"/>
                        </a:lnTo>
                        <a:lnTo>
                          <a:pt x="289" y="179"/>
                        </a:lnTo>
                        <a:lnTo>
                          <a:pt x="301" y="192"/>
                        </a:lnTo>
                        <a:lnTo>
                          <a:pt x="313" y="200"/>
                        </a:lnTo>
                        <a:lnTo>
                          <a:pt x="326" y="208"/>
                        </a:lnTo>
                        <a:lnTo>
                          <a:pt x="338" y="208"/>
                        </a:lnTo>
                        <a:lnTo>
                          <a:pt x="342" y="208"/>
                        </a:lnTo>
                        <a:lnTo>
                          <a:pt x="354" y="208"/>
                        </a:lnTo>
                        <a:lnTo>
                          <a:pt x="366" y="208"/>
                        </a:lnTo>
                        <a:lnTo>
                          <a:pt x="378" y="204"/>
                        </a:lnTo>
                        <a:lnTo>
                          <a:pt x="391" y="204"/>
                        </a:lnTo>
                        <a:lnTo>
                          <a:pt x="395" y="192"/>
                        </a:lnTo>
                        <a:lnTo>
                          <a:pt x="403" y="179"/>
                        </a:lnTo>
                        <a:lnTo>
                          <a:pt x="391" y="167"/>
                        </a:lnTo>
                        <a:lnTo>
                          <a:pt x="378" y="155"/>
                        </a:lnTo>
                        <a:lnTo>
                          <a:pt x="366" y="143"/>
                        </a:lnTo>
                        <a:lnTo>
                          <a:pt x="354" y="143"/>
                        </a:lnTo>
                        <a:lnTo>
                          <a:pt x="354" y="131"/>
                        </a:lnTo>
                        <a:lnTo>
                          <a:pt x="358" y="118"/>
                        </a:lnTo>
                        <a:lnTo>
                          <a:pt x="370" y="106"/>
                        </a:lnTo>
                        <a:lnTo>
                          <a:pt x="354" y="102"/>
                        </a:lnTo>
                        <a:lnTo>
                          <a:pt x="342" y="102"/>
                        </a:lnTo>
                        <a:lnTo>
                          <a:pt x="342" y="102"/>
                        </a:lnTo>
                        <a:lnTo>
                          <a:pt x="342" y="86"/>
                        </a:lnTo>
                        <a:lnTo>
                          <a:pt x="330" y="82"/>
                        </a:lnTo>
                        <a:lnTo>
                          <a:pt x="317" y="74"/>
                        </a:lnTo>
                        <a:lnTo>
                          <a:pt x="301" y="78"/>
                        </a:lnTo>
                        <a:lnTo>
                          <a:pt x="289" y="78"/>
                        </a:lnTo>
                        <a:lnTo>
                          <a:pt x="277" y="78"/>
                        </a:lnTo>
                        <a:lnTo>
                          <a:pt x="277" y="66"/>
                        </a:lnTo>
                        <a:lnTo>
                          <a:pt x="264" y="53"/>
                        </a:lnTo>
                        <a:lnTo>
                          <a:pt x="236" y="41"/>
                        </a:lnTo>
                        <a:lnTo>
                          <a:pt x="232" y="41"/>
                        </a:lnTo>
                        <a:lnTo>
                          <a:pt x="220" y="37"/>
                        </a:lnTo>
                        <a:lnTo>
                          <a:pt x="208" y="45"/>
                        </a:lnTo>
                        <a:lnTo>
                          <a:pt x="203" y="45"/>
                        </a:lnTo>
                        <a:lnTo>
                          <a:pt x="195" y="57"/>
                        </a:lnTo>
                        <a:lnTo>
                          <a:pt x="183" y="66"/>
                        </a:lnTo>
                        <a:lnTo>
                          <a:pt x="175" y="53"/>
                        </a:lnTo>
                        <a:lnTo>
                          <a:pt x="183" y="41"/>
                        </a:lnTo>
                        <a:lnTo>
                          <a:pt x="171" y="29"/>
                        </a:lnTo>
                        <a:lnTo>
                          <a:pt x="163" y="21"/>
                        </a:lnTo>
                        <a:lnTo>
                          <a:pt x="151" y="13"/>
                        </a:lnTo>
                        <a:lnTo>
                          <a:pt x="138" y="9"/>
                        </a:lnTo>
                        <a:lnTo>
                          <a:pt x="126" y="9"/>
                        </a:lnTo>
                        <a:lnTo>
                          <a:pt x="114" y="0"/>
                        </a:lnTo>
                        <a:lnTo>
                          <a:pt x="102" y="0"/>
                        </a:lnTo>
                        <a:lnTo>
                          <a:pt x="90" y="0"/>
                        </a:lnTo>
                        <a:lnTo>
                          <a:pt x="65" y="4"/>
                        </a:lnTo>
                        <a:lnTo>
                          <a:pt x="37" y="9"/>
                        </a:lnTo>
                        <a:lnTo>
                          <a:pt x="24" y="9"/>
                        </a:lnTo>
                        <a:lnTo>
                          <a:pt x="12" y="4"/>
                        </a:lnTo>
                        <a:lnTo>
                          <a:pt x="8" y="17"/>
                        </a:lnTo>
                        <a:lnTo>
                          <a:pt x="0" y="29"/>
                        </a:lnTo>
                        <a:lnTo>
                          <a:pt x="0" y="41"/>
                        </a:lnTo>
                        <a:lnTo>
                          <a:pt x="16" y="4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92" name="Freeform 418">
                    <a:extLst>
                      <a:ext uri="{FF2B5EF4-FFF2-40B4-BE49-F238E27FC236}">
                        <a16:creationId xmlns:a16="http://schemas.microsoft.com/office/drawing/2014/main" id="{B008B672-DF12-42E8-A355-A899FF16CBDC}"/>
                      </a:ext>
                    </a:extLst>
                  </p:cNvPr>
                  <p:cNvSpPr>
                    <a:spLocks/>
                  </p:cNvSpPr>
                  <p:nvPr/>
                </p:nvSpPr>
                <p:spPr bwMode="gray">
                  <a:xfrm>
                    <a:off x="4777" y="4730"/>
                    <a:ext cx="192" cy="122"/>
                  </a:xfrm>
                  <a:custGeom>
                    <a:avLst/>
                    <a:gdLst>
                      <a:gd name="T0" fmla="*/ 29 w 192"/>
                      <a:gd name="T1" fmla="*/ 77 h 122"/>
                      <a:gd name="T2" fmla="*/ 33 w 192"/>
                      <a:gd name="T3" fmla="*/ 89 h 122"/>
                      <a:gd name="T4" fmla="*/ 45 w 192"/>
                      <a:gd name="T5" fmla="*/ 97 h 122"/>
                      <a:gd name="T6" fmla="*/ 57 w 192"/>
                      <a:gd name="T7" fmla="*/ 97 h 122"/>
                      <a:gd name="T8" fmla="*/ 69 w 192"/>
                      <a:gd name="T9" fmla="*/ 109 h 122"/>
                      <a:gd name="T10" fmla="*/ 82 w 192"/>
                      <a:gd name="T11" fmla="*/ 101 h 122"/>
                      <a:gd name="T12" fmla="*/ 94 w 192"/>
                      <a:gd name="T13" fmla="*/ 109 h 122"/>
                      <a:gd name="T14" fmla="*/ 106 w 192"/>
                      <a:gd name="T15" fmla="*/ 113 h 122"/>
                      <a:gd name="T16" fmla="*/ 118 w 192"/>
                      <a:gd name="T17" fmla="*/ 122 h 122"/>
                      <a:gd name="T18" fmla="*/ 130 w 192"/>
                      <a:gd name="T19" fmla="*/ 122 h 122"/>
                      <a:gd name="T20" fmla="*/ 143 w 192"/>
                      <a:gd name="T21" fmla="*/ 118 h 122"/>
                      <a:gd name="T22" fmla="*/ 155 w 192"/>
                      <a:gd name="T23" fmla="*/ 122 h 122"/>
                      <a:gd name="T24" fmla="*/ 167 w 192"/>
                      <a:gd name="T25" fmla="*/ 122 h 122"/>
                      <a:gd name="T26" fmla="*/ 179 w 192"/>
                      <a:gd name="T27" fmla="*/ 118 h 122"/>
                      <a:gd name="T28" fmla="*/ 192 w 192"/>
                      <a:gd name="T29" fmla="*/ 105 h 122"/>
                      <a:gd name="T30" fmla="*/ 192 w 192"/>
                      <a:gd name="T31" fmla="*/ 97 h 122"/>
                      <a:gd name="T32" fmla="*/ 192 w 192"/>
                      <a:gd name="T33" fmla="*/ 81 h 122"/>
                      <a:gd name="T34" fmla="*/ 179 w 192"/>
                      <a:gd name="T35" fmla="*/ 73 h 122"/>
                      <a:gd name="T36" fmla="*/ 187 w 192"/>
                      <a:gd name="T37" fmla="*/ 61 h 122"/>
                      <a:gd name="T38" fmla="*/ 187 w 192"/>
                      <a:gd name="T39" fmla="*/ 48 h 122"/>
                      <a:gd name="T40" fmla="*/ 175 w 192"/>
                      <a:gd name="T41" fmla="*/ 40 h 122"/>
                      <a:gd name="T42" fmla="*/ 167 w 192"/>
                      <a:gd name="T43" fmla="*/ 28 h 122"/>
                      <a:gd name="T44" fmla="*/ 151 w 192"/>
                      <a:gd name="T45" fmla="*/ 20 h 122"/>
                      <a:gd name="T46" fmla="*/ 139 w 192"/>
                      <a:gd name="T47" fmla="*/ 8 h 122"/>
                      <a:gd name="T48" fmla="*/ 126 w 192"/>
                      <a:gd name="T49" fmla="*/ 4 h 122"/>
                      <a:gd name="T50" fmla="*/ 114 w 192"/>
                      <a:gd name="T51" fmla="*/ 4 h 122"/>
                      <a:gd name="T52" fmla="*/ 106 w 192"/>
                      <a:gd name="T53" fmla="*/ 0 h 122"/>
                      <a:gd name="T54" fmla="*/ 90 w 192"/>
                      <a:gd name="T55" fmla="*/ 4 h 122"/>
                      <a:gd name="T56" fmla="*/ 82 w 192"/>
                      <a:gd name="T57" fmla="*/ 4 h 122"/>
                      <a:gd name="T58" fmla="*/ 65 w 192"/>
                      <a:gd name="T59" fmla="*/ 8 h 122"/>
                      <a:gd name="T60" fmla="*/ 57 w 192"/>
                      <a:gd name="T61" fmla="*/ 12 h 122"/>
                      <a:gd name="T62" fmla="*/ 57 w 192"/>
                      <a:gd name="T63" fmla="*/ 24 h 122"/>
                      <a:gd name="T64" fmla="*/ 45 w 192"/>
                      <a:gd name="T65" fmla="*/ 24 h 122"/>
                      <a:gd name="T66" fmla="*/ 33 w 192"/>
                      <a:gd name="T67" fmla="*/ 28 h 122"/>
                      <a:gd name="T68" fmla="*/ 45 w 192"/>
                      <a:gd name="T69" fmla="*/ 28 h 122"/>
                      <a:gd name="T70" fmla="*/ 33 w 192"/>
                      <a:gd name="T71" fmla="*/ 40 h 122"/>
                      <a:gd name="T72" fmla="*/ 21 w 192"/>
                      <a:gd name="T73" fmla="*/ 48 h 122"/>
                      <a:gd name="T74" fmla="*/ 8 w 192"/>
                      <a:gd name="T75" fmla="*/ 57 h 122"/>
                      <a:gd name="T76" fmla="*/ 0 w 192"/>
                      <a:gd name="T77" fmla="*/ 69 h 122"/>
                      <a:gd name="T78" fmla="*/ 12 w 192"/>
                      <a:gd name="T79" fmla="*/ 77 h 122"/>
                      <a:gd name="T80" fmla="*/ 17 w 192"/>
                      <a:gd name="T81" fmla="*/ 89 h 122"/>
                      <a:gd name="T82" fmla="*/ 29 w 192"/>
                      <a:gd name="T83" fmla="*/ 7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22">
                        <a:moveTo>
                          <a:pt x="29" y="77"/>
                        </a:moveTo>
                        <a:lnTo>
                          <a:pt x="33" y="89"/>
                        </a:lnTo>
                        <a:lnTo>
                          <a:pt x="45" y="97"/>
                        </a:lnTo>
                        <a:lnTo>
                          <a:pt x="57" y="97"/>
                        </a:lnTo>
                        <a:lnTo>
                          <a:pt x="69" y="109"/>
                        </a:lnTo>
                        <a:lnTo>
                          <a:pt x="82" y="101"/>
                        </a:lnTo>
                        <a:lnTo>
                          <a:pt x="94" y="109"/>
                        </a:lnTo>
                        <a:lnTo>
                          <a:pt x="106" y="113"/>
                        </a:lnTo>
                        <a:lnTo>
                          <a:pt x="118" y="122"/>
                        </a:lnTo>
                        <a:lnTo>
                          <a:pt x="130" y="122"/>
                        </a:lnTo>
                        <a:lnTo>
                          <a:pt x="143" y="118"/>
                        </a:lnTo>
                        <a:lnTo>
                          <a:pt x="155" y="122"/>
                        </a:lnTo>
                        <a:lnTo>
                          <a:pt x="167" y="122"/>
                        </a:lnTo>
                        <a:lnTo>
                          <a:pt x="179" y="118"/>
                        </a:lnTo>
                        <a:lnTo>
                          <a:pt x="192" y="105"/>
                        </a:lnTo>
                        <a:lnTo>
                          <a:pt x="192" y="97"/>
                        </a:lnTo>
                        <a:lnTo>
                          <a:pt x="192" y="81"/>
                        </a:lnTo>
                        <a:lnTo>
                          <a:pt x="179" y="73"/>
                        </a:lnTo>
                        <a:lnTo>
                          <a:pt x="187" y="61"/>
                        </a:lnTo>
                        <a:lnTo>
                          <a:pt x="187" y="48"/>
                        </a:lnTo>
                        <a:lnTo>
                          <a:pt x="175" y="40"/>
                        </a:lnTo>
                        <a:lnTo>
                          <a:pt x="167" y="28"/>
                        </a:lnTo>
                        <a:lnTo>
                          <a:pt x="151" y="20"/>
                        </a:lnTo>
                        <a:lnTo>
                          <a:pt x="139" y="8"/>
                        </a:lnTo>
                        <a:lnTo>
                          <a:pt x="126" y="4"/>
                        </a:lnTo>
                        <a:lnTo>
                          <a:pt x="114" y="4"/>
                        </a:lnTo>
                        <a:lnTo>
                          <a:pt x="106" y="0"/>
                        </a:lnTo>
                        <a:lnTo>
                          <a:pt x="90" y="4"/>
                        </a:lnTo>
                        <a:lnTo>
                          <a:pt x="82" y="4"/>
                        </a:lnTo>
                        <a:lnTo>
                          <a:pt x="65" y="8"/>
                        </a:lnTo>
                        <a:lnTo>
                          <a:pt x="57" y="12"/>
                        </a:lnTo>
                        <a:lnTo>
                          <a:pt x="57" y="24"/>
                        </a:lnTo>
                        <a:lnTo>
                          <a:pt x="45" y="24"/>
                        </a:lnTo>
                        <a:lnTo>
                          <a:pt x="33" y="28"/>
                        </a:lnTo>
                        <a:lnTo>
                          <a:pt x="45" y="28"/>
                        </a:lnTo>
                        <a:lnTo>
                          <a:pt x="33" y="40"/>
                        </a:lnTo>
                        <a:lnTo>
                          <a:pt x="21" y="48"/>
                        </a:lnTo>
                        <a:lnTo>
                          <a:pt x="8" y="57"/>
                        </a:lnTo>
                        <a:lnTo>
                          <a:pt x="0" y="69"/>
                        </a:lnTo>
                        <a:lnTo>
                          <a:pt x="12" y="77"/>
                        </a:lnTo>
                        <a:lnTo>
                          <a:pt x="17" y="89"/>
                        </a:lnTo>
                        <a:lnTo>
                          <a:pt x="29" y="7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93" name="Freeform 419">
                    <a:extLst>
                      <a:ext uri="{FF2B5EF4-FFF2-40B4-BE49-F238E27FC236}">
                        <a16:creationId xmlns:a16="http://schemas.microsoft.com/office/drawing/2014/main" id="{324A60ED-040A-4990-8C1D-DC78D3AA969E}"/>
                      </a:ext>
                    </a:extLst>
                  </p:cNvPr>
                  <p:cNvSpPr>
                    <a:spLocks/>
                  </p:cNvSpPr>
                  <p:nvPr/>
                </p:nvSpPr>
                <p:spPr bwMode="gray">
                  <a:xfrm>
                    <a:off x="4671" y="4323"/>
                    <a:ext cx="208" cy="134"/>
                  </a:xfrm>
                  <a:custGeom>
                    <a:avLst/>
                    <a:gdLst>
                      <a:gd name="T0" fmla="*/ 21 w 208"/>
                      <a:gd name="T1" fmla="*/ 32 h 134"/>
                      <a:gd name="T2" fmla="*/ 9 w 208"/>
                      <a:gd name="T3" fmla="*/ 40 h 134"/>
                      <a:gd name="T4" fmla="*/ 0 w 208"/>
                      <a:gd name="T5" fmla="*/ 48 h 134"/>
                      <a:gd name="T6" fmla="*/ 13 w 208"/>
                      <a:gd name="T7" fmla="*/ 57 h 134"/>
                      <a:gd name="T8" fmla="*/ 17 w 208"/>
                      <a:gd name="T9" fmla="*/ 65 h 134"/>
                      <a:gd name="T10" fmla="*/ 29 w 208"/>
                      <a:gd name="T11" fmla="*/ 73 h 134"/>
                      <a:gd name="T12" fmla="*/ 41 w 208"/>
                      <a:gd name="T13" fmla="*/ 81 h 134"/>
                      <a:gd name="T14" fmla="*/ 53 w 208"/>
                      <a:gd name="T15" fmla="*/ 81 h 134"/>
                      <a:gd name="T16" fmla="*/ 66 w 208"/>
                      <a:gd name="T17" fmla="*/ 85 h 134"/>
                      <a:gd name="T18" fmla="*/ 78 w 208"/>
                      <a:gd name="T19" fmla="*/ 89 h 134"/>
                      <a:gd name="T20" fmla="*/ 90 w 208"/>
                      <a:gd name="T21" fmla="*/ 93 h 134"/>
                      <a:gd name="T22" fmla="*/ 78 w 208"/>
                      <a:gd name="T23" fmla="*/ 97 h 134"/>
                      <a:gd name="T24" fmla="*/ 66 w 208"/>
                      <a:gd name="T25" fmla="*/ 97 h 134"/>
                      <a:gd name="T26" fmla="*/ 49 w 208"/>
                      <a:gd name="T27" fmla="*/ 97 h 134"/>
                      <a:gd name="T28" fmla="*/ 37 w 208"/>
                      <a:gd name="T29" fmla="*/ 101 h 134"/>
                      <a:gd name="T30" fmla="*/ 49 w 208"/>
                      <a:gd name="T31" fmla="*/ 110 h 134"/>
                      <a:gd name="T32" fmla="*/ 61 w 208"/>
                      <a:gd name="T33" fmla="*/ 114 h 134"/>
                      <a:gd name="T34" fmla="*/ 74 w 208"/>
                      <a:gd name="T35" fmla="*/ 118 h 134"/>
                      <a:gd name="T36" fmla="*/ 78 w 208"/>
                      <a:gd name="T37" fmla="*/ 130 h 134"/>
                      <a:gd name="T38" fmla="*/ 90 w 208"/>
                      <a:gd name="T39" fmla="*/ 134 h 134"/>
                      <a:gd name="T40" fmla="*/ 102 w 208"/>
                      <a:gd name="T41" fmla="*/ 130 h 134"/>
                      <a:gd name="T42" fmla="*/ 114 w 208"/>
                      <a:gd name="T43" fmla="*/ 122 h 134"/>
                      <a:gd name="T44" fmla="*/ 127 w 208"/>
                      <a:gd name="T45" fmla="*/ 126 h 134"/>
                      <a:gd name="T46" fmla="*/ 139 w 208"/>
                      <a:gd name="T47" fmla="*/ 126 h 134"/>
                      <a:gd name="T48" fmla="*/ 167 w 208"/>
                      <a:gd name="T49" fmla="*/ 118 h 134"/>
                      <a:gd name="T50" fmla="*/ 180 w 208"/>
                      <a:gd name="T51" fmla="*/ 114 h 134"/>
                      <a:gd name="T52" fmla="*/ 192 w 208"/>
                      <a:gd name="T53" fmla="*/ 114 h 134"/>
                      <a:gd name="T54" fmla="*/ 204 w 208"/>
                      <a:gd name="T55" fmla="*/ 110 h 134"/>
                      <a:gd name="T56" fmla="*/ 208 w 208"/>
                      <a:gd name="T57" fmla="*/ 97 h 134"/>
                      <a:gd name="T58" fmla="*/ 196 w 208"/>
                      <a:gd name="T59" fmla="*/ 85 h 134"/>
                      <a:gd name="T60" fmla="*/ 184 w 208"/>
                      <a:gd name="T61" fmla="*/ 81 h 134"/>
                      <a:gd name="T62" fmla="*/ 196 w 208"/>
                      <a:gd name="T63" fmla="*/ 69 h 134"/>
                      <a:gd name="T64" fmla="*/ 208 w 208"/>
                      <a:gd name="T65" fmla="*/ 65 h 134"/>
                      <a:gd name="T66" fmla="*/ 204 w 208"/>
                      <a:gd name="T67" fmla="*/ 53 h 134"/>
                      <a:gd name="T68" fmla="*/ 192 w 208"/>
                      <a:gd name="T69" fmla="*/ 48 h 134"/>
                      <a:gd name="T70" fmla="*/ 180 w 208"/>
                      <a:gd name="T71" fmla="*/ 44 h 134"/>
                      <a:gd name="T72" fmla="*/ 167 w 208"/>
                      <a:gd name="T73" fmla="*/ 40 h 134"/>
                      <a:gd name="T74" fmla="*/ 155 w 208"/>
                      <a:gd name="T75" fmla="*/ 40 h 134"/>
                      <a:gd name="T76" fmla="*/ 139 w 208"/>
                      <a:gd name="T77" fmla="*/ 44 h 134"/>
                      <a:gd name="T78" fmla="*/ 127 w 208"/>
                      <a:gd name="T79" fmla="*/ 40 h 134"/>
                      <a:gd name="T80" fmla="*/ 135 w 208"/>
                      <a:gd name="T81" fmla="*/ 28 h 134"/>
                      <a:gd name="T82" fmla="*/ 123 w 208"/>
                      <a:gd name="T83" fmla="*/ 24 h 134"/>
                      <a:gd name="T84" fmla="*/ 110 w 208"/>
                      <a:gd name="T85" fmla="*/ 20 h 134"/>
                      <a:gd name="T86" fmla="*/ 94 w 208"/>
                      <a:gd name="T87" fmla="*/ 16 h 134"/>
                      <a:gd name="T88" fmla="*/ 86 w 208"/>
                      <a:gd name="T89" fmla="*/ 12 h 134"/>
                      <a:gd name="T90" fmla="*/ 70 w 208"/>
                      <a:gd name="T91" fmla="*/ 8 h 134"/>
                      <a:gd name="T92" fmla="*/ 61 w 208"/>
                      <a:gd name="T93" fmla="*/ 8 h 134"/>
                      <a:gd name="T94" fmla="*/ 45 w 208"/>
                      <a:gd name="T95" fmla="*/ 4 h 134"/>
                      <a:gd name="T96" fmla="*/ 33 w 208"/>
                      <a:gd name="T97" fmla="*/ 0 h 134"/>
                      <a:gd name="T98" fmla="*/ 21 w 208"/>
                      <a:gd name="T99" fmla="*/ 0 h 134"/>
                      <a:gd name="T100" fmla="*/ 9 w 208"/>
                      <a:gd name="T101" fmla="*/ 4 h 134"/>
                      <a:gd name="T102" fmla="*/ 0 w 208"/>
                      <a:gd name="T103" fmla="*/ 16 h 134"/>
                      <a:gd name="T104" fmla="*/ 9 w 208"/>
                      <a:gd name="T105" fmla="*/ 24 h 134"/>
                      <a:gd name="T106" fmla="*/ 21 w 208"/>
                      <a:gd name="T107" fmla="*/ 3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34">
                        <a:moveTo>
                          <a:pt x="21" y="32"/>
                        </a:moveTo>
                        <a:lnTo>
                          <a:pt x="9" y="40"/>
                        </a:lnTo>
                        <a:lnTo>
                          <a:pt x="0" y="48"/>
                        </a:lnTo>
                        <a:lnTo>
                          <a:pt x="13" y="57"/>
                        </a:lnTo>
                        <a:lnTo>
                          <a:pt x="17" y="65"/>
                        </a:lnTo>
                        <a:lnTo>
                          <a:pt x="29" y="73"/>
                        </a:lnTo>
                        <a:lnTo>
                          <a:pt x="41" y="81"/>
                        </a:lnTo>
                        <a:lnTo>
                          <a:pt x="53" y="81"/>
                        </a:lnTo>
                        <a:lnTo>
                          <a:pt x="66" y="85"/>
                        </a:lnTo>
                        <a:lnTo>
                          <a:pt x="78" y="89"/>
                        </a:lnTo>
                        <a:lnTo>
                          <a:pt x="90" y="93"/>
                        </a:lnTo>
                        <a:lnTo>
                          <a:pt x="78" y="97"/>
                        </a:lnTo>
                        <a:lnTo>
                          <a:pt x="66" y="97"/>
                        </a:lnTo>
                        <a:lnTo>
                          <a:pt x="49" y="97"/>
                        </a:lnTo>
                        <a:lnTo>
                          <a:pt x="37" y="101"/>
                        </a:lnTo>
                        <a:lnTo>
                          <a:pt x="49" y="110"/>
                        </a:lnTo>
                        <a:lnTo>
                          <a:pt x="61" y="114"/>
                        </a:lnTo>
                        <a:lnTo>
                          <a:pt x="74" y="118"/>
                        </a:lnTo>
                        <a:lnTo>
                          <a:pt x="78" y="130"/>
                        </a:lnTo>
                        <a:lnTo>
                          <a:pt x="90" y="134"/>
                        </a:lnTo>
                        <a:lnTo>
                          <a:pt x="102" y="130"/>
                        </a:lnTo>
                        <a:lnTo>
                          <a:pt x="114" y="122"/>
                        </a:lnTo>
                        <a:lnTo>
                          <a:pt x="127" y="126"/>
                        </a:lnTo>
                        <a:lnTo>
                          <a:pt x="139" y="126"/>
                        </a:lnTo>
                        <a:lnTo>
                          <a:pt x="167" y="118"/>
                        </a:lnTo>
                        <a:lnTo>
                          <a:pt x="180" y="114"/>
                        </a:lnTo>
                        <a:lnTo>
                          <a:pt x="192" y="114"/>
                        </a:lnTo>
                        <a:lnTo>
                          <a:pt x="204" y="110"/>
                        </a:lnTo>
                        <a:lnTo>
                          <a:pt x="208" y="97"/>
                        </a:lnTo>
                        <a:lnTo>
                          <a:pt x="196" y="85"/>
                        </a:lnTo>
                        <a:lnTo>
                          <a:pt x="184" y="81"/>
                        </a:lnTo>
                        <a:lnTo>
                          <a:pt x="196" y="69"/>
                        </a:lnTo>
                        <a:lnTo>
                          <a:pt x="208" y="65"/>
                        </a:lnTo>
                        <a:lnTo>
                          <a:pt x="204" y="53"/>
                        </a:lnTo>
                        <a:lnTo>
                          <a:pt x="192" y="48"/>
                        </a:lnTo>
                        <a:lnTo>
                          <a:pt x="180" y="44"/>
                        </a:lnTo>
                        <a:lnTo>
                          <a:pt x="167" y="40"/>
                        </a:lnTo>
                        <a:lnTo>
                          <a:pt x="155" y="40"/>
                        </a:lnTo>
                        <a:lnTo>
                          <a:pt x="139" y="44"/>
                        </a:lnTo>
                        <a:lnTo>
                          <a:pt x="127" y="40"/>
                        </a:lnTo>
                        <a:lnTo>
                          <a:pt x="135" y="28"/>
                        </a:lnTo>
                        <a:lnTo>
                          <a:pt x="123" y="24"/>
                        </a:lnTo>
                        <a:lnTo>
                          <a:pt x="110" y="20"/>
                        </a:lnTo>
                        <a:lnTo>
                          <a:pt x="94" y="16"/>
                        </a:lnTo>
                        <a:lnTo>
                          <a:pt x="86" y="12"/>
                        </a:lnTo>
                        <a:lnTo>
                          <a:pt x="70" y="8"/>
                        </a:lnTo>
                        <a:lnTo>
                          <a:pt x="61" y="8"/>
                        </a:lnTo>
                        <a:lnTo>
                          <a:pt x="45" y="4"/>
                        </a:lnTo>
                        <a:lnTo>
                          <a:pt x="33" y="0"/>
                        </a:lnTo>
                        <a:lnTo>
                          <a:pt x="21" y="0"/>
                        </a:lnTo>
                        <a:lnTo>
                          <a:pt x="9" y="4"/>
                        </a:lnTo>
                        <a:lnTo>
                          <a:pt x="0" y="16"/>
                        </a:lnTo>
                        <a:lnTo>
                          <a:pt x="9" y="24"/>
                        </a:lnTo>
                        <a:lnTo>
                          <a:pt x="21" y="3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94" name="Freeform 420">
                    <a:extLst>
                      <a:ext uri="{FF2B5EF4-FFF2-40B4-BE49-F238E27FC236}">
                        <a16:creationId xmlns:a16="http://schemas.microsoft.com/office/drawing/2014/main" id="{FF3AE68E-2635-4ABB-AE09-B161E1AABBE9}"/>
                      </a:ext>
                    </a:extLst>
                  </p:cNvPr>
                  <p:cNvSpPr>
                    <a:spLocks/>
                  </p:cNvSpPr>
                  <p:nvPr/>
                </p:nvSpPr>
                <p:spPr bwMode="gray">
                  <a:xfrm>
                    <a:off x="4769" y="3969"/>
                    <a:ext cx="712" cy="443"/>
                  </a:xfrm>
                  <a:custGeom>
                    <a:avLst/>
                    <a:gdLst>
                      <a:gd name="T0" fmla="*/ 29 w 712"/>
                      <a:gd name="T1" fmla="*/ 232 h 443"/>
                      <a:gd name="T2" fmla="*/ 106 w 712"/>
                      <a:gd name="T3" fmla="*/ 240 h 443"/>
                      <a:gd name="T4" fmla="*/ 102 w 712"/>
                      <a:gd name="T5" fmla="*/ 252 h 443"/>
                      <a:gd name="T6" fmla="*/ 86 w 712"/>
                      <a:gd name="T7" fmla="*/ 276 h 443"/>
                      <a:gd name="T8" fmla="*/ 155 w 712"/>
                      <a:gd name="T9" fmla="*/ 276 h 443"/>
                      <a:gd name="T10" fmla="*/ 204 w 712"/>
                      <a:gd name="T11" fmla="*/ 272 h 443"/>
                      <a:gd name="T12" fmla="*/ 256 w 712"/>
                      <a:gd name="T13" fmla="*/ 268 h 443"/>
                      <a:gd name="T14" fmla="*/ 309 w 712"/>
                      <a:gd name="T15" fmla="*/ 280 h 443"/>
                      <a:gd name="T16" fmla="*/ 285 w 712"/>
                      <a:gd name="T17" fmla="*/ 293 h 443"/>
                      <a:gd name="T18" fmla="*/ 285 w 712"/>
                      <a:gd name="T19" fmla="*/ 301 h 443"/>
                      <a:gd name="T20" fmla="*/ 374 w 712"/>
                      <a:gd name="T21" fmla="*/ 297 h 443"/>
                      <a:gd name="T22" fmla="*/ 301 w 712"/>
                      <a:gd name="T23" fmla="*/ 309 h 443"/>
                      <a:gd name="T24" fmla="*/ 228 w 712"/>
                      <a:gd name="T25" fmla="*/ 309 h 443"/>
                      <a:gd name="T26" fmla="*/ 151 w 712"/>
                      <a:gd name="T27" fmla="*/ 329 h 443"/>
                      <a:gd name="T28" fmla="*/ 224 w 712"/>
                      <a:gd name="T29" fmla="*/ 362 h 443"/>
                      <a:gd name="T30" fmla="*/ 208 w 712"/>
                      <a:gd name="T31" fmla="*/ 386 h 443"/>
                      <a:gd name="T32" fmla="*/ 281 w 712"/>
                      <a:gd name="T33" fmla="*/ 386 h 443"/>
                      <a:gd name="T34" fmla="*/ 256 w 712"/>
                      <a:gd name="T35" fmla="*/ 394 h 443"/>
                      <a:gd name="T36" fmla="*/ 273 w 712"/>
                      <a:gd name="T37" fmla="*/ 419 h 443"/>
                      <a:gd name="T38" fmla="*/ 342 w 712"/>
                      <a:gd name="T39" fmla="*/ 439 h 443"/>
                      <a:gd name="T40" fmla="*/ 362 w 712"/>
                      <a:gd name="T41" fmla="*/ 419 h 443"/>
                      <a:gd name="T42" fmla="*/ 431 w 712"/>
                      <a:gd name="T43" fmla="*/ 431 h 443"/>
                      <a:gd name="T44" fmla="*/ 427 w 712"/>
                      <a:gd name="T45" fmla="*/ 407 h 443"/>
                      <a:gd name="T46" fmla="*/ 497 w 712"/>
                      <a:gd name="T47" fmla="*/ 402 h 443"/>
                      <a:gd name="T48" fmla="*/ 529 w 712"/>
                      <a:gd name="T49" fmla="*/ 378 h 443"/>
                      <a:gd name="T50" fmla="*/ 537 w 712"/>
                      <a:gd name="T51" fmla="*/ 321 h 443"/>
                      <a:gd name="T52" fmla="*/ 558 w 712"/>
                      <a:gd name="T53" fmla="*/ 370 h 443"/>
                      <a:gd name="T54" fmla="*/ 611 w 712"/>
                      <a:gd name="T55" fmla="*/ 333 h 443"/>
                      <a:gd name="T56" fmla="*/ 700 w 712"/>
                      <a:gd name="T57" fmla="*/ 301 h 443"/>
                      <a:gd name="T58" fmla="*/ 663 w 712"/>
                      <a:gd name="T59" fmla="*/ 248 h 443"/>
                      <a:gd name="T60" fmla="*/ 611 w 712"/>
                      <a:gd name="T61" fmla="*/ 240 h 443"/>
                      <a:gd name="T62" fmla="*/ 582 w 712"/>
                      <a:gd name="T63" fmla="*/ 236 h 443"/>
                      <a:gd name="T64" fmla="*/ 586 w 712"/>
                      <a:gd name="T65" fmla="*/ 203 h 443"/>
                      <a:gd name="T66" fmla="*/ 541 w 712"/>
                      <a:gd name="T67" fmla="*/ 175 h 443"/>
                      <a:gd name="T68" fmla="*/ 513 w 712"/>
                      <a:gd name="T69" fmla="*/ 134 h 443"/>
                      <a:gd name="T70" fmla="*/ 517 w 712"/>
                      <a:gd name="T71" fmla="*/ 179 h 443"/>
                      <a:gd name="T72" fmla="*/ 460 w 712"/>
                      <a:gd name="T73" fmla="*/ 150 h 443"/>
                      <a:gd name="T74" fmla="*/ 407 w 712"/>
                      <a:gd name="T75" fmla="*/ 122 h 443"/>
                      <a:gd name="T76" fmla="*/ 358 w 712"/>
                      <a:gd name="T77" fmla="*/ 93 h 443"/>
                      <a:gd name="T78" fmla="*/ 297 w 712"/>
                      <a:gd name="T79" fmla="*/ 36 h 443"/>
                      <a:gd name="T80" fmla="*/ 195 w 712"/>
                      <a:gd name="T81" fmla="*/ 0 h 443"/>
                      <a:gd name="T82" fmla="*/ 155 w 712"/>
                      <a:gd name="T83" fmla="*/ 24 h 443"/>
                      <a:gd name="T84" fmla="*/ 216 w 712"/>
                      <a:gd name="T85" fmla="*/ 40 h 443"/>
                      <a:gd name="T86" fmla="*/ 159 w 712"/>
                      <a:gd name="T87" fmla="*/ 49 h 443"/>
                      <a:gd name="T88" fmla="*/ 98 w 712"/>
                      <a:gd name="T89" fmla="*/ 49 h 443"/>
                      <a:gd name="T90" fmla="*/ 134 w 712"/>
                      <a:gd name="T91" fmla="*/ 93 h 443"/>
                      <a:gd name="T92" fmla="*/ 130 w 712"/>
                      <a:gd name="T93" fmla="*/ 110 h 443"/>
                      <a:gd name="T94" fmla="*/ 118 w 712"/>
                      <a:gd name="T95" fmla="*/ 118 h 443"/>
                      <a:gd name="T96" fmla="*/ 53 w 712"/>
                      <a:gd name="T97" fmla="*/ 130 h 443"/>
                      <a:gd name="T98" fmla="*/ 29 w 712"/>
                      <a:gd name="T99" fmla="*/ 146 h 443"/>
                      <a:gd name="T100" fmla="*/ 53 w 712"/>
                      <a:gd name="T101" fmla="*/ 167 h 443"/>
                      <a:gd name="T102" fmla="*/ 77 w 712"/>
                      <a:gd name="T103" fmla="*/ 179 h 443"/>
                      <a:gd name="T104" fmla="*/ 151 w 712"/>
                      <a:gd name="T105" fmla="*/ 171 h 443"/>
                      <a:gd name="T106" fmla="*/ 130 w 712"/>
                      <a:gd name="T107" fmla="*/ 195 h 443"/>
                      <a:gd name="T108" fmla="*/ 53 w 712"/>
                      <a:gd name="T109" fmla="*/ 187 h 443"/>
                      <a:gd name="T110" fmla="*/ 12 w 712"/>
                      <a:gd name="T111" fmla="*/ 18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443">
                        <a:moveTo>
                          <a:pt x="4" y="195"/>
                        </a:moveTo>
                        <a:lnTo>
                          <a:pt x="20" y="203"/>
                        </a:lnTo>
                        <a:lnTo>
                          <a:pt x="29" y="203"/>
                        </a:lnTo>
                        <a:lnTo>
                          <a:pt x="16" y="207"/>
                        </a:lnTo>
                        <a:lnTo>
                          <a:pt x="20" y="219"/>
                        </a:lnTo>
                        <a:lnTo>
                          <a:pt x="29" y="232"/>
                        </a:lnTo>
                        <a:lnTo>
                          <a:pt x="41" y="236"/>
                        </a:lnTo>
                        <a:lnTo>
                          <a:pt x="57" y="244"/>
                        </a:lnTo>
                        <a:lnTo>
                          <a:pt x="69" y="244"/>
                        </a:lnTo>
                        <a:lnTo>
                          <a:pt x="82" y="244"/>
                        </a:lnTo>
                        <a:lnTo>
                          <a:pt x="94" y="244"/>
                        </a:lnTo>
                        <a:lnTo>
                          <a:pt x="106" y="240"/>
                        </a:lnTo>
                        <a:lnTo>
                          <a:pt x="118" y="240"/>
                        </a:lnTo>
                        <a:lnTo>
                          <a:pt x="130" y="232"/>
                        </a:lnTo>
                        <a:lnTo>
                          <a:pt x="143" y="228"/>
                        </a:lnTo>
                        <a:lnTo>
                          <a:pt x="143" y="240"/>
                        </a:lnTo>
                        <a:lnTo>
                          <a:pt x="114" y="248"/>
                        </a:lnTo>
                        <a:lnTo>
                          <a:pt x="102" y="252"/>
                        </a:lnTo>
                        <a:lnTo>
                          <a:pt x="90" y="252"/>
                        </a:lnTo>
                        <a:lnTo>
                          <a:pt x="77" y="256"/>
                        </a:lnTo>
                        <a:lnTo>
                          <a:pt x="65" y="256"/>
                        </a:lnTo>
                        <a:lnTo>
                          <a:pt x="61" y="268"/>
                        </a:lnTo>
                        <a:lnTo>
                          <a:pt x="73" y="276"/>
                        </a:lnTo>
                        <a:lnTo>
                          <a:pt x="86" y="276"/>
                        </a:lnTo>
                        <a:lnTo>
                          <a:pt x="90" y="289"/>
                        </a:lnTo>
                        <a:lnTo>
                          <a:pt x="106" y="293"/>
                        </a:lnTo>
                        <a:lnTo>
                          <a:pt x="118" y="289"/>
                        </a:lnTo>
                        <a:lnTo>
                          <a:pt x="130" y="284"/>
                        </a:lnTo>
                        <a:lnTo>
                          <a:pt x="143" y="280"/>
                        </a:lnTo>
                        <a:lnTo>
                          <a:pt x="155" y="276"/>
                        </a:lnTo>
                        <a:lnTo>
                          <a:pt x="167" y="280"/>
                        </a:lnTo>
                        <a:lnTo>
                          <a:pt x="155" y="293"/>
                        </a:lnTo>
                        <a:lnTo>
                          <a:pt x="167" y="297"/>
                        </a:lnTo>
                        <a:lnTo>
                          <a:pt x="183" y="293"/>
                        </a:lnTo>
                        <a:lnTo>
                          <a:pt x="195" y="284"/>
                        </a:lnTo>
                        <a:lnTo>
                          <a:pt x="204" y="272"/>
                        </a:lnTo>
                        <a:lnTo>
                          <a:pt x="204" y="284"/>
                        </a:lnTo>
                        <a:lnTo>
                          <a:pt x="216" y="280"/>
                        </a:lnTo>
                        <a:lnTo>
                          <a:pt x="220" y="268"/>
                        </a:lnTo>
                        <a:lnTo>
                          <a:pt x="232" y="276"/>
                        </a:lnTo>
                        <a:lnTo>
                          <a:pt x="244" y="272"/>
                        </a:lnTo>
                        <a:lnTo>
                          <a:pt x="256" y="268"/>
                        </a:lnTo>
                        <a:lnTo>
                          <a:pt x="269" y="268"/>
                        </a:lnTo>
                        <a:lnTo>
                          <a:pt x="256" y="276"/>
                        </a:lnTo>
                        <a:lnTo>
                          <a:pt x="269" y="284"/>
                        </a:lnTo>
                        <a:lnTo>
                          <a:pt x="281" y="284"/>
                        </a:lnTo>
                        <a:lnTo>
                          <a:pt x="297" y="284"/>
                        </a:lnTo>
                        <a:lnTo>
                          <a:pt x="309" y="280"/>
                        </a:lnTo>
                        <a:lnTo>
                          <a:pt x="322" y="280"/>
                        </a:lnTo>
                        <a:lnTo>
                          <a:pt x="334" y="276"/>
                        </a:lnTo>
                        <a:lnTo>
                          <a:pt x="322" y="284"/>
                        </a:lnTo>
                        <a:lnTo>
                          <a:pt x="309" y="284"/>
                        </a:lnTo>
                        <a:lnTo>
                          <a:pt x="297" y="289"/>
                        </a:lnTo>
                        <a:lnTo>
                          <a:pt x="285" y="293"/>
                        </a:lnTo>
                        <a:lnTo>
                          <a:pt x="273" y="289"/>
                        </a:lnTo>
                        <a:lnTo>
                          <a:pt x="261" y="289"/>
                        </a:lnTo>
                        <a:lnTo>
                          <a:pt x="248" y="293"/>
                        </a:lnTo>
                        <a:lnTo>
                          <a:pt x="261" y="301"/>
                        </a:lnTo>
                        <a:lnTo>
                          <a:pt x="273" y="301"/>
                        </a:lnTo>
                        <a:lnTo>
                          <a:pt x="285" y="301"/>
                        </a:lnTo>
                        <a:lnTo>
                          <a:pt x="297" y="301"/>
                        </a:lnTo>
                        <a:lnTo>
                          <a:pt x="309" y="301"/>
                        </a:lnTo>
                        <a:lnTo>
                          <a:pt x="322" y="301"/>
                        </a:lnTo>
                        <a:lnTo>
                          <a:pt x="338" y="297"/>
                        </a:lnTo>
                        <a:lnTo>
                          <a:pt x="362" y="297"/>
                        </a:lnTo>
                        <a:lnTo>
                          <a:pt x="374" y="297"/>
                        </a:lnTo>
                        <a:lnTo>
                          <a:pt x="362" y="301"/>
                        </a:lnTo>
                        <a:lnTo>
                          <a:pt x="350" y="301"/>
                        </a:lnTo>
                        <a:lnTo>
                          <a:pt x="338" y="305"/>
                        </a:lnTo>
                        <a:lnTo>
                          <a:pt x="322" y="305"/>
                        </a:lnTo>
                        <a:lnTo>
                          <a:pt x="313" y="305"/>
                        </a:lnTo>
                        <a:lnTo>
                          <a:pt x="301" y="309"/>
                        </a:lnTo>
                        <a:lnTo>
                          <a:pt x="289" y="309"/>
                        </a:lnTo>
                        <a:lnTo>
                          <a:pt x="277" y="309"/>
                        </a:lnTo>
                        <a:lnTo>
                          <a:pt x="265" y="309"/>
                        </a:lnTo>
                        <a:lnTo>
                          <a:pt x="252" y="309"/>
                        </a:lnTo>
                        <a:lnTo>
                          <a:pt x="240" y="309"/>
                        </a:lnTo>
                        <a:lnTo>
                          <a:pt x="228" y="309"/>
                        </a:lnTo>
                        <a:lnTo>
                          <a:pt x="212" y="309"/>
                        </a:lnTo>
                        <a:lnTo>
                          <a:pt x="200" y="309"/>
                        </a:lnTo>
                        <a:lnTo>
                          <a:pt x="191" y="321"/>
                        </a:lnTo>
                        <a:lnTo>
                          <a:pt x="175" y="325"/>
                        </a:lnTo>
                        <a:lnTo>
                          <a:pt x="163" y="325"/>
                        </a:lnTo>
                        <a:lnTo>
                          <a:pt x="151" y="329"/>
                        </a:lnTo>
                        <a:lnTo>
                          <a:pt x="159" y="341"/>
                        </a:lnTo>
                        <a:lnTo>
                          <a:pt x="171" y="354"/>
                        </a:lnTo>
                        <a:lnTo>
                          <a:pt x="187" y="354"/>
                        </a:lnTo>
                        <a:lnTo>
                          <a:pt x="200" y="354"/>
                        </a:lnTo>
                        <a:lnTo>
                          <a:pt x="212" y="358"/>
                        </a:lnTo>
                        <a:lnTo>
                          <a:pt x="224" y="362"/>
                        </a:lnTo>
                        <a:lnTo>
                          <a:pt x="212" y="366"/>
                        </a:lnTo>
                        <a:lnTo>
                          <a:pt x="200" y="362"/>
                        </a:lnTo>
                        <a:lnTo>
                          <a:pt x="183" y="358"/>
                        </a:lnTo>
                        <a:lnTo>
                          <a:pt x="191" y="370"/>
                        </a:lnTo>
                        <a:lnTo>
                          <a:pt x="204" y="374"/>
                        </a:lnTo>
                        <a:lnTo>
                          <a:pt x="208" y="386"/>
                        </a:lnTo>
                        <a:lnTo>
                          <a:pt x="220" y="382"/>
                        </a:lnTo>
                        <a:lnTo>
                          <a:pt x="232" y="378"/>
                        </a:lnTo>
                        <a:lnTo>
                          <a:pt x="244" y="382"/>
                        </a:lnTo>
                        <a:lnTo>
                          <a:pt x="256" y="386"/>
                        </a:lnTo>
                        <a:lnTo>
                          <a:pt x="269" y="386"/>
                        </a:lnTo>
                        <a:lnTo>
                          <a:pt x="281" y="386"/>
                        </a:lnTo>
                        <a:lnTo>
                          <a:pt x="297" y="386"/>
                        </a:lnTo>
                        <a:lnTo>
                          <a:pt x="305" y="386"/>
                        </a:lnTo>
                        <a:lnTo>
                          <a:pt x="297" y="390"/>
                        </a:lnTo>
                        <a:lnTo>
                          <a:pt x="281" y="394"/>
                        </a:lnTo>
                        <a:lnTo>
                          <a:pt x="269" y="394"/>
                        </a:lnTo>
                        <a:lnTo>
                          <a:pt x="256" y="394"/>
                        </a:lnTo>
                        <a:lnTo>
                          <a:pt x="244" y="398"/>
                        </a:lnTo>
                        <a:lnTo>
                          <a:pt x="232" y="398"/>
                        </a:lnTo>
                        <a:lnTo>
                          <a:pt x="236" y="411"/>
                        </a:lnTo>
                        <a:lnTo>
                          <a:pt x="248" y="415"/>
                        </a:lnTo>
                        <a:lnTo>
                          <a:pt x="261" y="423"/>
                        </a:lnTo>
                        <a:lnTo>
                          <a:pt x="273" y="419"/>
                        </a:lnTo>
                        <a:lnTo>
                          <a:pt x="277" y="431"/>
                        </a:lnTo>
                        <a:lnTo>
                          <a:pt x="289" y="431"/>
                        </a:lnTo>
                        <a:lnTo>
                          <a:pt x="301" y="435"/>
                        </a:lnTo>
                        <a:lnTo>
                          <a:pt x="313" y="439"/>
                        </a:lnTo>
                        <a:lnTo>
                          <a:pt x="330" y="439"/>
                        </a:lnTo>
                        <a:lnTo>
                          <a:pt x="342" y="439"/>
                        </a:lnTo>
                        <a:lnTo>
                          <a:pt x="354" y="443"/>
                        </a:lnTo>
                        <a:lnTo>
                          <a:pt x="379" y="443"/>
                        </a:lnTo>
                        <a:lnTo>
                          <a:pt x="391" y="439"/>
                        </a:lnTo>
                        <a:lnTo>
                          <a:pt x="387" y="427"/>
                        </a:lnTo>
                        <a:lnTo>
                          <a:pt x="374" y="427"/>
                        </a:lnTo>
                        <a:lnTo>
                          <a:pt x="362" y="419"/>
                        </a:lnTo>
                        <a:lnTo>
                          <a:pt x="374" y="419"/>
                        </a:lnTo>
                        <a:lnTo>
                          <a:pt x="387" y="419"/>
                        </a:lnTo>
                        <a:lnTo>
                          <a:pt x="399" y="419"/>
                        </a:lnTo>
                        <a:lnTo>
                          <a:pt x="407" y="427"/>
                        </a:lnTo>
                        <a:lnTo>
                          <a:pt x="431" y="443"/>
                        </a:lnTo>
                        <a:lnTo>
                          <a:pt x="431" y="431"/>
                        </a:lnTo>
                        <a:lnTo>
                          <a:pt x="427" y="419"/>
                        </a:lnTo>
                        <a:lnTo>
                          <a:pt x="415" y="407"/>
                        </a:lnTo>
                        <a:lnTo>
                          <a:pt x="407" y="402"/>
                        </a:lnTo>
                        <a:lnTo>
                          <a:pt x="399" y="386"/>
                        </a:lnTo>
                        <a:lnTo>
                          <a:pt x="407" y="382"/>
                        </a:lnTo>
                        <a:lnTo>
                          <a:pt x="427" y="407"/>
                        </a:lnTo>
                        <a:lnTo>
                          <a:pt x="440" y="415"/>
                        </a:lnTo>
                        <a:lnTo>
                          <a:pt x="464" y="439"/>
                        </a:lnTo>
                        <a:lnTo>
                          <a:pt x="476" y="443"/>
                        </a:lnTo>
                        <a:lnTo>
                          <a:pt x="484" y="431"/>
                        </a:lnTo>
                        <a:lnTo>
                          <a:pt x="488" y="419"/>
                        </a:lnTo>
                        <a:lnTo>
                          <a:pt x="497" y="402"/>
                        </a:lnTo>
                        <a:lnTo>
                          <a:pt x="484" y="394"/>
                        </a:lnTo>
                        <a:lnTo>
                          <a:pt x="497" y="386"/>
                        </a:lnTo>
                        <a:lnTo>
                          <a:pt x="509" y="394"/>
                        </a:lnTo>
                        <a:lnTo>
                          <a:pt x="521" y="402"/>
                        </a:lnTo>
                        <a:lnTo>
                          <a:pt x="529" y="394"/>
                        </a:lnTo>
                        <a:lnTo>
                          <a:pt x="529" y="378"/>
                        </a:lnTo>
                        <a:lnTo>
                          <a:pt x="517" y="374"/>
                        </a:lnTo>
                        <a:lnTo>
                          <a:pt x="517" y="362"/>
                        </a:lnTo>
                        <a:lnTo>
                          <a:pt x="513" y="354"/>
                        </a:lnTo>
                        <a:lnTo>
                          <a:pt x="513" y="337"/>
                        </a:lnTo>
                        <a:lnTo>
                          <a:pt x="529" y="329"/>
                        </a:lnTo>
                        <a:lnTo>
                          <a:pt x="537" y="321"/>
                        </a:lnTo>
                        <a:lnTo>
                          <a:pt x="533" y="333"/>
                        </a:lnTo>
                        <a:lnTo>
                          <a:pt x="529" y="346"/>
                        </a:lnTo>
                        <a:lnTo>
                          <a:pt x="529" y="358"/>
                        </a:lnTo>
                        <a:lnTo>
                          <a:pt x="533" y="370"/>
                        </a:lnTo>
                        <a:lnTo>
                          <a:pt x="545" y="378"/>
                        </a:lnTo>
                        <a:lnTo>
                          <a:pt x="558" y="370"/>
                        </a:lnTo>
                        <a:lnTo>
                          <a:pt x="570" y="358"/>
                        </a:lnTo>
                        <a:lnTo>
                          <a:pt x="582" y="350"/>
                        </a:lnTo>
                        <a:lnTo>
                          <a:pt x="590" y="337"/>
                        </a:lnTo>
                        <a:lnTo>
                          <a:pt x="590" y="325"/>
                        </a:lnTo>
                        <a:lnTo>
                          <a:pt x="598" y="333"/>
                        </a:lnTo>
                        <a:lnTo>
                          <a:pt x="611" y="333"/>
                        </a:lnTo>
                        <a:lnTo>
                          <a:pt x="619" y="321"/>
                        </a:lnTo>
                        <a:lnTo>
                          <a:pt x="631" y="317"/>
                        </a:lnTo>
                        <a:lnTo>
                          <a:pt x="659" y="313"/>
                        </a:lnTo>
                        <a:lnTo>
                          <a:pt x="672" y="309"/>
                        </a:lnTo>
                        <a:lnTo>
                          <a:pt x="684" y="305"/>
                        </a:lnTo>
                        <a:lnTo>
                          <a:pt x="700" y="301"/>
                        </a:lnTo>
                        <a:lnTo>
                          <a:pt x="712" y="297"/>
                        </a:lnTo>
                        <a:lnTo>
                          <a:pt x="708" y="284"/>
                        </a:lnTo>
                        <a:lnTo>
                          <a:pt x="696" y="276"/>
                        </a:lnTo>
                        <a:lnTo>
                          <a:pt x="684" y="264"/>
                        </a:lnTo>
                        <a:lnTo>
                          <a:pt x="676" y="252"/>
                        </a:lnTo>
                        <a:lnTo>
                          <a:pt x="663" y="248"/>
                        </a:lnTo>
                        <a:lnTo>
                          <a:pt x="655" y="260"/>
                        </a:lnTo>
                        <a:lnTo>
                          <a:pt x="647" y="272"/>
                        </a:lnTo>
                        <a:lnTo>
                          <a:pt x="639" y="260"/>
                        </a:lnTo>
                        <a:lnTo>
                          <a:pt x="635" y="248"/>
                        </a:lnTo>
                        <a:lnTo>
                          <a:pt x="623" y="244"/>
                        </a:lnTo>
                        <a:lnTo>
                          <a:pt x="611" y="240"/>
                        </a:lnTo>
                        <a:lnTo>
                          <a:pt x="598" y="248"/>
                        </a:lnTo>
                        <a:lnTo>
                          <a:pt x="586" y="248"/>
                        </a:lnTo>
                        <a:lnTo>
                          <a:pt x="574" y="260"/>
                        </a:lnTo>
                        <a:lnTo>
                          <a:pt x="562" y="260"/>
                        </a:lnTo>
                        <a:lnTo>
                          <a:pt x="574" y="248"/>
                        </a:lnTo>
                        <a:lnTo>
                          <a:pt x="582" y="236"/>
                        </a:lnTo>
                        <a:lnTo>
                          <a:pt x="582" y="223"/>
                        </a:lnTo>
                        <a:lnTo>
                          <a:pt x="590" y="211"/>
                        </a:lnTo>
                        <a:lnTo>
                          <a:pt x="578" y="211"/>
                        </a:lnTo>
                        <a:lnTo>
                          <a:pt x="562" y="215"/>
                        </a:lnTo>
                        <a:lnTo>
                          <a:pt x="574" y="207"/>
                        </a:lnTo>
                        <a:lnTo>
                          <a:pt x="586" y="203"/>
                        </a:lnTo>
                        <a:lnTo>
                          <a:pt x="578" y="195"/>
                        </a:lnTo>
                        <a:lnTo>
                          <a:pt x="566" y="183"/>
                        </a:lnTo>
                        <a:lnTo>
                          <a:pt x="554" y="183"/>
                        </a:lnTo>
                        <a:lnTo>
                          <a:pt x="541" y="187"/>
                        </a:lnTo>
                        <a:lnTo>
                          <a:pt x="529" y="179"/>
                        </a:lnTo>
                        <a:lnTo>
                          <a:pt x="541" y="175"/>
                        </a:lnTo>
                        <a:lnTo>
                          <a:pt x="554" y="171"/>
                        </a:lnTo>
                        <a:lnTo>
                          <a:pt x="549" y="158"/>
                        </a:lnTo>
                        <a:lnTo>
                          <a:pt x="549" y="146"/>
                        </a:lnTo>
                        <a:lnTo>
                          <a:pt x="537" y="138"/>
                        </a:lnTo>
                        <a:lnTo>
                          <a:pt x="525" y="134"/>
                        </a:lnTo>
                        <a:lnTo>
                          <a:pt x="513" y="134"/>
                        </a:lnTo>
                        <a:lnTo>
                          <a:pt x="501" y="134"/>
                        </a:lnTo>
                        <a:lnTo>
                          <a:pt x="488" y="142"/>
                        </a:lnTo>
                        <a:lnTo>
                          <a:pt x="488" y="154"/>
                        </a:lnTo>
                        <a:lnTo>
                          <a:pt x="497" y="162"/>
                        </a:lnTo>
                        <a:lnTo>
                          <a:pt x="513" y="167"/>
                        </a:lnTo>
                        <a:lnTo>
                          <a:pt x="517" y="179"/>
                        </a:lnTo>
                        <a:lnTo>
                          <a:pt x="505" y="175"/>
                        </a:lnTo>
                        <a:lnTo>
                          <a:pt x="493" y="179"/>
                        </a:lnTo>
                        <a:lnTo>
                          <a:pt x="480" y="175"/>
                        </a:lnTo>
                        <a:lnTo>
                          <a:pt x="468" y="171"/>
                        </a:lnTo>
                        <a:lnTo>
                          <a:pt x="456" y="162"/>
                        </a:lnTo>
                        <a:lnTo>
                          <a:pt x="460" y="150"/>
                        </a:lnTo>
                        <a:lnTo>
                          <a:pt x="452" y="138"/>
                        </a:lnTo>
                        <a:lnTo>
                          <a:pt x="456" y="126"/>
                        </a:lnTo>
                        <a:lnTo>
                          <a:pt x="444" y="118"/>
                        </a:lnTo>
                        <a:lnTo>
                          <a:pt x="431" y="118"/>
                        </a:lnTo>
                        <a:lnTo>
                          <a:pt x="419" y="122"/>
                        </a:lnTo>
                        <a:lnTo>
                          <a:pt x="407" y="122"/>
                        </a:lnTo>
                        <a:lnTo>
                          <a:pt x="407" y="118"/>
                        </a:lnTo>
                        <a:lnTo>
                          <a:pt x="395" y="118"/>
                        </a:lnTo>
                        <a:lnTo>
                          <a:pt x="383" y="118"/>
                        </a:lnTo>
                        <a:lnTo>
                          <a:pt x="366" y="118"/>
                        </a:lnTo>
                        <a:lnTo>
                          <a:pt x="370" y="101"/>
                        </a:lnTo>
                        <a:lnTo>
                          <a:pt x="358" y="93"/>
                        </a:lnTo>
                        <a:lnTo>
                          <a:pt x="346" y="93"/>
                        </a:lnTo>
                        <a:lnTo>
                          <a:pt x="338" y="81"/>
                        </a:lnTo>
                        <a:lnTo>
                          <a:pt x="326" y="69"/>
                        </a:lnTo>
                        <a:lnTo>
                          <a:pt x="313" y="57"/>
                        </a:lnTo>
                        <a:lnTo>
                          <a:pt x="301" y="49"/>
                        </a:lnTo>
                        <a:lnTo>
                          <a:pt x="297" y="36"/>
                        </a:lnTo>
                        <a:lnTo>
                          <a:pt x="285" y="24"/>
                        </a:lnTo>
                        <a:lnTo>
                          <a:pt x="273" y="20"/>
                        </a:lnTo>
                        <a:lnTo>
                          <a:pt x="256" y="16"/>
                        </a:lnTo>
                        <a:lnTo>
                          <a:pt x="236" y="8"/>
                        </a:lnTo>
                        <a:lnTo>
                          <a:pt x="220" y="4"/>
                        </a:lnTo>
                        <a:lnTo>
                          <a:pt x="195" y="0"/>
                        </a:lnTo>
                        <a:lnTo>
                          <a:pt x="183" y="8"/>
                        </a:lnTo>
                        <a:lnTo>
                          <a:pt x="171" y="4"/>
                        </a:lnTo>
                        <a:lnTo>
                          <a:pt x="159" y="4"/>
                        </a:lnTo>
                        <a:lnTo>
                          <a:pt x="151" y="4"/>
                        </a:lnTo>
                        <a:lnTo>
                          <a:pt x="143" y="16"/>
                        </a:lnTo>
                        <a:lnTo>
                          <a:pt x="155" y="24"/>
                        </a:lnTo>
                        <a:lnTo>
                          <a:pt x="167" y="24"/>
                        </a:lnTo>
                        <a:lnTo>
                          <a:pt x="179" y="24"/>
                        </a:lnTo>
                        <a:lnTo>
                          <a:pt x="191" y="24"/>
                        </a:lnTo>
                        <a:lnTo>
                          <a:pt x="204" y="24"/>
                        </a:lnTo>
                        <a:lnTo>
                          <a:pt x="220" y="28"/>
                        </a:lnTo>
                        <a:lnTo>
                          <a:pt x="216" y="40"/>
                        </a:lnTo>
                        <a:lnTo>
                          <a:pt x="204" y="44"/>
                        </a:lnTo>
                        <a:lnTo>
                          <a:pt x="191" y="44"/>
                        </a:lnTo>
                        <a:lnTo>
                          <a:pt x="179" y="40"/>
                        </a:lnTo>
                        <a:lnTo>
                          <a:pt x="155" y="40"/>
                        </a:lnTo>
                        <a:lnTo>
                          <a:pt x="143" y="40"/>
                        </a:lnTo>
                        <a:lnTo>
                          <a:pt x="159" y="49"/>
                        </a:lnTo>
                        <a:lnTo>
                          <a:pt x="171" y="49"/>
                        </a:lnTo>
                        <a:lnTo>
                          <a:pt x="147" y="53"/>
                        </a:lnTo>
                        <a:lnTo>
                          <a:pt x="134" y="61"/>
                        </a:lnTo>
                        <a:lnTo>
                          <a:pt x="126" y="49"/>
                        </a:lnTo>
                        <a:lnTo>
                          <a:pt x="110" y="49"/>
                        </a:lnTo>
                        <a:lnTo>
                          <a:pt x="98" y="49"/>
                        </a:lnTo>
                        <a:lnTo>
                          <a:pt x="86" y="65"/>
                        </a:lnTo>
                        <a:lnTo>
                          <a:pt x="82" y="77"/>
                        </a:lnTo>
                        <a:lnTo>
                          <a:pt x="94" y="85"/>
                        </a:lnTo>
                        <a:lnTo>
                          <a:pt x="106" y="81"/>
                        </a:lnTo>
                        <a:lnTo>
                          <a:pt x="118" y="93"/>
                        </a:lnTo>
                        <a:lnTo>
                          <a:pt x="134" y="93"/>
                        </a:lnTo>
                        <a:lnTo>
                          <a:pt x="134" y="93"/>
                        </a:lnTo>
                        <a:lnTo>
                          <a:pt x="147" y="93"/>
                        </a:lnTo>
                        <a:lnTo>
                          <a:pt x="159" y="93"/>
                        </a:lnTo>
                        <a:lnTo>
                          <a:pt x="147" y="97"/>
                        </a:lnTo>
                        <a:lnTo>
                          <a:pt x="134" y="97"/>
                        </a:lnTo>
                        <a:lnTo>
                          <a:pt x="130" y="110"/>
                        </a:lnTo>
                        <a:lnTo>
                          <a:pt x="143" y="110"/>
                        </a:lnTo>
                        <a:lnTo>
                          <a:pt x="155" y="110"/>
                        </a:lnTo>
                        <a:lnTo>
                          <a:pt x="167" y="114"/>
                        </a:lnTo>
                        <a:lnTo>
                          <a:pt x="155" y="118"/>
                        </a:lnTo>
                        <a:lnTo>
                          <a:pt x="130" y="118"/>
                        </a:lnTo>
                        <a:lnTo>
                          <a:pt x="118" y="118"/>
                        </a:lnTo>
                        <a:lnTo>
                          <a:pt x="106" y="110"/>
                        </a:lnTo>
                        <a:lnTo>
                          <a:pt x="94" y="114"/>
                        </a:lnTo>
                        <a:lnTo>
                          <a:pt x="82" y="110"/>
                        </a:lnTo>
                        <a:lnTo>
                          <a:pt x="53" y="114"/>
                        </a:lnTo>
                        <a:lnTo>
                          <a:pt x="41" y="126"/>
                        </a:lnTo>
                        <a:lnTo>
                          <a:pt x="53" y="130"/>
                        </a:lnTo>
                        <a:lnTo>
                          <a:pt x="65" y="138"/>
                        </a:lnTo>
                        <a:lnTo>
                          <a:pt x="77" y="142"/>
                        </a:lnTo>
                        <a:lnTo>
                          <a:pt x="65" y="142"/>
                        </a:lnTo>
                        <a:lnTo>
                          <a:pt x="53" y="142"/>
                        </a:lnTo>
                        <a:lnTo>
                          <a:pt x="41" y="142"/>
                        </a:lnTo>
                        <a:lnTo>
                          <a:pt x="29" y="146"/>
                        </a:lnTo>
                        <a:lnTo>
                          <a:pt x="16" y="146"/>
                        </a:lnTo>
                        <a:lnTo>
                          <a:pt x="4" y="146"/>
                        </a:lnTo>
                        <a:lnTo>
                          <a:pt x="16" y="150"/>
                        </a:lnTo>
                        <a:lnTo>
                          <a:pt x="29" y="162"/>
                        </a:lnTo>
                        <a:lnTo>
                          <a:pt x="41" y="162"/>
                        </a:lnTo>
                        <a:lnTo>
                          <a:pt x="53" y="167"/>
                        </a:lnTo>
                        <a:lnTo>
                          <a:pt x="65" y="162"/>
                        </a:lnTo>
                        <a:lnTo>
                          <a:pt x="77" y="162"/>
                        </a:lnTo>
                        <a:lnTo>
                          <a:pt x="90" y="162"/>
                        </a:lnTo>
                        <a:lnTo>
                          <a:pt x="77" y="167"/>
                        </a:lnTo>
                        <a:lnTo>
                          <a:pt x="65" y="167"/>
                        </a:lnTo>
                        <a:lnTo>
                          <a:pt x="77" y="179"/>
                        </a:lnTo>
                        <a:lnTo>
                          <a:pt x="90" y="179"/>
                        </a:lnTo>
                        <a:lnTo>
                          <a:pt x="102" y="175"/>
                        </a:lnTo>
                        <a:lnTo>
                          <a:pt x="118" y="171"/>
                        </a:lnTo>
                        <a:lnTo>
                          <a:pt x="126" y="162"/>
                        </a:lnTo>
                        <a:lnTo>
                          <a:pt x="138" y="167"/>
                        </a:lnTo>
                        <a:lnTo>
                          <a:pt x="151" y="171"/>
                        </a:lnTo>
                        <a:lnTo>
                          <a:pt x="143" y="171"/>
                        </a:lnTo>
                        <a:lnTo>
                          <a:pt x="126" y="175"/>
                        </a:lnTo>
                        <a:lnTo>
                          <a:pt x="126" y="187"/>
                        </a:lnTo>
                        <a:lnTo>
                          <a:pt x="138" y="195"/>
                        </a:lnTo>
                        <a:lnTo>
                          <a:pt x="138" y="195"/>
                        </a:lnTo>
                        <a:lnTo>
                          <a:pt x="130" y="195"/>
                        </a:lnTo>
                        <a:lnTo>
                          <a:pt x="118" y="191"/>
                        </a:lnTo>
                        <a:lnTo>
                          <a:pt x="106" y="187"/>
                        </a:lnTo>
                        <a:lnTo>
                          <a:pt x="90" y="191"/>
                        </a:lnTo>
                        <a:lnTo>
                          <a:pt x="77" y="187"/>
                        </a:lnTo>
                        <a:lnTo>
                          <a:pt x="65" y="187"/>
                        </a:lnTo>
                        <a:lnTo>
                          <a:pt x="53" y="187"/>
                        </a:lnTo>
                        <a:lnTo>
                          <a:pt x="41" y="183"/>
                        </a:lnTo>
                        <a:lnTo>
                          <a:pt x="29" y="179"/>
                        </a:lnTo>
                        <a:lnTo>
                          <a:pt x="16" y="175"/>
                        </a:lnTo>
                        <a:lnTo>
                          <a:pt x="4" y="175"/>
                        </a:lnTo>
                        <a:lnTo>
                          <a:pt x="0" y="187"/>
                        </a:lnTo>
                        <a:lnTo>
                          <a:pt x="12" y="187"/>
                        </a:lnTo>
                        <a:lnTo>
                          <a:pt x="4" y="19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95" name="Freeform 421">
                    <a:extLst>
                      <a:ext uri="{FF2B5EF4-FFF2-40B4-BE49-F238E27FC236}">
                        <a16:creationId xmlns:a16="http://schemas.microsoft.com/office/drawing/2014/main" id="{FD75455F-1261-449F-9477-23A7812C7230}"/>
                      </a:ext>
                    </a:extLst>
                  </p:cNvPr>
                  <p:cNvSpPr>
                    <a:spLocks/>
                  </p:cNvSpPr>
                  <p:nvPr/>
                </p:nvSpPr>
                <p:spPr bwMode="gray">
                  <a:xfrm>
                    <a:off x="4562" y="4144"/>
                    <a:ext cx="89" cy="57"/>
                  </a:xfrm>
                  <a:custGeom>
                    <a:avLst/>
                    <a:gdLst>
                      <a:gd name="T0" fmla="*/ 4 w 89"/>
                      <a:gd name="T1" fmla="*/ 36 h 57"/>
                      <a:gd name="T2" fmla="*/ 12 w 89"/>
                      <a:gd name="T3" fmla="*/ 36 h 57"/>
                      <a:gd name="T4" fmla="*/ 16 w 89"/>
                      <a:gd name="T5" fmla="*/ 36 h 57"/>
                      <a:gd name="T6" fmla="*/ 28 w 89"/>
                      <a:gd name="T7" fmla="*/ 36 h 57"/>
                      <a:gd name="T8" fmla="*/ 40 w 89"/>
                      <a:gd name="T9" fmla="*/ 36 h 57"/>
                      <a:gd name="T10" fmla="*/ 52 w 89"/>
                      <a:gd name="T11" fmla="*/ 40 h 57"/>
                      <a:gd name="T12" fmla="*/ 52 w 89"/>
                      <a:gd name="T13" fmla="*/ 53 h 57"/>
                      <a:gd name="T14" fmla="*/ 65 w 89"/>
                      <a:gd name="T15" fmla="*/ 57 h 57"/>
                      <a:gd name="T16" fmla="*/ 77 w 89"/>
                      <a:gd name="T17" fmla="*/ 57 h 57"/>
                      <a:gd name="T18" fmla="*/ 89 w 89"/>
                      <a:gd name="T19" fmla="*/ 57 h 57"/>
                      <a:gd name="T20" fmla="*/ 89 w 89"/>
                      <a:gd name="T21" fmla="*/ 44 h 57"/>
                      <a:gd name="T22" fmla="*/ 85 w 89"/>
                      <a:gd name="T23" fmla="*/ 32 h 57"/>
                      <a:gd name="T24" fmla="*/ 85 w 89"/>
                      <a:gd name="T25" fmla="*/ 20 h 57"/>
                      <a:gd name="T26" fmla="*/ 81 w 89"/>
                      <a:gd name="T27" fmla="*/ 16 h 57"/>
                      <a:gd name="T28" fmla="*/ 69 w 89"/>
                      <a:gd name="T29" fmla="*/ 4 h 57"/>
                      <a:gd name="T30" fmla="*/ 57 w 89"/>
                      <a:gd name="T31" fmla="*/ 4 h 57"/>
                      <a:gd name="T32" fmla="*/ 48 w 89"/>
                      <a:gd name="T33" fmla="*/ 4 h 57"/>
                      <a:gd name="T34" fmla="*/ 36 w 89"/>
                      <a:gd name="T35" fmla="*/ 0 h 57"/>
                      <a:gd name="T36" fmla="*/ 24 w 89"/>
                      <a:gd name="T37" fmla="*/ 0 h 57"/>
                      <a:gd name="T38" fmla="*/ 8 w 89"/>
                      <a:gd name="T39" fmla="*/ 8 h 57"/>
                      <a:gd name="T40" fmla="*/ 0 w 89"/>
                      <a:gd name="T41" fmla="*/ 20 h 57"/>
                      <a:gd name="T42" fmla="*/ 4 w 89"/>
                      <a:gd name="T43" fmla="*/ 24 h 57"/>
                      <a:gd name="T44" fmla="*/ 4 w 89"/>
                      <a:gd name="T45" fmla="*/ 3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57">
                        <a:moveTo>
                          <a:pt x="4" y="36"/>
                        </a:moveTo>
                        <a:lnTo>
                          <a:pt x="12" y="36"/>
                        </a:lnTo>
                        <a:lnTo>
                          <a:pt x="16" y="36"/>
                        </a:lnTo>
                        <a:lnTo>
                          <a:pt x="28" y="36"/>
                        </a:lnTo>
                        <a:lnTo>
                          <a:pt x="40" y="36"/>
                        </a:lnTo>
                        <a:lnTo>
                          <a:pt x="52" y="40"/>
                        </a:lnTo>
                        <a:lnTo>
                          <a:pt x="52" y="53"/>
                        </a:lnTo>
                        <a:lnTo>
                          <a:pt x="65" y="57"/>
                        </a:lnTo>
                        <a:lnTo>
                          <a:pt x="77" y="57"/>
                        </a:lnTo>
                        <a:lnTo>
                          <a:pt x="89" y="57"/>
                        </a:lnTo>
                        <a:lnTo>
                          <a:pt x="89" y="44"/>
                        </a:lnTo>
                        <a:lnTo>
                          <a:pt x="85" y="32"/>
                        </a:lnTo>
                        <a:lnTo>
                          <a:pt x="85" y="20"/>
                        </a:lnTo>
                        <a:lnTo>
                          <a:pt x="81" y="16"/>
                        </a:lnTo>
                        <a:lnTo>
                          <a:pt x="69" y="4"/>
                        </a:lnTo>
                        <a:lnTo>
                          <a:pt x="57" y="4"/>
                        </a:lnTo>
                        <a:lnTo>
                          <a:pt x="48" y="4"/>
                        </a:lnTo>
                        <a:lnTo>
                          <a:pt x="36" y="0"/>
                        </a:lnTo>
                        <a:lnTo>
                          <a:pt x="24" y="0"/>
                        </a:lnTo>
                        <a:lnTo>
                          <a:pt x="8" y="8"/>
                        </a:lnTo>
                        <a:lnTo>
                          <a:pt x="0" y="20"/>
                        </a:lnTo>
                        <a:lnTo>
                          <a:pt x="4" y="24"/>
                        </a:lnTo>
                        <a:lnTo>
                          <a:pt x="4" y="3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96" name="Freeform 422">
                    <a:extLst>
                      <a:ext uri="{FF2B5EF4-FFF2-40B4-BE49-F238E27FC236}">
                        <a16:creationId xmlns:a16="http://schemas.microsoft.com/office/drawing/2014/main" id="{D425964E-C1E5-4E5A-8AFC-83738C689C02}"/>
                      </a:ext>
                    </a:extLst>
                  </p:cNvPr>
                  <p:cNvSpPr>
                    <a:spLocks/>
                  </p:cNvSpPr>
                  <p:nvPr/>
                </p:nvSpPr>
                <p:spPr bwMode="gray">
                  <a:xfrm>
                    <a:off x="4399" y="4599"/>
                    <a:ext cx="338" cy="212"/>
                  </a:xfrm>
                  <a:custGeom>
                    <a:avLst/>
                    <a:gdLst>
                      <a:gd name="T0" fmla="*/ 236 w 338"/>
                      <a:gd name="T1" fmla="*/ 13 h 212"/>
                      <a:gd name="T2" fmla="*/ 220 w 338"/>
                      <a:gd name="T3" fmla="*/ 25 h 212"/>
                      <a:gd name="T4" fmla="*/ 175 w 338"/>
                      <a:gd name="T5" fmla="*/ 8 h 212"/>
                      <a:gd name="T6" fmla="*/ 134 w 338"/>
                      <a:gd name="T7" fmla="*/ 13 h 212"/>
                      <a:gd name="T8" fmla="*/ 138 w 338"/>
                      <a:gd name="T9" fmla="*/ 41 h 212"/>
                      <a:gd name="T10" fmla="*/ 175 w 338"/>
                      <a:gd name="T11" fmla="*/ 49 h 212"/>
                      <a:gd name="T12" fmla="*/ 163 w 338"/>
                      <a:gd name="T13" fmla="*/ 61 h 212"/>
                      <a:gd name="T14" fmla="*/ 199 w 338"/>
                      <a:gd name="T15" fmla="*/ 65 h 212"/>
                      <a:gd name="T16" fmla="*/ 159 w 338"/>
                      <a:gd name="T17" fmla="*/ 70 h 212"/>
                      <a:gd name="T18" fmla="*/ 175 w 338"/>
                      <a:gd name="T19" fmla="*/ 86 h 212"/>
                      <a:gd name="T20" fmla="*/ 187 w 338"/>
                      <a:gd name="T21" fmla="*/ 98 h 212"/>
                      <a:gd name="T22" fmla="*/ 163 w 338"/>
                      <a:gd name="T23" fmla="*/ 90 h 212"/>
                      <a:gd name="T24" fmla="*/ 130 w 338"/>
                      <a:gd name="T25" fmla="*/ 65 h 212"/>
                      <a:gd name="T26" fmla="*/ 110 w 338"/>
                      <a:gd name="T27" fmla="*/ 45 h 212"/>
                      <a:gd name="T28" fmla="*/ 73 w 338"/>
                      <a:gd name="T29" fmla="*/ 29 h 212"/>
                      <a:gd name="T30" fmla="*/ 45 w 338"/>
                      <a:gd name="T31" fmla="*/ 57 h 212"/>
                      <a:gd name="T32" fmla="*/ 81 w 338"/>
                      <a:gd name="T33" fmla="*/ 57 h 212"/>
                      <a:gd name="T34" fmla="*/ 69 w 338"/>
                      <a:gd name="T35" fmla="*/ 86 h 212"/>
                      <a:gd name="T36" fmla="*/ 81 w 338"/>
                      <a:gd name="T37" fmla="*/ 94 h 212"/>
                      <a:gd name="T38" fmla="*/ 118 w 338"/>
                      <a:gd name="T39" fmla="*/ 110 h 212"/>
                      <a:gd name="T40" fmla="*/ 81 w 338"/>
                      <a:gd name="T41" fmla="*/ 110 h 212"/>
                      <a:gd name="T42" fmla="*/ 45 w 338"/>
                      <a:gd name="T43" fmla="*/ 102 h 212"/>
                      <a:gd name="T44" fmla="*/ 49 w 338"/>
                      <a:gd name="T45" fmla="*/ 122 h 212"/>
                      <a:gd name="T46" fmla="*/ 12 w 338"/>
                      <a:gd name="T47" fmla="*/ 126 h 212"/>
                      <a:gd name="T48" fmla="*/ 24 w 338"/>
                      <a:gd name="T49" fmla="*/ 143 h 212"/>
                      <a:gd name="T50" fmla="*/ 61 w 338"/>
                      <a:gd name="T51" fmla="*/ 139 h 212"/>
                      <a:gd name="T52" fmla="*/ 110 w 338"/>
                      <a:gd name="T53" fmla="*/ 135 h 212"/>
                      <a:gd name="T54" fmla="*/ 146 w 338"/>
                      <a:gd name="T55" fmla="*/ 131 h 212"/>
                      <a:gd name="T56" fmla="*/ 199 w 338"/>
                      <a:gd name="T57" fmla="*/ 122 h 212"/>
                      <a:gd name="T58" fmla="*/ 228 w 338"/>
                      <a:gd name="T59" fmla="*/ 126 h 212"/>
                      <a:gd name="T60" fmla="*/ 187 w 338"/>
                      <a:gd name="T61" fmla="*/ 126 h 212"/>
                      <a:gd name="T62" fmla="*/ 175 w 338"/>
                      <a:gd name="T63" fmla="*/ 143 h 212"/>
                      <a:gd name="T64" fmla="*/ 175 w 338"/>
                      <a:gd name="T65" fmla="*/ 151 h 212"/>
                      <a:gd name="T66" fmla="*/ 134 w 338"/>
                      <a:gd name="T67" fmla="*/ 155 h 212"/>
                      <a:gd name="T68" fmla="*/ 146 w 338"/>
                      <a:gd name="T69" fmla="*/ 171 h 212"/>
                      <a:gd name="T70" fmla="*/ 175 w 338"/>
                      <a:gd name="T71" fmla="*/ 179 h 212"/>
                      <a:gd name="T72" fmla="*/ 150 w 338"/>
                      <a:gd name="T73" fmla="*/ 179 h 212"/>
                      <a:gd name="T74" fmla="*/ 175 w 338"/>
                      <a:gd name="T75" fmla="*/ 212 h 212"/>
                      <a:gd name="T76" fmla="*/ 211 w 338"/>
                      <a:gd name="T77" fmla="*/ 200 h 212"/>
                      <a:gd name="T78" fmla="*/ 244 w 338"/>
                      <a:gd name="T79" fmla="*/ 208 h 212"/>
                      <a:gd name="T80" fmla="*/ 281 w 338"/>
                      <a:gd name="T81" fmla="*/ 204 h 212"/>
                      <a:gd name="T82" fmla="*/ 289 w 338"/>
                      <a:gd name="T83" fmla="*/ 183 h 212"/>
                      <a:gd name="T84" fmla="*/ 309 w 338"/>
                      <a:gd name="T85" fmla="*/ 179 h 212"/>
                      <a:gd name="T86" fmla="*/ 297 w 338"/>
                      <a:gd name="T87" fmla="*/ 163 h 212"/>
                      <a:gd name="T88" fmla="*/ 317 w 338"/>
                      <a:gd name="T89" fmla="*/ 143 h 212"/>
                      <a:gd name="T90" fmla="*/ 329 w 338"/>
                      <a:gd name="T91" fmla="*/ 147 h 212"/>
                      <a:gd name="T92" fmla="*/ 317 w 338"/>
                      <a:gd name="T93" fmla="*/ 122 h 212"/>
                      <a:gd name="T94" fmla="*/ 317 w 338"/>
                      <a:gd name="T95" fmla="*/ 94 h 212"/>
                      <a:gd name="T96" fmla="*/ 321 w 338"/>
                      <a:gd name="T97" fmla="*/ 57 h 212"/>
                      <a:gd name="T98" fmla="*/ 309 w 338"/>
                      <a:gd name="T99" fmla="*/ 25 h 212"/>
                      <a:gd name="T100" fmla="*/ 272 w 338"/>
                      <a:gd name="T101" fmla="*/ 17 h 212"/>
                      <a:gd name="T102" fmla="*/ 260 w 338"/>
                      <a:gd name="T10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212">
                        <a:moveTo>
                          <a:pt x="260" y="4"/>
                        </a:moveTo>
                        <a:lnTo>
                          <a:pt x="248" y="13"/>
                        </a:lnTo>
                        <a:lnTo>
                          <a:pt x="236" y="13"/>
                        </a:lnTo>
                        <a:lnTo>
                          <a:pt x="236" y="25"/>
                        </a:lnTo>
                        <a:lnTo>
                          <a:pt x="228" y="33"/>
                        </a:lnTo>
                        <a:lnTo>
                          <a:pt x="220" y="25"/>
                        </a:lnTo>
                        <a:lnTo>
                          <a:pt x="207" y="17"/>
                        </a:lnTo>
                        <a:lnTo>
                          <a:pt x="195" y="13"/>
                        </a:lnTo>
                        <a:lnTo>
                          <a:pt x="175" y="8"/>
                        </a:lnTo>
                        <a:lnTo>
                          <a:pt x="159" y="4"/>
                        </a:lnTo>
                        <a:lnTo>
                          <a:pt x="150" y="8"/>
                        </a:lnTo>
                        <a:lnTo>
                          <a:pt x="134" y="13"/>
                        </a:lnTo>
                        <a:lnTo>
                          <a:pt x="122" y="21"/>
                        </a:lnTo>
                        <a:lnTo>
                          <a:pt x="126" y="33"/>
                        </a:lnTo>
                        <a:lnTo>
                          <a:pt x="138" y="41"/>
                        </a:lnTo>
                        <a:lnTo>
                          <a:pt x="163" y="41"/>
                        </a:lnTo>
                        <a:lnTo>
                          <a:pt x="175" y="45"/>
                        </a:lnTo>
                        <a:lnTo>
                          <a:pt x="175" y="49"/>
                        </a:lnTo>
                        <a:lnTo>
                          <a:pt x="159" y="49"/>
                        </a:lnTo>
                        <a:lnTo>
                          <a:pt x="150" y="49"/>
                        </a:lnTo>
                        <a:lnTo>
                          <a:pt x="163" y="61"/>
                        </a:lnTo>
                        <a:lnTo>
                          <a:pt x="175" y="61"/>
                        </a:lnTo>
                        <a:lnTo>
                          <a:pt x="187" y="65"/>
                        </a:lnTo>
                        <a:lnTo>
                          <a:pt x="199" y="65"/>
                        </a:lnTo>
                        <a:lnTo>
                          <a:pt x="187" y="70"/>
                        </a:lnTo>
                        <a:lnTo>
                          <a:pt x="175" y="65"/>
                        </a:lnTo>
                        <a:lnTo>
                          <a:pt x="159" y="70"/>
                        </a:lnTo>
                        <a:lnTo>
                          <a:pt x="171" y="82"/>
                        </a:lnTo>
                        <a:lnTo>
                          <a:pt x="175" y="82"/>
                        </a:lnTo>
                        <a:lnTo>
                          <a:pt x="175" y="86"/>
                        </a:lnTo>
                        <a:lnTo>
                          <a:pt x="187" y="90"/>
                        </a:lnTo>
                        <a:lnTo>
                          <a:pt x="199" y="90"/>
                        </a:lnTo>
                        <a:lnTo>
                          <a:pt x="187" y="98"/>
                        </a:lnTo>
                        <a:lnTo>
                          <a:pt x="175" y="102"/>
                        </a:lnTo>
                        <a:lnTo>
                          <a:pt x="175" y="94"/>
                        </a:lnTo>
                        <a:lnTo>
                          <a:pt x="163" y="90"/>
                        </a:lnTo>
                        <a:lnTo>
                          <a:pt x="150" y="78"/>
                        </a:lnTo>
                        <a:lnTo>
                          <a:pt x="138" y="78"/>
                        </a:lnTo>
                        <a:lnTo>
                          <a:pt x="130" y="65"/>
                        </a:lnTo>
                        <a:lnTo>
                          <a:pt x="118" y="57"/>
                        </a:lnTo>
                        <a:lnTo>
                          <a:pt x="106" y="57"/>
                        </a:lnTo>
                        <a:lnTo>
                          <a:pt x="110" y="45"/>
                        </a:lnTo>
                        <a:lnTo>
                          <a:pt x="97" y="37"/>
                        </a:lnTo>
                        <a:lnTo>
                          <a:pt x="85" y="33"/>
                        </a:lnTo>
                        <a:lnTo>
                          <a:pt x="73" y="29"/>
                        </a:lnTo>
                        <a:lnTo>
                          <a:pt x="57" y="33"/>
                        </a:lnTo>
                        <a:lnTo>
                          <a:pt x="49" y="45"/>
                        </a:lnTo>
                        <a:lnTo>
                          <a:pt x="45" y="57"/>
                        </a:lnTo>
                        <a:lnTo>
                          <a:pt x="57" y="57"/>
                        </a:lnTo>
                        <a:lnTo>
                          <a:pt x="69" y="57"/>
                        </a:lnTo>
                        <a:lnTo>
                          <a:pt x="81" y="57"/>
                        </a:lnTo>
                        <a:lnTo>
                          <a:pt x="69" y="65"/>
                        </a:lnTo>
                        <a:lnTo>
                          <a:pt x="57" y="74"/>
                        </a:lnTo>
                        <a:lnTo>
                          <a:pt x="69" y="86"/>
                        </a:lnTo>
                        <a:lnTo>
                          <a:pt x="81" y="86"/>
                        </a:lnTo>
                        <a:lnTo>
                          <a:pt x="93" y="82"/>
                        </a:lnTo>
                        <a:lnTo>
                          <a:pt x="81" y="94"/>
                        </a:lnTo>
                        <a:lnTo>
                          <a:pt x="89" y="106"/>
                        </a:lnTo>
                        <a:lnTo>
                          <a:pt x="106" y="110"/>
                        </a:lnTo>
                        <a:lnTo>
                          <a:pt x="118" y="110"/>
                        </a:lnTo>
                        <a:lnTo>
                          <a:pt x="106" y="114"/>
                        </a:lnTo>
                        <a:lnTo>
                          <a:pt x="89" y="118"/>
                        </a:lnTo>
                        <a:lnTo>
                          <a:pt x="81" y="110"/>
                        </a:lnTo>
                        <a:lnTo>
                          <a:pt x="65" y="102"/>
                        </a:lnTo>
                        <a:lnTo>
                          <a:pt x="57" y="102"/>
                        </a:lnTo>
                        <a:lnTo>
                          <a:pt x="45" y="102"/>
                        </a:lnTo>
                        <a:lnTo>
                          <a:pt x="28" y="110"/>
                        </a:lnTo>
                        <a:lnTo>
                          <a:pt x="45" y="110"/>
                        </a:lnTo>
                        <a:lnTo>
                          <a:pt x="49" y="122"/>
                        </a:lnTo>
                        <a:lnTo>
                          <a:pt x="36" y="118"/>
                        </a:lnTo>
                        <a:lnTo>
                          <a:pt x="24" y="118"/>
                        </a:lnTo>
                        <a:lnTo>
                          <a:pt x="12" y="126"/>
                        </a:lnTo>
                        <a:lnTo>
                          <a:pt x="0" y="131"/>
                        </a:lnTo>
                        <a:lnTo>
                          <a:pt x="12" y="143"/>
                        </a:lnTo>
                        <a:lnTo>
                          <a:pt x="24" y="143"/>
                        </a:lnTo>
                        <a:lnTo>
                          <a:pt x="36" y="143"/>
                        </a:lnTo>
                        <a:lnTo>
                          <a:pt x="49" y="143"/>
                        </a:lnTo>
                        <a:lnTo>
                          <a:pt x="61" y="139"/>
                        </a:lnTo>
                        <a:lnTo>
                          <a:pt x="85" y="135"/>
                        </a:lnTo>
                        <a:lnTo>
                          <a:pt x="97" y="135"/>
                        </a:lnTo>
                        <a:lnTo>
                          <a:pt x="110" y="135"/>
                        </a:lnTo>
                        <a:lnTo>
                          <a:pt x="122" y="135"/>
                        </a:lnTo>
                        <a:lnTo>
                          <a:pt x="134" y="131"/>
                        </a:lnTo>
                        <a:lnTo>
                          <a:pt x="146" y="131"/>
                        </a:lnTo>
                        <a:lnTo>
                          <a:pt x="175" y="126"/>
                        </a:lnTo>
                        <a:lnTo>
                          <a:pt x="187" y="126"/>
                        </a:lnTo>
                        <a:lnTo>
                          <a:pt x="199" y="122"/>
                        </a:lnTo>
                        <a:lnTo>
                          <a:pt x="224" y="122"/>
                        </a:lnTo>
                        <a:lnTo>
                          <a:pt x="236" y="122"/>
                        </a:lnTo>
                        <a:lnTo>
                          <a:pt x="228" y="126"/>
                        </a:lnTo>
                        <a:lnTo>
                          <a:pt x="211" y="126"/>
                        </a:lnTo>
                        <a:lnTo>
                          <a:pt x="203" y="126"/>
                        </a:lnTo>
                        <a:lnTo>
                          <a:pt x="187" y="126"/>
                        </a:lnTo>
                        <a:lnTo>
                          <a:pt x="175" y="139"/>
                        </a:lnTo>
                        <a:lnTo>
                          <a:pt x="175" y="139"/>
                        </a:lnTo>
                        <a:lnTo>
                          <a:pt x="175" y="143"/>
                        </a:lnTo>
                        <a:lnTo>
                          <a:pt x="163" y="143"/>
                        </a:lnTo>
                        <a:lnTo>
                          <a:pt x="175" y="147"/>
                        </a:lnTo>
                        <a:lnTo>
                          <a:pt x="175" y="151"/>
                        </a:lnTo>
                        <a:lnTo>
                          <a:pt x="163" y="151"/>
                        </a:lnTo>
                        <a:lnTo>
                          <a:pt x="150" y="155"/>
                        </a:lnTo>
                        <a:lnTo>
                          <a:pt x="134" y="155"/>
                        </a:lnTo>
                        <a:lnTo>
                          <a:pt x="146" y="163"/>
                        </a:lnTo>
                        <a:lnTo>
                          <a:pt x="134" y="167"/>
                        </a:lnTo>
                        <a:lnTo>
                          <a:pt x="146" y="171"/>
                        </a:lnTo>
                        <a:lnTo>
                          <a:pt x="159" y="179"/>
                        </a:lnTo>
                        <a:lnTo>
                          <a:pt x="171" y="179"/>
                        </a:lnTo>
                        <a:lnTo>
                          <a:pt x="175" y="179"/>
                        </a:lnTo>
                        <a:lnTo>
                          <a:pt x="175" y="179"/>
                        </a:lnTo>
                        <a:lnTo>
                          <a:pt x="163" y="179"/>
                        </a:lnTo>
                        <a:lnTo>
                          <a:pt x="150" y="179"/>
                        </a:lnTo>
                        <a:lnTo>
                          <a:pt x="150" y="204"/>
                        </a:lnTo>
                        <a:lnTo>
                          <a:pt x="163" y="208"/>
                        </a:lnTo>
                        <a:lnTo>
                          <a:pt x="175" y="212"/>
                        </a:lnTo>
                        <a:lnTo>
                          <a:pt x="187" y="212"/>
                        </a:lnTo>
                        <a:lnTo>
                          <a:pt x="199" y="212"/>
                        </a:lnTo>
                        <a:lnTo>
                          <a:pt x="211" y="200"/>
                        </a:lnTo>
                        <a:lnTo>
                          <a:pt x="224" y="208"/>
                        </a:lnTo>
                        <a:lnTo>
                          <a:pt x="236" y="208"/>
                        </a:lnTo>
                        <a:lnTo>
                          <a:pt x="244" y="208"/>
                        </a:lnTo>
                        <a:lnTo>
                          <a:pt x="256" y="208"/>
                        </a:lnTo>
                        <a:lnTo>
                          <a:pt x="272" y="208"/>
                        </a:lnTo>
                        <a:lnTo>
                          <a:pt x="281" y="204"/>
                        </a:lnTo>
                        <a:lnTo>
                          <a:pt x="297" y="208"/>
                        </a:lnTo>
                        <a:lnTo>
                          <a:pt x="293" y="196"/>
                        </a:lnTo>
                        <a:lnTo>
                          <a:pt x="289" y="183"/>
                        </a:lnTo>
                        <a:lnTo>
                          <a:pt x="301" y="192"/>
                        </a:lnTo>
                        <a:lnTo>
                          <a:pt x="313" y="196"/>
                        </a:lnTo>
                        <a:lnTo>
                          <a:pt x="309" y="179"/>
                        </a:lnTo>
                        <a:lnTo>
                          <a:pt x="297" y="175"/>
                        </a:lnTo>
                        <a:lnTo>
                          <a:pt x="285" y="167"/>
                        </a:lnTo>
                        <a:lnTo>
                          <a:pt x="297" y="163"/>
                        </a:lnTo>
                        <a:lnTo>
                          <a:pt x="289" y="151"/>
                        </a:lnTo>
                        <a:lnTo>
                          <a:pt x="305" y="147"/>
                        </a:lnTo>
                        <a:lnTo>
                          <a:pt x="317" y="143"/>
                        </a:lnTo>
                        <a:lnTo>
                          <a:pt x="325" y="155"/>
                        </a:lnTo>
                        <a:lnTo>
                          <a:pt x="338" y="159"/>
                        </a:lnTo>
                        <a:lnTo>
                          <a:pt x="329" y="147"/>
                        </a:lnTo>
                        <a:lnTo>
                          <a:pt x="329" y="135"/>
                        </a:lnTo>
                        <a:lnTo>
                          <a:pt x="329" y="126"/>
                        </a:lnTo>
                        <a:lnTo>
                          <a:pt x="317" y="122"/>
                        </a:lnTo>
                        <a:lnTo>
                          <a:pt x="305" y="118"/>
                        </a:lnTo>
                        <a:lnTo>
                          <a:pt x="317" y="106"/>
                        </a:lnTo>
                        <a:lnTo>
                          <a:pt x="317" y="94"/>
                        </a:lnTo>
                        <a:lnTo>
                          <a:pt x="317" y="82"/>
                        </a:lnTo>
                        <a:lnTo>
                          <a:pt x="321" y="70"/>
                        </a:lnTo>
                        <a:lnTo>
                          <a:pt x="321" y="57"/>
                        </a:lnTo>
                        <a:lnTo>
                          <a:pt x="309" y="49"/>
                        </a:lnTo>
                        <a:lnTo>
                          <a:pt x="313" y="37"/>
                        </a:lnTo>
                        <a:lnTo>
                          <a:pt x="309" y="25"/>
                        </a:lnTo>
                        <a:lnTo>
                          <a:pt x="297" y="21"/>
                        </a:lnTo>
                        <a:lnTo>
                          <a:pt x="285" y="17"/>
                        </a:lnTo>
                        <a:lnTo>
                          <a:pt x="272" y="17"/>
                        </a:lnTo>
                        <a:lnTo>
                          <a:pt x="285" y="13"/>
                        </a:lnTo>
                        <a:lnTo>
                          <a:pt x="272" y="8"/>
                        </a:lnTo>
                        <a:lnTo>
                          <a:pt x="260" y="0"/>
                        </a:lnTo>
                        <a:lnTo>
                          <a:pt x="248" y="0"/>
                        </a:lnTo>
                        <a:lnTo>
                          <a:pt x="26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97" name="Freeform 423">
                    <a:extLst>
                      <a:ext uri="{FF2B5EF4-FFF2-40B4-BE49-F238E27FC236}">
                        <a16:creationId xmlns:a16="http://schemas.microsoft.com/office/drawing/2014/main" id="{18818D90-FF46-4825-9C60-24F76F207333}"/>
                      </a:ext>
                    </a:extLst>
                  </p:cNvPr>
                  <p:cNvSpPr>
                    <a:spLocks/>
                  </p:cNvSpPr>
                  <p:nvPr/>
                </p:nvSpPr>
                <p:spPr bwMode="gray">
                  <a:xfrm>
                    <a:off x="3418" y="5002"/>
                    <a:ext cx="1103" cy="537"/>
                  </a:xfrm>
                  <a:custGeom>
                    <a:avLst/>
                    <a:gdLst>
                      <a:gd name="T0" fmla="*/ 1058 w 1103"/>
                      <a:gd name="T1" fmla="*/ 362 h 537"/>
                      <a:gd name="T2" fmla="*/ 985 w 1103"/>
                      <a:gd name="T3" fmla="*/ 322 h 537"/>
                      <a:gd name="T4" fmla="*/ 944 w 1103"/>
                      <a:gd name="T5" fmla="*/ 309 h 537"/>
                      <a:gd name="T6" fmla="*/ 883 w 1103"/>
                      <a:gd name="T7" fmla="*/ 244 h 537"/>
                      <a:gd name="T8" fmla="*/ 863 w 1103"/>
                      <a:gd name="T9" fmla="*/ 171 h 537"/>
                      <a:gd name="T10" fmla="*/ 830 w 1103"/>
                      <a:gd name="T11" fmla="*/ 86 h 537"/>
                      <a:gd name="T12" fmla="*/ 765 w 1103"/>
                      <a:gd name="T13" fmla="*/ 21 h 537"/>
                      <a:gd name="T14" fmla="*/ 696 w 1103"/>
                      <a:gd name="T15" fmla="*/ 4 h 537"/>
                      <a:gd name="T16" fmla="*/ 663 w 1103"/>
                      <a:gd name="T17" fmla="*/ 37 h 537"/>
                      <a:gd name="T18" fmla="*/ 680 w 1103"/>
                      <a:gd name="T19" fmla="*/ 110 h 537"/>
                      <a:gd name="T20" fmla="*/ 704 w 1103"/>
                      <a:gd name="T21" fmla="*/ 179 h 537"/>
                      <a:gd name="T22" fmla="*/ 659 w 1103"/>
                      <a:gd name="T23" fmla="*/ 163 h 537"/>
                      <a:gd name="T24" fmla="*/ 623 w 1103"/>
                      <a:gd name="T25" fmla="*/ 90 h 537"/>
                      <a:gd name="T26" fmla="*/ 570 w 1103"/>
                      <a:gd name="T27" fmla="*/ 49 h 537"/>
                      <a:gd name="T28" fmla="*/ 521 w 1103"/>
                      <a:gd name="T29" fmla="*/ 57 h 537"/>
                      <a:gd name="T30" fmla="*/ 537 w 1103"/>
                      <a:gd name="T31" fmla="*/ 73 h 537"/>
                      <a:gd name="T32" fmla="*/ 562 w 1103"/>
                      <a:gd name="T33" fmla="*/ 106 h 537"/>
                      <a:gd name="T34" fmla="*/ 484 w 1103"/>
                      <a:gd name="T35" fmla="*/ 110 h 537"/>
                      <a:gd name="T36" fmla="*/ 452 w 1103"/>
                      <a:gd name="T37" fmla="*/ 110 h 537"/>
                      <a:gd name="T38" fmla="*/ 440 w 1103"/>
                      <a:gd name="T39" fmla="*/ 57 h 537"/>
                      <a:gd name="T40" fmla="*/ 354 w 1103"/>
                      <a:gd name="T41" fmla="*/ 45 h 537"/>
                      <a:gd name="T42" fmla="*/ 297 w 1103"/>
                      <a:gd name="T43" fmla="*/ 86 h 537"/>
                      <a:gd name="T44" fmla="*/ 309 w 1103"/>
                      <a:gd name="T45" fmla="*/ 61 h 537"/>
                      <a:gd name="T46" fmla="*/ 269 w 1103"/>
                      <a:gd name="T47" fmla="*/ 0 h 537"/>
                      <a:gd name="T48" fmla="*/ 191 w 1103"/>
                      <a:gd name="T49" fmla="*/ 25 h 537"/>
                      <a:gd name="T50" fmla="*/ 106 w 1103"/>
                      <a:gd name="T51" fmla="*/ 53 h 537"/>
                      <a:gd name="T52" fmla="*/ 45 w 1103"/>
                      <a:gd name="T53" fmla="*/ 118 h 537"/>
                      <a:gd name="T54" fmla="*/ 4 w 1103"/>
                      <a:gd name="T55" fmla="*/ 167 h 537"/>
                      <a:gd name="T56" fmla="*/ 61 w 1103"/>
                      <a:gd name="T57" fmla="*/ 191 h 537"/>
                      <a:gd name="T58" fmla="*/ 73 w 1103"/>
                      <a:gd name="T59" fmla="*/ 224 h 537"/>
                      <a:gd name="T60" fmla="*/ 159 w 1103"/>
                      <a:gd name="T61" fmla="*/ 216 h 537"/>
                      <a:gd name="T62" fmla="*/ 244 w 1103"/>
                      <a:gd name="T63" fmla="*/ 208 h 537"/>
                      <a:gd name="T64" fmla="*/ 183 w 1103"/>
                      <a:gd name="T65" fmla="*/ 228 h 537"/>
                      <a:gd name="T66" fmla="*/ 90 w 1103"/>
                      <a:gd name="T67" fmla="*/ 248 h 537"/>
                      <a:gd name="T68" fmla="*/ 90 w 1103"/>
                      <a:gd name="T69" fmla="*/ 309 h 537"/>
                      <a:gd name="T70" fmla="*/ 175 w 1103"/>
                      <a:gd name="T71" fmla="*/ 305 h 537"/>
                      <a:gd name="T72" fmla="*/ 273 w 1103"/>
                      <a:gd name="T73" fmla="*/ 309 h 537"/>
                      <a:gd name="T74" fmla="*/ 370 w 1103"/>
                      <a:gd name="T75" fmla="*/ 313 h 537"/>
                      <a:gd name="T76" fmla="*/ 448 w 1103"/>
                      <a:gd name="T77" fmla="*/ 338 h 537"/>
                      <a:gd name="T78" fmla="*/ 387 w 1103"/>
                      <a:gd name="T79" fmla="*/ 350 h 537"/>
                      <a:gd name="T80" fmla="*/ 301 w 1103"/>
                      <a:gd name="T81" fmla="*/ 342 h 537"/>
                      <a:gd name="T82" fmla="*/ 216 w 1103"/>
                      <a:gd name="T83" fmla="*/ 350 h 537"/>
                      <a:gd name="T84" fmla="*/ 118 w 1103"/>
                      <a:gd name="T85" fmla="*/ 366 h 537"/>
                      <a:gd name="T86" fmla="*/ 155 w 1103"/>
                      <a:gd name="T87" fmla="*/ 436 h 537"/>
                      <a:gd name="T88" fmla="*/ 236 w 1103"/>
                      <a:gd name="T89" fmla="*/ 456 h 537"/>
                      <a:gd name="T90" fmla="*/ 322 w 1103"/>
                      <a:gd name="T91" fmla="*/ 460 h 537"/>
                      <a:gd name="T92" fmla="*/ 358 w 1103"/>
                      <a:gd name="T93" fmla="*/ 529 h 537"/>
                      <a:gd name="T94" fmla="*/ 444 w 1103"/>
                      <a:gd name="T95" fmla="*/ 533 h 537"/>
                      <a:gd name="T96" fmla="*/ 505 w 1103"/>
                      <a:gd name="T97" fmla="*/ 525 h 537"/>
                      <a:gd name="T98" fmla="*/ 590 w 1103"/>
                      <a:gd name="T99" fmla="*/ 513 h 537"/>
                      <a:gd name="T100" fmla="*/ 672 w 1103"/>
                      <a:gd name="T101" fmla="*/ 488 h 537"/>
                      <a:gd name="T102" fmla="*/ 745 w 1103"/>
                      <a:gd name="T103" fmla="*/ 444 h 537"/>
                      <a:gd name="T104" fmla="*/ 806 w 1103"/>
                      <a:gd name="T105" fmla="*/ 464 h 537"/>
                      <a:gd name="T106" fmla="*/ 867 w 1103"/>
                      <a:gd name="T107" fmla="*/ 497 h 537"/>
                      <a:gd name="T108" fmla="*/ 952 w 1103"/>
                      <a:gd name="T109" fmla="*/ 505 h 537"/>
                      <a:gd name="T110" fmla="*/ 1046 w 1103"/>
                      <a:gd name="T111" fmla="*/ 472 h 537"/>
                      <a:gd name="T112" fmla="*/ 1009 w 1103"/>
                      <a:gd name="T113" fmla="*/ 431 h 537"/>
                      <a:gd name="T114" fmla="*/ 973 w 1103"/>
                      <a:gd name="T115" fmla="*/ 427 h 537"/>
                      <a:gd name="T116" fmla="*/ 993 w 1103"/>
                      <a:gd name="T117" fmla="*/ 399 h 537"/>
                      <a:gd name="T118" fmla="*/ 1074 w 1103"/>
                      <a:gd name="T119" fmla="*/ 40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 h="537">
                        <a:moveTo>
                          <a:pt x="1103" y="399"/>
                        </a:moveTo>
                        <a:lnTo>
                          <a:pt x="1099" y="387"/>
                        </a:lnTo>
                        <a:lnTo>
                          <a:pt x="1099" y="374"/>
                        </a:lnTo>
                        <a:lnTo>
                          <a:pt x="1095" y="362"/>
                        </a:lnTo>
                        <a:lnTo>
                          <a:pt x="1083" y="358"/>
                        </a:lnTo>
                        <a:lnTo>
                          <a:pt x="1070" y="358"/>
                        </a:lnTo>
                        <a:lnTo>
                          <a:pt x="1058" y="362"/>
                        </a:lnTo>
                        <a:lnTo>
                          <a:pt x="1058" y="350"/>
                        </a:lnTo>
                        <a:lnTo>
                          <a:pt x="1046" y="342"/>
                        </a:lnTo>
                        <a:lnTo>
                          <a:pt x="1034" y="342"/>
                        </a:lnTo>
                        <a:lnTo>
                          <a:pt x="1022" y="342"/>
                        </a:lnTo>
                        <a:lnTo>
                          <a:pt x="1009" y="330"/>
                        </a:lnTo>
                        <a:lnTo>
                          <a:pt x="997" y="326"/>
                        </a:lnTo>
                        <a:lnTo>
                          <a:pt x="985" y="322"/>
                        </a:lnTo>
                        <a:lnTo>
                          <a:pt x="977" y="309"/>
                        </a:lnTo>
                        <a:lnTo>
                          <a:pt x="965" y="301"/>
                        </a:lnTo>
                        <a:lnTo>
                          <a:pt x="969" y="313"/>
                        </a:lnTo>
                        <a:lnTo>
                          <a:pt x="977" y="318"/>
                        </a:lnTo>
                        <a:lnTo>
                          <a:pt x="969" y="322"/>
                        </a:lnTo>
                        <a:lnTo>
                          <a:pt x="956" y="309"/>
                        </a:lnTo>
                        <a:lnTo>
                          <a:pt x="944" y="309"/>
                        </a:lnTo>
                        <a:lnTo>
                          <a:pt x="932" y="301"/>
                        </a:lnTo>
                        <a:lnTo>
                          <a:pt x="920" y="293"/>
                        </a:lnTo>
                        <a:lnTo>
                          <a:pt x="908" y="281"/>
                        </a:lnTo>
                        <a:lnTo>
                          <a:pt x="899" y="269"/>
                        </a:lnTo>
                        <a:lnTo>
                          <a:pt x="887" y="265"/>
                        </a:lnTo>
                        <a:lnTo>
                          <a:pt x="875" y="257"/>
                        </a:lnTo>
                        <a:lnTo>
                          <a:pt x="883" y="244"/>
                        </a:lnTo>
                        <a:lnTo>
                          <a:pt x="883" y="232"/>
                        </a:lnTo>
                        <a:lnTo>
                          <a:pt x="895" y="228"/>
                        </a:lnTo>
                        <a:lnTo>
                          <a:pt x="891" y="216"/>
                        </a:lnTo>
                        <a:lnTo>
                          <a:pt x="891" y="204"/>
                        </a:lnTo>
                        <a:lnTo>
                          <a:pt x="883" y="191"/>
                        </a:lnTo>
                        <a:lnTo>
                          <a:pt x="875" y="179"/>
                        </a:lnTo>
                        <a:lnTo>
                          <a:pt x="863" y="171"/>
                        </a:lnTo>
                        <a:lnTo>
                          <a:pt x="863" y="159"/>
                        </a:lnTo>
                        <a:lnTo>
                          <a:pt x="851" y="147"/>
                        </a:lnTo>
                        <a:lnTo>
                          <a:pt x="855" y="134"/>
                        </a:lnTo>
                        <a:lnTo>
                          <a:pt x="847" y="122"/>
                        </a:lnTo>
                        <a:lnTo>
                          <a:pt x="838" y="110"/>
                        </a:lnTo>
                        <a:lnTo>
                          <a:pt x="838" y="98"/>
                        </a:lnTo>
                        <a:lnTo>
                          <a:pt x="830" y="86"/>
                        </a:lnTo>
                        <a:lnTo>
                          <a:pt x="826" y="73"/>
                        </a:lnTo>
                        <a:lnTo>
                          <a:pt x="826" y="61"/>
                        </a:lnTo>
                        <a:lnTo>
                          <a:pt x="814" y="49"/>
                        </a:lnTo>
                        <a:lnTo>
                          <a:pt x="802" y="41"/>
                        </a:lnTo>
                        <a:lnTo>
                          <a:pt x="790" y="37"/>
                        </a:lnTo>
                        <a:lnTo>
                          <a:pt x="777" y="33"/>
                        </a:lnTo>
                        <a:lnTo>
                          <a:pt x="765" y="21"/>
                        </a:lnTo>
                        <a:lnTo>
                          <a:pt x="753" y="16"/>
                        </a:lnTo>
                        <a:lnTo>
                          <a:pt x="741" y="4"/>
                        </a:lnTo>
                        <a:lnTo>
                          <a:pt x="733" y="8"/>
                        </a:lnTo>
                        <a:lnTo>
                          <a:pt x="733" y="16"/>
                        </a:lnTo>
                        <a:lnTo>
                          <a:pt x="720" y="16"/>
                        </a:lnTo>
                        <a:lnTo>
                          <a:pt x="708" y="8"/>
                        </a:lnTo>
                        <a:lnTo>
                          <a:pt x="696" y="4"/>
                        </a:lnTo>
                        <a:lnTo>
                          <a:pt x="684" y="4"/>
                        </a:lnTo>
                        <a:lnTo>
                          <a:pt x="672" y="0"/>
                        </a:lnTo>
                        <a:lnTo>
                          <a:pt x="667" y="12"/>
                        </a:lnTo>
                        <a:lnTo>
                          <a:pt x="680" y="16"/>
                        </a:lnTo>
                        <a:lnTo>
                          <a:pt x="667" y="16"/>
                        </a:lnTo>
                        <a:lnTo>
                          <a:pt x="655" y="25"/>
                        </a:lnTo>
                        <a:lnTo>
                          <a:pt x="663" y="37"/>
                        </a:lnTo>
                        <a:lnTo>
                          <a:pt x="659" y="45"/>
                        </a:lnTo>
                        <a:lnTo>
                          <a:pt x="663" y="57"/>
                        </a:lnTo>
                        <a:lnTo>
                          <a:pt x="667" y="69"/>
                        </a:lnTo>
                        <a:lnTo>
                          <a:pt x="667" y="73"/>
                        </a:lnTo>
                        <a:lnTo>
                          <a:pt x="672" y="86"/>
                        </a:lnTo>
                        <a:lnTo>
                          <a:pt x="676" y="98"/>
                        </a:lnTo>
                        <a:lnTo>
                          <a:pt x="680" y="110"/>
                        </a:lnTo>
                        <a:lnTo>
                          <a:pt x="688" y="118"/>
                        </a:lnTo>
                        <a:lnTo>
                          <a:pt x="684" y="130"/>
                        </a:lnTo>
                        <a:lnTo>
                          <a:pt x="696" y="143"/>
                        </a:lnTo>
                        <a:lnTo>
                          <a:pt x="700" y="155"/>
                        </a:lnTo>
                        <a:lnTo>
                          <a:pt x="712" y="163"/>
                        </a:lnTo>
                        <a:lnTo>
                          <a:pt x="716" y="175"/>
                        </a:lnTo>
                        <a:lnTo>
                          <a:pt x="704" y="179"/>
                        </a:lnTo>
                        <a:lnTo>
                          <a:pt x="692" y="187"/>
                        </a:lnTo>
                        <a:lnTo>
                          <a:pt x="680" y="187"/>
                        </a:lnTo>
                        <a:lnTo>
                          <a:pt x="684" y="195"/>
                        </a:lnTo>
                        <a:lnTo>
                          <a:pt x="672" y="191"/>
                        </a:lnTo>
                        <a:lnTo>
                          <a:pt x="659" y="187"/>
                        </a:lnTo>
                        <a:lnTo>
                          <a:pt x="655" y="175"/>
                        </a:lnTo>
                        <a:lnTo>
                          <a:pt x="659" y="163"/>
                        </a:lnTo>
                        <a:lnTo>
                          <a:pt x="647" y="155"/>
                        </a:lnTo>
                        <a:lnTo>
                          <a:pt x="647" y="143"/>
                        </a:lnTo>
                        <a:lnTo>
                          <a:pt x="639" y="130"/>
                        </a:lnTo>
                        <a:lnTo>
                          <a:pt x="635" y="118"/>
                        </a:lnTo>
                        <a:lnTo>
                          <a:pt x="631" y="106"/>
                        </a:lnTo>
                        <a:lnTo>
                          <a:pt x="635" y="94"/>
                        </a:lnTo>
                        <a:lnTo>
                          <a:pt x="623" y="90"/>
                        </a:lnTo>
                        <a:lnTo>
                          <a:pt x="611" y="90"/>
                        </a:lnTo>
                        <a:lnTo>
                          <a:pt x="615" y="77"/>
                        </a:lnTo>
                        <a:lnTo>
                          <a:pt x="602" y="73"/>
                        </a:lnTo>
                        <a:lnTo>
                          <a:pt x="598" y="69"/>
                        </a:lnTo>
                        <a:lnTo>
                          <a:pt x="586" y="69"/>
                        </a:lnTo>
                        <a:lnTo>
                          <a:pt x="574" y="61"/>
                        </a:lnTo>
                        <a:lnTo>
                          <a:pt x="570" y="49"/>
                        </a:lnTo>
                        <a:lnTo>
                          <a:pt x="558" y="45"/>
                        </a:lnTo>
                        <a:lnTo>
                          <a:pt x="549" y="45"/>
                        </a:lnTo>
                        <a:lnTo>
                          <a:pt x="537" y="41"/>
                        </a:lnTo>
                        <a:lnTo>
                          <a:pt x="525" y="41"/>
                        </a:lnTo>
                        <a:lnTo>
                          <a:pt x="513" y="41"/>
                        </a:lnTo>
                        <a:lnTo>
                          <a:pt x="513" y="49"/>
                        </a:lnTo>
                        <a:lnTo>
                          <a:pt x="521" y="57"/>
                        </a:lnTo>
                        <a:lnTo>
                          <a:pt x="529" y="61"/>
                        </a:lnTo>
                        <a:lnTo>
                          <a:pt x="541" y="69"/>
                        </a:lnTo>
                        <a:lnTo>
                          <a:pt x="549" y="69"/>
                        </a:lnTo>
                        <a:lnTo>
                          <a:pt x="562" y="73"/>
                        </a:lnTo>
                        <a:lnTo>
                          <a:pt x="549" y="77"/>
                        </a:lnTo>
                        <a:lnTo>
                          <a:pt x="549" y="73"/>
                        </a:lnTo>
                        <a:lnTo>
                          <a:pt x="537" y="73"/>
                        </a:lnTo>
                        <a:lnTo>
                          <a:pt x="549" y="86"/>
                        </a:lnTo>
                        <a:lnTo>
                          <a:pt x="549" y="86"/>
                        </a:lnTo>
                        <a:lnTo>
                          <a:pt x="562" y="98"/>
                        </a:lnTo>
                        <a:lnTo>
                          <a:pt x="549" y="94"/>
                        </a:lnTo>
                        <a:lnTo>
                          <a:pt x="537" y="90"/>
                        </a:lnTo>
                        <a:lnTo>
                          <a:pt x="549" y="98"/>
                        </a:lnTo>
                        <a:lnTo>
                          <a:pt x="562" y="106"/>
                        </a:lnTo>
                        <a:lnTo>
                          <a:pt x="549" y="102"/>
                        </a:lnTo>
                        <a:lnTo>
                          <a:pt x="529" y="94"/>
                        </a:lnTo>
                        <a:lnTo>
                          <a:pt x="529" y="102"/>
                        </a:lnTo>
                        <a:lnTo>
                          <a:pt x="517" y="102"/>
                        </a:lnTo>
                        <a:lnTo>
                          <a:pt x="505" y="94"/>
                        </a:lnTo>
                        <a:lnTo>
                          <a:pt x="493" y="102"/>
                        </a:lnTo>
                        <a:lnTo>
                          <a:pt x="484" y="110"/>
                        </a:lnTo>
                        <a:lnTo>
                          <a:pt x="472" y="114"/>
                        </a:lnTo>
                        <a:lnTo>
                          <a:pt x="460" y="110"/>
                        </a:lnTo>
                        <a:lnTo>
                          <a:pt x="456" y="122"/>
                        </a:lnTo>
                        <a:lnTo>
                          <a:pt x="444" y="130"/>
                        </a:lnTo>
                        <a:lnTo>
                          <a:pt x="452" y="118"/>
                        </a:lnTo>
                        <a:lnTo>
                          <a:pt x="440" y="118"/>
                        </a:lnTo>
                        <a:lnTo>
                          <a:pt x="452" y="110"/>
                        </a:lnTo>
                        <a:lnTo>
                          <a:pt x="464" y="102"/>
                        </a:lnTo>
                        <a:lnTo>
                          <a:pt x="476" y="90"/>
                        </a:lnTo>
                        <a:lnTo>
                          <a:pt x="476" y="77"/>
                        </a:lnTo>
                        <a:lnTo>
                          <a:pt x="476" y="73"/>
                        </a:lnTo>
                        <a:lnTo>
                          <a:pt x="464" y="69"/>
                        </a:lnTo>
                        <a:lnTo>
                          <a:pt x="452" y="61"/>
                        </a:lnTo>
                        <a:lnTo>
                          <a:pt x="440" y="57"/>
                        </a:lnTo>
                        <a:lnTo>
                          <a:pt x="427" y="53"/>
                        </a:lnTo>
                        <a:lnTo>
                          <a:pt x="415" y="53"/>
                        </a:lnTo>
                        <a:lnTo>
                          <a:pt x="403" y="49"/>
                        </a:lnTo>
                        <a:lnTo>
                          <a:pt x="391" y="45"/>
                        </a:lnTo>
                        <a:lnTo>
                          <a:pt x="379" y="41"/>
                        </a:lnTo>
                        <a:lnTo>
                          <a:pt x="366" y="41"/>
                        </a:lnTo>
                        <a:lnTo>
                          <a:pt x="354" y="45"/>
                        </a:lnTo>
                        <a:lnTo>
                          <a:pt x="342" y="57"/>
                        </a:lnTo>
                        <a:lnTo>
                          <a:pt x="334" y="69"/>
                        </a:lnTo>
                        <a:lnTo>
                          <a:pt x="346" y="73"/>
                        </a:lnTo>
                        <a:lnTo>
                          <a:pt x="334" y="82"/>
                        </a:lnTo>
                        <a:lnTo>
                          <a:pt x="322" y="82"/>
                        </a:lnTo>
                        <a:lnTo>
                          <a:pt x="309" y="82"/>
                        </a:lnTo>
                        <a:lnTo>
                          <a:pt x="297" y="86"/>
                        </a:lnTo>
                        <a:lnTo>
                          <a:pt x="285" y="94"/>
                        </a:lnTo>
                        <a:lnTo>
                          <a:pt x="277" y="90"/>
                        </a:lnTo>
                        <a:lnTo>
                          <a:pt x="273" y="86"/>
                        </a:lnTo>
                        <a:lnTo>
                          <a:pt x="285" y="82"/>
                        </a:lnTo>
                        <a:lnTo>
                          <a:pt x="289" y="69"/>
                        </a:lnTo>
                        <a:lnTo>
                          <a:pt x="301" y="65"/>
                        </a:lnTo>
                        <a:lnTo>
                          <a:pt x="309" y="61"/>
                        </a:lnTo>
                        <a:lnTo>
                          <a:pt x="305" y="49"/>
                        </a:lnTo>
                        <a:lnTo>
                          <a:pt x="309" y="41"/>
                        </a:lnTo>
                        <a:lnTo>
                          <a:pt x="313" y="25"/>
                        </a:lnTo>
                        <a:lnTo>
                          <a:pt x="305" y="16"/>
                        </a:lnTo>
                        <a:lnTo>
                          <a:pt x="293" y="4"/>
                        </a:lnTo>
                        <a:lnTo>
                          <a:pt x="281" y="0"/>
                        </a:lnTo>
                        <a:lnTo>
                          <a:pt x="269" y="0"/>
                        </a:lnTo>
                        <a:lnTo>
                          <a:pt x="261" y="0"/>
                        </a:lnTo>
                        <a:lnTo>
                          <a:pt x="248" y="4"/>
                        </a:lnTo>
                        <a:lnTo>
                          <a:pt x="236" y="8"/>
                        </a:lnTo>
                        <a:lnTo>
                          <a:pt x="228" y="12"/>
                        </a:lnTo>
                        <a:lnTo>
                          <a:pt x="212" y="16"/>
                        </a:lnTo>
                        <a:lnTo>
                          <a:pt x="204" y="21"/>
                        </a:lnTo>
                        <a:lnTo>
                          <a:pt x="191" y="25"/>
                        </a:lnTo>
                        <a:lnTo>
                          <a:pt x="175" y="25"/>
                        </a:lnTo>
                        <a:lnTo>
                          <a:pt x="167" y="33"/>
                        </a:lnTo>
                        <a:lnTo>
                          <a:pt x="155" y="33"/>
                        </a:lnTo>
                        <a:lnTo>
                          <a:pt x="143" y="41"/>
                        </a:lnTo>
                        <a:lnTo>
                          <a:pt x="130" y="45"/>
                        </a:lnTo>
                        <a:lnTo>
                          <a:pt x="118" y="49"/>
                        </a:lnTo>
                        <a:lnTo>
                          <a:pt x="106" y="53"/>
                        </a:lnTo>
                        <a:lnTo>
                          <a:pt x="94" y="65"/>
                        </a:lnTo>
                        <a:lnTo>
                          <a:pt x="82" y="69"/>
                        </a:lnTo>
                        <a:lnTo>
                          <a:pt x="69" y="77"/>
                        </a:lnTo>
                        <a:lnTo>
                          <a:pt x="57" y="86"/>
                        </a:lnTo>
                        <a:lnTo>
                          <a:pt x="45" y="94"/>
                        </a:lnTo>
                        <a:lnTo>
                          <a:pt x="33" y="106"/>
                        </a:lnTo>
                        <a:lnTo>
                          <a:pt x="45" y="118"/>
                        </a:lnTo>
                        <a:lnTo>
                          <a:pt x="57" y="118"/>
                        </a:lnTo>
                        <a:lnTo>
                          <a:pt x="61" y="126"/>
                        </a:lnTo>
                        <a:lnTo>
                          <a:pt x="49" y="130"/>
                        </a:lnTo>
                        <a:lnTo>
                          <a:pt x="37" y="134"/>
                        </a:lnTo>
                        <a:lnTo>
                          <a:pt x="25" y="143"/>
                        </a:lnTo>
                        <a:lnTo>
                          <a:pt x="12" y="155"/>
                        </a:lnTo>
                        <a:lnTo>
                          <a:pt x="4" y="167"/>
                        </a:lnTo>
                        <a:lnTo>
                          <a:pt x="0" y="179"/>
                        </a:lnTo>
                        <a:lnTo>
                          <a:pt x="0" y="191"/>
                        </a:lnTo>
                        <a:lnTo>
                          <a:pt x="12" y="204"/>
                        </a:lnTo>
                        <a:lnTo>
                          <a:pt x="25" y="191"/>
                        </a:lnTo>
                        <a:lnTo>
                          <a:pt x="37" y="195"/>
                        </a:lnTo>
                        <a:lnTo>
                          <a:pt x="49" y="200"/>
                        </a:lnTo>
                        <a:lnTo>
                          <a:pt x="61" y="191"/>
                        </a:lnTo>
                        <a:lnTo>
                          <a:pt x="73" y="191"/>
                        </a:lnTo>
                        <a:lnTo>
                          <a:pt x="86" y="204"/>
                        </a:lnTo>
                        <a:lnTo>
                          <a:pt x="73" y="208"/>
                        </a:lnTo>
                        <a:lnTo>
                          <a:pt x="61" y="208"/>
                        </a:lnTo>
                        <a:lnTo>
                          <a:pt x="49" y="216"/>
                        </a:lnTo>
                        <a:lnTo>
                          <a:pt x="61" y="224"/>
                        </a:lnTo>
                        <a:lnTo>
                          <a:pt x="73" y="224"/>
                        </a:lnTo>
                        <a:lnTo>
                          <a:pt x="86" y="224"/>
                        </a:lnTo>
                        <a:lnTo>
                          <a:pt x="98" y="220"/>
                        </a:lnTo>
                        <a:lnTo>
                          <a:pt x="110" y="224"/>
                        </a:lnTo>
                        <a:lnTo>
                          <a:pt x="122" y="220"/>
                        </a:lnTo>
                        <a:lnTo>
                          <a:pt x="134" y="220"/>
                        </a:lnTo>
                        <a:lnTo>
                          <a:pt x="147" y="216"/>
                        </a:lnTo>
                        <a:lnTo>
                          <a:pt x="159" y="216"/>
                        </a:lnTo>
                        <a:lnTo>
                          <a:pt x="171" y="212"/>
                        </a:lnTo>
                        <a:lnTo>
                          <a:pt x="183" y="212"/>
                        </a:lnTo>
                        <a:lnTo>
                          <a:pt x="195" y="208"/>
                        </a:lnTo>
                        <a:lnTo>
                          <a:pt x="208" y="204"/>
                        </a:lnTo>
                        <a:lnTo>
                          <a:pt x="220" y="208"/>
                        </a:lnTo>
                        <a:lnTo>
                          <a:pt x="232" y="212"/>
                        </a:lnTo>
                        <a:lnTo>
                          <a:pt x="244" y="208"/>
                        </a:lnTo>
                        <a:lnTo>
                          <a:pt x="228" y="216"/>
                        </a:lnTo>
                        <a:lnTo>
                          <a:pt x="220" y="216"/>
                        </a:lnTo>
                        <a:lnTo>
                          <a:pt x="204" y="212"/>
                        </a:lnTo>
                        <a:lnTo>
                          <a:pt x="195" y="216"/>
                        </a:lnTo>
                        <a:lnTo>
                          <a:pt x="183" y="220"/>
                        </a:lnTo>
                        <a:lnTo>
                          <a:pt x="195" y="224"/>
                        </a:lnTo>
                        <a:lnTo>
                          <a:pt x="183" y="228"/>
                        </a:lnTo>
                        <a:lnTo>
                          <a:pt x="167" y="228"/>
                        </a:lnTo>
                        <a:lnTo>
                          <a:pt x="159" y="232"/>
                        </a:lnTo>
                        <a:lnTo>
                          <a:pt x="143" y="232"/>
                        </a:lnTo>
                        <a:lnTo>
                          <a:pt x="138" y="236"/>
                        </a:lnTo>
                        <a:lnTo>
                          <a:pt x="114" y="240"/>
                        </a:lnTo>
                        <a:lnTo>
                          <a:pt x="102" y="244"/>
                        </a:lnTo>
                        <a:lnTo>
                          <a:pt x="90" y="248"/>
                        </a:lnTo>
                        <a:lnTo>
                          <a:pt x="77" y="248"/>
                        </a:lnTo>
                        <a:lnTo>
                          <a:pt x="65" y="257"/>
                        </a:lnTo>
                        <a:lnTo>
                          <a:pt x="53" y="261"/>
                        </a:lnTo>
                        <a:lnTo>
                          <a:pt x="45" y="273"/>
                        </a:lnTo>
                        <a:lnTo>
                          <a:pt x="57" y="285"/>
                        </a:lnTo>
                        <a:lnTo>
                          <a:pt x="82" y="297"/>
                        </a:lnTo>
                        <a:lnTo>
                          <a:pt x="90" y="309"/>
                        </a:lnTo>
                        <a:lnTo>
                          <a:pt x="102" y="309"/>
                        </a:lnTo>
                        <a:lnTo>
                          <a:pt x="114" y="309"/>
                        </a:lnTo>
                        <a:lnTo>
                          <a:pt x="126" y="309"/>
                        </a:lnTo>
                        <a:lnTo>
                          <a:pt x="138" y="309"/>
                        </a:lnTo>
                        <a:lnTo>
                          <a:pt x="151" y="309"/>
                        </a:lnTo>
                        <a:lnTo>
                          <a:pt x="163" y="305"/>
                        </a:lnTo>
                        <a:lnTo>
                          <a:pt x="175" y="305"/>
                        </a:lnTo>
                        <a:lnTo>
                          <a:pt x="187" y="313"/>
                        </a:lnTo>
                        <a:lnTo>
                          <a:pt x="200" y="309"/>
                        </a:lnTo>
                        <a:lnTo>
                          <a:pt x="212" y="309"/>
                        </a:lnTo>
                        <a:lnTo>
                          <a:pt x="224" y="309"/>
                        </a:lnTo>
                        <a:lnTo>
                          <a:pt x="248" y="309"/>
                        </a:lnTo>
                        <a:lnTo>
                          <a:pt x="261" y="309"/>
                        </a:lnTo>
                        <a:lnTo>
                          <a:pt x="273" y="309"/>
                        </a:lnTo>
                        <a:lnTo>
                          <a:pt x="285" y="301"/>
                        </a:lnTo>
                        <a:lnTo>
                          <a:pt x="297" y="301"/>
                        </a:lnTo>
                        <a:lnTo>
                          <a:pt x="309" y="297"/>
                        </a:lnTo>
                        <a:lnTo>
                          <a:pt x="322" y="301"/>
                        </a:lnTo>
                        <a:lnTo>
                          <a:pt x="334" y="305"/>
                        </a:lnTo>
                        <a:lnTo>
                          <a:pt x="346" y="305"/>
                        </a:lnTo>
                        <a:lnTo>
                          <a:pt x="370" y="313"/>
                        </a:lnTo>
                        <a:lnTo>
                          <a:pt x="383" y="313"/>
                        </a:lnTo>
                        <a:lnTo>
                          <a:pt x="395" y="318"/>
                        </a:lnTo>
                        <a:lnTo>
                          <a:pt x="407" y="322"/>
                        </a:lnTo>
                        <a:lnTo>
                          <a:pt x="419" y="322"/>
                        </a:lnTo>
                        <a:lnTo>
                          <a:pt x="427" y="334"/>
                        </a:lnTo>
                        <a:lnTo>
                          <a:pt x="436" y="334"/>
                        </a:lnTo>
                        <a:lnTo>
                          <a:pt x="448" y="338"/>
                        </a:lnTo>
                        <a:lnTo>
                          <a:pt x="460" y="338"/>
                        </a:lnTo>
                        <a:lnTo>
                          <a:pt x="448" y="346"/>
                        </a:lnTo>
                        <a:lnTo>
                          <a:pt x="436" y="346"/>
                        </a:lnTo>
                        <a:lnTo>
                          <a:pt x="423" y="346"/>
                        </a:lnTo>
                        <a:lnTo>
                          <a:pt x="411" y="342"/>
                        </a:lnTo>
                        <a:lnTo>
                          <a:pt x="399" y="350"/>
                        </a:lnTo>
                        <a:lnTo>
                          <a:pt x="387" y="350"/>
                        </a:lnTo>
                        <a:lnTo>
                          <a:pt x="374" y="350"/>
                        </a:lnTo>
                        <a:lnTo>
                          <a:pt x="362" y="350"/>
                        </a:lnTo>
                        <a:lnTo>
                          <a:pt x="350" y="346"/>
                        </a:lnTo>
                        <a:lnTo>
                          <a:pt x="338" y="346"/>
                        </a:lnTo>
                        <a:lnTo>
                          <a:pt x="326" y="346"/>
                        </a:lnTo>
                        <a:lnTo>
                          <a:pt x="313" y="346"/>
                        </a:lnTo>
                        <a:lnTo>
                          <a:pt x="301" y="342"/>
                        </a:lnTo>
                        <a:lnTo>
                          <a:pt x="289" y="342"/>
                        </a:lnTo>
                        <a:lnTo>
                          <a:pt x="277" y="342"/>
                        </a:lnTo>
                        <a:lnTo>
                          <a:pt x="265" y="342"/>
                        </a:lnTo>
                        <a:lnTo>
                          <a:pt x="252" y="346"/>
                        </a:lnTo>
                        <a:lnTo>
                          <a:pt x="240" y="346"/>
                        </a:lnTo>
                        <a:lnTo>
                          <a:pt x="228" y="346"/>
                        </a:lnTo>
                        <a:lnTo>
                          <a:pt x="216" y="350"/>
                        </a:lnTo>
                        <a:lnTo>
                          <a:pt x="204" y="350"/>
                        </a:lnTo>
                        <a:lnTo>
                          <a:pt x="191" y="350"/>
                        </a:lnTo>
                        <a:lnTo>
                          <a:pt x="179" y="354"/>
                        </a:lnTo>
                        <a:lnTo>
                          <a:pt x="167" y="354"/>
                        </a:lnTo>
                        <a:lnTo>
                          <a:pt x="143" y="362"/>
                        </a:lnTo>
                        <a:lnTo>
                          <a:pt x="130" y="362"/>
                        </a:lnTo>
                        <a:lnTo>
                          <a:pt x="118" y="366"/>
                        </a:lnTo>
                        <a:lnTo>
                          <a:pt x="106" y="370"/>
                        </a:lnTo>
                        <a:lnTo>
                          <a:pt x="102" y="374"/>
                        </a:lnTo>
                        <a:lnTo>
                          <a:pt x="106" y="387"/>
                        </a:lnTo>
                        <a:lnTo>
                          <a:pt x="114" y="399"/>
                        </a:lnTo>
                        <a:lnTo>
                          <a:pt x="126" y="407"/>
                        </a:lnTo>
                        <a:lnTo>
                          <a:pt x="138" y="411"/>
                        </a:lnTo>
                        <a:lnTo>
                          <a:pt x="155" y="436"/>
                        </a:lnTo>
                        <a:lnTo>
                          <a:pt x="167" y="440"/>
                        </a:lnTo>
                        <a:lnTo>
                          <a:pt x="179" y="448"/>
                        </a:lnTo>
                        <a:lnTo>
                          <a:pt x="191" y="452"/>
                        </a:lnTo>
                        <a:lnTo>
                          <a:pt x="204" y="452"/>
                        </a:lnTo>
                        <a:lnTo>
                          <a:pt x="216" y="456"/>
                        </a:lnTo>
                        <a:lnTo>
                          <a:pt x="228" y="456"/>
                        </a:lnTo>
                        <a:lnTo>
                          <a:pt x="236" y="456"/>
                        </a:lnTo>
                        <a:lnTo>
                          <a:pt x="252" y="452"/>
                        </a:lnTo>
                        <a:lnTo>
                          <a:pt x="261" y="456"/>
                        </a:lnTo>
                        <a:lnTo>
                          <a:pt x="273" y="456"/>
                        </a:lnTo>
                        <a:lnTo>
                          <a:pt x="289" y="452"/>
                        </a:lnTo>
                        <a:lnTo>
                          <a:pt x="297" y="456"/>
                        </a:lnTo>
                        <a:lnTo>
                          <a:pt x="309" y="456"/>
                        </a:lnTo>
                        <a:lnTo>
                          <a:pt x="322" y="460"/>
                        </a:lnTo>
                        <a:lnTo>
                          <a:pt x="334" y="464"/>
                        </a:lnTo>
                        <a:lnTo>
                          <a:pt x="330" y="472"/>
                        </a:lnTo>
                        <a:lnTo>
                          <a:pt x="334" y="484"/>
                        </a:lnTo>
                        <a:lnTo>
                          <a:pt x="334" y="497"/>
                        </a:lnTo>
                        <a:lnTo>
                          <a:pt x="338" y="509"/>
                        </a:lnTo>
                        <a:lnTo>
                          <a:pt x="346" y="521"/>
                        </a:lnTo>
                        <a:lnTo>
                          <a:pt x="358" y="529"/>
                        </a:lnTo>
                        <a:lnTo>
                          <a:pt x="370" y="537"/>
                        </a:lnTo>
                        <a:lnTo>
                          <a:pt x="383" y="537"/>
                        </a:lnTo>
                        <a:lnTo>
                          <a:pt x="391" y="533"/>
                        </a:lnTo>
                        <a:lnTo>
                          <a:pt x="403" y="533"/>
                        </a:lnTo>
                        <a:lnTo>
                          <a:pt x="415" y="533"/>
                        </a:lnTo>
                        <a:lnTo>
                          <a:pt x="427" y="533"/>
                        </a:lnTo>
                        <a:lnTo>
                          <a:pt x="444" y="533"/>
                        </a:lnTo>
                        <a:lnTo>
                          <a:pt x="456" y="529"/>
                        </a:lnTo>
                        <a:lnTo>
                          <a:pt x="468" y="533"/>
                        </a:lnTo>
                        <a:lnTo>
                          <a:pt x="476" y="533"/>
                        </a:lnTo>
                        <a:lnTo>
                          <a:pt x="468" y="529"/>
                        </a:lnTo>
                        <a:lnTo>
                          <a:pt x="476" y="525"/>
                        </a:lnTo>
                        <a:lnTo>
                          <a:pt x="488" y="525"/>
                        </a:lnTo>
                        <a:lnTo>
                          <a:pt x="505" y="525"/>
                        </a:lnTo>
                        <a:lnTo>
                          <a:pt x="513" y="525"/>
                        </a:lnTo>
                        <a:lnTo>
                          <a:pt x="525" y="525"/>
                        </a:lnTo>
                        <a:lnTo>
                          <a:pt x="537" y="521"/>
                        </a:lnTo>
                        <a:lnTo>
                          <a:pt x="549" y="521"/>
                        </a:lnTo>
                        <a:lnTo>
                          <a:pt x="562" y="521"/>
                        </a:lnTo>
                        <a:lnTo>
                          <a:pt x="574" y="521"/>
                        </a:lnTo>
                        <a:lnTo>
                          <a:pt x="590" y="513"/>
                        </a:lnTo>
                        <a:lnTo>
                          <a:pt x="598" y="513"/>
                        </a:lnTo>
                        <a:lnTo>
                          <a:pt x="611" y="509"/>
                        </a:lnTo>
                        <a:lnTo>
                          <a:pt x="623" y="505"/>
                        </a:lnTo>
                        <a:lnTo>
                          <a:pt x="635" y="497"/>
                        </a:lnTo>
                        <a:lnTo>
                          <a:pt x="647" y="488"/>
                        </a:lnTo>
                        <a:lnTo>
                          <a:pt x="659" y="488"/>
                        </a:lnTo>
                        <a:lnTo>
                          <a:pt x="672" y="488"/>
                        </a:lnTo>
                        <a:lnTo>
                          <a:pt x="684" y="484"/>
                        </a:lnTo>
                        <a:lnTo>
                          <a:pt x="696" y="484"/>
                        </a:lnTo>
                        <a:lnTo>
                          <a:pt x="708" y="480"/>
                        </a:lnTo>
                        <a:lnTo>
                          <a:pt x="720" y="468"/>
                        </a:lnTo>
                        <a:lnTo>
                          <a:pt x="733" y="460"/>
                        </a:lnTo>
                        <a:lnTo>
                          <a:pt x="733" y="448"/>
                        </a:lnTo>
                        <a:lnTo>
                          <a:pt x="745" y="444"/>
                        </a:lnTo>
                        <a:lnTo>
                          <a:pt x="753" y="431"/>
                        </a:lnTo>
                        <a:lnTo>
                          <a:pt x="765" y="436"/>
                        </a:lnTo>
                        <a:lnTo>
                          <a:pt x="773" y="448"/>
                        </a:lnTo>
                        <a:lnTo>
                          <a:pt x="769" y="460"/>
                        </a:lnTo>
                        <a:lnTo>
                          <a:pt x="777" y="468"/>
                        </a:lnTo>
                        <a:lnTo>
                          <a:pt x="794" y="464"/>
                        </a:lnTo>
                        <a:lnTo>
                          <a:pt x="806" y="464"/>
                        </a:lnTo>
                        <a:lnTo>
                          <a:pt x="818" y="464"/>
                        </a:lnTo>
                        <a:lnTo>
                          <a:pt x="830" y="472"/>
                        </a:lnTo>
                        <a:lnTo>
                          <a:pt x="842" y="472"/>
                        </a:lnTo>
                        <a:lnTo>
                          <a:pt x="855" y="472"/>
                        </a:lnTo>
                        <a:lnTo>
                          <a:pt x="842" y="484"/>
                        </a:lnTo>
                        <a:lnTo>
                          <a:pt x="855" y="492"/>
                        </a:lnTo>
                        <a:lnTo>
                          <a:pt x="867" y="497"/>
                        </a:lnTo>
                        <a:lnTo>
                          <a:pt x="879" y="497"/>
                        </a:lnTo>
                        <a:lnTo>
                          <a:pt x="891" y="488"/>
                        </a:lnTo>
                        <a:lnTo>
                          <a:pt x="904" y="497"/>
                        </a:lnTo>
                        <a:lnTo>
                          <a:pt x="916" y="497"/>
                        </a:lnTo>
                        <a:lnTo>
                          <a:pt x="928" y="501"/>
                        </a:lnTo>
                        <a:lnTo>
                          <a:pt x="940" y="501"/>
                        </a:lnTo>
                        <a:lnTo>
                          <a:pt x="952" y="505"/>
                        </a:lnTo>
                        <a:lnTo>
                          <a:pt x="960" y="497"/>
                        </a:lnTo>
                        <a:lnTo>
                          <a:pt x="977" y="505"/>
                        </a:lnTo>
                        <a:lnTo>
                          <a:pt x="997" y="497"/>
                        </a:lnTo>
                        <a:lnTo>
                          <a:pt x="1009" y="488"/>
                        </a:lnTo>
                        <a:lnTo>
                          <a:pt x="1022" y="488"/>
                        </a:lnTo>
                        <a:lnTo>
                          <a:pt x="1034" y="484"/>
                        </a:lnTo>
                        <a:lnTo>
                          <a:pt x="1046" y="472"/>
                        </a:lnTo>
                        <a:lnTo>
                          <a:pt x="1046" y="460"/>
                        </a:lnTo>
                        <a:lnTo>
                          <a:pt x="1034" y="456"/>
                        </a:lnTo>
                        <a:lnTo>
                          <a:pt x="1022" y="460"/>
                        </a:lnTo>
                        <a:lnTo>
                          <a:pt x="1030" y="448"/>
                        </a:lnTo>
                        <a:lnTo>
                          <a:pt x="1038" y="436"/>
                        </a:lnTo>
                        <a:lnTo>
                          <a:pt x="1026" y="431"/>
                        </a:lnTo>
                        <a:lnTo>
                          <a:pt x="1009" y="431"/>
                        </a:lnTo>
                        <a:lnTo>
                          <a:pt x="1001" y="440"/>
                        </a:lnTo>
                        <a:lnTo>
                          <a:pt x="989" y="444"/>
                        </a:lnTo>
                        <a:lnTo>
                          <a:pt x="977" y="452"/>
                        </a:lnTo>
                        <a:lnTo>
                          <a:pt x="969" y="464"/>
                        </a:lnTo>
                        <a:lnTo>
                          <a:pt x="973" y="452"/>
                        </a:lnTo>
                        <a:lnTo>
                          <a:pt x="973" y="440"/>
                        </a:lnTo>
                        <a:lnTo>
                          <a:pt x="973" y="427"/>
                        </a:lnTo>
                        <a:lnTo>
                          <a:pt x="948" y="419"/>
                        </a:lnTo>
                        <a:lnTo>
                          <a:pt x="960" y="411"/>
                        </a:lnTo>
                        <a:lnTo>
                          <a:pt x="973" y="419"/>
                        </a:lnTo>
                        <a:lnTo>
                          <a:pt x="985" y="427"/>
                        </a:lnTo>
                        <a:lnTo>
                          <a:pt x="997" y="423"/>
                        </a:lnTo>
                        <a:lnTo>
                          <a:pt x="1001" y="411"/>
                        </a:lnTo>
                        <a:lnTo>
                          <a:pt x="993" y="399"/>
                        </a:lnTo>
                        <a:lnTo>
                          <a:pt x="1005" y="399"/>
                        </a:lnTo>
                        <a:lnTo>
                          <a:pt x="1017" y="391"/>
                        </a:lnTo>
                        <a:lnTo>
                          <a:pt x="1030" y="391"/>
                        </a:lnTo>
                        <a:lnTo>
                          <a:pt x="1038" y="403"/>
                        </a:lnTo>
                        <a:lnTo>
                          <a:pt x="1050" y="407"/>
                        </a:lnTo>
                        <a:lnTo>
                          <a:pt x="1062" y="395"/>
                        </a:lnTo>
                        <a:lnTo>
                          <a:pt x="1074" y="407"/>
                        </a:lnTo>
                        <a:lnTo>
                          <a:pt x="1087" y="411"/>
                        </a:lnTo>
                        <a:lnTo>
                          <a:pt x="1099" y="411"/>
                        </a:lnTo>
                        <a:lnTo>
                          <a:pt x="1103" y="39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98" name="Freeform 424">
                    <a:extLst>
                      <a:ext uri="{FF2B5EF4-FFF2-40B4-BE49-F238E27FC236}">
                        <a16:creationId xmlns:a16="http://schemas.microsoft.com/office/drawing/2014/main" id="{6316B28C-5406-48E1-B6EA-8BCEB5BB5F6D}"/>
                      </a:ext>
                    </a:extLst>
                  </p:cNvPr>
                  <p:cNvSpPr>
                    <a:spLocks/>
                  </p:cNvSpPr>
                  <p:nvPr/>
                </p:nvSpPr>
                <p:spPr bwMode="gray">
                  <a:xfrm>
                    <a:off x="4273" y="4754"/>
                    <a:ext cx="81" cy="49"/>
                  </a:xfrm>
                  <a:custGeom>
                    <a:avLst/>
                    <a:gdLst>
                      <a:gd name="T0" fmla="*/ 12 w 81"/>
                      <a:gd name="T1" fmla="*/ 24 h 49"/>
                      <a:gd name="T2" fmla="*/ 0 w 81"/>
                      <a:gd name="T3" fmla="*/ 37 h 49"/>
                      <a:gd name="T4" fmla="*/ 12 w 81"/>
                      <a:gd name="T5" fmla="*/ 45 h 49"/>
                      <a:gd name="T6" fmla="*/ 28 w 81"/>
                      <a:gd name="T7" fmla="*/ 49 h 49"/>
                      <a:gd name="T8" fmla="*/ 40 w 81"/>
                      <a:gd name="T9" fmla="*/ 49 h 49"/>
                      <a:gd name="T10" fmla="*/ 53 w 81"/>
                      <a:gd name="T11" fmla="*/ 49 h 49"/>
                      <a:gd name="T12" fmla="*/ 69 w 81"/>
                      <a:gd name="T13" fmla="*/ 45 h 49"/>
                      <a:gd name="T14" fmla="*/ 81 w 81"/>
                      <a:gd name="T15" fmla="*/ 37 h 49"/>
                      <a:gd name="T16" fmla="*/ 73 w 81"/>
                      <a:gd name="T17" fmla="*/ 24 h 49"/>
                      <a:gd name="T18" fmla="*/ 69 w 81"/>
                      <a:gd name="T19" fmla="*/ 12 h 49"/>
                      <a:gd name="T20" fmla="*/ 57 w 81"/>
                      <a:gd name="T21" fmla="*/ 4 h 49"/>
                      <a:gd name="T22" fmla="*/ 49 w 81"/>
                      <a:gd name="T23" fmla="*/ 0 h 49"/>
                      <a:gd name="T24" fmla="*/ 40 w 81"/>
                      <a:gd name="T25" fmla="*/ 0 h 49"/>
                      <a:gd name="T26" fmla="*/ 28 w 81"/>
                      <a:gd name="T27" fmla="*/ 4 h 49"/>
                      <a:gd name="T28" fmla="*/ 16 w 81"/>
                      <a:gd name="T29" fmla="*/ 12 h 49"/>
                      <a:gd name="T30" fmla="*/ 12 w 81"/>
                      <a:gd name="T3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49">
                        <a:moveTo>
                          <a:pt x="12" y="24"/>
                        </a:moveTo>
                        <a:lnTo>
                          <a:pt x="0" y="37"/>
                        </a:lnTo>
                        <a:lnTo>
                          <a:pt x="12" y="45"/>
                        </a:lnTo>
                        <a:lnTo>
                          <a:pt x="28" y="49"/>
                        </a:lnTo>
                        <a:lnTo>
                          <a:pt x="40" y="49"/>
                        </a:lnTo>
                        <a:lnTo>
                          <a:pt x="53" y="49"/>
                        </a:lnTo>
                        <a:lnTo>
                          <a:pt x="69" y="45"/>
                        </a:lnTo>
                        <a:lnTo>
                          <a:pt x="81" y="37"/>
                        </a:lnTo>
                        <a:lnTo>
                          <a:pt x="73" y="24"/>
                        </a:lnTo>
                        <a:lnTo>
                          <a:pt x="69" y="12"/>
                        </a:lnTo>
                        <a:lnTo>
                          <a:pt x="57" y="4"/>
                        </a:lnTo>
                        <a:lnTo>
                          <a:pt x="49" y="0"/>
                        </a:lnTo>
                        <a:lnTo>
                          <a:pt x="40" y="0"/>
                        </a:lnTo>
                        <a:lnTo>
                          <a:pt x="28" y="4"/>
                        </a:lnTo>
                        <a:lnTo>
                          <a:pt x="16" y="12"/>
                        </a:lnTo>
                        <a:lnTo>
                          <a:pt x="12"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99" name="Freeform 425">
                    <a:extLst>
                      <a:ext uri="{FF2B5EF4-FFF2-40B4-BE49-F238E27FC236}">
                        <a16:creationId xmlns:a16="http://schemas.microsoft.com/office/drawing/2014/main" id="{34A8929A-FFFF-4FB5-832E-8112BD745AD6}"/>
                      </a:ext>
                    </a:extLst>
                  </p:cNvPr>
                  <p:cNvSpPr>
                    <a:spLocks/>
                  </p:cNvSpPr>
                  <p:nvPr/>
                </p:nvSpPr>
                <p:spPr bwMode="gray">
                  <a:xfrm>
                    <a:off x="4423" y="4445"/>
                    <a:ext cx="90" cy="28"/>
                  </a:xfrm>
                  <a:custGeom>
                    <a:avLst/>
                    <a:gdLst>
                      <a:gd name="T0" fmla="*/ 12 w 90"/>
                      <a:gd name="T1" fmla="*/ 0 h 28"/>
                      <a:gd name="T2" fmla="*/ 0 w 90"/>
                      <a:gd name="T3" fmla="*/ 4 h 28"/>
                      <a:gd name="T4" fmla="*/ 0 w 90"/>
                      <a:gd name="T5" fmla="*/ 16 h 28"/>
                      <a:gd name="T6" fmla="*/ 17 w 90"/>
                      <a:gd name="T7" fmla="*/ 24 h 28"/>
                      <a:gd name="T8" fmla="*/ 25 w 90"/>
                      <a:gd name="T9" fmla="*/ 28 h 28"/>
                      <a:gd name="T10" fmla="*/ 41 w 90"/>
                      <a:gd name="T11" fmla="*/ 28 h 28"/>
                      <a:gd name="T12" fmla="*/ 49 w 90"/>
                      <a:gd name="T13" fmla="*/ 24 h 28"/>
                      <a:gd name="T14" fmla="*/ 61 w 90"/>
                      <a:gd name="T15" fmla="*/ 20 h 28"/>
                      <a:gd name="T16" fmla="*/ 73 w 90"/>
                      <a:gd name="T17" fmla="*/ 20 h 28"/>
                      <a:gd name="T18" fmla="*/ 90 w 90"/>
                      <a:gd name="T19" fmla="*/ 20 h 28"/>
                      <a:gd name="T20" fmla="*/ 78 w 90"/>
                      <a:gd name="T21" fmla="*/ 8 h 28"/>
                      <a:gd name="T22" fmla="*/ 65 w 90"/>
                      <a:gd name="T23" fmla="*/ 4 h 28"/>
                      <a:gd name="T24" fmla="*/ 53 w 90"/>
                      <a:gd name="T25" fmla="*/ 4 h 28"/>
                      <a:gd name="T26" fmla="*/ 49 w 90"/>
                      <a:gd name="T27" fmla="*/ 0 h 28"/>
                      <a:gd name="T28" fmla="*/ 25 w 90"/>
                      <a:gd name="T29" fmla="*/ 0 h 28"/>
                      <a:gd name="T30" fmla="*/ 12 w 90"/>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8">
                        <a:moveTo>
                          <a:pt x="12" y="0"/>
                        </a:moveTo>
                        <a:lnTo>
                          <a:pt x="0" y="4"/>
                        </a:lnTo>
                        <a:lnTo>
                          <a:pt x="0" y="16"/>
                        </a:lnTo>
                        <a:lnTo>
                          <a:pt x="17" y="24"/>
                        </a:lnTo>
                        <a:lnTo>
                          <a:pt x="25" y="28"/>
                        </a:lnTo>
                        <a:lnTo>
                          <a:pt x="41" y="28"/>
                        </a:lnTo>
                        <a:lnTo>
                          <a:pt x="49" y="24"/>
                        </a:lnTo>
                        <a:lnTo>
                          <a:pt x="61" y="20"/>
                        </a:lnTo>
                        <a:lnTo>
                          <a:pt x="73" y="20"/>
                        </a:lnTo>
                        <a:lnTo>
                          <a:pt x="90" y="20"/>
                        </a:lnTo>
                        <a:lnTo>
                          <a:pt x="78" y="8"/>
                        </a:lnTo>
                        <a:lnTo>
                          <a:pt x="65" y="4"/>
                        </a:lnTo>
                        <a:lnTo>
                          <a:pt x="53" y="4"/>
                        </a:lnTo>
                        <a:lnTo>
                          <a:pt x="49" y="0"/>
                        </a:lnTo>
                        <a:lnTo>
                          <a:pt x="25" y="0"/>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00" name="Freeform 426">
                    <a:extLst>
                      <a:ext uri="{FF2B5EF4-FFF2-40B4-BE49-F238E27FC236}">
                        <a16:creationId xmlns:a16="http://schemas.microsoft.com/office/drawing/2014/main" id="{F2A8C97A-F075-494E-9648-A93A1589FE60}"/>
                      </a:ext>
                    </a:extLst>
                  </p:cNvPr>
                  <p:cNvSpPr>
                    <a:spLocks/>
                  </p:cNvSpPr>
                  <p:nvPr/>
                </p:nvSpPr>
                <p:spPr bwMode="gray">
                  <a:xfrm>
                    <a:off x="4614" y="4913"/>
                    <a:ext cx="98" cy="36"/>
                  </a:xfrm>
                  <a:custGeom>
                    <a:avLst/>
                    <a:gdLst>
                      <a:gd name="T0" fmla="*/ 13 w 98"/>
                      <a:gd name="T1" fmla="*/ 20 h 36"/>
                      <a:gd name="T2" fmla="*/ 0 w 98"/>
                      <a:gd name="T3" fmla="*/ 20 h 36"/>
                      <a:gd name="T4" fmla="*/ 13 w 98"/>
                      <a:gd name="T5" fmla="*/ 32 h 36"/>
                      <a:gd name="T6" fmla="*/ 25 w 98"/>
                      <a:gd name="T7" fmla="*/ 32 h 36"/>
                      <a:gd name="T8" fmla="*/ 13 w 98"/>
                      <a:gd name="T9" fmla="*/ 32 h 36"/>
                      <a:gd name="T10" fmla="*/ 25 w 98"/>
                      <a:gd name="T11" fmla="*/ 36 h 36"/>
                      <a:gd name="T12" fmla="*/ 37 w 98"/>
                      <a:gd name="T13" fmla="*/ 32 h 36"/>
                      <a:gd name="T14" fmla="*/ 49 w 98"/>
                      <a:gd name="T15" fmla="*/ 32 h 36"/>
                      <a:gd name="T16" fmla="*/ 62 w 98"/>
                      <a:gd name="T17" fmla="*/ 28 h 36"/>
                      <a:gd name="T18" fmla="*/ 74 w 98"/>
                      <a:gd name="T19" fmla="*/ 28 h 36"/>
                      <a:gd name="T20" fmla="*/ 86 w 98"/>
                      <a:gd name="T21" fmla="*/ 20 h 36"/>
                      <a:gd name="T22" fmla="*/ 98 w 98"/>
                      <a:gd name="T23" fmla="*/ 12 h 36"/>
                      <a:gd name="T24" fmla="*/ 98 w 98"/>
                      <a:gd name="T25" fmla="*/ 4 h 36"/>
                      <a:gd name="T26" fmla="*/ 90 w 98"/>
                      <a:gd name="T27" fmla="*/ 0 h 36"/>
                      <a:gd name="T28" fmla="*/ 74 w 98"/>
                      <a:gd name="T29" fmla="*/ 4 h 36"/>
                      <a:gd name="T30" fmla="*/ 62 w 98"/>
                      <a:gd name="T31" fmla="*/ 4 h 36"/>
                      <a:gd name="T32" fmla="*/ 49 w 98"/>
                      <a:gd name="T33" fmla="*/ 12 h 36"/>
                      <a:gd name="T34" fmla="*/ 37 w 98"/>
                      <a:gd name="T35" fmla="*/ 12 h 36"/>
                      <a:gd name="T36" fmla="*/ 25 w 98"/>
                      <a:gd name="T37" fmla="*/ 12 h 36"/>
                      <a:gd name="T38" fmla="*/ 13 w 98"/>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36">
                        <a:moveTo>
                          <a:pt x="13" y="20"/>
                        </a:moveTo>
                        <a:lnTo>
                          <a:pt x="0" y="20"/>
                        </a:lnTo>
                        <a:lnTo>
                          <a:pt x="13" y="32"/>
                        </a:lnTo>
                        <a:lnTo>
                          <a:pt x="25" y="32"/>
                        </a:lnTo>
                        <a:lnTo>
                          <a:pt x="13" y="32"/>
                        </a:lnTo>
                        <a:lnTo>
                          <a:pt x="25" y="36"/>
                        </a:lnTo>
                        <a:lnTo>
                          <a:pt x="37" y="32"/>
                        </a:lnTo>
                        <a:lnTo>
                          <a:pt x="49" y="32"/>
                        </a:lnTo>
                        <a:lnTo>
                          <a:pt x="62" y="28"/>
                        </a:lnTo>
                        <a:lnTo>
                          <a:pt x="74" y="28"/>
                        </a:lnTo>
                        <a:lnTo>
                          <a:pt x="86" y="20"/>
                        </a:lnTo>
                        <a:lnTo>
                          <a:pt x="98" y="12"/>
                        </a:lnTo>
                        <a:lnTo>
                          <a:pt x="98" y="4"/>
                        </a:lnTo>
                        <a:lnTo>
                          <a:pt x="90" y="0"/>
                        </a:lnTo>
                        <a:lnTo>
                          <a:pt x="74" y="4"/>
                        </a:lnTo>
                        <a:lnTo>
                          <a:pt x="62" y="4"/>
                        </a:lnTo>
                        <a:lnTo>
                          <a:pt x="49" y="12"/>
                        </a:lnTo>
                        <a:lnTo>
                          <a:pt x="37" y="12"/>
                        </a:lnTo>
                        <a:lnTo>
                          <a:pt x="25" y="12"/>
                        </a:lnTo>
                        <a:lnTo>
                          <a:pt x="13"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01" name="Freeform 427">
                    <a:extLst>
                      <a:ext uri="{FF2B5EF4-FFF2-40B4-BE49-F238E27FC236}">
                        <a16:creationId xmlns:a16="http://schemas.microsoft.com/office/drawing/2014/main" id="{6E264BFC-EED6-4364-ADDB-F31AB14995A4}"/>
                      </a:ext>
                    </a:extLst>
                  </p:cNvPr>
                  <p:cNvSpPr>
                    <a:spLocks/>
                  </p:cNvSpPr>
                  <p:nvPr/>
                </p:nvSpPr>
                <p:spPr bwMode="gray">
                  <a:xfrm>
                    <a:off x="4407" y="4933"/>
                    <a:ext cx="387" cy="301"/>
                  </a:xfrm>
                  <a:custGeom>
                    <a:avLst/>
                    <a:gdLst>
                      <a:gd name="T0" fmla="*/ 378 w 387"/>
                      <a:gd name="T1" fmla="*/ 155 h 301"/>
                      <a:gd name="T2" fmla="*/ 350 w 387"/>
                      <a:gd name="T3" fmla="*/ 146 h 301"/>
                      <a:gd name="T4" fmla="*/ 334 w 387"/>
                      <a:gd name="T5" fmla="*/ 130 h 301"/>
                      <a:gd name="T6" fmla="*/ 317 w 387"/>
                      <a:gd name="T7" fmla="*/ 110 h 301"/>
                      <a:gd name="T8" fmla="*/ 281 w 387"/>
                      <a:gd name="T9" fmla="*/ 106 h 301"/>
                      <a:gd name="T10" fmla="*/ 256 w 387"/>
                      <a:gd name="T11" fmla="*/ 114 h 301"/>
                      <a:gd name="T12" fmla="*/ 293 w 387"/>
                      <a:gd name="T13" fmla="*/ 85 h 301"/>
                      <a:gd name="T14" fmla="*/ 330 w 387"/>
                      <a:gd name="T15" fmla="*/ 69 h 301"/>
                      <a:gd name="T16" fmla="*/ 309 w 387"/>
                      <a:gd name="T17" fmla="*/ 57 h 301"/>
                      <a:gd name="T18" fmla="*/ 346 w 387"/>
                      <a:gd name="T19" fmla="*/ 41 h 301"/>
                      <a:gd name="T20" fmla="*/ 325 w 387"/>
                      <a:gd name="T21" fmla="*/ 8 h 301"/>
                      <a:gd name="T22" fmla="*/ 289 w 387"/>
                      <a:gd name="T23" fmla="*/ 12 h 301"/>
                      <a:gd name="T24" fmla="*/ 252 w 387"/>
                      <a:gd name="T25" fmla="*/ 20 h 301"/>
                      <a:gd name="T26" fmla="*/ 216 w 387"/>
                      <a:gd name="T27" fmla="*/ 28 h 301"/>
                      <a:gd name="T28" fmla="*/ 179 w 387"/>
                      <a:gd name="T29" fmla="*/ 8 h 301"/>
                      <a:gd name="T30" fmla="*/ 151 w 387"/>
                      <a:gd name="T31" fmla="*/ 4 h 301"/>
                      <a:gd name="T32" fmla="*/ 151 w 387"/>
                      <a:gd name="T33" fmla="*/ 16 h 301"/>
                      <a:gd name="T34" fmla="*/ 118 w 387"/>
                      <a:gd name="T35" fmla="*/ 16 h 301"/>
                      <a:gd name="T36" fmla="*/ 114 w 387"/>
                      <a:gd name="T37" fmla="*/ 33 h 301"/>
                      <a:gd name="T38" fmla="*/ 142 w 387"/>
                      <a:gd name="T39" fmla="*/ 61 h 301"/>
                      <a:gd name="T40" fmla="*/ 102 w 387"/>
                      <a:gd name="T41" fmla="*/ 41 h 301"/>
                      <a:gd name="T42" fmla="*/ 69 w 387"/>
                      <a:gd name="T43" fmla="*/ 57 h 301"/>
                      <a:gd name="T44" fmla="*/ 106 w 387"/>
                      <a:gd name="T45" fmla="*/ 77 h 301"/>
                      <a:gd name="T46" fmla="*/ 142 w 387"/>
                      <a:gd name="T47" fmla="*/ 73 h 301"/>
                      <a:gd name="T48" fmla="*/ 179 w 387"/>
                      <a:gd name="T49" fmla="*/ 85 h 301"/>
                      <a:gd name="T50" fmla="*/ 142 w 387"/>
                      <a:gd name="T51" fmla="*/ 77 h 301"/>
                      <a:gd name="T52" fmla="*/ 155 w 387"/>
                      <a:gd name="T53" fmla="*/ 106 h 301"/>
                      <a:gd name="T54" fmla="*/ 138 w 387"/>
                      <a:gd name="T55" fmla="*/ 110 h 301"/>
                      <a:gd name="T56" fmla="*/ 130 w 387"/>
                      <a:gd name="T57" fmla="*/ 138 h 301"/>
                      <a:gd name="T58" fmla="*/ 102 w 387"/>
                      <a:gd name="T59" fmla="*/ 146 h 301"/>
                      <a:gd name="T60" fmla="*/ 69 w 387"/>
                      <a:gd name="T61" fmla="*/ 122 h 301"/>
                      <a:gd name="T62" fmla="*/ 41 w 387"/>
                      <a:gd name="T63" fmla="*/ 102 h 301"/>
                      <a:gd name="T64" fmla="*/ 8 w 387"/>
                      <a:gd name="T65" fmla="*/ 118 h 301"/>
                      <a:gd name="T66" fmla="*/ 12 w 387"/>
                      <a:gd name="T67" fmla="*/ 151 h 301"/>
                      <a:gd name="T68" fmla="*/ 53 w 387"/>
                      <a:gd name="T69" fmla="*/ 179 h 301"/>
                      <a:gd name="T70" fmla="*/ 73 w 387"/>
                      <a:gd name="T71" fmla="*/ 191 h 301"/>
                      <a:gd name="T72" fmla="*/ 106 w 387"/>
                      <a:gd name="T73" fmla="*/ 203 h 301"/>
                      <a:gd name="T74" fmla="*/ 142 w 387"/>
                      <a:gd name="T75" fmla="*/ 220 h 301"/>
                      <a:gd name="T76" fmla="*/ 179 w 387"/>
                      <a:gd name="T77" fmla="*/ 248 h 301"/>
                      <a:gd name="T78" fmla="*/ 207 w 387"/>
                      <a:gd name="T79" fmla="*/ 285 h 301"/>
                      <a:gd name="T80" fmla="*/ 236 w 387"/>
                      <a:gd name="T81" fmla="*/ 301 h 301"/>
                      <a:gd name="T82" fmla="*/ 273 w 387"/>
                      <a:gd name="T83" fmla="*/ 293 h 301"/>
                      <a:gd name="T84" fmla="*/ 260 w 387"/>
                      <a:gd name="T85" fmla="*/ 256 h 301"/>
                      <a:gd name="T86" fmla="*/ 264 w 387"/>
                      <a:gd name="T87" fmla="*/ 248 h 301"/>
                      <a:gd name="T88" fmla="*/ 293 w 387"/>
                      <a:gd name="T89" fmla="*/ 264 h 301"/>
                      <a:gd name="T90" fmla="*/ 334 w 387"/>
                      <a:gd name="T91" fmla="*/ 260 h 301"/>
                      <a:gd name="T92" fmla="*/ 370 w 387"/>
                      <a:gd name="T93" fmla="*/ 244 h 301"/>
                      <a:gd name="T94" fmla="*/ 378 w 387"/>
                      <a:gd name="T95" fmla="*/ 224 h 301"/>
                      <a:gd name="T96" fmla="*/ 374 w 387"/>
                      <a:gd name="T97" fmla="*/ 199 h 301"/>
                      <a:gd name="T98" fmla="*/ 387 w 387"/>
                      <a:gd name="T99" fmla="*/ 17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301">
                        <a:moveTo>
                          <a:pt x="387" y="179"/>
                        </a:moveTo>
                        <a:lnTo>
                          <a:pt x="387" y="167"/>
                        </a:lnTo>
                        <a:lnTo>
                          <a:pt x="378" y="155"/>
                        </a:lnTo>
                        <a:lnTo>
                          <a:pt x="374" y="142"/>
                        </a:lnTo>
                        <a:lnTo>
                          <a:pt x="362" y="142"/>
                        </a:lnTo>
                        <a:lnTo>
                          <a:pt x="350" y="146"/>
                        </a:lnTo>
                        <a:lnTo>
                          <a:pt x="342" y="155"/>
                        </a:lnTo>
                        <a:lnTo>
                          <a:pt x="342" y="142"/>
                        </a:lnTo>
                        <a:lnTo>
                          <a:pt x="334" y="130"/>
                        </a:lnTo>
                        <a:lnTo>
                          <a:pt x="321" y="126"/>
                        </a:lnTo>
                        <a:lnTo>
                          <a:pt x="330" y="114"/>
                        </a:lnTo>
                        <a:lnTo>
                          <a:pt x="317" y="110"/>
                        </a:lnTo>
                        <a:lnTo>
                          <a:pt x="305" y="106"/>
                        </a:lnTo>
                        <a:lnTo>
                          <a:pt x="293" y="106"/>
                        </a:lnTo>
                        <a:lnTo>
                          <a:pt x="281" y="106"/>
                        </a:lnTo>
                        <a:lnTo>
                          <a:pt x="269" y="114"/>
                        </a:lnTo>
                        <a:lnTo>
                          <a:pt x="260" y="126"/>
                        </a:lnTo>
                        <a:lnTo>
                          <a:pt x="256" y="114"/>
                        </a:lnTo>
                        <a:lnTo>
                          <a:pt x="269" y="102"/>
                        </a:lnTo>
                        <a:lnTo>
                          <a:pt x="281" y="94"/>
                        </a:lnTo>
                        <a:lnTo>
                          <a:pt x="293" y="85"/>
                        </a:lnTo>
                        <a:lnTo>
                          <a:pt x="305" y="73"/>
                        </a:lnTo>
                        <a:lnTo>
                          <a:pt x="317" y="69"/>
                        </a:lnTo>
                        <a:lnTo>
                          <a:pt x="330" y="69"/>
                        </a:lnTo>
                        <a:lnTo>
                          <a:pt x="334" y="57"/>
                        </a:lnTo>
                        <a:lnTo>
                          <a:pt x="325" y="57"/>
                        </a:lnTo>
                        <a:lnTo>
                          <a:pt x="309" y="57"/>
                        </a:lnTo>
                        <a:lnTo>
                          <a:pt x="317" y="45"/>
                        </a:lnTo>
                        <a:lnTo>
                          <a:pt x="334" y="45"/>
                        </a:lnTo>
                        <a:lnTo>
                          <a:pt x="346" y="41"/>
                        </a:lnTo>
                        <a:lnTo>
                          <a:pt x="350" y="24"/>
                        </a:lnTo>
                        <a:lnTo>
                          <a:pt x="338" y="16"/>
                        </a:lnTo>
                        <a:lnTo>
                          <a:pt x="325" y="8"/>
                        </a:lnTo>
                        <a:lnTo>
                          <a:pt x="313" y="8"/>
                        </a:lnTo>
                        <a:lnTo>
                          <a:pt x="301" y="8"/>
                        </a:lnTo>
                        <a:lnTo>
                          <a:pt x="289" y="12"/>
                        </a:lnTo>
                        <a:lnTo>
                          <a:pt x="277" y="16"/>
                        </a:lnTo>
                        <a:lnTo>
                          <a:pt x="264" y="16"/>
                        </a:lnTo>
                        <a:lnTo>
                          <a:pt x="252" y="20"/>
                        </a:lnTo>
                        <a:lnTo>
                          <a:pt x="240" y="24"/>
                        </a:lnTo>
                        <a:lnTo>
                          <a:pt x="228" y="24"/>
                        </a:lnTo>
                        <a:lnTo>
                          <a:pt x="216" y="28"/>
                        </a:lnTo>
                        <a:lnTo>
                          <a:pt x="203" y="16"/>
                        </a:lnTo>
                        <a:lnTo>
                          <a:pt x="191" y="12"/>
                        </a:lnTo>
                        <a:lnTo>
                          <a:pt x="179" y="8"/>
                        </a:lnTo>
                        <a:lnTo>
                          <a:pt x="167" y="0"/>
                        </a:lnTo>
                        <a:lnTo>
                          <a:pt x="167" y="0"/>
                        </a:lnTo>
                        <a:lnTo>
                          <a:pt x="151" y="4"/>
                        </a:lnTo>
                        <a:lnTo>
                          <a:pt x="167" y="12"/>
                        </a:lnTo>
                        <a:lnTo>
                          <a:pt x="167" y="20"/>
                        </a:lnTo>
                        <a:lnTo>
                          <a:pt x="151" y="16"/>
                        </a:lnTo>
                        <a:lnTo>
                          <a:pt x="142" y="12"/>
                        </a:lnTo>
                        <a:lnTo>
                          <a:pt x="130" y="12"/>
                        </a:lnTo>
                        <a:lnTo>
                          <a:pt x="118" y="16"/>
                        </a:lnTo>
                        <a:lnTo>
                          <a:pt x="106" y="16"/>
                        </a:lnTo>
                        <a:lnTo>
                          <a:pt x="102" y="28"/>
                        </a:lnTo>
                        <a:lnTo>
                          <a:pt x="114" y="33"/>
                        </a:lnTo>
                        <a:lnTo>
                          <a:pt x="126" y="41"/>
                        </a:lnTo>
                        <a:lnTo>
                          <a:pt x="130" y="53"/>
                        </a:lnTo>
                        <a:lnTo>
                          <a:pt x="142" y="61"/>
                        </a:lnTo>
                        <a:lnTo>
                          <a:pt x="126" y="57"/>
                        </a:lnTo>
                        <a:lnTo>
                          <a:pt x="118" y="45"/>
                        </a:lnTo>
                        <a:lnTo>
                          <a:pt x="102" y="41"/>
                        </a:lnTo>
                        <a:lnTo>
                          <a:pt x="89" y="41"/>
                        </a:lnTo>
                        <a:lnTo>
                          <a:pt x="77" y="45"/>
                        </a:lnTo>
                        <a:lnTo>
                          <a:pt x="69" y="57"/>
                        </a:lnTo>
                        <a:lnTo>
                          <a:pt x="81" y="61"/>
                        </a:lnTo>
                        <a:lnTo>
                          <a:pt x="94" y="69"/>
                        </a:lnTo>
                        <a:lnTo>
                          <a:pt x="106" y="77"/>
                        </a:lnTo>
                        <a:lnTo>
                          <a:pt x="118" y="77"/>
                        </a:lnTo>
                        <a:lnTo>
                          <a:pt x="130" y="77"/>
                        </a:lnTo>
                        <a:lnTo>
                          <a:pt x="142" y="73"/>
                        </a:lnTo>
                        <a:lnTo>
                          <a:pt x="155" y="73"/>
                        </a:lnTo>
                        <a:lnTo>
                          <a:pt x="167" y="81"/>
                        </a:lnTo>
                        <a:lnTo>
                          <a:pt x="179" y="85"/>
                        </a:lnTo>
                        <a:lnTo>
                          <a:pt x="167" y="90"/>
                        </a:lnTo>
                        <a:lnTo>
                          <a:pt x="155" y="81"/>
                        </a:lnTo>
                        <a:lnTo>
                          <a:pt x="142" y="77"/>
                        </a:lnTo>
                        <a:lnTo>
                          <a:pt x="134" y="90"/>
                        </a:lnTo>
                        <a:lnTo>
                          <a:pt x="146" y="94"/>
                        </a:lnTo>
                        <a:lnTo>
                          <a:pt x="155" y="106"/>
                        </a:lnTo>
                        <a:lnTo>
                          <a:pt x="163" y="118"/>
                        </a:lnTo>
                        <a:lnTo>
                          <a:pt x="151" y="126"/>
                        </a:lnTo>
                        <a:lnTo>
                          <a:pt x="138" y="110"/>
                        </a:lnTo>
                        <a:lnTo>
                          <a:pt x="142" y="126"/>
                        </a:lnTo>
                        <a:lnTo>
                          <a:pt x="142" y="138"/>
                        </a:lnTo>
                        <a:lnTo>
                          <a:pt x="130" y="138"/>
                        </a:lnTo>
                        <a:lnTo>
                          <a:pt x="118" y="138"/>
                        </a:lnTo>
                        <a:lnTo>
                          <a:pt x="114" y="138"/>
                        </a:lnTo>
                        <a:lnTo>
                          <a:pt x="102" y="146"/>
                        </a:lnTo>
                        <a:lnTo>
                          <a:pt x="89" y="142"/>
                        </a:lnTo>
                        <a:lnTo>
                          <a:pt x="81" y="134"/>
                        </a:lnTo>
                        <a:lnTo>
                          <a:pt x="69" y="122"/>
                        </a:lnTo>
                        <a:lnTo>
                          <a:pt x="57" y="118"/>
                        </a:lnTo>
                        <a:lnTo>
                          <a:pt x="49" y="106"/>
                        </a:lnTo>
                        <a:lnTo>
                          <a:pt x="41" y="102"/>
                        </a:lnTo>
                        <a:lnTo>
                          <a:pt x="24" y="102"/>
                        </a:lnTo>
                        <a:lnTo>
                          <a:pt x="12" y="106"/>
                        </a:lnTo>
                        <a:lnTo>
                          <a:pt x="8" y="118"/>
                        </a:lnTo>
                        <a:lnTo>
                          <a:pt x="0" y="130"/>
                        </a:lnTo>
                        <a:lnTo>
                          <a:pt x="0" y="142"/>
                        </a:lnTo>
                        <a:lnTo>
                          <a:pt x="12" y="151"/>
                        </a:lnTo>
                        <a:lnTo>
                          <a:pt x="24" y="159"/>
                        </a:lnTo>
                        <a:lnTo>
                          <a:pt x="49" y="171"/>
                        </a:lnTo>
                        <a:lnTo>
                          <a:pt x="53" y="179"/>
                        </a:lnTo>
                        <a:lnTo>
                          <a:pt x="53" y="183"/>
                        </a:lnTo>
                        <a:lnTo>
                          <a:pt x="65" y="191"/>
                        </a:lnTo>
                        <a:lnTo>
                          <a:pt x="73" y="191"/>
                        </a:lnTo>
                        <a:lnTo>
                          <a:pt x="85" y="187"/>
                        </a:lnTo>
                        <a:lnTo>
                          <a:pt x="98" y="191"/>
                        </a:lnTo>
                        <a:lnTo>
                          <a:pt x="106" y="203"/>
                        </a:lnTo>
                        <a:lnTo>
                          <a:pt x="118" y="199"/>
                        </a:lnTo>
                        <a:lnTo>
                          <a:pt x="130" y="208"/>
                        </a:lnTo>
                        <a:lnTo>
                          <a:pt x="142" y="220"/>
                        </a:lnTo>
                        <a:lnTo>
                          <a:pt x="155" y="232"/>
                        </a:lnTo>
                        <a:lnTo>
                          <a:pt x="167" y="240"/>
                        </a:lnTo>
                        <a:lnTo>
                          <a:pt x="179" y="248"/>
                        </a:lnTo>
                        <a:lnTo>
                          <a:pt x="187" y="260"/>
                        </a:lnTo>
                        <a:lnTo>
                          <a:pt x="199" y="269"/>
                        </a:lnTo>
                        <a:lnTo>
                          <a:pt x="207" y="285"/>
                        </a:lnTo>
                        <a:lnTo>
                          <a:pt x="212" y="293"/>
                        </a:lnTo>
                        <a:lnTo>
                          <a:pt x="224" y="293"/>
                        </a:lnTo>
                        <a:lnTo>
                          <a:pt x="236" y="301"/>
                        </a:lnTo>
                        <a:lnTo>
                          <a:pt x="244" y="301"/>
                        </a:lnTo>
                        <a:lnTo>
                          <a:pt x="260" y="301"/>
                        </a:lnTo>
                        <a:lnTo>
                          <a:pt x="273" y="293"/>
                        </a:lnTo>
                        <a:lnTo>
                          <a:pt x="281" y="281"/>
                        </a:lnTo>
                        <a:lnTo>
                          <a:pt x="269" y="269"/>
                        </a:lnTo>
                        <a:lnTo>
                          <a:pt x="260" y="256"/>
                        </a:lnTo>
                        <a:lnTo>
                          <a:pt x="260" y="244"/>
                        </a:lnTo>
                        <a:lnTo>
                          <a:pt x="273" y="236"/>
                        </a:lnTo>
                        <a:lnTo>
                          <a:pt x="264" y="248"/>
                        </a:lnTo>
                        <a:lnTo>
                          <a:pt x="269" y="260"/>
                        </a:lnTo>
                        <a:lnTo>
                          <a:pt x="281" y="264"/>
                        </a:lnTo>
                        <a:lnTo>
                          <a:pt x="293" y="264"/>
                        </a:lnTo>
                        <a:lnTo>
                          <a:pt x="305" y="264"/>
                        </a:lnTo>
                        <a:lnTo>
                          <a:pt x="317" y="264"/>
                        </a:lnTo>
                        <a:lnTo>
                          <a:pt x="334" y="260"/>
                        </a:lnTo>
                        <a:lnTo>
                          <a:pt x="342" y="252"/>
                        </a:lnTo>
                        <a:lnTo>
                          <a:pt x="358" y="244"/>
                        </a:lnTo>
                        <a:lnTo>
                          <a:pt x="370" y="244"/>
                        </a:lnTo>
                        <a:lnTo>
                          <a:pt x="378" y="232"/>
                        </a:lnTo>
                        <a:lnTo>
                          <a:pt x="366" y="236"/>
                        </a:lnTo>
                        <a:lnTo>
                          <a:pt x="378" y="224"/>
                        </a:lnTo>
                        <a:lnTo>
                          <a:pt x="366" y="224"/>
                        </a:lnTo>
                        <a:lnTo>
                          <a:pt x="378" y="212"/>
                        </a:lnTo>
                        <a:lnTo>
                          <a:pt x="374" y="199"/>
                        </a:lnTo>
                        <a:lnTo>
                          <a:pt x="362" y="191"/>
                        </a:lnTo>
                        <a:lnTo>
                          <a:pt x="374" y="183"/>
                        </a:lnTo>
                        <a:lnTo>
                          <a:pt x="387" y="17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02" name="Freeform 428">
                    <a:extLst>
                      <a:ext uri="{FF2B5EF4-FFF2-40B4-BE49-F238E27FC236}">
                        <a16:creationId xmlns:a16="http://schemas.microsoft.com/office/drawing/2014/main" id="{3E82AF18-EC99-4D78-B9D1-699A72D33067}"/>
                      </a:ext>
                    </a:extLst>
                  </p:cNvPr>
                  <p:cNvSpPr>
                    <a:spLocks/>
                  </p:cNvSpPr>
                  <p:nvPr/>
                </p:nvSpPr>
                <p:spPr bwMode="gray">
                  <a:xfrm>
                    <a:off x="4830" y="4905"/>
                    <a:ext cx="322" cy="252"/>
                  </a:xfrm>
                  <a:custGeom>
                    <a:avLst/>
                    <a:gdLst>
                      <a:gd name="T0" fmla="*/ 289 w 322"/>
                      <a:gd name="T1" fmla="*/ 85 h 252"/>
                      <a:gd name="T2" fmla="*/ 322 w 322"/>
                      <a:gd name="T3" fmla="*/ 48 h 252"/>
                      <a:gd name="T4" fmla="*/ 313 w 322"/>
                      <a:gd name="T5" fmla="*/ 28 h 252"/>
                      <a:gd name="T6" fmla="*/ 289 w 322"/>
                      <a:gd name="T7" fmla="*/ 24 h 252"/>
                      <a:gd name="T8" fmla="*/ 265 w 322"/>
                      <a:gd name="T9" fmla="*/ 20 h 252"/>
                      <a:gd name="T10" fmla="*/ 240 w 322"/>
                      <a:gd name="T11" fmla="*/ 20 h 252"/>
                      <a:gd name="T12" fmla="*/ 216 w 322"/>
                      <a:gd name="T13" fmla="*/ 28 h 252"/>
                      <a:gd name="T14" fmla="*/ 191 w 322"/>
                      <a:gd name="T15" fmla="*/ 12 h 252"/>
                      <a:gd name="T16" fmla="*/ 167 w 322"/>
                      <a:gd name="T17" fmla="*/ 4 h 252"/>
                      <a:gd name="T18" fmla="*/ 143 w 322"/>
                      <a:gd name="T19" fmla="*/ 0 h 252"/>
                      <a:gd name="T20" fmla="*/ 118 w 322"/>
                      <a:gd name="T21" fmla="*/ 4 h 252"/>
                      <a:gd name="T22" fmla="*/ 82 w 322"/>
                      <a:gd name="T23" fmla="*/ 8 h 252"/>
                      <a:gd name="T24" fmla="*/ 57 w 322"/>
                      <a:gd name="T25" fmla="*/ 12 h 252"/>
                      <a:gd name="T26" fmla="*/ 33 w 322"/>
                      <a:gd name="T27" fmla="*/ 20 h 252"/>
                      <a:gd name="T28" fmla="*/ 37 w 322"/>
                      <a:gd name="T29" fmla="*/ 44 h 252"/>
                      <a:gd name="T30" fmla="*/ 61 w 322"/>
                      <a:gd name="T31" fmla="*/ 61 h 252"/>
                      <a:gd name="T32" fmla="*/ 37 w 322"/>
                      <a:gd name="T33" fmla="*/ 56 h 252"/>
                      <a:gd name="T34" fmla="*/ 12 w 322"/>
                      <a:gd name="T35" fmla="*/ 52 h 252"/>
                      <a:gd name="T36" fmla="*/ 4 w 322"/>
                      <a:gd name="T37" fmla="*/ 77 h 252"/>
                      <a:gd name="T38" fmla="*/ 4 w 322"/>
                      <a:gd name="T39" fmla="*/ 101 h 252"/>
                      <a:gd name="T40" fmla="*/ 4 w 322"/>
                      <a:gd name="T41" fmla="*/ 122 h 252"/>
                      <a:gd name="T42" fmla="*/ 4 w 322"/>
                      <a:gd name="T43" fmla="*/ 150 h 252"/>
                      <a:gd name="T44" fmla="*/ 8 w 322"/>
                      <a:gd name="T45" fmla="*/ 174 h 252"/>
                      <a:gd name="T46" fmla="*/ 25 w 322"/>
                      <a:gd name="T47" fmla="*/ 191 h 252"/>
                      <a:gd name="T48" fmla="*/ 33 w 322"/>
                      <a:gd name="T49" fmla="*/ 215 h 252"/>
                      <a:gd name="T50" fmla="*/ 45 w 322"/>
                      <a:gd name="T51" fmla="*/ 236 h 252"/>
                      <a:gd name="T52" fmla="*/ 45 w 322"/>
                      <a:gd name="T53" fmla="*/ 236 h 252"/>
                      <a:gd name="T54" fmla="*/ 33 w 322"/>
                      <a:gd name="T55" fmla="*/ 252 h 252"/>
                      <a:gd name="T56" fmla="*/ 57 w 322"/>
                      <a:gd name="T57" fmla="*/ 252 h 252"/>
                      <a:gd name="T58" fmla="*/ 82 w 322"/>
                      <a:gd name="T59" fmla="*/ 248 h 252"/>
                      <a:gd name="T60" fmla="*/ 102 w 322"/>
                      <a:gd name="T61" fmla="*/ 240 h 252"/>
                      <a:gd name="T62" fmla="*/ 118 w 322"/>
                      <a:gd name="T63" fmla="*/ 215 h 252"/>
                      <a:gd name="T64" fmla="*/ 134 w 322"/>
                      <a:gd name="T65" fmla="*/ 195 h 252"/>
                      <a:gd name="T66" fmla="*/ 114 w 322"/>
                      <a:gd name="T67" fmla="*/ 174 h 252"/>
                      <a:gd name="T68" fmla="*/ 90 w 322"/>
                      <a:gd name="T69" fmla="*/ 170 h 252"/>
                      <a:gd name="T70" fmla="*/ 114 w 322"/>
                      <a:gd name="T71" fmla="*/ 162 h 252"/>
                      <a:gd name="T72" fmla="*/ 143 w 322"/>
                      <a:gd name="T73" fmla="*/ 162 h 252"/>
                      <a:gd name="T74" fmla="*/ 175 w 322"/>
                      <a:gd name="T75" fmla="*/ 166 h 252"/>
                      <a:gd name="T76" fmla="*/ 204 w 322"/>
                      <a:gd name="T77" fmla="*/ 170 h 252"/>
                      <a:gd name="T78" fmla="*/ 228 w 322"/>
                      <a:gd name="T79" fmla="*/ 158 h 252"/>
                      <a:gd name="T80" fmla="*/ 244 w 322"/>
                      <a:gd name="T81" fmla="*/ 138 h 252"/>
                      <a:gd name="T82" fmla="*/ 252 w 322"/>
                      <a:gd name="T83" fmla="*/ 113 h 252"/>
                      <a:gd name="T84" fmla="*/ 277 w 322"/>
                      <a:gd name="T85" fmla="*/ 9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2" h="252">
                        <a:moveTo>
                          <a:pt x="277" y="97"/>
                        </a:moveTo>
                        <a:lnTo>
                          <a:pt x="289" y="85"/>
                        </a:lnTo>
                        <a:lnTo>
                          <a:pt x="309" y="61"/>
                        </a:lnTo>
                        <a:lnTo>
                          <a:pt x="322" y="48"/>
                        </a:lnTo>
                        <a:lnTo>
                          <a:pt x="322" y="36"/>
                        </a:lnTo>
                        <a:lnTo>
                          <a:pt x="313" y="28"/>
                        </a:lnTo>
                        <a:lnTo>
                          <a:pt x="301" y="24"/>
                        </a:lnTo>
                        <a:lnTo>
                          <a:pt x="289" y="24"/>
                        </a:lnTo>
                        <a:lnTo>
                          <a:pt x="277" y="20"/>
                        </a:lnTo>
                        <a:lnTo>
                          <a:pt x="265" y="20"/>
                        </a:lnTo>
                        <a:lnTo>
                          <a:pt x="252" y="20"/>
                        </a:lnTo>
                        <a:lnTo>
                          <a:pt x="240" y="20"/>
                        </a:lnTo>
                        <a:lnTo>
                          <a:pt x="228" y="20"/>
                        </a:lnTo>
                        <a:lnTo>
                          <a:pt x="216" y="28"/>
                        </a:lnTo>
                        <a:lnTo>
                          <a:pt x="204" y="16"/>
                        </a:lnTo>
                        <a:lnTo>
                          <a:pt x="191" y="12"/>
                        </a:lnTo>
                        <a:lnTo>
                          <a:pt x="183" y="12"/>
                        </a:lnTo>
                        <a:lnTo>
                          <a:pt x="167" y="4"/>
                        </a:lnTo>
                        <a:lnTo>
                          <a:pt x="159" y="4"/>
                        </a:lnTo>
                        <a:lnTo>
                          <a:pt x="143" y="0"/>
                        </a:lnTo>
                        <a:lnTo>
                          <a:pt x="130" y="0"/>
                        </a:lnTo>
                        <a:lnTo>
                          <a:pt x="118" y="4"/>
                        </a:lnTo>
                        <a:lnTo>
                          <a:pt x="94" y="4"/>
                        </a:lnTo>
                        <a:lnTo>
                          <a:pt x="82" y="8"/>
                        </a:lnTo>
                        <a:lnTo>
                          <a:pt x="69" y="12"/>
                        </a:lnTo>
                        <a:lnTo>
                          <a:pt x="57" y="12"/>
                        </a:lnTo>
                        <a:lnTo>
                          <a:pt x="45" y="20"/>
                        </a:lnTo>
                        <a:lnTo>
                          <a:pt x="33" y="20"/>
                        </a:lnTo>
                        <a:lnTo>
                          <a:pt x="25" y="32"/>
                        </a:lnTo>
                        <a:lnTo>
                          <a:pt x="37" y="44"/>
                        </a:lnTo>
                        <a:lnTo>
                          <a:pt x="45" y="52"/>
                        </a:lnTo>
                        <a:lnTo>
                          <a:pt x="61" y="61"/>
                        </a:lnTo>
                        <a:lnTo>
                          <a:pt x="49" y="61"/>
                        </a:lnTo>
                        <a:lnTo>
                          <a:pt x="37" y="56"/>
                        </a:lnTo>
                        <a:lnTo>
                          <a:pt x="21" y="52"/>
                        </a:lnTo>
                        <a:lnTo>
                          <a:pt x="12" y="52"/>
                        </a:lnTo>
                        <a:lnTo>
                          <a:pt x="0" y="65"/>
                        </a:lnTo>
                        <a:lnTo>
                          <a:pt x="4" y="77"/>
                        </a:lnTo>
                        <a:lnTo>
                          <a:pt x="4" y="89"/>
                        </a:lnTo>
                        <a:lnTo>
                          <a:pt x="4" y="101"/>
                        </a:lnTo>
                        <a:lnTo>
                          <a:pt x="8" y="113"/>
                        </a:lnTo>
                        <a:lnTo>
                          <a:pt x="4" y="122"/>
                        </a:lnTo>
                        <a:lnTo>
                          <a:pt x="4" y="138"/>
                        </a:lnTo>
                        <a:lnTo>
                          <a:pt x="4" y="150"/>
                        </a:lnTo>
                        <a:lnTo>
                          <a:pt x="4" y="162"/>
                        </a:lnTo>
                        <a:lnTo>
                          <a:pt x="8" y="174"/>
                        </a:lnTo>
                        <a:lnTo>
                          <a:pt x="21" y="179"/>
                        </a:lnTo>
                        <a:lnTo>
                          <a:pt x="25" y="191"/>
                        </a:lnTo>
                        <a:lnTo>
                          <a:pt x="33" y="203"/>
                        </a:lnTo>
                        <a:lnTo>
                          <a:pt x="33" y="215"/>
                        </a:lnTo>
                        <a:lnTo>
                          <a:pt x="33" y="227"/>
                        </a:lnTo>
                        <a:lnTo>
                          <a:pt x="45" y="236"/>
                        </a:lnTo>
                        <a:lnTo>
                          <a:pt x="57" y="236"/>
                        </a:lnTo>
                        <a:lnTo>
                          <a:pt x="45" y="236"/>
                        </a:lnTo>
                        <a:lnTo>
                          <a:pt x="33" y="240"/>
                        </a:lnTo>
                        <a:lnTo>
                          <a:pt x="33" y="252"/>
                        </a:lnTo>
                        <a:lnTo>
                          <a:pt x="45" y="252"/>
                        </a:lnTo>
                        <a:lnTo>
                          <a:pt x="57" y="252"/>
                        </a:lnTo>
                        <a:lnTo>
                          <a:pt x="69" y="252"/>
                        </a:lnTo>
                        <a:lnTo>
                          <a:pt x="82" y="248"/>
                        </a:lnTo>
                        <a:lnTo>
                          <a:pt x="94" y="252"/>
                        </a:lnTo>
                        <a:lnTo>
                          <a:pt x="102" y="240"/>
                        </a:lnTo>
                        <a:lnTo>
                          <a:pt x="110" y="227"/>
                        </a:lnTo>
                        <a:lnTo>
                          <a:pt x="118" y="215"/>
                        </a:lnTo>
                        <a:lnTo>
                          <a:pt x="130" y="207"/>
                        </a:lnTo>
                        <a:lnTo>
                          <a:pt x="134" y="195"/>
                        </a:lnTo>
                        <a:lnTo>
                          <a:pt x="126" y="183"/>
                        </a:lnTo>
                        <a:lnTo>
                          <a:pt x="114" y="174"/>
                        </a:lnTo>
                        <a:lnTo>
                          <a:pt x="106" y="170"/>
                        </a:lnTo>
                        <a:lnTo>
                          <a:pt x="90" y="170"/>
                        </a:lnTo>
                        <a:lnTo>
                          <a:pt x="106" y="166"/>
                        </a:lnTo>
                        <a:lnTo>
                          <a:pt x="114" y="162"/>
                        </a:lnTo>
                        <a:lnTo>
                          <a:pt x="126" y="162"/>
                        </a:lnTo>
                        <a:lnTo>
                          <a:pt x="143" y="162"/>
                        </a:lnTo>
                        <a:lnTo>
                          <a:pt x="155" y="162"/>
                        </a:lnTo>
                        <a:lnTo>
                          <a:pt x="175" y="166"/>
                        </a:lnTo>
                        <a:lnTo>
                          <a:pt x="191" y="170"/>
                        </a:lnTo>
                        <a:lnTo>
                          <a:pt x="204" y="170"/>
                        </a:lnTo>
                        <a:lnTo>
                          <a:pt x="216" y="170"/>
                        </a:lnTo>
                        <a:lnTo>
                          <a:pt x="228" y="158"/>
                        </a:lnTo>
                        <a:lnTo>
                          <a:pt x="240" y="146"/>
                        </a:lnTo>
                        <a:lnTo>
                          <a:pt x="244" y="138"/>
                        </a:lnTo>
                        <a:lnTo>
                          <a:pt x="257" y="122"/>
                        </a:lnTo>
                        <a:lnTo>
                          <a:pt x="252" y="113"/>
                        </a:lnTo>
                        <a:lnTo>
                          <a:pt x="265" y="109"/>
                        </a:lnTo>
                        <a:lnTo>
                          <a:pt x="277" y="9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03" name="Freeform 429">
                    <a:extLst>
                      <a:ext uri="{FF2B5EF4-FFF2-40B4-BE49-F238E27FC236}">
                        <a16:creationId xmlns:a16="http://schemas.microsoft.com/office/drawing/2014/main" id="{147ADFAB-D175-4A93-82F4-9FAFFB2D0232}"/>
                      </a:ext>
                    </a:extLst>
                  </p:cNvPr>
                  <p:cNvSpPr>
                    <a:spLocks/>
                  </p:cNvSpPr>
                  <p:nvPr/>
                </p:nvSpPr>
                <p:spPr bwMode="gray">
                  <a:xfrm>
                    <a:off x="3186" y="4489"/>
                    <a:ext cx="452" cy="220"/>
                  </a:xfrm>
                  <a:custGeom>
                    <a:avLst/>
                    <a:gdLst>
                      <a:gd name="T0" fmla="*/ 16 w 452"/>
                      <a:gd name="T1" fmla="*/ 200 h 220"/>
                      <a:gd name="T2" fmla="*/ 41 w 452"/>
                      <a:gd name="T3" fmla="*/ 200 h 220"/>
                      <a:gd name="T4" fmla="*/ 65 w 452"/>
                      <a:gd name="T5" fmla="*/ 192 h 220"/>
                      <a:gd name="T6" fmla="*/ 90 w 452"/>
                      <a:gd name="T7" fmla="*/ 200 h 220"/>
                      <a:gd name="T8" fmla="*/ 114 w 452"/>
                      <a:gd name="T9" fmla="*/ 196 h 220"/>
                      <a:gd name="T10" fmla="*/ 122 w 452"/>
                      <a:gd name="T11" fmla="*/ 171 h 220"/>
                      <a:gd name="T12" fmla="*/ 134 w 452"/>
                      <a:gd name="T13" fmla="*/ 188 h 220"/>
                      <a:gd name="T14" fmla="*/ 151 w 452"/>
                      <a:gd name="T15" fmla="*/ 208 h 220"/>
                      <a:gd name="T16" fmla="*/ 167 w 452"/>
                      <a:gd name="T17" fmla="*/ 212 h 220"/>
                      <a:gd name="T18" fmla="*/ 179 w 452"/>
                      <a:gd name="T19" fmla="*/ 216 h 220"/>
                      <a:gd name="T20" fmla="*/ 200 w 452"/>
                      <a:gd name="T21" fmla="*/ 200 h 220"/>
                      <a:gd name="T22" fmla="*/ 191 w 452"/>
                      <a:gd name="T23" fmla="*/ 184 h 220"/>
                      <a:gd name="T24" fmla="*/ 204 w 452"/>
                      <a:gd name="T25" fmla="*/ 171 h 220"/>
                      <a:gd name="T26" fmla="*/ 212 w 452"/>
                      <a:gd name="T27" fmla="*/ 163 h 220"/>
                      <a:gd name="T28" fmla="*/ 232 w 452"/>
                      <a:gd name="T29" fmla="*/ 184 h 220"/>
                      <a:gd name="T30" fmla="*/ 244 w 452"/>
                      <a:gd name="T31" fmla="*/ 163 h 220"/>
                      <a:gd name="T32" fmla="*/ 265 w 452"/>
                      <a:gd name="T33" fmla="*/ 151 h 220"/>
                      <a:gd name="T34" fmla="*/ 248 w 452"/>
                      <a:gd name="T35" fmla="*/ 127 h 220"/>
                      <a:gd name="T36" fmla="*/ 273 w 452"/>
                      <a:gd name="T37" fmla="*/ 127 h 220"/>
                      <a:gd name="T38" fmla="*/ 281 w 452"/>
                      <a:gd name="T39" fmla="*/ 102 h 220"/>
                      <a:gd name="T40" fmla="*/ 305 w 452"/>
                      <a:gd name="T41" fmla="*/ 94 h 220"/>
                      <a:gd name="T42" fmla="*/ 305 w 452"/>
                      <a:gd name="T43" fmla="*/ 118 h 220"/>
                      <a:gd name="T44" fmla="*/ 297 w 452"/>
                      <a:gd name="T45" fmla="*/ 143 h 220"/>
                      <a:gd name="T46" fmla="*/ 322 w 452"/>
                      <a:gd name="T47" fmla="*/ 159 h 220"/>
                      <a:gd name="T48" fmla="*/ 346 w 452"/>
                      <a:gd name="T49" fmla="*/ 159 h 220"/>
                      <a:gd name="T50" fmla="*/ 358 w 452"/>
                      <a:gd name="T51" fmla="*/ 143 h 220"/>
                      <a:gd name="T52" fmla="*/ 370 w 452"/>
                      <a:gd name="T53" fmla="*/ 131 h 220"/>
                      <a:gd name="T54" fmla="*/ 395 w 452"/>
                      <a:gd name="T55" fmla="*/ 123 h 220"/>
                      <a:gd name="T56" fmla="*/ 419 w 452"/>
                      <a:gd name="T57" fmla="*/ 114 h 220"/>
                      <a:gd name="T58" fmla="*/ 411 w 452"/>
                      <a:gd name="T59" fmla="*/ 90 h 220"/>
                      <a:gd name="T60" fmla="*/ 415 w 452"/>
                      <a:gd name="T61" fmla="*/ 82 h 220"/>
                      <a:gd name="T62" fmla="*/ 427 w 452"/>
                      <a:gd name="T63" fmla="*/ 74 h 220"/>
                      <a:gd name="T64" fmla="*/ 403 w 452"/>
                      <a:gd name="T65" fmla="*/ 57 h 220"/>
                      <a:gd name="T66" fmla="*/ 427 w 452"/>
                      <a:gd name="T67" fmla="*/ 45 h 220"/>
                      <a:gd name="T68" fmla="*/ 452 w 452"/>
                      <a:gd name="T69" fmla="*/ 33 h 220"/>
                      <a:gd name="T70" fmla="*/ 427 w 452"/>
                      <a:gd name="T71" fmla="*/ 17 h 220"/>
                      <a:gd name="T72" fmla="*/ 403 w 452"/>
                      <a:gd name="T73" fmla="*/ 5 h 220"/>
                      <a:gd name="T74" fmla="*/ 375 w 452"/>
                      <a:gd name="T75" fmla="*/ 5 h 220"/>
                      <a:gd name="T76" fmla="*/ 350 w 452"/>
                      <a:gd name="T77" fmla="*/ 13 h 220"/>
                      <a:gd name="T78" fmla="*/ 379 w 452"/>
                      <a:gd name="T79" fmla="*/ 21 h 220"/>
                      <a:gd name="T80" fmla="*/ 354 w 452"/>
                      <a:gd name="T81" fmla="*/ 25 h 220"/>
                      <a:gd name="T82" fmla="*/ 330 w 452"/>
                      <a:gd name="T83" fmla="*/ 29 h 220"/>
                      <a:gd name="T84" fmla="*/ 305 w 452"/>
                      <a:gd name="T85" fmla="*/ 25 h 220"/>
                      <a:gd name="T86" fmla="*/ 277 w 452"/>
                      <a:gd name="T87" fmla="*/ 25 h 220"/>
                      <a:gd name="T88" fmla="*/ 252 w 452"/>
                      <a:gd name="T89" fmla="*/ 25 h 220"/>
                      <a:gd name="T90" fmla="*/ 228 w 452"/>
                      <a:gd name="T91" fmla="*/ 29 h 220"/>
                      <a:gd name="T92" fmla="*/ 208 w 452"/>
                      <a:gd name="T93" fmla="*/ 49 h 220"/>
                      <a:gd name="T94" fmla="*/ 183 w 452"/>
                      <a:gd name="T95" fmla="*/ 70 h 220"/>
                      <a:gd name="T96" fmla="*/ 167 w 452"/>
                      <a:gd name="T97" fmla="*/ 82 h 220"/>
                      <a:gd name="T98" fmla="*/ 151 w 452"/>
                      <a:gd name="T99" fmla="*/ 98 h 220"/>
                      <a:gd name="T100" fmla="*/ 126 w 452"/>
                      <a:gd name="T101" fmla="*/ 106 h 220"/>
                      <a:gd name="T102" fmla="*/ 102 w 452"/>
                      <a:gd name="T103" fmla="*/ 118 h 220"/>
                      <a:gd name="T104" fmla="*/ 82 w 452"/>
                      <a:gd name="T105" fmla="*/ 143 h 220"/>
                      <a:gd name="T106" fmla="*/ 57 w 452"/>
                      <a:gd name="T107" fmla="*/ 143 h 220"/>
                      <a:gd name="T108" fmla="*/ 33 w 452"/>
                      <a:gd name="T109" fmla="*/ 151 h 220"/>
                      <a:gd name="T110" fmla="*/ 8 w 452"/>
                      <a:gd name="T111" fmla="*/ 167 h 220"/>
                      <a:gd name="T112" fmla="*/ 25 w 452"/>
                      <a:gd name="T113" fmla="*/ 17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2" h="220">
                        <a:moveTo>
                          <a:pt x="29" y="188"/>
                        </a:moveTo>
                        <a:lnTo>
                          <a:pt x="16" y="200"/>
                        </a:lnTo>
                        <a:lnTo>
                          <a:pt x="29" y="204"/>
                        </a:lnTo>
                        <a:lnTo>
                          <a:pt x="41" y="200"/>
                        </a:lnTo>
                        <a:lnTo>
                          <a:pt x="53" y="192"/>
                        </a:lnTo>
                        <a:lnTo>
                          <a:pt x="65" y="192"/>
                        </a:lnTo>
                        <a:lnTo>
                          <a:pt x="77" y="192"/>
                        </a:lnTo>
                        <a:lnTo>
                          <a:pt x="90" y="200"/>
                        </a:lnTo>
                        <a:lnTo>
                          <a:pt x="102" y="204"/>
                        </a:lnTo>
                        <a:lnTo>
                          <a:pt x="114" y="196"/>
                        </a:lnTo>
                        <a:lnTo>
                          <a:pt x="118" y="184"/>
                        </a:lnTo>
                        <a:lnTo>
                          <a:pt x="122" y="171"/>
                        </a:lnTo>
                        <a:lnTo>
                          <a:pt x="139" y="175"/>
                        </a:lnTo>
                        <a:lnTo>
                          <a:pt x="134" y="188"/>
                        </a:lnTo>
                        <a:lnTo>
                          <a:pt x="147" y="196"/>
                        </a:lnTo>
                        <a:lnTo>
                          <a:pt x="151" y="208"/>
                        </a:lnTo>
                        <a:lnTo>
                          <a:pt x="155" y="220"/>
                        </a:lnTo>
                        <a:lnTo>
                          <a:pt x="167" y="212"/>
                        </a:lnTo>
                        <a:lnTo>
                          <a:pt x="179" y="216"/>
                        </a:lnTo>
                        <a:lnTo>
                          <a:pt x="179" y="216"/>
                        </a:lnTo>
                        <a:lnTo>
                          <a:pt x="191" y="212"/>
                        </a:lnTo>
                        <a:lnTo>
                          <a:pt x="200" y="200"/>
                        </a:lnTo>
                        <a:lnTo>
                          <a:pt x="204" y="188"/>
                        </a:lnTo>
                        <a:lnTo>
                          <a:pt x="191" y="184"/>
                        </a:lnTo>
                        <a:lnTo>
                          <a:pt x="204" y="184"/>
                        </a:lnTo>
                        <a:lnTo>
                          <a:pt x="204" y="171"/>
                        </a:lnTo>
                        <a:lnTo>
                          <a:pt x="200" y="159"/>
                        </a:lnTo>
                        <a:lnTo>
                          <a:pt x="212" y="163"/>
                        </a:lnTo>
                        <a:lnTo>
                          <a:pt x="220" y="175"/>
                        </a:lnTo>
                        <a:lnTo>
                          <a:pt x="232" y="184"/>
                        </a:lnTo>
                        <a:lnTo>
                          <a:pt x="244" y="175"/>
                        </a:lnTo>
                        <a:lnTo>
                          <a:pt x="244" y="163"/>
                        </a:lnTo>
                        <a:lnTo>
                          <a:pt x="257" y="159"/>
                        </a:lnTo>
                        <a:lnTo>
                          <a:pt x="265" y="151"/>
                        </a:lnTo>
                        <a:lnTo>
                          <a:pt x="252" y="139"/>
                        </a:lnTo>
                        <a:lnTo>
                          <a:pt x="248" y="127"/>
                        </a:lnTo>
                        <a:lnTo>
                          <a:pt x="261" y="135"/>
                        </a:lnTo>
                        <a:lnTo>
                          <a:pt x="273" y="127"/>
                        </a:lnTo>
                        <a:lnTo>
                          <a:pt x="281" y="114"/>
                        </a:lnTo>
                        <a:lnTo>
                          <a:pt x="281" y="102"/>
                        </a:lnTo>
                        <a:lnTo>
                          <a:pt x="293" y="102"/>
                        </a:lnTo>
                        <a:lnTo>
                          <a:pt x="305" y="94"/>
                        </a:lnTo>
                        <a:lnTo>
                          <a:pt x="309" y="106"/>
                        </a:lnTo>
                        <a:lnTo>
                          <a:pt x="305" y="118"/>
                        </a:lnTo>
                        <a:lnTo>
                          <a:pt x="305" y="131"/>
                        </a:lnTo>
                        <a:lnTo>
                          <a:pt x="297" y="143"/>
                        </a:lnTo>
                        <a:lnTo>
                          <a:pt x="309" y="155"/>
                        </a:lnTo>
                        <a:lnTo>
                          <a:pt x="322" y="159"/>
                        </a:lnTo>
                        <a:lnTo>
                          <a:pt x="334" y="163"/>
                        </a:lnTo>
                        <a:lnTo>
                          <a:pt x="346" y="159"/>
                        </a:lnTo>
                        <a:lnTo>
                          <a:pt x="358" y="155"/>
                        </a:lnTo>
                        <a:lnTo>
                          <a:pt x="358" y="143"/>
                        </a:lnTo>
                        <a:lnTo>
                          <a:pt x="358" y="131"/>
                        </a:lnTo>
                        <a:lnTo>
                          <a:pt x="370" y="131"/>
                        </a:lnTo>
                        <a:lnTo>
                          <a:pt x="383" y="123"/>
                        </a:lnTo>
                        <a:lnTo>
                          <a:pt x="395" y="123"/>
                        </a:lnTo>
                        <a:lnTo>
                          <a:pt x="407" y="123"/>
                        </a:lnTo>
                        <a:lnTo>
                          <a:pt x="419" y="114"/>
                        </a:lnTo>
                        <a:lnTo>
                          <a:pt x="423" y="102"/>
                        </a:lnTo>
                        <a:lnTo>
                          <a:pt x="411" y="90"/>
                        </a:lnTo>
                        <a:lnTo>
                          <a:pt x="399" y="86"/>
                        </a:lnTo>
                        <a:lnTo>
                          <a:pt x="415" y="82"/>
                        </a:lnTo>
                        <a:lnTo>
                          <a:pt x="427" y="82"/>
                        </a:lnTo>
                        <a:lnTo>
                          <a:pt x="427" y="74"/>
                        </a:lnTo>
                        <a:lnTo>
                          <a:pt x="415" y="70"/>
                        </a:lnTo>
                        <a:lnTo>
                          <a:pt x="403" y="57"/>
                        </a:lnTo>
                        <a:lnTo>
                          <a:pt x="415" y="45"/>
                        </a:lnTo>
                        <a:lnTo>
                          <a:pt x="427" y="45"/>
                        </a:lnTo>
                        <a:lnTo>
                          <a:pt x="440" y="37"/>
                        </a:lnTo>
                        <a:lnTo>
                          <a:pt x="452" y="33"/>
                        </a:lnTo>
                        <a:lnTo>
                          <a:pt x="440" y="21"/>
                        </a:lnTo>
                        <a:lnTo>
                          <a:pt x="427" y="17"/>
                        </a:lnTo>
                        <a:lnTo>
                          <a:pt x="415" y="13"/>
                        </a:lnTo>
                        <a:lnTo>
                          <a:pt x="403" y="5"/>
                        </a:lnTo>
                        <a:lnTo>
                          <a:pt x="391" y="0"/>
                        </a:lnTo>
                        <a:lnTo>
                          <a:pt x="375" y="5"/>
                        </a:lnTo>
                        <a:lnTo>
                          <a:pt x="366" y="5"/>
                        </a:lnTo>
                        <a:lnTo>
                          <a:pt x="350" y="13"/>
                        </a:lnTo>
                        <a:lnTo>
                          <a:pt x="366" y="21"/>
                        </a:lnTo>
                        <a:lnTo>
                          <a:pt x="379" y="21"/>
                        </a:lnTo>
                        <a:lnTo>
                          <a:pt x="366" y="29"/>
                        </a:lnTo>
                        <a:lnTo>
                          <a:pt x="354" y="25"/>
                        </a:lnTo>
                        <a:lnTo>
                          <a:pt x="342" y="33"/>
                        </a:lnTo>
                        <a:lnTo>
                          <a:pt x="330" y="29"/>
                        </a:lnTo>
                        <a:lnTo>
                          <a:pt x="314" y="29"/>
                        </a:lnTo>
                        <a:lnTo>
                          <a:pt x="305" y="25"/>
                        </a:lnTo>
                        <a:lnTo>
                          <a:pt x="293" y="25"/>
                        </a:lnTo>
                        <a:lnTo>
                          <a:pt x="277" y="25"/>
                        </a:lnTo>
                        <a:lnTo>
                          <a:pt x="265" y="25"/>
                        </a:lnTo>
                        <a:lnTo>
                          <a:pt x="252" y="25"/>
                        </a:lnTo>
                        <a:lnTo>
                          <a:pt x="240" y="29"/>
                        </a:lnTo>
                        <a:lnTo>
                          <a:pt x="228" y="29"/>
                        </a:lnTo>
                        <a:lnTo>
                          <a:pt x="220" y="41"/>
                        </a:lnTo>
                        <a:lnTo>
                          <a:pt x="208" y="49"/>
                        </a:lnTo>
                        <a:lnTo>
                          <a:pt x="196" y="57"/>
                        </a:lnTo>
                        <a:lnTo>
                          <a:pt x="183" y="70"/>
                        </a:lnTo>
                        <a:lnTo>
                          <a:pt x="179" y="70"/>
                        </a:lnTo>
                        <a:lnTo>
                          <a:pt x="167" y="82"/>
                        </a:lnTo>
                        <a:lnTo>
                          <a:pt x="155" y="86"/>
                        </a:lnTo>
                        <a:lnTo>
                          <a:pt x="151" y="98"/>
                        </a:lnTo>
                        <a:lnTo>
                          <a:pt x="143" y="102"/>
                        </a:lnTo>
                        <a:lnTo>
                          <a:pt x="126" y="106"/>
                        </a:lnTo>
                        <a:lnTo>
                          <a:pt x="114" y="110"/>
                        </a:lnTo>
                        <a:lnTo>
                          <a:pt x="102" y="118"/>
                        </a:lnTo>
                        <a:lnTo>
                          <a:pt x="94" y="131"/>
                        </a:lnTo>
                        <a:lnTo>
                          <a:pt x="82" y="143"/>
                        </a:lnTo>
                        <a:lnTo>
                          <a:pt x="69" y="143"/>
                        </a:lnTo>
                        <a:lnTo>
                          <a:pt x="57" y="143"/>
                        </a:lnTo>
                        <a:lnTo>
                          <a:pt x="45" y="143"/>
                        </a:lnTo>
                        <a:lnTo>
                          <a:pt x="33" y="151"/>
                        </a:lnTo>
                        <a:lnTo>
                          <a:pt x="21" y="159"/>
                        </a:lnTo>
                        <a:lnTo>
                          <a:pt x="8" y="167"/>
                        </a:lnTo>
                        <a:lnTo>
                          <a:pt x="0" y="180"/>
                        </a:lnTo>
                        <a:lnTo>
                          <a:pt x="25" y="175"/>
                        </a:lnTo>
                        <a:lnTo>
                          <a:pt x="29" y="18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04" name="Freeform 430">
                    <a:extLst>
                      <a:ext uri="{FF2B5EF4-FFF2-40B4-BE49-F238E27FC236}">
                        <a16:creationId xmlns:a16="http://schemas.microsoft.com/office/drawing/2014/main" id="{55C06DB6-E762-4751-8D89-D5D87F41FA1C}"/>
                      </a:ext>
                    </a:extLst>
                  </p:cNvPr>
                  <p:cNvSpPr>
                    <a:spLocks/>
                  </p:cNvSpPr>
                  <p:nvPr/>
                </p:nvSpPr>
                <p:spPr bwMode="gray">
                  <a:xfrm>
                    <a:off x="3007" y="4864"/>
                    <a:ext cx="639" cy="395"/>
                  </a:xfrm>
                  <a:custGeom>
                    <a:avLst/>
                    <a:gdLst>
                      <a:gd name="T0" fmla="*/ 53 w 639"/>
                      <a:gd name="T1" fmla="*/ 301 h 395"/>
                      <a:gd name="T2" fmla="*/ 90 w 639"/>
                      <a:gd name="T3" fmla="*/ 317 h 395"/>
                      <a:gd name="T4" fmla="*/ 134 w 639"/>
                      <a:gd name="T5" fmla="*/ 350 h 395"/>
                      <a:gd name="T6" fmla="*/ 159 w 639"/>
                      <a:gd name="T7" fmla="*/ 386 h 395"/>
                      <a:gd name="T8" fmla="*/ 191 w 639"/>
                      <a:gd name="T9" fmla="*/ 395 h 395"/>
                      <a:gd name="T10" fmla="*/ 228 w 639"/>
                      <a:gd name="T11" fmla="*/ 374 h 395"/>
                      <a:gd name="T12" fmla="*/ 265 w 639"/>
                      <a:gd name="T13" fmla="*/ 362 h 395"/>
                      <a:gd name="T14" fmla="*/ 301 w 639"/>
                      <a:gd name="T15" fmla="*/ 358 h 395"/>
                      <a:gd name="T16" fmla="*/ 334 w 639"/>
                      <a:gd name="T17" fmla="*/ 333 h 395"/>
                      <a:gd name="T18" fmla="*/ 330 w 639"/>
                      <a:gd name="T19" fmla="*/ 297 h 395"/>
                      <a:gd name="T20" fmla="*/ 346 w 639"/>
                      <a:gd name="T21" fmla="*/ 264 h 395"/>
                      <a:gd name="T22" fmla="*/ 383 w 639"/>
                      <a:gd name="T23" fmla="*/ 260 h 395"/>
                      <a:gd name="T24" fmla="*/ 407 w 639"/>
                      <a:gd name="T25" fmla="*/ 232 h 395"/>
                      <a:gd name="T26" fmla="*/ 436 w 639"/>
                      <a:gd name="T27" fmla="*/ 207 h 395"/>
                      <a:gd name="T28" fmla="*/ 468 w 639"/>
                      <a:gd name="T29" fmla="*/ 195 h 395"/>
                      <a:gd name="T30" fmla="*/ 505 w 639"/>
                      <a:gd name="T31" fmla="*/ 179 h 395"/>
                      <a:gd name="T32" fmla="*/ 545 w 639"/>
                      <a:gd name="T33" fmla="*/ 163 h 395"/>
                      <a:gd name="T34" fmla="*/ 578 w 639"/>
                      <a:gd name="T35" fmla="*/ 146 h 395"/>
                      <a:gd name="T36" fmla="*/ 639 w 639"/>
                      <a:gd name="T37" fmla="*/ 126 h 395"/>
                      <a:gd name="T38" fmla="*/ 623 w 639"/>
                      <a:gd name="T39" fmla="*/ 102 h 395"/>
                      <a:gd name="T40" fmla="*/ 586 w 639"/>
                      <a:gd name="T41" fmla="*/ 81 h 395"/>
                      <a:gd name="T42" fmla="*/ 549 w 639"/>
                      <a:gd name="T43" fmla="*/ 53 h 395"/>
                      <a:gd name="T44" fmla="*/ 501 w 639"/>
                      <a:gd name="T45" fmla="*/ 32 h 395"/>
                      <a:gd name="T46" fmla="*/ 472 w 639"/>
                      <a:gd name="T47" fmla="*/ 28 h 395"/>
                      <a:gd name="T48" fmla="*/ 431 w 639"/>
                      <a:gd name="T49" fmla="*/ 53 h 395"/>
                      <a:gd name="T50" fmla="*/ 415 w 639"/>
                      <a:gd name="T51" fmla="*/ 49 h 395"/>
                      <a:gd name="T52" fmla="*/ 383 w 639"/>
                      <a:gd name="T53" fmla="*/ 49 h 395"/>
                      <a:gd name="T54" fmla="*/ 375 w 639"/>
                      <a:gd name="T55" fmla="*/ 45 h 395"/>
                      <a:gd name="T56" fmla="*/ 362 w 639"/>
                      <a:gd name="T57" fmla="*/ 32 h 395"/>
                      <a:gd name="T58" fmla="*/ 342 w 639"/>
                      <a:gd name="T59" fmla="*/ 28 h 395"/>
                      <a:gd name="T60" fmla="*/ 305 w 639"/>
                      <a:gd name="T61" fmla="*/ 12 h 395"/>
                      <a:gd name="T62" fmla="*/ 269 w 639"/>
                      <a:gd name="T63" fmla="*/ 0 h 395"/>
                      <a:gd name="T64" fmla="*/ 232 w 639"/>
                      <a:gd name="T65" fmla="*/ 4 h 395"/>
                      <a:gd name="T66" fmla="*/ 195 w 639"/>
                      <a:gd name="T67" fmla="*/ 8 h 395"/>
                      <a:gd name="T68" fmla="*/ 155 w 639"/>
                      <a:gd name="T69" fmla="*/ 12 h 395"/>
                      <a:gd name="T70" fmla="*/ 106 w 639"/>
                      <a:gd name="T71" fmla="*/ 16 h 395"/>
                      <a:gd name="T72" fmla="*/ 69 w 639"/>
                      <a:gd name="T73" fmla="*/ 24 h 395"/>
                      <a:gd name="T74" fmla="*/ 90 w 639"/>
                      <a:gd name="T75" fmla="*/ 53 h 395"/>
                      <a:gd name="T76" fmla="*/ 118 w 639"/>
                      <a:gd name="T77" fmla="*/ 81 h 395"/>
                      <a:gd name="T78" fmla="*/ 114 w 639"/>
                      <a:gd name="T79" fmla="*/ 110 h 395"/>
                      <a:gd name="T80" fmla="*/ 90 w 639"/>
                      <a:gd name="T81" fmla="*/ 138 h 395"/>
                      <a:gd name="T82" fmla="*/ 69 w 639"/>
                      <a:gd name="T83" fmla="*/ 175 h 395"/>
                      <a:gd name="T84" fmla="*/ 65 w 639"/>
                      <a:gd name="T85" fmla="*/ 191 h 395"/>
                      <a:gd name="T86" fmla="*/ 53 w 639"/>
                      <a:gd name="T87" fmla="*/ 215 h 395"/>
                      <a:gd name="T88" fmla="*/ 37 w 639"/>
                      <a:gd name="T89" fmla="*/ 236 h 395"/>
                      <a:gd name="T90" fmla="*/ 20 w 639"/>
                      <a:gd name="T91" fmla="*/ 272 h 395"/>
                      <a:gd name="T92" fmla="*/ 12 w 639"/>
                      <a:gd name="T93" fmla="*/ 29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9" h="395">
                        <a:moveTo>
                          <a:pt x="29" y="297"/>
                        </a:moveTo>
                        <a:lnTo>
                          <a:pt x="37" y="297"/>
                        </a:lnTo>
                        <a:lnTo>
                          <a:pt x="53" y="301"/>
                        </a:lnTo>
                        <a:lnTo>
                          <a:pt x="61" y="309"/>
                        </a:lnTo>
                        <a:lnTo>
                          <a:pt x="73" y="313"/>
                        </a:lnTo>
                        <a:lnTo>
                          <a:pt x="90" y="317"/>
                        </a:lnTo>
                        <a:lnTo>
                          <a:pt x="110" y="325"/>
                        </a:lnTo>
                        <a:lnTo>
                          <a:pt x="122" y="338"/>
                        </a:lnTo>
                        <a:lnTo>
                          <a:pt x="134" y="350"/>
                        </a:lnTo>
                        <a:lnTo>
                          <a:pt x="143" y="362"/>
                        </a:lnTo>
                        <a:lnTo>
                          <a:pt x="147" y="374"/>
                        </a:lnTo>
                        <a:lnTo>
                          <a:pt x="159" y="386"/>
                        </a:lnTo>
                        <a:lnTo>
                          <a:pt x="167" y="395"/>
                        </a:lnTo>
                        <a:lnTo>
                          <a:pt x="179" y="395"/>
                        </a:lnTo>
                        <a:lnTo>
                          <a:pt x="191" y="395"/>
                        </a:lnTo>
                        <a:lnTo>
                          <a:pt x="204" y="382"/>
                        </a:lnTo>
                        <a:lnTo>
                          <a:pt x="216" y="378"/>
                        </a:lnTo>
                        <a:lnTo>
                          <a:pt x="228" y="374"/>
                        </a:lnTo>
                        <a:lnTo>
                          <a:pt x="240" y="366"/>
                        </a:lnTo>
                        <a:lnTo>
                          <a:pt x="252" y="354"/>
                        </a:lnTo>
                        <a:lnTo>
                          <a:pt x="265" y="362"/>
                        </a:lnTo>
                        <a:lnTo>
                          <a:pt x="277" y="362"/>
                        </a:lnTo>
                        <a:lnTo>
                          <a:pt x="289" y="358"/>
                        </a:lnTo>
                        <a:lnTo>
                          <a:pt x="301" y="358"/>
                        </a:lnTo>
                        <a:lnTo>
                          <a:pt x="313" y="354"/>
                        </a:lnTo>
                        <a:lnTo>
                          <a:pt x="326" y="346"/>
                        </a:lnTo>
                        <a:lnTo>
                          <a:pt x="334" y="333"/>
                        </a:lnTo>
                        <a:lnTo>
                          <a:pt x="334" y="321"/>
                        </a:lnTo>
                        <a:lnTo>
                          <a:pt x="334" y="309"/>
                        </a:lnTo>
                        <a:lnTo>
                          <a:pt x="330" y="297"/>
                        </a:lnTo>
                        <a:lnTo>
                          <a:pt x="342" y="289"/>
                        </a:lnTo>
                        <a:lnTo>
                          <a:pt x="350" y="277"/>
                        </a:lnTo>
                        <a:lnTo>
                          <a:pt x="346" y="264"/>
                        </a:lnTo>
                        <a:lnTo>
                          <a:pt x="358" y="268"/>
                        </a:lnTo>
                        <a:lnTo>
                          <a:pt x="366" y="268"/>
                        </a:lnTo>
                        <a:lnTo>
                          <a:pt x="383" y="260"/>
                        </a:lnTo>
                        <a:lnTo>
                          <a:pt x="391" y="256"/>
                        </a:lnTo>
                        <a:lnTo>
                          <a:pt x="399" y="244"/>
                        </a:lnTo>
                        <a:lnTo>
                          <a:pt x="407" y="232"/>
                        </a:lnTo>
                        <a:lnTo>
                          <a:pt x="411" y="220"/>
                        </a:lnTo>
                        <a:lnTo>
                          <a:pt x="423" y="215"/>
                        </a:lnTo>
                        <a:lnTo>
                          <a:pt x="436" y="207"/>
                        </a:lnTo>
                        <a:lnTo>
                          <a:pt x="448" y="207"/>
                        </a:lnTo>
                        <a:lnTo>
                          <a:pt x="460" y="199"/>
                        </a:lnTo>
                        <a:lnTo>
                          <a:pt x="468" y="195"/>
                        </a:lnTo>
                        <a:lnTo>
                          <a:pt x="484" y="191"/>
                        </a:lnTo>
                        <a:lnTo>
                          <a:pt x="493" y="183"/>
                        </a:lnTo>
                        <a:lnTo>
                          <a:pt x="505" y="179"/>
                        </a:lnTo>
                        <a:lnTo>
                          <a:pt x="517" y="171"/>
                        </a:lnTo>
                        <a:lnTo>
                          <a:pt x="529" y="167"/>
                        </a:lnTo>
                        <a:lnTo>
                          <a:pt x="545" y="163"/>
                        </a:lnTo>
                        <a:lnTo>
                          <a:pt x="554" y="159"/>
                        </a:lnTo>
                        <a:lnTo>
                          <a:pt x="566" y="154"/>
                        </a:lnTo>
                        <a:lnTo>
                          <a:pt x="578" y="146"/>
                        </a:lnTo>
                        <a:lnTo>
                          <a:pt x="615" y="138"/>
                        </a:lnTo>
                        <a:lnTo>
                          <a:pt x="627" y="130"/>
                        </a:lnTo>
                        <a:lnTo>
                          <a:pt x="639" y="126"/>
                        </a:lnTo>
                        <a:lnTo>
                          <a:pt x="639" y="122"/>
                        </a:lnTo>
                        <a:lnTo>
                          <a:pt x="635" y="110"/>
                        </a:lnTo>
                        <a:lnTo>
                          <a:pt x="623" y="102"/>
                        </a:lnTo>
                        <a:lnTo>
                          <a:pt x="611" y="97"/>
                        </a:lnTo>
                        <a:lnTo>
                          <a:pt x="598" y="89"/>
                        </a:lnTo>
                        <a:lnTo>
                          <a:pt x="586" y="81"/>
                        </a:lnTo>
                        <a:lnTo>
                          <a:pt x="574" y="73"/>
                        </a:lnTo>
                        <a:lnTo>
                          <a:pt x="562" y="61"/>
                        </a:lnTo>
                        <a:lnTo>
                          <a:pt x="549" y="53"/>
                        </a:lnTo>
                        <a:lnTo>
                          <a:pt x="525" y="41"/>
                        </a:lnTo>
                        <a:lnTo>
                          <a:pt x="513" y="36"/>
                        </a:lnTo>
                        <a:lnTo>
                          <a:pt x="501" y="32"/>
                        </a:lnTo>
                        <a:lnTo>
                          <a:pt x="497" y="32"/>
                        </a:lnTo>
                        <a:lnTo>
                          <a:pt x="484" y="32"/>
                        </a:lnTo>
                        <a:lnTo>
                          <a:pt x="472" y="28"/>
                        </a:lnTo>
                        <a:lnTo>
                          <a:pt x="444" y="32"/>
                        </a:lnTo>
                        <a:lnTo>
                          <a:pt x="431" y="36"/>
                        </a:lnTo>
                        <a:lnTo>
                          <a:pt x="431" y="53"/>
                        </a:lnTo>
                        <a:lnTo>
                          <a:pt x="419" y="61"/>
                        </a:lnTo>
                        <a:lnTo>
                          <a:pt x="407" y="61"/>
                        </a:lnTo>
                        <a:lnTo>
                          <a:pt x="415" y="49"/>
                        </a:lnTo>
                        <a:lnTo>
                          <a:pt x="407" y="36"/>
                        </a:lnTo>
                        <a:lnTo>
                          <a:pt x="395" y="36"/>
                        </a:lnTo>
                        <a:lnTo>
                          <a:pt x="383" y="49"/>
                        </a:lnTo>
                        <a:lnTo>
                          <a:pt x="375" y="61"/>
                        </a:lnTo>
                        <a:lnTo>
                          <a:pt x="370" y="57"/>
                        </a:lnTo>
                        <a:lnTo>
                          <a:pt x="375" y="45"/>
                        </a:lnTo>
                        <a:lnTo>
                          <a:pt x="387" y="36"/>
                        </a:lnTo>
                        <a:lnTo>
                          <a:pt x="375" y="32"/>
                        </a:lnTo>
                        <a:lnTo>
                          <a:pt x="362" y="32"/>
                        </a:lnTo>
                        <a:lnTo>
                          <a:pt x="358" y="32"/>
                        </a:lnTo>
                        <a:lnTo>
                          <a:pt x="354" y="32"/>
                        </a:lnTo>
                        <a:lnTo>
                          <a:pt x="342" y="28"/>
                        </a:lnTo>
                        <a:lnTo>
                          <a:pt x="330" y="24"/>
                        </a:lnTo>
                        <a:lnTo>
                          <a:pt x="318" y="20"/>
                        </a:lnTo>
                        <a:lnTo>
                          <a:pt x="305" y="12"/>
                        </a:lnTo>
                        <a:lnTo>
                          <a:pt x="293" y="4"/>
                        </a:lnTo>
                        <a:lnTo>
                          <a:pt x="281" y="0"/>
                        </a:lnTo>
                        <a:lnTo>
                          <a:pt x="269" y="0"/>
                        </a:lnTo>
                        <a:lnTo>
                          <a:pt x="256" y="0"/>
                        </a:lnTo>
                        <a:lnTo>
                          <a:pt x="244" y="0"/>
                        </a:lnTo>
                        <a:lnTo>
                          <a:pt x="232" y="4"/>
                        </a:lnTo>
                        <a:lnTo>
                          <a:pt x="220" y="8"/>
                        </a:lnTo>
                        <a:lnTo>
                          <a:pt x="208" y="8"/>
                        </a:lnTo>
                        <a:lnTo>
                          <a:pt x="195" y="8"/>
                        </a:lnTo>
                        <a:lnTo>
                          <a:pt x="183" y="8"/>
                        </a:lnTo>
                        <a:lnTo>
                          <a:pt x="167" y="12"/>
                        </a:lnTo>
                        <a:lnTo>
                          <a:pt x="155" y="12"/>
                        </a:lnTo>
                        <a:lnTo>
                          <a:pt x="130" y="12"/>
                        </a:lnTo>
                        <a:lnTo>
                          <a:pt x="122" y="16"/>
                        </a:lnTo>
                        <a:lnTo>
                          <a:pt x="106" y="16"/>
                        </a:lnTo>
                        <a:lnTo>
                          <a:pt x="98" y="16"/>
                        </a:lnTo>
                        <a:lnTo>
                          <a:pt x="82" y="20"/>
                        </a:lnTo>
                        <a:lnTo>
                          <a:pt x="69" y="24"/>
                        </a:lnTo>
                        <a:lnTo>
                          <a:pt x="82" y="32"/>
                        </a:lnTo>
                        <a:lnTo>
                          <a:pt x="86" y="41"/>
                        </a:lnTo>
                        <a:lnTo>
                          <a:pt x="90" y="53"/>
                        </a:lnTo>
                        <a:lnTo>
                          <a:pt x="98" y="65"/>
                        </a:lnTo>
                        <a:lnTo>
                          <a:pt x="106" y="77"/>
                        </a:lnTo>
                        <a:lnTo>
                          <a:pt x="118" y="81"/>
                        </a:lnTo>
                        <a:lnTo>
                          <a:pt x="130" y="85"/>
                        </a:lnTo>
                        <a:lnTo>
                          <a:pt x="122" y="97"/>
                        </a:lnTo>
                        <a:lnTo>
                          <a:pt x="114" y="110"/>
                        </a:lnTo>
                        <a:lnTo>
                          <a:pt x="106" y="122"/>
                        </a:lnTo>
                        <a:lnTo>
                          <a:pt x="94" y="130"/>
                        </a:lnTo>
                        <a:lnTo>
                          <a:pt x="90" y="138"/>
                        </a:lnTo>
                        <a:lnTo>
                          <a:pt x="82" y="150"/>
                        </a:lnTo>
                        <a:lnTo>
                          <a:pt x="69" y="163"/>
                        </a:lnTo>
                        <a:lnTo>
                          <a:pt x="69" y="175"/>
                        </a:lnTo>
                        <a:lnTo>
                          <a:pt x="82" y="179"/>
                        </a:lnTo>
                        <a:lnTo>
                          <a:pt x="77" y="191"/>
                        </a:lnTo>
                        <a:lnTo>
                          <a:pt x="65" y="191"/>
                        </a:lnTo>
                        <a:lnTo>
                          <a:pt x="53" y="191"/>
                        </a:lnTo>
                        <a:lnTo>
                          <a:pt x="57" y="207"/>
                        </a:lnTo>
                        <a:lnTo>
                          <a:pt x="53" y="215"/>
                        </a:lnTo>
                        <a:lnTo>
                          <a:pt x="53" y="228"/>
                        </a:lnTo>
                        <a:lnTo>
                          <a:pt x="41" y="236"/>
                        </a:lnTo>
                        <a:lnTo>
                          <a:pt x="37" y="236"/>
                        </a:lnTo>
                        <a:lnTo>
                          <a:pt x="33" y="248"/>
                        </a:lnTo>
                        <a:lnTo>
                          <a:pt x="29" y="260"/>
                        </a:lnTo>
                        <a:lnTo>
                          <a:pt x="20" y="272"/>
                        </a:lnTo>
                        <a:lnTo>
                          <a:pt x="12" y="285"/>
                        </a:lnTo>
                        <a:lnTo>
                          <a:pt x="0" y="297"/>
                        </a:lnTo>
                        <a:lnTo>
                          <a:pt x="12" y="297"/>
                        </a:lnTo>
                        <a:lnTo>
                          <a:pt x="29" y="29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05" name="Freeform 431">
                    <a:extLst>
                      <a:ext uri="{FF2B5EF4-FFF2-40B4-BE49-F238E27FC236}">
                        <a16:creationId xmlns:a16="http://schemas.microsoft.com/office/drawing/2014/main" id="{9FF5A31A-6032-4514-8846-846D214E23A1}"/>
                      </a:ext>
                    </a:extLst>
                  </p:cNvPr>
                  <p:cNvSpPr>
                    <a:spLocks/>
                  </p:cNvSpPr>
                  <p:nvPr/>
                </p:nvSpPr>
                <p:spPr bwMode="gray">
                  <a:xfrm>
                    <a:off x="3662" y="4420"/>
                    <a:ext cx="90" cy="49"/>
                  </a:xfrm>
                  <a:custGeom>
                    <a:avLst/>
                    <a:gdLst>
                      <a:gd name="T0" fmla="*/ 25 w 90"/>
                      <a:gd name="T1" fmla="*/ 37 h 49"/>
                      <a:gd name="T2" fmla="*/ 41 w 90"/>
                      <a:gd name="T3" fmla="*/ 45 h 49"/>
                      <a:gd name="T4" fmla="*/ 53 w 90"/>
                      <a:gd name="T5" fmla="*/ 49 h 49"/>
                      <a:gd name="T6" fmla="*/ 65 w 90"/>
                      <a:gd name="T7" fmla="*/ 45 h 49"/>
                      <a:gd name="T8" fmla="*/ 78 w 90"/>
                      <a:gd name="T9" fmla="*/ 45 h 49"/>
                      <a:gd name="T10" fmla="*/ 90 w 90"/>
                      <a:gd name="T11" fmla="*/ 33 h 49"/>
                      <a:gd name="T12" fmla="*/ 78 w 90"/>
                      <a:gd name="T13" fmla="*/ 25 h 49"/>
                      <a:gd name="T14" fmla="*/ 65 w 90"/>
                      <a:gd name="T15" fmla="*/ 17 h 49"/>
                      <a:gd name="T16" fmla="*/ 53 w 90"/>
                      <a:gd name="T17" fmla="*/ 13 h 49"/>
                      <a:gd name="T18" fmla="*/ 45 w 90"/>
                      <a:gd name="T19" fmla="*/ 0 h 49"/>
                      <a:gd name="T20" fmla="*/ 37 w 90"/>
                      <a:gd name="T21" fmla="*/ 4 h 49"/>
                      <a:gd name="T22" fmla="*/ 25 w 90"/>
                      <a:gd name="T23" fmla="*/ 8 h 49"/>
                      <a:gd name="T24" fmla="*/ 0 w 90"/>
                      <a:gd name="T25" fmla="*/ 21 h 49"/>
                      <a:gd name="T26" fmla="*/ 12 w 90"/>
                      <a:gd name="T27" fmla="*/ 29 h 49"/>
                      <a:gd name="T28" fmla="*/ 25 w 90"/>
                      <a:gd name="T29"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9">
                        <a:moveTo>
                          <a:pt x="25" y="37"/>
                        </a:moveTo>
                        <a:lnTo>
                          <a:pt x="41" y="45"/>
                        </a:lnTo>
                        <a:lnTo>
                          <a:pt x="53" y="49"/>
                        </a:lnTo>
                        <a:lnTo>
                          <a:pt x="65" y="45"/>
                        </a:lnTo>
                        <a:lnTo>
                          <a:pt x="78" y="45"/>
                        </a:lnTo>
                        <a:lnTo>
                          <a:pt x="90" y="33"/>
                        </a:lnTo>
                        <a:lnTo>
                          <a:pt x="78" y="25"/>
                        </a:lnTo>
                        <a:lnTo>
                          <a:pt x="65" y="17"/>
                        </a:lnTo>
                        <a:lnTo>
                          <a:pt x="53" y="13"/>
                        </a:lnTo>
                        <a:lnTo>
                          <a:pt x="45" y="0"/>
                        </a:lnTo>
                        <a:lnTo>
                          <a:pt x="37" y="4"/>
                        </a:lnTo>
                        <a:lnTo>
                          <a:pt x="25" y="8"/>
                        </a:lnTo>
                        <a:lnTo>
                          <a:pt x="0" y="21"/>
                        </a:lnTo>
                        <a:lnTo>
                          <a:pt x="12" y="29"/>
                        </a:lnTo>
                        <a:lnTo>
                          <a:pt x="25"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06" name="Freeform 432">
                    <a:extLst>
                      <a:ext uri="{FF2B5EF4-FFF2-40B4-BE49-F238E27FC236}">
                        <a16:creationId xmlns:a16="http://schemas.microsoft.com/office/drawing/2014/main" id="{B99C8238-589A-4B16-B312-CC4474F476B4}"/>
                      </a:ext>
                    </a:extLst>
                  </p:cNvPr>
                  <p:cNvSpPr>
                    <a:spLocks/>
                  </p:cNvSpPr>
                  <p:nvPr/>
                </p:nvSpPr>
                <p:spPr bwMode="gray">
                  <a:xfrm>
                    <a:off x="3687" y="4575"/>
                    <a:ext cx="69" cy="20"/>
                  </a:xfrm>
                  <a:custGeom>
                    <a:avLst/>
                    <a:gdLst>
                      <a:gd name="T0" fmla="*/ 49 w 69"/>
                      <a:gd name="T1" fmla="*/ 0 h 20"/>
                      <a:gd name="T2" fmla="*/ 36 w 69"/>
                      <a:gd name="T3" fmla="*/ 0 h 20"/>
                      <a:gd name="T4" fmla="*/ 12 w 69"/>
                      <a:gd name="T5" fmla="*/ 0 h 20"/>
                      <a:gd name="T6" fmla="*/ 0 w 69"/>
                      <a:gd name="T7" fmla="*/ 4 h 20"/>
                      <a:gd name="T8" fmla="*/ 0 w 69"/>
                      <a:gd name="T9" fmla="*/ 16 h 20"/>
                      <a:gd name="T10" fmla="*/ 12 w 69"/>
                      <a:gd name="T11" fmla="*/ 20 h 20"/>
                      <a:gd name="T12" fmla="*/ 24 w 69"/>
                      <a:gd name="T13" fmla="*/ 20 h 20"/>
                      <a:gd name="T14" fmla="*/ 36 w 69"/>
                      <a:gd name="T15" fmla="*/ 20 h 20"/>
                      <a:gd name="T16" fmla="*/ 40 w 69"/>
                      <a:gd name="T17" fmla="*/ 20 h 20"/>
                      <a:gd name="T18" fmla="*/ 53 w 69"/>
                      <a:gd name="T19" fmla="*/ 20 h 20"/>
                      <a:gd name="T20" fmla="*/ 65 w 69"/>
                      <a:gd name="T21" fmla="*/ 20 h 20"/>
                      <a:gd name="T22" fmla="*/ 69 w 69"/>
                      <a:gd name="T23" fmla="*/ 8 h 20"/>
                      <a:gd name="T24" fmla="*/ 61 w 69"/>
                      <a:gd name="T25" fmla="*/ 0 h 20"/>
                      <a:gd name="T26" fmla="*/ 49 w 69"/>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0">
                        <a:moveTo>
                          <a:pt x="49" y="0"/>
                        </a:moveTo>
                        <a:lnTo>
                          <a:pt x="36" y="0"/>
                        </a:lnTo>
                        <a:lnTo>
                          <a:pt x="12" y="0"/>
                        </a:lnTo>
                        <a:lnTo>
                          <a:pt x="0" y="4"/>
                        </a:lnTo>
                        <a:lnTo>
                          <a:pt x="0" y="16"/>
                        </a:lnTo>
                        <a:lnTo>
                          <a:pt x="12" y="20"/>
                        </a:lnTo>
                        <a:lnTo>
                          <a:pt x="24" y="20"/>
                        </a:lnTo>
                        <a:lnTo>
                          <a:pt x="36" y="20"/>
                        </a:lnTo>
                        <a:lnTo>
                          <a:pt x="40" y="20"/>
                        </a:lnTo>
                        <a:lnTo>
                          <a:pt x="53" y="20"/>
                        </a:lnTo>
                        <a:lnTo>
                          <a:pt x="65" y="20"/>
                        </a:lnTo>
                        <a:lnTo>
                          <a:pt x="69" y="8"/>
                        </a:lnTo>
                        <a:lnTo>
                          <a:pt x="61" y="0"/>
                        </a:lnTo>
                        <a:lnTo>
                          <a:pt x="49"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07" name="Freeform 433">
                    <a:extLst>
                      <a:ext uri="{FF2B5EF4-FFF2-40B4-BE49-F238E27FC236}">
                        <a16:creationId xmlns:a16="http://schemas.microsoft.com/office/drawing/2014/main" id="{C42EA42E-ABBC-4DD1-8274-2B9EB53308AA}"/>
                      </a:ext>
                    </a:extLst>
                  </p:cNvPr>
                  <p:cNvSpPr>
                    <a:spLocks/>
                  </p:cNvSpPr>
                  <p:nvPr/>
                </p:nvSpPr>
                <p:spPr bwMode="gray">
                  <a:xfrm>
                    <a:off x="3402" y="4673"/>
                    <a:ext cx="114" cy="73"/>
                  </a:xfrm>
                  <a:custGeom>
                    <a:avLst/>
                    <a:gdLst>
                      <a:gd name="T0" fmla="*/ 93 w 114"/>
                      <a:gd name="T1" fmla="*/ 0 h 73"/>
                      <a:gd name="T2" fmla="*/ 73 w 114"/>
                      <a:gd name="T3" fmla="*/ 16 h 73"/>
                      <a:gd name="T4" fmla="*/ 57 w 114"/>
                      <a:gd name="T5" fmla="*/ 16 h 73"/>
                      <a:gd name="T6" fmla="*/ 45 w 114"/>
                      <a:gd name="T7" fmla="*/ 24 h 73"/>
                      <a:gd name="T8" fmla="*/ 36 w 114"/>
                      <a:gd name="T9" fmla="*/ 32 h 73"/>
                      <a:gd name="T10" fmla="*/ 20 w 114"/>
                      <a:gd name="T11" fmla="*/ 44 h 73"/>
                      <a:gd name="T12" fmla="*/ 8 w 114"/>
                      <a:gd name="T13" fmla="*/ 52 h 73"/>
                      <a:gd name="T14" fmla="*/ 0 w 114"/>
                      <a:gd name="T15" fmla="*/ 65 h 73"/>
                      <a:gd name="T16" fmla="*/ 16 w 114"/>
                      <a:gd name="T17" fmla="*/ 65 h 73"/>
                      <a:gd name="T18" fmla="*/ 28 w 114"/>
                      <a:gd name="T19" fmla="*/ 69 h 73"/>
                      <a:gd name="T20" fmla="*/ 41 w 114"/>
                      <a:gd name="T21" fmla="*/ 73 h 73"/>
                      <a:gd name="T22" fmla="*/ 53 w 114"/>
                      <a:gd name="T23" fmla="*/ 69 h 73"/>
                      <a:gd name="T24" fmla="*/ 65 w 114"/>
                      <a:gd name="T25" fmla="*/ 65 h 73"/>
                      <a:gd name="T26" fmla="*/ 77 w 114"/>
                      <a:gd name="T27" fmla="*/ 52 h 73"/>
                      <a:gd name="T28" fmla="*/ 89 w 114"/>
                      <a:gd name="T29" fmla="*/ 44 h 73"/>
                      <a:gd name="T30" fmla="*/ 93 w 114"/>
                      <a:gd name="T31" fmla="*/ 32 h 73"/>
                      <a:gd name="T32" fmla="*/ 102 w 114"/>
                      <a:gd name="T33" fmla="*/ 20 h 73"/>
                      <a:gd name="T34" fmla="*/ 114 w 114"/>
                      <a:gd name="T35" fmla="*/ 8 h 73"/>
                      <a:gd name="T36" fmla="*/ 106 w 114"/>
                      <a:gd name="T37" fmla="*/ 0 h 73"/>
                      <a:gd name="T38" fmla="*/ 93 w 114"/>
                      <a:gd name="T3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73">
                        <a:moveTo>
                          <a:pt x="93" y="0"/>
                        </a:moveTo>
                        <a:lnTo>
                          <a:pt x="73" y="16"/>
                        </a:lnTo>
                        <a:lnTo>
                          <a:pt x="57" y="16"/>
                        </a:lnTo>
                        <a:lnTo>
                          <a:pt x="45" y="24"/>
                        </a:lnTo>
                        <a:lnTo>
                          <a:pt x="36" y="32"/>
                        </a:lnTo>
                        <a:lnTo>
                          <a:pt x="20" y="44"/>
                        </a:lnTo>
                        <a:lnTo>
                          <a:pt x="8" y="52"/>
                        </a:lnTo>
                        <a:lnTo>
                          <a:pt x="0" y="65"/>
                        </a:lnTo>
                        <a:lnTo>
                          <a:pt x="16" y="65"/>
                        </a:lnTo>
                        <a:lnTo>
                          <a:pt x="28" y="69"/>
                        </a:lnTo>
                        <a:lnTo>
                          <a:pt x="41" y="73"/>
                        </a:lnTo>
                        <a:lnTo>
                          <a:pt x="53" y="69"/>
                        </a:lnTo>
                        <a:lnTo>
                          <a:pt x="65" y="65"/>
                        </a:lnTo>
                        <a:lnTo>
                          <a:pt x="77" y="52"/>
                        </a:lnTo>
                        <a:lnTo>
                          <a:pt x="89" y="44"/>
                        </a:lnTo>
                        <a:lnTo>
                          <a:pt x="93" y="32"/>
                        </a:lnTo>
                        <a:lnTo>
                          <a:pt x="102" y="20"/>
                        </a:lnTo>
                        <a:lnTo>
                          <a:pt x="114" y="8"/>
                        </a:lnTo>
                        <a:lnTo>
                          <a:pt x="106" y="0"/>
                        </a:lnTo>
                        <a:lnTo>
                          <a:pt x="9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08" name="Freeform 434">
                    <a:extLst>
                      <a:ext uri="{FF2B5EF4-FFF2-40B4-BE49-F238E27FC236}">
                        <a16:creationId xmlns:a16="http://schemas.microsoft.com/office/drawing/2014/main" id="{DEFAEFAC-4380-4EC3-9DE7-2AA0E6471925}"/>
                      </a:ext>
                    </a:extLst>
                  </p:cNvPr>
                  <p:cNvSpPr>
                    <a:spLocks/>
                  </p:cNvSpPr>
                  <p:nvPr/>
                </p:nvSpPr>
                <p:spPr bwMode="gray">
                  <a:xfrm>
                    <a:off x="5058" y="3716"/>
                    <a:ext cx="1864" cy="953"/>
                  </a:xfrm>
                  <a:custGeom>
                    <a:avLst/>
                    <a:gdLst>
                      <a:gd name="T0" fmla="*/ 1274 w 1864"/>
                      <a:gd name="T1" fmla="*/ 420 h 953"/>
                      <a:gd name="T2" fmla="*/ 1457 w 1864"/>
                      <a:gd name="T3" fmla="*/ 330 h 953"/>
                      <a:gd name="T4" fmla="*/ 1579 w 1864"/>
                      <a:gd name="T5" fmla="*/ 236 h 953"/>
                      <a:gd name="T6" fmla="*/ 1310 w 1864"/>
                      <a:gd name="T7" fmla="*/ 285 h 953"/>
                      <a:gd name="T8" fmla="*/ 1412 w 1864"/>
                      <a:gd name="T9" fmla="*/ 236 h 953"/>
                      <a:gd name="T10" fmla="*/ 1603 w 1864"/>
                      <a:gd name="T11" fmla="*/ 212 h 953"/>
                      <a:gd name="T12" fmla="*/ 1827 w 1864"/>
                      <a:gd name="T13" fmla="*/ 139 h 953"/>
                      <a:gd name="T14" fmla="*/ 1721 w 1864"/>
                      <a:gd name="T15" fmla="*/ 41 h 953"/>
                      <a:gd name="T16" fmla="*/ 1473 w 1864"/>
                      <a:gd name="T17" fmla="*/ 66 h 953"/>
                      <a:gd name="T18" fmla="*/ 1436 w 1864"/>
                      <a:gd name="T19" fmla="*/ 25 h 953"/>
                      <a:gd name="T20" fmla="*/ 1221 w 1864"/>
                      <a:gd name="T21" fmla="*/ 4 h 953"/>
                      <a:gd name="T22" fmla="*/ 1054 w 1864"/>
                      <a:gd name="T23" fmla="*/ 13 h 953"/>
                      <a:gd name="T24" fmla="*/ 985 w 1864"/>
                      <a:gd name="T25" fmla="*/ 74 h 953"/>
                      <a:gd name="T26" fmla="*/ 757 w 1864"/>
                      <a:gd name="T27" fmla="*/ 21 h 953"/>
                      <a:gd name="T28" fmla="*/ 704 w 1864"/>
                      <a:gd name="T29" fmla="*/ 53 h 953"/>
                      <a:gd name="T30" fmla="*/ 614 w 1864"/>
                      <a:gd name="T31" fmla="*/ 90 h 953"/>
                      <a:gd name="T32" fmla="*/ 753 w 1864"/>
                      <a:gd name="T33" fmla="*/ 192 h 953"/>
                      <a:gd name="T34" fmla="*/ 590 w 1864"/>
                      <a:gd name="T35" fmla="*/ 155 h 953"/>
                      <a:gd name="T36" fmla="*/ 387 w 1864"/>
                      <a:gd name="T37" fmla="*/ 110 h 953"/>
                      <a:gd name="T38" fmla="*/ 411 w 1864"/>
                      <a:gd name="T39" fmla="*/ 167 h 953"/>
                      <a:gd name="T40" fmla="*/ 195 w 1864"/>
                      <a:gd name="T41" fmla="*/ 155 h 953"/>
                      <a:gd name="T42" fmla="*/ 41 w 1864"/>
                      <a:gd name="T43" fmla="*/ 232 h 953"/>
                      <a:gd name="T44" fmla="*/ 199 w 1864"/>
                      <a:gd name="T45" fmla="*/ 228 h 953"/>
                      <a:gd name="T46" fmla="*/ 183 w 1864"/>
                      <a:gd name="T47" fmla="*/ 273 h 953"/>
                      <a:gd name="T48" fmla="*/ 322 w 1864"/>
                      <a:gd name="T49" fmla="*/ 289 h 953"/>
                      <a:gd name="T50" fmla="*/ 269 w 1864"/>
                      <a:gd name="T51" fmla="*/ 310 h 953"/>
                      <a:gd name="T52" fmla="*/ 334 w 1864"/>
                      <a:gd name="T53" fmla="*/ 322 h 953"/>
                      <a:gd name="T54" fmla="*/ 525 w 1864"/>
                      <a:gd name="T55" fmla="*/ 293 h 953"/>
                      <a:gd name="T56" fmla="*/ 366 w 1864"/>
                      <a:gd name="T57" fmla="*/ 371 h 953"/>
                      <a:gd name="T58" fmla="*/ 598 w 1864"/>
                      <a:gd name="T59" fmla="*/ 330 h 953"/>
                      <a:gd name="T60" fmla="*/ 708 w 1864"/>
                      <a:gd name="T61" fmla="*/ 346 h 953"/>
                      <a:gd name="T62" fmla="*/ 903 w 1864"/>
                      <a:gd name="T63" fmla="*/ 245 h 953"/>
                      <a:gd name="T64" fmla="*/ 920 w 1864"/>
                      <a:gd name="T65" fmla="*/ 330 h 953"/>
                      <a:gd name="T66" fmla="*/ 769 w 1864"/>
                      <a:gd name="T67" fmla="*/ 371 h 953"/>
                      <a:gd name="T68" fmla="*/ 610 w 1864"/>
                      <a:gd name="T69" fmla="*/ 452 h 953"/>
                      <a:gd name="T70" fmla="*/ 610 w 1864"/>
                      <a:gd name="T71" fmla="*/ 489 h 953"/>
                      <a:gd name="T72" fmla="*/ 322 w 1864"/>
                      <a:gd name="T73" fmla="*/ 424 h 953"/>
                      <a:gd name="T74" fmla="*/ 427 w 1864"/>
                      <a:gd name="T75" fmla="*/ 517 h 953"/>
                      <a:gd name="T76" fmla="*/ 529 w 1864"/>
                      <a:gd name="T77" fmla="*/ 590 h 953"/>
                      <a:gd name="T78" fmla="*/ 570 w 1864"/>
                      <a:gd name="T79" fmla="*/ 639 h 953"/>
                      <a:gd name="T80" fmla="*/ 301 w 1864"/>
                      <a:gd name="T81" fmla="*/ 643 h 953"/>
                      <a:gd name="T82" fmla="*/ 411 w 1864"/>
                      <a:gd name="T83" fmla="*/ 680 h 953"/>
                      <a:gd name="T84" fmla="*/ 423 w 1864"/>
                      <a:gd name="T85" fmla="*/ 708 h 953"/>
                      <a:gd name="T86" fmla="*/ 448 w 1864"/>
                      <a:gd name="T87" fmla="*/ 778 h 953"/>
                      <a:gd name="T88" fmla="*/ 480 w 1864"/>
                      <a:gd name="T89" fmla="*/ 794 h 953"/>
                      <a:gd name="T90" fmla="*/ 228 w 1864"/>
                      <a:gd name="T91" fmla="*/ 753 h 953"/>
                      <a:gd name="T92" fmla="*/ 224 w 1864"/>
                      <a:gd name="T93" fmla="*/ 826 h 953"/>
                      <a:gd name="T94" fmla="*/ 224 w 1864"/>
                      <a:gd name="T95" fmla="*/ 924 h 953"/>
                      <a:gd name="T96" fmla="*/ 407 w 1864"/>
                      <a:gd name="T97" fmla="*/ 932 h 953"/>
                      <a:gd name="T98" fmla="*/ 517 w 1864"/>
                      <a:gd name="T99" fmla="*/ 891 h 953"/>
                      <a:gd name="T100" fmla="*/ 663 w 1864"/>
                      <a:gd name="T101" fmla="*/ 908 h 953"/>
                      <a:gd name="T102" fmla="*/ 855 w 1864"/>
                      <a:gd name="T103" fmla="*/ 871 h 953"/>
                      <a:gd name="T104" fmla="*/ 688 w 1864"/>
                      <a:gd name="T105" fmla="*/ 814 h 953"/>
                      <a:gd name="T106" fmla="*/ 696 w 1864"/>
                      <a:gd name="T107" fmla="*/ 806 h 953"/>
                      <a:gd name="T108" fmla="*/ 867 w 1864"/>
                      <a:gd name="T109" fmla="*/ 725 h 953"/>
                      <a:gd name="T110" fmla="*/ 1005 w 1864"/>
                      <a:gd name="T111" fmla="*/ 664 h 953"/>
                      <a:gd name="T112" fmla="*/ 977 w 1864"/>
                      <a:gd name="T113" fmla="*/ 599 h 953"/>
                      <a:gd name="T114" fmla="*/ 818 w 1864"/>
                      <a:gd name="T115" fmla="*/ 574 h 953"/>
                      <a:gd name="T116" fmla="*/ 859 w 1864"/>
                      <a:gd name="T117" fmla="*/ 558 h 953"/>
                      <a:gd name="T118" fmla="*/ 1034 w 1864"/>
                      <a:gd name="T119" fmla="*/ 558 h 953"/>
                      <a:gd name="T120" fmla="*/ 936 w 1864"/>
                      <a:gd name="T121" fmla="*/ 537 h 953"/>
                      <a:gd name="T122" fmla="*/ 1074 w 1864"/>
                      <a:gd name="T123" fmla="*/ 525 h 953"/>
                      <a:gd name="T124" fmla="*/ 1148 w 1864"/>
                      <a:gd name="T125" fmla="*/ 472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4" h="953">
                        <a:moveTo>
                          <a:pt x="1282" y="448"/>
                        </a:moveTo>
                        <a:lnTo>
                          <a:pt x="1290" y="436"/>
                        </a:lnTo>
                        <a:lnTo>
                          <a:pt x="1282" y="428"/>
                        </a:lnTo>
                        <a:lnTo>
                          <a:pt x="1253" y="432"/>
                        </a:lnTo>
                        <a:lnTo>
                          <a:pt x="1241" y="436"/>
                        </a:lnTo>
                        <a:lnTo>
                          <a:pt x="1229" y="440"/>
                        </a:lnTo>
                        <a:lnTo>
                          <a:pt x="1213" y="440"/>
                        </a:lnTo>
                        <a:lnTo>
                          <a:pt x="1200" y="440"/>
                        </a:lnTo>
                        <a:lnTo>
                          <a:pt x="1188" y="440"/>
                        </a:lnTo>
                        <a:lnTo>
                          <a:pt x="1176" y="436"/>
                        </a:lnTo>
                        <a:lnTo>
                          <a:pt x="1188" y="436"/>
                        </a:lnTo>
                        <a:lnTo>
                          <a:pt x="1205" y="436"/>
                        </a:lnTo>
                        <a:lnTo>
                          <a:pt x="1188" y="424"/>
                        </a:lnTo>
                        <a:lnTo>
                          <a:pt x="1176" y="420"/>
                        </a:lnTo>
                        <a:lnTo>
                          <a:pt x="1188" y="420"/>
                        </a:lnTo>
                        <a:lnTo>
                          <a:pt x="1200" y="424"/>
                        </a:lnTo>
                        <a:lnTo>
                          <a:pt x="1213" y="432"/>
                        </a:lnTo>
                        <a:lnTo>
                          <a:pt x="1225" y="432"/>
                        </a:lnTo>
                        <a:lnTo>
                          <a:pt x="1237" y="428"/>
                        </a:lnTo>
                        <a:lnTo>
                          <a:pt x="1249" y="424"/>
                        </a:lnTo>
                        <a:lnTo>
                          <a:pt x="1262" y="424"/>
                        </a:lnTo>
                        <a:lnTo>
                          <a:pt x="1274" y="420"/>
                        </a:lnTo>
                        <a:lnTo>
                          <a:pt x="1290" y="420"/>
                        </a:lnTo>
                        <a:lnTo>
                          <a:pt x="1314" y="420"/>
                        </a:lnTo>
                        <a:lnTo>
                          <a:pt x="1323" y="407"/>
                        </a:lnTo>
                        <a:lnTo>
                          <a:pt x="1306" y="403"/>
                        </a:lnTo>
                        <a:lnTo>
                          <a:pt x="1294" y="399"/>
                        </a:lnTo>
                        <a:lnTo>
                          <a:pt x="1298" y="387"/>
                        </a:lnTo>
                        <a:lnTo>
                          <a:pt x="1282" y="379"/>
                        </a:lnTo>
                        <a:lnTo>
                          <a:pt x="1294" y="379"/>
                        </a:lnTo>
                        <a:lnTo>
                          <a:pt x="1306" y="387"/>
                        </a:lnTo>
                        <a:lnTo>
                          <a:pt x="1306" y="399"/>
                        </a:lnTo>
                        <a:lnTo>
                          <a:pt x="1323" y="399"/>
                        </a:lnTo>
                        <a:lnTo>
                          <a:pt x="1335" y="399"/>
                        </a:lnTo>
                        <a:lnTo>
                          <a:pt x="1347" y="399"/>
                        </a:lnTo>
                        <a:lnTo>
                          <a:pt x="1359" y="395"/>
                        </a:lnTo>
                        <a:lnTo>
                          <a:pt x="1367" y="383"/>
                        </a:lnTo>
                        <a:lnTo>
                          <a:pt x="1380" y="371"/>
                        </a:lnTo>
                        <a:lnTo>
                          <a:pt x="1396" y="358"/>
                        </a:lnTo>
                        <a:lnTo>
                          <a:pt x="1408" y="354"/>
                        </a:lnTo>
                        <a:lnTo>
                          <a:pt x="1420" y="346"/>
                        </a:lnTo>
                        <a:lnTo>
                          <a:pt x="1432" y="338"/>
                        </a:lnTo>
                        <a:lnTo>
                          <a:pt x="1445" y="338"/>
                        </a:lnTo>
                        <a:lnTo>
                          <a:pt x="1457" y="330"/>
                        </a:lnTo>
                        <a:lnTo>
                          <a:pt x="1473" y="326"/>
                        </a:lnTo>
                        <a:lnTo>
                          <a:pt x="1485" y="318"/>
                        </a:lnTo>
                        <a:lnTo>
                          <a:pt x="1498" y="314"/>
                        </a:lnTo>
                        <a:lnTo>
                          <a:pt x="1510" y="310"/>
                        </a:lnTo>
                        <a:lnTo>
                          <a:pt x="1522" y="306"/>
                        </a:lnTo>
                        <a:lnTo>
                          <a:pt x="1534" y="297"/>
                        </a:lnTo>
                        <a:lnTo>
                          <a:pt x="1546" y="285"/>
                        </a:lnTo>
                        <a:lnTo>
                          <a:pt x="1559" y="281"/>
                        </a:lnTo>
                        <a:lnTo>
                          <a:pt x="1571" y="277"/>
                        </a:lnTo>
                        <a:lnTo>
                          <a:pt x="1583" y="273"/>
                        </a:lnTo>
                        <a:lnTo>
                          <a:pt x="1595" y="273"/>
                        </a:lnTo>
                        <a:lnTo>
                          <a:pt x="1607" y="269"/>
                        </a:lnTo>
                        <a:lnTo>
                          <a:pt x="1620" y="261"/>
                        </a:lnTo>
                        <a:lnTo>
                          <a:pt x="1632" y="257"/>
                        </a:lnTo>
                        <a:lnTo>
                          <a:pt x="1644" y="253"/>
                        </a:lnTo>
                        <a:lnTo>
                          <a:pt x="1656" y="245"/>
                        </a:lnTo>
                        <a:lnTo>
                          <a:pt x="1656" y="232"/>
                        </a:lnTo>
                        <a:lnTo>
                          <a:pt x="1632" y="232"/>
                        </a:lnTo>
                        <a:lnTo>
                          <a:pt x="1620" y="232"/>
                        </a:lnTo>
                        <a:lnTo>
                          <a:pt x="1607" y="236"/>
                        </a:lnTo>
                        <a:lnTo>
                          <a:pt x="1591" y="236"/>
                        </a:lnTo>
                        <a:lnTo>
                          <a:pt x="1579" y="236"/>
                        </a:lnTo>
                        <a:lnTo>
                          <a:pt x="1567" y="240"/>
                        </a:lnTo>
                        <a:lnTo>
                          <a:pt x="1555" y="245"/>
                        </a:lnTo>
                        <a:lnTo>
                          <a:pt x="1542" y="245"/>
                        </a:lnTo>
                        <a:lnTo>
                          <a:pt x="1530" y="249"/>
                        </a:lnTo>
                        <a:lnTo>
                          <a:pt x="1502" y="253"/>
                        </a:lnTo>
                        <a:lnTo>
                          <a:pt x="1489" y="253"/>
                        </a:lnTo>
                        <a:lnTo>
                          <a:pt x="1477" y="257"/>
                        </a:lnTo>
                        <a:lnTo>
                          <a:pt x="1465" y="261"/>
                        </a:lnTo>
                        <a:lnTo>
                          <a:pt x="1441" y="269"/>
                        </a:lnTo>
                        <a:lnTo>
                          <a:pt x="1428" y="269"/>
                        </a:lnTo>
                        <a:lnTo>
                          <a:pt x="1416" y="269"/>
                        </a:lnTo>
                        <a:lnTo>
                          <a:pt x="1404" y="273"/>
                        </a:lnTo>
                        <a:lnTo>
                          <a:pt x="1392" y="277"/>
                        </a:lnTo>
                        <a:lnTo>
                          <a:pt x="1380" y="277"/>
                        </a:lnTo>
                        <a:lnTo>
                          <a:pt x="1363" y="281"/>
                        </a:lnTo>
                        <a:lnTo>
                          <a:pt x="1351" y="285"/>
                        </a:lnTo>
                        <a:lnTo>
                          <a:pt x="1339" y="289"/>
                        </a:lnTo>
                        <a:lnTo>
                          <a:pt x="1327" y="293"/>
                        </a:lnTo>
                        <a:lnTo>
                          <a:pt x="1323" y="293"/>
                        </a:lnTo>
                        <a:lnTo>
                          <a:pt x="1335" y="285"/>
                        </a:lnTo>
                        <a:lnTo>
                          <a:pt x="1323" y="285"/>
                        </a:lnTo>
                        <a:lnTo>
                          <a:pt x="1310" y="285"/>
                        </a:lnTo>
                        <a:lnTo>
                          <a:pt x="1323" y="281"/>
                        </a:lnTo>
                        <a:lnTo>
                          <a:pt x="1347" y="277"/>
                        </a:lnTo>
                        <a:lnTo>
                          <a:pt x="1375" y="269"/>
                        </a:lnTo>
                        <a:lnTo>
                          <a:pt x="1388" y="269"/>
                        </a:lnTo>
                        <a:lnTo>
                          <a:pt x="1404" y="269"/>
                        </a:lnTo>
                        <a:lnTo>
                          <a:pt x="1416" y="265"/>
                        </a:lnTo>
                        <a:lnTo>
                          <a:pt x="1428" y="261"/>
                        </a:lnTo>
                        <a:lnTo>
                          <a:pt x="1453" y="253"/>
                        </a:lnTo>
                        <a:lnTo>
                          <a:pt x="1465" y="253"/>
                        </a:lnTo>
                        <a:lnTo>
                          <a:pt x="1477" y="249"/>
                        </a:lnTo>
                        <a:lnTo>
                          <a:pt x="1502" y="240"/>
                        </a:lnTo>
                        <a:lnTo>
                          <a:pt x="1514" y="236"/>
                        </a:lnTo>
                        <a:lnTo>
                          <a:pt x="1530" y="236"/>
                        </a:lnTo>
                        <a:lnTo>
                          <a:pt x="1514" y="228"/>
                        </a:lnTo>
                        <a:lnTo>
                          <a:pt x="1502" y="228"/>
                        </a:lnTo>
                        <a:lnTo>
                          <a:pt x="1489" y="228"/>
                        </a:lnTo>
                        <a:lnTo>
                          <a:pt x="1477" y="228"/>
                        </a:lnTo>
                        <a:lnTo>
                          <a:pt x="1465" y="228"/>
                        </a:lnTo>
                        <a:lnTo>
                          <a:pt x="1449" y="228"/>
                        </a:lnTo>
                        <a:lnTo>
                          <a:pt x="1436" y="232"/>
                        </a:lnTo>
                        <a:lnTo>
                          <a:pt x="1424" y="232"/>
                        </a:lnTo>
                        <a:lnTo>
                          <a:pt x="1412" y="236"/>
                        </a:lnTo>
                        <a:lnTo>
                          <a:pt x="1400" y="232"/>
                        </a:lnTo>
                        <a:lnTo>
                          <a:pt x="1412" y="232"/>
                        </a:lnTo>
                        <a:lnTo>
                          <a:pt x="1404" y="220"/>
                        </a:lnTo>
                        <a:lnTo>
                          <a:pt x="1375" y="208"/>
                        </a:lnTo>
                        <a:lnTo>
                          <a:pt x="1388" y="212"/>
                        </a:lnTo>
                        <a:lnTo>
                          <a:pt x="1400" y="216"/>
                        </a:lnTo>
                        <a:lnTo>
                          <a:pt x="1412" y="220"/>
                        </a:lnTo>
                        <a:lnTo>
                          <a:pt x="1424" y="228"/>
                        </a:lnTo>
                        <a:lnTo>
                          <a:pt x="1436" y="228"/>
                        </a:lnTo>
                        <a:lnTo>
                          <a:pt x="1453" y="224"/>
                        </a:lnTo>
                        <a:lnTo>
                          <a:pt x="1465" y="224"/>
                        </a:lnTo>
                        <a:lnTo>
                          <a:pt x="1477" y="220"/>
                        </a:lnTo>
                        <a:lnTo>
                          <a:pt x="1489" y="220"/>
                        </a:lnTo>
                        <a:lnTo>
                          <a:pt x="1502" y="220"/>
                        </a:lnTo>
                        <a:lnTo>
                          <a:pt x="1514" y="220"/>
                        </a:lnTo>
                        <a:lnTo>
                          <a:pt x="1526" y="220"/>
                        </a:lnTo>
                        <a:lnTo>
                          <a:pt x="1538" y="216"/>
                        </a:lnTo>
                        <a:lnTo>
                          <a:pt x="1550" y="220"/>
                        </a:lnTo>
                        <a:lnTo>
                          <a:pt x="1563" y="216"/>
                        </a:lnTo>
                        <a:lnTo>
                          <a:pt x="1575" y="216"/>
                        </a:lnTo>
                        <a:lnTo>
                          <a:pt x="1587" y="216"/>
                        </a:lnTo>
                        <a:lnTo>
                          <a:pt x="1603" y="212"/>
                        </a:lnTo>
                        <a:lnTo>
                          <a:pt x="1591" y="208"/>
                        </a:lnTo>
                        <a:lnTo>
                          <a:pt x="1563" y="208"/>
                        </a:lnTo>
                        <a:lnTo>
                          <a:pt x="1575" y="208"/>
                        </a:lnTo>
                        <a:lnTo>
                          <a:pt x="1591" y="208"/>
                        </a:lnTo>
                        <a:lnTo>
                          <a:pt x="1599" y="204"/>
                        </a:lnTo>
                        <a:lnTo>
                          <a:pt x="1611" y="200"/>
                        </a:lnTo>
                        <a:lnTo>
                          <a:pt x="1628" y="200"/>
                        </a:lnTo>
                        <a:lnTo>
                          <a:pt x="1640" y="204"/>
                        </a:lnTo>
                        <a:lnTo>
                          <a:pt x="1652" y="204"/>
                        </a:lnTo>
                        <a:lnTo>
                          <a:pt x="1664" y="204"/>
                        </a:lnTo>
                        <a:lnTo>
                          <a:pt x="1677" y="200"/>
                        </a:lnTo>
                        <a:lnTo>
                          <a:pt x="1689" y="196"/>
                        </a:lnTo>
                        <a:lnTo>
                          <a:pt x="1701" y="192"/>
                        </a:lnTo>
                        <a:lnTo>
                          <a:pt x="1713" y="184"/>
                        </a:lnTo>
                        <a:lnTo>
                          <a:pt x="1725" y="184"/>
                        </a:lnTo>
                        <a:lnTo>
                          <a:pt x="1738" y="179"/>
                        </a:lnTo>
                        <a:lnTo>
                          <a:pt x="1750" y="175"/>
                        </a:lnTo>
                        <a:lnTo>
                          <a:pt x="1762" y="171"/>
                        </a:lnTo>
                        <a:lnTo>
                          <a:pt x="1774" y="167"/>
                        </a:lnTo>
                        <a:lnTo>
                          <a:pt x="1791" y="163"/>
                        </a:lnTo>
                        <a:lnTo>
                          <a:pt x="1803" y="155"/>
                        </a:lnTo>
                        <a:lnTo>
                          <a:pt x="1827" y="139"/>
                        </a:lnTo>
                        <a:lnTo>
                          <a:pt x="1839" y="139"/>
                        </a:lnTo>
                        <a:lnTo>
                          <a:pt x="1852" y="135"/>
                        </a:lnTo>
                        <a:lnTo>
                          <a:pt x="1864" y="122"/>
                        </a:lnTo>
                        <a:lnTo>
                          <a:pt x="1860" y="106"/>
                        </a:lnTo>
                        <a:lnTo>
                          <a:pt x="1847" y="98"/>
                        </a:lnTo>
                        <a:lnTo>
                          <a:pt x="1835" y="94"/>
                        </a:lnTo>
                        <a:lnTo>
                          <a:pt x="1831" y="94"/>
                        </a:lnTo>
                        <a:lnTo>
                          <a:pt x="1815" y="90"/>
                        </a:lnTo>
                        <a:lnTo>
                          <a:pt x="1803" y="90"/>
                        </a:lnTo>
                        <a:lnTo>
                          <a:pt x="1791" y="94"/>
                        </a:lnTo>
                        <a:lnTo>
                          <a:pt x="1778" y="86"/>
                        </a:lnTo>
                        <a:lnTo>
                          <a:pt x="1762" y="90"/>
                        </a:lnTo>
                        <a:lnTo>
                          <a:pt x="1750" y="94"/>
                        </a:lnTo>
                        <a:lnTo>
                          <a:pt x="1738" y="98"/>
                        </a:lnTo>
                        <a:lnTo>
                          <a:pt x="1725" y="98"/>
                        </a:lnTo>
                        <a:lnTo>
                          <a:pt x="1738" y="98"/>
                        </a:lnTo>
                        <a:lnTo>
                          <a:pt x="1746" y="82"/>
                        </a:lnTo>
                        <a:lnTo>
                          <a:pt x="1729" y="74"/>
                        </a:lnTo>
                        <a:lnTo>
                          <a:pt x="1717" y="66"/>
                        </a:lnTo>
                        <a:lnTo>
                          <a:pt x="1705" y="57"/>
                        </a:lnTo>
                        <a:lnTo>
                          <a:pt x="1717" y="53"/>
                        </a:lnTo>
                        <a:lnTo>
                          <a:pt x="1721" y="41"/>
                        </a:lnTo>
                        <a:lnTo>
                          <a:pt x="1705" y="41"/>
                        </a:lnTo>
                        <a:lnTo>
                          <a:pt x="1693" y="41"/>
                        </a:lnTo>
                        <a:lnTo>
                          <a:pt x="1681" y="41"/>
                        </a:lnTo>
                        <a:lnTo>
                          <a:pt x="1668" y="45"/>
                        </a:lnTo>
                        <a:lnTo>
                          <a:pt x="1652" y="49"/>
                        </a:lnTo>
                        <a:lnTo>
                          <a:pt x="1644" y="41"/>
                        </a:lnTo>
                        <a:lnTo>
                          <a:pt x="1632" y="37"/>
                        </a:lnTo>
                        <a:lnTo>
                          <a:pt x="1644" y="33"/>
                        </a:lnTo>
                        <a:lnTo>
                          <a:pt x="1632" y="29"/>
                        </a:lnTo>
                        <a:lnTo>
                          <a:pt x="1620" y="33"/>
                        </a:lnTo>
                        <a:lnTo>
                          <a:pt x="1607" y="45"/>
                        </a:lnTo>
                        <a:lnTo>
                          <a:pt x="1595" y="45"/>
                        </a:lnTo>
                        <a:lnTo>
                          <a:pt x="1583" y="37"/>
                        </a:lnTo>
                        <a:lnTo>
                          <a:pt x="1571" y="41"/>
                        </a:lnTo>
                        <a:lnTo>
                          <a:pt x="1559" y="45"/>
                        </a:lnTo>
                        <a:lnTo>
                          <a:pt x="1546" y="49"/>
                        </a:lnTo>
                        <a:lnTo>
                          <a:pt x="1530" y="53"/>
                        </a:lnTo>
                        <a:lnTo>
                          <a:pt x="1522" y="57"/>
                        </a:lnTo>
                        <a:lnTo>
                          <a:pt x="1510" y="57"/>
                        </a:lnTo>
                        <a:lnTo>
                          <a:pt x="1493" y="61"/>
                        </a:lnTo>
                        <a:lnTo>
                          <a:pt x="1481" y="66"/>
                        </a:lnTo>
                        <a:lnTo>
                          <a:pt x="1473" y="66"/>
                        </a:lnTo>
                        <a:lnTo>
                          <a:pt x="1445" y="66"/>
                        </a:lnTo>
                        <a:lnTo>
                          <a:pt x="1432" y="70"/>
                        </a:lnTo>
                        <a:lnTo>
                          <a:pt x="1420" y="70"/>
                        </a:lnTo>
                        <a:lnTo>
                          <a:pt x="1404" y="70"/>
                        </a:lnTo>
                        <a:lnTo>
                          <a:pt x="1416" y="66"/>
                        </a:lnTo>
                        <a:lnTo>
                          <a:pt x="1428" y="61"/>
                        </a:lnTo>
                        <a:lnTo>
                          <a:pt x="1441" y="61"/>
                        </a:lnTo>
                        <a:lnTo>
                          <a:pt x="1453" y="57"/>
                        </a:lnTo>
                        <a:lnTo>
                          <a:pt x="1469" y="53"/>
                        </a:lnTo>
                        <a:lnTo>
                          <a:pt x="1481" y="53"/>
                        </a:lnTo>
                        <a:lnTo>
                          <a:pt x="1493" y="49"/>
                        </a:lnTo>
                        <a:lnTo>
                          <a:pt x="1506" y="45"/>
                        </a:lnTo>
                        <a:lnTo>
                          <a:pt x="1534" y="37"/>
                        </a:lnTo>
                        <a:lnTo>
                          <a:pt x="1542" y="29"/>
                        </a:lnTo>
                        <a:lnTo>
                          <a:pt x="1530" y="25"/>
                        </a:lnTo>
                        <a:lnTo>
                          <a:pt x="1518" y="25"/>
                        </a:lnTo>
                        <a:lnTo>
                          <a:pt x="1506" y="21"/>
                        </a:lnTo>
                        <a:lnTo>
                          <a:pt x="1489" y="25"/>
                        </a:lnTo>
                        <a:lnTo>
                          <a:pt x="1477" y="25"/>
                        </a:lnTo>
                        <a:lnTo>
                          <a:pt x="1465" y="21"/>
                        </a:lnTo>
                        <a:lnTo>
                          <a:pt x="1453" y="21"/>
                        </a:lnTo>
                        <a:lnTo>
                          <a:pt x="1436" y="25"/>
                        </a:lnTo>
                        <a:lnTo>
                          <a:pt x="1424" y="17"/>
                        </a:lnTo>
                        <a:lnTo>
                          <a:pt x="1412" y="13"/>
                        </a:lnTo>
                        <a:lnTo>
                          <a:pt x="1404" y="21"/>
                        </a:lnTo>
                        <a:lnTo>
                          <a:pt x="1388" y="17"/>
                        </a:lnTo>
                        <a:lnTo>
                          <a:pt x="1375" y="13"/>
                        </a:lnTo>
                        <a:lnTo>
                          <a:pt x="1351" y="17"/>
                        </a:lnTo>
                        <a:lnTo>
                          <a:pt x="1335" y="9"/>
                        </a:lnTo>
                        <a:lnTo>
                          <a:pt x="1323" y="0"/>
                        </a:lnTo>
                        <a:lnTo>
                          <a:pt x="1298" y="0"/>
                        </a:lnTo>
                        <a:lnTo>
                          <a:pt x="1282" y="0"/>
                        </a:lnTo>
                        <a:lnTo>
                          <a:pt x="1270" y="0"/>
                        </a:lnTo>
                        <a:lnTo>
                          <a:pt x="1257" y="0"/>
                        </a:lnTo>
                        <a:lnTo>
                          <a:pt x="1245" y="9"/>
                        </a:lnTo>
                        <a:lnTo>
                          <a:pt x="1233" y="13"/>
                        </a:lnTo>
                        <a:lnTo>
                          <a:pt x="1245" y="21"/>
                        </a:lnTo>
                        <a:lnTo>
                          <a:pt x="1257" y="25"/>
                        </a:lnTo>
                        <a:lnTo>
                          <a:pt x="1270" y="29"/>
                        </a:lnTo>
                        <a:lnTo>
                          <a:pt x="1257" y="29"/>
                        </a:lnTo>
                        <a:lnTo>
                          <a:pt x="1245" y="29"/>
                        </a:lnTo>
                        <a:lnTo>
                          <a:pt x="1233" y="25"/>
                        </a:lnTo>
                        <a:lnTo>
                          <a:pt x="1217" y="17"/>
                        </a:lnTo>
                        <a:lnTo>
                          <a:pt x="1221" y="4"/>
                        </a:lnTo>
                        <a:lnTo>
                          <a:pt x="1209" y="0"/>
                        </a:lnTo>
                        <a:lnTo>
                          <a:pt x="1192" y="0"/>
                        </a:lnTo>
                        <a:lnTo>
                          <a:pt x="1180" y="0"/>
                        </a:lnTo>
                        <a:lnTo>
                          <a:pt x="1168" y="4"/>
                        </a:lnTo>
                        <a:lnTo>
                          <a:pt x="1152" y="4"/>
                        </a:lnTo>
                        <a:lnTo>
                          <a:pt x="1139" y="4"/>
                        </a:lnTo>
                        <a:lnTo>
                          <a:pt x="1127" y="13"/>
                        </a:lnTo>
                        <a:lnTo>
                          <a:pt x="1115" y="21"/>
                        </a:lnTo>
                        <a:lnTo>
                          <a:pt x="1103" y="25"/>
                        </a:lnTo>
                        <a:lnTo>
                          <a:pt x="1115" y="33"/>
                        </a:lnTo>
                        <a:lnTo>
                          <a:pt x="1127" y="45"/>
                        </a:lnTo>
                        <a:lnTo>
                          <a:pt x="1139" y="49"/>
                        </a:lnTo>
                        <a:lnTo>
                          <a:pt x="1164" y="53"/>
                        </a:lnTo>
                        <a:lnTo>
                          <a:pt x="1152" y="57"/>
                        </a:lnTo>
                        <a:lnTo>
                          <a:pt x="1139" y="53"/>
                        </a:lnTo>
                        <a:lnTo>
                          <a:pt x="1127" y="53"/>
                        </a:lnTo>
                        <a:lnTo>
                          <a:pt x="1115" y="49"/>
                        </a:lnTo>
                        <a:lnTo>
                          <a:pt x="1103" y="45"/>
                        </a:lnTo>
                        <a:lnTo>
                          <a:pt x="1091" y="37"/>
                        </a:lnTo>
                        <a:lnTo>
                          <a:pt x="1078" y="29"/>
                        </a:lnTo>
                        <a:lnTo>
                          <a:pt x="1066" y="17"/>
                        </a:lnTo>
                        <a:lnTo>
                          <a:pt x="1054" y="13"/>
                        </a:lnTo>
                        <a:lnTo>
                          <a:pt x="1042" y="13"/>
                        </a:lnTo>
                        <a:lnTo>
                          <a:pt x="1025" y="9"/>
                        </a:lnTo>
                        <a:lnTo>
                          <a:pt x="1013" y="9"/>
                        </a:lnTo>
                        <a:lnTo>
                          <a:pt x="1005" y="13"/>
                        </a:lnTo>
                        <a:lnTo>
                          <a:pt x="997" y="13"/>
                        </a:lnTo>
                        <a:lnTo>
                          <a:pt x="952" y="9"/>
                        </a:lnTo>
                        <a:lnTo>
                          <a:pt x="940" y="9"/>
                        </a:lnTo>
                        <a:lnTo>
                          <a:pt x="928" y="13"/>
                        </a:lnTo>
                        <a:lnTo>
                          <a:pt x="912" y="13"/>
                        </a:lnTo>
                        <a:lnTo>
                          <a:pt x="887" y="13"/>
                        </a:lnTo>
                        <a:lnTo>
                          <a:pt x="871" y="21"/>
                        </a:lnTo>
                        <a:lnTo>
                          <a:pt x="883" y="29"/>
                        </a:lnTo>
                        <a:lnTo>
                          <a:pt x="899" y="29"/>
                        </a:lnTo>
                        <a:lnTo>
                          <a:pt x="912" y="37"/>
                        </a:lnTo>
                        <a:lnTo>
                          <a:pt x="924" y="45"/>
                        </a:lnTo>
                        <a:lnTo>
                          <a:pt x="936" y="49"/>
                        </a:lnTo>
                        <a:lnTo>
                          <a:pt x="952" y="49"/>
                        </a:lnTo>
                        <a:lnTo>
                          <a:pt x="936" y="57"/>
                        </a:lnTo>
                        <a:lnTo>
                          <a:pt x="948" y="61"/>
                        </a:lnTo>
                        <a:lnTo>
                          <a:pt x="960" y="66"/>
                        </a:lnTo>
                        <a:lnTo>
                          <a:pt x="973" y="70"/>
                        </a:lnTo>
                        <a:lnTo>
                          <a:pt x="985" y="74"/>
                        </a:lnTo>
                        <a:lnTo>
                          <a:pt x="973" y="78"/>
                        </a:lnTo>
                        <a:lnTo>
                          <a:pt x="960" y="86"/>
                        </a:lnTo>
                        <a:lnTo>
                          <a:pt x="948" y="94"/>
                        </a:lnTo>
                        <a:lnTo>
                          <a:pt x="936" y="98"/>
                        </a:lnTo>
                        <a:lnTo>
                          <a:pt x="944" y="86"/>
                        </a:lnTo>
                        <a:lnTo>
                          <a:pt x="956" y="78"/>
                        </a:lnTo>
                        <a:lnTo>
                          <a:pt x="944" y="74"/>
                        </a:lnTo>
                        <a:lnTo>
                          <a:pt x="932" y="70"/>
                        </a:lnTo>
                        <a:lnTo>
                          <a:pt x="920" y="66"/>
                        </a:lnTo>
                        <a:lnTo>
                          <a:pt x="903" y="53"/>
                        </a:lnTo>
                        <a:lnTo>
                          <a:pt x="895" y="45"/>
                        </a:lnTo>
                        <a:lnTo>
                          <a:pt x="879" y="37"/>
                        </a:lnTo>
                        <a:lnTo>
                          <a:pt x="867" y="37"/>
                        </a:lnTo>
                        <a:lnTo>
                          <a:pt x="855" y="33"/>
                        </a:lnTo>
                        <a:lnTo>
                          <a:pt x="842" y="29"/>
                        </a:lnTo>
                        <a:lnTo>
                          <a:pt x="830" y="37"/>
                        </a:lnTo>
                        <a:lnTo>
                          <a:pt x="818" y="33"/>
                        </a:lnTo>
                        <a:lnTo>
                          <a:pt x="806" y="25"/>
                        </a:lnTo>
                        <a:lnTo>
                          <a:pt x="794" y="25"/>
                        </a:lnTo>
                        <a:lnTo>
                          <a:pt x="777" y="33"/>
                        </a:lnTo>
                        <a:lnTo>
                          <a:pt x="769" y="21"/>
                        </a:lnTo>
                        <a:lnTo>
                          <a:pt x="757" y="21"/>
                        </a:lnTo>
                        <a:lnTo>
                          <a:pt x="745" y="21"/>
                        </a:lnTo>
                        <a:lnTo>
                          <a:pt x="733" y="21"/>
                        </a:lnTo>
                        <a:lnTo>
                          <a:pt x="716" y="25"/>
                        </a:lnTo>
                        <a:lnTo>
                          <a:pt x="704" y="29"/>
                        </a:lnTo>
                        <a:lnTo>
                          <a:pt x="712" y="41"/>
                        </a:lnTo>
                        <a:lnTo>
                          <a:pt x="728" y="41"/>
                        </a:lnTo>
                        <a:lnTo>
                          <a:pt x="741" y="41"/>
                        </a:lnTo>
                        <a:lnTo>
                          <a:pt x="728" y="45"/>
                        </a:lnTo>
                        <a:lnTo>
                          <a:pt x="741" y="53"/>
                        </a:lnTo>
                        <a:lnTo>
                          <a:pt x="753" y="57"/>
                        </a:lnTo>
                        <a:lnTo>
                          <a:pt x="765" y="61"/>
                        </a:lnTo>
                        <a:lnTo>
                          <a:pt x="781" y="61"/>
                        </a:lnTo>
                        <a:lnTo>
                          <a:pt x="794" y="61"/>
                        </a:lnTo>
                        <a:lnTo>
                          <a:pt x="806" y="61"/>
                        </a:lnTo>
                        <a:lnTo>
                          <a:pt x="794" y="66"/>
                        </a:lnTo>
                        <a:lnTo>
                          <a:pt x="781" y="66"/>
                        </a:lnTo>
                        <a:lnTo>
                          <a:pt x="769" y="66"/>
                        </a:lnTo>
                        <a:lnTo>
                          <a:pt x="757" y="66"/>
                        </a:lnTo>
                        <a:lnTo>
                          <a:pt x="741" y="61"/>
                        </a:lnTo>
                        <a:lnTo>
                          <a:pt x="728" y="57"/>
                        </a:lnTo>
                        <a:lnTo>
                          <a:pt x="716" y="66"/>
                        </a:lnTo>
                        <a:lnTo>
                          <a:pt x="704" y="53"/>
                        </a:lnTo>
                        <a:lnTo>
                          <a:pt x="692" y="45"/>
                        </a:lnTo>
                        <a:lnTo>
                          <a:pt x="680" y="45"/>
                        </a:lnTo>
                        <a:lnTo>
                          <a:pt x="663" y="41"/>
                        </a:lnTo>
                        <a:lnTo>
                          <a:pt x="651" y="41"/>
                        </a:lnTo>
                        <a:lnTo>
                          <a:pt x="635" y="41"/>
                        </a:lnTo>
                        <a:lnTo>
                          <a:pt x="639" y="53"/>
                        </a:lnTo>
                        <a:lnTo>
                          <a:pt x="651" y="57"/>
                        </a:lnTo>
                        <a:lnTo>
                          <a:pt x="663" y="70"/>
                        </a:lnTo>
                        <a:lnTo>
                          <a:pt x="676" y="74"/>
                        </a:lnTo>
                        <a:lnTo>
                          <a:pt x="663" y="86"/>
                        </a:lnTo>
                        <a:lnTo>
                          <a:pt x="651" y="78"/>
                        </a:lnTo>
                        <a:lnTo>
                          <a:pt x="635" y="70"/>
                        </a:lnTo>
                        <a:lnTo>
                          <a:pt x="623" y="70"/>
                        </a:lnTo>
                        <a:lnTo>
                          <a:pt x="598" y="66"/>
                        </a:lnTo>
                        <a:lnTo>
                          <a:pt x="586" y="66"/>
                        </a:lnTo>
                        <a:lnTo>
                          <a:pt x="582" y="78"/>
                        </a:lnTo>
                        <a:lnTo>
                          <a:pt x="594" y="82"/>
                        </a:lnTo>
                        <a:lnTo>
                          <a:pt x="606" y="90"/>
                        </a:lnTo>
                        <a:lnTo>
                          <a:pt x="619" y="90"/>
                        </a:lnTo>
                        <a:lnTo>
                          <a:pt x="631" y="90"/>
                        </a:lnTo>
                        <a:lnTo>
                          <a:pt x="619" y="90"/>
                        </a:lnTo>
                        <a:lnTo>
                          <a:pt x="614" y="90"/>
                        </a:lnTo>
                        <a:lnTo>
                          <a:pt x="602" y="90"/>
                        </a:lnTo>
                        <a:lnTo>
                          <a:pt x="590" y="90"/>
                        </a:lnTo>
                        <a:lnTo>
                          <a:pt x="578" y="90"/>
                        </a:lnTo>
                        <a:lnTo>
                          <a:pt x="562" y="98"/>
                        </a:lnTo>
                        <a:lnTo>
                          <a:pt x="562" y="110"/>
                        </a:lnTo>
                        <a:lnTo>
                          <a:pt x="574" y="114"/>
                        </a:lnTo>
                        <a:lnTo>
                          <a:pt x="590" y="122"/>
                        </a:lnTo>
                        <a:lnTo>
                          <a:pt x="602" y="127"/>
                        </a:lnTo>
                        <a:lnTo>
                          <a:pt x="610" y="131"/>
                        </a:lnTo>
                        <a:lnTo>
                          <a:pt x="627" y="135"/>
                        </a:lnTo>
                        <a:lnTo>
                          <a:pt x="635" y="139"/>
                        </a:lnTo>
                        <a:lnTo>
                          <a:pt x="651" y="139"/>
                        </a:lnTo>
                        <a:lnTo>
                          <a:pt x="663" y="147"/>
                        </a:lnTo>
                        <a:lnTo>
                          <a:pt x="676" y="151"/>
                        </a:lnTo>
                        <a:lnTo>
                          <a:pt x="688" y="155"/>
                        </a:lnTo>
                        <a:lnTo>
                          <a:pt x="700" y="159"/>
                        </a:lnTo>
                        <a:lnTo>
                          <a:pt x="712" y="159"/>
                        </a:lnTo>
                        <a:lnTo>
                          <a:pt x="728" y="167"/>
                        </a:lnTo>
                        <a:lnTo>
                          <a:pt x="741" y="175"/>
                        </a:lnTo>
                        <a:lnTo>
                          <a:pt x="753" y="179"/>
                        </a:lnTo>
                        <a:lnTo>
                          <a:pt x="765" y="192"/>
                        </a:lnTo>
                        <a:lnTo>
                          <a:pt x="753" y="192"/>
                        </a:lnTo>
                        <a:lnTo>
                          <a:pt x="741" y="184"/>
                        </a:lnTo>
                        <a:lnTo>
                          <a:pt x="728" y="175"/>
                        </a:lnTo>
                        <a:lnTo>
                          <a:pt x="712" y="167"/>
                        </a:lnTo>
                        <a:lnTo>
                          <a:pt x="700" y="167"/>
                        </a:lnTo>
                        <a:lnTo>
                          <a:pt x="688" y="167"/>
                        </a:lnTo>
                        <a:lnTo>
                          <a:pt x="676" y="159"/>
                        </a:lnTo>
                        <a:lnTo>
                          <a:pt x="663" y="159"/>
                        </a:lnTo>
                        <a:lnTo>
                          <a:pt x="651" y="155"/>
                        </a:lnTo>
                        <a:lnTo>
                          <a:pt x="627" y="147"/>
                        </a:lnTo>
                        <a:lnTo>
                          <a:pt x="614" y="143"/>
                        </a:lnTo>
                        <a:lnTo>
                          <a:pt x="602" y="139"/>
                        </a:lnTo>
                        <a:lnTo>
                          <a:pt x="590" y="135"/>
                        </a:lnTo>
                        <a:lnTo>
                          <a:pt x="578" y="131"/>
                        </a:lnTo>
                        <a:lnTo>
                          <a:pt x="566" y="122"/>
                        </a:lnTo>
                        <a:lnTo>
                          <a:pt x="553" y="122"/>
                        </a:lnTo>
                        <a:lnTo>
                          <a:pt x="541" y="131"/>
                        </a:lnTo>
                        <a:lnTo>
                          <a:pt x="549" y="139"/>
                        </a:lnTo>
                        <a:lnTo>
                          <a:pt x="562" y="151"/>
                        </a:lnTo>
                        <a:lnTo>
                          <a:pt x="578" y="151"/>
                        </a:lnTo>
                        <a:lnTo>
                          <a:pt x="590" y="151"/>
                        </a:lnTo>
                        <a:lnTo>
                          <a:pt x="602" y="159"/>
                        </a:lnTo>
                        <a:lnTo>
                          <a:pt x="590" y="155"/>
                        </a:lnTo>
                        <a:lnTo>
                          <a:pt x="578" y="155"/>
                        </a:lnTo>
                        <a:lnTo>
                          <a:pt x="566" y="155"/>
                        </a:lnTo>
                        <a:lnTo>
                          <a:pt x="553" y="151"/>
                        </a:lnTo>
                        <a:lnTo>
                          <a:pt x="537" y="151"/>
                        </a:lnTo>
                        <a:lnTo>
                          <a:pt x="537" y="139"/>
                        </a:lnTo>
                        <a:lnTo>
                          <a:pt x="525" y="135"/>
                        </a:lnTo>
                        <a:lnTo>
                          <a:pt x="517" y="122"/>
                        </a:lnTo>
                        <a:lnTo>
                          <a:pt x="505" y="114"/>
                        </a:lnTo>
                        <a:lnTo>
                          <a:pt x="492" y="110"/>
                        </a:lnTo>
                        <a:lnTo>
                          <a:pt x="480" y="110"/>
                        </a:lnTo>
                        <a:lnTo>
                          <a:pt x="464" y="110"/>
                        </a:lnTo>
                        <a:lnTo>
                          <a:pt x="452" y="106"/>
                        </a:lnTo>
                        <a:lnTo>
                          <a:pt x="440" y="106"/>
                        </a:lnTo>
                        <a:lnTo>
                          <a:pt x="427" y="98"/>
                        </a:lnTo>
                        <a:lnTo>
                          <a:pt x="440" y="98"/>
                        </a:lnTo>
                        <a:lnTo>
                          <a:pt x="440" y="94"/>
                        </a:lnTo>
                        <a:lnTo>
                          <a:pt x="427" y="94"/>
                        </a:lnTo>
                        <a:lnTo>
                          <a:pt x="415" y="94"/>
                        </a:lnTo>
                        <a:lnTo>
                          <a:pt x="403" y="94"/>
                        </a:lnTo>
                        <a:lnTo>
                          <a:pt x="387" y="94"/>
                        </a:lnTo>
                        <a:lnTo>
                          <a:pt x="374" y="102"/>
                        </a:lnTo>
                        <a:lnTo>
                          <a:pt x="387" y="110"/>
                        </a:lnTo>
                        <a:lnTo>
                          <a:pt x="399" y="122"/>
                        </a:lnTo>
                        <a:lnTo>
                          <a:pt x="387" y="122"/>
                        </a:lnTo>
                        <a:lnTo>
                          <a:pt x="374" y="131"/>
                        </a:lnTo>
                        <a:lnTo>
                          <a:pt x="362" y="131"/>
                        </a:lnTo>
                        <a:lnTo>
                          <a:pt x="350" y="131"/>
                        </a:lnTo>
                        <a:lnTo>
                          <a:pt x="334" y="131"/>
                        </a:lnTo>
                        <a:lnTo>
                          <a:pt x="322" y="131"/>
                        </a:lnTo>
                        <a:lnTo>
                          <a:pt x="309" y="139"/>
                        </a:lnTo>
                        <a:lnTo>
                          <a:pt x="322" y="147"/>
                        </a:lnTo>
                        <a:lnTo>
                          <a:pt x="334" y="147"/>
                        </a:lnTo>
                        <a:lnTo>
                          <a:pt x="342" y="147"/>
                        </a:lnTo>
                        <a:lnTo>
                          <a:pt x="358" y="151"/>
                        </a:lnTo>
                        <a:lnTo>
                          <a:pt x="370" y="155"/>
                        </a:lnTo>
                        <a:lnTo>
                          <a:pt x="383" y="155"/>
                        </a:lnTo>
                        <a:lnTo>
                          <a:pt x="407" y="159"/>
                        </a:lnTo>
                        <a:lnTo>
                          <a:pt x="423" y="159"/>
                        </a:lnTo>
                        <a:lnTo>
                          <a:pt x="435" y="167"/>
                        </a:lnTo>
                        <a:lnTo>
                          <a:pt x="435" y="179"/>
                        </a:lnTo>
                        <a:lnTo>
                          <a:pt x="427" y="167"/>
                        </a:lnTo>
                        <a:lnTo>
                          <a:pt x="415" y="167"/>
                        </a:lnTo>
                        <a:lnTo>
                          <a:pt x="423" y="179"/>
                        </a:lnTo>
                        <a:lnTo>
                          <a:pt x="411" y="167"/>
                        </a:lnTo>
                        <a:lnTo>
                          <a:pt x="399" y="163"/>
                        </a:lnTo>
                        <a:lnTo>
                          <a:pt x="383" y="175"/>
                        </a:lnTo>
                        <a:lnTo>
                          <a:pt x="395" y="184"/>
                        </a:lnTo>
                        <a:lnTo>
                          <a:pt x="383" y="175"/>
                        </a:lnTo>
                        <a:lnTo>
                          <a:pt x="370" y="167"/>
                        </a:lnTo>
                        <a:lnTo>
                          <a:pt x="358" y="163"/>
                        </a:lnTo>
                        <a:lnTo>
                          <a:pt x="346" y="155"/>
                        </a:lnTo>
                        <a:lnTo>
                          <a:pt x="334" y="155"/>
                        </a:lnTo>
                        <a:lnTo>
                          <a:pt x="317" y="155"/>
                        </a:lnTo>
                        <a:lnTo>
                          <a:pt x="309" y="167"/>
                        </a:lnTo>
                        <a:lnTo>
                          <a:pt x="293" y="171"/>
                        </a:lnTo>
                        <a:lnTo>
                          <a:pt x="309" y="179"/>
                        </a:lnTo>
                        <a:lnTo>
                          <a:pt x="293" y="175"/>
                        </a:lnTo>
                        <a:lnTo>
                          <a:pt x="285" y="171"/>
                        </a:lnTo>
                        <a:lnTo>
                          <a:pt x="285" y="155"/>
                        </a:lnTo>
                        <a:lnTo>
                          <a:pt x="273" y="151"/>
                        </a:lnTo>
                        <a:lnTo>
                          <a:pt x="256" y="151"/>
                        </a:lnTo>
                        <a:lnTo>
                          <a:pt x="244" y="151"/>
                        </a:lnTo>
                        <a:lnTo>
                          <a:pt x="232" y="151"/>
                        </a:lnTo>
                        <a:lnTo>
                          <a:pt x="220" y="151"/>
                        </a:lnTo>
                        <a:lnTo>
                          <a:pt x="208" y="155"/>
                        </a:lnTo>
                        <a:lnTo>
                          <a:pt x="195" y="155"/>
                        </a:lnTo>
                        <a:lnTo>
                          <a:pt x="183" y="163"/>
                        </a:lnTo>
                        <a:lnTo>
                          <a:pt x="171" y="175"/>
                        </a:lnTo>
                        <a:lnTo>
                          <a:pt x="155" y="175"/>
                        </a:lnTo>
                        <a:lnTo>
                          <a:pt x="171" y="184"/>
                        </a:lnTo>
                        <a:lnTo>
                          <a:pt x="155" y="192"/>
                        </a:lnTo>
                        <a:lnTo>
                          <a:pt x="142" y="188"/>
                        </a:lnTo>
                        <a:lnTo>
                          <a:pt x="130" y="175"/>
                        </a:lnTo>
                        <a:lnTo>
                          <a:pt x="118" y="179"/>
                        </a:lnTo>
                        <a:lnTo>
                          <a:pt x="114" y="179"/>
                        </a:lnTo>
                        <a:lnTo>
                          <a:pt x="102" y="179"/>
                        </a:lnTo>
                        <a:lnTo>
                          <a:pt x="90" y="179"/>
                        </a:lnTo>
                        <a:lnTo>
                          <a:pt x="77" y="188"/>
                        </a:lnTo>
                        <a:lnTo>
                          <a:pt x="65" y="188"/>
                        </a:lnTo>
                        <a:lnTo>
                          <a:pt x="53" y="200"/>
                        </a:lnTo>
                        <a:lnTo>
                          <a:pt x="37" y="200"/>
                        </a:lnTo>
                        <a:lnTo>
                          <a:pt x="24" y="200"/>
                        </a:lnTo>
                        <a:lnTo>
                          <a:pt x="12" y="208"/>
                        </a:lnTo>
                        <a:lnTo>
                          <a:pt x="0" y="216"/>
                        </a:lnTo>
                        <a:lnTo>
                          <a:pt x="4" y="220"/>
                        </a:lnTo>
                        <a:lnTo>
                          <a:pt x="16" y="220"/>
                        </a:lnTo>
                        <a:lnTo>
                          <a:pt x="29" y="232"/>
                        </a:lnTo>
                        <a:lnTo>
                          <a:pt x="41" y="232"/>
                        </a:lnTo>
                        <a:lnTo>
                          <a:pt x="53" y="228"/>
                        </a:lnTo>
                        <a:lnTo>
                          <a:pt x="69" y="216"/>
                        </a:lnTo>
                        <a:lnTo>
                          <a:pt x="77" y="212"/>
                        </a:lnTo>
                        <a:lnTo>
                          <a:pt x="94" y="216"/>
                        </a:lnTo>
                        <a:lnTo>
                          <a:pt x="106" y="208"/>
                        </a:lnTo>
                        <a:lnTo>
                          <a:pt x="118" y="220"/>
                        </a:lnTo>
                        <a:lnTo>
                          <a:pt x="130" y="216"/>
                        </a:lnTo>
                        <a:lnTo>
                          <a:pt x="142" y="220"/>
                        </a:lnTo>
                        <a:lnTo>
                          <a:pt x="130" y="220"/>
                        </a:lnTo>
                        <a:lnTo>
                          <a:pt x="118" y="228"/>
                        </a:lnTo>
                        <a:lnTo>
                          <a:pt x="106" y="228"/>
                        </a:lnTo>
                        <a:lnTo>
                          <a:pt x="94" y="236"/>
                        </a:lnTo>
                        <a:lnTo>
                          <a:pt x="81" y="236"/>
                        </a:lnTo>
                        <a:lnTo>
                          <a:pt x="69" y="245"/>
                        </a:lnTo>
                        <a:lnTo>
                          <a:pt x="81" y="249"/>
                        </a:lnTo>
                        <a:lnTo>
                          <a:pt x="94" y="257"/>
                        </a:lnTo>
                        <a:lnTo>
                          <a:pt x="106" y="253"/>
                        </a:lnTo>
                        <a:lnTo>
                          <a:pt x="118" y="249"/>
                        </a:lnTo>
                        <a:lnTo>
                          <a:pt x="122" y="249"/>
                        </a:lnTo>
                        <a:lnTo>
                          <a:pt x="134" y="245"/>
                        </a:lnTo>
                        <a:lnTo>
                          <a:pt x="187" y="228"/>
                        </a:lnTo>
                        <a:lnTo>
                          <a:pt x="199" y="228"/>
                        </a:lnTo>
                        <a:lnTo>
                          <a:pt x="212" y="224"/>
                        </a:lnTo>
                        <a:lnTo>
                          <a:pt x="224" y="228"/>
                        </a:lnTo>
                        <a:lnTo>
                          <a:pt x="236" y="228"/>
                        </a:lnTo>
                        <a:lnTo>
                          <a:pt x="248" y="228"/>
                        </a:lnTo>
                        <a:lnTo>
                          <a:pt x="260" y="232"/>
                        </a:lnTo>
                        <a:lnTo>
                          <a:pt x="277" y="236"/>
                        </a:lnTo>
                        <a:lnTo>
                          <a:pt x="260" y="236"/>
                        </a:lnTo>
                        <a:lnTo>
                          <a:pt x="248" y="236"/>
                        </a:lnTo>
                        <a:lnTo>
                          <a:pt x="236" y="232"/>
                        </a:lnTo>
                        <a:lnTo>
                          <a:pt x="224" y="232"/>
                        </a:lnTo>
                        <a:lnTo>
                          <a:pt x="212" y="232"/>
                        </a:lnTo>
                        <a:lnTo>
                          <a:pt x="199" y="236"/>
                        </a:lnTo>
                        <a:lnTo>
                          <a:pt x="183" y="245"/>
                        </a:lnTo>
                        <a:lnTo>
                          <a:pt x="171" y="245"/>
                        </a:lnTo>
                        <a:lnTo>
                          <a:pt x="159" y="249"/>
                        </a:lnTo>
                        <a:lnTo>
                          <a:pt x="147" y="253"/>
                        </a:lnTo>
                        <a:lnTo>
                          <a:pt x="122" y="261"/>
                        </a:lnTo>
                        <a:lnTo>
                          <a:pt x="134" y="265"/>
                        </a:lnTo>
                        <a:lnTo>
                          <a:pt x="147" y="269"/>
                        </a:lnTo>
                        <a:lnTo>
                          <a:pt x="159" y="273"/>
                        </a:lnTo>
                        <a:lnTo>
                          <a:pt x="171" y="269"/>
                        </a:lnTo>
                        <a:lnTo>
                          <a:pt x="183" y="273"/>
                        </a:lnTo>
                        <a:lnTo>
                          <a:pt x="171" y="273"/>
                        </a:lnTo>
                        <a:lnTo>
                          <a:pt x="155" y="277"/>
                        </a:lnTo>
                        <a:lnTo>
                          <a:pt x="142" y="277"/>
                        </a:lnTo>
                        <a:lnTo>
                          <a:pt x="130" y="273"/>
                        </a:lnTo>
                        <a:lnTo>
                          <a:pt x="118" y="273"/>
                        </a:lnTo>
                        <a:lnTo>
                          <a:pt x="110" y="277"/>
                        </a:lnTo>
                        <a:lnTo>
                          <a:pt x="98" y="285"/>
                        </a:lnTo>
                        <a:lnTo>
                          <a:pt x="106" y="297"/>
                        </a:lnTo>
                        <a:lnTo>
                          <a:pt x="118" y="302"/>
                        </a:lnTo>
                        <a:lnTo>
                          <a:pt x="126" y="306"/>
                        </a:lnTo>
                        <a:lnTo>
                          <a:pt x="138" y="306"/>
                        </a:lnTo>
                        <a:lnTo>
                          <a:pt x="151" y="306"/>
                        </a:lnTo>
                        <a:lnTo>
                          <a:pt x="163" y="306"/>
                        </a:lnTo>
                        <a:lnTo>
                          <a:pt x="175" y="302"/>
                        </a:lnTo>
                        <a:lnTo>
                          <a:pt x="187" y="302"/>
                        </a:lnTo>
                        <a:lnTo>
                          <a:pt x="199" y="302"/>
                        </a:lnTo>
                        <a:lnTo>
                          <a:pt x="216" y="297"/>
                        </a:lnTo>
                        <a:lnTo>
                          <a:pt x="240" y="297"/>
                        </a:lnTo>
                        <a:lnTo>
                          <a:pt x="252" y="297"/>
                        </a:lnTo>
                        <a:lnTo>
                          <a:pt x="265" y="297"/>
                        </a:lnTo>
                        <a:lnTo>
                          <a:pt x="277" y="297"/>
                        </a:lnTo>
                        <a:lnTo>
                          <a:pt x="322" y="289"/>
                        </a:lnTo>
                        <a:lnTo>
                          <a:pt x="334" y="289"/>
                        </a:lnTo>
                        <a:lnTo>
                          <a:pt x="346" y="281"/>
                        </a:lnTo>
                        <a:lnTo>
                          <a:pt x="358" y="277"/>
                        </a:lnTo>
                        <a:lnTo>
                          <a:pt x="370" y="273"/>
                        </a:lnTo>
                        <a:lnTo>
                          <a:pt x="383" y="269"/>
                        </a:lnTo>
                        <a:lnTo>
                          <a:pt x="395" y="269"/>
                        </a:lnTo>
                        <a:lnTo>
                          <a:pt x="407" y="265"/>
                        </a:lnTo>
                        <a:lnTo>
                          <a:pt x="423" y="265"/>
                        </a:lnTo>
                        <a:lnTo>
                          <a:pt x="431" y="269"/>
                        </a:lnTo>
                        <a:lnTo>
                          <a:pt x="423" y="273"/>
                        </a:lnTo>
                        <a:lnTo>
                          <a:pt x="407" y="277"/>
                        </a:lnTo>
                        <a:lnTo>
                          <a:pt x="395" y="277"/>
                        </a:lnTo>
                        <a:lnTo>
                          <a:pt x="383" y="285"/>
                        </a:lnTo>
                        <a:lnTo>
                          <a:pt x="370" y="289"/>
                        </a:lnTo>
                        <a:lnTo>
                          <a:pt x="358" y="293"/>
                        </a:lnTo>
                        <a:lnTo>
                          <a:pt x="346" y="297"/>
                        </a:lnTo>
                        <a:lnTo>
                          <a:pt x="334" y="302"/>
                        </a:lnTo>
                        <a:lnTo>
                          <a:pt x="317" y="306"/>
                        </a:lnTo>
                        <a:lnTo>
                          <a:pt x="305" y="306"/>
                        </a:lnTo>
                        <a:lnTo>
                          <a:pt x="293" y="310"/>
                        </a:lnTo>
                        <a:lnTo>
                          <a:pt x="281" y="310"/>
                        </a:lnTo>
                        <a:lnTo>
                          <a:pt x="269" y="310"/>
                        </a:lnTo>
                        <a:lnTo>
                          <a:pt x="256" y="310"/>
                        </a:lnTo>
                        <a:lnTo>
                          <a:pt x="244" y="306"/>
                        </a:lnTo>
                        <a:lnTo>
                          <a:pt x="220" y="306"/>
                        </a:lnTo>
                        <a:lnTo>
                          <a:pt x="208" y="310"/>
                        </a:lnTo>
                        <a:lnTo>
                          <a:pt x="191" y="310"/>
                        </a:lnTo>
                        <a:lnTo>
                          <a:pt x="179" y="314"/>
                        </a:lnTo>
                        <a:lnTo>
                          <a:pt x="167" y="314"/>
                        </a:lnTo>
                        <a:lnTo>
                          <a:pt x="155" y="318"/>
                        </a:lnTo>
                        <a:lnTo>
                          <a:pt x="163" y="330"/>
                        </a:lnTo>
                        <a:lnTo>
                          <a:pt x="183" y="338"/>
                        </a:lnTo>
                        <a:lnTo>
                          <a:pt x="199" y="338"/>
                        </a:lnTo>
                        <a:lnTo>
                          <a:pt x="212" y="346"/>
                        </a:lnTo>
                        <a:lnTo>
                          <a:pt x="224" y="350"/>
                        </a:lnTo>
                        <a:lnTo>
                          <a:pt x="236" y="350"/>
                        </a:lnTo>
                        <a:lnTo>
                          <a:pt x="248" y="354"/>
                        </a:lnTo>
                        <a:lnTo>
                          <a:pt x="260" y="358"/>
                        </a:lnTo>
                        <a:lnTo>
                          <a:pt x="273" y="358"/>
                        </a:lnTo>
                        <a:lnTo>
                          <a:pt x="289" y="358"/>
                        </a:lnTo>
                        <a:lnTo>
                          <a:pt x="297" y="346"/>
                        </a:lnTo>
                        <a:lnTo>
                          <a:pt x="309" y="338"/>
                        </a:lnTo>
                        <a:lnTo>
                          <a:pt x="322" y="330"/>
                        </a:lnTo>
                        <a:lnTo>
                          <a:pt x="334" y="322"/>
                        </a:lnTo>
                        <a:lnTo>
                          <a:pt x="346" y="314"/>
                        </a:lnTo>
                        <a:lnTo>
                          <a:pt x="362" y="306"/>
                        </a:lnTo>
                        <a:lnTo>
                          <a:pt x="370" y="302"/>
                        </a:lnTo>
                        <a:lnTo>
                          <a:pt x="387" y="302"/>
                        </a:lnTo>
                        <a:lnTo>
                          <a:pt x="399" y="302"/>
                        </a:lnTo>
                        <a:lnTo>
                          <a:pt x="411" y="297"/>
                        </a:lnTo>
                        <a:lnTo>
                          <a:pt x="423" y="297"/>
                        </a:lnTo>
                        <a:lnTo>
                          <a:pt x="448" y="293"/>
                        </a:lnTo>
                        <a:lnTo>
                          <a:pt x="464" y="293"/>
                        </a:lnTo>
                        <a:lnTo>
                          <a:pt x="476" y="293"/>
                        </a:lnTo>
                        <a:lnTo>
                          <a:pt x="488" y="293"/>
                        </a:lnTo>
                        <a:lnTo>
                          <a:pt x="505" y="289"/>
                        </a:lnTo>
                        <a:lnTo>
                          <a:pt x="517" y="289"/>
                        </a:lnTo>
                        <a:lnTo>
                          <a:pt x="525" y="285"/>
                        </a:lnTo>
                        <a:lnTo>
                          <a:pt x="541" y="285"/>
                        </a:lnTo>
                        <a:lnTo>
                          <a:pt x="553" y="281"/>
                        </a:lnTo>
                        <a:lnTo>
                          <a:pt x="566" y="285"/>
                        </a:lnTo>
                        <a:lnTo>
                          <a:pt x="578" y="285"/>
                        </a:lnTo>
                        <a:lnTo>
                          <a:pt x="566" y="285"/>
                        </a:lnTo>
                        <a:lnTo>
                          <a:pt x="549" y="289"/>
                        </a:lnTo>
                        <a:lnTo>
                          <a:pt x="537" y="289"/>
                        </a:lnTo>
                        <a:lnTo>
                          <a:pt x="525" y="293"/>
                        </a:lnTo>
                        <a:lnTo>
                          <a:pt x="501" y="297"/>
                        </a:lnTo>
                        <a:lnTo>
                          <a:pt x="484" y="297"/>
                        </a:lnTo>
                        <a:lnTo>
                          <a:pt x="472" y="297"/>
                        </a:lnTo>
                        <a:lnTo>
                          <a:pt x="460" y="302"/>
                        </a:lnTo>
                        <a:lnTo>
                          <a:pt x="448" y="302"/>
                        </a:lnTo>
                        <a:lnTo>
                          <a:pt x="435" y="302"/>
                        </a:lnTo>
                        <a:lnTo>
                          <a:pt x="423" y="302"/>
                        </a:lnTo>
                        <a:lnTo>
                          <a:pt x="411" y="306"/>
                        </a:lnTo>
                        <a:lnTo>
                          <a:pt x="399" y="310"/>
                        </a:lnTo>
                        <a:lnTo>
                          <a:pt x="383" y="310"/>
                        </a:lnTo>
                        <a:lnTo>
                          <a:pt x="370" y="318"/>
                        </a:lnTo>
                        <a:lnTo>
                          <a:pt x="358" y="326"/>
                        </a:lnTo>
                        <a:lnTo>
                          <a:pt x="346" y="338"/>
                        </a:lnTo>
                        <a:lnTo>
                          <a:pt x="334" y="342"/>
                        </a:lnTo>
                        <a:lnTo>
                          <a:pt x="322" y="354"/>
                        </a:lnTo>
                        <a:lnTo>
                          <a:pt x="317" y="363"/>
                        </a:lnTo>
                        <a:lnTo>
                          <a:pt x="326" y="367"/>
                        </a:lnTo>
                        <a:lnTo>
                          <a:pt x="342" y="371"/>
                        </a:lnTo>
                        <a:lnTo>
                          <a:pt x="354" y="375"/>
                        </a:lnTo>
                        <a:lnTo>
                          <a:pt x="366" y="367"/>
                        </a:lnTo>
                        <a:lnTo>
                          <a:pt x="378" y="363"/>
                        </a:lnTo>
                        <a:lnTo>
                          <a:pt x="366" y="371"/>
                        </a:lnTo>
                        <a:lnTo>
                          <a:pt x="378" y="375"/>
                        </a:lnTo>
                        <a:lnTo>
                          <a:pt x="391" y="375"/>
                        </a:lnTo>
                        <a:lnTo>
                          <a:pt x="407" y="375"/>
                        </a:lnTo>
                        <a:lnTo>
                          <a:pt x="419" y="379"/>
                        </a:lnTo>
                        <a:lnTo>
                          <a:pt x="431" y="375"/>
                        </a:lnTo>
                        <a:lnTo>
                          <a:pt x="444" y="375"/>
                        </a:lnTo>
                        <a:lnTo>
                          <a:pt x="456" y="375"/>
                        </a:lnTo>
                        <a:lnTo>
                          <a:pt x="468" y="375"/>
                        </a:lnTo>
                        <a:lnTo>
                          <a:pt x="480" y="375"/>
                        </a:lnTo>
                        <a:lnTo>
                          <a:pt x="492" y="367"/>
                        </a:lnTo>
                        <a:lnTo>
                          <a:pt x="496" y="354"/>
                        </a:lnTo>
                        <a:lnTo>
                          <a:pt x="501" y="342"/>
                        </a:lnTo>
                        <a:lnTo>
                          <a:pt x="509" y="338"/>
                        </a:lnTo>
                        <a:lnTo>
                          <a:pt x="525" y="338"/>
                        </a:lnTo>
                        <a:lnTo>
                          <a:pt x="509" y="350"/>
                        </a:lnTo>
                        <a:lnTo>
                          <a:pt x="525" y="350"/>
                        </a:lnTo>
                        <a:lnTo>
                          <a:pt x="537" y="350"/>
                        </a:lnTo>
                        <a:lnTo>
                          <a:pt x="549" y="346"/>
                        </a:lnTo>
                        <a:lnTo>
                          <a:pt x="562" y="346"/>
                        </a:lnTo>
                        <a:lnTo>
                          <a:pt x="574" y="338"/>
                        </a:lnTo>
                        <a:lnTo>
                          <a:pt x="586" y="338"/>
                        </a:lnTo>
                        <a:lnTo>
                          <a:pt x="598" y="330"/>
                        </a:lnTo>
                        <a:lnTo>
                          <a:pt x="610" y="334"/>
                        </a:lnTo>
                        <a:lnTo>
                          <a:pt x="598" y="342"/>
                        </a:lnTo>
                        <a:lnTo>
                          <a:pt x="586" y="346"/>
                        </a:lnTo>
                        <a:lnTo>
                          <a:pt x="570" y="350"/>
                        </a:lnTo>
                        <a:lnTo>
                          <a:pt x="558" y="350"/>
                        </a:lnTo>
                        <a:lnTo>
                          <a:pt x="545" y="354"/>
                        </a:lnTo>
                        <a:lnTo>
                          <a:pt x="533" y="358"/>
                        </a:lnTo>
                        <a:lnTo>
                          <a:pt x="533" y="371"/>
                        </a:lnTo>
                        <a:lnTo>
                          <a:pt x="541" y="371"/>
                        </a:lnTo>
                        <a:lnTo>
                          <a:pt x="558" y="371"/>
                        </a:lnTo>
                        <a:lnTo>
                          <a:pt x="570" y="371"/>
                        </a:lnTo>
                        <a:lnTo>
                          <a:pt x="582" y="371"/>
                        </a:lnTo>
                        <a:lnTo>
                          <a:pt x="594" y="367"/>
                        </a:lnTo>
                        <a:lnTo>
                          <a:pt x="606" y="367"/>
                        </a:lnTo>
                        <a:lnTo>
                          <a:pt x="619" y="363"/>
                        </a:lnTo>
                        <a:lnTo>
                          <a:pt x="635" y="363"/>
                        </a:lnTo>
                        <a:lnTo>
                          <a:pt x="647" y="358"/>
                        </a:lnTo>
                        <a:lnTo>
                          <a:pt x="655" y="358"/>
                        </a:lnTo>
                        <a:lnTo>
                          <a:pt x="671" y="354"/>
                        </a:lnTo>
                        <a:lnTo>
                          <a:pt x="680" y="350"/>
                        </a:lnTo>
                        <a:lnTo>
                          <a:pt x="696" y="346"/>
                        </a:lnTo>
                        <a:lnTo>
                          <a:pt x="708" y="346"/>
                        </a:lnTo>
                        <a:lnTo>
                          <a:pt x="720" y="338"/>
                        </a:lnTo>
                        <a:lnTo>
                          <a:pt x="733" y="338"/>
                        </a:lnTo>
                        <a:lnTo>
                          <a:pt x="745" y="330"/>
                        </a:lnTo>
                        <a:lnTo>
                          <a:pt x="757" y="322"/>
                        </a:lnTo>
                        <a:lnTo>
                          <a:pt x="769" y="314"/>
                        </a:lnTo>
                        <a:lnTo>
                          <a:pt x="765" y="302"/>
                        </a:lnTo>
                        <a:lnTo>
                          <a:pt x="777" y="293"/>
                        </a:lnTo>
                        <a:lnTo>
                          <a:pt x="765" y="289"/>
                        </a:lnTo>
                        <a:lnTo>
                          <a:pt x="753" y="281"/>
                        </a:lnTo>
                        <a:lnTo>
                          <a:pt x="765" y="285"/>
                        </a:lnTo>
                        <a:lnTo>
                          <a:pt x="773" y="289"/>
                        </a:lnTo>
                        <a:lnTo>
                          <a:pt x="789" y="293"/>
                        </a:lnTo>
                        <a:lnTo>
                          <a:pt x="802" y="289"/>
                        </a:lnTo>
                        <a:lnTo>
                          <a:pt x="806" y="277"/>
                        </a:lnTo>
                        <a:lnTo>
                          <a:pt x="818" y="273"/>
                        </a:lnTo>
                        <a:lnTo>
                          <a:pt x="826" y="265"/>
                        </a:lnTo>
                        <a:lnTo>
                          <a:pt x="838" y="261"/>
                        </a:lnTo>
                        <a:lnTo>
                          <a:pt x="851" y="257"/>
                        </a:lnTo>
                        <a:lnTo>
                          <a:pt x="867" y="253"/>
                        </a:lnTo>
                        <a:lnTo>
                          <a:pt x="879" y="249"/>
                        </a:lnTo>
                        <a:lnTo>
                          <a:pt x="891" y="245"/>
                        </a:lnTo>
                        <a:lnTo>
                          <a:pt x="903" y="245"/>
                        </a:lnTo>
                        <a:lnTo>
                          <a:pt x="895" y="253"/>
                        </a:lnTo>
                        <a:lnTo>
                          <a:pt x="879" y="257"/>
                        </a:lnTo>
                        <a:lnTo>
                          <a:pt x="871" y="261"/>
                        </a:lnTo>
                        <a:lnTo>
                          <a:pt x="855" y="261"/>
                        </a:lnTo>
                        <a:lnTo>
                          <a:pt x="842" y="273"/>
                        </a:lnTo>
                        <a:lnTo>
                          <a:pt x="830" y="281"/>
                        </a:lnTo>
                        <a:lnTo>
                          <a:pt x="818" y="289"/>
                        </a:lnTo>
                        <a:lnTo>
                          <a:pt x="806" y="297"/>
                        </a:lnTo>
                        <a:lnTo>
                          <a:pt x="794" y="302"/>
                        </a:lnTo>
                        <a:lnTo>
                          <a:pt x="789" y="314"/>
                        </a:lnTo>
                        <a:lnTo>
                          <a:pt x="789" y="330"/>
                        </a:lnTo>
                        <a:lnTo>
                          <a:pt x="806" y="326"/>
                        </a:lnTo>
                        <a:lnTo>
                          <a:pt x="818" y="326"/>
                        </a:lnTo>
                        <a:lnTo>
                          <a:pt x="830" y="322"/>
                        </a:lnTo>
                        <a:lnTo>
                          <a:pt x="842" y="322"/>
                        </a:lnTo>
                        <a:lnTo>
                          <a:pt x="855" y="322"/>
                        </a:lnTo>
                        <a:lnTo>
                          <a:pt x="867" y="322"/>
                        </a:lnTo>
                        <a:lnTo>
                          <a:pt x="879" y="322"/>
                        </a:lnTo>
                        <a:lnTo>
                          <a:pt x="891" y="322"/>
                        </a:lnTo>
                        <a:lnTo>
                          <a:pt x="920" y="322"/>
                        </a:lnTo>
                        <a:lnTo>
                          <a:pt x="932" y="330"/>
                        </a:lnTo>
                        <a:lnTo>
                          <a:pt x="920" y="330"/>
                        </a:lnTo>
                        <a:lnTo>
                          <a:pt x="891" y="330"/>
                        </a:lnTo>
                        <a:lnTo>
                          <a:pt x="879" y="330"/>
                        </a:lnTo>
                        <a:lnTo>
                          <a:pt x="863" y="330"/>
                        </a:lnTo>
                        <a:lnTo>
                          <a:pt x="851" y="334"/>
                        </a:lnTo>
                        <a:lnTo>
                          <a:pt x="838" y="334"/>
                        </a:lnTo>
                        <a:lnTo>
                          <a:pt x="810" y="338"/>
                        </a:lnTo>
                        <a:lnTo>
                          <a:pt x="798" y="342"/>
                        </a:lnTo>
                        <a:lnTo>
                          <a:pt x="785" y="346"/>
                        </a:lnTo>
                        <a:lnTo>
                          <a:pt x="773" y="346"/>
                        </a:lnTo>
                        <a:lnTo>
                          <a:pt x="745" y="354"/>
                        </a:lnTo>
                        <a:lnTo>
                          <a:pt x="733" y="363"/>
                        </a:lnTo>
                        <a:lnTo>
                          <a:pt x="749" y="363"/>
                        </a:lnTo>
                        <a:lnTo>
                          <a:pt x="773" y="363"/>
                        </a:lnTo>
                        <a:lnTo>
                          <a:pt x="789" y="363"/>
                        </a:lnTo>
                        <a:lnTo>
                          <a:pt x="802" y="363"/>
                        </a:lnTo>
                        <a:lnTo>
                          <a:pt x="814" y="363"/>
                        </a:lnTo>
                        <a:lnTo>
                          <a:pt x="826" y="363"/>
                        </a:lnTo>
                        <a:lnTo>
                          <a:pt x="838" y="367"/>
                        </a:lnTo>
                        <a:lnTo>
                          <a:pt x="834" y="371"/>
                        </a:lnTo>
                        <a:lnTo>
                          <a:pt x="806" y="371"/>
                        </a:lnTo>
                        <a:lnTo>
                          <a:pt x="794" y="371"/>
                        </a:lnTo>
                        <a:lnTo>
                          <a:pt x="769" y="371"/>
                        </a:lnTo>
                        <a:lnTo>
                          <a:pt x="757" y="371"/>
                        </a:lnTo>
                        <a:lnTo>
                          <a:pt x="741" y="371"/>
                        </a:lnTo>
                        <a:lnTo>
                          <a:pt x="728" y="375"/>
                        </a:lnTo>
                        <a:lnTo>
                          <a:pt x="716" y="375"/>
                        </a:lnTo>
                        <a:lnTo>
                          <a:pt x="704" y="379"/>
                        </a:lnTo>
                        <a:lnTo>
                          <a:pt x="692" y="383"/>
                        </a:lnTo>
                        <a:lnTo>
                          <a:pt x="680" y="383"/>
                        </a:lnTo>
                        <a:lnTo>
                          <a:pt x="667" y="383"/>
                        </a:lnTo>
                        <a:lnTo>
                          <a:pt x="639" y="391"/>
                        </a:lnTo>
                        <a:lnTo>
                          <a:pt x="614" y="391"/>
                        </a:lnTo>
                        <a:lnTo>
                          <a:pt x="602" y="391"/>
                        </a:lnTo>
                        <a:lnTo>
                          <a:pt x="590" y="395"/>
                        </a:lnTo>
                        <a:lnTo>
                          <a:pt x="578" y="395"/>
                        </a:lnTo>
                        <a:lnTo>
                          <a:pt x="562" y="399"/>
                        </a:lnTo>
                        <a:lnTo>
                          <a:pt x="549" y="399"/>
                        </a:lnTo>
                        <a:lnTo>
                          <a:pt x="537" y="407"/>
                        </a:lnTo>
                        <a:lnTo>
                          <a:pt x="549" y="420"/>
                        </a:lnTo>
                        <a:lnTo>
                          <a:pt x="562" y="424"/>
                        </a:lnTo>
                        <a:lnTo>
                          <a:pt x="574" y="432"/>
                        </a:lnTo>
                        <a:lnTo>
                          <a:pt x="586" y="440"/>
                        </a:lnTo>
                        <a:lnTo>
                          <a:pt x="598" y="448"/>
                        </a:lnTo>
                        <a:lnTo>
                          <a:pt x="610" y="452"/>
                        </a:lnTo>
                        <a:lnTo>
                          <a:pt x="623" y="452"/>
                        </a:lnTo>
                        <a:lnTo>
                          <a:pt x="635" y="456"/>
                        </a:lnTo>
                        <a:lnTo>
                          <a:pt x="627" y="468"/>
                        </a:lnTo>
                        <a:lnTo>
                          <a:pt x="623" y="481"/>
                        </a:lnTo>
                        <a:lnTo>
                          <a:pt x="635" y="485"/>
                        </a:lnTo>
                        <a:lnTo>
                          <a:pt x="647" y="489"/>
                        </a:lnTo>
                        <a:lnTo>
                          <a:pt x="659" y="493"/>
                        </a:lnTo>
                        <a:lnTo>
                          <a:pt x="671" y="497"/>
                        </a:lnTo>
                        <a:lnTo>
                          <a:pt x="684" y="493"/>
                        </a:lnTo>
                        <a:lnTo>
                          <a:pt x="696" y="493"/>
                        </a:lnTo>
                        <a:lnTo>
                          <a:pt x="708" y="489"/>
                        </a:lnTo>
                        <a:lnTo>
                          <a:pt x="720" y="489"/>
                        </a:lnTo>
                        <a:lnTo>
                          <a:pt x="733" y="489"/>
                        </a:lnTo>
                        <a:lnTo>
                          <a:pt x="720" y="497"/>
                        </a:lnTo>
                        <a:lnTo>
                          <a:pt x="716" y="497"/>
                        </a:lnTo>
                        <a:lnTo>
                          <a:pt x="688" y="501"/>
                        </a:lnTo>
                        <a:lnTo>
                          <a:pt x="676" y="505"/>
                        </a:lnTo>
                        <a:lnTo>
                          <a:pt x="663" y="501"/>
                        </a:lnTo>
                        <a:lnTo>
                          <a:pt x="651" y="501"/>
                        </a:lnTo>
                        <a:lnTo>
                          <a:pt x="635" y="497"/>
                        </a:lnTo>
                        <a:lnTo>
                          <a:pt x="623" y="501"/>
                        </a:lnTo>
                        <a:lnTo>
                          <a:pt x="610" y="489"/>
                        </a:lnTo>
                        <a:lnTo>
                          <a:pt x="598" y="476"/>
                        </a:lnTo>
                        <a:lnTo>
                          <a:pt x="590" y="468"/>
                        </a:lnTo>
                        <a:lnTo>
                          <a:pt x="578" y="460"/>
                        </a:lnTo>
                        <a:lnTo>
                          <a:pt x="566" y="452"/>
                        </a:lnTo>
                        <a:lnTo>
                          <a:pt x="553" y="448"/>
                        </a:lnTo>
                        <a:lnTo>
                          <a:pt x="529" y="436"/>
                        </a:lnTo>
                        <a:lnTo>
                          <a:pt x="517" y="428"/>
                        </a:lnTo>
                        <a:lnTo>
                          <a:pt x="505" y="420"/>
                        </a:lnTo>
                        <a:lnTo>
                          <a:pt x="492" y="415"/>
                        </a:lnTo>
                        <a:lnTo>
                          <a:pt x="480" y="411"/>
                        </a:lnTo>
                        <a:lnTo>
                          <a:pt x="468" y="411"/>
                        </a:lnTo>
                        <a:lnTo>
                          <a:pt x="456" y="407"/>
                        </a:lnTo>
                        <a:lnTo>
                          <a:pt x="444" y="407"/>
                        </a:lnTo>
                        <a:lnTo>
                          <a:pt x="427" y="411"/>
                        </a:lnTo>
                        <a:lnTo>
                          <a:pt x="415" y="411"/>
                        </a:lnTo>
                        <a:lnTo>
                          <a:pt x="403" y="411"/>
                        </a:lnTo>
                        <a:lnTo>
                          <a:pt x="391" y="407"/>
                        </a:lnTo>
                        <a:lnTo>
                          <a:pt x="366" y="399"/>
                        </a:lnTo>
                        <a:lnTo>
                          <a:pt x="354" y="399"/>
                        </a:lnTo>
                        <a:lnTo>
                          <a:pt x="342" y="403"/>
                        </a:lnTo>
                        <a:lnTo>
                          <a:pt x="326" y="411"/>
                        </a:lnTo>
                        <a:lnTo>
                          <a:pt x="322" y="424"/>
                        </a:lnTo>
                        <a:lnTo>
                          <a:pt x="322" y="436"/>
                        </a:lnTo>
                        <a:lnTo>
                          <a:pt x="334" y="448"/>
                        </a:lnTo>
                        <a:lnTo>
                          <a:pt x="342" y="448"/>
                        </a:lnTo>
                        <a:lnTo>
                          <a:pt x="354" y="448"/>
                        </a:lnTo>
                        <a:lnTo>
                          <a:pt x="366" y="452"/>
                        </a:lnTo>
                        <a:lnTo>
                          <a:pt x="383" y="452"/>
                        </a:lnTo>
                        <a:lnTo>
                          <a:pt x="395" y="460"/>
                        </a:lnTo>
                        <a:lnTo>
                          <a:pt x="383" y="456"/>
                        </a:lnTo>
                        <a:lnTo>
                          <a:pt x="370" y="456"/>
                        </a:lnTo>
                        <a:lnTo>
                          <a:pt x="358" y="452"/>
                        </a:lnTo>
                        <a:lnTo>
                          <a:pt x="346" y="452"/>
                        </a:lnTo>
                        <a:lnTo>
                          <a:pt x="334" y="456"/>
                        </a:lnTo>
                        <a:lnTo>
                          <a:pt x="334" y="468"/>
                        </a:lnTo>
                        <a:lnTo>
                          <a:pt x="330" y="481"/>
                        </a:lnTo>
                        <a:lnTo>
                          <a:pt x="342" y="485"/>
                        </a:lnTo>
                        <a:lnTo>
                          <a:pt x="354" y="485"/>
                        </a:lnTo>
                        <a:lnTo>
                          <a:pt x="370" y="489"/>
                        </a:lnTo>
                        <a:lnTo>
                          <a:pt x="383" y="489"/>
                        </a:lnTo>
                        <a:lnTo>
                          <a:pt x="395" y="489"/>
                        </a:lnTo>
                        <a:lnTo>
                          <a:pt x="407" y="493"/>
                        </a:lnTo>
                        <a:lnTo>
                          <a:pt x="419" y="505"/>
                        </a:lnTo>
                        <a:lnTo>
                          <a:pt x="427" y="517"/>
                        </a:lnTo>
                        <a:lnTo>
                          <a:pt x="440" y="525"/>
                        </a:lnTo>
                        <a:lnTo>
                          <a:pt x="452" y="533"/>
                        </a:lnTo>
                        <a:lnTo>
                          <a:pt x="456" y="546"/>
                        </a:lnTo>
                        <a:lnTo>
                          <a:pt x="464" y="558"/>
                        </a:lnTo>
                        <a:lnTo>
                          <a:pt x="480" y="562"/>
                        </a:lnTo>
                        <a:lnTo>
                          <a:pt x="488" y="570"/>
                        </a:lnTo>
                        <a:lnTo>
                          <a:pt x="501" y="574"/>
                        </a:lnTo>
                        <a:lnTo>
                          <a:pt x="517" y="578"/>
                        </a:lnTo>
                        <a:lnTo>
                          <a:pt x="501" y="578"/>
                        </a:lnTo>
                        <a:lnTo>
                          <a:pt x="488" y="578"/>
                        </a:lnTo>
                        <a:lnTo>
                          <a:pt x="476" y="570"/>
                        </a:lnTo>
                        <a:lnTo>
                          <a:pt x="464" y="566"/>
                        </a:lnTo>
                        <a:lnTo>
                          <a:pt x="452" y="562"/>
                        </a:lnTo>
                        <a:lnTo>
                          <a:pt x="440" y="570"/>
                        </a:lnTo>
                        <a:lnTo>
                          <a:pt x="444" y="582"/>
                        </a:lnTo>
                        <a:lnTo>
                          <a:pt x="456" y="586"/>
                        </a:lnTo>
                        <a:lnTo>
                          <a:pt x="468" y="586"/>
                        </a:lnTo>
                        <a:lnTo>
                          <a:pt x="480" y="590"/>
                        </a:lnTo>
                        <a:lnTo>
                          <a:pt x="492" y="590"/>
                        </a:lnTo>
                        <a:lnTo>
                          <a:pt x="505" y="594"/>
                        </a:lnTo>
                        <a:lnTo>
                          <a:pt x="517" y="590"/>
                        </a:lnTo>
                        <a:lnTo>
                          <a:pt x="529" y="590"/>
                        </a:lnTo>
                        <a:lnTo>
                          <a:pt x="541" y="590"/>
                        </a:lnTo>
                        <a:lnTo>
                          <a:pt x="570" y="599"/>
                        </a:lnTo>
                        <a:lnTo>
                          <a:pt x="582" y="594"/>
                        </a:lnTo>
                        <a:lnTo>
                          <a:pt x="594" y="594"/>
                        </a:lnTo>
                        <a:lnTo>
                          <a:pt x="606" y="582"/>
                        </a:lnTo>
                        <a:lnTo>
                          <a:pt x="619" y="578"/>
                        </a:lnTo>
                        <a:lnTo>
                          <a:pt x="631" y="578"/>
                        </a:lnTo>
                        <a:lnTo>
                          <a:pt x="619" y="590"/>
                        </a:lnTo>
                        <a:lnTo>
                          <a:pt x="610" y="603"/>
                        </a:lnTo>
                        <a:lnTo>
                          <a:pt x="598" y="603"/>
                        </a:lnTo>
                        <a:lnTo>
                          <a:pt x="586" y="607"/>
                        </a:lnTo>
                        <a:lnTo>
                          <a:pt x="574" y="607"/>
                        </a:lnTo>
                        <a:lnTo>
                          <a:pt x="558" y="607"/>
                        </a:lnTo>
                        <a:lnTo>
                          <a:pt x="549" y="603"/>
                        </a:lnTo>
                        <a:lnTo>
                          <a:pt x="537" y="611"/>
                        </a:lnTo>
                        <a:lnTo>
                          <a:pt x="549" y="615"/>
                        </a:lnTo>
                        <a:lnTo>
                          <a:pt x="562" y="619"/>
                        </a:lnTo>
                        <a:lnTo>
                          <a:pt x="574" y="615"/>
                        </a:lnTo>
                        <a:lnTo>
                          <a:pt x="586" y="623"/>
                        </a:lnTo>
                        <a:lnTo>
                          <a:pt x="574" y="631"/>
                        </a:lnTo>
                        <a:lnTo>
                          <a:pt x="582" y="639"/>
                        </a:lnTo>
                        <a:lnTo>
                          <a:pt x="570" y="639"/>
                        </a:lnTo>
                        <a:lnTo>
                          <a:pt x="558" y="627"/>
                        </a:lnTo>
                        <a:lnTo>
                          <a:pt x="545" y="623"/>
                        </a:lnTo>
                        <a:lnTo>
                          <a:pt x="533" y="619"/>
                        </a:lnTo>
                        <a:lnTo>
                          <a:pt x="521" y="615"/>
                        </a:lnTo>
                        <a:lnTo>
                          <a:pt x="509" y="611"/>
                        </a:lnTo>
                        <a:lnTo>
                          <a:pt x="492" y="607"/>
                        </a:lnTo>
                        <a:lnTo>
                          <a:pt x="480" y="603"/>
                        </a:lnTo>
                        <a:lnTo>
                          <a:pt x="468" y="603"/>
                        </a:lnTo>
                        <a:lnTo>
                          <a:pt x="456" y="603"/>
                        </a:lnTo>
                        <a:lnTo>
                          <a:pt x="444" y="603"/>
                        </a:lnTo>
                        <a:lnTo>
                          <a:pt x="431" y="599"/>
                        </a:lnTo>
                        <a:lnTo>
                          <a:pt x="419" y="594"/>
                        </a:lnTo>
                        <a:lnTo>
                          <a:pt x="407" y="594"/>
                        </a:lnTo>
                        <a:lnTo>
                          <a:pt x="395" y="599"/>
                        </a:lnTo>
                        <a:lnTo>
                          <a:pt x="383" y="603"/>
                        </a:lnTo>
                        <a:lnTo>
                          <a:pt x="358" y="607"/>
                        </a:lnTo>
                        <a:lnTo>
                          <a:pt x="346" y="607"/>
                        </a:lnTo>
                        <a:lnTo>
                          <a:pt x="334" y="611"/>
                        </a:lnTo>
                        <a:lnTo>
                          <a:pt x="317" y="611"/>
                        </a:lnTo>
                        <a:lnTo>
                          <a:pt x="305" y="619"/>
                        </a:lnTo>
                        <a:lnTo>
                          <a:pt x="301" y="631"/>
                        </a:lnTo>
                        <a:lnTo>
                          <a:pt x="301" y="643"/>
                        </a:lnTo>
                        <a:lnTo>
                          <a:pt x="289" y="643"/>
                        </a:lnTo>
                        <a:lnTo>
                          <a:pt x="277" y="651"/>
                        </a:lnTo>
                        <a:lnTo>
                          <a:pt x="269" y="664"/>
                        </a:lnTo>
                        <a:lnTo>
                          <a:pt x="269" y="676"/>
                        </a:lnTo>
                        <a:lnTo>
                          <a:pt x="277" y="688"/>
                        </a:lnTo>
                        <a:lnTo>
                          <a:pt x="289" y="688"/>
                        </a:lnTo>
                        <a:lnTo>
                          <a:pt x="277" y="700"/>
                        </a:lnTo>
                        <a:lnTo>
                          <a:pt x="289" y="700"/>
                        </a:lnTo>
                        <a:lnTo>
                          <a:pt x="301" y="700"/>
                        </a:lnTo>
                        <a:lnTo>
                          <a:pt x="317" y="700"/>
                        </a:lnTo>
                        <a:lnTo>
                          <a:pt x="330" y="688"/>
                        </a:lnTo>
                        <a:lnTo>
                          <a:pt x="342" y="688"/>
                        </a:lnTo>
                        <a:lnTo>
                          <a:pt x="354" y="684"/>
                        </a:lnTo>
                        <a:lnTo>
                          <a:pt x="366" y="676"/>
                        </a:lnTo>
                        <a:lnTo>
                          <a:pt x="358" y="688"/>
                        </a:lnTo>
                        <a:lnTo>
                          <a:pt x="342" y="696"/>
                        </a:lnTo>
                        <a:lnTo>
                          <a:pt x="354" y="708"/>
                        </a:lnTo>
                        <a:lnTo>
                          <a:pt x="366" y="704"/>
                        </a:lnTo>
                        <a:lnTo>
                          <a:pt x="378" y="704"/>
                        </a:lnTo>
                        <a:lnTo>
                          <a:pt x="391" y="700"/>
                        </a:lnTo>
                        <a:lnTo>
                          <a:pt x="403" y="692"/>
                        </a:lnTo>
                        <a:lnTo>
                          <a:pt x="411" y="680"/>
                        </a:lnTo>
                        <a:lnTo>
                          <a:pt x="423" y="668"/>
                        </a:lnTo>
                        <a:lnTo>
                          <a:pt x="427" y="655"/>
                        </a:lnTo>
                        <a:lnTo>
                          <a:pt x="440" y="643"/>
                        </a:lnTo>
                        <a:lnTo>
                          <a:pt x="431" y="655"/>
                        </a:lnTo>
                        <a:lnTo>
                          <a:pt x="431" y="668"/>
                        </a:lnTo>
                        <a:lnTo>
                          <a:pt x="444" y="672"/>
                        </a:lnTo>
                        <a:lnTo>
                          <a:pt x="427" y="676"/>
                        </a:lnTo>
                        <a:lnTo>
                          <a:pt x="431" y="688"/>
                        </a:lnTo>
                        <a:lnTo>
                          <a:pt x="444" y="688"/>
                        </a:lnTo>
                        <a:lnTo>
                          <a:pt x="456" y="688"/>
                        </a:lnTo>
                        <a:lnTo>
                          <a:pt x="468" y="696"/>
                        </a:lnTo>
                        <a:lnTo>
                          <a:pt x="456" y="692"/>
                        </a:lnTo>
                        <a:lnTo>
                          <a:pt x="444" y="688"/>
                        </a:lnTo>
                        <a:lnTo>
                          <a:pt x="431" y="692"/>
                        </a:lnTo>
                        <a:lnTo>
                          <a:pt x="419" y="692"/>
                        </a:lnTo>
                        <a:lnTo>
                          <a:pt x="423" y="708"/>
                        </a:lnTo>
                        <a:lnTo>
                          <a:pt x="435" y="708"/>
                        </a:lnTo>
                        <a:lnTo>
                          <a:pt x="448" y="704"/>
                        </a:lnTo>
                        <a:lnTo>
                          <a:pt x="460" y="704"/>
                        </a:lnTo>
                        <a:lnTo>
                          <a:pt x="448" y="704"/>
                        </a:lnTo>
                        <a:lnTo>
                          <a:pt x="435" y="712"/>
                        </a:lnTo>
                        <a:lnTo>
                          <a:pt x="423" y="708"/>
                        </a:lnTo>
                        <a:lnTo>
                          <a:pt x="411" y="708"/>
                        </a:lnTo>
                        <a:lnTo>
                          <a:pt x="399" y="712"/>
                        </a:lnTo>
                        <a:lnTo>
                          <a:pt x="387" y="721"/>
                        </a:lnTo>
                        <a:lnTo>
                          <a:pt x="387" y="733"/>
                        </a:lnTo>
                        <a:lnTo>
                          <a:pt x="403" y="729"/>
                        </a:lnTo>
                        <a:lnTo>
                          <a:pt x="411" y="729"/>
                        </a:lnTo>
                        <a:lnTo>
                          <a:pt x="427" y="729"/>
                        </a:lnTo>
                        <a:lnTo>
                          <a:pt x="440" y="725"/>
                        </a:lnTo>
                        <a:lnTo>
                          <a:pt x="448" y="729"/>
                        </a:lnTo>
                        <a:lnTo>
                          <a:pt x="440" y="729"/>
                        </a:lnTo>
                        <a:lnTo>
                          <a:pt x="427" y="729"/>
                        </a:lnTo>
                        <a:lnTo>
                          <a:pt x="411" y="733"/>
                        </a:lnTo>
                        <a:lnTo>
                          <a:pt x="399" y="741"/>
                        </a:lnTo>
                        <a:lnTo>
                          <a:pt x="411" y="741"/>
                        </a:lnTo>
                        <a:lnTo>
                          <a:pt x="399" y="749"/>
                        </a:lnTo>
                        <a:lnTo>
                          <a:pt x="411" y="761"/>
                        </a:lnTo>
                        <a:lnTo>
                          <a:pt x="423" y="765"/>
                        </a:lnTo>
                        <a:lnTo>
                          <a:pt x="440" y="761"/>
                        </a:lnTo>
                        <a:lnTo>
                          <a:pt x="452" y="757"/>
                        </a:lnTo>
                        <a:lnTo>
                          <a:pt x="440" y="765"/>
                        </a:lnTo>
                        <a:lnTo>
                          <a:pt x="435" y="778"/>
                        </a:lnTo>
                        <a:lnTo>
                          <a:pt x="448" y="778"/>
                        </a:lnTo>
                        <a:lnTo>
                          <a:pt x="460" y="778"/>
                        </a:lnTo>
                        <a:lnTo>
                          <a:pt x="472" y="778"/>
                        </a:lnTo>
                        <a:lnTo>
                          <a:pt x="488" y="782"/>
                        </a:lnTo>
                        <a:lnTo>
                          <a:pt x="501" y="778"/>
                        </a:lnTo>
                        <a:lnTo>
                          <a:pt x="513" y="769"/>
                        </a:lnTo>
                        <a:lnTo>
                          <a:pt x="525" y="757"/>
                        </a:lnTo>
                        <a:lnTo>
                          <a:pt x="533" y="741"/>
                        </a:lnTo>
                        <a:lnTo>
                          <a:pt x="541" y="733"/>
                        </a:lnTo>
                        <a:lnTo>
                          <a:pt x="558" y="725"/>
                        </a:lnTo>
                        <a:lnTo>
                          <a:pt x="553" y="712"/>
                        </a:lnTo>
                        <a:lnTo>
                          <a:pt x="566" y="708"/>
                        </a:lnTo>
                        <a:lnTo>
                          <a:pt x="578" y="708"/>
                        </a:lnTo>
                        <a:lnTo>
                          <a:pt x="570" y="721"/>
                        </a:lnTo>
                        <a:lnTo>
                          <a:pt x="562" y="733"/>
                        </a:lnTo>
                        <a:lnTo>
                          <a:pt x="541" y="757"/>
                        </a:lnTo>
                        <a:lnTo>
                          <a:pt x="529" y="769"/>
                        </a:lnTo>
                        <a:lnTo>
                          <a:pt x="517" y="778"/>
                        </a:lnTo>
                        <a:lnTo>
                          <a:pt x="505" y="782"/>
                        </a:lnTo>
                        <a:lnTo>
                          <a:pt x="492" y="790"/>
                        </a:lnTo>
                        <a:lnTo>
                          <a:pt x="505" y="798"/>
                        </a:lnTo>
                        <a:lnTo>
                          <a:pt x="492" y="798"/>
                        </a:lnTo>
                        <a:lnTo>
                          <a:pt x="480" y="794"/>
                        </a:lnTo>
                        <a:lnTo>
                          <a:pt x="468" y="794"/>
                        </a:lnTo>
                        <a:lnTo>
                          <a:pt x="444" y="794"/>
                        </a:lnTo>
                        <a:lnTo>
                          <a:pt x="448" y="806"/>
                        </a:lnTo>
                        <a:lnTo>
                          <a:pt x="435" y="802"/>
                        </a:lnTo>
                        <a:lnTo>
                          <a:pt x="423" y="794"/>
                        </a:lnTo>
                        <a:lnTo>
                          <a:pt x="411" y="794"/>
                        </a:lnTo>
                        <a:lnTo>
                          <a:pt x="399" y="794"/>
                        </a:lnTo>
                        <a:lnTo>
                          <a:pt x="387" y="786"/>
                        </a:lnTo>
                        <a:lnTo>
                          <a:pt x="374" y="786"/>
                        </a:lnTo>
                        <a:lnTo>
                          <a:pt x="370" y="773"/>
                        </a:lnTo>
                        <a:lnTo>
                          <a:pt x="366" y="761"/>
                        </a:lnTo>
                        <a:lnTo>
                          <a:pt x="354" y="749"/>
                        </a:lnTo>
                        <a:lnTo>
                          <a:pt x="342" y="741"/>
                        </a:lnTo>
                        <a:lnTo>
                          <a:pt x="330" y="737"/>
                        </a:lnTo>
                        <a:lnTo>
                          <a:pt x="317" y="733"/>
                        </a:lnTo>
                        <a:lnTo>
                          <a:pt x="305" y="729"/>
                        </a:lnTo>
                        <a:lnTo>
                          <a:pt x="293" y="729"/>
                        </a:lnTo>
                        <a:lnTo>
                          <a:pt x="281" y="729"/>
                        </a:lnTo>
                        <a:lnTo>
                          <a:pt x="256" y="733"/>
                        </a:lnTo>
                        <a:lnTo>
                          <a:pt x="244" y="737"/>
                        </a:lnTo>
                        <a:lnTo>
                          <a:pt x="232" y="741"/>
                        </a:lnTo>
                        <a:lnTo>
                          <a:pt x="228" y="753"/>
                        </a:lnTo>
                        <a:lnTo>
                          <a:pt x="232" y="765"/>
                        </a:lnTo>
                        <a:lnTo>
                          <a:pt x="244" y="769"/>
                        </a:lnTo>
                        <a:lnTo>
                          <a:pt x="256" y="773"/>
                        </a:lnTo>
                        <a:lnTo>
                          <a:pt x="252" y="786"/>
                        </a:lnTo>
                        <a:lnTo>
                          <a:pt x="260" y="798"/>
                        </a:lnTo>
                        <a:lnTo>
                          <a:pt x="273" y="802"/>
                        </a:lnTo>
                        <a:lnTo>
                          <a:pt x="285" y="798"/>
                        </a:lnTo>
                        <a:lnTo>
                          <a:pt x="297" y="798"/>
                        </a:lnTo>
                        <a:lnTo>
                          <a:pt x="309" y="798"/>
                        </a:lnTo>
                        <a:lnTo>
                          <a:pt x="297" y="802"/>
                        </a:lnTo>
                        <a:lnTo>
                          <a:pt x="285" y="806"/>
                        </a:lnTo>
                        <a:lnTo>
                          <a:pt x="297" y="818"/>
                        </a:lnTo>
                        <a:lnTo>
                          <a:pt x="309" y="818"/>
                        </a:lnTo>
                        <a:lnTo>
                          <a:pt x="322" y="822"/>
                        </a:lnTo>
                        <a:lnTo>
                          <a:pt x="309" y="826"/>
                        </a:lnTo>
                        <a:lnTo>
                          <a:pt x="297" y="818"/>
                        </a:lnTo>
                        <a:lnTo>
                          <a:pt x="285" y="822"/>
                        </a:lnTo>
                        <a:lnTo>
                          <a:pt x="273" y="830"/>
                        </a:lnTo>
                        <a:lnTo>
                          <a:pt x="260" y="826"/>
                        </a:lnTo>
                        <a:lnTo>
                          <a:pt x="248" y="826"/>
                        </a:lnTo>
                        <a:lnTo>
                          <a:pt x="236" y="830"/>
                        </a:lnTo>
                        <a:lnTo>
                          <a:pt x="224" y="826"/>
                        </a:lnTo>
                        <a:lnTo>
                          <a:pt x="208" y="835"/>
                        </a:lnTo>
                        <a:lnTo>
                          <a:pt x="195" y="843"/>
                        </a:lnTo>
                        <a:lnTo>
                          <a:pt x="183" y="847"/>
                        </a:lnTo>
                        <a:lnTo>
                          <a:pt x="159" y="859"/>
                        </a:lnTo>
                        <a:lnTo>
                          <a:pt x="147" y="863"/>
                        </a:lnTo>
                        <a:lnTo>
                          <a:pt x="151" y="875"/>
                        </a:lnTo>
                        <a:lnTo>
                          <a:pt x="151" y="887"/>
                        </a:lnTo>
                        <a:lnTo>
                          <a:pt x="138" y="900"/>
                        </a:lnTo>
                        <a:lnTo>
                          <a:pt x="163" y="916"/>
                        </a:lnTo>
                        <a:lnTo>
                          <a:pt x="175" y="916"/>
                        </a:lnTo>
                        <a:lnTo>
                          <a:pt x="187" y="916"/>
                        </a:lnTo>
                        <a:lnTo>
                          <a:pt x="199" y="900"/>
                        </a:lnTo>
                        <a:lnTo>
                          <a:pt x="199" y="912"/>
                        </a:lnTo>
                        <a:lnTo>
                          <a:pt x="208" y="900"/>
                        </a:lnTo>
                        <a:lnTo>
                          <a:pt x="204" y="887"/>
                        </a:lnTo>
                        <a:lnTo>
                          <a:pt x="199" y="875"/>
                        </a:lnTo>
                        <a:lnTo>
                          <a:pt x="208" y="871"/>
                        </a:lnTo>
                        <a:lnTo>
                          <a:pt x="208" y="883"/>
                        </a:lnTo>
                        <a:lnTo>
                          <a:pt x="212" y="896"/>
                        </a:lnTo>
                        <a:lnTo>
                          <a:pt x="216" y="908"/>
                        </a:lnTo>
                        <a:lnTo>
                          <a:pt x="212" y="920"/>
                        </a:lnTo>
                        <a:lnTo>
                          <a:pt x="224" y="924"/>
                        </a:lnTo>
                        <a:lnTo>
                          <a:pt x="236" y="924"/>
                        </a:lnTo>
                        <a:lnTo>
                          <a:pt x="248" y="920"/>
                        </a:lnTo>
                        <a:lnTo>
                          <a:pt x="260" y="928"/>
                        </a:lnTo>
                        <a:lnTo>
                          <a:pt x="273" y="924"/>
                        </a:lnTo>
                        <a:lnTo>
                          <a:pt x="265" y="912"/>
                        </a:lnTo>
                        <a:lnTo>
                          <a:pt x="269" y="900"/>
                        </a:lnTo>
                        <a:lnTo>
                          <a:pt x="281" y="912"/>
                        </a:lnTo>
                        <a:lnTo>
                          <a:pt x="293" y="920"/>
                        </a:lnTo>
                        <a:lnTo>
                          <a:pt x="305" y="924"/>
                        </a:lnTo>
                        <a:lnTo>
                          <a:pt x="317" y="924"/>
                        </a:lnTo>
                        <a:lnTo>
                          <a:pt x="322" y="912"/>
                        </a:lnTo>
                        <a:lnTo>
                          <a:pt x="334" y="900"/>
                        </a:lnTo>
                        <a:lnTo>
                          <a:pt x="322" y="887"/>
                        </a:lnTo>
                        <a:lnTo>
                          <a:pt x="334" y="896"/>
                        </a:lnTo>
                        <a:lnTo>
                          <a:pt x="346" y="904"/>
                        </a:lnTo>
                        <a:lnTo>
                          <a:pt x="334" y="908"/>
                        </a:lnTo>
                        <a:lnTo>
                          <a:pt x="342" y="924"/>
                        </a:lnTo>
                        <a:lnTo>
                          <a:pt x="354" y="924"/>
                        </a:lnTo>
                        <a:lnTo>
                          <a:pt x="370" y="924"/>
                        </a:lnTo>
                        <a:lnTo>
                          <a:pt x="383" y="928"/>
                        </a:lnTo>
                        <a:lnTo>
                          <a:pt x="395" y="932"/>
                        </a:lnTo>
                        <a:lnTo>
                          <a:pt x="407" y="932"/>
                        </a:lnTo>
                        <a:lnTo>
                          <a:pt x="419" y="932"/>
                        </a:lnTo>
                        <a:lnTo>
                          <a:pt x="431" y="932"/>
                        </a:lnTo>
                        <a:lnTo>
                          <a:pt x="444" y="932"/>
                        </a:lnTo>
                        <a:lnTo>
                          <a:pt x="456" y="928"/>
                        </a:lnTo>
                        <a:lnTo>
                          <a:pt x="444" y="924"/>
                        </a:lnTo>
                        <a:lnTo>
                          <a:pt x="431" y="920"/>
                        </a:lnTo>
                        <a:lnTo>
                          <a:pt x="419" y="908"/>
                        </a:lnTo>
                        <a:lnTo>
                          <a:pt x="419" y="896"/>
                        </a:lnTo>
                        <a:lnTo>
                          <a:pt x="431" y="904"/>
                        </a:lnTo>
                        <a:lnTo>
                          <a:pt x="444" y="916"/>
                        </a:lnTo>
                        <a:lnTo>
                          <a:pt x="456" y="916"/>
                        </a:lnTo>
                        <a:lnTo>
                          <a:pt x="468" y="912"/>
                        </a:lnTo>
                        <a:lnTo>
                          <a:pt x="464" y="900"/>
                        </a:lnTo>
                        <a:lnTo>
                          <a:pt x="464" y="887"/>
                        </a:lnTo>
                        <a:lnTo>
                          <a:pt x="476" y="891"/>
                        </a:lnTo>
                        <a:lnTo>
                          <a:pt x="480" y="904"/>
                        </a:lnTo>
                        <a:lnTo>
                          <a:pt x="492" y="908"/>
                        </a:lnTo>
                        <a:lnTo>
                          <a:pt x="505" y="916"/>
                        </a:lnTo>
                        <a:lnTo>
                          <a:pt x="517" y="916"/>
                        </a:lnTo>
                        <a:lnTo>
                          <a:pt x="529" y="916"/>
                        </a:lnTo>
                        <a:lnTo>
                          <a:pt x="525" y="904"/>
                        </a:lnTo>
                        <a:lnTo>
                          <a:pt x="517" y="891"/>
                        </a:lnTo>
                        <a:lnTo>
                          <a:pt x="517" y="879"/>
                        </a:lnTo>
                        <a:lnTo>
                          <a:pt x="529" y="891"/>
                        </a:lnTo>
                        <a:lnTo>
                          <a:pt x="537" y="904"/>
                        </a:lnTo>
                        <a:lnTo>
                          <a:pt x="537" y="916"/>
                        </a:lnTo>
                        <a:lnTo>
                          <a:pt x="549" y="920"/>
                        </a:lnTo>
                        <a:lnTo>
                          <a:pt x="578" y="920"/>
                        </a:lnTo>
                        <a:lnTo>
                          <a:pt x="590" y="908"/>
                        </a:lnTo>
                        <a:lnTo>
                          <a:pt x="590" y="896"/>
                        </a:lnTo>
                        <a:lnTo>
                          <a:pt x="578" y="891"/>
                        </a:lnTo>
                        <a:lnTo>
                          <a:pt x="566" y="883"/>
                        </a:lnTo>
                        <a:lnTo>
                          <a:pt x="566" y="871"/>
                        </a:lnTo>
                        <a:lnTo>
                          <a:pt x="574" y="883"/>
                        </a:lnTo>
                        <a:lnTo>
                          <a:pt x="586" y="891"/>
                        </a:lnTo>
                        <a:lnTo>
                          <a:pt x="598" y="887"/>
                        </a:lnTo>
                        <a:lnTo>
                          <a:pt x="610" y="887"/>
                        </a:lnTo>
                        <a:lnTo>
                          <a:pt x="598" y="896"/>
                        </a:lnTo>
                        <a:lnTo>
                          <a:pt x="598" y="908"/>
                        </a:lnTo>
                        <a:lnTo>
                          <a:pt x="610" y="908"/>
                        </a:lnTo>
                        <a:lnTo>
                          <a:pt x="623" y="912"/>
                        </a:lnTo>
                        <a:lnTo>
                          <a:pt x="635" y="908"/>
                        </a:lnTo>
                        <a:lnTo>
                          <a:pt x="647" y="908"/>
                        </a:lnTo>
                        <a:lnTo>
                          <a:pt x="663" y="908"/>
                        </a:lnTo>
                        <a:lnTo>
                          <a:pt x="676" y="916"/>
                        </a:lnTo>
                        <a:lnTo>
                          <a:pt x="667" y="928"/>
                        </a:lnTo>
                        <a:lnTo>
                          <a:pt x="659" y="940"/>
                        </a:lnTo>
                        <a:lnTo>
                          <a:pt x="663" y="953"/>
                        </a:lnTo>
                        <a:lnTo>
                          <a:pt x="684" y="944"/>
                        </a:lnTo>
                        <a:lnTo>
                          <a:pt x="696" y="944"/>
                        </a:lnTo>
                        <a:lnTo>
                          <a:pt x="708" y="940"/>
                        </a:lnTo>
                        <a:lnTo>
                          <a:pt x="720" y="940"/>
                        </a:lnTo>
                        <a:lnTo>
                          <a:pt x="728" y="936"/>
                        </a:lnTo>
                        <a:lnTo>
                          <a:pt x="741" y="932"/>
                        </a:lnTo>
                        <a:lnTo>
                          <a:pt x="753" y="932"/>
                        </a:lnTo>
                        <a:lnTo>
                          <a:pt x="765" y="932"/>
                        </a:lnTo>
                        <a:lnTo>
                          <a:pt x="773" y="916"/>
                        </a:lnTo>
                        <a:lnTo>
                          <a:pt x="789" y="908"/>
                        </a:lnTo>
                        <a:lnTo>
                          <a:pt x="794" y="896"/>
                        </a:lnTo>
                        <a:lnTo>
                          <a:pt x="810" y="900"/>
                        </a:lnTo>
                        <a:lnTo>
                          <a:pt x="810" y="912"/>
                        </a:lnTo>
                        <a:lnTo>
                          <a:pt x="822" y="908"/>
                        </a:lnTo>
                        <a:lnTo>
                          <a:pt x="834" y="904"/>
                        </a:lnTo>
                        <a:lnTo>
                          <a:pt x="842" y="891"/>
                        </a:lnTo>
                        <a:lnTo>
                          <a:pt x="855" y="883"/>
                        </a:lnTo>
                        <a:lnTo>
                          <a:pt x="855" y="871"/>
                        </a:lnTo>
                        <a:lnTo>
                          <a:pt x="851" y="859"/>
                        </a:lnTo>
                        <a:lnTo>
                          <a:pt x="842" y="847"/>
                        </a:lnTo>
                        <a:lnTo>
                          <a:pt x="830" y="843"/>
                        </a:lnTo>
                        <a:lnTo>
                          <a:pt x="818" y="847"/>
                        </a:lnTo>
                        <a:lnTo>
                          <a:pt x="810" y="859"/>
                        </a:lnTo>
                        <a:lnTo>
                          <a:pt x="794" y="867"/>
                        </a:lnTo>
                        <a:lnTo>
                          <a:pt x="781" y="863"/>
                        </a:lnTo>
                        <a:lnTo>
                          <a:pt x="785" y="851"/>
                        </a:lnTo>
                        <a:lnTo>
                          <a:pt x="773" y="855"/>
                        </a:lnTo>
                        <a:lnTo>
                          <a:pt x="757" y="855"/>
                        </a:lnTo>
                        <a:lnTo>
                          <a:pt x="769" y="843"/>
                        </a:lnTo>
                        <a:lnTo>
                          <a:pt x="781" y="830"/>
                        </a:lnTo>
                        <a:lnTo>
                          <a:pt x="769" y="818"/>
                        </a:lnTo>
                        <a:lnTo>
                          <a:pt x="757" y="814"/>
                        </a:lnTo>
                        <a:lnTo>
                          <a:pt x="745" y="814"/>
                        </a:lnTo>
                        <a:lnTo>
                          <a:pt x="733" y="814"/>
                        </a:lnTo>
                        <a:lnTo>
                          <a:pt x="720" y="818"/>
                        </a:lnTo>
                        <a:lnTo>
                          <a:pt x="716" y="822"/>
                        </a:lnTo>
                        <a:lnTo>
                          <a:pt x="704" y="830"/>
                        </a:lnTo>
                        <a:lnTo>
                          <a:pt x="712" y="818"/>
                        </a:lnTo>
                        <a:lnTo>
                          <a:pt x="696" y="814"/>
                        </a:lnTo>
                        <a:lnTo>
                          <a:pt x="688" y="814"/>
                        </a:lnTo>
                        <a:lnTo>
                          <a:pt x="659" y="810"/>
                        </a:lnTo>
                        <a:lnTo>
                          <a:pt x="647" y="810"/>
                        </a:lnTo>
                        <a:lnTo>
                          <a:pt x="635" y="814"/>
                        </a:lnTo>
                        <a:lnTo>
                          <a:pt x="623" y="818"/>
                        </a:lnTo>
                        <a:lnTo>
                          <a:pt x="610" y="822"/>
                        </a:lnTo>
                        <a:lnTo>
                          <a:pt x="602" y="810"/>
                        </a:lnTo>
                        <a:lnTo>
                          <a:pt x="590" y="806"/>
                        </a:lnTo>
                        <a:lnTo>
                          <a:pt x="602" y="806"/>
                        </a:lnTo>
                        <a:lnTo>
                          <a:pt x="614" y="806"/>
                        </a:lnTo>
                        <a:lnTo>
                          <a:pt x="627" y="806"/>
                        </a:lnTo>
                        <a:lnTo>
                          <a:pt x="639" y="798"/>
                        </a:lnTo>
                        <a:lnTo>
                          <a:pt x="627" y="794"/>
                        </a:lnTo>
                        <a:lnTo>
                          <a:pt x="614" y="786"/>
                        </a:lnTo>
                        <a:lnTo>
                          <a:pt x="619" y="778"/>
                        </a:lnTo>
                        <a:lnTo>
                          <a:pt x="610" y="761"/>
                        </a:lnTo>
                        <a:lnTo>
                          <a:pt x="623" y="773"/>
                        </a:lnTo>
                        <a:lnTo>
                          <a:pt x="635" y="782"/>
                        </a:lnTo>
                        <a:lnTo>
                          <a:pt x="647" y="790"/>
                        </a:lnTo>
                        <a:lnTo>
                          <a:pt x="659" y="794"/>
                        </a:lnTo>
                        <a:lnTo>
                          <a:pt x="671" y="802"/>
                        </a:lnTo>
                        <a:lnTo>
                          <a:pt x="684" y="802"/>
                        </a:lnTo>
                        <a:lnTo>
                          <a:pt x="696" y="806"/>
                        </a:lnTo>
                        <a:lnTo>
                          <a:pt x="708" y="806"/>
                        </a:lnTo>
                        <a:lnTo>
                          <a:pt x="720" y="810"/>
                        </a:lnTo>
                        <a:lnTo>
                          <a:pt x="724" y="806"/>
                        </a:lnTo>
                        <a:lnTo>
                          <a:pt x="737" y="802"/>
                        </a:lnTo>
                        <a:lnTo>
                          <a:pt x="749" y="806"/>
                        </a:lnTo>
                        <a:lnTo>
                          <a:pt x="761" y="806"/>
                        </a:lnTo>
                        <a:lnTo>
                          <a:pt x="773" y="806"/>
                        </a:lnTo>
                        <a:lnTo>
                          <a:pt x="789" y="798"/>
                        </a:lnTo>
                        <a:lnTo>
                          <a:pt x="802" y="802"/>
                        </a:lnTo>
                        <a:lnTo>
                          <a:pt x="814" y="798"/>
                        </a:lnTo>
                        <a:lnTo>
                          <a:pt x="826" y="790"/>
                        </a:lnTo>
                        <a:lnTo>
                          <a:pt x="838" y="786"/>
                        </a:lnTo>
                        <a:lnTo>
                          <a:pt x="842" y="773"/>
                        </a:lnTo>
                        <a:lnTo>
                          <a:pt x="855" y="765"/>
                        </a:lnTo>
                        <a:lnTo>
                          <a:pt x="842" y="753"/>
                        </a:lnTo>
                        <a:lnTo>
                          <a:pt x="842" y="741"/>
                        </a:lnTo>
                        <a:lnTo>
                          <a:pt x="830" y="733"/>
                        </a:lnTo>
                        <a:lnTo>
                          <a:pt x="818" y="725"/>
                        </a:lnTo>
                        <a:lnTo>
                          <a:pt x="830" y="717"/>
                        </a:lnTo>
                        <a:lnTo>
                          <a:pt x="842" y="721"/>
                        </a:lnTo>
                        <a:lnTo>
                          <a:pt x="855" y="721"/>
                        </a:lnTo>
                        <a:lnTo>
                          <a:pt x="867" y="725"/>
                        </a:lnTo>
                        <a:lnTo>
                          <a:pt x="895" y="725"/>
                        </a:lnTo>
                        <a:lnTo>
                          <a:pt x="907" y="729"/>
                        </a:lnTo>
                        <a:lnTo>
                          <a:pt x="920" y="725"/>
                        </a:lnTo>
                        <a:lnTo>
                          <a:pt x="932" y="721"/>
                        </a:lnTo>
                        <a:lnTo>
                          <a:pt x="944" y="717"/>
                        </a:lnTo>
                        <a:lnTo>
                          <a:pt x="956" y="717"/>
                        </a:lnTo>
                        <a:lnTo>
                          <a:pt x="969" y="721"/>
                        </a:lnTo>
                        <a:lnTo>
                          <a:pt x="981" y="708"/>
                        </a:lnTo>
                        <a:lnTo>
                          <a:pt x="981" y="700"/>
                        </a:lnTo>
                        <a:lnTo>
                          <a:pt x="969" y="700"/>
                        </a:lnTo>
                        <a:lnTo>
                          <a:pt x="944" y="696"/>
                        </a:lnTo>
                        <a:lnTo>
                          <a:pt x="932" y="696"/>
                        </a:lnTo>
                        <a:lnTo>
                          <a:pt x="920" y="684"/>
                        </a:lnTo>
                        <a:lnTo>
                          <a:pt x="932" y="684"/>
                        </a:lnTo>
                        <a:lnTo>
                          <a:pt x="944" y="684"/>
                        </a:lnTo>
                        <a:lnTo>
                          <a:pt x="956" y="684"/>
                        </a:lnTo>
                        <a:lnTo>
                          <a:pt x="969" y="684"/>
                        </a:lnTo>
                        <a:lnTo>
                          <a:pt x="981" y="688"/>
                        </a:lnTo>
                        <a:lnTo>
                          <a:pt x="993" y="688"/>
                        </a:lnTo>
                        <a:lnTo>
                          <a:pt x="1005" y="676"/>
                        </a:lnTo>
                        <a:lnTo>
                          <a:pt x="1017" y="668"/>
                        </a:lnTo>
                        <a:lnTo>
                          <a:pt x="1005" y="664"/>
                        </a:lnTo>
                        <a:lnTo>
                          <a:pt x="993" y="660"/>
                        </a:lnTo>
                        <a:lnTo>
                          <a:pt x="981" y="655"/>
                        </a:lnTo>
                        <a:lnTo>
                          <a:pt x="964" y="655"/>
                        </a:lnTo>
                        <a:lnTo>
                          <a:pt x="952" y="651"/>
                        </a:lnTo>
                        <a:lnTo>
                          <a:pt x="940" y="647"/>
                        </a:lnTo>
                        <a:lnTo>
                          <a:pt x="928" y="647"/>
                        </a:lnTo>
                        <a:lnTo>
                          <a:pt x="940" y="643"/>
                        </a:lnTo>
                        <a:lnTo>
                          <a:pt x="956" y="643"/>
                        </a:lnTo>
                        <a:lnTo>
                          <a:pt x="969" y="647"/>
                        </a:lnTo>
                        <a:lnTo>
                          <a:pt x="993" y="647"/>
                        </a:lnTo>
                        <a:lnTo>
                          <a:pt x="1005" y="647"/>
                        </a:lnTo>
                        <a:lnTo>
                          <a:pt x="1017" y="647"/>
                        </a:lnTo>
                        <a:lnTo>
                          <a:pt x="1034" y="639"/>
                        </a:lnTo>
                        <a:lnTo>
                          <a:pt x="1042" y="635"/>
                        </a:lnTo>
                        <a:lnTo>
                          <a:pt x="1034" y="631"/>
                        </a:lnTo>
                        <a:lnTo>
                          <a:pt x="1034" y="619"/>
                        </a:lnTo>
                        <a:lnTo>
                          <a:pt x="1038" y="607"/>
                        </a:lnTo>
                        <a:lnTo>
                          <a:pt x="1025" y="603"/>
                        </a:lnTo>
                        <a:lnTo>
                          <a:pt x="1013" y="599"/>
                        </a:lnTo>
                        <a:lnTo>
                          <a:pt x="1001" y="599"/>
                        </a:lnTo>
                        <a:lnTo>
                          <a:pt x="989" y="599"/>
                        </a:lnTo>
                        <a:lnTo>
                          <a:pt x="977" y="599"/>
                        </a:lnTo>
                        <a:lnTo>
                          <a:pt x="964" y="599"/>
                        </a:lnTo>
                        <a:lnTo>
                          <a:pt x="952" y="599"/>
                        </a:lnTo>
                        <a:lnTo>
                          <a:pt x="936" y="599"/>
                        </a:lnTo>
                        <a:lnTo>
                          <a:pt x="948" y="594"/>
                        </a:lnTo>
                        <a:lnTo>
                          <a:pt x="964" y="594"/>
                        </a:lnTo>
                        <a:lnTo>
                          <a:pt x="977" y="586"/>
                        </a:lnTo>
                        <a:lnTo>
                          <a:pt x="964" y="582"/>
                        </a:lnTo>
                        <a:lnTo>
                          <a:pt x="952" y="582"/>
                        </a:lnTo>
                        <a:lnTo>
                          <a:pt x="940" y="578"/>
                        </a:lnTo>
                        <a:lnTo>
                          <a:pt x="912" y="578"/>
                        </a:lnTo>
                        <a:lnTo>
                          <a:pt x="887" y="586"/>
                        </a:lnTo>
                        <a:lnTo>
                          <a:pt x="871" y="586"/>
                        </a:lnTo>
                        <a:lnTo>
                          <a:pt x="859" y="586"/>
                        </a:lnTo>
                        <a:lnTo>
                          <a:pt x="851" y="594"/>
                        </a:lnTo>
                        <a:lnTo>
                          <a:pt x="838" y="607"/>
                        </a:lnTo>
                        <a:lnTo>
                          <a:pt x="826" y="615"/>
                        </a:lnTo>
                        <a:lnTo>
                          <a:pt x="834" y="603"/>
                        </a:lnTo>
                        <a:lnTo>
                          <a:pt x="846" y="590"/>
                        </a:lnTo>
                        <a:lnTo>
                          <a:pt x="855" y="578"/>
                        </a:lnTo>
                        <a:lnTo>
                          <a:pt x="842" y="578"/>
                        </a:lnTo>
                        <a:lnTo>
                          <a:pt x="830" y="574"/>
                        </a:lnTo>
                        <a:lnTo>
                          <a:pt x="818" y="574"/>
                        </a:lnTo>
                        <a:lnTo>
                          <a:pt x="806" y="574"/>
                        </a:lnTo>
                        <a:lnTo>
                          <a:pt x="794" y="574"/>
                        </a:lnTo>
                        <a:lnTo>
                          <a:pt x="806" y="574"/>
                        </a:lnTo>
                        <a:lnTo>
                          <a:pt x="818" y="570"/>
                        </a:lnTo>
                        <a:lnTo>
                          <a:pt x="834" y="574"/>
                        </a:lnTo>
                        <a:lnTo>
                          <a:pt x="842" y="574"/>
                        </a:lnTo>
                        <a:lnTo>
                          <a:pt x="871" y="582"/>
                        </a:lnTo>
                        <a:lnTo>
                          <a:pt x="883" y="578"/>
                        </a:lnTo>
                        <a:lnTo>
                          <a:pt x="895" y="574"/>
                        </a:lnTo>
                        <a:lnTo>
                          <a:pt x="907" y="574"/>
                        </a:lnTo>
                        <a:lnTo>
                          <a:pt x="920" y="570"/>
                        </a:lnTo>
                        <a:lnTo>
                          <a:pt x="932" y="570"/>
                        </a:lnTo>
                        <a:lnTo>
                          <a:pt x="944" y="574"/>
                        </a:lnTo>
                        <a:lnTo>
                          <a:pt x="956" y="570"/>
                        </a:lnTo>
                        <a:lnTo>
                          <a:pt x="944" y="566"/>
                        </a:lnTo>
                        <a:lnTo>
                          <a:pt x="932" y="566"/>
                        </a:lnTo>
                        <a:lnTo>
                          <a:pt x="920" y="562"/>
                        </a:lnTo>
                        <a:lnTo>
                          <a:pt x="907" y="562"/>
                        </a:lnTo>
                        <a:lnTo>
                          <a:pt x="895" y="562"/>
                        </a:lnTo>
                        <a:lnTo>
                          <a:pt x="883" y="562"/>
                        </a:lnTo>
                        <a:lnTo>
                          <a:pt x="871" y="562"/>
                        </a:lnTo>
                        <a:lnTo>
                          <a:pt x="859" y="558"/>
                        </a:lnTo>
                        <a:lnTo>
                          <a:pt x="846" y="558"/>
                        </a:lnTo>
                        <a:lnTo>
                          <a:pt x="834" y="558"/>
                        </a:lnTo>
                        <a:lnTo>
                          <a:pt x="846" y="558"/>
                        </a:lnTo>
                        <a:lnTo>
                          <a:pt x="859" y="554"/>
                        </a:lnTo>
                        <a:lnTo>
                          <a:pt x="871" y="558"/>
                        </a:lnTo>
                        <a:lnTo>
                          <a:pt x="887" y="558"/>
                        </a:lnTo>
                        <a:lnTo>
                          <a:pt x="895" y="558"/>
                        </a:lnTo>
                        <a:lnTo>
                          <a:pt x="912" y="558"/>
                        </a:lnTo>
                        <a:lnTo>
                          <a:pt x="924" y="558"/>
                        </a:lnTo>
                        <a:lnTo>
                          <a:pt x="936" y="558"/>
                        </a:lnTo>
                        <a:lnTo>
                          <a:pt x="948" y="558"/>
                        </a:lnTo>
                        <a:lnTo>
                          <a:pt x="960" y="558"/>
                        </a:lnTo>
                        <a:lnTo>
                          <a:pt x="973" y="570"/>
                        </a:lnTo>
                        <a:lnTo>
                          <a:pt x="985" y="574"/>
                        </a:lnTo>
                        <a:lnTo>
                          <a:pt x="997" y="574"/>
                        </a:lnTo>
                        <a:lnTo>
                          <a:pt x="1009" y="578"/>
                        </a:lnTo>
                        <a:lnTo>
                          <a:pt x="1025" y="578"/>
                        </a:lnTo>
                        <a:lnTo>
                          <a:pt x="1030" y="578"/>
                        </a:lnTo>
                        <a:lnTo>
                          <a:pt x="1042" y="578"/>
                        </a:lnTo>
                        <a:lnTo>
                          <a:pt x="1054" y="578"/>
                        </a:lnTo>
                        <a:lnTo>
                          <a:pt x="1050" y="566"/>
                        </a:lnTo>
                        <a:lnTo>
                          <a:pt x="1034" y="558"/>
                        </a:lnTo>
                        <a:lnTo>
                          <a:pt x="1050" y="554"/>
                        </a:lnTo>
                        <a:lnTo>
                          <a:pt x="1034" y="550"/>
                        </a:lnTo>
                        <a:lnTo>
                          <a:pt x="1025" y="554"/>
                        </a:lnTo>
                        <a:lnTo>
                          <a:pt x="1009" y="550"/>
                        </a:lnTo>
                        <a:lnTo>
                          <a:pt x="985" y="550"/>
                        </a:lnTo>
                        <a:lnTo>
                          <a:pt x="973" y="554"/>
                        </a:lnTo>
                        <a:lnTo>
                          <a:pt x="960" y="550"/>
                        </a:lnTo>
                        <a:lnTo>
                          <a:pt x="948" y="546"/>
                        </a:lnTo>
                        <a:lnTo>
                          <a:pt x="936" y="546"/>
                        </a:lnTo>
                        <a:lnTo>
                          <a:pt x="912" y="546"/>
                        </a:lnTo>
                        <a:lnTo>
                          <a:pt x="895" y="546"/>
                        </a:lnTo>
                        <a:lnTo>
                          <a:pt x="887" y="550"/>
                        </a:lnTo>
                        <a:lnTo>
                          <a:pt x="871" y="542"/>
                        </a:lnTo>
                        <a:lnTo>
                          <a:pt x="859" y="542"/>
                        </a:lnTo>
                        <a:lnTo>
                          <a:pt x="851" y="533"/>
                        </a:lnTo>
                        <a:lnTo>
                          <a:pt x="863" y="537"/>
                        </a:lnTo>
                        <a:lnTo>
                          <a:pt x="875" y="537"/>
                        </a:lnTo>
                        <a:lnTo>
                          <a:pt x="887" y="533"/>
                        </a:lnTo>
                        <a:lnTo>
                          <a:pt x="883" y="521"/>
                        </a:lnTo>
                        <a:lnTo>
                          <a:pt x="912" y="537"/>
                        </a:lnTo>
                        <a:lnTo>
                          <a:pt x="924" y="537"/>
                        </a:lnTo>
                        <a:lnTo>
                          <a:pt x="936" y="537"/>
                        </a:lnTo>
                        <a:lnTo>
                          <a:pt x="948" y="537"/>
                        </a:lnTo>
                        <a:lnTo>
                          <a:pt x="960" y="533"/>
                        </a:lnTo>
                        <a:lnTo>
                          <a:pt x="948" y="521"/>
                        </a:lnTo>
                        <a:lnTo>
                          <a:pt x="936" y="517"/>
                        </a:lnTo>
                        <a:lnTo>
                          <a:pt x="924" y="517"/>
                        </a:lnTo>
                        <a:lnTo>
                          <a:pt x="912" y="517"/>
                        </a:lnTo>
                        <a:lnTo>
                          <a:pt x="899" y="513"/>
                        </a:lnTo>
                        <a:lnTo>
                          <a:pt x="912" y="513"/>
                        </a:lnTo>
                        <a:lnTo>
                          <a:pt x="924" y="513"/>
                        </a:lnTo>
                        <a:lnTo>
                          <a:pt x="936" y="513"/>
                        </a:lnTo>
                        <a:lnTo>
                          <a:pt x="952" y="517"/>
                        </a:lnTo>
                        <a:lnTo>
                          <a:pt x="964" y="525"/>
                        </a:lnTo>
                        <a:lnTo>
                          <a:pt x="973" y="521"/>
                        </a:lnTo>
                        <a:lnTo>
                          <a:pt x="985" y="525"/>
                        </a:lnTo>
                        <a:lnTo>
                          <a:pt x="997" y="529"/>
                        </a:lnTo>
                        <a:lnTo>
                          <a:pt x="1009" y="533"/>
                        </a:lnTo>
                        <a:lnTo>
                          <a:pt x="1025" y="533"/>
                        </a:lnTo>
                        <a:lnTo>
                          <a:pt x="1021" y="521"/>
                        </a:lnTo>
                        <a:lnTo>
                          <a:pt x="1034" y="517"/>
                        </a:lnTo>
                        <a:lnTo>
                          <a:pt x="1050" y="525"/>
                        </a:lnTo>
                        <a:lnTo>
                          <a:pt x="1058" y="521"/>
                        </a:lnTo>
                        <a:lnTo>
                          <a:pt x="1074" y="525"/>
                        </a:lnTo>
                        <a:lnTo>
                          <a:pt x="1087" y="521"/>
                        </a:lnTo>
                        <a:lnTo>
                          <a:pt x="1087" y="509"/>
                        </a:lnTo>
                        <a:lnTo>
                          <a:pt x="1099" y="517"/>
                        </a:lnTo>
                        <a:lnTo>
                          <a:pt x="1111" y="517"/>
                        </a:lnTo>
                        <a:lnTo>
                          <a:pt x="1123" y="513"/>
                        </a:lnTo>
                        <a:lnTo>
                          <a:pt x="1135" y="509"/>
                        </a:lnTo>
                        <a:lnTo>
                          <a:pt x="1135" y="497"/>
                        </a:lnTo>
                        <a:lnTo>
                          <a:pt x="1123" y="485"/>
                        </a:lnTo>
                        <a:lnTo>
                          <a:pt x="1111" y="481"/>
                        </a:lnTo>
                        <a:lnTo>
                          <a:pt x="1095" y="481"/>
                        </a:lnTo>
                        <a:lnTo>
                          <a:pt x="1082" y="476"/>
                        </a:lnTo>
                        <a:lnTo>
                          <a:pt x="1070" y="476"/>
                        </a:lnTo>
                        <a:lnTo>
                          <a:pt x="1058" y="476"/>
                        </a:lnTo>
                        <a:lnTo>
                          <a:pt x="1046" y="476"/>
                        </a:lnTo>
                        <a:lnTo>
                          <a:pt x="1034" y="468"/>
                        </a:lnTo>
                        <a:lnTo>
                          <a:pt x="1058" y="468"/>
                        </a:lnTo>
                        <a:lnTo>
                          <a:pt x="1070" y="464"/>
                        </a:lnTo>
                        <a:lnTo>
                          <a:pt x="1082" y="464"/>
                        </a:lnTo>
                        <a:lnTo>
                          <a:pt x="1111" y="468"/>
                        </a:lnTo>
                        <a:lnTo>
                          <a:pt x="1119" y="468"/>
                        </a:lnTo>
                        <a:lnTo>
                          <a:pt x="1135" y="472"/>
                        </a:lnTo>
                        <a:lnTo>
                          <a:pt x="1148" y="472"/>
                        </a:lnTo>
                        <a:lnTo>
                          <a:pt x="1148" y="485"/>
                        </a:lnTo>
                        <a:lnTo>
                          <a:pt x="1160" y="493"/>
                        </a:lnTo>
                        <a:lnTo>
                          <a:pt x="1172" y="493"/>
                        </a:lnTo>
                        <a:lnTo>
                          <a:pt x="1184" y="493"/>
                        </a:lnTo>
                        <a:lnTo>
                          <a:pt x="1196" y="493"/>
                        </a:lnTo>
                        <a:lnTo>
                          <a:pt x="1209" y="489"/>
                        </a:lnTo>
                        <a:lnTo>
                          <a:pt x="1221" y="489"/>
                        </a:lnTo>
                        <a:lnTo>
                          <a:pt x="1233" y="485"/>
                        </a:lnTo>
                        <a:lnTo>
                          <a:pt x="1249" y="481"/>
                        </a:lnTo>
                        <a:lnTo>
                          <a:pt x="1262" y="472"/>
                        </a:lnTo>
                        <a:lnTo>
                          <a:pt x="1266" y="460"/>
                        </a:lnTo>
                        <a:lnTo>
                          <a:pt x="1249" y="460"/>
                        </a:lnTo>
                        <a:lnTo>
                          <a:pt x="1237" y="464"/>
                        </a:lnTo>
                        <a:lnTo>
                          <a:pt x="1253" y="452"/>
                        </a:lnTo>
                        <a:lnTo>
                          <a:pt x="1266" y="452"/>
                        </a:lnTo>
                        <a:lnTo>
                          <a:pt x="1278" y="448"/>
                        </a:lnTo>
                        <a:lnTo>
                          <a:pt x="1282" y="448"/>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09" name="Freeform 435">
                    <a:extLst>
                      <a:ext uri="{FF2B5EF4-FFF2-40B4-BE49-F238E27FC236}">
                        <a16:creationId xmlns:a16="http://schemas.microsoft.com/office/drawing/2014/main" id="{FFAD178A-A735-4D40-9728-B52836653B74}"/>
                      </a:ext>
                    </a:extLst>
                  </p:cNvPr>
                  <p:cNvSpPr>
                    <a:spLocks noEditPoints="1"/>
                  </p:cNvSpPr>
                  <p:nvPr/>
                </p:nvSpPr>
                <p:spPr bwMode="gray">
                  <a:xfrm>
                    <a:off x="5176" y="4449"/>
                    <a:ext cx="1734" cy="1741"/>
                  </a:xfrm>
                  <a:custGeom>
                    <a:avLst/>
                    <a:gdLst>
                      <a:gd name="T0" fmla="*/ 61 w 1734"/>
                      <a:gd name="T1" fmla="*/ 814 h 1741"/>
                      <a:gd name="T2" fmla="*/ 216 w 1734"/>
                      <a:gd name="T3" fmla="*/ 879 h 1741"/>
                      <a:gd name="T4" fmla="*/ 370 w 1734"/>
                      <a:gd name="T5" fmla="*/ 932 h 1741"/>
                      <a:gd name="T6" fmla="*/ 517 w 1734"/>
                      <a:gd name="T7" fmla="*/ 940 h 1741"/>
                      <a:gd name="T8" fmla="*/ 684 w 1734"/>
                      <a:gd name="T9" fmla="*/ 932 h 1741"/>
                      <a:gd name="T10" fmla="*/ 741 w 1734"/>
                      <a:gd name="T11" fmla="*/ 927 h 1741"/>
                      <a:gd name="T12" fmla="*/ 834 w 1734"/>
                      <a:gd name="T13" fmla="*/ 1029 h 1741"/>
                      <a:gd name="T14" fmla="*/ 952 w 1734"/>
                      <a:gd name="T15" fmla="*/ 1086 h 1741"/>
                      <a:gd name="T16" fmla="*/ 1058 w 1734"/>
                      <a:gd name="T17" fmla="*/ 1233 h 1741"/>
                      <a:gd name="T18" fmla="*/ 1253 w 1734"/>
                      <a:gd name="T19" fmla="*/ 1286 h 1741"/>
                      <a:gd name="T20" fmla="*/ 1127 w 1734"/>
                      <a:gd name="T21" fmla="*/ 1290 h 1741"/>
                      <a:gd name="T22" fmla="*/ 964 w 1734"/>
                      <a:gd name="T23" fmla="*/ 1391 h 1741"/>
                      <a:gd name="T24" fmla="*/ 826 w 1734"/>
                      <a:gd name="T25" fmla="*/ 1408 h 1741"/>
                      <a:gd name="T26" fmla="*/ 802 w 1734"/>
                      <a:gd name="T27" fmla="*/ 1513 h 1741"/>
                      <a:gd name="T28" fmla="*/ 956 w 1734"/>
                      <a:gd name="T29" fmla="*/ 1493 h 1741"/>
                      <a:gd name="T30" fmla="*/ 1123 w 1734"/>
                      <a:gd name="T31" fmla="*/ 1574 h 1741"/>
                      <a:gd name="T32" fmla="*/ 1245 w 1734"/>
                      <a:gd name="T33" fmla="*/ 1680 h 1741"/>
                      <a:gd name="T34" fmla="*/ 1424 w 1734"/>
                      <a:gd name="T35" fmla="*/ 1688 h 1741"/>
                      <a:gd name="T36" fmla="*/ 1318 w 1734"/>
                      <a:gd name="T37" fmla="*/ 1579 h 1741"/>
                      <a:gd name="T38" fmla="*/ 1469 w 1734"/>
                      <a:gd name="T39" fmla="*/ 1648 h 1741"/>
                      <a:gd name="T40" fmla="*/ 1526 w 1734"/>
                      <a:gd name="T41" fmla="*/ 1607 h 1741"/>
                      <a:gd name="T42" fmla="*/ 1461 w 1734"/>
                      <a:gd name="T43" fmla="*/ 1461 h 1741"/>
                      <a:gd name="T44" fmla="*/ 1343 w 1734"/>
                      <a:gd name="T45" fmla="*/ 1379 h 1741"/>
                      <a:gd name="T46" fmla="*/ 1335 w 1734"/>
                      <a:gd name="T47" fmla="*/ 1302 h 1741"/>
                      <a:gd name="T48" fmla="*/ 1473 w 1734"/>
                      <a:gd name="T49" fmla="*/ 1318 h 1741"/>
                      <a:gd name="T50" fmla="*/ 1498 w 1734"/>
                      <a:gd name="T51" fmla="*/ 1379 h 1741"/>
                      <a:gd name="T52" fmla="*/ 1559 w 1734"/>
                      <a:gd name="T53" fmla="*/ 1436 h 1741"/>
                      <a:gd name="T54" fmla="*/ 1652 w 1734"/>
                      <a:gd name="T55" fmla="*/ 1371 h 1741"/>
                      <a:gd name="T56" fmla="*/ 1693 w 1734"/>
                      <a:gd name="T57" fmla="*/ 1314 h 1741"/>
                      <a:gd name="T58" fmla="*/ 1668 w 1734"/>
                      <a:gd name="T59" fmla="*/ 1261 h 1741"/>
                      <a:gd name="T60" fmla="*/ 1591 w 1734"/>
                      <a:gd name="T61" fmla="*/ 1237 h 1741"/>
                      <a:gd name="T62" fmla="*/ 1571 w 1734"/>
                      <a:gd name="T63" fmla="*/ 1200 h 1741"/>
                      <a:gd name="T64" fmla="*/ 1477 w 1734"/>
                      <a:gd name="T65" fmla="*/ 1155 h 1741"/>
                      <a:gd name="T66" fmla="*/ 1388 w 1734"/>
                      <a:gd name="T67" fmla="*/ 1111 h 1741"/>
                      <a:gd name="T68" fmla="*/ 1335 w 1734"/>
                      <a:gd name="T69" fmla="*/ 1082 h 1741"/>
                      <a:gd name="T70" fmla="*/ 1323 w 1734"/>
                      <a:gd name="T71" fmla="*/ 1058 h 1741"/>
                      <a:gd name="T72" fmla="*/ 1270 w 1734"/>
                      <a:gd name="T73" fmla="*/ 1013 h 1741"/>
                      <a:gd name="T74" fmla="*/ 1408 w 1734"/>
                      <a:gd name="T75" fmla="*/ 1009 h 1741"/>
                      <a:gd name="T76" fmla="*/ 1278 w 1734"/>
                      <a:gd name="T77" fmla="*/ 968 h 1741"/>
                      <a:gd name="T78" fmla="*/ 1241 w 1734"/>
                      <a:gd name="T79" fmla="*/ 952 h 1741"/>
                      <a:gd name="T80" fmla="*/ 1196 w 1734"/>
                      <a:gd name="T81" fmla="*/ 940 h 1741"/>
                      <a:gd name="T82" fmla="*/ 1196 w 1734"/>
                      <a:gd name="T83" fmla="*/ 862 h 1741"/>
                      <a:gd name="T84" fmla="*/ 1111 w 1734"/>
                      <a:gd name="T85" fmla="*/ 875 h 1741"/>
                      <a:gd name="T86" fmla="*/ 1050 w 1734"/>
                      <a:gd name="T87" fmla="*/ 862 h 1741"/>
                      <a:gd name="T88" fmla="*/ 1026 w 1734"/>
                      <a:gd name="T89" fmla="*/ 785 h 1741"/>
                      <a:gd name="T90" fmla="*/ 952 w 1734"/>
                      <a:gd name="T91" fmla="*/ 773 h 1741"/>
                      <a:gd name="T92" fmla="*/ 891 w 1734"/>
                      <a:gd name="T93" fmla="*/ 757 h 1741"/>
                      <a:gd name="T94" fmla="*/ 883 w 1734"/>
                      <a:gd name="T95" fmla="*/ 696 h 1741"/>
                      <a:gd name="T96" fmla="*/ 798 w 1734"/>
                      <a:gd name="T97" fmla="*/ 626 h 1741"/>
                      <a:gd name="T98" fmla="*/ 704 w 1734"/>
                      <a:gd name="T99" fmla="*/ 671 h 1741"/>
                      <a:gd name="T100" fmla="*/ 684 w 1734"/>
                      <a:gd name="T101" fmla="*/ 712 h 1741"/>
                      <a:gd name="T102" fmla="*/ 582 w 1734"/>
                      <a:gd name="T103" fmla="*/ 700 h 1741"/>
                      <a:gd name="T104" fmla="*/ 566 w 1734"/>
                      <a:gd name="T105" fmla="*/ 602 h 1741"/>
                      <a:gd name="T106" fmla="*/ 383 w 1734"/>
                      <a:gd name="T107" fmla="*/ 553 h 1741"/>
                      <a:gd name="T108" fmla="*/ 305 w 1734"/>
                      <a:gd name="T109" fmla="*/ 582 h 1741"/>
                      <a:gd name="T110" fmla="*/ 281 w 1734"/>
                      <a:gd name="T111" fmla="*/ 663 h 1741"/>
                      <a:gd name="T112" fmla="*/ 277 w 1734"/>
                      <a:gd name="T113" fmla="*/ 732 h 1741"/>
                      <a:gd name="T114" fmla="*/ 199 w 1734"/>
                      <a:gd name="T115" fmla="*/ 818 h 1741"/>
                      <a:gd name="T116" fmla="*/ 204 w 1734"/>
                      <a:gd name="T117" fmla="*/ 606 h 1741"/>
                      <a:gd name="T118" fmla="*/ 102 w 1734"/>
                      <a:gd name="T119" fmla="*/ 529 h 1741"/>
                      <a:gd name="T120" fmla="*/ 0 w 1734"/>
                      <a:gd name="T121" fmla="*/ 748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4" h="1741">
                        <a:moveTo>
                          <a:pt x="0" y="769"/>
                        </a:moveTo>
                        <a:lnTo>
                          <a:pt x="8" y="781"/>
                        </a:lnTo>
                        <a:lnTo>
                          <a:pt x="20" y="785"/>
                        </a:lnTo>
                        <a:lnTo>
                          <a:pt x="33" y="785"/>
                        </a:lnTo>
                        <a:lnTo>
                          <a:pt x="45" y="789"/>
                        </a:lnTo>
                        <a:lnTo>
                          <a:pt x="77" y="793"/>
                        </a:lnTo>
                        <a:lnTo>
                          <a:pt x="90" y="793"/>
                        </a:lnTo>
                        <a:lnTo>
                          <a:pt x="102" y="793"/>
                        </a:lnTo>
                        <a:lnTo>
                          <a:pt x="114" y="797"/>
                        </a:lnTo>
                        <a:lnTo>
                          <a:pt x="126" y="789"/>
                        </a:lnTo>
                        <a:lnTo>
                          <a:pt x="134" y="801"/>
                        </a:lnTo>
                        <a:lnTo>
                          <a:pt x="147" y="810"/>
                        </a:lnTo>
                        <a:lnTo>
                          <a:pt x="159" y="814"/>
                        </a:lnTo>
                        <a:lnTo>
                          <a:pt x="171" y="818"/>
                        </a:lnTo>
                        <a:lnTo>
                          <a:pt x="159" y="826"/>
                        </a:lnTo>
                        <a:lnTo>
                          <a:pt x="147" y="826"/>
                        </a:lnTo>
                        <a:lnTo>
                          <a:pt x="134" y="826"/>
                        </a:lnTo>
                        <a:lnTo>
                          <a:pt x="122" y="826"/>
                        </a:lnTo>
                        <a:lnTo>
                          <a:pt x="110" y="826"/>
                        </a:lnTo>
                        <a:lnTo>
                          <a:pt x="98" y="818"/>
                        </a:lnTo>
                        <a:lnTo>
                          <a:pt x="86" y="814"/>
                        </a:lnTo>
                        <a:lnTo>
                          <a:pt x="73" y="818"/>
                        </a:lnTo>
                        <a:lnTo>
                          <a:pt x="61" y="814"/>
                        </a:lnTo>
                        <a:lnTo>
                          <a:pt x="49" y="814"/>
                        </a:lnTo>
                        <a:lnTo>
                          <a:pt x="37" y="810"/>
                        </a:lnTo>
                        <a:lnTo>
                          <a:pt x="45" y="822"/>
                        </a:lnTo>
                        <a:lnTo>
                          <a:pt x="33" y="830"/>
                        </a:lnTo>
                        <a:lnTo>
                          <a:pt x="37" y="842"/>
                        </a:lnTo>
                        <a:lnTo>
                          <a:pt x="49" y="850"/>
                        </a:lnTo>
                        <a:lnTo>
                          <a:pt x="61" y="862"/>
                        </a:lnTo>
                        <a:lnTo>
                          <a:pt x="69" y="875"/>
                        </a:lnTo>
                        <a:lnTo>
                          <a:pt x="81" y="879"/>
                        </a:lnTo>
                        <a:lnTo>
                          <a:pt x="94" y="879"/>
                        </a:lnTo>
                        <a:lnTo>
                          <a:pt x="106" y="883"/>
                        </a:lnTo>
                        <a:lnTo>
                          <a:pt x="118" y="891"/>
                        </a:lnTo>
                        <a:lnTo>
                          <a:pt x="106" y="891"/>
                        </a:lnTo>
                        <a:lnTo>
                          <a:pt x="118" y="895"/>
                        </a:lnTo>
                        <a:lnTo>
                          <a:pt x="130" y="903"/>
                        </a:lnTo>
                        <a:lnTo>
                          <a:pt x="155" y="895"/>
                        </a:lnTo>
                        <a:lnTo>
                          <a:pt x="167" y="895"/>
                        </a:lnTo>
                        <a:lnTo>
                          <a:pt x="179" y="895"/>
                        </a:lnTo>
                        <a:lnTo>
                          <a:pt x="167" y="887"/>
                        </a:lnTo>
                        <a:lnTo>
                          <a:pt x="179" y="879"/>
                        </a:lnTo>
                        <a:lnTo>
                          <a:pt x="191" y="887"/>
                        </a:lnTo>
                        <a:lnTo>
                          <a:pt x="204" y="887"/>
                        </a:lnTo>
                        <a:lnTo>
                          <a:pt x="216" y="879"/>
                        </a:lnTo>
                        <a:lnTo>
                          <a:pt x="208" y="891"/>
                        </a:lnTo>
                        <a:lnTo>
                          <a:pt x="208" y="903"/>
                        </a:lnTo>
                        <a:lnTo>
                          <a:pt x="220" y="911"/>
                        </a:lnTo>
                        <a:lnTo>
                          <a:pt x="232" y="919"/>
                        </a:lnTo>
                        <a:lnTo>
                          <a:pt x="244" y="923"/>
                        </a:lnTo>
                        <a:lnTo>
                          <a:pt x="252" y="927"/>
                        </a:lnTo>
                        <a:lnTo>
                          <a:pt x="260" y="927"/>
                        </a:lnTo>
                        <a:lnTo>
                          <a:pt x="273" y="927"/>
                        </a:lnTo>
                        <a:lnTo>
                          <a:pt x="277" y="927"/>
                        </a:lnTo>
                        <a:lnTo>
                          <a:pt x="285" y="927"/>
                        </a:lnTo>
                        <a:lnTo>
                          <a:pt x="273" y="923"/>
                        </a:lnTo>
                        <a:lnTo>
                          <a:pt x="260" y="919"/>
                        </a:lnTo>
                        <a:lnTo>
                          <a:pt x="248" y="923"/>
                        </a:lnTo>
                        <a:lnTo>
                          <a:pt x="260" y="915"/>
                        </a:lnTo>
                        <a:lnTo>
                          <a:pt x="273" y="919"/>
                        </a:lnTo>
                        <a:lnTo>
                          <a:pt x="285" y="919"/>
                        </a:lnTo>
                        <a:lnTo>
                          <a:pt x="297" y="919"/>
                        </a:lnTo>
                        <a:lnTo>
                          <a:pt x="309" y="919"/>
                        </a:lnTo>
                        <a:lnTo>
                          <a:pt x="322" y="927"/>
                        </a:lnTo>
                        <a:lnTo>
                          <a:pt x="338" y="927"/>
                        </a:lnTo>
                        <a:lnTo>
                          <a:pt x="346" y="932"/>
                        </a:lnTo>
                        <a:lnTo>
                          <a:pt x="362" y="932"/>
                        </a:lnTo>
                        <a:lnTo>
                          <a:pt x="370" y="932"/>
                        </a:lnTo>
                        <a:lnTo>
                          <a:pt x="383" y="936"/>
                        </a:lnTo>
                        <a:lnTo>
                          <a:pt x="395" y="932"/>
                        </a:lnTo>
                        <a:lnTo>
                          <a:pt x="403" y="927"/>
                        </a:lnTo>
                        <a:lnTo>
                          <a:pt x="419" y="927"/>
                        </a:lnTo>
                        <a:lnTo>
                          <a:pt x="431" y="936"/>
                        </a:lnTo>
                        <a:lnTo>
                          <a:pt x="444" y="940"/>
                        </a:lnTo>
                        <a:lnTo>
                          <a:pt x="456" y="944"/>
                        </a:lnTo>
                        <a:lnTo>
                          <a:pt x="468" y="944"/>
                        </a:lnTo>
                        <a:lnTo>
                          <a:pt x="480" y="944"/>
                        </a:lnTo>
                        <a:lnTo>
                          <a:pt x="492" y="944"/>
                        </a:lnTo>
                        <a:lnTo>
                          <a:pt x="488" y="932"/>
                        </a:lnTo>
                        <a:lnTo>
                          <a:pt x="484" y="927"/>
                        </a:lnTo>
                        <a:lnTo>
                          <a:pt x="472" y="919"/>
                        </a:lnTo>
                        <a:lnTo>
                          <a:pt x="448" y="911"/>
                        </a:lnTo>
                        <a:lnTo>
                          <a:pt x="435" y="907"/>
                        </a:lnTo>
                        <a:lnTo>
                          <a:pt x="423" y="899"/>
                        </a:lnTo>
                        <a:lnTo>
                          <a:pt x="448" y="907"/>
                        </a:lnTo>
                        <a:lnTo>
                          <a:pt x="460" y="911"/>
                        </a:lnTo>
                        <a:lnTo>
                          <a:pt x="472" y="915"/>
                        </a:lnTo>
                        <a:lnTo>
                          <a:pt x="484" y="923"/>
                        </a:lnTo>
                        <a:lnTo>
                          <a:pt x="492" y="927"/>
                        </a:lnTo>
                        <a:lnTo>
                          <a:pt x="505" y="932"/>
                        </a:lnTo>
                        <a:lnTo>
                          <a:pt x="517" y="940"/>
                        </a:lnTo>
                        <a:lnTo>
                          <a:pt x="529" y="948"/>
                        </a:lnTo>
                        <a:lnTo>
                          <a:pt x="541" y="956"/>
                        </a:lnTo>
                        <a:lnTo>
                          <a:pt x="553" y="956"/>
                        </a:lnTo>
                        <a:lnTo>
                          <a:pt x="549" y="944"/>
                        </a:lnTo>
                        <a:lnTo>
                          <a:pt x="537" y="936"/>
                        </a:lnTo>
                        <a:lnTo>
                          <a:pt x="529" y="927"/>
                        </a:lnTo>
                        <a:lnTo>
                          <a:pt x="517" y="927"/>
                        </a:lnTo>
                        <a:lnTo>
                          <a:pt x="505" y="923"/>
                        </a:lnTo>
                        <a:lnTo>
                          <a:pt x="517" y="919"/>
                        </a:lnTo>
                        <a:lnTo>
                          <a:pt x="529" y="919"/>
                        </a:lnTo>
                        <a:lnTo>
                          <a:pt x="541" y="923"/>
                        </a:lnTo>
                        <a:lnTo>
                          <a:pt x="553" y="923"/>
                        </a:lnTo>
                        <a:lnTo>
                          <a:pt x="566" y="923"/>
                        </a:lnTo>
                        <a:lnTo>
                          <a:pt x="578" y="927"/>
                        </a:lnTo>
                        <a:lnTo>
                          <a:pt x="578" y="927"/>
                        </a:lnTo>
                        <a:lnTo>
                          <a:pt x="594" y="927"/>
                        </a:lnTo>
                        <a:lnTo>
                          <a:pt x="602" y="936"/>
                        </a:lnTo>
                        <a:lnTo>
                          <a:pt x="615" y="936"/>
                        </a:lnTo>
                        <a:lnTo>
                          <a:pt x="627" y="944"/>
                        </a:lnTo>
                        <a:lnTo>
                          <a:pt x="639" y="940"/>
                        </a:lnTo>
                        <a:lnTo>
                          <a:pt x="663" y="940"/>
                        </a:lnTo>
                        <a:lnTo>
                          <a:pt x="676" y="940"/>
                        </a:lnTo>
                        <a:lnTo>
                          <a:pt x="684" y="932"/>
                        </a:lnTo>
                        <a:lnTo>
                          <a:pt x="684" y="927"/>
                        </a:lnTo>
                        <a:lnTo>
                          <a:pt x="680" y="915"/>
                        </a:lnTo>
                        <a:lnTo>
                          <a:pt x="671" y="903"/>
                        </a:lnTo>
                        <a:lnTo>
                          <a:pt x="663" y="891"/>
                        </a:lnTo>
                        <a:lnTo>
                          <a:pt x="651" y="895"/>
                        </a:lnTo>
                        <a:lnTo>
                          <a:pt x="639" y="887"/>
                        </a:lnTo>
                        <a:lnTo>
                          <a:pt x="639" y="879"/>
                        </a:lnTo>
                        <a:lnTo>
                          <a:pt x="651" y="883"/>
                        </a:lnTo>
                        <a:lnTo>
                          <a:pt x="655" y="871"/>
                        </a:lnTo>
                        <a:lnTo>
                          <a:pt x="655" y="858"/>
                        </a:lnTo>
                        <a:lnTo>
                          <a:pt x="667" y="862"/>
                        </a:lnTo>
                        <a:lnTo>
                          <a:pt x="680" y="871"/>
                        </a:lnTo>
                        <a:lnTo>
                          <a:pt x="667" y="866"/>
                        </a:lnTo>
                        <a:lnTo>
                          <a:pt x="659" y="879"/>
                        </a:lnTo>
                        <a:lnTo>
                          <a:pt x="671" y="879"/>
                        </a:lnTo>
                        <a:lnTo>
                          <a:pt x="684" y="887"/>
                        </a:lnTo>
                        <a:lnTo>
                          <a:pt x="696" y="891"/>
                        </a:lnTo>
                        <a:lnTo>
                          <a:pt x="700" y="903"/>
                        </a:lnTo>
                        <a:lnTo>
                          <a:pt x="712" y="907"/>
                        </a:lnTo>
                        <a:lnTo>
                          <a:pt x="724" y="903"/>
                        </a:lnTo>
                        <a:lnTo>
                          <a:pt x="737" y="903"/>
                        </a:lnTo>
                        <a:lnTo>
                          <a:pt x="741" y="915"/>
                        </a:lnTo>
                        <a:lnTo>
                          <a:pt x="741" y="927"/>
                        </a:lnTo>
                        <a:lnTo>
                          <a:pt x="745" y="940"/>
                        </a:lnTo>
                        <a:lnTo>
                          <a:pt x="745" y="952"/>
                        </a:lnTo>
                        <a:lnTo>
                          <a:pt x="757" y="952"/>
                        </a:lnTo>
                        <a:lnTo>
                          <a:pt x="769" y="940"/>
                        </a:lnTo>
                        <a:lnTo>
                          <a:pt x="781" y="936"/>
                        </a:lnTo>
                        <a:lnTo>
                          <a:pt x="769" y="940"/>
                        </a:lnTo>
                        <a:lnTo>
                          <a:pt x="781" y="944"/>
                        </a:lnTo>
                        <a:lnTo>
                          <a:pt x="794" y="948"/>
                        </a:lnTo>
                        <a:lnTo>
                          <a:pt x="794" y="960"/>
                        </a:lnTo>
                        <a:lnTo>
                          <a:pt x="785" y="960"/>
                        </a:lnTo>
                        <a:lnTo>
                          <a:pt x="785" y="972"/>
                        </a:lnTo>
                        <a:lnTo>
                          <a:pt x="798" y="972"/>
                        </a:lnTo>
                        <a:lnTo>
                          <a:pt x="810" y="968"/>
                        </a:lnTo>
                        <a:lnTo>
                          <a:pt x="822" y="964"/>
                        </a:lnTo>
                        <a:lnTo>
                          <a:pt x="810" y="972"/>
                        </a:lnTo>
                        <a:lnTo>
                          <a:pt x="814" y="984"/>
                        </a:lnTo>
                        <a:lnTo>
                          <a:pt x="826" y="993"/>
                        </a:lnTo>
                        <a:lnTo>
                          <a:pt x="838" y="993"/>
                        </a:lnTo>
                        <a:lnTo>
                          <a:pt x="851" y="1001"/>
                        </a:lnTo>
                        <a:lnTo>
                          <a:pt x="863" y="1005"/>
                        </a:lnTo>
                        <a:lnTo>
                          <a:pt x="871" y="1017"/>
                        </a:lnTo>
                        <a:lnTo>
                          <a:pt x="846" y="1033"/>
                        </a:lnTo>
                        <a:lnTo>
                          <a:pt x="834" y="1029"/>
                        </a:lnTo>
                        <a:lnTo>
                          <a:pt x="822" y="1029"/>
                        </a:lnTo>
                        <a:lnTo>
                          <a:pt x="810" y="1033"/>
                        </a:lnTo>
                        <a:lnTo>
                          <a:pt x="806" y="1041"/>
                        </a:lnTo>
                        <a:lnTo>
                          <a:pt x="810" y="1058"/>
                        </a:lnTo>
                        <a:lnTo>
                          <a:pt x="806" y="1070"/>
                        </a:lnTo>
                        <a:lnTo>
                          <a:pt x="818" y="1070"/>
                        </a:lnTo>
                        <a:lnTo>
                          <a:pt x="830" y="1066"/>
                        </a:lnTo>
                        <a:lnTo>
                          <a:pt x="842" y="1062"/>
                        </a:lnTo>
                        <a:lnTo>
                          <a:pt x="855" y="1054"/>
                        </a:lnTo>
                        <a:lnTo>
                          <a:pt x="867" y="1050"/>
                        </a:lnTo>
                        <a:lnTo>
                          <a:pt x="871" y="1037"/>
                        </a:lnTo>
                        <a:lnTo>
                          <a:pt x="883" y="1037"/>
                        </a:lnTo>
                        <a:lnTo>
                          <a:pt x="895" y="1045"/>
                        </a:lnTo>
                        <a:lnTo>
                          <a:pt x="903" y="1033"/>
                        </a:lnTo>
                        <a:lnTo>
                          <a:pt x="916" y="1025"/>
                        </a:lnTo>
                        <a:lnTo>
                          <a:pt x="928" y="1033"/>
                        </a:lnTo>
                        <a:lnTo>
                          <a:pt x="916" y="1033"/>
                        </a:lnTo>
                        <a:lnTo>
                          <a:pt x="924" y="1045"/>
                        </a:lnTo>
                        <a:lnTo>
                          <a:pt x="912" y="1054"/>
                        </a:lnTo>
                        <a:lnTo>
                          <a:pt x="924" y="1058"/>
                        </a:lnTo>
                        <a:lnTo>
                          <a:pt x="932" y="1070"/>
                        </a:lnTo>
                        <a:lnTo>
                          <a:pt x="940" y="1082"/>
                        </a:lnTo>
                        <a:lnTo>
                          <a:pt x="952" y="1086"/>
                        </a:lnTo>
                        <a:lnTo>
                          <a:pt x="964" y="1086"/>
                        </a:lnTo>
                        <a:lnTo>
                          <a:pt x="964" y="1074"/>
                        </a:lnTo>
                        <a:lnTo>
                          <a:pt x="977" y="1066"/>
                        </a:lnTo>
                        <a:lnTo>
                          <a:pt x="981" y="1078"/>
                        </a:lnTo>
                        <a:lnTo>
                          <a:pt x="973" y="1090"/>
                        </a:lnTo>
                        <a:lnTo>
                          <a:pt x="973" y="1102"/>
                        </a:lnTo>
                        <a:lnTo>
                          <a:pt x="985" y="1107"/>
                        </a:lnTo>
                        <a:lnTo>
                          <a:pt x="989" y="1111"/>
                        </a:lnTo>
                        <a:lnTo>
                          <a:pt x="997" y="1111"/>
                        </a:lnTo>
                        <a:lnTo>
                          <a:pt x="1009" y="1102"/>
                        </a:lnTo>
                        <a:lnTo>
                          <a:pt x="1001" y="1115"/>
                        </a:lnTo>
                        <a:lnTo>
                          <a:pt x="1013" y="1115"/>
                        </a:lnTo>
                        <a:lnTo>
                          <a:pt x="1026" y="1119"/>
                        </a:lnTo>
                        <a:lnTo>
                          <a:pt x="1030" y="1131"/>
                        </a:lnTo>
                        <a:lnTo>
                          <a:pt x="1034" y="1143"/>
                        </a:lnTo>
                        <a:lnTo>
                          <a:pt x="1038" y="1155"/>
                        </a:lnTo>
                        <a:lnTo>
                          <a:pt x="1050" y="1159"/>
                        </a:lnTo>
                        <a:lnTo>
                          <a:pt x="1046" y="1172"/>
                        </a:lnTo>
                        <a:lnTo>
                          <a:pt x="1058" y="1184"/>
                        </a:lnTo>
                        <a:lnTo>
                          <a:pt x="1062" y="1196"/>
                        </a:lnTo>
                        <a:lnTo>
                          <a:pt x="1062" y="1208"/>
                        </a:lnTo>
                        <a:lnTo>
                          <a:pt x="1070" y="1220"/>
                        </a:lnTo>
                        <a:lnTo>
                          <a:pt x="1058" y="1233"/>
                        </a:lnTo>
                        <a:lnTo>
                          <a:pt x="1046" y="1233"/>
                        </a:lnTo>
                        <a:lnTo>
                          <a:pt x="1034" y="1245"/>
                        </a:lnTo>
                        <a:lnTo>
                          <a:pt x="1030" y="1257"/>
                        </a:lnTo>
                        <a:lnTo>
                          <a:pt x="1030" y="1269"/>
                        </a:lnTo>
                        <a:lnTo>
                          <a:pt x="1042" y="1273"/>
                        </a:lnTo>
                        <a:lnTo>
                          <a:pt x="1066" y="1273"/>
                        </a:lnTo>
                        <a:lnTo>
                          <a:pt x="1087" y="1273"/>
                        </a:lnTo>
                        <a:lnTo>
                          <a:pt x="1099" y="1277"/>
                        </a:lnTo>
                        <a:lnTo>
                          <a:pt x="1111" y="1281"/>
                        </a:lnTo>
                        <a:lnTo>
                          <a:pt x="1123" y="1273"/>
                        </a:lnTo>
                        <a:lnTo>
                          <a:pt x="1127" y="1265"/>
                        </a:lnTo>
                        <a:lnTo>
                          <a:pt x="1135" y="1253"/>
                        </a:lnTo>
                        <a:lnTo>
                          <a:pt x="1139" y="1241"/>
                        </a:lnTo>
                        <a:lnTo>
                          <a:pt x="1152" y="1245"/>
                        </a:lnTo>
                        <a:lnTo>
                          <a:pt x="1164" y="1249"/>
                        </a:lnTo>
                        <a:lnTo>
                          <a:pt x="1172" y="1261"/>
                        </a:lnTo>
                        <a:lnTo>
                          <a:pt x="1180" y="1269"/>
                        </a:lnTo>
                        <a:lnTo>
                          <a:pt x="1196" y="1269"/>
                        </a:lnTo>
                        <a:lnTo>
                          <a:pt x="1209" y="1273"/>
                        </a:lnTo>
                        <a:lnTo>
                          <a:pt x="1217" y="1277"/>
                        </a:lnTo>
                        <a:lnTo>
                          <a:pt x="1229" y="1281"/>
                        </a:lnTo>
                        <a:lnTo>
                          <a:pt x="1241" y="1294"/>
                        </a:lnTo>
                        <a:lnTo>
                          <a:pt x="1253" y="1286"/>
                        </a:lnTo>
                        <a:lnTo>
                          <a:pt x="1241" y="1294"/>
                        </a:lnTo>
                        <a:lnTo>
                          <a:pt x="1229" y="1298"/>
                        </a:lnTo>
                        <a:lnTo>
                          <a:pt x="1241" y="1298"/>
                        </a:lnTo>
                        <a:lnTo>
                          <a:pt x="1253" y="1306"/>
                        </a:lnTo>
                        <a:lnTo>
                          <a:pt x="1241" y="1310"/>
                        </a:lnTo>
                        <a:lnTo>
                          <a:pt x="1229" y="1322"/>
                        </a:lnTo>
                        <a:lnTo>
                          <a:pt x="1217" y="1322"/>
                        </a:lnTo>
                        <a:lnTo>
                          <a:pt x="1209" y="1318"/>
                        </a:lnTo>
                        <a:lnTo>
                          <a:pt x="1205" y="1318"/>
                        </a:lnTo>
                        <a:lnTo>
                          <a:pt x="1192" y="1322"/>
                        </a:lnTo>
                        <a:lnTo>
                          <a:pt x="1180" y="1322"/>
                        </a:lnTo>
                        <a:lnTo>
                          <a:pt x="1168" y="1310"/>
                        </a:lnTo>
                        <a:lnTo>
                          <a:pt x="1164" y="1322"/>
                        </a:lnTo>
                        <a:lnTo>
                          <a:pt x="1152" y="1330"/>
                        </a:lnTo>
                        <a:lnTo>
                          <a:pt x="1139" y="1343"/>
                        </a:lnTo>
                        <a:lnTo>
                          <a:pt x="1131" y="1347"/>
                        </a:lnTo>
                        <a:lnTo>
                          <a:pt x="1131" y="1343"/>
                        </a:lnTo>
                        <a:lnTo>
                          <a:pt x="1139" y="1334"/>
                        </a:lnTo>
                        <a:lnTo>
                          <a:pt x="1131" y="1334"/>
                        </a:lnTo>
                        <a:lnTo>
                          <a:pt x="1135" y="1322"/>
                        </a:lnTo>
                        <a:lnTo>
                          <a:pt x="1139" y="1310"/>
                        </a:lnTo>
                        <a:lnTo>
                          <a:pt x="1131" y="1302"/>
                        </a:lnTo>
                        <a:lnTo>
                          <a:pt x="1127" y="1290"/>
                        </a:lnTo>
                        <a:lnTo>
                          <a:pt x="1115" y="1286"/>
                        </a:lnTo>
                        <a:lnTo>
                          <a:pt x="1103" y="1281"/>
                        </a:lnTo>
                        <a:lnTo>
                          <a:pt x="1091" y="1277"/>
                        </a:lnTo>
                        <a:lnTo>
                          <a:pt x="1078" y="1273"/>
                        </a:lnTo>
                        <a:lnTo>
                          <a:pt x="1066" y="1273"/>
                        </a:lnTo>
                        <a:lnTo>
                          <a:pt x="1054" y="1273"/>
                        </a:lnTo>
                        <a:lnTo>
                          <a:pt x="1042" y="1273"/>
                        </a:lnTo>
                        <a:lnTo>
                          <a:pt x="1030" y="1273"/>
                        </a:lnTo>
                        <a:lnTo>
                          <a:pt x="1017" y="1273"/>
                        </a:lnTo>
                        <a:lnTo>
                          <a:pt x="1005" y="1277"/>
                        </a:lnTo>
                        <a:lnTo>
                          <a:pt x="997" y="1290"/>
                        </a:lnTo>
                        <a:lnTo>
                          <a:pt x="985" y="1298"/>
                        </a:lnTo>
                        <a:lnTo>
                          <a:pt x="960" y="1314"/>
                        </a:lnTo>
                        <a:lnTo>
                          <a:pt x="948" y="1318"/>
                        </a:lnTo>
                        <a:lnTo>
                          <a:pt x="936" y="1330"/>
                        </a:lnTo>
                        <a:lnTo>
                          <a:pt x="948" y="1343"/>
                        </a:lnTo>
                        <a:lnTo>
                          <a:pt x="960" y="1351"/>
                        </a:lnTo>
                        <a:lnTo>
                          <a:pt x="973" y="1363"/>
                        </a:lnTo>
                        <a:lnTo>
                          <a:pt x="985" y="1371"/>
                        </a:lnTo>
                        <a:lnTo>
                          <a:pt x="989" y="1383"/>
                        </a:lnTo>
                        <a:lnTo>
                          <a:pt x="989" y="1395"/>
                        </a:lnTo>
                        <a:lnTo>
                          <a:pt x="977" y="1391"/>
                        </a:lnTo>
                        <a:lnTo>
                          <a:pt x="964" y="1391"/>
                        </a:lnTo>
                        <a:lnTo>
                          <a:pt x="952" y="1395"/>
                        </a:lnTo>
                        <a:lnTo>
                          <a:pt x="940" y="1404"/>
                        </a:lnTo>
                        <a:lnTo>
                          <a:pt x="928" y="1408"/>
                        </a:lnTo>
                        <a:lnTo>
                          <a:pt x="916" y="1404"/>
                        </a:lnTo>
                        <a:lnTo>
                          <a:pt x="907" y="1404"/>
                        </a:lnTo>
                        <a:lnTo>
                          <a:pt x="899" y="1404"/>
                        </a:lnTo>
                        <a:lnTo>
                          <a:pt x="895" y="1416"/>
                        </a:lnTo>
                        <a:lnTo>
                          <a:pt x="883" y="1416"/>
                        </a:lnTo>
                        <a:lnTo>
                          <a:pt x="871" y="1416"/>
                        </a:lnTo>
                        <a:lnTo>
                          <a:pt x="859" y="1420"/>
                        </a:lnTo>
                        <a:lnTo>
                          <a:pt x="871" y="1428"/>
                        </a:lnTo>
                        <a:lnTo>
                          <a:pt x="879" y="1440"/>
                        </a:lnTo>
                        <a:lnTo>
                          <a:pt x="895" y="1436"/>
                        </a:lnTo>
                        <a:lnTo>
                          <a:pt x="887" y="1448"/>
                        </a:lnTo>
                        <a:lnTo>
                          <a:pt x="875" y="1456"/>
                        </a:lnTo>
                        <a:lnTo>
                          <a:pt x="879" y="1461"/>
                        </a:lnTo>
                        <a:lnTo>
                          <a:pt x="867" y="1448"/>
                        </a:lnTo>
                        <a:lnTo>
                          <a:pt x="879" y="1444"/>
                        </a:lnTo>
                        <a:lnTo>
                          <a:pt x="871" y="1432"/>
                        </a:lnTo>
                        <a:lnTo>
                          <a:pt x="863" y="1428"/>
                        </a:lnTo>
                        <a:lnTo>
                          <a:pt x="851" y="1416"/>
                        </a:lnTo>
                        <a:lnTo>
                          <a:pt x="838" y="1416"/>
                        </a:lnTo>
                        <a:lnTo>
                          <a:pt x="826" y="1408"/>
                        </a:lnTo>
                        <a:lnTo>
                          <a:pt x="814" y="1404"/>
                        </a:lnTo>
                        <a:lnTo>
                          <a:pt x="802" y="1404"/>
                        </a:lnTo>
                        <a:lnTo>
                          <a:pt x="789" y="1399"/>
                        </a:lnTo>
                        <a:lnTo>
                          <a:pt x="777" y="1399"/>
                        </a:lnTo>
                        <a:lnTo>
                          <a:pt x="773" y="1395"/>
                        </a:lnTo>
                        <a:lnTo>
                          <a:pt x="761" y="1399"/>
                        </a:lnTo>
                        <a:lnTo>
                          <a:pt x="757" y="1412"/>
                        </a:lnTo>
                        <a:lnTo>
                          <a:pt x="765" y="1424"/>
                        </a:lnTo>
                        <a:lnTo>
                          <a:pt x="753" y="1428"/>
                        </a:lnTo>
                        <a:lnTo>
                          <a:pt x="741" y="1432"/>
                        </a:lnTo>
                        <a:lnTo>
                          <a:pt x="728" y="1436"/>
                        </a:lnTo>
                        <a:lnTo>
                          <a:pt x="716" y="1444"/>
                        </a:lnTo>
                        <a:lnTo>
                          <a:pt x="720" y="1456"/>
                        </a:lnTo>
                        <a:lnTo>
                          <a:pt x="712" y="1469"/>
                        </a:lnTo>
                        <a:lnTo>
                          <a:pt x="716" y="1481"/>
                        </a:lnTo>
                        <a:lnTo>
                          <a:pt x="720" y="1493"/>
                        </a:lnTo>
                        <a:lnTo>
                          <a:pt x="733" y="1505"/>
                        </a:lnTo>
                        <a:lnTo>
                          <a:pt x="745" y="1501"/>
                        </a:lnTo>
                        <a:lnTo>
                          <a:pt x="757" y="1509"/>
                        </a:lnTo>
                        <a:lnTo>
                          <a:pt x="769" y="1513"/>
                        </a:lnTo>
                        <a:lnTo>
                          <a:pt x="781" y="1513"/>
                        </a:lnTo>
                        <a:lnTo>
                          <a:pt x="794" y="1517"/>
                        </a:lnTo>
                        <a:lnTo>
                          <a:pt x="802" y="1513"/>
                        </a:lnTo>
                        <a:lnTo>
                          <a:pt x="818" y="1509"/>
                        </a:lnTo>
                        <a:lnTo>
                          <a:pt x="830" y="1513"/>
                        </a:lnTo>
                        <a:lnTo>
                          <a:pt x="838" y="1505"/>
                        </a:lnTo>
                        <a:lnTo>
                          <a:pt x="855" y="1501"/>
                        </a:lnTo>
                        <a:lnTo>
                          <a:pt x="863" y="1497"/>
                        </a:lnTo>
                        <a:lnTo>
                          <a:pt x="859" y="1485"/>
                        </a:lnTo>
                        <a:lnTo>
                          <a:pt x="871" y="1485"/>
                        </a:lnTo>
                        <a:lnTo>
                          <a:pt x="879" y="1489"/>
                        </a:lnTo>
                        <a:lnTo>
                          <a:pt x="895" y="1497"/>
                        </a:lnTo>
                        <a:lnTo>
                          <a:pt x="907" y="1497"/>
                        </a:lnTo>
                        <a:lnTo>
                          <a:pt x="916" y="1501"/>
                        </a:lnTo>
                        <a:lnTo>
                          <a:pt x="928" y="1497"/>
                        </a:lnTo>
                        <a:lnTo>
                          <a:pt x="936" y="1485"/>
                        </a:lnTo>
                        <a:lnTo>
                          <a:pt x="924" y="1473"/>
                        </a:lnTo>
                        <a:lnTo>
                          <a:pt x="912" y="1465"/>
                        </a:lnTo>
                        <a:lnTo>
                          <a:pt x="924" y="1456"/>
                        </a:lnTo>
                        <a:lnTo>
                          <a:pt x="924" y="1469"/>
                        </a:lnTo>
                        <a:lnTo>
                          <a:pt x="932" y="1481"/>
                        </a:lnTo>
                        <a:lnTo>
                          <a:pt x="944" y="1477"/>
                        </a:lnTo>
                        <a:lnTo>
                          <a:pt x="956" y="1473"/>
                        </a:lnTo>
                        <a:lnTo>
                          <a:pt x="956" y="1485"/>
                        </a:lnTo>
                        <a:lnTo>
                          <a:pt x="969" y="1489"/>
                        </a:lnTo>
                        <a:lnTo>
                          <a:pt x="956" y="1493"/>
                        </a:lnTo>
                        <a:lnTo>
                          <a:pt x="956" y="1505"/>
                        </a:lnTo>
                        <a:lnTo>
                          <a:pt x="969" y="1493"/>
                        </a:lnTo>
                        <a:lnTo>
                          <a:pt x="969" y="1481"/>
                        </a:lnTo>
                        <a:lnTo>
                          <a:pt x="981" y="1485"/>
                        </a:lnTo>
                        <a:lnTo>
                          <a:pt x="993" y="1481"/>
                        </a:lnTo>
                        <a:lnTo>
                          <a:pt x="1005" y="1489"/>
                        </a:lnTo>
                        <a:lnTo>
                          <a:pt x="1005" y="1477"/>
                        </a:lnTo>
                        <a:lnTo>
                          <a:pt x="1009" y="1489"/>
                        </a:lnTo>
                        <a:lnTo>
                          <a:pt x="997" y="1497"/>
                        </a:lnTo>
                        <a:lnTo>
                          <a:pt x="1009" y="1505"/>
                        </a:lnTo>
                        <a:lnTo>
                          <a:pt x="1017" y="1517"/>
                        </a:lnTo>
                        <a:lnTo>
                          <a:pt x="1030" y="1526"/>
                        </a:lnTo>
                        <a:lnTo>
                          <a:pt x="1034" y="1534"/>
                        </a:lnTo>
                        <a:lnTo>
                          <a:pt x="1046" y="1542"/>
                        </a:lnTo>
                        <a:lnTo>
                          <a:pt x="1046" y="1554"/>
                        </a:lnTo>
                        <a:lnTo>
                          <a:pt x="1058" y="1558"/>
                        </a:lnTo>
                        <a:lnTo>
                          <a:pt x="1070" y="1550"/>
                        </a:lnTo>
                        <a:lnTo>
                          <a:pt x="1062" y="1562"/>
                        </a:lnTo>
                        <a:lnTo>
                          <a:pt x="1074" y="1562"/>
                        </a:lnTo>
                        <a:lnTo>
                          <a:pt x="1087" y="1566"/>
                        </a:lnTo>
                        <a:lnTo>
                          <a:pt x="1099" y="1562"/>
                        </a:lnTo>
                        <a:lnTo>
                          <a:pt x="1111" y="1566"/>
                        </a:lnTo>
                        <a:lnTo>
                          <a:pt x="1123" y="1574"/>
                        </a:lnTo>
                        <a:lnTo>
                          <a:pt x="1131" y="1574"/>
                        </a:lnTo>
                        <a:lnTo>
                          <a:pt x="1119" y="1587"/>
                        </a:lnTo>
                        <a:lnTo>
                          <a:pt x="1111" y="1595"/>
                        </a:lnTo>
                        <a:lnTo>
                          <a:pt x="1099" y="1595"/>
                        </a:lnTo>
                        <a:lnTo>
                          <a:pt x="1087" y="1595"/>
                        </a:lnTo>
                        <a:lnTo>
                          <a:pt x="1099" y="1599"/>
                        </a:lnTo>
                        <a:lnTo>
                          <a:pt x="1099" y="1611"/>
                        </a:lnTo>
                        <a:lnTo>
                          <a:pt x="1111" y="1623"/>
                        </a:lnTo>
                        <a:lnTo>
                          <a:pt x="1123" y="1623"/>
                        </a:lnTo>
                        <a:lnTo>
                          <a:pt x="1135" y="1631"/>
                        </a:lnTo>
                        <a:lnTo>
                          <a:pt x="1135" y="1631"/>
                        </a:lnTo>
                        <a:lnTo>
                          <a:pt x="1148" y="1627"/>
                        </a:lnTo>
                        <a:lnTo>
                          <a:pt x="1148" y="1635"/>
                        </a:lnTo>
                        <a:lnTo>
                          <a:pt x="1164" y="1644"/>
                        </a:lnTo>
                        <a:lnTo>
                          <a:pt x="1172" y="1648"/>
                        </a:lnTo>
                        <a:lnTo>
                          <a:pt x="1184" y="1656"/>
                        </a:lnTo>
                        <a:lnTo>
                          <a:pt x="1196" y="1660"/>
                        </a:lnTo>
                        <a:lnTo>
                          <a:pt x="1209" y="1656"/>
                        </a:lnTo>
                        <a:lnTo>
                          <a:pt x="1217" y="1660"/>
                        </a:lnTo>
                        <a:lnTo>
                          <a:pt x="1229" y="1656"/>
                        </a:lnTo>
                        <a:lnTo>
                          <a:pt x="1241" y="1656"/>
                        </a:lnTo>
                        <a:lnTo>
                          <a:pt x="1233" y="1668"/>
                        </a:lnTo>
                        <a:lnTo>
                          <a:pt x="1245" y="1680"/>
                        </a:lnTo>
                        <a:lnTo>
                          <a:pt x="1257" y="1688"/>
                        </a:lnTo>
                        <a:lnTo>
                          <a:pt x="1270" y="1692"/>
                        </a:lnTo>
                        <a:lnTo>
                          <a:pt x="1282" y="1697"/>
                        </a:lnTo>
                        <a:lnTo>
                          <a:pt x="1294" y="1705"/>
                        </a:lnTo>
                        <a:lnTo>
                          <a:pt x="1306" y="1705"/>
                        </a:lnTo>
                        <a:lnTo>
                          <a:pt x="1318" y="1709"/>
                        </a:lnTo>
                        <a:lnTo>
                          <a:pt x="1327" y="1709"/>
                        </a:lnTo>
                        <a:lnTo>
                          <a:pt x="1343" y="1713"/>
                        </a:lnTo>
                        <a:lnTo>
                          <a:pt x="1355" y="1713"/>
                        </a:lnTo>
                        <a:lnTo>
                          <a:pt x="1363" y="1713"/>
                        </a:lnTo>
                        <a:lnTo>
                          <a:pt x="1375" y="1721"/>
                        </a:lnTo>
                        <a:lnTo>
                          <a:pt x="1388" y="1725"/>
                        </a:lnTo>
                        <a:lnTo>
                          <a:pt x="1400" y="1729"/>
                        </a:lnTo>
                        <a:lnTo>
                          <a:pt x="1412" y="1737"/>
                        </a:lnTo>
                        <a:lnTo>
                          <a:pt x="1424" y="1741"/>
                        </a:lnTo>
                        <a:lnTo>
                          <a:pt x="1428" y="1741"/>
                        </a:lnTo>
                        <a:lnTo>
                          <a:pt x="1441" y="1741"/>
                        </a:lnTo>
                        <a:lnTo>
                          <a:pt x="1445" y="1729"/>
                        </a:lnTo>
                        <a:lnTo>
                          <a:pt x="1437" y="1717"/>
                        </a:lnTo>
                        <a:lnTo>
                          <a:pt x="1449" y="1713"/>
                        </a:lnTo>
                        <a:lnTo>
                          <a:pt x="1437" y="1705"/>
                        </a:lnTo>
                        <a:lnTo>
                          <a:pt x="1424" y="1701"/>
                        </a:lnTo>
                        <a:lnTo>
                          <a:pt x="1424" y="1688"/>
                        </a:lnTo>
                        <a:lnTo>
                          <a:pt x="1420" y="1688"/>
                        </a:lnTo>
                        <a:lnTo>
                          <a:pt x="1416" y="1680"/>
                        </a:lnTo>
                        <a:lnTo>
                          <a:pt x="1404" y="1668"/>
                        </a:lnTo>
                        <a:lnTo>
                          <a:pt x="1392" y="1668"/>
                        </a:lnTo>
                        <a:lnTo>
                          <a:pt x="1384" y="1656"/>
                        </a:lnTo>
                        <a:lnTo>
                          <a:pt x="1371" y="1648"/>
                        </a:lnTo>
                        <a:lnTo>
                          <a:pt x="1359" y="1635"/>
                        </a:lnTo>
                        <a:lnTo>
                          <a:pt x="1347" y="1644"/>
                        </a:lnTo>
                        <a:lnTo>
                          <a:pt x="1355" y="1631"/>
                        </a:lnTo>
                        <a:lnTo>
                          <a:pt x="1343" y="1640"/>
                        </a:lnTo>
                        <a:lnTo>
                          <a:pt x="1351" y="1627"/>
                        </a:lnTo>
                        <a:lnTo>
                          <a:pt x="1339" y="1627"/>
                        </a:lnTo>
                        <a:lnTo>
                          <a:pt x="1327" y="1619"/>
                        </a:lnTo>
                        <a:lnTo>
                          <a:pt x="1314" y="1615"/>
                        </a:lnTo>
                        <a:lnTo>
                          <a:pt x="1306" y="1603"/>
                        </a:lnTo>
                        <a:lnTo>
                          <a:pt x="1302" y="1595"/>
                        </a:lnTo>
                        <a:lnTo>
                          <a:pt x="1286" y="1587"/>
                        </a:lnTo>
                        <a:lnTo>
                          <a:pt x="1278" y="1579"/>
                        </a:lnTo>
                        <a:lnTo>
                          <a:pt x="1270" y="1566"/>
                        </a:lnTo>
                        <a:lnTo>
                          <a:pt x="1282" y="1566"/>
                        </a:lnTo>
                        <a:lnTo>
                          <a:pt x="1294" y="1566"/>
                        </a:lnTo>
                        <a:lnTo>
                          <a:pt x="1306" y="1574"/>
                        </a:lnTo>
                        <a:lnTo>
                          <a:pt x="1318" y="1579"/>
                        </a:lnTo>
                        <a:lnTo>
                          <a:pt x="1327" y="1587"/>
                        </a:lnTo>
                        <a:lnTo>
                          <a:pt x="1339" y="1595"/>
                        </a:lnTo>
                        <a:lnTo>
                          <a:pt x="1339" y="1587"/>
                        </a:lnTo>
                        <a:lnTo>
                          <a:pt x="1339" y="1574"/>
                        </a:lnTo>
                        <a:lnTo>
                          <a:pt x="1351" y="1583"/>
                        </a:lnTo>
                        <a:lnTo>
                          <a:pt x="1359" y="1595"/>
                        </a:lnTo>
                        <a:lnTo>
                          <a:pt x="1371" y="1603"/>
                        </a:lnTo>
                        <a:lnTo>
                          <a:pt x="1384" y="1607"/>
                        </a:lnTo>
                        <a:lnTo>
                          <a:pt x="1388" y="1595"/>
                        </a:lnTo>
                        <a:lnTo>
                          <a:pt x="1388" y="1607"/>
                        </a:lnTo>
                        <a:lnTo>
                          <a:pt x="1396" y="1619"/>
                        </a:lnTo>
                        <a:lnTo>
                          <a:pt x="1404" y="1631"/>
                        </a:lnTo>
                        <a:lnTo>
                          <a:pt x="1412" y="1619"/>
                        </a:lnTo>
                        <a:lnTo>
                          <a:pt x="1404" y="1607"/>
                        </a:lnTo>
                        <a:lnTo>
                          <a:pt x="1412" y="1619"/>
                        </a:lnTo>
                        <a:lnTo>
                          <a:pt x="1420" y="1631"/>
                        </a:lnTo>
                        <a:lnTo>
                          <a:pt x="1432" y="1635"/>
                        </a:lnTo>
                        <a:lnTo>
                          <a:pt x="1441" y="1640"/>
                        </a:lnTo>
                        <a:lnTo>
                          <a:pt x="1437" y="1627"/>
                        </a:lnTo>
                        <a:lnTo>
                          <a:pt x="1449" y="1635"/>
                        </a:lnTo>
                        <a:lnTo>
                          <a:pt x="1461" y="1648"/>
                        </a:lnTo>
                        <a:lnTo>
                          <a:pt x="1465" y="1635"/>
                        </a:lnTo>
                        <a:lnTo>
                          <a:pt x="1469" y="1648"/>
                        </a:lnTo>
                        <a:lnTo>
                          <a:pt x="1481" y="1652"/>
                        </a:lnTo>
                        <a:lnTo>
                          <a:pt x="1493" y="1652"/>
                        </a:lnTo>
                        <a:lnTo>
                          <a:pt x="1489" y="1664"/>
                        </a:lnTo>
                        <a:lnTo>
                          <a:pt x="1493" y="1672"/>
                        </a:lnTo>
                        <a:lnTo>
                          <a:pt x="1506" y="1672"/>
                        </a:lnTo>
                        <a:lnTo>
                          <a:pt x="1510" y="1660"/>
                        </a:lnTo>
                        <a:lnTo>
                          <a:pt x="1498" y="1648"/>
                        </a:lnTo>
                        <a:lnTo>
                          <a:pt x="1489" y="1635"/>
                        </a:lnTo>
                        <a:lnTo>
                          <a:pt x="1502" y="1640"/>
                        </a:lnTo>
                        <a:lnTo>
                          <a:pt x="1514" y="1648"/>
                        </a:lnTo>
                        <a:lnTo>
                          <a:pt x="1526" y="1644"/>
                        </a:lnTo>
                        <a:lnTo>
                          <a:pt x="1522" y="1631"/>
                        </a:lnTo>
                        <a:lnTo>
                          <a:pt x="1514" y="1619"/>
                        </a:lnTo>
                        <a:lnTo>
                          <a:pt x="1502" y="1611"/>
                        </a:lnTo>
                        <a:lnTo>
                          <a:pt x="1514" y="1611"/>
                        </a:lnTo>
                        <a:lnTo>
                          <a:pt x="1510" y="1599"/>
                        </a:lnTo>
                        <a:lnTo>
                          <a:pt x="1506" y="1587"/>
                        </a:lnTo>
                        <a:lnTo>
                          <a:pt x="1510" y="1574"/>
                        </a:lnTo>
                        <a:lnTo>
                          <a:pt x="1498" y="1566"/>
                        </a:lnTo>
                        <a:lnTo>
                          <a:pt x="1510" y="1574"/>
                        </a:lnTo>
                        <a:lnTo>
                          <a:pt x="1518" y="1587"/>
                        </a:lnTo>
                        <a:lnTo>
                          <a:pt x="1522" y="1595"/>
                        </a:lnTo>
                        <a:lnTo>
                          <a:pt x="1526" y="1607"/>
                        </a:lnTo>
                        <a:lnTo>
                          <a:pt x="1538" y="1611"/>
                        </a:lnTo>
                        <a:lnTo>
                          <a:pt x="1538" y="1607"/>
                        </a:lnTo>
                        <a:lnTo>
                          <a:pt x="1538" y="1595"/>
                        </a:lnTo>
                        <a:lnTo>
                          <a:pt x="1534" y="1583"/>
                        </a:lnTo>
                        <a:lnTo>
                          <a:pt x="1538" y="1570"/>
                        </a:lnTo>
                        <a:lnTo>
                          <a:pt x="1526" y="1562"/>
                        </a:lnTo>
                        <a:lnTo>
                          <a:pt x="1514" y="1562"/>
                        </a:lnTo>
                        <a:lnTo>
                          <a:pt x="1518" y="1550"/>
                        </a:lnTo>
                        <a:lnTo>
                          <a:pt x="1526" y="1542"/>
                        </a:lnTo>
                        <a:lnTo>
                          <a:pt x="1518" y="1542"/>
                        </a:lnTo>
                        <a:lnTo>
                          <a:pt x="1502" y="1538"/>
                        </a:lnTo>
                        <a:lnTo>
                          <a:pt x="1498" y="1526"/>
                        </a:lnTo>
                        <a:lnTo>
                          <a:pt x="1485" y="1526"/>
                        </a:lnTo>
                        <a:lnTo>
                          <a:pt x="1485" y="1517"/>
                        </a:lnTo>
                        <a:lnTo>
                          <a:pt x="1473" y="1517"/>
                        </a:lnTo>
                        <a:lnTo>
                          <a:pt x="1485" y="1509"/>
                        </a:lnTo>
                        <a:lnTo>
                          <a:pt x="1498" y="1501"/>
                        </a:lnTo>
                        <a:lnTo>
                          <a:pt x="1498" y="1489"/>
                        </a:lnTo>
                        <a:lnTo>
                          <a:pt x="1485" y="1497"/>
                        </a:lnTo>
                        <a:lnTo>
                          <a:pt x="1473" y="1489"/>
                        </a:lnTo>
                        <a:lnTo>
                          <a:pt x="1469" y="1481"/>
                        </a:lnTo>
                        <a:lnTo>
                          <a:pt x="1473" y="1469"/>
                        </a:lnTo>
                        <a:lnTo>
                          <a:pt x="1461" y="1461"/>
                        </a:lnTo>
                        <a:lnTo>
                          <a:pt x="1449" y="1452"/>
                        </a:lnTo>
                        <a:lnTo>
                          <a:pt x="1457" y="1465"/>
                        </a:lnTo>
                        <a:lnTo>
                          <a:pt x="1461" y="1477"/>
                        </a:lnTo>
                        <a:lnTo>
                          <a:pt x="1449" y="1465"/>
                        </a:lnTo>
                        <a:lnTo>
                          <a:pt x="1441" y="1473"/>
                        </a:lnTo>
                        <a:lnTo>
                          <a:pt x="1437" y="1473"/>
                        </a:lnTo>
                        <a:lnTo>
                          <a:pt x="1437" y="1461"/>
                        </a:lnTo>
                        <a:lnTo>
                          <a:pt x="1428" y="1448"/>
                        </a:lnTo>
                        <a:lnTo>
                          <a:pt x="1416" y="1444"/>
                        </a:lnTo>
                        <a:lnTo>
                          <a:pt x="1408" y="1456"/>
                        </a:lnTo>
                        <a:lnTo>
                          <a:pt x="1404" y="1444"/>
                        </a:lnTo>
                        <a:lnTo>
                          <a:pt x="1392" y="1440"/>
                        </a:lnTo>
                        <a:lnTo>
                          <a:pt x="1404" y="1424"/>
                        </a:lnTo>
                        <a:lnTo>
                          <a:pt x="1392" y="1436"/>
                        </a:lnTo>
                        <a:lnTo>
                          <a:pt x="1392" y="1424"/>
                        </a:lnTo>
                        <a:lnTo>
                          <a:pt x="1380" y="1420"/>
                        </a:lnTo>
                        <a:lnTo>
                          <a:pt x="1371" y="1408"/>
                        </a:lnTo>
                        <a:lnTo>
                          <a:pt x="1384" y="1404"/>
                        </a:lnTo>
                        <a:lnTo>
                          <a:pt x="1384" y="1395"/>
                        </a:lnTo>
                        <a:lnTo>
                          <a:pt x="1371" y="1395"/>
                        </a:lnTo>
                        <a:lnTo>
                          <a:pt x="1367" y="1383"/>
                        </a:lnTo>
                        <a:lnTo>
                          <a:pt x="1355" y="1379"/>
                        </a:lnTo>
                        <a:lnTo>
                          <a:pt x="1343" y="1379"/>
                        </a:lnTo>
                        <a:lnTo>
                          <a:pt x="1335" y="1387"/>
                        </a:lnTo>
                        <a:lnTo>
                          <a:pt x="1335" y="1375"/>
                        </a:lnTo>
                        <a:lnTo>
                          <a:pt x="1339" y="1363"/>
                        </a:lnTo>
                        <a:lnTo>
                          <a:pt x="1327" y="1367"/>
                        </a:lnTo>
                        <a:lnTo>
                          <a:pt x="1318" y="1355"/>
                        </a:lnTo>
                        <a:lnTo>
                          <a:pt x="1306" y="1343"/>
                        </a:lnTo>
                        <a:lnTo>
                          <a:pt x="1318" y="1347"/>
                        </a:lnTo>
                        <a:lnTo>
                          <a:pt x="1323" y="1334"/>
                        </a:lnTo>
                        <a:lnTo>
                          <a:pt x="1310" y="1334"/>
                        </a:lnTo>
                        <a:lnTo>
                          <a:pt x="1298" y="1326"/>
                        </a:lnTo>
                        <a:lnTo>
                          <a:pt x="1286" y="1326"/>
                        </a:lnTo>
                        <a:lnTo>
                          <a:pt x="1298" y="1322"/>
                        </a:lnTo>
                        <a:lnTo>
                          <a:pt x="1310" y="1322"/>
                        </a:lnTo>
                        <a:lnTo>
                          <a:pt x="1318" y="1330"/>
                        </a:lnTo>
                        <a:lnTo>
                          <a:pt x="1327" y="1343"/>
                        </a:lnTo>
                        <a:lnTo>
                          <a:pt x="1335" y="1355"/>
                        </a:lnTo>
                        <a:lnTo>
                          <a:pt x="1347" y="1351"/>
                        </a:lnTo>
                        <a:lnTo>
                          <a:pt x="1363" y="1351"/>
                        </a:lnTo>
                        <a:lnTo>
                          <a:pt x="1371" y="1351"/>
                        </a:lnTo>
                        <a:lnTo>
                          <a:pt x="1380" y="1338"/>
                        </a:lnTo>
                        <a:lnTo>
                          <a:pt x="1367" y="1330"/>
                        </a:lnTo>
                        <a:lnTo>
                          <a:pt x="1355" y="1326"/>
                        </a:lnTo>
                        <a:lnTo>
                          <a:pt x="1335" y="1302"/>
                        </a:lnTo>
                        <a:lnTo>
                          <a:pt x="1347" y="1298"/>
                        </a:lnTo>
                        <a:lnTo>
                          <a:pt x="1355" y="1302"/>
                        </a:lnTo>
                        <a:lnTo>
                          <a:pt x="1363" y="1314"/>
                        </a:lnTo>
                        <a:lnTo>
                          <a:pt x="1375" y="1314"/>
                        </a:lnTo>
                        <a:lnTo>
                          <a:pt x="1363" y="1302"/>
                        </a:lnTo>
                        <a:lnTo>
                          <a:pt x="1375" y="1306"/>
                        </a:lnTo>
                        <a:lnTo>
                          <a:pt x="1371" y="1294"/>
                        </a:lnTo>
                        <a:lnTo>
                          <a:pt x="1359" y="1290"/>
                        </a:lnTo>
                        <a:lnTo>
                          <a:pt x="1347" y="1286"/>
                        </a:lnTo>
                        <a:lnTo>
                          <a:pt x="1359" y="1286"/>
                        </a:lnTo>
                        <a:lnTo>
                          <a:pt x="1371" y="1290"/>
                        </a:lnTo>
                        <a:lnTo>
                          <a:pt x="1384" y="1290"/>
                        </a:lnTo>
                        <a:lnTo>
                          <a:pt x="1384" y="1277"/>
                        </a:lnTo>
                        <a:lnTo>
                          <a:pt x="1396" y="1286"/>
                        </a:lnTo>
                        <a:lnTo>
                          <a:pt x="1400" y="1294"/>
                        </a:lnTo>
                        <a:lnTo>
                          <a:pt x="1412" y="1306"/>
                        </a:lnTo>
                        <a:lnTo>
                          <a:pt x="1416" y="1318"/>
                        </a:lnTo>
                        <a:lnTo>
                          <a:pt x="1428" y="1318"/>
                        </a:lnTo>
                        <a:lnTo>
                          <a:pt x="1441" y="1314"/>
                        </a:lnTo>
                        <a:lnTo>
                          <a:pt x="1437" y="1326"/>
                        </a:lnTo>
                        <a:lnTo>
                          <a:pt x="1449" y="1330"/>
                        </a:lnTo>
                        <a:lnTo>
                          <a:pt x="1461" y="1326"/>
                        </a:lnTo>
                        <a:lnTo>
                          <a:pt x="1473" y="1318"/>
                        </a:lnTo>
                        <a:lnTo>
                          <a:pt x="1477" y="1306"/>
                        </a:lnTo>
                        <a:lnTo>
                          <a:pt x="1481" y="1306"/>
                        </a:lnTo>
                        <a:lnTo>
                          <a:pt x="1477" y="1318"/>
                        </a:lnTo>
                        <a:lnTo>
                          <a:pt x="1465" y="1326"/>
                        </a:lnTo>
                        <a:lnTo>
                          <a:pt x="1453" y="1334"/>
                        </a:lnTo>
                        <a:lnTo>
                          <a:pt x="1453" y="1347"/>
                        </a:lnTo>
                        <a:lnTo>
                          <a:pt x="1457" y="1347"/>
                        </a:lnTo>
                        <a:lnTo>
                          <a:pt x="1469" y="1347"/>
                        </a:lnTo>
                        <a:lnTo>
                          <a:pt x="1481" y="1347"/>
                        </a:lnTo>
                        <a:lnTo>
                          <a:pt x="1489" y="1338"/>
                        </a:lnTo>
                        <a:lnTo>
                          <a:pt x="1502" y="1338"/>
                        </a:lnTo>
                        <a:lnTo>
                          <a:pt x="1518" y="1334"/>
                        </a:lnTo>
                        <a:lnTo>
                          <a:pt x="1522" y="1322"/>
                        </a:lnTo>
                        <a:lnTo>
                          <a:pt x="1534" y="1314"/>
                        </a:lnTo>
                        <a:lnTo>
                          <a:pt x="1542" y="1310"/>
                        </a:lnTo>
                        <a:lnTo>
                          <a:pt x="1534" y="1318"/>
                        </a:lnTo>
                        <a:lnTo>
                          <a:pt x="1522" y="1330"/>
                        </a:lnTo>
                        <a:lnTo>
                          <a:pt x="1518" y="1343"/>
                        </a:lnTo>
                        <a:lnTo>
                          <a:pt x="1506" y="1343"/>
                        </a:lnTo>
                        <a:lnTo>
                          <a:pt x="1493" y="1351"/>
                        </a:lnTo>
                        <a:lnTo>
                          <a:pt x="1481" y="1359"/>
                        </a:lnTo>
                        <a:lnTo>
                          <a:pt x="1485" y="1371"/>
                        </a:lnTo>
                        <a:lnTo>
                          <a:pt x="1498" y="1379"/>
                        </a:lnTo>
                        <a:lnTo>
                          <a:pt x="1510" y="1371"/>
                        </a:lnTo>
                        <a:lnTo>
                          <a:pt x="1522" y="1371"/>
                        </a:lnTo>
                        <a:lnTo>
                          <a:pt x="1510" y="1371"/>
                        </a:lnTo>
                        <a:lnTo>
                          <a:pt x="1498" y="1379"/>
                        </a:lnTo>
                        <a:lnTo>
                          <a:pt x="1510" y="1387"/>
                        </a:lnTo>
                        <a:lnTo>
                          <a:pt x="1522" y="1379"/>
                        </a:lnTo>
                        <a:lnTo>
                          <a:pt x="1514" y="1387"/>
                        </a:lnTo>
                        <a:lnTo>
                          <a:pt x="1502" y="1391"/>
                        </a:lnTo>
                        <a:lnTo>
                          <a:pt x="1502" y="1404"/>
                        </a:lnTo>
                        <a:lnTo>
                          <a:pt x="1514" y="1404"/>
                        </a:lnTo>
                        <a:lnTo>
                          <a:pt x="1526" y="1399"/>
                        </a:lnTo>
                        <a:lnTo>
                          <a:pt x="1538" y="1395"/>
                        </a:lnTo>
                        <a:lnTo>
                          <a:pt x="1526" y="1404"/>
                        </a:lnTo>
                        <a:lnTo>
                          <a:pt x="1514" y="1408"/>
                        </a:lnTo>
                        <a:lnTo>
                          <a:pt x="1526" y="1408"/>
                        </a:lnTo>
                        <a:lnTo>
                          <a:pt x="1514" y="1412"/>
                        </a:lnTo>
                        <a:lnTo>
                          <a:pt x="1526" y="1416"/>
                        </a:lnTo>
                        <a:lnTo>
                          <a:pt x="1530" y="1428"/>
                        </a:lnTo>
                        <a:lnTo>
                          <a:pt x="1542" y="1416"/>
                        </a:lnTo>
                        <a:lnTo>
                          <a:pt x="1546" y="1404"/>
                        </a:lnTo>
                        <a:lnTo>
                          <a:pt x="1546" y="1416"/>
                        </a:lnTo>
                        <a:lnTo>
                          <a:pt x="1559" y="1424"/>
                        </a:lnTo>
                        <a:lnTo>
                          <a:pt x="1559" y="1436"/>
                        </a:lnTo>
                        <a:lnTo>
                          <a:pt x="1571" y="1432"/>
                        </a:lnTo>
                        <a:lnTo>
                          <a:pt x="1583" y="1440"/>
                        </a:lnTo>
                        <a:lnTo>
                          <a:pt x="1591" y="1448"/>
                        </a:lnTo>
                        <a:lnTo>
                          <a:pt x="1603" y="1440"/>
                        </a:lnTo>
                        <a:lnTo>
                          <a:pt x="1603" y="1428"/>
                        </a:lnTo>
                        <a:lnTo>
                          <a:pt x="1607" y="1416"/>
                        </a:lnTo>
                        <a:lnTo>
                          <a:pt x="1599" y="1404"/>
                        </a:lnTo>
                        <a:lnTo>
                          <a:pt x="1611" y="1399"/>
                        </a:lnTo>
                        <a:lnTo>
                          <a:pt x="1599" y="1395"/>
                        </a:lnTo>
                        <a:lnTo>
                          <a:pt x="1611" y="1383"/>
                        </a:lnTo>
                        <a:lnTo>
                          <a:pt x="1599" y="1379"/>
                        </a:lnTo>
                        <a:lnTo>
                          <a:pt x="1587" y="1375"/>
                        </a:lnTo>
                        <a:lnTo>
                          <a:pt x="1599" y="1375"/>
                        </a:lnTo>
                        <a:lnTo>
                          <a:pt x="1603" y="1363"/>
                        </a:lnTo>
                        <a:lnTo>
                          <a:pt x="1599" y="1351"/>
                        </a:lnTo>
                        <a:lnTo>
                          <a:pt x="1607" y="1363"/>
                        </a:lnTo>
                        <a:lnTo>
                          <a:pt x="1616" y="1375"/>
                        </a:lnTo>
                        <a:lnTo>
                          <a:pt x="1628" y="1379"/>
                        </a:lnTo>
                        <a:lnTo>
                          <a:pt x="1632" y="1383"/>
                        </a:lnTo>
                        <a:lnTo>
                          <a:pt x="1636" y="1371"/>
                        </a:lnTo>
                        <a:lnTo>
                          <a:pt x="1648" y="1379"/>
                        </a:lnTo>
                        <a:lnTo>
                          <a:pt x="1640" y="1367"/>
                        </a:lnTo>
                        <a:lnTo>
                          <a:pt x="1652" y="1371"/>
                        </a:lnTo>
                        <a:lnTo>
                          <a:pt x="1640" y="1359"/>
                        </a:lnTo>
                        <a:lnTo>
                          <a:pt x="1652" y="1363"/>
                        </a:lnTo>
                        <a:lnTo>
                          <a:pt x="1664" y="1363"/>
                        </a:lnTo>
                        <a:lnTo>
                          <a:pt x="1664" y="1351"/>
                        </a:lnTo>
                        <a:lnTo>
                          <a:pt x="1652" y="1343"/>
                        </a:lnTo>
                        <a:lnTo>
                          <a:pt x="1640" y="1338"/>
                        </a:lnTo>
                        <a:lnTo>
                          <a:pt x="1632" y="1330"/>
                        </a:lnTo>
                        <a:lnTo>
                          <a:pt x="1644" y="1338"/>
                        </a:lnTo>
                        <a:lnTo>
                          <a:pt x="1656" y="1338"/>
                        </a:lnTo>
                        <a:lnTo>
                          <a:pt x="1668" y="1343"/>
                        </a:lnTo>
                        <a:lnTo>
                          <a:pt x="1681" y="1343"/>
                        </a:lnTo>
                        <a:lnTo>
                          <a:pt x="1681" y="1330"/>
                        </a:lnTo>
                        <a:lnTo>
                          <a:pt x="1668" y="1326"/>
                        </a:lnTo>
                        <a:lnTo>
                          <a:pt x="1656" y="1322"/>
                        </a:lnTo>
                        <a:lnTo>
                          <a:pt x="1644" y="1318"/>
                        </a:lnTo>
                        <a:lnTo>
                          <a:pt x="1656" y="1318"/>
                        </a:lnTo>
                        <a:lnTo>
                          <a:pt x="1668" y="1314"/>
                        </a:lnTo>
                        <a:lnTo>
                          <a:pt x="1660" y="1302"/>
                        </a:lnTo>
                        <a:lnTo>
                          <a:pt x="1648" y="1302"/>
                        </a:lnTo>
                        <a:lnTo>
                          <a:pt x="1660" y="1302"/>
                        </a:lnTo>
                        <a:lnTo>
                          <a:pt x="1668" y="1302"/>
                        </a:lnTo>
                        <a:lnTo>
                          <a:pt x="1681" y="1310"/>
                        </a:lnTo>
                        <a:lnTo>
                          <a:pt x="1693" y="1314"/>
                        </a:lnTo>
                        <a:lnTo>
                          <a:pt x="1705" y="1310"/>
                        </a:lnTo>
                        <a:lnTo>
                          <a:pt x="1717" y="1306"/>
                        </a:lnTo>
                        <a:lnTo>
                          <a:pt x="1705" y="1302"/>
                        </a:lnTo>
                        <a:lnTo>
                          <a:pt x="1693" y="1302"/>
                        </a:lnTo>
                        <a:lnTo>
                          <a:pt x="1705" y="1298"/>
                        </a:lnTo>
                        <a:lnTo>
                          <a:pt x="1705" y="1286"/>
                        </a:lnTo>
                        <a:lnTo>
                          <a:pt x="1693" y="1277"/>
                        </a:lnTo>
                        <a:lnTo>
                          <a:pt x="1681" y="1281"/>
                        </a:lnTo>
                        <a:lnTo>
                          <a:pt x="1693" y="1273"/>
                        </a:lnTo>
                        <a:lnTo>
                          <a:pt x="1705" y="1277"/>
                        </a:lnTo>
                        <a:lnTo>
                          <a:pt x="1717" y="1290"/>
                        </a:lnTo>
                        <a:lnTo>
                          <a:pt x="1729" y="1286"/>
                        </a:lnTo>
                        <a:lnTo>
                          <a:pt x="1734" y="1281"/>
                        </a:lnTo>
                        <a:lnTo>
                          <a:pt x="1725" y="1269"/>
                        </a:lnTo>
                        <a:lnTo>
                          <a:pt x="1713" y="1261"/>
                        </a:lnTo>
                        <a:lnTo>
                          <a:pt x="1701" y="1253"/>
                        </a:lnTo>
                        <a:lnTo>
                          <a:pt x="1689" y="1257"/>
                        </a:lnTo>
                        <a:lnTo>
                          <a:pt x="1701" y="1253"/>
                        </a:lnTo>
                        <a:lnTo>
                          <a:pt x="1689" y="1249"/>
                        </a:lnTo>
                        <a:lnTo>
                          <a:pt x="1689" y="1237"/>
                        </a:lnTo>
                        <a:lnTo>
                          <a:pt x="1677" y="1241"/>
                        </a:lnTo>
                        <a:lnTo>
                          <a:pt x="1664" y="1249"/>
                        </a:lnTo>
                        <a:lnTo>
                          <a:pt x="1668" y="1261"/>
                        </a:lnTo>
                        <a:lnTo>
                          <a:pt x="1656" y="1249"/>
                        </a:lnTo>
                        <a:lnTo>
                          <a:pt x="1648" y="1249"/>
                        </a:lnTo>
                        <a:lnTo>
                          <a:pt x="1644" y="1261"/>
                        </a:lnTo>
                        <a:lnTo>
                          <a:pt x="1640" y="1273"/>
                        </a:lnTo>
                        <a:lnTo>
                          <a:pt x="1636" y="1277"/>
                        </a:lnTo>
                        <a:lnTo>
                          <a:pt x="1640" y="1265"/>
                        </a:lnTo>
                        <a:lnTo>
                          <a:pt x="1640" y="1253"/>
                        </a:lnTo>
                        <a:lnTo>
                          <a:pt x="1628" y="1249"/>
                        </a:lnTo>
                        <a:lnTo>
                          <a:pt x="1616" y="1253"/>
                        </a:lnTo>
                        <a:lnTo>
                          <a:pt x="1607" y="1265"/>
                        </a:lnTo>
                        <a:lnTo>
                          <a:pt x="1603" y="1253"/>
                        </a:lnTo>
                        <a:lnTo>
                          <a:pt x="1591" y="1261"/>
                        </a:lnTo>
                        <a:lnTo>
                          <a:pt x="1579" y="1261"/>
                        </a:lnTo>
                        <a:lnTo>
                          <a:pt x="1591" y="1261"/>
                        </a:lnTo>
                        <a:lnTo>
                          <a:pt x="1599" y="1253"/>
                        </a:lnTo>
                        <a:lnTo>
                          <a:pt x="1611" y="1249"/>
                        </a:lnTo>
                        <a:lnTo>
                          <a:pt x="1616" y="1237"/>
                        </a:lnTo>
                        <a:lnTo>
                          <a:pt x="1628" y="1225"/>
                        </a:lnTo>
                        <a:lnTo>
                          <a:pt x="1628" y="1212"/>
                        </a:lnTo>
                        <a:lnTo>
                          <a:pt x="1620" y="1208"/>
                        </a:lnTo>
                        <a:lnTo>
                          <a:pt x="1607" y="1220"/>
                        </a:lnTo>
                        <a:lnTo>
                          <a:pt x="1603" y="1233"/>
                        </a:lnTo>
                        <a:lnTo>
                          <a:pt x="1591" y="1237"/>
                        </a:lnTo>
                        <a:lnTo>
                          <a:pt x="1603" y="1225"/>
                        </a:lnTo>
                        <a:lnTo>
                          <a:pt x="1587" y="1220"/>
                        </a:lnTo>
                        <a:lnTo>
                          <a:pt x="1579" y="1220"/>
                        </a:lnTo>
                        <a:lnTo>
                          <a:pt x="1567" y="1225"/>
                        </a:lnTo>
                        <a:lnTo>
                          <a:pt x="1555" y="1225"/>
                        </a:lnTo>
                        <a:lnTo>
                          <a:pt x="1542" y="1229"/>
                        </a:lnTo>
                        <a:lnTo>
                          <a:pt x="1530" y="1241"/>
                        </a:lnTo>
                        <a:lnTo>
                          <a:pt x="1526" y="1241"/>
                        </a:lnTo>
                        <a:lnTo>
                          <a:pt x="1530" y="1233"/>
                        </a:lnTo>
                        <a:lnTo>
                          <a:pt x="1542" y="1225"/>
                        </a:lnTo>
                        <a:lnTo>
                          <a:pt x="1555" y="1225"/>
                        </a:lnTo>
                        <a:lnTo>
                          <a:pt x="1567" y="1220"/>
                        </a:lnTo>
                        <a:lnTo>
                          <a:pt x="1555" y="1216"/>
                        </a:lnTo>
                        <a:lnTo>
                          <a:pt x="1542" y="1220"/>
                        </a:lnTo>
                        <a:lnTo>
                          <a:pt x="1530" y="1220"/>
                        </a:lnTo>
                        <a:lnTo>
                          <a:pt x="1542" y="1216"/>
                        </a:lnTo>
                        <a:lnTo>
                          <a:pt x="1555" y="1216"/>
                        </a:lnTo>
                        <a:lnTo>
                          <a:pt x="1542" y="1212"/>
                        </a:lnTo>
                        <a:lnTo>
                          <a:pt x="1530" y="1208"/>
                        </a:lnTo>
                        <a:lnTo>
                          <a:pt x="1542" y="1208"/>
                        </a:lnTo>
                        <a:lnTo>
                          <a:pt x="1555" y="1208"/>
                        </a:lnTo>
                        <a:lnTo>
                          <a:pt x="1567" y="1212"/>
                        </a:lnTo>
                        <a:lnTo>
                          <a:pt x="1571" y="1200"/>
                        </a:lnTo>
                        <a:lnTo>
                          <a:pt x="1559" y="1196"/>
                        </a:lnTo>
                        <a:lnTo>
                          <a:pt x="1546" y="1196"/>
                        </a:lnTo>
                        <a:lnTo>
                          <a:pt x="1559" y="1192"/>
                        </a:lnTo>
                        <a:lnTo>
                          <a:pt x="1563" y="1180"/>
                        </a:lnTo>
                        <a:lnTo>
                          <a:pt x="1567" y="1180"/>
                        </a:lnTo>
                        <a:lnTo>
                          <a:pt x="1555" y="1180"/>
                        </a:lnTo>
                        <a:lnTo>
                          <a:pt x="1550" y="1168"/>
                        </a:lnTo>
                        <a:lnTo>
                          <a:pt x="1538" y="1172"/>
                        </a:lnTo>
                        <a:lnTo>
                          <a:pt x="1538" y="1159"/>
                        </a:lnTo>
                        <a:lnTo>
                          <a:pt x="1526" y="1159"/>
                        </a:lnTo>
                        <a:lnTo>
                          <a:pt x="1522" y="1172"/>
                        </a:lnTo>
                        <a:lnTo>
                          <a:pt x="1510" y="1163"/>
                        </a:lnTo>
                        <a:lnTo>
                          <a:pt x="1498" y="1176"/>
                        </a:lnTo>
                        <a:lnTo>
                          <a:pt x="1506" y="1163"/>
                        </a:lnTo>
                        <a:lnTo>
                          <a:pt x="1510" y="1151"/>
                        </a:lnTo>
                        <a:lnTo>
                          <a:pt x="1522" y="1143"/>
                        </a:lnTo>
                        <a:lnTo>
                          <a:pt x="1510" y="1135"/>
                        </a:lnTo>
                        <a:lnTo>
                          <a:pt x="1498" y="1143"/>
                        </a:lnTo>
                        <a:lnTo>
                          <a:pt x="1485" y="1147"/>
                        </a:lnTo>
                        <a:lnTo>
                          <a:pt x="1477" y="1159"/>
                        </a:lnTo>
                        <a:lnTo>
                          <a:pt x="1485" y="1172"/>
                        </a:lnTo>
                        <a:lnTo>
                          <a:pt x="1473" y="1163"/>
                        </a:lnTo>
                        <a:lnTo>
                          <a:pt x="1477" y="1155"/>
                        </a:lnTo>
                        <a:lnTo>
                          <a:pt x="1481" y="1143"/>
                        </a:lnTo>
                        <a:lnTo>
                          <a:pt x="1469" y="1139"/>
                        </a:lnTo>
                        <a:lnTo>
                          <a:pt x="1461" y="1151"/>
                        </a:lnTo>
                        <a:lnTo>
                          <a:pt x="1453" y="1163"/>
                        </a:lnTo>
                        <a:lnTo>
                          <a:pt x="1449" y="1176"/>
                        </a:lnTo>
                        <a:lnTo>
                          <a:pt x="1449" y="1163"/>
                        </a:lnTo>
                        <a:lnTo>
                          <a:pt x="1453" y="1151"/>
                        </a:lnTo>
                        <a:lnTo>
                          <a:pt x="1449" y="1147"/>
                        </a:lnTo>
                        <a:lnTo>
                          <a:pt x="1457" y="1135"/>
                        </a:lnTo>
                        <a:lnTo>
                          <a:pt x="1445" y="1139"/>
                        </a:lnTo>
                        <a:lnTo>
                          <a:pt x="1432" y="1143"/>
                        </a:lnTo>
                        <a:lnTo>
                          <a:pt x="1424" y="1155"/>
                        </a:lnTo>
                        <a:lnTo>
                          <a:pt x="1420" y="1159"/>
                        </a:lnTo>
                        <a:lnTo>
                          <a:pt x="1404" y="1155"/>
                        </a:lnTo>
                        <a:lnTo>
                          <a:pt x="1416" y="1155"/>
                        </a:lnTo>
                        <a:lnTo>
                          <a:pt x="1428" y="1143"/>
                        </a:lnTo>
                        <a:lnTo>
                          <a:pt x="1432" y="1131"/>
                        </a:lnTo>
                        <a:lnTo>
                          <a:pt x="1420" y="1131"/>
                        </a:lnTo>
                        <a:lnTo>
                          <a:pt x="1408" y="1139"/>
                        </a:lnTo>
                        <a:lnTo>
                          <a:pt x="1408" y="1127"/>
                        </a:lnTo>
                        <a:lnTo>
                          <a:pt x="1396" y="1131"/>
                        </a:lnTo>
                        <a:lnTo>
                          <a:pt x="1400" y="1119"/>
                        </a:lnTo>
                        <a:lnTo>
                          <a:pt x="1388" y="1111"/>
                        </a:lnTo>
                        <a:lnTo>
                          <a:pt x="1375" y="1111"/>
                        </a:lnTo>
                        <a:lnTo>
                          <a:pt x="1367" y="1127"/>
                        </a:lnTo>
                        <a:lnTo>
                          <a:pt x="1355" y="1123"/>
                        </a:lnTo>
                        <a:lnTo>
                          <a:pt x="1367" y="1123"/>
                        </a:lnTo>
                        <a:lnTo>
                          <a:pt x="1371" y="1111"/>
                        </a:lnTo>
                        <a:lnTo>
                          <a:pt x="1384" y="1107"/>
                        </a:lnTo>
                        <a:lnTo>
                          <a:pt x="1371" y="1102"/>
                        </a:lnTo>
                        <a:lnTo>
                          <a:pt x="1363" y="1102"/>
                        </a:lnTo>
                        <a:lnTo>
                          <a:pt x="1347" y="1115"/>
                        </a:lnTo>
                        <a:lnTo>
                          <a:pt x="1335" y="1111"/>
                        </a:lnTo>
                        <a:lnTo>
                          <a:pt x="1347" y="1102"/>
                        </a:lnTo>
                        <a:lnTo>
                          <a:pt x="1359" y="1102"/>
                        </a:lnTo>
                        <a:lnTo>
                          <a:pt x="1371" y="1098"/>
                        </a:lnTo>
                        <a:lnTo>
                          <a:pt x="1384" y="1102"/>
                        </a:lnTo>
                        <a:lnTo>
                          <a:pt x="1396" y="1094"/>
                        </a:lnTo>
                        <a:lnTo>
                          <a:pt x="1384" y="1090"/>
                        </a:lnTo>
                        <a:lnTo>
                          <a:pt x="1371" y="1098"/>
                        </a:lnTo>
                        <a:lnTo>
                          <a:pt x="1363" y="1090"/>
                        </a:lnTo>
                        <a:lnTo>
                          <a:pt x="1351" y="1102"/>
                        </a:lnTo>
                        <a:lnTo>
                          <a:pt x="1351" y="1086"/>
                        </a:lnTo>
                        <a:lnTo>
                          <a:pt x="1339" y="1082"/>
                        </a:lnTo>
                        <a:lnTo>
                          <a:pt x="1335" y="1094"/>
                        </a:lnTo>
                        <a:lnTo>
                          <a:pt x="1335" y="1082"/>
                        </a:lnTo>
                        <a:lnTo>
                          <a:pt x="1318" y="1086"/>
                        </a:lnTo>
                        <a:lnTo>
                          <a:pt x="1310" y="1078"/>
                        </a:lnTo>
                        <a:lnTo>
                          <a:pt x="1298" y="1082"/>
                        </a:lnTo>
                        <a:lnTo>
                          <a:pt x="1286" y="1082"/>
                        </a:lnTo>
                        <a:lnTo>
                          <a:pt x="1298" y="1078"/>
                        </a:lnTo>
                        <a:lnTo>
                          <a:pt x="1286" y="1074"/>
                        </a:lnTo>
                        <a:lnTo>
                          <a:pt x="1274" y="1078"/>
                        </a:lnTo>
                        <a:lnTo>
                          <a:pt x="1286" y="1070"/>
                        </a:lnTo>
                        <a:lnTo>
                          <a:pt x="1298" y="1074"/>
                        </a:lnTo>
                        <a:lnTo>
                          <a:pt x="1310" y="1074"/>
                        </a:lnTo>
                        <a:lnTo>
                          <a:pt x="1323" y="1074"/>
                        </a:lnTo>
                        <a:lnTo>
                          <a:pt x="1310" y="1066"/>
                        </a:lnTo>
                        <a:lnTo>
                          <a:pt x="1298" y="1062"/>
                        </a:lnTo>
                        <a:lnTo>
                          <a:pt x="1286" y="1062"/>
                        </a:lnTo>
                        <a:lnTo>
                          <a:pt x="1274" y="1062"/>
                        </a:lnTo>
                        <a:lnTo>
                          <a:pt x="1262" y="1058"/>
                        </a:lnTo>
                        <a:lnTo>
                          <a:pt x="1249" y="1054"/>
                        </a:lnTo>
                        <a:lnTo>
                          <a:pt x="1262" y="1050"/>
                        </a:lnTo>
                        <a:lnTo>
                          <a:pt x="1274" y="1054"/>
                        </a:lnTo>
                        <a:lnTo>
                          <a:pt x="1286" y="1058"/>
                        </a:lnTo>
                        <a:lnTo>
                          <a:pt x="1298" y="1058"/>
                        </a:lnTo>
                        <a:lnTo>
                          <a:pt x="1310" y="1054"/>
                        </a:lnTo>
                        <a:lnTo>
                          <a:pt x="1323" y="1058"/>
                        </a:lnTo>
                        <a:lnTo>
                          <a:pt x="1335" y="1058"/>
                        </a:lnTo>
                        <a:lnTo>
                          <a:pt x="1335" y="1058"/>
                        </a:lnTo>
                        <a:lnTo>
                          <a:pt x="1323" y="1054"/>
                        </a:lnTo>
                        <a:lnTo>
                          <a:pt x="1310" y="1050"/>
                        </a:lnTo>
                        <a:lnTo>
                          <a:pt x="1298" y="1045"/>
                        </a:lnTo>
                        <a:lnTo>
                          <a:pt x="1310" y="1045"/>
                        </a:lnTo>
                        <a:lnTo>
                          <a:pt x="1323" y="1050"/>
                        </a:lnTo>
                        <a:lnTo>
                          <a:pt x="1310" y="1037"/>
                        </a:lnTo>
                        <a:lnTo>
                          <a:pt x="1298" y="1037"/>
                        </a:lnTo>
                        <a:lnTo>
                          <a:pt x="1310" y="1033"/>
                        </a:lnTo>
                        <a:lnTo>
                          <a:pt x="1323" y="1037"/>
                        </a:lnTo>
                        <a:lnTo>
                          <a:pt x="1335" y="1033"/>
                        </a:lnTo>
                        <a:lnTo>
                          <a:pt x="1327" y="1025"/>
                        </a:lnTo>
                        <a:lnTo>
                          <a:pt x="1310" y="1017"/>
                        </a:lnTo>
                        <a:lnTo>
                          <a:pt x="1302" y="1017"/>
                        </a:lnTo>
                        <a:lnTo>
                          <a:pt x="1290" y="1021"/>
                        </a:lnTo>
                        <a:lnTo>
                          <a:pt x="1278" y="1025"/>
                        </a:lnTo>
                        <a:lnTo>
                          <a:pt x="1270" y="1037"/>
                        </a:lnTo>
                        <a:lnTo>
                          <a:pt x="1270" y="1025"/>
                        </a:lnTo>
                        <a:lnTo>
                          <a:pt x="1286" y="1021"/>
                        </a:lnTo>
                        <a:lnTo>
                          <a:pt x="1294" y="1017"/>
                        </a:lnTo>
                        <a:lnTo>
                          <a:pt x="1286" y="1013"/>
                        </a:lnTo>
                        <a:lnTo>
                          <a:pt x="1270" y="1013"/>
                        </a:lnTo>
                        <a:lnTo>
                          <a:pt x="1270" y="1013"/>
                        </a:lnTo>
                        <a:lnTo>
                          <a:pt x="1282" y="1013"/>
                        </a:lnTo>
                        <a:lnTo>
                          <a:pt x="1294" y="1009"/>
                        </a:lnTo>
                        <a:lnTo>
                          <a:pt x="1306" y="1013"/>
                        </a:lnTo>
                        <a:lnTo>
                          <a:pt x="1318" y="1013"/>
                        </a:lnTo>
                        <a:lnTo>
                          <a:pt x="1306" y="1005"/>
                        </a:lnTo>
                        <a:lnTo>
                          <a:pt x="1294" y="1005"/>
                        </a:lnTo>
                        <a:lnTo>
                          <a:pt x="1282" y="1001"/>
                        </a:lnTo>
                        <a:lnTo>
                          <a:pt x="1270" y="1001"/>
                        </a:lnTo>
                        <a:lnTo>
                          <a:pt x="1257" y="1005"/>
                        </a:lnTo>
                        <a:lnTo>
                          <a:pt x="1270" y="997"/>
                        </a:lnTo>
                        <a:lnTo>
                          <a:pt x="1282" y="1001"/>
                        </a:lnTo>
                        <a:lnTo>
                          <a:pt x="1294" y="1001"/>
                        </a:lnTo>
                        <a:lnTo>
                          <a:pt x="1306" y="1005"/>
                        </a:lnTo>
                        <a:lnTo>
                          <a:pt x="1318" y="1005"/>
                        </a:lnTo>
                        <a:lnTo>
                          <a:pt x="1331" y="1009"/>
                        </a:lnTo>
                        <a:lnTo>
                          <a:pt x="1343" y="1017"/>
                        </a:lnTo>
                        <a:lnTo>
                          <a:pt x="1355" y="1017"/>
                        </a:lnTo>
                        <a:lnTo>
                          <a:pt x="1367" y="1017"/>
                        </a:lnTo>
                        <a:lnTo>
                          <a:pt x="1380" y="1017"/>
                        </a:lnTo>
                        <a:lnTo>
                          <a:pt x="1392" y="1017"/>
                        </a:lnTo>
                        <a:lnTo>
                          <a:pt x="1404" y="1021"/>
                        </a:lnTo>
                        <a:lnTo>
                          <a:pt x="1408" y="1009"/>
                        </a:lnTo>
                        <a:lnTo>
                          <a:pt x="1396" y="997"/>
                        </a:lnTo>
                        <a:lnTo>
                          <a:pt x="1384" y="993"/>
                        </a:lnTo>
                        <a:lnTo>
                          <a:pt x="1371" y="984"/>
                        </a:lnTo>
                        <a:lnTo>
                          <a:pt x="1359" y="984"/>
                        </a:lnTo>
                        <a:lnTo>
                          <a:pt x="1347" y="984"/>
                        </a:lnTo>
                        <a:lnTo>
                          <a:pt x="1335" y="989"/>
                        </a:lnTo>
                        <a:lnTo>
                          <a:pt x="1323" y="984"/>
                        </a:lnTo>
                        <a:lnTo>
                          <a:pt x="1310" y="980"/>
                        </a:lnTo>
                        <a:lnTo>
                          <a:pt x="1298" y="972"/>
                        </a:lnTo>
                        <a:lnTo>
                          <a:pt x="1286" y="972"/>
                        </a:lnTo>
                        <a:lnTo>
                          <a:pt x="1274" y="972"/>
                        </a:lnTo>
                        <a:lnTo>
                          <a:pt x="1262" y="980"/>
                        </a:lnTo>
                        <a:lnTo>
                          <a:pt x="1249" y="980"/>
                        </a:lnTo>
                        <a:lnTo>
                          <a:pt x="1233" y="980"/>
                        </a:lnTo>
                        <a:lnTo>
                          <a:pt x="1225" y="976"/>
                        </a:lnTo>
                        <a:lnTo>
                          <a:pt x="1213" y="980"/>
                        </a:lnTo>
                        <a:lnTo>
                          <a:pt x="1209" y="980"/>
                        </a:lnTo>
                        <a:lnTo>
                          <a:pt x="1209" y="976"/>
                        </a:lnTo>
                        <a:lnTo>
                          <a:pt x="1217" y="976"/>
                        </a:lnTo>
                        <a:lnTo>
                          <a:pt x="1233" y="976"/>
                        </a:lnTo>
                        <a:lnTo>
                          <a:pt x="1241" y="976"/>
                        </a:lnTo>
                        <a:lnTo>
                          <a:pt x="1253" y="976"/>
                        </a:lnTo>
                        <a:lnTo>
                          <a:pt x="1278" y="968"/>
                        </a:lnTo>
                        <a:lnTo>
                          <a:pt x="1290" y="968"/>
                        </a:lnTo>
                        <a:lnTo>
                          <a:pt x="1302" y="968"/>
                        </a:lnTo>
                        <a:lnTo>
                          <a:pt x="1314" y="960"/>
                        </a:lnTo>
                        <a:lnTo>
                          <a:pt x="1327" y="952"/>
                        </a:lnTo>
                        <a:lnTo>
                          <a:pt x="1339" y="952"/>
                        </a:lnTo>
                        <a:lnTo>
                          <a:pt x="1351" y="956"/>
                        </a:lnTo>
                        <a:lnTo>
                          <a:pt x="1363" y="960"/>
                        </a:lnTo>
                        <a:lnTo>
                          <a:pt x="1375" y="960"/>
                        </a:lnTo>
                        <a:lnTo>
                          <a:pt x="1380" y="948"/>
                        </a:lnTo>
                        <a:lnTo>
                          <a:pt x="1375" y="936"/>
                        </a:lnTo>
                        <a:lnTo>
                          <a:pt x="1367" y="927"/>
                        </a:lnTo>
                        <a:lnTo>
                          <a:pt x="1359" y="915"/>
                        </a:lnTo>
                        <a:lnTo>
                          <a:pt x="1347" y="907"/>
                        </a:lnTo>
                        <a:lnTo>
                          <a:pt x="1335" y="899"/>
                        </a:lnTo>
                        <a:lnTo>
                          <a:pt x="1323" y="895"/>
                        </a:lnTo>
                        <a:lnTo>
                          <a:pt x="1310" y="903"/>
                        </a:lnTo>
                        <a:lnTo>
                          <a:pt x="1314" y="915"/>
                        </a:lnTo>
                        <a:lnTo>
                          <a:pt x="1302" y="923"/>
                        </a:lnTo>
                        <a:lnTo>
                          <a:pt x="1294" y="927"/>
                        </a:lnTo>
                        <a:lnTo>
                          <a:pt x="1278" y="932"/>
                        </a:lnTo>
                        <a:lnTo>
                          <a:pt x="1266" y="936"/>
                        </a:lnTo>
                        <a:lnTo>
                          <a:pt x="1253" y="940"/>
                        </a:lnTo>
                        <a:lnTo>
                          <a:pt x="1241" y="952"/>
                        </a:lnTo>
                        <a:lnTo>
                          <a:pt x="1233" y="948"/>
                        </a:lnTo>
                        <a:lnTo>
                          <a:pt x="1221" y="952"/>
                        </a:lnTo>
                        <a:lnTo>
                          <a:pt x="1209" y="964"/>
                        </a:lnTo>
                        <a:lnTo>
                          <a:pt x="1209" y="968"/>
                        </a:lnTo>
                        <a:lnTo>
                          <a:pt x="1209" y="964"/>
                        </a:lnTo>
                        <a:lnTo>
                          <a:pt x="1213" y="952"/>
                        </a:lnTo>
                        <a:lnTo>
                          <a:pt x="1225" y="948"/>
                        </a:lnTo>
                        <a:lnTo>
                          <a:pt x="1241" y="948"/>
                        </a:lnTo>
                        <a:lnTo>
                          <a:pt x="1249" y="940"/>
                        </a:lnTo>
                        <a:lnTo>
                          <a:pt x="1266" y="932"/>
                        </a:lnTo>
                        <a:lnTo>
                          <a:pt x="1270" y="927"/>
                        </a:lnTo>
                        <a:lnTo>
                          <a:pt x="1282" y="923"/>
                        </a:lnTo>
                        <a:lnTo>
                          <a:pt x="1290" y="911"/>
                        </a:lnTo>
                        <a:lnTo>
                          <a:pt x="1278" y="907"/>
                        </a:lnTo>
                        <a:lnTo>
                          <a:pt x="1266" y="903"/>
                        </a:lnTo>
                        <a:lnTo>
                          <a:pt x="1249" y="907"/>
                        </a:lnTo>
                        <a:lnTo>
                          <a:pt x="1241" y="911"/>
                        </a:lnTo>
                        <a:lnTo>
                          <a:pt x="1229" y="911"/>
                        </a:lnTo>
                        <a:lnTo>
                          <a:pt x="1221" y="923"/>
                        </a:lnTo>
                        <a:lnTo>
                          <a:pt x="1225" y="927"/>
                        </a:lnTo>
                        <a:lnTo>
                          <a:pt x="1209" y="932"/>
                        </a:lnTo>
                        <a:lnTo>
                          <a:pt x="1209" y="932"/>
                        </a:lnTo>
                        <a:lnTo>
                          <a:pt x="1196" y="940"/>
                        </a:lnTo>
                        <a:lnTo>
                          <a:pt x="1184" y="948"/>
                        </a:lnTo>
                        <a:lnTo>
                          <a:pt x="1196" y="932"/>
                        </a:lnTo>
                        <a:lnTo>
                          <a:pt x="1209" y="932"/>
                        </a:lnTo>
                        <a:lnTo>
                          <a:pt x="1217" y="927"/>
                        </a:lnTo>
                        <a:lnTo>
                          <a:pt x="1209" y="923"/>
                        </a:lnTo>
                        <a:lnTo>
                          <a:pt x="1209" y="919"/>
                        </a:lnTo>
                        <a:lnTo>
                          <a:pt x="1217" y="911"/>
                        </a:lnTo>
                        <a:lnTo>
                          <a:pt x="1233" y="903"/>
                        </a:lnTo>
                        <a:lnTo>
                          <a:pt x="1241" y="899"/>
                        </a:lnTo>
                        <a:lnTo>
                          <a:pt x="1270" y="895"/>
                        </a:lnTo>
                        <a:lnTo>
                          <a:pt x="1282" y="895"/>
                        </a:lnTo>
                        <a:lnTo>
                          <a:pt x="1286" y="883"/>
                        </a:lnTo>
                        <a:lnTo>
                          <a:pt x="1298" y="887"/>
                        </a:lnTo>
                        <a:lnTo>
                          <a:pt x="1306" y="879"/>
                        </a:lnTo>
                        <a:lnTo>
                          <a:pt x="1302" y="862"/>
                        </a:lnTo>
                        <a:lnTo>
                          <a:pt x="1278" y="858"/>
                        </a:lnTo>
                        <a:lnTo>
                          <a:pt x="1266" y="854"/>
                        </a:lnTo>
                        <a:lnTo>
                          <a:pt x="1257" y="846"/>
                        </a:lnTo>
                        <a:lnTo>
                          <a:pt x="1241" y="846"/>
                        </a:lnTo>
                        <a:lnTo>
                          <a:pt x="1233" y="846"/>
                        </a:lnTo>
                        <a:lnTo>
                          <a:pt x="1217" y="850"/>
                        </a:lnTo>
                        <a:lnTo>
                          <a:pt x="1209" y="858"/>
                        </a:lnTo>
                        <a:lnTo>
                          <a:pt x="1196" y="862"/>
                        </a:lnTo>
                        <a:lnTo>
                          <a:pt x="1184" y="862"/>
                        </a:lnTo>
                        <a:lnTo>
                          <a:pt x="1188" y="875"/>
                        </a:lnTo>
                        <a:lnTo>
                          <a:pt x="1176" y="862"/>
                        </a:lnTo>
                        <a:lnTo>
                          <a:pt x="1188" y="858"/>
                        </a:lnTo>
                        <a:lnTo>
                          <a:pt x="1200" y="854"/>
                        </a:lnTo>
                        <a:lnTo>
                          <a:pt x="1209" y="850"/>
                        </a:lnTo>
                        <a:lnTo>
                          <a:pt x="1217" y="838"/>
                        </a:lnTo>
                        <a:lnTo>
                          <a:pt x="1209" y="838"/>
                        </a:lnTo>
                        <a:lnTo>
                          <a:pt x="1196" y="842"/>
                        </a:lnTo>
                        <a:lnTo>
                          <a:pt x="1184" y="842"/>
                        </a:lnTo>
                        <a:lnTo>
                          <a:pt x="1172" y="850"/>
                        </a:lnTo>
                        <a:lnTo>
                          <a:pt x="1160" y="854"/>
                        </a:lnTo>
                        <a:lnTo>
                          <a:pt x="1148" y="862"/>
                        </a:lnTo>
                        <a:lnTo>
                          <a:pt x="1139" y="883"/>
                        </a:lnTo>
                        <a:lnTo>
                          <a:pt x="1131" y="895"/>
                        </a:lnTo>
                        <a:lnTo>
                          <a:pt x="1127" y="907"/>
                        </a:lnTo>
                        <a:lnTo>
                          <a:pt x="1119" y="919"/>
                        </a:lnTo>
                        <a:lnTo>
                          <a:pt x="1127" y="907"/>
                        </a:lnTo>
                        <a:lnTo>
                          <a:pt x="1127" y="895"/>
                        </a:lnTo>
                        <a:lnTo>
                          <a:pt x="1131" y="883"/>
                        </a:lnTo>
                        <a:lnTo>
                          <a:pt x="1135" y="871"/>
                        </a:lnTo>
                        <a:lnTo>
                          <a:pt x="1123" y="866"/>
                        </a:lnTo>
                        <a:lnTo>
                          <a:pt x="1111" y="875"/>
                        </a:lnTo>
                        <a:lnTo>
                          <a:pt x="1107" y="887"/>
                        </a:lnTo>
                        <a:lnTo>
                          <a:pt x="1095" y="895"/>
                        </a:lnTo>
                        <a:lnTo>
                          <a:pt x="1103" y="883"/>
                        </a:lnTo>
                        <a:lnTo>
                          <a:pt x="1091" y="883"/>
                        </a:lnTo>
                        <a:lnTo>
                          <a:pt x="1103" y="879"/>
                        </a:lnTo>
                        <a:lnTo>
                          <a:pt x="1111" y="866"/>
                        </a:lnTo>
                        <a:lnTo>
                          <a:pt x="1123" y="862"/>
                        </a:lnTo>
                        <a:lnTo>
                          <a:pt x="1135" y="866"/>
                        </a:lnTo>
                        <a:lnTo>
                          <a:pt x="1148" y="854"/>
                        </a:lnTo>
                        <a:lnTo>
                          <a:pt x="1160" y="850"/>
                        </a:lnTo>
                        <a:lnTo>
                          <a:pt x="1164" y="838"/>
                        </a:lnTo>
                        <a:lnTo>
                          <a:pt x="1176" y="826"/>
                        </a:lnTo>
                        <a:lnTo>
                          <a:pt x="1172" y="814"/>
                        </a:lnTo>
                        <a:lnTo>
                          <a:pt x="1156" y="805"/>
                        </a:lnTo>
                        <a:lnTo>
                          <a:pt x="1135" y="818"/>
                        </a:lnTo>
                        <a:lnTo>
                          <a:pt x="1131" y="830"/>
                        </a:lnTo>
                        <a:lnTo>
                          <a:pt x="1119" y="834"/>
                        </a:lnTo>
                        <a:lnTo>
                          <a:pt x="1107" y="834"/>
                        </a:lnTo>
                        <a:lnTo>
                          <a:pt x="1095" y="838"/>
                        </a:lnTo>
                        <a:lnTo>
                          <a:pt x="1082" y="842"/>
                        </a:lnTo>
                        <a:lnTo>
                          <a:pt x="1070" y="854"/>
                        </a:lnTo>
                        <a:lnTo>
                          <a:pt x="1058" y="858"/>
                        </a:lnTo>
                        <a:lnTo>
                          <a:pt x="1050" y="862"/>
                        </a:lnTo>
                        <a:lnTo>
                          <a:pt x="1062" y="854"/>
                        </a:lnTo>
                        <a:lnTo>
                          <a:pt x="1070" y="846"/>
                        </a:lnTo>
                        <a:lnTo>
                          <a:pt x="1058" y="838"/>
                        </a:lnTo>
                        <a:lnTo>
                          <a:pt x="1046" y="838"/>
                        </a:lnTo>
                        <a:lnTo>
                          <a:pt x="1058" y="834"/>
                        </a:lnTo>
                        <a:lnTo>
                          <a:pt x="1070" y="826"/>
                        </a:lnTo>
                        <a:lnTo>
                          <a:pt x="1082" y="810"/>
                        </a:lnTo>
                        <a:lnTo>
                          <a:pt x="1095" y="805"/>
                        </a:lnTo>
                        <a:lnTo>
                          <a:pt x="1103" y="810"/>
                        </a:lnTo>
                        <a:lnTo>
                          <a:pt x="1119" y="814"/>
                        </a:lnTo>
                        <a:lnTo>
                          <a:pt x="1127" y="801"/>
                        </a:lnTo>
                        <a:lnTo>
                          <a:pt x="1139" y="793"/>
                        </a:lnTo>
                        <a:lnTo>
                          <a:pt x="1131" y="781"/>
                        </a:lnTo>
                        <a:lnTo>
                          <a:pt x="1119" y="769"/>
                        </a:lnTo>
                        <a:lnTo>
                          <a:pt x="1107" y="761"/>
                        </a:lnTo>
                        <a:lnTo>
                          <a:pt x="1095" y="757"/>
                        </a:lnTo>
                        <a:lnTo>
                          <a:pt x="1082" y="757"/>
                        </a:lnTo>
                        <a:lnTo>
                          <a:pt x="1070" y="753"/>
                        </a:lnTo>
                        <a:lnTo>
                          <a:pt x="1058" y="748"/>
                        </a:lnTo>
                        <a:lnTo>
                          <a:pt x="1046" y="757"/>
                        </a:lnTo>
                        <a:lnTo>
                          <a:pt x="1034" y="765"/>
                        </a:lnTo>
                        <a:lnTo>
                          <a:pt x="1026" y="777"/>
                        </a:lnTo>
                        <a:lnTo>
                          <a:pt x="1026" y="785"/>
                        </a:lnTo>
                        <a:lnTo>
                          <a:pt x="1017" y="793"/>
                        </a:lnTo>
                        <a:lnTo>
                          <a:pt x="1009" y="810"/>
                        </a:lnTo>
                        <a:lnTo>
                          <a:pt x="1001" y="818"/>
                        </a:lnTo>
                        <a:lnTo>
                          <a:pt x="1009" y="805"/>
                        </a:lnTo>
                        <a:lnTo>
                          <a:pt x="1009" y="793"/>
                        </a:lnTo>
                        <a:lnTo>
                          <a:pt x="1021" y="789"/>
                        </a:lnTo>
                        <a:lnTo>
                          <a:pt x="1009" y="785"/>
                        </a:lnTo>
                        <a:lnTo>
                          <a:pt x="997" y="785"/>
                        </a:lnTo>
                        <a:lnTo>
                          <a:pt x="985" y="797"/>
                        </a:lnTo>
                        <a:lnTo>
                          <a:pt x="985" y="810"/>
                        </a:lnTo>
                        <a:lnTo>
                          <a:pt x="973" y="814"/>
                        </a:lnTo>
                        <a:lnTo>
                          <a:pt x="985" y="801"/>
                        </a:lnTo>
                        <a:lnTo>
                          <a:pt x="985" y="789"/>
                        </a:lnTo>
                        <a:lnTo>
                          <a:pt x="997" y="777"/>
                        </a:lnTo>
                        <a:lnTo>
                          <a:pt x="989" y="765"/>
                        </a:lnTo>
                        <a:lnTo>
                          <a:pt x="989" y="753"/>
                        </a:lnTo>
                        <a:lnTo>
                          <a:pt x="977" y="761"/>
                        </a:lnTo>
                        <a:lnTo>
                          <a:pt x="969" y="773"/>
                        </a:lnTo>
                        <a:lnTo>
                          <a:pt x="964" y="785"/>
                        </a:lnTo>
                        <a:lnTo>
                          <a:pt x="956" y="793"/>
                        </a:lnTo>
                        <a:lnTo>
                          <a:pt x="956" y="785"/>
                        </a:lnTo>
                        <a:lnTo>
                          <a:pt x="964" y="773"/>
                        </a:lnTo>
                        <a:lnTo>
                          <a:pt x="952" y="773"/>
                        </a:lnTo>
                        <a:lnTo>
                          <a:pt x="964" y="769"/>
                        </a:lnTo>
                        <a:lnTo>
                          <a:pt x="969" y="757"/>
                        </a:lnTo>
                        <a:lnTo>
                          <a:pt x="981" y="744"/>
                        </a:lnTo>
                        <a:lnTo>
                          <a:pt x="985" y="732"/>
                        </a:lnTo>
                        <a:lnTo>
                          <a:pt x="969" y="732"/>
                        </a:lnTo>
                        <a:lnTo>
                          <a:pt x="960" y="744"/>
                        </a:lnTo>
                        <a:lnTo>
                          <a:pt x="956" y="757"/>
                        </a:lnTo>
                        <a:lnTo>
                          <a:pt x="956" y="744"/>
                        </a:lnTo>
                        <a:lnTo>
                          <a:pt x="944" y="740"/>
                        </a:lnTo>
                        <a:lnTo>
                          <a:pt x="932" y="748"/>
                        </a:lnTo>
                        <a:lnTo>
                          <a:pt x="920" y="761"/>
                        </a:lnTo>
                        <a:lnTo>
                          <a:pt x="928" y="773"/>
                        </a:lnTo>
                        <a:lnTo>
                          <a:pt x="920" y="785"/>
                        </a:lnTo>
                        <a:lnTo>
                          <a:pt x="907" y="793"/>
                        </a:lnTo>
                        <a:lnTo>
                          <a:pt x="916" y="781"/>
                        </a:lnTo>
                        <a:lnTo>
                          <a:pt x="920" y="769"/>
                        </a:lnTo>
                        <a:lnTo>
                          <a:pt x="907" y="761"/>
                        </a:lnTo>
                        <a:lnTo>
                          <a:pt x="907" y="761"/>
                        </a:lnTo>
                        <a:lnTo>
                          <a:pt x="916" y="757"/>
                        </a:lnTo>
                        <a:lnTo>
                          <a:pt x="928" y="744"/>
                        </a:lnTo>
                        <a:lnTo>
                          <a:pt x="916" y="744"/>
                        </a:lnTo>
                        <a:lnTo>
                          <a:pt x="903" y="753"/>
                        </a:lnTo>
                        <a:lnTo>
                          <a:pt x="891" y="757"/>
                        </a:lnTo>
                        <a:lnTo>
                          <a:pt x="903" y="748"/>
                        </a:lnTo>
                        <a:lnTo>
                          <a:pt x="891" y="740"/>
                        </a:lnTo>
                        <a:lnTo>
                          <a:pt x="903" y="740"/>
                        </a:lnTo>
                        <a:lnTo>
                          <a:pt x="916" y="740"/>
                        </a:lnTo>
                        <a:lnTo>
                          <a:pt x="928" y="732"/>
                        </a:lnTo>
                        <a:lnTo>
                          <a:pt x="940" y="728"/>
                        </a:lnTo>
                        <a:lnTo>
                          <a:pt x="952" y="724"/>
                        </a:lnTo>
                        <a:lnTo>
                          <a:pt x="956" y="712"/>
                        </a:lnTo>
                        <a:lnTo>
                          <a:pt x="952" y="700"/>
                        </a:lnTo>
                        <a:lnTo>
                          <a:pt x="940" y="700"/>
                        </a:lnTo>
                        <a:lnTo>
                          <a:pt x="928" y="700"/>
                        </a:lnTo>
                        <a:lnTo>
                          <a:pt x="916" y="696"/>
                        </a:lnTo>
                        <a:lnTo>
                          <a:pt x="907" y="692"/>
                        </a:lnTo>
                        <a:lnTo>
                          <a:pt x="895" y="704"/>
                        </a:lnTo>
                        <a:lnTo>
                          <a:pt x="883" y="708"/>
                        </a:lnTo>
                        <a:lnTo>
                          <a:pt x="871" y="712"/>
                        </a:lnTo>
                        <a:lnTo>
                          <a:pt x="867" y="724"/>
                        </a:lnTo>
                        <a:lnTo>
                          <a:pt x="859" y="736"/>
                        </a:lnTo>
                        <a:lnTo>
                          <a:pt x="846" y="740"/>
                        </a:lnTo>
                        <a:lnTo>
                          <a:pt x="859" y="732"/>
                        </a:lnTo>
                        <a:lnTo>
                          <a:pt x="867" y="720"/>
                        </a:lnTo>
                        <a:lnTo>
                          <a:pt x="871" y="708"/>
                        </a:lnTo>
                        <a:lnTo>
                          <a:pt x="883" y="696"/>
                        </a:lnTo>
                        <a:lnTo>
                          <a:pt x="871" y="696"/>
                        </a:lnTo>
                        <a:lnTo>
                          <a:pt x="859" y="696"/>
                        </a:lnTo>
                        <a:lnTo>
                          <a:pt x="846" y="700"/>
                        </a:lnTo>
                        <a:lnTo>
                          <a:pt x="834" y="712"/>
                        </a:lnTo>
                        <a:lnTo>
                          <a:pt x="822" y="720"/>
                        </a:lnTo>
                        <a:lnTo>
                          <a:pt x="834" y="708"/>
                        </a:lnTo>
                        <a:lnTo>
                          <a:pt x="842" y="700"/>
                        </a:lnTo>
                        <a:lnTo>
                          <a:pt x="855" y="696"/>
                        </a:lnTo>
                        <a:lnTo>
                          <a:pt x="867" y="692"/>
                        </a:lnTo>
                        <a:lnTo>
                          <a:pt x="879" y="692"/>
                        </a:lnTo>
                        <a:lnTo>
                          <a:pt x="891" y="692"/>
                        </a:lnTo>
                        <a:lnTo>
                          <a:pt x="907" y="683"/>
                        </a:lnTo>
                        <a:lnTo>
                          <a:pt x="903" y="671"/>
                        </a:lnTo>
                        <a:lnTo>
                          <a:pt x="895" y="659"/>
                        </a:lnTo>
                        <a:lnTo>
                          <a:pt x="883" y="651"/>
                        </a:lnTo>
                        <a:lnTo>
                          <a:pt x="871" y="647"/>
                        </a:lnTo>
                        <a:lnTo>
                          <a:pt x="855" y="643"/>
                        </a:lnTo>
                        <a:lnTo>
                          <a:pt x="846" y="643"/>
                        </a:lnTo>
                        <a:lnTo>
                          <a:pt x="842" y="655"/>
                        </a:lnTo>
                        <a:lnTo>
                          <a:pt x="834" y="643"/>
                        </a:lnTo>
                        <a:lnTo>
                          <a:pt x="822" y="639"/>
                        </a:lnTo>
                        <a:lnTo>
                          <a:pt x="810" y="639"/>
                        </a:lnTo>
                        <a:lnTo>
                          <a:pt x="798" y="626"/>
                        </a:lnTo>
                        <a:lnTo>
                          <a:pt x="785" y="622"/>
                        </a:lnTo>
                        <a:lnTo>
                          <a:pt x="761" y="622"/>
                        </a:lnTo>
                        <a:lnTo>
                          <a:pt x="749" y="622"/>
                        </a:lnTo>
                        <a:lnTo>
                          <a:pt x="737" y="626"/>
                        </a:lnTo>
                        <a:lnTo>
                          <a:pt x="724" y="630"/>
                        </a:lnTo>
                        <a:lnTo>
                          <a:pt x="712" y="635"/>
                        </a:lnTo>
                        <a:lnTo>
                          <a:pt x="700" y="639"/>
                        </a:lnTo>
                        <a:lnTo>
                          <a:pt x="692" y="655"/>
                        </a:lnTo>
                        <a:lnTo>
                          <a:pt x="700" y="663"/>
                        </a:lnTo>
                        <a:lnTo>
                          <a:pt x="712" y="671"/>
                        </a:lnTo>
                        <a:lnTo>
                          <a:pt x="724" y="671"/>
                        </a:lnTo>
                        <a:lnTo>
                          <a:pt x="737" y="679"/>
                        </a:lnTo>
                        <a:lnTo>
                          <a:pt x="749" y="683"/>
                        </a:lnTo>
                        <a:lnTo>
                          <a:pt x="761" y="687"/>
                        </a:lnTo>
                        <a:lnTo>
                          <a:pt x="773" y="687"/>
                        </a:lnTo>
                        <a:lnTo>
                          <a:pt x="785" y="692"/>
                        </a:lnTo>
                        <a:lnTo>
                          <a:pt x="773" y="692"/>
                        </a:lnTo>
                        <a:lnTo>
                          <a:pt x="765" y="687"/>
                        </a:lnTo>
                        <a:lnTo>
                          <a:pt x="753" y="687"/>
                        </a:lnTo>
                        <a:lnTo>
                          <a:pt x="741" y="683"/>
                        </a:lnTo>
                        <a:lnTo>
                          <a:pt x="728" y="679"/>
                        </a:lnTo>
                        <a:lnTo>
                          <a:pt x="716" y="675"/>
                        </a:lnTo>
                        <a:lnTo>
                          <a:pt x="704" y="671"/>
                        </a:lnTo>
                        <a:lnTo>
                          <a:pt x="700" y="683"/>
                        </a:lnTo>
                        <a:lnTo>
                          <a:pt x="692" y="671"/>
                        </a:lnTo>
                        <a:lnTo>
                          <a:pt x="680" y="671"/>
                        </a:lnTo>
                        <a:lnTo>
                          <a:pt x="671" y="683"/>
                        </a:lnTo>
                        <a:lnTo>
                          <a:pt x="684" y="692"/>
                        </a:lnTo>
                        <a:lnTo>
                          <a:pt x="696" y="696"/>
                        </a:lnTo>
                        <a:lnTo>
                          <a:pt x="704" y="708"/>
                        </a:lnTo>
                        <a:lnTo>
                          <a:pt x="716" y="712"/>
                        </a:lnTo>
                        <a:lnTo>
                          <a:pt x="728" y="724"/>
                        </a:lnTo>
                        <a:lnTo>
                          <a:pt x="741" y="728"/>
                        </a:lnTo>
                        <a:lnTo>
                          <a:pt x="728" y="728"/>
                        </a:lnTo>
                        <a:lnTo>
                          <a:pt x="716" y="716"/>
                        </a:lnTo>
                        <a:lnTo>
                          <a:pt x="704" y="716"/>
                        </a:lnTo>
                        <a:lnTo>
                          <a:pt x="716" y="728"/>
                        </a:lnTo>
                        <a:lnTo>
                          <a:pt x="728" y="732"/>
                        </a:lnTo>
                        <a:lnTo>
                          <a:pt x="716" y="728"/>
                        </a:lnTo>
                        <a:lnTo>
                          <a:pt x="716" y="728"/>
                        </a:lnTo>
                        <a:lnTo>
                          <a:pt x="704" y="716"/>
                        </a:lnTo>
                        <a:lnTo>
                          <a:pt x="700" y="704"/>
                        </a:lnTo>
                        <a:lnTo>
                          <a:pt x="688" y="696"/>
                        </a:lnTo>
                        <a:lnTo>
                          <a:pt x="676" y="692"/>
                        </a:lnTo>
                        <a:lnTo>
                          <a:pt x="671" y="700"/>
                        </a:lnTo>
                        <a:lnTo>
                          <a:pt x="684" y="712"/>
                        </a:lnTo>
                        <a:lnTo>
                          <a:pt x="692" y="720"/>
                        </a:lnTo>
                        <a:lnTo>
                          <a:pt x="680" y="716"/>
                        </a:lnTo>
                        <a:lnTo>
                          <a:pt x="667" y="712"/>
                        </a:lnTo>
                        <a:lnTo>
                          <a:pt x="655" y="712"/>
                        </a:lnTo>
                        <a:lnTo>
                          <a:pt x="659" y="700"/>
                        </a:lnTo>
                        <a:lnTo>
                          <a:pt x="663" y="687"/>
                        </a:lnTo>
                        <a:lnTo>
                          <a:pt x="667" y="675"/>
                        </a:lnTo>
                        <a:lnTo>
                          <a:pt x="655" y="667"/>
                        </a:lnTo>
                        <a:lnTo>
                          <a:pt x="643" y="663"/>
                        </a:lnTo>
                        <a:lnTo>
                          <a:pt x="631" y="675"/>
                        </a:lnTo>
                        <a:lnTo>
                          <a:pt x="623" y="679"/>
                        </a:lnTo>
                        <a:lnTo>
                          <a:pt x="627" y="671"/>
                        </a:lnTo>
                        <a:lnTo>
                          <a:pt x="619" y="655"/>
                        </a:lnTo>
                        <a:lnTo>
                          <a:pt x="606" y="663"/>
                        </a:lnTo>
                        <a:lnTo>
                          <a:pt x="602" y="663"/>
                        </a:lnTo>
                        <a:lnTo>
                          <a:pt x="594" y="675"/>
                        </a:lnTo>
                        <a:lnTo>
                          <a:pt x="602" y="683"/>
                        </a:lnTo>
                        <a:lnTo>
                          <a:pt x="615" y="692"/>
                        </a:lnTo>
                        <a:lnTo>
                          <a:pt x="606" y="687"/>
                        </a:lnTo>
                        <a:lnTo>
                          <a:pt x="602" y="687"/>
                        </a:lnTo>
                        <a:lnTo>
                          <a:pt x="590" y="675"/>
                        </a:lnTo>
                        <a:lnTo>
                          <a:pt x="586" y="687"/>
                        </a:lnTo>
                        <a:lnTo>
                          <a:pt x="582" y="700"/>
                        </a:lnTo>
                        <a:lnTo>
                          <a:pt x="570" y="708"/>
                        </a:lnTo>
                        <a:lnTo>
                          <a:pt x="558" y="708"/>
                        </a:lnTo>
                        <a:lnTo>
                          <a:pt x="545" y="720"/>
                        </a:lnTo>
                        <a:lnTo>
                          <a:pt x="553" y="708"/>
                        </a:lnTo>
                        <a:lnTo>
                          <a:pt x="541" y="704"/>
                        </a:lnTo>
                        <a:lnTo>
                          <a:pt x="553" y="696"/>
                        </a:lnTo>
                        <a:lnTo>
                          <a:pt x="566" y="700"/>
                        </a:lnTo>
                        <a:lnTo>
                          <a:pt x="553" y="692"/>
                        </a:lnTo>
                        <a:lnTo>
                          <a:pt x="553" y="679"/>
                        </a:lnTo>
                        <a:lnTo>
                          <a:pt x="566" y="667"/>
                        </a:lnTo>
                        <a:lnTo>
                          <a:pt x="574" y="655"/>
                        </a:lnTo>
                        <a:lnTo>
                          <a:pt x="562" y="655"/>
                        </a:lnTo>
                        <a:lnTo>
                          <a:pt x="549" y="659"/>
                        </a:lnTo>
                        <a:lnTo>
                          <a:pt x="537" y="671"/>
                        </a:lnTo>
                        <a:lnTo>
                          <a:pt x="525" y="679"/>
                        </a:lnTo>
                        <a:lnTo>
                          <a:pt x="537" y="667"/>
                        </a:lnTo>
                        <a:lnTo>
                          <a:pt x="545" y="655"/>
                        </a:lnTo>
                        <a:lnTo>
                          <a:pt x="558" y="647"/>
                        </a:lnTo>
                        <a:lnTo>
                          <a:pt x="570" y="643"/>
                        </a:lnTo>
                        <a:lnTo>
                          <a:pt x="578" y="630"/>
                        </a:lnTo>
                        <a:lnTo>
                          <a:pt x="586" y="618"/>
                        </a:lnTo>
                        <a:lnTo>
                          <a:pt x="574" y="614"/>
                        </a:lnTo>
                        <a:lnTo>
                          <a:pt x="566" y="602"/>
                        </a:lnTo>
                        <a:lnTo>
                          <a:pt x="566" y="590"/>
                        </a:lnTo>
                        <a:lnTo>
                          <a:pt x="566" y="578"/>
                        </a:lnTo>
                        <a:lnTo>
                          <a:pt x="553" y="569"/>
                        </a:lnTo>
                        <a:lnTo>
                          <a:pt x="545" y="569"/>
                        </a:lnTo>
                        <a:lnTo>
                          <a:pt x="529" y="561"/>
                        </a:lnTo>
                        <a:lnTo>
                          <a:pt x="533" y="553"/>
                        </a:lnTo>
                        <a:lnTo>
                          <a:pt x="529" y="541"/>
                        </a:lnTo>
                        <a:lnTo>
                          <a:pt x="525" y="525"/>
                        </a:lnTo>
                        <a:lnTo>
                          <a:pt x="517" y="517"/>
                        </a:lnTo>
                        <a:lnTo>
                          <a:pt x="501" y="508"/>
                        </a:lnTo>
                        <a:lnTo>
                          <a:pt x="492" y="508"/>
                        </a:lnTo>
                        <a:lnTo>
                          <a:pt x="480" y="508"/>
                        </a:lnTo>
                        <a:lnTo>
                          <a:pt x="468" y="508"/>
                        </a:lnTo>
                        <a:lnTo>
                          <a:pt x="456" y="508"/>
                        </a:lnTo>
                        <a:lnTo>
                          <a:pt x="440" y="508"/>
                        </a:lnTo>
                        <a:lnTo>
                          <a:pt x="431" y="512"/>
                        </a:lnTo>
                        <a:lnTo>
                          <a:pt x="419" y="517"/>
                        </a:lnTo>
                        <a:lnTo>
                          <a:pt x="407" y="521"/>
                        </a:lnTo>
                        <a:lnTo>
                          <a:pt x="395" y="525"/>
                        </a:lnTo>
                        <a:lnTo>
                          <a:pt x="383" y="525"/>
                        </a:lnTo>
                        <a:lnTo>
                          <a:pt x="366" y="533"/>
                        </a:lnTo>
                        <a:lnTo>
                          <a:pt x="383" y="541"/>
                        </a:lnTo>
                        <a:lnTo>
                          <a:pt x="383" y="553"/>
                        </a:lnTo>
                        <a:lnTo>
                          <a:pt x="370" y="545"/>
                        </a:lnTo>
                        <a:lnTo>
                          <a:pt x="358" y="541"/>
                        </a:lnTo>
                        <a:lnTo>
                          <a:pt x="346" y="541"/>
                        </a:lnTo>
                        <a:lnTo>
                          <a:pt x="334" y="545"/>
                        </a:lnTo>
                        <a:lnTo>
                          <a:pt x="326" y="557"/>
                        </a:lnTo>
                        <a:lnTo>
                          <a:pt x="338" y="565"/>
                        </a:lnTo>
                        <a:lnTo>
                          <a:pt x="326" y="561"/>
                        </a:lnTo>
                        <a:lnTo>
                          <a:pt x="313" y="549"/>
                        </a:lnTo>
                        <a:lnTo>
                          <a:pt x="301" y="553"/>
                        </a:lnTo>
                        <a:lnTo>
                          <a:pt x="293" y="565"/>
                        </a:lnTo>
                        <a:lnTo>
                          <a:pt x="305" y="574"/>
                        </a:lnTo>
                        <a:lnTo>
                          <a:pt x="313" y="578"/>
                        </a:lnTo>
                        <a:lnTo>
                          <a:pt x="330" y="582"/>
                        </a:lnTo>
                        <a:lnTo>
                          <a:pt x="338" y="582"/>
                        </a:lnTo>
                        <a:lnTo>
                          <a:pt x="354" y="586"/>
                        </a:lnTo>
                        <a:lnTo>
                          <a:pt x="362" y="586"/>
                        </a:lnTo>
                        <a:lnTo>
                          <a:pt x="378" y="590"/>
                        </a:lnTo>
                        <a:lnTo>
                          <a:pt x="362" y="590"/>
                        </a:lnTo>
                        <a:lnTo>
                          <a:pt x="350" y="590"/>
                        </a:lnTo>
                        <a:lnTo>
                          <a:pt x="338" y="586"/>
                        </a:lnTo>
                        <a:lnTo>
                          <a:pt x="326" y="586"/>
                        </a:lnTo>
                        <a:lnTo>
                          <a:pt x="313" y="586"/>
                        </a:lnTo>
                        <a:lnTo>
                          <a:pt x="305" y="582"/>
                        </a:lnTo>
                        <a:lnTo>
                          <a:pt x="289" y="578"/>
                        </a:lnTo>
                        <a:lnTo>
                          <a:pt x="277" y="578"/>
                        </a:lnTo>
                        <a:lnTo>
                          <a:pt x="269" y="590"/>
                        </a:lnTo>
                        <a:lnTo>
                          <a:pt x="281" y="590"/>
                        </a:lnTo>
                        <a:lnTo>
                          <a:pt x="293" y="590"/>
                        </a:lnTo>
                        <a:lnTo>
                          <a:pt x="305" y="598"/>
                        </a:lnTo>
                        <a:lnTo>
                          <a:pt x="322" y="606"/>
                        </a:lnTo>
                        <a:lnTo>
                          <a:pt x="330" y="610"/>
                        </a:lnTo>
                        <a:lnTo>
                          <a:pt x="342" y="614"/>
                        </a:lnTo>
                        <a:lnTo>
                          <a:pt x="354" y="618"/>
                        </a:lnTo>
                        <a:lnTo>
                          <a:pt x="342" y="618"/>
                        </a:lnTo>
                        <a:lnTo>
                          <a:pt x="330" y="610"/>
                        </a:lnTo>
                        <a:lnTo>
                          <a:pt x="322" y="610"/>
                        </a:lnTo>
                        <a:lnTo>
                          <a:pt x="305" y="606"/>
                        </a:lnTo>
                        <a:lnTo>
                          <a:pt x="293" y="602"/>
                        </a:lnTo>
                        <a:lnTo>
                          <a:pt x="281" y="598"/>
                        </a:lnTo>
                        <a:lnTo>
                          <a:pt x="269" y="598"/>
                        </a:lnTo>
                        <a:lnTo>
                          <a:pt x="260" y="610"/>
                        </a:lnTo>
                        <a:lnTo>
                          <a:pt x="260" y="622"/>
                        </a:lnTo>
                        <a:lnTo>
                          <a:pt x="260" y="630"/>
                        </a:lnTo>
                        <a:lnTo>
                          <a:pt x="273" y="643"/>
                        </a:lnTo>
                        <a:lnTo>
                          <a:pt x="269" y="655"/>
                        </a:lnTo>
                        <a:lnTo>
                          <a:pt x="281" y="663"/>
                        </a:lnTo>
                        <a:lnTo>
                          <a:pt x="293" y="663"/>
                        </a:lnTo>
                        <a:lnTo>
                          <a:pt x="305" y="659"/>
                        </a:lnTo>
                        <a:lnTo>
                          <a:pt x="317" y="667"/>
                        </a:lnTo>
                        <a:lnTo>
                          <a:pt x="330" y="667"/>
                        </a:lnTo>
                        <a:lnTo>
                          <a:pt x="317" y="667"/>
                        </a:lnTo>
                        <a:lnTo>
                          <a:pt x="305" y="675"/>
                        </a:lnTo>
                        <a:lnTo>
                          <a:pt x="322" y="679"/>
                        </a:lnTo>
                        <a:lnTo>
                          <a:pt x="330" y="692"/>
                        </a:lnTo>
                        <a:lnTo>
                          <a:pt x="342" y="700"/>
                        </a:lnTo>
                        <a:lnTo>
                          <a:pt x="350" y="712"/>
                        </a:lnTo>
                        <a:lnTo>
                          <a:pt x="338" y="700"/>
                        </a:lnTo>
                        <a:lnTo>
                          <a:pt x="326" y="696"/>
                        </a:lnTo>
                        <a:lnTo>
                          <a:pt x="313" y="687"/>
                        </a:lnTo>
                        <a:lnTo>
                          <a:pt x="305" y="679"/>
                        </a:lnTo>
                        <a:lnTo>
                          <a:pt x="289" y="679"/>
                        </a:lnTo>
                        <a:lnTo>
                          <a:pt x="277" y="679"/>
                        </a:lnTo>
                        <a:lnTo>
                          <a:pt x="277" y="692"/>
                        </a:lnTo>
                        <a:lnTo>
                          <a:pt x="265" y="700"/>
                        </a:lnTo>
                        <a:lnTo>
                          <a:pt x="252" y="708"/>
                        </a:lnTo>
                        <a:lnTo>
                          <a:pt x="240" y="708"/>
                        </a:lnTo>
                        <a:lnTo>
                          <a:pt x="252" y="712"/>
                        </a:lnTo>
                        <a:lnTo>
                          <a:pt x="265" y="716"/>
                        </a:lnTo>
                        <a:lnTo>
                          <a:pt x="277" y="732"/>
                        </a:lnTo>
                        <a:lnTo>
                          <a:pt x="281" y="740"/>
                        </a:lnTo>
                        <a:lnTo>
                          <a:pt x="293" y="744"/>
                        </a:lnTo>
                        <a:lnTo>
                          <a:pt x="305" y="748"/>
                        </a:lnTo>
                        <a:lnTo>
                          <a:pt x="317" y="744"/>
                        </a:lnTo>
                        <a:lnTo>
                          <a:pt x="322" y="757"/>
                        </a:lnTo>
                        <a:lnTo>
                          <a:pt x="330" y="769"/>
                        </a:lnTo>
                        <a:lnTo>
                          <a:pt x="317" y="773"/>
                        </a:lnTo>
                        <a:lnTo>
                          <a:pt x="313" y="785"/>
                        </a:lnTo>
                        <a:lnTo>
                          <a:pt x="322" y="797"/>
                        </a:lnTo>
                        <a:lnTo>
                          <a:pt x="313" y="810"/>
                        </a:lnTo>
                        <a:lnTo>
                          <a:pt x="317" y="818"/>
                        </a:lnTo>
                        <a:lnTo>
                          <a:pt x="305" y="826"/>
                        </a:lnTo>
                        <a:lnTo>
                          <a:pt x="305" y="818"/>
                        </a:lnTo>
                        <a:lnTo>
                          <a:pt x="293" y="810"/>
                        </a:lnTo>
                        <a:lnTo>
                          <a:pt x="301" y="801"/>
                        </a:lnTo>
                        <a:lnTo>
                          <a:pt x="289" y="801"/>
                        </a:lnTo>
                        <a:lnTo>
                          <a:pt x="277" y="801"/>
                        </a:lnTo>
                        <a:lnTo>
                          <a:pt x="260" y="801"/>
                        </a:lnTo>
                        <a:lnTo>
                          <a:pt x="248" y="805"/>
                        </a:lnTo>
                        <a:lnTo>
                          <a:pt x="236" y="814"/>
                        </a:lnTo>
                        <a:lnTo>
                          <a:pt x="224" y="818"/>
                        </a:lnTo>
                        <a:lnTo>
                          <a:pt x="212" y="822"/>
                        </a:lnTo>
                        <a:lnTo>
                          <a:pt x="199" y="818"/>
                        </a:lnTo>
                        <a:lnTo>
                          <a:pt x="212" y="818"/>
                        </a:lnTo>
                        <a:lnTo>
                          <a:pt x="224" y="814"/>
                        </a:lnTo>
                        <a:lnTo>
                          <a:pt x="236" y="805"/>
                        </a:lnTo>
                        <a:lnTo>
                          <a:pt x="252" y="797"/>
                        </a:lnTo>
                        <a:lnTo>
                          <a:pt x="260" y="797"/>
                        </a:lnTo>
                        <a:lnTo>
                          <a:pt x="285" y="789"/>
                        </a:lnTo>
                        <a:lnTo>
                          <a:pt x="297" y="789"/>
                        </a:lnTo>
                        <a:lnTo>
                          <a:pt x="309" y="785"/>
                        </a:lnTo>
                        <a:lnTo>
                          <a:pt x="301" y="773"/>
                        </a:lnTo>
                        <a:lnTo>
                          <a:pt x="289" y="769"/>
                        </a:lnTo>
                        <a:lnTo>
                          <a:pt x="277" y="765"/>
                        </a:lnTo>
                        <a:lnTo>
                          <a:pt x="265" y="757"/>
                        </a:lnTo>
                        <a:lnTo>
                          <a:pt x="244" y="736"/>
                        </a:lnTo>
                        <a:lnTo>
                          <a:pt x="228" y="724"/>
                        </a:lnTo>
                        <a:lnTo>
                          <a:pt x="220" y="712"/>
                        </a:lnTo>
                        <a:lnTo>
                          <a:pt x="216" y="700"/>
                        </a:lnTo>
                        <a:lnTo>
                          <a:pt x="216" y="679"/>
                        </a:lnTo>
                        <a:lnTo>
                          <a:pt x="224" y="663"/>
                        </a:lnTo>
                        <a:lnTo>
                          <a:pt x="224" y="655"/>
                        </a:lnTo>
                        <a:lnTo>
                          <a:pt x="212" y="643"/>
                        </a:lnTo>
                        <a:lnTo>
                          <a:pt x="199" y="630"/>
                        </a:lnTo>
                        <a:lnTo>
                          <a:pt x="199" y="622"/>
                        </a:lnTo>
                        <a:lnTo>
                          <a:pt x="204" y="606"/>
                        </a:lnTo>
                        <a:lnTo>
                          <a:pt x="216" y="598"/>
                        </a:lnTo>
                        <a:lnTo>
                          <a:pt x="224" y="586"/>
                        </a:lnTo>
                        <a:lnTo>
                          <a:pt x="232" y="574"/>
                        </a:lnTo>
                        <a:lnTo>
                          <a:pt x="240" y="561"/>
                        </a:lnTo>
                        <a:lnTo>
                          <a:pt x="252" y="549"/>
                        </a:lnTo>
                        <a:lnTo>
                          <a:pt x="273" y="533"/>
                        </a:lnTo>
                        <a:lnTo>
                          <a:pt x="285" y="525"/>
                        </a:lnTo>
                        <a:lnTo>
                          <a:pt x="297" y="521"/>
                        </a:lnTo>
                        <a:lnTo>
                          <a:pt x="309" y="508"/>
                        </a:lnTo>
                        <a:lnTo>
                          <a:pt x="297" y="500"/>
                        </a:lnTo>
                        <a:lnTo>
                          <a:pt x="285" y="500"/>
                        </a:lnTo>
                        <a:lnTo>
                          <a:pt x="273" y="500"/>
                        </a:lnTo>
                        <a:lnTo>
                          <a:pt x="248" y="496"/>
                        </a:lnTo>
                        <a:lnTo>
                          <a:pt x="236" y="496"/>
                        </a:lnTo>
                        <a:lnTo>
                          <a:pt x="224" y="496"/>
                        </a:lnTo>
                        <a:lnTo>
                          <a:pt x="212" y="496"/>
                        </a:lnTo>
                        <a:lnTo>
                          <a:pt x="199" y="496"/>
                        </a:lnTo>
                        <a:lnTo>
                          <a:pt x="175" y="500"/>
                        </a:lnTo>
                        <a:lnTo>
                          <a:pt x="163" y="504"/>
                        </a:lnTo>
                        <a:lnTo>
                          <a:pt x="151" y="508"/>
                        </a:lnTo>
                        <a:lnTo>
                          <a:pt x="138" y="508"/>
                        </a:lnTo>
                        <a:lnTo>
                          <a:pt x="126" y="517"/>
                        </a:lnTo>
                        <a:lnTo>
                          <a:pt x="102" y="529"/>
                        </a:lnTo>
                        <a:lnTo>
                          <a:pt x="90" y="541"/>
                        </a:lnTo>
                        <a:lnTo>
                          <a:pt x="77" y="549"/>
                        </a:lnTo>
                        <a:lnTo>
                          <a:pt x="77" y="561"/>
                        </a:lnTo>
                        <a:lnTo>
                          <a:pt x="61" y="569"/>
                        </a:lnTo>
                        <a:lnTo>
                          <a:pt x="53" y="574"/>
                        </a:lnTo>
                        <a:lnTo>
                          <a:pt x="45" y="586"/>
                        </a:lnTo>
                        <a:lnTo>
                          <a:pt x="37" y="598"/>
                        </a:lnTo>
                        <a:lnTo>
                          <a:pt x="37" y="610"/>
                        </a:lnTo>
                        <a:lnTo>
                          <a:pt x="37" y="622"/>
                        </a:lnTo>
                        <a:lnTo>
                          <a:pt x="24" y="626"/>
                        </a:lnTo>
                        <a:lnTo>
                          <a:pt x="29" y="639"/>
                        </a:lnTo>
                        <a:lnTo>
                          <a:pt x="12" y="643"/>
                        </a:lnTo>
                        <a:lnTo>
                          <a:pt x="12" y="655"/>
                        </a:lnTo>
                        <a:lnTo>
                          <a:pt x="8" y="667"/>
                        </a:lnTo>
                        <a:lnTo>
                          <a:pt x="4" y="679"/>
                        </a:lnTo>
                        <a:lnTo>
                          <a:pt x="12" y="692"/>
                        </a:lnTo>
                        <a:lnTo>
                          <a:pt x="24" y="692"/>
                        </a:lnTo>
                        <a:lnTo>
                          <a:pt x="12" y="696"/>
                        </a:lnTo>
                        <a:lnTo>
                          <a:pt x="0" y="700"/>
                        </a:lnTo>
                        <a:lnTo>
                          <a:pt x="0" y="724"/>
                        </a:lnTo>
                        <a:lnTo>
                          <a:pt x="12" y="736"/>
                        </a:lnTo>
                        <a:lnTo>
                          <a:pt x="0" y="748"/>
                        </a:lnTo>
                        <a:lnTo>
                          <a:pt x="0" y="748"/>
                        </a:lnTo>
                        <a:lnTo>
                          <a:pt x="0" y="769"/>
                        </a:lnTo>
                        <a:moveTo>
                          <a:pt x="236" y="675"/>
                        </a:moveTo>
                        <a:lnTo>
                          <a:pt x="248" y="679"/>
                        </a:lnTo>
                        <a:lnTo>
                          <a:pt x="236" y="675"/>
                        </a:lnTo>
                        <a:moveTo>
                          <a:pt x="745" y="0"/>
                        </a:moveTo>
                        <a:lnTo>
                          <a:pt x="733" y="12"/>
                        </a:lnTo>
                        <a:lnTo>
                          <a:pt x="745" y="0"/>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10" name="Freeform 436">
                    <a:extLst>
                      <a:ext uri="{FF2B5EF4-FFF2-40B4-BE49-F238E27FC236}">
                        <a16:creationId xmlns:a16="http://schemas.microsoft.com/office/drawing/2014/main" id="{B16DF3CA-9EEF-47AE-BE99-DCE2A9D56AF0}"/>
                      </a:ext>
                    </a:extLst>
                  </p:cNvPr>
                  <p:cNvSpPr>
                    <a:spLocks/>
                  </p:cNvSpPr>
                  <p:nvPr/>
                </p:nvSpPr>
                <p:spPr bwMode="gray">
                  <a:xfrm>
                    <a:off x="4602" y="5393"/>
                    <a:ext cx="257" cy="150"/>
                  </a:xfrm>
                  <a:custGeom>
                    <a:avLst/>
                    <a:gdLst>
                      <a:gd name="T0" fmla="*/ 179 w 257"/>
                      <a:gd name="T1" fmla="*/ 150 h 150"/>
                      <a:gd name="T2" fmla="*/ 192 w 257"/>
                      <a:gd name="T3" fmla="*/ 146 h 150"/>
                      <a:gd name="T4" fmla="*/ 204 w 257"/>
                      <a:gd name="T5" fmla="*/ 138 h 150"/>
                      <a:gd name="T6" fmla="*/ 216 w 257"/>
                      <a:gd name="T7" fmla="*/ 130 h 150"/>
                      <a:gd name="T8" fmla="*/ 224 w 257"/>
                      <a:gd name="T9" fmla="*/ 118 h 150"/>
                      <a:gd name="T10" fmla="*/ 236 w 257"/>
                      <a:gd name="T11" fmla="*/ 118 h 150"/>
                      <a:gd name="T12" fmla="*/ 249 w 257"/>
                      <a:gd name="T13" fmla="*/ 118 h 150"/>
                      <a:gd name="T14" fmla="*/ 257 w 257"/>
                      <a:gd name="T15" fmla="*/ 106 h 150"/>
                      <a:gd name="T16" fmla="*/ 244 w 257"/>
                      <a:gd name="T17" fmla="*/ 101 h 150"/>
                      <a:gd name="T18" fmla="*/ 232 w 257"/>
                      <a:gd name="T19" fmla="*/ 110 h 150"/>
                      <a:gd name="T20" fmla="*/ 220 w 257"/>
                      <a:gd name="T21" fmla="*/ 106 h 150"/>
                      <a:gd name="T22" fmla="*/ 216 w 257"/>
                      <a:gd name="T23" fmla="*/ 93 h 150"/>
                      <a:gd name="T24" fmla="*/ 216 w 257"/>
                      <a:gd name="T25" fmla="*/ 81 h 150"/>
                      <a:gd name="T26" fmla="*/ 208 w 257"/>
                      <a:gd name="T27" fmla="*/ 69 h 150"/>
                      <a:gd name="T28" fmla="*/ 204 w 257"/>
                      <a:gd name="T29" fmla="*/ 81 h 150"/>
                      <a:gd name="T30" fmla="*/ 200 w 257"/>
                      <a:gd name="T31" fmla="*/ 69 h 150"/>
                      <a:gd name="T32" fmla="*/ 196 w 257"/>
                      <a:gd name="T33" fmla="*/ 57 h 150"/>
                      <a:gd name="T34" fmla="*/ 183 w 257"/>
                      <a:gd name="T35" fmla="*/ 49 h 150"/>
                      <a:gd name="T36" fmla="*/ 171 w 257"/>
                      <a:gd name="T37" fmla="*/ 45 h 150"/>
                      <a:gd name="T38" fmla="*/ 159 w 257"/>
                      <a:gd name="T39" fmla="*/ 36 h 150"/>
                      <a:gd name="T40" fmla="*/ 147 w 257"/>
                      <a:gd name="T41" fmla="*/ 28 h 150"/>
                      <a:gd name="T42" fmla="*/ 135 w 257"/>
                      <a:gd name="T43" fmla="*/ 16 h 150"/>
                      <a:gd name="T44" fmla="*/ 122 w 257"/>
                      <a:gd name="T45" fmla="*/ 20 h 150"/>
                      <a:gd name="T46" fmla="*/ 122 w 257"/>
                      <a:gd name="T47" fmla="*/ 12 h 150"/>
                      <a:gd name="T48" fmla="*/ 110 w 257"/>
                      <a:gd name="T49" fmla="*/ 4 h 150"/>
                      <a:gd name="T50" fmla="*/ 102 w 257"/>
                      <a:gd name="T51" fmla="*/ 0 h 150"/>
                      <a:gd name="T52" fmla="*/ 90 w 257"/>
                      <a:gd name="T53" fmla="*/ 0 h 150"/>
                      <a:gd name="T54" fmla="*/ 78 w 257"/>
                      <a:gd name="T55" fmla="*/ 8 h 150"/>
                      <a:gd name="T56" fmla="*/ 69 w 257"/>
                      <a:gd name="T57" fmla="*/ 20 h 150"/>
                      <a:gd name="T58" fmla="*/ 78 w 257"/>
                      <a:gd name="T59" fmla="*/ 32 h 150"/>
                      <a:gd name="T60" fmla="*/ 86 w 257"/>
                      <a:gd name="T61" fmla="*/ 40 h 150"/>
                      <a:gd name="T62" fmla="*/ 78 w 257"/>
                      <a:gd name="T63" fmla="*/ 40 h 150"/>
                      <a:gd name="T64" fmla="*/ 65 w 257"/>
                      <a:gd name="T65" fmla="*/ 28 h 150"/>
                      <a:gd name="T66" fmla="*/ 65 w 257"/>
                      <a:gd name="T67" fmla="*/ 40 h 150"/>
                      <a:gd name="T68" fmla="*/ 65 w 257"/>
                      <a:gd name="T69" fmla="*/ 53 h 150"/>
                      <a:gd name="T70" fmla="*/ 53 w 257"/>
                      <a:gd name="T71" fmla="*/ 61 h 150"/>
                      <a:gd name="T72" fmla="*/ 45 w 257"/>
                      <a:gd name="T73" fmla="*/ 73 h 150"/>
                      <a:gd name="T74" fmla="*/ 33 w 257"/>
                      <a:gd name="T75" fmla="*/ 73 h 150"/>
                      <a:gd name="T76" fmla="*/ 25 w 257"/>
                      <a:gd name="T77" fmla="*/ 77 h 150"/>
                      <a:gd name="T78" fmla="*/ 8 w 257"/>
                      <a:gd name="T79" fmla="*/ 73 h 150"/>
                      <a:gd name="T80" fmla="*/ 0 w 257"/>
                      <a:gd name="T81" fmla="*/ 81 h 150"/>
                      <a:gd name="T82" fmla="*/ 0 w 257"/>
                      <a:gd name="T83" fmla="*/ 93 h 150"/>
                      <a:gd name="T84" fmla="*/ 12 w 257"/>
                      <a:gd name="T85" fmla="*/ 106 h 150"/>
                      <a:gd name="T86" fmla="*/ 25 w 257"/>
                      <a:gd name="T87" fmla="*/ 106 h 150"/>
                      <a:gd name="T88" fmla="*/ 37 w 257"/>
                      <a:gd name="T89" fmla="*/ 97 h 150"/>
                      <a:gd name="T90" fmla="*/ 41 w 257"/>
                      <a:gd name="T91" fmla="*/ 110 h 150"/>
                      <a:gd name="T92" fmla="*/ 49 w 257"/>
                      <a:gd name="T93" fmla="*/ 114 h 150"/>
                      <a:gd name="T94" fmla="*/ 61 w 257"/>
                      <a:gd name="T95" fmla="*/ 118 h 150"/>
                      <a:gd name="T96" fmla="*/ 69 w 257"/>
                      <a:gd name="T97" fmla="*/ 106 h 150"/>
                      <a:gd name="T98" fmla="*/ 74 w 257"/>
                      <a:gd name="T99" fmla="*/ 118 h 150"/>
                      <a:gd name="T100" fmla="*/ 86 w 257"/>
                      <a:gd name="T101" fmla="*/ 126 h 150"/>
                      <a:gd name="T102" fmla="*/ 98 w 257"/>
                      <a:gd name="T103" fmla="*/ 126 h 150"/>
                      <a:gd name="T104" fmla="*/ 110 w 257"/>
                      <a:gd name="T105" fmla="*/ 134 h 150"/>
                      <a:gd name="T106" fmla="*/ 122 w 257"/>
                      <a:gd name="T107" fmla="*/ 142 h 150"/>
                      <a:gd name="T108" fmla="*/ 135 w 257"/>
                      <a:gd name="T109" fmla="*/ 142 h 150"/>
                      <a:gd name="T110" fmla="*/ 147 w 257"/>
                      <a:gd name="T111" fmla="*/ 134 h 150"/>
                      <a:gd name="T112" fmla="*/ 159 w 257"/>
                      <a:gd name="T113" fmla="*/ 142 h 150"/>
                      <a:gd name="T114" fmla="*/ 171 w 257"/>
                      <a:gd name="T115" fmla="*/ 146 h 150"/>
                      <a:gd name="T116" fmla="*/ 179 w 257"/>
                      <a:gd name="T1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50">
                        <a:moveTo>
                          <a:pt x="179" y="150"/>
                        </a:moveTo>
                        <a:lnTo>
                          <a:pt x="192" y="146"/>
                        </a:lnTo>
                        <a:lnTo>
                          <a:pt x="204" y="138"/>
                        </a:lnTo>
                        <a:lnTo>
                          <a:pt x="216" y="130"/>
                        </a:lnTo>
                        <a:lnTo>
                          <a:pt x="224" y="118"/>
                        </a:lnTo>
                        <a:lnTo>
                          <a:pt x="236" y="118"/>
                        </a:lnTo>
                        <a:lnTo>
                          <a:pt x="249" y="118"/>
                        </a:lnTo>
                        <a:lnTo>
                          <a:pt x="257" y="106"/>
                        </a:lnTo>
                        <a:lnTo>
                          <a:pt x="244" y="101"/>
                        </a:lnTo>
                        <a:lnTo>
                          <a:pt x="232" y="110"/>
                        </a:lnTo>
                        <a:lnTo>
                          <a:pt x="220" y="106"/>
                        </a:lnTo>
                        <a:lnTo>
                          <a:pt x="216" y="93"/>
                        </a:lnTo>
                        <a:lnTo>
                          <a:pt x="216" y="81"/>
                        </a:lnTo>
                        <a:lnTo>
                          <a:pt x="208" y="69"/>
                        </a:lnTo>
                        <a:lnTo>
                          <a:pt x="204" y="81"/>
                        </a:lnTo>
                        <a:lnTo>
                          <a:pt x="200" y="69"/>
                        </a:lnTo>
                        <a:lnTo>
                          <a:pt x="196" y="57"/>
                        </a:lnTo>
                        <a:lnTo>
                          <a:pt x="183" y="49"/>
                        </a:lnTo>
                        <a:lnTo>
                          <a:pt x="171" y="45"/>
                        </a:lnTo>
                        <a:lnTo>
                          <a:pt x="159" y="36"/>
                        </a:lnTo>
                        <a:lnTo>
                          <a:pt x="147" y="28"/>
                        </a:lnTo>
                        <a:lnTo>
                          <a:pt x="135" y="16"/>
                        </a:lnTo>
                        <a:lnTo>
                          <a:pt x="122" y="20"/>
                        </a:lnTo>
                        <a:lnTo>
                          <a:pt x="122" y="12"/>
                        </a:lnTo>
                        <a:lnTo>
                          <a:pt x="110" y="4"/>
                        </a:lnTo>
                        <a:lnTo>
                          <a:pt x="102" y="0"/>
                        </a:lnTo>
                        <a:lnTo>
                          <a:pt x="90" y="0"/>
                        </a:lnTo>
                        <a:lnTo>
                          <a:pt x="78" y="8"/>
                        </a:lnTo>
                        <a:lnTo>
                          <a:pt x="69" y="20"/>
                        </a:lnTo>
                        <a:lnTo>
                          <a:pt x="78" y="32"/>
                        </a:lnTo>
                        <a:lnTo>
                          <a:pt x="86" y="40"/>
                        </a:lnTo>
                        <a:lnTo>
                          <a:pt x="78" y="40"/>
                        </a:lnTo>
                        <a:lnTo>
                          <a:pt x="65" y="28"/>
                        </a:lnTo>
                        <a:lnTo>
                          <a:pt x="65" y="40"/>
                        </a:lnTo>
                        <a:lnTo>
                          <a:pt x="65" y="53"/>
                        </a:lnTo>
                        <a:lnTo>
                          <a:pt x="53" y="61"/>
                        </a:lnTo>
                        <a:lnTo>
                          <a:pt x="45" y="73"/>
                        </a:lnTo>
                        <a:lnTo>
                          <a:pt x="33" y="73"/>
                        </a:lnTo>
                        <a:lnTo>
                          <a:pt x="25" y="77"/>
                        </a:lnTo>
                        <a:lnTo>
                          <a:pt x="8" y="73"/>
                        </a:lnTo>
                        <a:lnTo>
                          <a:pt x="0" y="81"/>
                        </a:lnTo>
                        <a:lnTo>
                          <a:pt x="0" y="93"/>
                        </a:lnTo>
                        <a:lnTo>
                          <a:pt x="12" y="106"/>
                        </a:lnTo>
                        <a:lnTo>
                          <a:pt x="25" y="106"/>
                        </a:lnTo>
                        <a:lnTo>
                          <a:pt x="37" y="97"/>
                        </a:lnTo>
                        <a:lnTo>
                          <a:pt x="41" y="110"/>
                        </a:lnTo>
                        <a:lnTo>
                          <a:pt x="49" y="114"/>
                        </a:lnTo>
                        <a:lnTo>
                          <a:pt x="61" y="118"/>
                        </a:lnTo>
                        <a:lnTo>
                          <a:pt x="69" y="106"/>
                        </a:lnTo>
                        <a:lnTo>
                          <a:pt x="74" y="118"/>
                        </a:lnTo>
                        <a:lnTo>
                          <a:pt x="86" y="126"/>
                        </a:lnTo>
                        <a:lnTo>
                          <a:pt x="98" y="126"/>
                        </a:lnTo>
                        <a:lnTo>
                          <a:pt x="110" y="134"/>
                        </a:lnTo>
                        <a:lnTo>
                          <a:pt x="122" y="142"/>
                        </a:lnTo>
                        <a:lnTo>
                          <a:pt x="135" y="142"/>
                        </a:lnTo>
                        <a:lnTo>
                          <a:pt x="147" y="134"/>
                        </a:lnTo>
                        <a:lnTo>
                          <a:pt x="159" y="142"/>
                        </a:lnTo>
                        <a:lnTo>
                          <a:pt x="171" y="146"/>
                        </a:lnTo>
                        <a:lnTo>
                          <a:pt x="179" y="150"/>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11" name="Freeform 437">
                    <a:extLst>
                      <a:ext uri="{FF2B5EF4-FFF2-40B4-BE49-F238E27FC236}">
                        <a16:creationId xmlns:a16="http://schemas.microsoft.com/office/drawing/2014/main" id="{0EB77541-18D5-4B78-BAA3-49A8F86D5715}"/>
                      </a:ext>
                    </a:extLst>
                  </p:cNvPr>
                  <p:cNvSpPr>
                    <a:spLocks/>
                  </p:cNvSpPr>
                  <p:nvPr/>
                </p:nvSpPr>
                <p:spPr bwMode="gray">
                  <a:xfrm>
                    <a:off x="5729" y="5397"/>
                    <a:ext cx="86" cy="32"/>
                  </a:xfrm>
                  <a:custGeom>
                    <a:avLst/>
                    <a:gdLst>
                      <a:gd name="T0" fmla="*/ 49 w 86"/>
                      <a:gd name="T1" fmla="*/ 32 h 32"/>
                      <a:gd name="T2" fmla="*/ 49 w 86"/>
                      <a:gd name="T3" fmla="*/ 24 h 32"/>
                      <a:gd name="T4" fmla="*/ 49 w 86"/>
                      <a:gd name="T5" fmla="*/ 20 h 32"/>
                      <a:gd name="T6" fmla="*/ 62 w 86"/>
                      <a:gd name="T7" fmla="*/ 20 h 32"/>
                      <a:gd name="T8" fmla="*/ 74 w 86"/>
                      <a:gd name="T9" fmla="*/ 20 h 32"/>
                      <a:gd name="T10" fmla="*/ 86 w 86"/>
                      <a:gd name="T11" fmla="*/ 16 h 32"/>
                      <a:gd name="T12" fmla="*/ 86 w 86"/>
                      <a:gd name="T13" fmla="*/ 4 h 32"/>
                      <a:gd name="T14" fmla="*/ 74 w 86"/>
                      <a:gd name="T15" fmla="*/ 0 h 32"/>
                      <a:gd name="T16" fmla="*/ 62 w 86"/>
                      <a:gd name="T17" fmla="*/ 8 h 32"/>
                      <a:gd name="T18" fmla="*/ 49 w 86"/>
                      <a:gd name="T19" fmla="*/ 8 h 32"/>
                      <a:gd name="T20" fmla="*/ 37 w 86"/>
                      <a:gd name="T21" fmla="*/ 0 h 32"/>
                      <a:gd name="T22" fmla="*/ 25 w 86"/>
                      <a:gd name="T23" fmla="*/ 4 h 32"/>
                      <a:gd name="T24" fmla="*/ 25 w 86"/>
                      <a:gd name="T25" fmla="*/ 16 h 32"/>
                      <a:gd name="T26" fmla="*/ 13 w 86"/>
                      <a:gd name="T27" fmla="*/ 8 h 32"/>
                      <a:gd name="T28" fmla="*/ 0 w 86"/>
                      <a:gd name="T29" fmla="*/ 12 h 32"/>
                      <a:gd name="T30" fmla="*/ 17 w 86"/>
                      <a:gd name="T31" fmla="*/ 16 h 32"/>
                      <a:gd name="T32" fmla="*/ 25 w 86"/>
                      <a:gd name="T33" fmla="*/ 20 h 32"/>
                      <a:gd name="T34" fmla="*/ 41 w 86"/>
                      <a:gd name="T35" fmla="*/ 32 h 32"/>
                      <a:gd name="T36" fmla="*/ 49 w 86"/>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32">
                        <a:moveTo>
                          <a:pt x="49" y="32"/>
                        </a:moveTo>
                        <a:lnTo>
                          <a:pt x="49" y="24"/>
                        </a:lnTo>
                        <a:lnTo>
                          <a:pt x="49" y="20"/>
                        </a:lnTo>
                        <a:lnTo>
                          <a:pt x="62" y="20"/>
                        </a:lnTo>
                        <a:lnTo>
                          <a:pt x="74" y="20"/>
                        </a:lnTo>
                        <a:lnTo>
                          <a:pt x="86" y="16"/>
                        </a:lnTo>
                        <a:lnTo>
                          <a:pt x="86" y="4"/>
                        </a:lnTo>
                        <a:lnTo>
                          <a:pt x="74" y="0"/>
                        </a:lnTo>
                        <a:lnTo>
                          <a:pt x="62" y="8"/>
                        </a:lnTo>
                        <a:lnTo>
                          <a:pt x="49" y="8"/>
                        </a:lnTo>
                        <a:lnTo>
                          <a:pt x="37" y="0"/>
                        </a:lnTo>
                        <a:lnTo>
                          <a:pt x="25" y="4"/>
                        </a:lnTo>
                        <a:lnTo>
                          <a:pt x="25" y="16"/>
                        </a:lnTo>
                        <a:lnTo>
                          <a:pt x="13" y="8"/>
                        </a:lnTo>
                        <a:lnTo>
                          <a:pt x="0" y="12"/>
                        </a:lnTo>
                        <a:lnTo>
                          <a:pt x="17" y="16"/>
                        </a:lnTo>
                        <a:lnTo>
                          <a:pt x="25" y="20"/>
                        </a:lnTo>
                        <a:lnTo>
                          <a:pt x="41" y="32"/>
                        </a:lnTo>
                        <a:lnTo>
                          <a:pt x="49" y="3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12" name="Freeform 438">
                    <a:extLst>
                      <a:ext uri="{FF2B5EF4-FFF2-40B4-BE49-F238E27FC236}">
                        <a16:creationId xmlns:a16="http://schemas.microsoft.com/office/drawing/2014/main" id="{1B92295A-4EFE-47FC-B96E-D15FE161BCAE}"/>
                      </a:ext>
                    </a:extLst>
                  </p:cNvPr>
                  <p:cNvSpPr>
                    <a:spLocks/>
                  </p:cNvSpPr>
                  <p:nvPr/>
                </p:nvSpPr>
                <p:spPr bwMode="gray">
                  <a:xfrm>
                    <a:off x="6096" y="5572"/>
                    <a:ext cx="81" cy="40"/>
                  </a:xfrm>
                  <a:custGeom>
                    <a:avLst/>
                    <a:gdLst>
                      <a:gd name="T0" fmla="*/ 4 w 81"/>
                      <a:gd name="T1" fmla="*/ 8 h 40"/>
                      <a:gd name="T2" fmla="*/ 0 w 81"/>
                      <a:gd name="T3" fmla="*/ 20 h 40"/>
                      <a:gd name="T4" fmla="*/ 8 w 81"/>
                      <a:gd name="T5" fmla="*/ 32 h 40"/>
                      <a:gd name="T6" fmla="*/ 20 w 81"/>
                      <a:gd name="T7" fmla="*/ 40 h 40"/>
                      <a:gd name="T8" fmla="*/ 32 w 81"/>
                      <a:gd name="T9" fmla="*/ 40 h 40"/>
                      <a:gd name="T10" fmla="*/ 44 w 81"/>
                      <a:gd name="T11" fmla="*/ 40 h 40"/>
                      <a:gd name="T12" fmla="*/ 57 w 81"/>
                      <a:gd name="T13" fmla="*/ 40 h 40"/>
                      <a:gd name="T14" fmla="*/ 69 w 81"/>
                      <a:gd name="T15" fmla="*/ 40 h 40"/>
                      <a:gd name="T16" fmla="*/ 81 w 81"/>
                      <a:gd name="T17" fmla="*/ 40 h 40"/>
                      <a:gd name="T18" fmla="*/ 81 w 81"/>
                      <a:gd name="T19" fmla="*/ 28 h 40"/>
                      <a:gd name="T20" fmla="*/ 77 w 81"/>
                      <a:gd name="T21" fmla="*/ 16 h 40"/>
                      <a:gd name="T22" fmla="*/ 65 w 81"/>
                      <a:gd name="T23" fmla="*/ 16 h 40"/>
                      <a:gd name="T24" fmla="*/ 57 w 81"/>
                      <a:gd name="T25" fmla="*/ 16 h 40"/>
                      <a:gd name="T26" fmla="*/ 40 w 81"/>
                      <a:gd name="T27" fmla="*/ 12 h 40"/>
                      <a:gd name="T28" fmla="*/ 28 w 81"/>
                      <a:gd name="T29" fmla="*/ 12 h 40"/>
                      <a:gd name="T30" fmla="*/ 24 w 81"/>
                      <a:gd name="T31" fmla="*/ 0 h 40"/>
                      <a:gd name="T32" fmla="*/ 12 w 81"/>
                      <a:gd name="T33" fmla="*/ 8 h 40"/>
                      <a:gd name="T34" fmla="*/ 4 w 81"/>
                      <a:gd name="T3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40">
                        <a:moveTo>
                          <a:pt x="4" y="8"/>
                        </a:moveTo>
                        <a:lnTo>
                          <a:pt x="0" y="20"/>
                        </a:lnTo>
                        <a:lnTo>
                          <a:pt x="8" y="32"/>
                        </a:lnTo>
                        <a:lnTo>
                          <a:pt x="20" y="40"/>
                        </a:lnTo>
                        <a:lnTo>
                          <a:pt x="32" y="40"/>
                        </a:lnTo>
                        <a:lnTo>
                          <a:pt x="44" y="40"/>
                        </a:lnTo>
                        <a:lnTo>
                          <a:pt x="57" y="40"/>
                        </a:lnTo>
                        <a:lnTo>
                          <a:pt x="69" y="40"/>
                        </a:lnTo>
                        <a:lnTo>
                          <a:pt x="81" y="40"/>
                        </a:lnTo>
                        <a:lnTo>
                          <a:pt x="81" y="28"/>
                        </a:lnTo>
                        <a:lnTo>
                          <a:pt x="77" y="16"/>
                        </a:lnTo>
                        <a:lnTo>
                          <a:pt x="65" y="16"/>
                        </a:lnTo>
                        <a:lnTo>
                          <a:pt x="57" y="16"/>
                        </a:lnTo>
                        <a:lnTo>
                          <a:pt x="40" y="12"/>
                        </a:lnTo>
                        <a:lnTo>
                          <a:pt x="28" y="12"/>
                        </a:lnTo>
                        <a:lnTo>
                          <a:pt x="24" y="0"/>
                        </a:lnTo>
                        <a:lnTo>
                          <a:pt x="12" y="8"/>
                        </a:lnTo>
                        <a:lnTo>
                          <a:pt x="4"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13" name="Freeform 439">
                    <a:extLst>
                      <a:ext uri="{FF2B5EF4-FFF2-40B4-BE49-F238E27FC236}">
                        <a16:creationId xmlns:a16="http://schemas.microsoft.com/office/drawing/2014/main" id="{74FE980C-6A04-4B02-8913-76D7EFBA93D9}"/>
                      </a:ext>
                    </a:extLst>
                  </p:cNvPr>
                  <p:cNvSpPr>
                    <a:spLocks/>
                  </p:cNvSpPr>
                  <p:nvPr/>
                </p:nvSpPr>
                <p:spPr bwMode="gray">
                  <a:xfrm>
                    <a:off x="5941" y="5551"/>
                    <a:ext cx="138" cy="118"/>
                  </a:xfrm>
                  <a:custGeom>
                    <a:avLst/>
                    <a:gdLst>
                      <a:gd name="T0" fmla="*/ 98 w 138"/>
                      <a:gd name="T1" fmla="*/ 5 h 118"/>
                      <a:gd name="T2" fmla="*/ 86 w 138"/>
                      <a:gd name="T3" fmla="*/ 0 h 118"/>
                      <a:gd name="T4" fmla="*/ 73 w 138"/>
                      <a:gd name="T5" fmla="*/ 9 h 118"/>
                      <a:gd name="T6" fmla="*/ 61 w 138"/>
                      <a:gd name="T7" fmla="*/ 5 h 118"/>
                      <a:gd name="T8" fmla="*/ 49 w 138"/>
                      <a:gd name="T9" fmla="*/ 9 h 118"/>
                      <a:gd name="T10" fmla="*/ 37 w 138"/>
                      <a:gd name="T11" fmla="*/ 13 h 118"/>
                      <a:gd name="T12" fmla="*/ 24 w 138"/>
                      <a:gd name="T13" fmla="*/ 25 h 118"/>
                      <a:gd name="T14" fmla="*/ 16 w 138"/>
                      <a:gd name="T15" fmla="*/ 37 h 118"/>
                      <a:gd name="T16" fmla="*/ 8 w 138"/>
                      <a:gd name="T17" fmla="*/ 49 h 118"/>
                      <a:gd name="T18" fmla="*/ 4 w 138"/>
                      <a:gd name="T19" fmla="*/ 61 h 118"/>
                      <a:gd name="T20" fmla="*/ 0 w 138"/>
                      <a:gd name="T21" fmla="*/ 70 h 118"/>
                      <a:gd name="T22" fmla="*/ 4 w 138"/>
                      <a:gd name="T23" fmla="*/ 86 h 118"/>
                      <a:gd name="T24" fmla="*/ 4 w 138"/>
                      <a:gd name="T25" fmla="*/ 94 h 118"/>
                      <a:gd name="T26" fmla="*/ 8 w 138"/>
                      <a:gd name="T27" fmla="*/ 98 h 118"/>
                      <a:gd name="T28" fmla="*/ 12 w 138"/>
                      <a:gd name="T29" fmla="*/ 110 h 118"/>
                      <a:gd name="T30" fmla="*/ 24 w 138"/>
                      <a:gd name="T31" fmla="*/ 114 h 118"/>
                      <a:gd name="T32" fmla="*/ 37 w 138"/>
                      <a:gd name="T33" fmla="*/ 118 h 118"/>
                      <a:gd name="T34" fmla="*/ 49 w 138"/>
                      <a:gd name="T35" fmla="*/ 114 h 118"/>
                      <a:gd name="T36" fmla="*/ 61 w 138"/>
                      <a:gd name="T37" fmla="*/ 114 h 118"/>
                      <a:gd name="T38" fmla="*/ 73 w 138"/>
                      <a:gd name="T39" fmla="*/ 114 h 118"/>
                      <a:gd name="T40" fmla="*/ 86 w 138"/>
                      <a:gd name="T41" fmla="*/ 114 h 118"/>
                      <a:gd name="T42" fmla="*/ 98 w 138"/>
                      <a:gd name="T43" fmla="*/ 110 h 118"/>
                      <a:gd name="T44" fmla="*/ 110 w 138"/>
                      <a:gd name="T45" fmla="*/ 102 h 118"/>
                      <a:gd name="T46" fmla="*/ 122 w 138"/>
                      <a:gd name="T47" fmla="*/ 98 h 118"/>
                      <a:gd name="T48" fmla="*/ 134 w 138"/>
                      <a:gd name="T49" fmla="*/ 90 h 118"/>
                      <a:gd name="T50" fmla="*/ 138 w 138"/>
                      <a:gd name="T51" fmla="*/ 78 h 118"/>
                      <a:gd name="T52" fmla="*/ 134 w 138"/>
                      <a:gd name="T53" fmla="*/ 66 h 118"/>
                      <a:gd name="T54" fmla="*/ 134 w 138"/>
                      <a:gd name="T55" fmla="*/ 53 h 118"/>
                      <a:gd name="T56" fmla="*/ 130 w 138"/>
                      <a:gd name="T57" fmla="*/ 41 h 118"/>
                      <a:gd name="T58" fmla="*/ 138 w 138"/>
                      <a:gd name="T59" fmla="*/ 29 h 118"/>
                      <a:gd name="T60" fmla="*/ 134 w 138"/>
                      <a:gd name="T61" fmla="*/ 17 h 118"/>
                      <a:gd name="T62" fmla="*/ 122 w 138"/>
                      <a:gd name="T63" fmla="*/ 13 h 118"/>
                      <a:gd name="T64" fmla="*/ 110 w 138"/>
                      <a:gd name="T65" fmla="*/ 9 h 118"/>
                      <a:gd name="T66" fmla="*/ 98 w 138"/>
                      <a:gd name="T6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8">
                        <a:moveTo>
                          <a:pt x="98" y="5"/>
                        </a:moveTo>
                        <a:lnTo>
                          <a:pt x="86" y="0"/>
                        </a:lnTo>
                        <a:lnTo>
                          <a:pt x="73" y="9"/>
                        </a:lnTo>
                        <a:lnTo>
                          <a:pt x="61" y="5"/>
                        </a:lnTo>
                        <a:lnTo>
                          <a:pt x="49" y="9"/>
                        </a:lnTo>
                        <a:lnTo>
                          <a:pt x="37" y="13"/>
                        </a:lnTo>
                        <a:lnTo>
                          <a:pt x="24" y="25"/>
                        </a:lnTo>
                        <a:lnTo>
                          <a:pt x="16" y="37"/>
                        </a:lnTo>
                        <a:lnTo>
                          <a:pt x="8" y="49"/>
                        </a:lnTo>
                        <a:lnTo>
                          <a:pt x="4" y="61"/>
                        </a:lnTo>
                        <a:lnTo>
                          <a:pt x="0" y="70"/>
                        </a:lnTo>
                        <a:lnTo>
                          <a:pt x="4" y="86"/>
                        </a:lnTo>
                        <a:lnTo>
                          <a:pt x="4" y="94"/>
                        </a:lnTo>
                        <a:lnTo>
                          <a:pt x="8" y="98"/>
                        </a:lnTo>
                        <a:lnTo>
                          <a:pt x="12" y="110"/>
                        </a:lnTo>
                        <a:lnTo>
                          <a:pt x="24" y="114"/>
                        </a:lnTo>
                        <a:lnTo>
                          <a:pt x="37" y="118"/>
                        </a:lnTo>
                        <a:lnTo>
                          <a:pt x="49" y="114"/>
                        </a:lnTo>
                        <a:lnTo>
                          <a:pt x="61" y="114"/>
                        </a:lnTo>
                        <a:lnTo>
                          <a:pt x="73" y="114"/>
                        </a:lnTo>
                        <a:lnTo>
                          <a:pt x="86" y="114"/>
                        </a:lnTo>
                        <a:lnTo>
                          <a:pt x="98" y="110"/>
                        </a:lnTo>
                        <a:lnTo>
                          <a:pt x="110" y="102"/>
                        </a:lnTo>
                        <a:lnTo>
                          <a:pt x="122" y="98"/>
                        </a:lnTo>
                        <a:lnTo>
                          <a:pt x="134" y="90"/>
                        </a:lnTo>
                        <a:lnTo>
                          <a:pt x="138" y="78"/>
                        </a:lnTo>
                        <a:lnTo>
                          <a:pt x="134" y="66"/>
                        </a:lnTo>
                        <a:lnTo>
                          <a:pt x="134" y="53"/>
                        </a:lnTo>
                        <a:lnTo>
                          <a:pt x="130" y="41"/>
                        </a:lnTo>
                        <a:lnTo>
                          <a:pt x="138" y="29"/>
                        </a:lnTo>
                        <a:lnTo>
                          <a:pt x="134" y="17"/>
                        </a:lnTo>
                        <a:lnTo>
                          <a:pt x="122" y="13"/>
                        </a:lnTo>
                        <a:lnTo>
                          <a:pt x="110" y="9"/>
                        </a:lnTo>
                        <a:lnTo>
                          <a:pt x="98" y="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14" name="Freeform 440">
                    <a:extLst>
                      <a:ext uri="{FF2B5EF4-FFF2-40B4-BE49-F238E27FC236}">
                        <a16:creationId xmlns:a16="http://schemas.microsoft.com/office/drawing/2014/main" id="{2A7ABA09-FCA2-41D8-8F3E-3C6F2A9565CE}"/>
                      </a:ext>
                    </a:extLst>
                  </p:cNvPr>
                  <p:cNvSpPr>
                    <a:spLocks/>
                  </p:cNvSpPr>
                  <p:nvPr/>
                </p:nvSpPr>
                <p:spPr bwMode="gray">
                  <a:xfrm>
                    <a:off x="6055" y="5519"/>
                    <a:ext cx="37" cy="37"/>
                  </a:xfrm>
                  <a:custGeom>
                    <a:avLst/>
                    <a:gdLst>
                      <a:gd name="T0" fmla="*/ 28 w 37"/>
                      <a:gd name="T1" fmla="*/ 37 h 37"/>
                      <a:gd name="T2" fmla="*/ 37 w 37"/>
                      <a:gd name="T3" fmla="*/ 37 h 37"/>
                      <a:gd name="T4" fmla="*/ 33 w 37"/>
                      <a:gd name="T5" fmla="*/ 24 h 37"/>
                      <a:gd name="T6" fmla="*/ 33 w 37"/>
                      <a:gd name="T7" fmla="*/ 12 h 37"/>
                      <a:gd name="T8" fmla="*/ 28 w 37"/>
                      <a:gd name="T9" fmla="*/ 0 h 37"/>
                      <a:gd name="T10" fmla="*/ 16 w 37"/>
                      <a:gd name="T11" fmla="*/ 0 h 37"/>
                      <a:gd name="T12" fmla="*/ 4 w 37"/>
                      <a:gd name="T13" fmla="*/ 4 h 37"/>
                      <a:gd name="T14" fmla="*/ 0 w 37"/>
                      <a:gd name="T15" fmla="*/ 16 h 37"/>
                      <a:gd name="T16" fmla="*/ 12 w 37"/>
                      <a:gd name="T17" fmla="*/ 24 h 37"/>
                      <a:gd name="T18" fmla="*/ 28 w 37"/>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28" y="37"/>
                        </a:moveTo>
                        <a:lnTo>
                          <a:pt x="37" y="37"/>
                        </a:lnTo>
                        <a:lnTo>
                          <a:pt x="33" y="24"/>
                        </a:lnTo>
                        <a:lnTo>
                          <a:pt x="33" y="12"/>
                        </a:lnTo>
                        <a:lnTo>
                          <a:pt x="28" y="0"/>
                        </a:lnTo>
                        <a:lnTo>
                          <a:pt x="16" y="0"/>
                        </a:lnTo>
                        <a:lnTo>
                          <a:pt x="4" y="4"/>
                        </a:lnTo>
                        <a:lnTo>
                          <a:pt x="0" y="16"/>
                        </a:lnTo>
                        <a:lnTo>
                          <a:pt x="12" y="24"/>
                        </a:lnTo>
                        <a:lnTo>
                          <a:pt x="28"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15" name="Freeform 441">
                    <a:extLst>
                      <a:ext uri="{FF2B5EF4-FFF2-40B4-BE49-F238E27FC236}">
                        <a16:creationId xmlns:a16="http://schemas.microsoft.com/office/drawing/2014/main" id="{FE6D8494-1A73-49C8-AC69-9A9C30DB8C23}"/>
                      </a:ext>
                    </a:extLst>
                  </p:cNvPr>
                  <p:cNvSpPr>
                    <a:spLocks/>
                  </p:cNvSpPr>
                  <p:nvPr/>
                </p:nvSpPr>
                <p:spPr bwMode="gray">
                  <a:xfrm>
                    <a:off x="5937" y="5438"/>
                    <a:ext cx="41" cy="32"/>
                  </a:xfrm>
                  <a:custGeom>
                    <a:avLst/>
                    <a:gdLst>
                      <a:gd name="T0" fmla="*/ 28 w 41"/>
                      <a:gd name="T1" fmla="*/ 4 h 32"/>
                      <a:gd name="T2" fmla="*/ 16 w 41"/>
                      <a:gd name="T3" fmla="*/ 0 h 32"/>
                      <a:gd name="T4" fmla="*/ 16 w 41"/>
                      <a:gd name="T5" fmla="*/ 0 h 32"/>
                      <a:gd name="T6" fmla="*/ 4 w 41"/>
                      <a:gd name="T7" fmla="*/ 4 h 32"/>
                      <a:gd name="T8" fmla="*/ 0 w 41"/>
                      <a:gd name="T9" fmla="*/ 16 h 32"/>
                      <a:gd name="T10" fmla="*/ 4 w 41"/>
                      <a:gd name="T11" fmla="*/ 28 h 32"/>
                      <a:gd name="T12" fmla="*/ 16 w 41"/>
                      <a:gd name="T13" fmla="*/ 32 h 32"/>
                      <a:gd name="T14" fmla="*/ 28 w 41"/>
                      <a:gd name="T15" fmla="*/ 32 h 32"/>
                      <a:gd name="T16" fmla="*/ 33 w 41"/>
                      <a:gd name="T17" fmla="*/ 20 h 32"/>
                      <a:gd name="T18" fmla="*/ 41 w 41"/>
                      <a:gd name="T19" fmla="*/ 12 h 32"/>
                      <a:gd name="T20" fmla="*/ 41 w 41"/>
                      <a:gd name="T21" fmla="*/ 4 h 32"/>
                      <a:gd name="T22" fmla="*/ 28 w 41"/>
                      <a:gd name="T2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2">
                        <a:moveTo>
                          <a:pt x="28" y="4"/>
                        </a:moveTo>
                        <a:lnTo>
                          <a:pt x="16" y="0"/>
                        </a:lnTo>
                        <a:lnTo>
                          <a:pt x="16" y="0"/>
                        </a:lnTo>
                        <a:lnTo>
                          <a:pt x="4" y="4"/>
                        </a:lnTo>
                        <a:lnTo>
                          <a:pt x="0" y="16"/>
                        </a:lnTo>
                        <a:lnTo>
                          <a:pt x="4" y="28"/>
                        </a:lnTo>
                        <a:lnTo>
                          <a:pt x="16" y="32"/>
                        </a:lnTo>
                        <a:lnTo>
                          <a:pt x="28" y="32"/>
                        </a:lnTo>
                        <a:lnTo>
                          <a:pt x="33" y="20"/>
                        </a:lnTo>
                        <a:lnTo>
                          <a:pt x="41" y="12"/>
                        </a:lnTo>
                        <a:lnTo>
                          <a:pt x="41" y="4"/>
                        </a:lnTo>
                        <a:lnTo>
                          <a:pt x="2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16" name="Freeform 442">
                    <a:extLst>
                      <a:ext uri="{FF2B5EF4-FFF2-40B4-BE49-F238E27FC236}">
                        <a16:creationId xmlns:a16="http://schemas.microsoft.com/office/drawing/2014/main" id="{8965DBB6-C5E0-4127-A9AD-17E3D7F184BD}"/>
                      </a:ext>
                    </a:extLst>
                  </p:cNvPr>
                  <p:cNvSpPr>
                    <a:spLocks/>
                  </p:cNvSpPr>
                  <p:nvPr/>
                </p:nvSpPr>
                <p:spPr bwMode="gray">
                  <a:xfrm>
                    <a:off x="5856" y="5405"/>
                    <a:ext cx="48" cy="28"/>
                  </a:xfrm>
                  <a:custGeom>
                    <a:avLst/>
                    <a:gdLst>
                      <a:gd name="T0" fmla="*/ 24 w 48"/>
                      <a:gd name="T1" fmla="*/ 24 h 28"/>
                      <a:gd name="T2" fmla="*/ 36 w 48"/>
                      <a:gd name="T3" fmla="*/ 16 h 28"/>
                      <a:gd name="T4" fmla="*/ 48 w 48"/>
                      <a:gd name="T5" fmla="*/ 12 h 28"/>
                      <a:gd name="T6" fmla="*/ 36 w 48"/>
                      <a:gd name="T7" fmla="*/ 0 h 28"/>
                      <a:gd name="T8" fmla="*/ 24 w 48"/>
                      <a:gd name="T9" fmla="*/ 4 h 28"/>
                      <a:gd name="T10" fmla="*/ 12 w 48"/>
                      <a:gd name="T11" fmla="*/ 8 h 28"/>
                      <a:gd name="T12" fmla="*/ 0 w 48"/>
                      <a:gd name="T13" fmla="*/ 20 h 28"/>
                      <a:gd name="T14" fmla="*/ 12 w 48"/>
                      <a:gd name="T15" fmla="*/ 28 h 28"/>
                      <a:gd name="T16" fmla="*/ 24 w 48"/>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24" y="24"/>
                        </a:moveTo>
                        <a:lnTo>
                          <a:pt x="36" y="16"/>
                        </a:lnTo>
                        <a:lnTo>
                          <a:pt x="48" y="12"/>
                        </a:lnTo>
                        <a:lnTo>
                          <a:pt x="36" y="0"/>
                        </a:lnTo>
                        <a:lnTo>
                          <a:pt x="24" y="4"/>
                        </a:lnTo>
                        <a:lnTo>
                          <a:pt x="12" y="8"/>
                        </a:lnTo>
                        <a:lnTo>
                          <a:pt x="0" y="20"/>
                        </a:lnTo>
                        <a:lnTo>
                          <a:pt x="12" y="28"/>
                        </a:lnTo>
                        <a:lnTo>
                          <a:pt x="24"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17" name="Freeform 443">
                    <a:extLst>
                      <a:ext uri="{FF2B5EF4-FFF2-40B4-BE49-F238E27FC236}">
                        <a16:creationId xmlns:a16="http://schemas.microsoft.com/office/drawing/2014/main" id="{6D477E4D-6CF4-4561-AC30-AC903E34115D}"/>
                      </a:ext>
                    </a:extLst>
                  </p:cNvPr>
                  <p:cNvSpPr>
                    <a:spLocks/>
                  </p:cNvSpPr>
                  <p:nvPr/>
                </p:nvSpPr>
                <p:spPr bwMode="gray">
                  <a:xfrm>
                    <a:off x="5815" y="5442"/>
                    <a:ext cx="69" cy="57"/>
                  </a:xfrm>
                  <a:custGeom>
                    <a:avLst/>
                    <a:gdLst>
                      <a:gd name="T0" fmla="*/ 49 w 69"/>
                      <a:gd name="T1" fmla="*/ 36 h 57"/>
                      <a:gd name="T2" fmla="*/ 57 w 69"/>
                      <a:gd name="T3" fmla="*/ 24 h 57"/>
                      <a:gd name="T4" fmla="*/ 69 w 69"/>
                      <a:gd name="T5" fmla="*/ 16 h 57"/>
                      <a:gd name="T6" fmla="*/ 65 w 69"/>
                      <a:gd name="T7" fmla="*/ 4 h 57"/>
                      <a:gd name="T8" fmla="*/ 57 w 69"/>
                      <a:gd name="T9" fmla="*/ 0 h 57"/>
                      <a:gd name="T10" fmla="*/ 45 w 69"/>
                      <a:gd name="T11" fmla="*/ 8 h 57"/>
                      <a:gd name="T12" fmla="*/ 37 w 69"/>
                      <a:gd name="T13" fmla="*/ 16 h 57"/>
                      <a:gd name="T14" fmla="*/ 28 w 69"/>
                      <a:gd name="T15" fmla="*/ 28 h 57"/>
                      <a:gd name="T16" fmla="*/ 16 w 69"/>
                      <a:gd name="T17" fmla="*/ 32 h 57"/>
                      <a:gd name="T18" fmla="*/ 8 w 69"/>
                      <a:gd name="T19" fmla="*/ 44 h 57"/>
                      <a:gd name="T20" fmla="*/ 0 w 69"/>
                      <a:gd name="T21" fmla="*/ 57 h 57"/>
                      <a:gd name="T22" fmla="*/ 12 w 69"/>
                      <a:gd name="T23" fmla="*/ 57 h 57"/>
                      <a:gd name="T24" fmla="*/ 24 w 69"/>
                      <a:gd name="T25" fmla="*/ 52 h 57"/>
                      <a:gd name="T26" fmla="*/ 37 w 69"/>
                      <a:gd name="T27" fmla="*/ 48 h 57"/>
                      <a:gd name="T28" fmla="*/ 49 w 69"/>
                      <a:gd name="T29" fmla="*/ 3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7">
                        <a:moveTo>
                          <a:pt x="49" y="36"/>
                        </a:moveTo>
                        <a:lnTo>
                          <a:pt x="57" y="24"/>
                        </a:lnTo>
                        <a:lnTo>
                          <a:pt x="69" y="16"/>
                        </a:lnTo>
                        <a:lnTo>
                          <a:pt x="65" y="4"/>
                        </a:lnTo>
                        <a:lnTo>
                          <a:pt x="57" y="0"/>
                        </a:lnTo>
                        <a:lnTo>
                          <a:pt x="45" y="8"/>
                        </a:lnTo>
                        <a:lnTo>
                          <a:pt x="37" y="16"/>
                        </a:lnTo>
                        <a:lnTo>
                          <a:pt x="28" y="28"/>
                        </a:lnTo>
                        <a:lnTo>
                          <a:pt x="16" y="32"/>
                        </a:lnTo>
                        <a:lnTo>
                          <a:pt x="8" y="44"/>
                        </a:lnTo>
                        <a:lnTo>
                          <a:pt x="0" y="57"/>
                        </a:lnTo>
                        <a:lnTo>
                          <a:pt x="12" y="57"/>
                        </a:lnTo>
                        <a:lnTo>
                          <a:pt x="24" y="52"/>
                        </a:lnTo>
                        <a:lnTo>
                          <a:pt x="37" y="48"/>
                        </a:lnTo>
                        <a:lnTo>
                          <a:pt x="49" y="3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18" name="Freeform 444">
                    <a:extLst>
                      <a:ext uri="{FF2B5EF4-FFF2-40B4-BE49-F238E27FC236}">
                        <a16:creationId xmlns:a16="http://schemas.microsoft.com/office/drawing/2014/main" id="{570785EE-FF0B-4F8B-82C8-7A296E4C83FC}"/>
                      </a:ext>
                    </a:extLst>
                  </p:cNvPr>
                  <p:cNvSpPr>
                    <a:spLocks/>
                  </p:cNvSpPr>
                  <p:nvPr/>
                </p:nvSpPr>
                <p:spPr bwMode="gray">
                  <a:xfrm>
                    <a:off x="4704" y="4852"/>
                    <a:ext cx="28" cy="20"/>
                  </a:xfrm>
                  <a:custGeom>
                    <a:avLst/>
                    <a:gdLst>
                      <a:gd name="T0" fmla="*/ 28 w 28"/>
                      <a:gd name="T1" fmla="*/ 12 h 20"/>
                      <a:gd name="T2" fmla="*/ 28 w 28"/>
                      <a:gd name="T3" fmla="*/ 0 h 20"/>
                      <a:gd name="T4" fmla="*/ 24 w 28"/>
                      <a:gd name="T5" fmla="*/ 0 h 20"/>
                      <a:gd name="T6" fmla="*/ 12 w 28"/>
                      <a:gd name="T7" fmla="*/ 8 h 20"/>
                      <a:gd name="T8" fmla="*/ 0 w 28"/>
                      <a:gd name="T9" fmla="*/ 20 h 20"/>
                      <a:gd name="T10" fmla="*/ 16 w 28"/>
                      <a:gd name="T11" fmla="*/ 20 h 20"/>
                      <a:gd name="T12" fmla="*/ 28 w 28"/>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28" h="20">
                        <a:moveTo>
                          <a:pt x="28" y="12"/>
                        </a:moveTo>
                        <a:lnTo>
                          <a:pt x="28" y="0"/>
                        </a:lnTo>
                        <a:lnTo>
                          <a:pt x="24" y="0"/>
                        </a:lnTo>
                        <a:lnTo>
                          <a:pt x="12" y="8"/>
                        </a:lnTo>
                        <a:lnTo>
                          <a:pt x="0" y="20"/>
                        </a:lnTo>
                        <a:lnTo>
                          <a:pt x="16" y="20"/>
                        </a:lnTo>
                        <a:lnTo>
                          <a:pt x="28"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19" name="Freeform 445">
                    <a:extLst>
                      <a:ext uri="{FF2B5EF4-FFF2-40B4-BE49-F238E27FC236}">
                        <a16:creationId xmlns:a16="http://schemas.microsoft.com/office/drawing/2014/main" id="{7063FAAD-1BA9-4EDE-B86A-DAFD8B6D5F40}"/>
                      </a:ext>
                    </a:extLst>
                  </p:cNvPr>
                  <p:cNvSpPr>
                    <a:spLocks/>
                  </p:cNvSpPr>
                  <p:nvPr/>
                </p:nvSpPr>
                <p:spPr bwMode="gray">
                  <a:xfrm>
                    <a:off x="5143" y="4579"/>
                    <a:ext cx="49" cy="49"/>
                  </a:xfrm>
                  <a:custGeom>
                    <a:avLst/>
                    <a:gdLst>
                      <a:gd name="T0" fmla="*/ 45 w 49"/>
                      <a:gd name="T1" fmla="*/ 8 h 49"/>
                      <a:gd name="T2" fmla="*/ 33 w 49"/>
                      <a:gd name="T3" fmla="*/ 0 h 49"/>
                      <a:gd name="T4" fmla="*/ 33 w 49"/>
                      <a:gd name="T5" fmla="*/ 0 h 49"/>
                      <a:gd name="T6" fmla="*/ 33 w 49"/>
                      <a:gd name="T7" fmla="*/ 0 h 49"/>
                      <a:gd name="T8" fmla="*/ 17 w 49"/>
                      <a:gd name="T9" fmla="*/ 4 h 49"/>
                      <a:gd name="T10" fmla="*/ 9 w 49"/>
                      <a:gd name="T11" fmla="*/ 4 h 49"/>
                      <a:gd name="T12" fmla="*/ 0 w 49"/>
                      <a:gd name="T13" fmla="*/ 16 h 49"/>
                      <a:gd name="T14" fmla="*/ 9 w 49"/>
                      <a:gd name="T15" fmla="*/ 28 h 49"/>
                      <a:gd name="T16" fmla="*/ 21 w 49"/>
                      <a:gd name="T17" fmla="*/ 41 h 49"/>
                      <a:gd name="T18" fmla="*/ 33 w 49"/>
                      <a:gd name="T19" fmla="*/ 49 h 49"/>
                      <a:gd name="T20" fmla="*/ 37 w 49"/>
                      <a:gd name="T21" fmla="*/ 45 h 49"/>
                      <a:gd name="T22" fmla="*/ 49 w 49"/>
                      <a:gd name="T23" fmla="*/ 45 h 49"/>
                      <a:gd name="T24" fmla="*/ 41 w 49"/>
                      <a:gd name="T25" fmla="*/ 33 h 49"/>
                      <a:gd name="T26" fmla="*/ 49 w 49"/>
                      <a:gd name="T27" fmla="*/ 20 h 49"/>
                      <a:gd name="T28" fmla="*/ 45 w 49"/>
                      <a:gd name="T2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9">
                        <a:moveTo>
                          <a:pt x="45" y="8"/>
                        </a:moveTo>
                        <a:lnTo>
                          <a:pt x="33" y="0"/>
                        </a:lnTo>
                        <a:lnTo>
                          <a:pt x="33" y="0"/>
                        </a:lnTo>
                        <a:lnTo>
                          <a:pt x="33" y="0"/>
                        </a:lnTo>
                        <a:lnTo>
                          <a:pt x="17" y="4"/>
                        </a:lnTo>
                        <a:lnTo>
                          <a:pt x="9" y="4"/>
                        </a:lnTo>
                        <a:lnTo>
                          <a:pt x="0" y="16"/>
                        </a:lnTo>
                        <a:lnTo>
                          <a:pt x="9" y="28"/>
                        </a:lnTo>
                        <a:lnTo>
                          <a:pt x="21" y="41"/>
                        </a:lnTo>
                        <a:lnTo>
                          <a:pt x="33" y="49"/>
                        </a:lnTo>
                        <a:lnTo>
                          <a:pt x="37" y="45"/>
                        </a:lnTo>
                        <a:lnTo>
                          <a:pt x="49" y="45"/>
                        </a:lnTo>
                        <a:lnTo>
                          <a:pt x="41" y="33"/>
                        </a:lnTo>
                        <a:lnTo>
                          <a:pt x="49" y="20"/>
                        </a:lnTo>
                        <a:lnTo>
                          <a:pt x="45"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20" name="Freeform 446">
                    <a:extLst>
                      <a:ext uri="{FF2B5EF4-FFF2-40B4-BE49-F238E27FC236}">
                        <a16:creationId xmlns:a16="http://schemas.microsoft.com/office/drawing/2014/main" id="{37590E27-5E2B-4DF3-BEFD-08C98D27BF7D}"/>
                      </a:ext>
                    </a:extLst>
                  </p:cNvPr>
                  <p:cNvSpPr>
                    <a:spLocks/>
                  </p:cNvSpPr>
                  <p:nvPr/>
                </p:nvSpPr>
                <p:spPr bwMode="gray">
                  <a:xfrm>
                    <a:off x="5103" y="4477"/>
                    <a:ext cx="89" cy="57"/>
                  </a:xfrm>
                  <a:custGeom>
                    <a:avLst/>
                    <a:gdLst>
                      <a:gd name="T0" fmla="*/ 89 w 89"/>
                      <a:gd name="T1" fmla="*/ 25 h 57"/>
                      <a:gd name="T2" fmla="*/ 77 w 89"/>
                      <a:gd name="T3" fmla="*/ 17 h 57"/>
                      <a:gd name="T4" fmla="*/ 73 w 89"/>
                      <a:gd name="T5" fmla="*/ 12 h 57"/>
                      <a:gd name="T6" fmla="*/ 61 w 89"/>
                      <a:gd name="T7" fmla="*/ 8 h 57"/>
                      <a:gd name="T8" fmla="*/ 49 w 89"/>
                      <a:gd name="T9" fmla="*/ 0 h 57"/>
                      <a:gd name="T10" fmla="*/ 36 w 89"/>
                      <a:gd name="T11" fmla="*/ 0 h 57"/>
                      <a:gd name="T12" fmla="*/ 24 w 89"/>
                      <a:gd name="T13" fmla="*/ 0 h 57"/>
                      <a:gd name="T14" fmla="*/ 12 w 89"/>
                      <a:gd name="T15" fmla="*/ 0 h 57"/>
                      <a:gd name="T16" fmla="*/ 0 w 89"/>
                      <a:gd name="T17" fmla="*/ 12 h 57"/>
                      <a:gd name="T18" fmla="*/ 4 w 89"/>
                      <a:gd name="T19" fmla="*/ 25 h 57"/>
                      <a:gd name="T20" fmla="*/ 8 w 89"/>
                      <a:gd name="T21" fmla="*/ 37 h 57"/>
                      <a:gd name="T22" fmla="*/ 20 w 89"/>
                      <a:gd name="T23" fmla="*/ 45 h 57"/>
                      <a:gd name="T24" fmla="*/ 32 w 89"/>
                      <a:gd name="T25" fmla="*/ 49 h 57"/>
                      <a:gd name="T26" fmla="*/ 57 w 89"/>
                      <a:gd name="T27" fmla="*/ 57 h 57"/>
                      <a:gd name="T28" fmla="*/ 73 w 89"/>
                      <a:gd name="T29" fmla="*/ 57 h 57"/>
                      <a:gd name="T30" fmla="*/ 85 w 89"/>
                      <a:gd name="T31" fmla="*/ 49 h 57"/>
                      <a:gd name="T32" fmla="*/ 89 w 89"/>
                      <a:gd name="T33" fmla="*/ 37 h 57"/>
                      <a:gd name="T34" fmla="*/ 89 w 89"/>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7">
                        <a:moveTo>
                          <a:pt x="89" y="25"/>
                        </a:moveTo>
                        <a:lnTo>
                          <a:pt x="77" y="17"/>
                        </a:lnTo>
                        <a:lnTo>
                          <a:pt x="73" y="12"/>
                        </a:lnTo>
                        <a:lnTo>
                          <a:pt x="61" y="8"/>
                        </a:lnTo>
                        <a:lnTo>
                          <a:pt x="49" y="0"/>
                        </a:lnTo>
                        <a:lnTo>
                          <a:pt x="36" y="0"/>
                        </a:lnTo>
                        <a:lnTo>
                          <a:pt x="24" y="0"/>
                        </a:lnTo>
                        <a:lnTo>
                          <a:pt x="12" y="0"/>
                        </a:lnTo>
                        <a:lnTo>
                          <a:pt x="0" y="12"/>
                        </a:lnTo>
                        <a:lnTo>
                          <a:pt x="4" y="25"/>
                        </a:lnTo>
                        <a:lnTo>
                          <a:pt x="8" y="37"/>
                        </a:lnTo>
                        <a:lnTo>
                          <a:pt x="20" y="45"/>
                        </a:lnTo>
                        <a:lnTo>
                          <a:pt x="32" y="49"/>
                        </a:lnTo>
                        <a:lnTo>
                          <a:pt x="57" y="57"/>
                        </a:lnTo>
                        <a:lnTo>
                          <a:pt x="73" y="57"/>
                        </a:lnTo>
                        <a:lnTo>
                          <a:pt x="85" y="49"/>
                        </a:lnTo>
                        <a:lnTo>
                          <a:pt x="89" y="37"/>
                        </a:lnTo>
                        <a:lnTo>
                          <a:pt x="89"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21" name="Freeform 447">
                    <a:extLst>
                      <a:ext uri="{FF2B5EF4-FFF2-40B4-BE49-F238E27FC236}">
                        <a16:creationId xmlns:a16="http://schemas.microsoft.com/office/drawing/2014/main" id="{2039E491-187D-4C39-A892-80392D149822}"/>
                      </a:ext>
                    </a:extLst>
                  </p:cNvPr>
                  <p:cNvSpPr>
                    <a:spLocks/>
                  </p:cNvSpPr>
                  <p:nvPr/>
                </p:nvSpPr>
                <p:spPr bwMode="gray">
                  <a:xfrm>
                    <a:off x="4749" y="4730"/>
                    <a:ext cx="69" cy="32"/>
                  </a:xfrm>
                  <a:custGeom>
                    <a:avLst/>
                    <a:gdLst>
                      <a:gd name="T0" fmla="*/ 32 w 69"/>
                      <a:gd name="T1" fmla="*/ 12 h 32"/>
                      <a:gd name="T2" fmla="*/ 45 w 69"/>
                      <a:gd name="T3" fmla="*/ 16 h 32"/>
                      <a:gd name="T4" fmla="*/ 57 w 69"/>
                      <a:gd name="T5" fmla="*/ 16 h 32"/>
                      <a:gd name="T6" fmla="*/ 69 w 69"/>
                      <a:gd name="T7" fmla="*/ 12 h 32"/>
                      <a:gd name="T8" fmla="*/ 65 w 69"/>
                      <a:gd name="T9" fmla="*/ 4 h 32"/>
                      <a:gd name="T10" fmla="*/ 49 w 69"/>
                      <a:gd name="T11" fmla="*/ 0 h 32"/>
                      <a:gd name="T12" fmla="*/ 40 w 69"/>
                      <a:gd name="T13" fmla="*/ 0 h 32"/>
                      <a:gd name="T14" fmla="*/ 28 w 69"/>
                      <a:gd name="T15" fmla="*/ 8 h 32"/>
                      <a:gd name="T16" fmla="*/ 0 w 69"/>
                      <a:gd name="T17" fmla="*/ 16 h 32"/>
                      <a:gd name="T18" fmla="*/ 8 w 69"/>
                      <a:gd name="T19" fmla="*/ 28 h 32"/>
                      <a:gd name="T20" fmla="*/ 20 w 69"/>
                      <a:gd name="T21" fmla="*/ 32 h 32"/>
                      <a:gd name="T22" fmla="*/ 32 w 69"/>
                      <a:gd name="T23" fmla="*/ 24 h 32"/>
                      <a:gd name="T24" fmla="*/ 32 w 69"/>
                      <a:gd name="T25"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2">
                        <a:moveTo>
                          <a:pt x="32" y="12"/>
                        </a:moveTo>
                        <a:lnTo>
                          <a:pt x="45" y="16"/>
                        </a:lnTo>
                        <a:lnTo>
                          <a:pt x="57" y="16"/>
                        </a:lnTo>
                        <a:lnTo>
                          <a:pt x="69" y="12"/>
                        </a:lnTo>
                        <a:lnTo>
                          <a:pt x="65" y="4"/>
                        </a:lnTo>
                        <a:lnTo>
                          <a:pt x="49" y="0"/>
                        </a:lnTo>
                        <a:lnTo>
                          <a:pt x="40" y="0"/>
                        </a:lnTo>
                        <a:lnTo>
                          <a:pt x="28" y="8"/>
                        </a:lnTo>
                        <a:lnTo>
                          <a:pt x="0" y="16"/>
                        </a:lnTo>
                        <a:lnTo>
                          <a:pt x="8" y="28"/>
                        </a:lnTo>
                        <a:lnTo>
                          <a:pt x="20" y="32"/>
                        </a:lnTo>
                        <a:lnTo>
                          <a:pt x="32" y="24"/>
                        </a:lnTo>
                        <a:lnTo>
                          <a:pt x="32"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22" name="Freeform 448">
                    <a:extLst>
                      <a:ext uri="{FF2B5EF4-FFF2-40B4-BE49-F238E27FC236}">
                        <a16:creationId xmlns:a16="http://schemas.microsoft.com/office/drawing/2014/main" id="{455ECA26-6BE2-4409-9895-1EC61FF69E75}"/>
                      </a:ext>
                    </a:extLst>
                  </p:cNvPr>
                  <p:cNvSpPr>
                    <a:spLocks/>
                  </p:cNvSpPr>
                  <p:nvPr/>
                </p:nvSpPr>
                <p:spPr bwMode="gray">
                  <a:xfrm>
                    <a:off x="4883" y="4689"/>
                    <a:ext cx="33" cy="28"/>
                  </a:xfrm>
                  <a:custGeom>
                    <a:avLst/>
                    <a:gdLst>
                      <a:gd name="T0" fmla="*/ 8 w 33"/>
                      <a:gd name="T1" fmla="*/ 28 h 28"/>
                      <a:gd name="T2" fmla="*/ 20 w 33"/>
                      <a:gd name="T3" fmla="*/ 28 h 28"/>
                      <a:gd name="T4" fmla="*/ 33 w 33"/>
                      <a:gd name="T5" fmla="*/ 24 h 28"/>
                      <a:gd name="T6" fmla="*/ 29 w 33"/>
                      <a:gd name="T7" fmla="*/ 12 h 28"/>
                      <a:gd name="T8" fmla="*/ 24 w 33"/>
                      <a:gd name="T9" fmla="*/ 0 h 28"/>
                      <a:gd name="T10" fmla="*/ 20 w 33"/>
                      <a:gd name="T11" fmla="*/ 0 h 28"/>
                      <a:gd name="T12" fmla="*/ 12 w 33"/>
                      <a:gd name="T13" fmla="*/ 0 h 28"/>
                      <a:gd name="T14" fmla="*/ 0 w 33"/>
                      <a:gd name="T15" fmla="*/ 4 h 28"/>
                      <a:gd name="T16" fmla="*/ 0 w 33"/>
                      <a:gd name="T17" fmla="*/ 16 h 28"/>
                      <a:gd name="T18" fmla="*/ 8 w 3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8">
                        <a:moveTo>
                          <a:pt x="8" y="28"/>
                        </a:moveTo>
                        <a:lnTo>
                          <a:pt x="20" y="28"/>
                        </a:lnTo>
                        <a:lnTo>
                          <a:pt x="33" y="24"/>
                        </a:lnTo>
                        <a:lnTo>
                          <a:pt x="29" y="12"/>
                        </a:lnTo>
                        <a:lnTo>
                          <a:pt x="24" y="0"/>
                        </a:lnTo>
                        <a:lnTo>
                          <a:pt x="20" y="0"/>
                        </a:lnTo>
                        <a:lnTo>
                          <a:pt x="12" y="0"/>
                        </a:lnTo>
                        <a:lnTo>
                          <a:pt x="0" y="4"/>
                        </a:lnTo>
                        <a:lnTo>
                          <a:pt x="0" y="16"/>
                        </a:lnTo>
                        <a:lnTo>
                          <a:pt x="8"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23" name="Freeform 449">
                    <a:extLst>
                      <a:ext uri="{FF2B5EF4-FFF2-40B4-BE49-F238E27FC236}">
                        <a16:creationId xmlns:a16="http://schemas.microsoft.com/office/drawing/2014/main" id="{BB4A09A8-16AF-4453-95ED-4F52BB282B6E}"/>
                      </a:ext>
                    </a:extLst>
                  </p:cNvPr>
                  <p:cNvSpPr>
                    <a:spLocks/>
                  </p:cNvSpPr>
                  <p:nvPr/>
                </p:nvSpPr>
                <p:spPr bwMode="gray">
                  <a:xfrm>
                    <a:off x="4745" y="5023"/>
                    <a:ext cx="32" cy="28"/>
                  </a:xfrm>
                  <a:custGeom>
                    <a:avLst/>
                    <a:gdLst>
                      <a:gd name="T0" fmla="*/ 32 w 32"/>
                      <a:gd name="T1" fmla="*/ 12 h 28"/>
                      <a:gd name="T2" fmla="*/ 20 w 32"/>
                      <a:gd name="T3" fmla="*/ 0 h 28"/>
                      <a:gd name="T4" fmla="*/ 20 w 32"/>
                      <a:gd name="T5" fmla="*/ 0 h 28"/>
                      <a:gd name="T6" fmla="*/ 8 w 32"/>
                      <a:gd name="T7" fmla="*/ 4 h 28"/>
                      <a:gd name="T8" fmla="*/ 0 w 32"/>
                      <a:gd name="T9" fmla="*/ 12 h 28"/>
                      <a:gd name="T10" fmla="*/ 8 w 32"/>
                      <a:gd name="T11" fmla="*/ 28 h 28"/>
                      <a:gd name="T12" fmla="*/ 20 w 32"/>
                      <a:gd name="T13" fmla="*/ 28 h 28"/>
                      <a:gd name="T14" fmla="*/ 28 w 32"/>
                      <a:gd name="T15" fmla="*/ 24 h 28"/>
                      <a:gd name="T16" fmla="*/ 32 w 32"/>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8">
                        <a:moveTo>
                          <a:pt x="32" y="12"/>
                        </a:moveTo>
                        <a:lnTo>
                          <a:pt x="20" y="0"/>
                        </a:lnTo>
                        <a:lnTo>
                          <a:pt x="20" y="0"/>
                        </a:lnTo>
                        <a:lnTo>
                          <a:pt x="8" y="4"/>
                        </a:lnTo>
                        <a:lnTo>
                          <a:pt x="0" y="12"/>
                        </a:lnTo>
                        <a:lnTo>
                          <a:pt x="8" y="28"/>
                        </a:lnTo>
                        <a:lnTo>
                          <a:pt x="20" y="28"/>
                        </a:lnTo>
                        <a:lnTo>
                          <a:pt x="28" y="24"/>
                        </a:lnTo>
                        <a:lnTo>
                          <a:pt x="32"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24" name="Freeform 450">
                    <a:extLst>
                      <a:ext uri="{FF2B5EF4-FFF2-40B4-BE49-F238E27FC236}">
                        <a16:creationId xmlns:a16="http://schemas.microsoft.com/office/drawing/2014/main" id="{9DCB29F6-B856-425A-A0A2-4C8195420DE2}"/>
                      </a:ext>
                    </a:extLst>
                  </p:cNvPr>
                  <p:cNvSpPr>
                    <a:spLocks/>
                  </p:cNvSpPr>
                  <p:nvPr/>
                </p:nvSpPr>
                <p:spPr bwMode="gray">
                  <a:xfrm>
                    <a:off x="5400" y="4290"/>
                    <a:ext cx="61" cy="25"/>
                  </a:xfrm>
                  <a:custGeom>
                    <a:avLst/>
                    <a:gdLst>
                      <a:gd name="T0" fmla="*/ 24 w 61"/>
                      <a:gd name="T1" fmla="*/ 20 h 25"/>
                      <a:gd name="T2" fmla="*/ 53 w 61"/>
                      <a:gd name="T3" fmla="*/ 12 h 25"/>
                      <a:gd name="T4" fmla="*/ 61 w 61"/>
                      <a:gd name="T5" fmla="*/ 4 h 25"/>
                      <a:gd name="T6" fmla="*/ 49 w 61"/>
                      <a:gd name="T7" fmla="*/ 0 h 25"/>
                      <a:gd name="T8" fmla="*/ 36 w 61"/>
                      <a:gd name="T9" fmla="*/ 0 h 25"/>
                      <a:gd name="T10" fmla="*/ 20 w 61"/>
                      <a:gd name="T11" fmla="*/ 0 h 25"/>
                      <a:gd name="T12" fmla="*/ 12 w 61"/>
                      <a:gd name="T13" fmla="*/ 4 h 25"/>
                      <a:gd name="T14" fmla="*/ 0 w 61"/>
                      <a:gd name="T15" fmla="*/ 12 h 25"/>
                      <a:gd name="T16" fmla="*/ 0 w 61"/>
                      <a:gd name="T17" fmla="*/ 25 h 25"/>
                      <a:gd name="T18" fmla="*/ 12 w 61"/>
                      <a:gd name="T19" fmla="*/ 20 h 25"/>
                      <a:gd name="T20" fmla="*/ 24 w 61"/>
                      <a:gd name="T21"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5">
                        <a:moveTo>
                          <a:pt x="24" y="20"/>
                        </a:moveTo>
                        <a:lnTo>
                          <a:pt x="53" y="12"/>
                        </a:lnTo>
                        <a:lnTo>
                          <a:pt x="61" y="4"/>
                        </a:lnTo>
                        <a:lnTo>
                          <a:pt x="49" y="0"/>
                        </a:lnTo>
                        <a:lnTo>
                          <a:pt x="36" y="0"/>
                        </a:lnTo>
                        <a:lnTo>
                          <a:pt x="20" y="0"/>
                        </a:lnTo>
                        <a:lnTo>
                          <a:pt x="12" y="4"/>
                        </a:lnTo>
                        <a:lnTo>
                          <a:pt x="0" y="12"/>
                        </a:lnTo>
                        <a:lnTo>
                          <a:pt x="0" y="25"/>
                        </a:lnTo>
                        <a:lnTo>
                          <a:pt x="12" y="20"/>
                        </a:lnTo>
                        <a:lnTo>
                          <a:pt x="24"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25" name="Freeform 451">
                    <a:extLst>
                      <a:ext uri="{FF2B5EF4-FFF2-40B4-BE49-F238E27FC236}">
                        <a16:creationId xmlns:a16="http://schemas.microsoft.com/office/drawing/2014/main" id="{36DDEF02-6CC9-4438-B7D2-498ECCB7C9F5}"/>
                      </a:ext>
                    </a:extLst>
                  </p:cNvPr>
                  <p:cNvSpPr>
                    <a:spLocks/>
                  </p:cNvSpPr>
                  <p:nvPr/>
                </p:nvSpPr>
                <p:spPr bwMode="gray">
                  <a:xfrm>
                    <a:off x="5725" y="4953"/>
                    <a:ext cx="289" cy="122"/>
                  </a:xfrm>
                  <a:custGeom>
                    <a:avLst/>
                    <a:gdLst>
                      <a:gd name="T0" fmla="*/ 167 w 289"/>
                      <a:gd name="T1" fmla="*/ 13 h 122"/>
                      <a:gd name="T2" fmla="*/ 155 w 289"/>
                      <a:gd name="T3" fmla="*/ 13 h 122"/>
                      <a:gd name="T4" fmla="*/ 143 w 289"/>
                      <a:gd name="T5" fmla="*/ 13 h 122"/>
                      <a:gd name="T6" fmla="*/ 131 w 289"/>
                      <a:gd name="T7" fmla="*/ 13 h 122"/>
                      <a:gd name="T8" fmla="*/ 118 w 289"/>
                      <a:gd name="T9" fmla="*/ 17 h 122"/>
                      <a:gd name="T10" fmla="*/ 94 w 289"/>
                      <a:gd name="T11" fmla="*/ 17 h 122"/>
                      <a:gd name="T12" fmla="*/ 82 w 289"/>
                      <a:gd name="T13" fmla="*/ 13 h 122"/>
                      <a:gd name="T14" fmla="*/ 70 w 289"/>
                      <a:gd name="T15" fmla="*/ 13 h 122"/>
                      <a:gd name="T16" fmla="*/ 57 w 289"/>
                      <a:gd name="T17" fmla="*/ 8 h 122"/>
                      <a:gd name="T18" fmla="*/ 53 w 289"/>
                      <a:gd name="T19" fmla="*/ 4 h 122"/>
                      <a:gd name="T20" fmla="*/ 41 w 289"/>
                      <a:gd name="T21" fmla="*/ 8 h 122"/>
                      <a:gd name="T22" fmla="*/ 29 w 289"/>
                      <a:gd name="T23" fmla="*/ 0 h 122"/>
                      <a:gd name="T24" fmla="*/ 17 w 289"/>
                      <a:gd name="T25" fmla="*/ 0 h 122"/>
                      <a:gd name="T26" fmla="*/ 4 w 289"/>
                      <a:gd name="T27" fmla="*/ 4 h 122"/>
                      <a:gd name="T28" fmla="*/ 4 w 289"/>
                      <a:gd name="T29" fmla="*/ 17 h 122"/>
                      <a:gd name="T30" fmla="*/ 4 w 289"/>
                      <a:gd name="T31" fmla="*/ 29 h 122"/>
                      <a:gd name="T32" fmla="*/ 0 w 289"/>
                      <a:gd name="T33" fmla="*/ 41 h 122"/>
                      <a:gd name="T34" fmla="*/ 0 w 289"/>
                      <a:gd name="T35" fmla="*/ 53 h 122"/>
                      <a:gd name="T36" fmla="*/ 13 w 289"/>
                      <a:gd name="T37" fmla="*/ 57 h 122"/>
                      <a:gd name="T38" fmla="*/ 37 w 289"/>
                      <a:gd name="T39" fmla="*/ 61 h 122"/>
                      <a:gd name="T40" fmla="*/ 45 w 289"/>
                      <a:gd name="T41" fmla="*/ 74 h 122"/>
                      <a:gd name="T42" fmla="*/ 45 w 289"/>
                      <a:gd name="T43" fmla="*/ 86 h 122"/>
                      <a:gd name="T44" fmla="*/ 53 w 289"/>
                      <a:gd name="T45" fmla="*/ 98 h 122"/>
                      <a:gd name="T46" fmla="*/ 53 w 289"/>
                      <a:gd name="T47" fmla="*/ 106 h 122"/>
                      <a:gd name="T48" fmla="*/ 66 w 289"/>
                      <a:gd name="T49" fmla="*/ 110 h 122"/>
                      <a:gd name="T50" fmla="*/ 78 w 289"/>
                      <a:gd name="T51" fmla="*/ 118 h 122"/>
                      <a:gd name="T52" fmla="*/ 90 w 289"/>
                      <a:gd name="T53" fmla="*/ 122 h 122"/>
                      <a:gd name="T54" fmla="*/ 102 w 289"/>
                      <a:gd name="T55" fmla="*/ 118 h 122"/>
                      <a:gd name="T56" fmla="*/ 114 w 289"/>
                      <a:gd name="T57" fmla="*/ 114 h 122"/>
                      <a:gd name="T58" fmla="*/ 127 w 289"/>
                      <a:gd name="T59" fmla="*/ 110 h 122"/>
                      <a:gd name="T60" fmla="*/ 139 w 289"/>
                      <a:gd name="T61" fmla="*/ 106 h 122"/>
                      <a:gd name="T62" fmla="*/ 155 w 289"/>
                      <a:gd name="T63" fmla="*/ 102 h 122"/>
                      <a:gd name="T64" fmla="*/ 167 w 289"/>
                      <a:gd name="T65" fmla="*/ 102 h 122"/>
                      <a:gd name="T66" fmla="*/ 204 w 289"/>
                      <a:gd name="T67" fmla="*/ 102 h 122"/>
                      <a:gd name="T68" fmla="*/ 216 w 289"/>
                      <a:gd name="T69" fmla="*/ 106 h 122"/>
                      <a:gd name="T70" fmla="*/ 228 w 289"/>
                      <a:gd name="T71" fmla="*/ 106 h 122"/>
                      <a:gd name="T72" fmla="*/ 240 w 289"/>
                      <a:gd name="T73" fmla="*/ 110 h 122"/>
                      <a:gd name="T74" fmla="*/ 253 w 289"/>
                      <a:gd name="T75" fmla="*/ 110 h 122"/>
                      <a:gd name="T76" fmla="*/ 261 w 289"/>
                      <a:gd name="T77" fmla="*/ 110 h 122"/>
                      <a:gd name="T78" fmla="*/ 277 w 289"/>
                      <a:gd name="T79" fmla="*/ 110 h 122"/>
                      <a:gd name="T80" fmla="*/ 289 w 289"/>
                      <a:gd name="T81" fmla="*/ 106 h 122"/>
                      <a:gd name="T82" fmla="*/ 277 w 289"/>
                      <a:gd name="T83" fmla="*/ 94 h 122"/>
                      <a:gd name="T84" fmla="*/ 277 w 289"/>
                      <a:gd name="T85" fmla="*/ 82 h 122"/>
                      <a:gd name="T86" fmla="*/ 265 w 289"/>
                      <a:gd name="T87" fmla="*/ 78 h 122"/>
                      <a:gd name="T88" fmla="*/ 261 w 289"/>
                      <a:gd name="T89" fmla="*/ 65 h 122"/>
                      <a:gd name="T90" fmla="*/ 253 w 289"/>
                      <a:gd name="T91" fmla="*/ 53 h 122"/>
                      <a:gd name="T92" fmla="*/ 240 w 289"/>
                      <a:gd name="T93" fmla="*/ 53 h 122"/>
                      <a:gd name="T94" fmla="*/ 228 w 289"/>
                      <a:gd name="T95" fmla="*/ 41 h 122"/>
                      <a:gd name="T96" fmla="*/ 216 w 289"/>
                      <a:gd name="T97" fmla="*/ 29 h 122"/>
                      <a:gd name="T98" fmla="*/ 204 w 289"/>
                      <a:gd name="T99" fmla="*/ 25 h 122"/>
                      <a:gd name="T100" fmla="*/ 192 w 289"/>
                      <a:gd name="T101" fmla="*/ 21 h 122"/>
                      <a:gd name="T102" fmla="*/ 179 w 289"/>
                      <a:gd name="T103" fmla="*/ 17 h 122"/>
                      <a:gd name="T104" fmla="*/ 167 w 289"/>
                      <a:gd name="T105"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9" h="122">
                        <a:moveTo>
                          <a:pt x="167" y="13"/>
                        </a:moveTo>
                        <a:lnTo>
                          <a:pt x="155" y="13"/>
                        </a:lnTo>
                        <a:lnTo>
                          <a:pt x="143" y="13"/>
                        </a:lnTo>
                        <a:lnTo>
                          <a:pt x="131" y="13"/>
                        </a:lnTo>
                        <a:lnTo>
                          <a:pt x="118" y="17"/>
                        </a:lnTo>
                        <a:lnTo>
                          <a:pt x="94" y="17"/>
                        </a:lnTo>
                        <a:lnTo>
                          <a:pt x="82" y="13"/>
                        </a:lnTo>
                        <a:lnTo>
                          <a:pt x="70" y="13"/>
                        </a:lnTo>
                        <a:lnTo>
                          <a:pt x="57" y="8"/>
                        </a:lnTo>
                        <a:lnTo>
                          <a:pt x="53" y="4"/>
                        </a:lnTo>
                        <a:lnTo>
                          <a:pt x="41" y="8"/>
                        </a:lnTo>
                        <a:lnTo>
                          <a:pt x="29" y="0"/>
                        </a:lnTo>
                        <a:lnTo>
                          <a:pt x="17" y="0"/>
                        </a:lnTo>
                        <a:lnTo>
                          <a:pt x="4" y="4"/>
                        </a:lnTo>
                        <a:lnTo>
                          <a:pt x="4" y="17"/>
                        </a:lnTo>
                        <a:lnTo>
                          <a:pt x="4" y="29"/>
                        </a:lnTo>
                        <a:lnTo>
                          <a:pt x="0" y="41"/>
                        </a:lnTo>
                        <a:lnTo>
                          <a:pt x="0" y="53"/>
                        </a:lnTo>
                        <a:lnTo>
                          <a:pt x="13" y="57"/>
                        </a:lnTo>
                        <a:lnTo>
                          <a:pt x="37" y="61"/>
                        </a:lnTo>
                        <a:lnTo>
                          <a:pt x="45" y="74"/>
                        </a:lnTo>
                        <a:lnTo>
                          <a:pt x="45" y="86"/>
                        </a:lnTo>
                        <a:lnTo>
                          <a:pt x="53" y="98"/>
                        </a:lnTo>
                        <a:lnTo>
                          <a:pt x="53" y="106"/>
                        </a:lnTo>
                        <a:lnTo>
                          <a:pt x="66" y="110"/>
                        </a:lnTo>
                        <a:lnTo>
                          <a:pt x="78" y="118"/>
                        </a:lnTo>
                        <a:lnTo>
                          <a:pt x="90" y="122"/>
                        </a:lnTo>
                        <a:lnTo>
                          <a:pt x="102" y="118"/>
                        </a:lnTo>
                        <a:lnTo>
                          <a:pt x="114" y="114"/>
                        </a:lnTo>
                        <a:lnTo>
                          <a:pt x="127" y="110"/>
                        </a:lnTo>
                        <a:lnTo>
                          <a:pt x="139" y="106"/>
                        </a:lnTo>
                        <a:lnTo>
                          <a:pt x="155" y="102"/>
                        </a:lnTo>
                        <a:lnTo>
                          <a:pt x="167" y="102"/>
                        </a:lnTo>
                        <a:lnTo>
                          <a:pt x="204" y="102"/>
                        </a:lnTo>
                        <a:lnTo>
                          <a:pt x="216" y="106"/>
                        </a:lnTo>
                        <a:lnTo>
                          <a:pt x="228" y="106"/>
                        </a:lnTo>
                        <a:lnTo>
                          <a:pt x="240" y="110"/>
                        </a:lnTo>
                        <a:lnTo>
                          <a:pt x="253" y="110"/>
                        </a:lnTo>
                        <a:lnTo>
                          <a:pt x="261" y="110"/>
                        </a:lnTo>
                        <a:lnTo>
                          <a:pt x="277" y="110"/>
                        </a:lnTo>
                        <a:lnTo>
                          <a:pt x="289" y="106"/>
                        </a:lnTo>
                        <a:lnTo>
                          <a:pt x="277" y="94"/>
                        </a:lnTo>
                        <a:lnTo>
                          <a:pt x="277" y="82"/>
                        </a:lnTo>
                        <a:lnTo>
                          <a:pt x="265" y="78"/>
                        </a:lnTo>
                        <a:lnTo>
                          <a:pt x="261" y="65"/>
                        </a:lnTo>
                        <a:lnTo>
                          <a:pt x="253" y="53"/>
                        </a:lnTo>
                        <a:lnTo>
                          <a:pt x="240" y="53"/>
                        </a:lnTo>
                        <a:lnTo>
                          <a:pt x="228" y="41"/>
                        </a:lnTo>
                        <a:lnTo>
                          <a:pt x="216" y="29"/>
                        </a:lnTo>
                        <a:lnTo>
                          <a:pt x="204" y="25"/>
                        </a:lnTo>
                        <a:lnTo>
                          <a:pt x="192" y="21"/>
                        </a:lnTo>
                        <a:lnTo>
                          <a:pt x="179" y="17"/>
                        </a:lnTo>
                        <a:lnTo>
                          <a:pt x="167"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26" name="Freeform 452">
                    <a:extLst>
                      <a:ext uri="{FF2B5EF4-FFF2-40B4-BE49-F238E27FC236}">
                        <a16:creationId xmlns:a16="http://schemas.microsoft.com/office/drawing/2014/main" id="{60CACE56-D496-4E9D-8FA2-5BF9A57B0822}"/>
                      </a:ext>
                    </a:extLst>
                  </p:cNvPr>
                  <p:cNvSpPr>
                    <a:spLocks/>
                  </p:cNvSpPr>
                  <p:nvPr/>
                </p:nvSpPr>
                <p:spPr bwMode="gray">
                  <a:xfrm>
                    <a:off x="4309" y="4648"/>
                    <a:ext cx="106" cy="33"/>
                  </a:xfrm>
                  <a:custGeom>
                    <a:avLst/>
                    <a:gdLst>
                      <a:gd name="T0" fmla="*/ 94 w 106"/>
                      <a:gd name="T1" fmla="*/ 0 h 33"/>
                      <a:gd name="T2" fmla="*/ 82 w 106"/>
                      <a:gd name="T3" fmla="*/ 0 h 33"/>
                      <a:gd name="T4" fmla="*/ 53 w 106"/>
                      <a:gd name="T5" fmla="*/ 4 h 33"/>
                      <a:gd name="T6" fmla="*/ 33 w 106"/>
                      <a:gd name="T7" fmla="*/ 4 h 33"/>
                      <a:gd name="T8" fmla="*/ 17 w 106"/>
                      <a:gd name="T9" fmla="*/ 8 h 33"/>
                      <a:gd name="T10" fmla="*/ 8 w 106"/>
                      <a:gd name="T11" fmla="*/ 8 h 33"/>
                      <a:gd name="T12" fmla="*/ 0 w 106"/>
                      <a:gd name="T13" fmla="*/ 16 h 33"/>
                      <a:gd name="T14" fmla="*/ 0 w 106"/>
                      <a:gd name="T15" fmla="*/ 29 h 33"/>
                      <a:gd name="T16" fmla="*/ 21 w 106"/>
                      <a:gd name="T17" fmla="*/ 29 h 33"/>
                      <a:gd name="T18" fmla="*/ 33 w 106"/>
                      <a:gd name="T19" fmla="*/ 33 h 33"/>
                      <a:gd name="T20" fmla="*/ 61 w 106"/>
                      <a:gd name="T21" fmla="*/ 33 h 33"/>
                      <a:gd name="T22" fmla="*/ 74 w 106"/>
                      <a:gd name="T23" fmla="*/ 29 h 33"/>
                      <a:gd name="T24" fmla="*/ 86 w 106"/>
                      <a:gd name="T25" fmla="*/ 29 h 33"/>
                      <a:gd name="T26" fmla="*/ 98 w 106"/>
                      <a:gd name="T27" fmla="*/ 25 h 33"/>
                      <a:gd name="T28" fmla="*/ 106 w 106"/>
                      <a:gd name="T29" fmla="*/ 12 h 33"/>
                      <a:gd name="T30" fmla="*/ 102 w 106"/>
                      <a:gd name="T31" fmla="*/ 0 h 33"/>
                      <a:gd name="T32" fmla="*/ 94 w 106"/>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33">
                        <a:moveTo>
                          <a:pt x="94" y="0"/>
                        </a:moveTo>
                        <a:lnTo>
                          <a:pt x="82" y="0"/>
                        </a:lnTo>
                        <a:lnTo>
                          <a:pt x="53" y="4"/>
                        </a:lnTo>
                        <a:lnTo>
                          <a:pt x="33" y="4"/>
                        </a:lnTo>
                        <a:lnTo>
                          <a:pt x="17" y="8"/>
                        </a:lnTo>
                        <a:lnTo>
                          <a:pt x="8" y="8"/>
                        </a:lnTo>
                        <a:lnTo>
                          <a:pt x="0" y="16"/>
                        </a:lnTo>
                        <a:lnTo>
                          <a:pt x="0" y="29"/>
                        </a:lnTo>
                        <a:lnTo>
                          <a:pt x="21" y="29"/>
                        </a:lnTo>
                        <a:lnTo>
                          <a:pt x="33" y="33"/>
                        </a:lnTo>
                        <a:lnTo>
                          <a:pt x="61" y="33"/>
                        </a:lnTo>
                        <a:lnTo>
                          <a:pt x="74" y="29"/>
                        </a:lnTo>
                        <a:lnTo>
                          <a:pt x="86" y="29"/>
                        </a:lnTo>
                        <a:lnTo>
                          <a:pt x="98" y="25"/>
                        </a:lnTo>
                        <a:lnTo>
                          <a:pt x="106" y="12"/>
                        </a:lnTo>
                        <a:lnTo>
                          <a:pt x="102" y="0"/>
                        </a:lnTo>
                        <a:lnTo>
                          <a:pt x="9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27" name="Freeform 453">
                    <a:extLst>
                      <a:ext uri="{FF2B5EF4-FFF2-40B4-BE49-F238E27FC236}">
                        <a16:creationId xmlns:a16="http://schemas.microsoft.com/office/drawing/2014/main" id="{836711A5-71E2-4521-A48B-26CAA6076141}"/>
                      </a:ext>
                    </a:extLst>
                  </p:cNvPr>
                  <p:cNvSpPr>
                    <a:spLocks/>
                  </p:cNvSpPr>
                  <p:nvPr/>
                </p:nvSpPr>
                <p:spPr bwMode="gray">
                  <a:xfrm>
                    <a:off x="4378" y="4396"/>
                    <a:ext cx="21" cy="20"/>
                  </a:xfrm>
                  <a:custGeom>
                    <a:avLst/>
                    <a:gdLst>
                      <a:gd name="T0" fmla="*/ 0 w 21"/>
                      <a:gd name="T1" fmla="*/ 8 h 20"/>
                      <a:gd name="T2" fmla="*/ 9 w 21"/>
                      <a:gd name="T3" fmla="*/ 20 h 20"/>
                      <a:gd name="T4" fmla="*/ 21 w 21"/>
                      <a:gd name="T5" fmla="*/ 12 h 20"/>
                      <a:gd name="T6" fmla="*/ 21 w 21"/>
                      <a:gd name="T7" fmla="*/ 0 h 20"/>
                      <a:gd name="T8" fmla="*/ 13 w 21"/>
                      <a:gd name="T9" fmla="*/ 0 h 20"/>
                      <a:gd name="T10" fmla="*/ 0 w 21"/>
                      <a:gd name="T11" fmla="*/ 8 h 20"/>
                    </a:gdLst>
                    <a:ahLst/>
                    <a:cxnLst>
                      <a:cxn ang="0">
                        <a:pos x="T0" y="T1"/>
                      </a:cxn>
                      <a:cxn ang="0">
                        <a:pos x="T2" y="T3"/>
                      </a:cxn>
                      <a:cxn ang="0">
                        <a:pos x="T4" y="T5"/>
                      </a:cxn>
                      <a:cxn ang="0">
                        <a:pos x="T6" y="T7"/>
                      </a:cxn>
                      <a:cxn ang="0">
                        <a:pos x="T8" y="T9"/>
                      </a:cxn>
                      <a:cxn ang="0">
                        <a:pos x="T10" y="T11"/>
                      </a:cxn>
                    </a:cxnLst>
                    <a:rect l="0" t="0" r="r" b="b"/>
                    <a:pathLst>
                      <a:path w="21" h="20">
                        <a:moveTo>
                          <a:pt x="0" y="8"/>
                        </a:moveTo>
                        <a:lnTo>
                          <a:pt x="9" y="20"/>
                        </a:lnTo>
                        <a:lnTo>
                          <a:pt x="21" y="12"/>
                        </a:lnTo>
                        <a:lnTo>
                          <a:pt x="21" y="0"/>
                        </a:lnTo>
                        <a:lnTo>
                          <a:pt x="13"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28" name="Freeform 454">
                    <a:extLst>
                      <a:ext uri="{FF2B5EF4-FFF2-40B4-BE49-F238E27FC236}">
                        <a16:creationId xmlns:a16="http://schemas.microsoft.com/office/drawing/2014/main" id="{B6040704-AC36-4FB0-899C-8DC5CDF3A44D}"/>
                      </a:ext>
                    </a:extLst>
                  </p:cNvPr>
                  <p:cNvSpPr>
                    <a:spLocks/>
                  </p:cNvSpPr>
                  <p:nvPr/>
                </p:nvSpPr>
                <p:spPr bwMode="gray">
                  <a:xfrm>
                    <a:off x="4151" y="4953"/>
                    <a:ext cx="150" cy="106"/>
                  </a:xfrm>
                  <a:custGeom>
                    <a:avLst/>
                    <a:gdLst>
                      <a:gd name="T0" fmla="*/ 101 w 150"/>
                      <a:gd name="T1" fmla="*/ 0 h 106"/>
                      <a:gd name="T2" fmla="*/ 89 w 150"/>
                      <a:gd name="T3" fmla="*/ 0 h 106"/>
                      <a:gd name="T4" fmla="*/ 77 w 150"/>
                      <a:gd name="T5" fmla="*/ 4 h 106"/>
                      <a:gd name="T6" fmla="*/ 40 w 150"/>
                      <a:gd name="T7" fmla="*/ 4 h 106"/>
                      <a:gd name="T8" fmla="*/ 28 w 150"/>
                      <a:gd name="T9" fmla="*/ 8 h 106"/>
                      <a:gd name="T10" fmla="*/ 16 w 150"/>
                      <a:gd name="T11" fmla="*/ 13 h 106"/>
                      <a:gd name="T12" fmla="*/ 4 w 150"/>
                      <a:gd name="T13" fmla="*/ 25 h 106"/>
                      <a:gd name="T14" fmla="*/ 0 w 150"/>
                      <a:gd name="T15" fmla="*/ 37 h 106"/>
                      <a:gd name="T16" fmla="*/ 12 w 150"/>
                      <a:gd name="T17" fmla="*/ 37 h 106"/>
                      <a:gd name="T18" fmla="*/ 24 w 150"/>
                      <a:gd name="T19" fmla="*/ 41 h 106"/>
                      <a:gd name="T20" fmla="*/ 36 w 150"/>
                      <a:gd name="T21" fmla="*/ 49 h 106"/>
                      <a:gd name="T22" fmla="*/ 48 w 150"/>
                      <a:gd name="T23" fmla="*/ 53 h 106"/>
                      <a:gd name="T24" fmla="*/ 57 w 150"/>
                      <a:gd name="T25" fmla="*/ 65 h 106"/>
                      <a:gd name="T26" fmla="*/ 69 w 150"/>
                      <a:gd name="T27" fmla="*/ 78 h 106"/>
                      <a:gd name="T28" fmla="*/ 81 w 150"/>
                      <a:gd name="T29" fmla="*/ 90 h 106"/>
                      <a:gd name="T30" fmla="*/ 89 w 150"/>
                      <a:gd name="T31" fmla="*/ 98 h 106"/>
                      <a:gd name="T32" fmla="*/ 93 w 150"/>
                      <a:gd name="T33" fmla="*/ 102 h 106"/>
                      <a:gd name="T34" fmla="*/ 105 w 150"/>
                      <a:gd name="T35" fmla="*/ 106 h 106"/>
                      <a:gd name="T36" fmla="*/ 109 w 150"/>
                      <a:gd name="T37" fmla="*/ 94 h 106"/>
                      <a:gd name="T38" fmla="*/ 122 w 150"/>
                      <a:gd name="T39" fmla="*/ 82 h 106"/>
                      <a:gd name="T40" fmla="*/ 134 w 150"/>
                      <a:gd name="T41" fmla="*/ 70 h 106"/>
                      <a:gd name="T42" fmla="*/ 142 w 150"/>
                      <a:gd name="T43" fmla="*/ 57 h 106"/>
                      <a:gd name="T44" fmla="*/ 146 w 150"/>
                      <a:gd name="T45" fmla="*/ 45 h 106"/>
                      <a:gd name="T46" fmla="*/ 150 w 150"/>
                      <a:gd name="T47" fmla="*/ 33 h 106"/>
                      <a:gd name="T48" fmla="*/ 146 w 150"/>
                      <a:gd name="T49" fmla="*/ 21 h 106"/>
                      <a:gd name="T50" fmla="*/ 134 w 150"/>
                      <a:gd name="T51" fmla="*/ 17 h 106"/>
                      <a:gd name="T52" fmla="*/ 126 w 150"/>
                      <a:gd name="T53" fmla="*/ 13 h 106"/>
                      <a:gd name="T54" fmla="*/ 114 w 150"/>
                      <a:gd name="T55" fmla="*/ 4 h 106"/>
                      <a:gd name="T56" fmla="*/ 101 w 150"/>
                      <a:gd name="T5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06">
                        <a:moveTo>
                          <a:pt x="101" y="0"/>
                        </a:moveTo>
                        <a:lnTo>
                          <a:pt x="89" y="0"/>
                        </a:lnTo>
                        <a:lnTo>
                          <a:pt x="77" y="4"/>
                        </a:lnTo>
                        <a:lnTo>
                          <a:pt x="40" y="4"/>
                        </a:lnTo>
                        <a:lnTo>
                          <a:pt x="28" y="8"/>
                        </a:lnTo>
                        <a:lnTo>
                          <a:pt x="16" y="13"/>
                        </a:lnTo>
                        <a:lnTo>
                          <a:pt x="4" y="25"/>
                        </a:lnTo>
                        <a:lnTo>
                          <a:pt x="0" y="37"/>
                        </a:lnTo>
                        <a:lnTo>
                          <a:pt x="12" y="37"/>
                        </a:lnTo>
                        <a:lnTo>
                          <a:pt x="24" y="41"/>
                        </a:lnTo>
                        <a:lnTo>
                          <a:pt x="36" y="49"/>
                        </a:lnTo>
                        <a:lnTo>
                          <a:pt x="48" y="53"/>
                        </a:lnTo>
                        <a:lnTo>
                          <a:pt x="57" y="65"/>
                        </a:lnTo>
                        <a:lnTo>
                          <a:pt x="69" y="78"/>
                        </a:lnTo>
                        <a:lnTo>
                          <a:pt x="81" y="90"/>
                        </a:lnTo>
                        <a:lnTo>
                          <a:pt x="89" y="98"/>
                        </a:lnTo>
                        <a:lnTo>
                          <a:pt x="93" y="102"/>
                        </a:lnTo>
                        <a:lnTo>
                          <a:pt x="105" y="106"/>
                        </a:lnTo>
                        <a:lnTo>
                          <a:pt x="109" y="94"/>
                        </a:lnTo>
                        <a:lnTo>
                          <a:pt x="122" y="82"/>
                        </a:lnTo>
                        <a:lnTo>
                          <a:pt x="134" y="70"/>
                        </a:lnTo>
                        <a:lnTo>
                          <a:pt x="142" y="57"/>
                        </a:lnTo>
                        <a:lnTo>
                          <a:pt x="146" y="45"/>
                        </a:lnTo>
                        <a:lnTo>
                          <a:pt x="150" y="33"/>
                        </a:lnTo>
                        <a:lnTo>
                          <a:pt x="146" y="21"/>
                        </a:lnTo>
                        <a:lnTo>
                          <a:pt x="134" y="17"/>
                        </a:lnTo>
                        <a:lnTo>
                          <a:pt x="126" y="13"/>
                        </a:lnTo>
                        <a:lnTo>
                          <a:pt x="114" y="4"/>
                        </a:lnTo>
                        <a:lnTo>
                          <a:pt x="101"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29" name="Freeform 455">
                    <a:extLst>
                      <a:ext uri="{FF2B5EF4-FFF2-40B4-BE49-F238E27FC236}">
                        <a16:creationId xmlns:a16="http://schemas.microsoft.com/office/drawing/2014/main" id="{0DBCFAEF-2801-4149-BA48-76F53D53929C}"/>
                      </a:ext>
                    </a:extLst>
                  </p:cNvPr>
                  <p:cNvSpPr>
                    <a:spLocks/>
                  </p:cNvSpPr>
                  <p:nvPr/>
                </p:nvSpPr>
                <p:spPr bwMode="gray">
                  <a:xfrm>
                    <a:off x="4370" y="4689"/>
                    <a:ext cx="82" cy="28"/>
                  </a:xfrm>
                  <a:custGeom>
                    <a:avLst/>
                    <a:gdLst>
                      <a:gd name="T0" fmla="*/ 25 w 82"/>
                      <a:gd name="T1" fmla="*/ 28 h 28"/>
                      <a:gd name="T2" fmla="*/ 37 w 82"/>
                      <a:gd name="T3" fmla="*/ 24 h 28"/>
                      <a:gd name="T4" fmla="*/ 49 w 82"/>
                      <a:gd name="T5" fmla="*/ 20 h 28"/>
                      <a:gd name="T6" fmla="*/ 57 w 82"/>
                      <a:gd name="T7" fmla="*/ 12 h 28"/>
                      <a:gd name="T8" fmla="*/ 70 w 82"/>
                      <a:gd name="T9" fmla="*/ 8 h 28"/>
                      <a:gd name="T10" fmla="*/ 82 w 82"/>
                      <a:gd name="T11" fmla="*/ 4 h 28"/>
                      <a:gd name="T12" fmla="*/ 74 w 82"/>
                      <a:gd name="T13" fmla="*/ 0 h 28"/>
                      <a:gd name="T14" fmla="*/ 61 w 82"/>
                      <a:gd name="T15" fmla="*/ 0 h 28"/>
                      <a:gd name="T16" fmla="*/ 49 w 82"/>
                      <a:gd name="T17" fmla="*/ 0 h 28"/>
                      <a:gd name="T18" fmla="*/ 37 w 82"/>
                      <a:gd name="T19" fmla="*/ 4 h 28"/>
                      <a:gd name="T20" fmla="*/ 25 w 82"/>
                      <a:gd name="T21" fmla="*/ 8 h 28"/>
                      <a:gd name="T22" fmla="*/ 13 w 82"/>
                      <a:gd name="T23" fmla="*/ 16 h 28"/>
                      <a:gd name="T24" fmla="*/ 0 w 82"/>
                      <a:gd name="T25" fmla="*/ 28 h 28"/>
                      <a:gd name="T26" fmla="*/ 13 w 82"/>
                      <a:gd name="T27" fmla="*/ 28 h 28"/>
                      <a:gd name="T28" fmla="*/ 25 w 82"/>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8">
                        <a:moveTo>
                          <a:pt x="25" y="28"/>
                        </a:moveTo>
                        <a:lnTo>
                          <a:pt x="37" y="24"/>
                        </a:lnTo>
                        <a:lnTo>
                          <a:pt x="49" y="20"/>
                        </a:lnTo>
                        <a:lnTo>
                          <a:pt x="57" y="12"/>
                        </a:lnTo>
                        <a:lnTo>
                          <a:pt x="70" y="8"/>
                        </a:lnTo>
                        <a:lnTo>
                          <a:pt x="82" y="4"/>
                        </a:lnTo>
                        <a:lnTo>
                          <a:pt x="74" y="0"/>
                        </a:lnTo>
                        <a:lnTo>
                          <a:pt x="61" y="0"/>
                        </a:lnTo>
                        <a:lnTo>
                          <a:pt x="49" y="0"/>
                        </a:lnTo>
                        <a:lnTo>
                          <a:pt x="37" y="4"/>
                        </a:lnTo>
                        <a:lnTo>
                          <a:pt x="25" y="8"/>
                        </a:lnTo>
                        <a:lnTo>
                          <a:pt x="13" y="16"/>
                        </a:lnTo>
                        <a:lnTo>
                          <a:pt x="0" y="28"/>
                        </a:lnTo>
                        <a:lnTo>
                          <a:pt x="13" y="28"/>
                        </a:lnTo>
                        <a:lnTo>
                          <a:pt x="25"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30" name="Freeform 456">
                    <a:extLst>
                      <a:ext uri="{FF2B5EF4-FFF2-40B4-BE49-F238E27FC236}">
                        <a16:creationId xmlns:a16="http://schemas.microsoft.com/office/drawing/2014/main" id="{99335E75-E4B6-457D-82C2-1B718B8F8073}"/>
                      </a:ext>
                    </a:extLst>
                  </p:cNvPr>
                  <p:cNvSpPr>
                    <a:spLocks/>
                  </p:cNvSpPr>
                  <p:nvPr/>
                </p:nvSpPr>
                <p:spPr bwMode="gray">
                  <a:xfrm>
                    <a:off x="4293" y="4603"/>
                    <a:ext cx="90" cy="45"/>
                  </a:xfrm>
                  <a:custGeom>
                    <a:avLst/>
                    <a:gdLst>
                      <a:gd name="T0" fmla="*/ 12 w 90"/>
                      <a:gd name="T1" fmla="*/ 0 h 45"/>
                      <a:gd name="T2" fmla="*/ 0 w 90"/>
                      <a:gd name="T3" fmla="*/ 9 h 45"/>
                      <a:gd name="T4" fmla="*/ 4 w 90"/>
                      <a:gd name="T5" fmla="*/ 21 h 45"/>
                      <a:gd name="T6" fmla="*/ 16 w 90"/>
                      <a:gd name="T7" fmla="*/ 29 h 45"/>
                      <a:gd name="T8" fmla="*/ 16 w 90"/>
                      <a:gd name="T9" fmla="*/ 41 h 45"/>
                      <a:gd name="T10" fmla="*/ 41 w 90"/>
                      <a:gd name="T11" fmla="*/ 41 h 45"/>
                      <a:gd name="T12" fmla="*/ 53 w 90"/>
                      <a:gd name="T13" fmla="*/ 45 h 45"/>
                      <a:gd name="T14" fmla="*/ 65 w 90"/>
                      <a:gd name="T15" fmla="*/ 45 h 45"/>
                      <a:gd name="T16" fmla="*/ 77 w 90"/>
                      <a:gd name="T17" fmla="*/ 41 h 45"/>
                      <a:gd name="T18" fmla="*/ 90 w 90"/>
                      <a:gd name="T19" fmla="*/ 37 h 45"/>
                      <a:gd name="T20" fmla="*/ 90 w 90"/>
                      <a:gd name="T21" fmla="*/ 25 h 45"/>
                      <a:gd name="T22" fmla="*/ 77 w 90"/>
                      <a:gd name="T23" fmla="*/ 21 h 45"/>
                      <a:gd name="T24" fmla="*/ 65 w 90"/>
                      <a:gd name="T25" fmla="*/ 17 h 45"/>
                      <a:gd name="T26" fmla="*/ 53 w 90"/>
                      <a:gd name="T27" fmla="*/ 9 h 45"/>
                      <a:gd name="T28" fmla="*/ 41 w 90"/>
                      <a:gd name="T29" fmla="*/ 0 h 45"/>
                      <a:gd name="T30" fmla="*/ 29 w 90"/>
                      <a:gd name="T31" fmla="*/ 0 h 45"/>
                      <a:gd name="T32" fmla="*/ 24 w 90"/>
                      <a:gd name="T33" fmla="*/ 0 h 45"/>
                      <a:gd name="T34" fmla="*/ 12 w 90"/>
                      <a:gd name="T35" fmla="*/ 0 h 45"/>
                      <a:gd name="T36" fmla="*/ 12 w 90"/>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5">
                        <a:moveTo>
                          <a:pt x="12" y="0"/>
                        </a:moveTo>
                        <a:lnTo>
                          <a:pt x="0" y="9"/>
                        </a:lnTo>
                        <a:lnTo>
                          <a:pt x="4" y="21"/>
                        </a:lnTo>
                        <a:lnTo>
                          <a:pt x="16" y="29"/>
                        </a:lnTo>
                        <a:lnTo>
                          <a:pt x="16" y="41"/>
                        </a:lnTo>
                        <a:lnTo>
                          <a:pt x="41" y="41"/>
                        </a:lnTo>
                        <a:lnTo>
                          <a:pt x="53" y="45"/>
                        </a:lnTo>
                        <a:lnTo>
                          <a:pt x="65" y="45"/>
                        </a:lnTo>
                        <a:lnTo>
                          <a:pt x="77" y="41"/>
                        </a:lnTo>
                        <a:lnTo>
                          <a:pt x="90" y="37"/>
                        </a:lnTo>
                        <a:lnTo>
                          <a:pt x="90" y="25"/>
                        </a:lnTo>
                        <a:lnTo>
                          <a:pt x="77" y="21"/>
                        </a:lnTo>
                        <a:lnTo>
                          <a:pt x="65" y="17"/>
                        </a:lnTo>
                        <a:lnTo>
                          <a:pt x="53" y="9"/>
                        </a:lnTo>
                        <a:lnTo>
                          <a:pt x="41" y="0"/>
                        </a:lnTo>
                        <a:lnTo>
                          <a:pt x="29" y="0"/>
                        </a:lnTo>
                        <a:lnTo>
                          <a:pt x="24" y="0"/>
                        </a:lnTo>
                        <a:lnTo>
                          <a:pt x="12" y="0"/>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31" name="Freeform 457">
                    <a:extLst>
                      <a:ext uri="{FF2B5EF4-FFF2-40B4-BE49-F238E27FC236}">
                        <a16:creationId xmlns:a16="http://schemas.microsoft.com/office/drawing/2014/main" id="{EA57769C-DC47-4328-949A-BAD8EB393578}"/>
                      </a:ext>
                    </a:extLst>
                  </p:cNvPr>
                  <p:cNvSpPr>
                    <a:spLocks/>
                  </p:cNvSpPr>
                  <p:nvPr/>
                </p:nvSpPr>
                <p:spPr bwMode="gray">
                  <a:xfrm>
                    <a:off x="4476" y="4591"/>
                    <a:ext cx="77" cy="25"/>
                  </a:xfrm>
                  <a:custGeom>
                    <a:avLst/>
                    <a:gdLst>
                      <a:gd name="T0" fmla="*/ 0 w 77"/>
                      <a:gd name="T1" fmla="*/ 25 h 25"/>
                      <a:gd name="T2" fmla="*/ 12 w 77"/>
                      <a:gd name="T3" fmla="*/ 25 h 25"/>
                      <a:gd name="T4" fmla="*/ 25 w 77"/>
                      <a:gd name="T5" fmla="*/ 21 h 25"/>
                      <a:gd name="T6" fmla="*/ 41 w 77"/>
                      <a:gd name="T7" fmla="*/ 16 h 25"/>
                      <a:gd name="T8" fmla="*/ 53 w 77"/>
                      <a:gd name="T9" fmla="*/ 12 h 25"/>
                      <a:gd name="T10" fmla="*/ 65 w 77"/>
                      <a:gd name="T11" fmla="*/ 8 h 25"/>
                      <a:gd name="T12" fmla="*/ 77 w 77"/>
                      <a:gd name="T13" fmla="*/ 4 h 25"/>
                      <a:gd name="T14" fmla="*/ 77 w 77"/>
                      <a:gd name="T15" fmla="*/ 4 h 25"/>
                      <a:gd name="T16" fmla="*/ 65 w 77"/>
                      <a:gd name="T17" fmla="*/ 0 h 25"/>
                      <a:gd name="T18" fmla="*/ 53 w 77"/>
                      <a:gd name="T19" fmla="*/ 0 h 25"/>
                      <a:gd name="T20" fmla="*/ 41 w 77"/>
                      <a:gd name="T21" fmla="*/ 4 h 25"/>
                      <a:gd name="T22" fmla="*/ 25 w 77"/>
                      <a:gd name="T23" fmla="*/ 12 h 25"/>
                      <a:gd name="T24" fmla="*/ 12 w 77"/>
                      <a:gd name="T25" fmla="*/ 12 h 25"/>
                      <a:gd name="T26" fmla="*/ 0 w 77"/>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25">
                        <a:moveTo>
                          <a:pt x="0" y="25"/>
                        </a:moveTo>
                        <a:lnTo>
                          <a:pt x="12" y="25"/>
                        </a:lnTo>
                        <a:lnTo>
                          <a:pt x="25" y="21"/>
                        </a:lnTo>
                        <a:lnTo>
                          <a:pt x="41" y="16"/>
                        </a:lnTo>
                        <a:lnTo>
                          <a:pt x="53" y="12"/>
                        </a:lnTo>
                        <a:lnTo>
                          <a:pt x="65" y="8"/>
                        </a:lnTo>
                        <a:lnTo>
                          <a:pt x="77" y="4"/>
                        </a:lnTo>
                        <a:lnTo>
                          <a:pt x="77" y="4"/>
                        </a:lnTo>
                        <a:lnTo>
                          <a:pt x="65" y="0"/>
                        </a:lnTo>
                        <a:lnTo>
                          <a:pt x="53" y="0"/>
                        </a:lnTo>
                        <a:lnTo>
                          <a:pt x="41" y="4"/>
                        </a:lnTo>
                        <a:lnTo>
                          <a:pt x="25" y="12"/>
                        </a:lnTo>
                        <a:lnTo>
                          <a:pt x="12" y="12"/>
                        </a:lnTo>
                        <a:lnTo>
                          <a:pt x="0"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32" name="Freeform 458">
                    <a:extLst>
                      <a:ext uri="{FF2B5EF4-FFF2-40B4-BE49-F238E27FC236}">
                        <a16:creationId xmlns:a16="http://schemas.microsoft.com/office/drawing/2014/main" id="{A0471C03-3CFB-4D11-BD42-CCAA243F8923}"/>
                      </a:ext>
                    </a:extLst>
                  </p:cNvPr>
                  <p:cNvSpPr>
                    <a:spLocks/>
                  </p:cNvSpPr>
                  <p:nvPr/>
                </p:nvSpPr>
                <p:spPr bwMode="gray">
                  <a:xfrm>
                    <a:off x="4822" y="4852"/>
                    <a:ext cx="37" cy="16"/>
                  </a:xfrm>
                  <a:custGeom>
                    <a:avLst/>
                    <a:gdLst>
                      <a:gd name="T0" fmla="*/ 24 w 37"/>
                      <a:gd name="T1" fmla="*/ 16 h 16"/>
                      <a:gd name="T2" fmla="*/ 37 w 37"/>
                      <a:gd name="T3" fmla="*/ 12 h 16"/>
                      <a:gd name="T4" fmla="*/ 29 w 37"/>
                      <a:gd name="T5" fmla="*/ 4 h 16"/>
                      <a:gd name="T6" fmla="*/ 12 w 37"/>
                      <a:gd name="T7" fmla="*/ 0 h 16"/>
                      <a:gd name="T8" fmla="*/ 12 w 37"/>
                      <a:gd name="T9" fmla="*/ 0 h 16"/>
                      <a:gd name="T10" fmla="*/ 0 w 37"/>
                      <a:gd name="T11" fmla="*/ 8 h 16"/>
                      <a:gd name="T12" fmla="*/ 12 w 37"/>
                      <a:gd name="T13" fmla="*/ 12 h 16"/>
                      <a:gd name="T14" fmla="*/ 24 w 3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6">
                        <a:moveTo>
                          <a:pt x="24" y="16"/>
                        </a:moveTo>
                        <a:lnTo>
                          <a:pt x="37" y="12"/>
                        </a:lnTo>
                        <a:lnTo>
                          <a:pt x="29" y="4"/>
                        </a:lnTo>
                        <a:lnTo>
                          <a:pt x="12" y="0"/>
                        </a:lnTo>
                        <a:lnTo>
                          <a:pt x="12" y="0"/>
                        </a:lnTo>
                        <a:lnTo>
                          <a:pt x="0" y="8"/>
                        </a:lnTo>
                        <a:lnTo>
                          <a:pt x="12" y="12"/>
                        </a:lnTo>
                        <a:lnTo>
                          <a:pt x="24"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33" name="Freeform 459">
                    <a:extLst>
                      <a:ext uri="{FF2B5EF4-FFF2-40B4-BE49-F238E27FC236}">
                        <a16:creationId xmlns:a16="http://schemas.microsoft.com/office/drawing/2014/main" id="{0A231DFF-380D-4E90-A9E4-39CD19943A4E}"/>
                      </a:ext>
                    </a:extLst>
                  </p:cNvPr>
                  <p:cNvSpPr>
                    <a:spLocks/>
                  </p:cNvSpPr>
                  <p:nvPr/>
                </p:nvSpPr>
                <p:spPr bwMode="gray">
                  <a:xfrm>
                    <a:off x="4435" y="5503"/>
                    <a:ext cx="37" cy="24"/>
                  </a:xfrm>
                  <a:custGeom>
                    <a:avLst/>
                    <a:gdLst>
                      <a:gd name="T0" fmla="*/ 13 w 37"/>
                      <a:gd name="T1" fmla="*/ 8 h 24"/>
                      <a:gd name="T2" fmla="*/ 0 w 37"/>
                      <a:gd name="T3" fmla="*/ 16 h 24"/>
                      <a:gd name="T4" fmla="*/ 13 w 37"/>
                      <a:gd name="T5" fmla="*/ 24 h 24"/>
                      <a:gd name="T6" fmla="*/ 25 w 37"/>
                      <a:gd name="T7" fmla="*/ 24 h 24"/>
                      <a:gd name="T8" fmla="*/ 37 w 37"/>
                      <a:gd name="T9" fmla="*/ 16 h 24"/>
                      <a:gd name="T10" fmla="*/ 37 w 37"/>
                      <a:gd name="T11" fmla="*/ 8 h 24"/>
                      <a:gd name="T12" fmla="*/ 25 w 37"/>
                      <a:gd name="T13" fmla="*/ 0 h 24"/>
                      <a:gd name="T14" fmla="*/ 13 w 37"/>
                      <a:gd name="T15" fmla="*/ 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4">
                        <a:moveTo>
                          <a:pt x="13" y="8"/>
                        </a:moveTo>
                        <a:lnTo>
                          <a:pt x="0" y="16"/>
                        </a:lnTo>
                        <a:lnTo>
                          <a:pt x="13" y="24"/>
                        </a:lnTo>
                        <a:lnTo>
                          <a:pt x="25" y="24"/>
                        </a:lnTo>
                        <a:lnTo>
                          <a:pt x="37" y="16"/>
                        </a:lnTo>
                        <a:lnTo>
                          <a:pt x="37" y="8"/>
                        </a:lnTo>
                        <a:lnTo>
                          <a:pt x="25" y="0"/>
                        </a:lnTo>
                        <a:lnTo>
                          <a:pt x="13"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34" name="Freeform 460">
                    <a:extLst>
                      <a:ext uri="{FF2B5EF4-FFF2-40B4-BE49-F238E27FC236}">
                        <a16:creationId xmlns:a16="http://schemas.microsoft.com/office/drawing/2014/main" id="{DDACFDE3-1FFF-4113-8062-3D40C67D1A92}"/>
                      </a:ext>
                    </a:extLst>
                  </p:cNvPr>
                  <p:cNvSpPr>
                    <a:spLocks/>
                  </p:cNvSpPr>
                  <p:nvPr/>
                </p:nvSpPr>
                <p:spPr bwMode="gray">
                  <a:xfrm>
                    <a:off x="4269" y="5527"/>
                    <a:ext cx="32" cy="20"/>
                  </a:xfrm>
                  <a:custGeom>
                    <a:avLst/>
                    <a:gdLst>
                      <a:gd name="T0" fmla="*/ 0 w 32"/>
                      <a:gd name="T1" fmla="*/ 0 h 20"/>
                      <a:gd name="T2" fmla="*/ 8 w 32"/>
                      <a:gd name="T3" fmla="*/ 12 h 20"/>
                      <a:gd name="T4" fmla="*/ 20 w 32"/>
                      <a:gd name="T5" fmla="*/ 20 h 20"/>
                      <a:gd name="T6" fmla="*/ 32 w 32"/>
                      <a:gd name="T7" fmla="*/ 20 h 20"/>
                      <a:gd name="T8" fmla="*/ 32 w 32"/>
                      <a:gd name="T9" fmla="*/ 8 h 20"/>
                      <a:gd name="T10" fmla="*/ 20 w 32"/>
                      <a:gd name="T11" fmla="*/ 0 h 20"/>
                      <a:gd name="T12" fmla="*/ 0 w 32"/>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0" y="0"/>
                        </a:moveTo>
                        <a:lnTo>
                          <a:pt x="8" y="12"/>
                        </a:lnTo>
                        <a:lnTo>
                          <a:pt x="20" y="20"/>
                        </a:lnTo>
                        <a:lnTo>
                          <a:pt x="32" y="20"/>
                        </a:lnTo>
                        <a:lnTo>
                          <a:pt x="32" y="8"/>
                        </a:lnTo>
                        <a:lnTo>
                          <a:pt x="20"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35" name="Freeform 461">
                    <a:extLst>
                      <a:ext uri="{FF2B5EF4-FFF2-40B4-BE49-F238E27FC236}">
                        <a16:creationId xmlns:a16="http://schemas.microsoft.com/office/drawing/2014/main" id="{94F3CF1B-27C8-412E-8224-F9B77A548E9C}"/>
                      </a:ext>
                    </a:extLst>
                  </p:cNvPr>
                  <p:cNvSpPr>
                    <a:spLocks/>
                  </p:cNvSpPr>
                  <p:nvPr/>
                </p:nvSpPr>
                <p:spPr bwMode="gray">
                  <a:xfrm>
                    <a:off x="4533" y="5482"/>
                    <a:ext cx="33" cy="33"/>
                  </a:xfrm>
                  <a:custGeom>
                    <a:avLst/>
                    <a:gdLst>
                      <a:gd name="T0" fmla="*/ 25 w 33"/>
                      <a:gd name="T1" fmla="*/ 25 h 33"/>
                      <a:gd name="T2" fmla="*/ 33 w 33"/>
                      <a:gd name="T3" fmla="*/ 12 h 33"/>
                      <a:gd name="T4" fmla="*/ 20 w 33"/>
                      <a:gd name="T5" fmla="*/ 0 h 33"/>
                      <a:gd name="T6" fmla="*/ 16 w 33"/>
                      <a:gd name="T7" fmla="*/ 0 h 33"/>
                      <a:gd name="T8" fmla="*/ 0 w 33"/>
                      <a:gd name="T9" fmla="*/ 4 h 33"/>
                      <a:gd name="T10" fmla="*/ 0 w 33"/>
                      <a:gd name="T11" fmla="*/ 29 h 33"/>
                      <a:gd name="T12" fmla="*/ 12 w 33"/>
                      <a:gd name="T13" fmla="*/ 33 h 33"/>
                      <a:gd name="T14" fmla="*/ 25 w 33"/>
                      <a:gd name="T15" fmla="*/ 2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25" y="25"/>
                        </a:moveTo>
                        <a:lnTo>
                          <a:pt x="33" y="12"/>
                        </a:lnTo>
                        <a:lnTo>
                          <a:pt x="20" y="0"/>
                        </a:lnTo>
                        <a:lnTo>
                          <a:pt x="16" y="0"/>
                        </a:lnTo>
                        <a:lnTo>
                          <a:pt x="0" y="4"/>
                        </a:lnTo>
                        <a:lnTo>
                          <a:pt x="0" y="29"/>
                        </a:lnTo>
                        <a:lnTo>
                          <a:pt x="12" y="33"/>
                        </a:lnTo>
                        <a:lnTo>
                          <a:pt x="25"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36" name="Freeform 462">
                    <a:extLst>
                      <a:ext uri="{FF2B5EF4-FFF2-40B4-BE49-F238E27FC236}">
                        <a16:creationId xmlns:a16="http://schemas.microsoft.com/office/drawing/2014/main" id="{2F491B88-6699-4649-9CAC-992F73B8E5B0}"/>
                      </a:ext>
                    </a:extLst>
                  </p:cNvPr>
                  <p:cNvSpPr>
                    <a:spLocks/>
                  </p:cNvSpPr>
                  <p:nvPr/>
                </p:nvSpPr>
                <p:spPr bwMode="gray">
                  <a:xfrm>
                    <a:off x="4529" y="5303"/>
                    <a:ext cx="29" cy="21"/>
                  </a:xfrm>
                  <a:custGeom>
                    <a:avLst/>
                    <a:gdLst>
                      <a:gd name="T0" fmla="*/ 29 w 29"/>
                      <a:gd name="T1" fmla="*/ 21 h 21"/>
                      <a:gd name="T2" fmla="*/ 29 w 29"/>
                      <a:gd name="T3" fmla="*/ 8 h 21"/>
                      <a:gd name="T4" fmla="*/ 16 w 29"/>
                      <a:gd name="T5" fmla="*/ 4 h 21"/>
                      <a:gd name="T6" fmla="*/ 12 w 29"/>
                      <a:gd name="T7" fmla="*/ 0 h 21"/>
                      <a:gd name="T8" fmla="*/ 0 w 29"/>
                      <a:gd name="T9" fmla="*/ 4 h 21"/>
                      <a:gd name="T10" fmla="*/ 4 w 29"/>
                      <a:gd name="T11" fmla="*/ 17 h 21"/>
                      <a:gd name="T12" fmla="*/ 16 w 29"/>
                      <a:gd name="T13" fmla="*/ 21 h 21"/>
                      <a:gd name="T14" fmla="*/ 29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29" y="21"/>
                        </a:moveTo>
                        <a:lnTo>
                          <a:pt x="29" y="8"/>
                        </a:lnTo>
                        <a:lnTo>
                          <a:pt x="16" y="4"/>
                        </a:lnTo>
                        <a:lnTo>
                          <a:pt x="12" y="0"/>
                        </a:lnTo>
                        <a:lnTo>
                          <a:pt x="0" y="4"/>
                        </a:lnTo>
                        <a:lnTo>
                          <a:pt x="4" y="17"/>
                        </a:lnTo>
                        <a:lnTo>
                          <a:pt x="16" y="21"/>
                        </a:lnTo>
                        <a:lnTo>
                          <a:pt x="29"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37" name="Freeform 463">
                    <a:extLst>
                      <a:ext uri="{FF2B5EF4-FFF2-40B4-BE49-F238E27FC236}">
                        <a16:creationId xmlns:a16="http://schemas.microsoft.com/office/drawing/2014/main" id="{6E17152D-706F-4F66-9856-3FFD389AF911}"/>
                      </a:ext>
                    </a:extLst>
                  </p:cNvPr>
                  <p:cNvSpPr>
                    <a:spLocks/>
                  </p:cNvSpPr>
                  <p:nvPr/>
                </p:nvSpPr>
                <p:spPr bwMode="gray">
                  <a:xfrm>
                    <a:off x="5343" y="5364"/>
                    <a:ext cx="45" cy="17"/>
                  </a:xfrm>
                  <a:custGeom>
                    <a:avLst/>
                    <a:gdLst>
                      <a:gd name="T0" fmla="*/ 41 w 45"/>
                      <a:gd name="T1" fmla="*/ 17 h 17"/>
                      <a:gd name="T2" fmla="*/ 45 w 45"/>
                      <a:gd name="T3" fmla="*/ 12 h 17"/>
                      <a:gd name="T4" fmla="*/ 37 w 45"/>
                      <a:gd name="T5" fmla="*/ 0 h 17"/>
                      <a:gd name="T6" fmla="*/ 24 w 45"/>
                      <a:gd name="T7" fmla="*/ 4 h 17"/>
                      <a:gd name="T8" fmla="*/ 16 w 45"/>
                      <a:gd name="T9" fmla="*/ 0 h 17"/>
                      <a:gd name="T10" fmla="*/ 0 w 45"/>
                      <a:gd name="T11" fmla="*/ 0 h 17"/>
                      <a:gd name="T12" fmla="*/ 4 w 45"/>
                      <a:gd name="T13" fmla="*/ 12 h 17"/>
                      <a:gd name="T14" fmla="*/ 12 w 45"/>
                      <a:gd name="T15" fmla="*/ 12 h 17"/>
                      <a:gd name="T16" fmla="*/ 16 w 45"/>
                      <a:gd name="T17" fmla="*/ 12 h 17"/>
                      <a:gd name="T18" fmla="*/ 28 w 45"/>
                      <a:gd name="T19" fmla="*/ 17 h 17"/>
                      <a:gd name="T20" fmla="*/ 41 w 45"/>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7">
                        <a:moveTo>
                          <a:pt x="41" y="17"/>
                        </a:moveTo>
                        <a:lnTo>
                          <a:pt x="45" y="12"/>
                        </a:lnTo>
                        <a:lnTo>
                          <a:pt x="37" y="0"/>
                        </a:lnTo>
                        <a:lnTo>
                          <a:pt x="24" y="4"/>
                        </a:lnTo>
                        <a:lnTo>
                          <a:pt x="16" y="0"/>
                        </a:lnTo>
                        <a:lnTo>
                          <a:pt x="0" y="0"/>
                        </a:lnTo>
                        <a:lnTo>
                          <a:pt x="4" y="12"/>
                        </a:lnTo>
                        <a:lnTo>
                          <a:pt x="12" y="12"/>
                        </a:lnTo>
                        <a:lnTo>
                          <a:pt x="16" y="12"/>
                        </a:lnTo>
                        <a:lnTo>
                          <a:pt x="28" y="17"/>
                        </a:lnTo>
                        <a:lnTo>
                          <a:pt x="41"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38" name="Freeform 464">
                    <a:extLst>
                      <a:ext uri="{FF2B5EF4-FFF2-40B4-BE49-F238E27FC236}">
                        <a16:creationId xmlns:a16="http://schemas.microsoft.com/office/drawing/2014/main" id="{38FA17B3-5AF2-4983-9F48-DB396C5977C8}"/>
                      </a:ext>
                    </a:extLst>
                  </p:cNvPr>
                  <p:cNvSpPr>
                    <a:spLocks/>
                  </p:cNvSpPr>
                  <p:nvPr/>
                </p:nvSpPr>
                <p:spPr bwMode="gray">
                  <a:xfrm>
                    <a:off x="5359" y="5560"/>
                    <a:ext cx="37" cy="57"/>
                  </a:xfrm>
                  <a:custGeom>
                    <a:avLst/>
                    <a:gdLst>
                      <a:gd name="T0" fmla="*/ 21 w 37"/>
                      <a:gd name="T1" fmla="*/ 57 h 57"/>
                      <a:gd name="T2" fmla="*/ 33 w 37"/>
                      <a:gd name="T3" fmla="*/ 48 h 57"/>
                      <a:gd name="T4" fmla="*/ 37 w 37"/>
                      <a:gd name="T5" fmla="*/ 36 h 57"/>
                      <a:gd name="T6" fmla="*/ 33 w 37"/>
                      <a:gd name="T7" fmla="*/ 24 h 57"/>
                      <a:gd name="T8" fmla="*/ 33 w 37"/>
                      <a:gd name="T9" fmla="*/ 12 h 57"/>
                      <a:gd name="T10" fmla="*/ 33 w 37"/>
                      <a:gd name="T11" fmla="*/ 12 h 57"/>
                      <a:gd name="T12" fmla="*/ 25 w 37"/>
                      <a:gd name="T13" fmla="*/ 0 h 57"/>
                      <a:gd name="T14" fmla="*/ 12 w 37"/>
                      <a:gd name="T15" fmla="*/ 4 h 57"/>
                      <a:gd name="T16" fmla="*/ 4 w 37"/>
                      <a:gd name="T17" fmla="*/ 16 h 57"/>
                      <a:gd name="T18" fmla="*/ 8 w 37"/>
                      <a:gd name="T19" fmla="*/ 28 h 57"/>
                      <a:gd name="T20" fmla="*/ 0 w 37"/>
                      <a:gd name="T21" fmla="*/ 36 h 57"/>
                      <a:gd name="T22" fmla="*/ 8 w 37"/>
                      <a:gd name="T23" fmla="*/ 52 h 57"/>
                      <a:gd name="T24" fmla="*/ 21 w 37"/>
                      <a:gd name="T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57">
                        <a:moveTo>
                          <a:pt x="21" y="57"/>
                        </a:moveTo>
                        <a:lnTo>
                          <a:pt x="33" y="48"/>
                        </a:lnTo>
                        <a:lnTo>
                          <a:pt x="37" y="36"/>
                        </a:lnTo>
                        <a:lnTo>
                          <a:pt x="33" y="24"/>
                        </a:lnTo>
                        <a:lnTo>
                          <a:pt x="33" y="12"/>
                        </a:lnTo>
                        <a:lnTo>
                          <a:pt x="33" y="12"/>
                        </a:lnTo>
                        <a:lnTo>
                          <a:pt x="25" y="0"/>
                        </a:lnTo>
                        <a:lnTo>
                          <a:pt x="12" y="4"/>
                        </a:lnTo>
                        <a:lnTo>
                          <a:pt x="4" y="16"/>
                        </a:lnTo>
                        <a:lnTo>
                          <a:pt x="8" y="28"/>
                        </a:lnTo>
                        <a:lnTo>
                          <a:pt x="0" y="36"/>
                        </a:lnTo>
                        <a:lnTo>
                          <a:pt x="8" y="52"/>
                        </a:lnTo>
                        <a:lnTo>
                          <a:pt x="21"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39" name="Freeform 465">
                    <a:extLst>
                      <a:ext uri="{FF2B5EF4-FFF2-40B4-BE49-F238E27FC236}">
                        <a16:creationId xmlns:a16="http://schemas.microsoft.com/office/drawing/2014/main" id="{750FA1DB-4C84-41DA-B5A5-1CFD5A18969E}"/>
                      </a:ext>
                    </a:extLst>
                  </p:cNvPr>
                  <p:cNvSpPr>
                    <a:spLocks/>
                  </p:cNvSpPr>
                  <p:nvPr/>
                </p:nvSpPr>
                <p:spPr bwMode="gray">
                  <a:xfrm>
                    <a:off x="4814" y="5417"/>
                    <a:ext cx="37" cy="33"/>
                  </a:xfrm>
                  <a:custGeom>
                    <a:avLst/>
                    <a:gdLst>
                      <a:gd name="T0" fmla="*/ 28 w 37"/>
                      <a:gd name="T1" fmla="*/ 8 h 33"/>
                      <a:gd name="T2" fmla="*/ 37 w 37"/>
                      <a:gd name="T3" fmla="*/ 21 h 33"/>
                      <a:gd name="T4" fmla="*/ 28 w 37"/>
                      <a:gd name="T5" fmla="*/ 33 h 33"/>
                      <a:gd name="T6" fmla="*/ 16 w 37"/>
                      <a:gd name="T7" fmla="*/ 33 h 33"/>
                      <a:gd name="T8" fmla="*/ 20 w 37"/>
                      <a:gd name="T9" fmla="*/ 21 h 33"/>
                      <a:gd name="T10" fmla="*/ 16 w 37"/>
                      <a:gd name="T11" fmla="*/ 8 h 33"/>
                      <a:gd name="T12" fmla="*/ 12 w 37"/>
                      <a:gd name="T13" fmla="*/ 21 h 33"/>
                      <a:gd name="T14" fmla="*/ 0 w 37"/>
                      <a:gd name="T15" fmla="*/ 16 h 33"/>
                      <a:gd name="T16" fmla="*/ 4 w 37"/>
                      <a:gd name="T17" fmla="*/ 4 h 33"/>
                      <a:gd name="T18" fmla="*/ 16 w 37"/>
                      <a:gd name="T19" fmla="*/ 0 h 33"/>
                      <a:gd name="T20" fmla="*/ 28 w 37"/>
                      <a:gd name="T21" fmla="*/ 4 h 33"/>
                      <a:gd name="T22" fmla="*/ 28 w 37"/>
                      <a:gd name="T23"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3">
                        <a:moveTo>
                          <a:pt x="28" y="8"/>
                        </a:moveTo>
                        <a:lnTo>
                          <a:pt x="37" y="21"/>
                        </a:lnTo>
                        <a:lnTo>
                          <a:pt x="28" y="33"/>
                        </a:lnTo>
                        <a:lnTo>
                          <a:pt x="16" y="33"/>
                        </a:lnTo>
                        <a:lnTo>
                          <a:pt x="20" y="21"/>
                        </a:lnTo>
                        <a:lnTo>
                          <a:pt x="16" y="8"/>
                        </a:lnTo>
                        <a:lnTo>
                          <a:pt x="12" y="21"/>
                        </a:lnTo>
                        <a:lnTo>
                          <a:pt x="0" y="16"/>
                        </a:lnTo>
                        <a:lnTo>
                          <a:pt x="4" y="4"/>
                        </a:lnTo>
                        <a:lnTo>
                          <a:pt x="16" y="0"/>
                        </a:lnTo>
                        <a:lnTo>
                          <a:pt x="28" y="4"/>
                        </a:lnTo>
                        <a:lnTo>
                          <a:pt x="28" y="8"/>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40" name="Freeform 466">
                    <a:extLst>
                      <a:ext uri="{FF2B5EF4-FFF2-40B4-BE49-F238E27FC236}">
                        <a16:creationId xmlns:a16="http://schemas.microsoft.com/office/drawing/2014/main" id="{05F6F259-7AD2-45B0-A9FC-26079C03DEB6}"/>
                      </a:ext>
                    </a:extLst>
                  </p:cNvPr>
                  <p:cNvSpPr>
                    <a:spLocks/>
                  </p:cNvSpPr>
                  <p:nvPr/>
                </p:nvSpPr>
                <p:spPr bwMode="gray">
                  <a:xfrm>
                    <a:off x="6478" y="6308"/>
                    <a:ext cx="37" cy="33"/>
                  </a:xfrm>
                  <a:custGeom>
                    <a:avLst/>
                    <a:gdLst>
                      <a:gd name="T0" fmla="*/ 12 w 37"/>
                      <a:gd name="T1" fmla="*/ 8 h 33"/>
                      <a:gd name="T2" fmla="*/ 4 w 37"/>
                      <a:gd name="T3" fmla="*/ 21 h 33"/>
                      <a:gd name="T4" fmla="*/ 0 w 37"/>
                      <a:gd name="T5" fmla="*/ 33 h 33"/>
                      <a:gd name="T6" fmla="*/ 16 w 37"/>
                      <a:gd name="T7" fmla="*/ 33 h 33"/>
                      <a:gd name="T8" fmla="*/ 25 w 37"/>
                      <a:gd name="T9" fmla="*/ 25 h 33"/>
                      <a:gd name="T10" fmla="*/ 37 w 37"/>
                      <a:gd name="T11" fmla="*/ 12 h 33"/>
                      <a:gd name="T12" fmla="*/ 29 w 37"/>
                      <a:gd name="T13" fmla="*/ 0 h 33"/>
                      <a:gd name="T14" fmla="*/ 25 w 37"/>
                      <a:gd name="T15" fmla="*/ 0 h 33"/>
                      <a:gd name="T16" fmla="*/ 12 w 37"/>
                      <a:gd name="T1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12" y="8"/>
                        </a:moveTo>
                        <a:lnTo>
                          <a:pt x="4" y="21"/>
                        </a:lnTo>
                        <a:lnTo>
                          <a:pt x="0" y="33"/>
                        </a:lnTo>
                        <a:lnTo>
                          <a:pt x="16" y="33"/>
                        </a:lnTo>
                        <a:lnTo>
                          <a:pt x="25" y="25"/>
                        </a:lnTo>
                        <a:lnTo>
                          <a:pt x="37" y="12"/>
                        </a:lnTo>
                        <a:lnTo>
                          <a:pt x="29" y="0"/>
                        </a:lnTo>
                        <a:lnTo>
                          <a:pt x="25" y="0"/>
                        </a:lnTo>
                        <a:lnTo>
                          <a:pt x="12"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41" name="Freeform 467">
                    <a:extLst>
                      <a:ext uri="{FF2B5EF4-FFF2-40B4-BE49-F238E27FC236}">
                        <a16:creationId xmlns:a16="http://schemas.microsoft.com/office/drawing/2014/main" id="{9C2F7C93-677E-40D9-A709-AE52C9C66235}"/>
                      </a:ext>
                    </a:extLst>
                  </p:cNvPr>
                  <p:cNvSpPr>
                    <a:spLocks/>
                  </p:cNvSpPr>
                  <p:nvPr/>
                </p:nvSpPr>
                <p:spPr bwMode="gray">
                  <a:xfrm>
                    <a:off x="6320" y="6101"/>
                    <a:ext cx="48" cy="28"/>
                  </a:xfrm>
                  <a:custGeom>
                    <a:avLst/>
                    <a:gdLst>
                      <a:gd name="T0" fmla="*/ 28 w 48"/>
                      <a:gd name="T1" fmla="*/ 4 h 28"/>
                      <a:gd name="T2" fmla="*/ 20 w 48"/>
                      <a:gd name="T3" fmla="*/ 0 h 28"/>
                      <a:gd name="T4" fmla="*/ 12 w 48"/>
                      <a:gd name="T5" fmla="*/ 0 h 28"/>
                      <a:gd name="T6" fmla="*/ 0 w 48"/>
                      <a:gd name="T7" fmla="*/ 4 h 28"/>
                      <a:gd name="T8" fmla="*/ 12 w 48"/>
                      <a:gd name="T9" fmla="*/ 8 h 28"/>
                      <a:gd name="T10" fmla="*/ 12 w 48"/>
                      <a:gd name="T11" fmla="*/ 20 h 28"/>
                      <a:gd name="T12" fmla="*/ 28 w 48"/>
                      <a:gd name="T13" fmla="*/ 24 h 28"/>
                      <a:gd name="T14" fmla="*/ 36 w 48"/>
                      <a:gd name="T15" fmla="*/ 28 h 28"/>
                      <a:gd name="T16" fmla="*/ 48 w 48"/>
                      <a:gd name="T17" fmla="*/ 20 h 28"/>
                      <a:gd name="T18" fmla="*/ 40 w 48"/>
                      <a:gd name="T19" fmla="*/ 8 h 28"/>
                      <a:gd name="T20" fmla="*/ 28 w 48"/>
                      <a:gd name="T21"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8">
                        <a:moveTo>
                          <a:pt x="28" y="4"/>
                        </a:moveTo>
                        <a:lnTo>
                          <a:pt x="20" y="0"/>
                        </a:lnTo>
                        <a:lnTo>
                          <a:pt x="12" y="0"/>
                        </a:lnTo>
                        <a:lnTo>
                          <a:pt x="0" y="4"/>
                        </a:lnTo>
                        <a:lnTo>
                          <a:pt x="12" y="8"/>
                        </a:lnTo>
                        <a:lnTo>
                          <a:pt x="12" y="20"/>
                        </a:lnTo>
                        <a:lnTo>
                          <a:pt x="28" y="24"/>
                        </a:lnTo>
                        <a:lnTo>
                          <a:pt x="36" y="28"/>
                        </a:lnTo>
                        <a:lnTo>
                          <a:pt x="48" y="20"/>
                        </a:lnTo>
                        <a:lnTo>
                          <a:pt x="40" y="8"/>
                        </a:lnTo>
                        <a:lnTo>
                          <a:pt x="2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42" name="Freeform 468">
                    <a:extLst>
                      <a:ext uri="{FF2B5EF4-FFF2-40B4-BE49-F238E27FC236}">
                        <a16:creationId xmlns:a16="http://schemas.microsoft.com/office/drawing/2014/main" id="{DB763A04-8E05-4847-B392-8EA02D714850}"/>
                      </a:ext>
                    </a:extLst>
                  </p:cNvPr>
                  <p:cNvSpPr>
                    <a:spLocks/>
                  </p:cNvSpPr>
                  <p:nvPr/>
                </p:nvSpPr>
                <p:spPr bwMode="gray">
                  <a:xfrm>
                    <a:off x="6649" y="5918"/>
                    <a:ext cx="20" cy="20"/>
                  </a:xfrm>
                  <a:custGeom>
                    <a:avLst/>
                    <a:gdLst>
                      <a:gd name="T0" fmla="*/ 0 w 20"/>
                      <a:gd name="T1" fmla="*/ 20 h 20"/>
                      <a:gd name="T2" fmla="*/ 12 w 20"/>
                      <a:gd name="T3" fmla="*/ 16 h 20"/>
                      <a:gd name="T4" fmla="*/ 20 w 20"/>
                      <a:gd name="T5" fmla="*/ 4 h 20"/>
                      <a:gd name="T6" fmla="*/ 16 w 20"/>
                      <a:gd name="T7" fmla="*/ 0 h 20"/>
                      <a:gd name="T8" fmla="*/ 4 w 20"/>
                      <a:gd name="T9" fmla="*/ 8 h 20"/>
                      <a:gd name="T10" fmla="*/ 0 w 20"/>
                      <a:gd name="T11" fmla="*/ 20 h 20"/>
                    </a:gdLst>
                    <a:ahLst/>
                    <a:cxnLst>
                      <a:cxn ang="0">
                        <a:pos x="T0" y="T1"/>
                      </a:cxn>
                      <a:cxn ang="0">
                        <a:pos x="T2" y="T3"/>
                      </a:cxn>
                      <a:cxn ang="0">
                        <a:pos x="T4" y="T5"/>
                      </a:cxn>
                      <a:cxn ang="0">
                        <a:pos x="T6" y="T7"/>
                      </a:cxn>
                      <a:cxn ang="0">
                        <a:pos x="T8" y="T9"/>
                      </a:cxn>
                      <a:cxn ang="0">
                        <a:pos x="T10" y="T11"/>
                      </a:cxn>
                    </a:cxnLst>
                    <a:rect l="0" t="0" r="r" b="b"/>
                    <a:pathLst>
                      <a:path w="20" h="20">
                        <a:moveTo>
                          <a:pt x="0" y="20"/>
                        </a:moveTo>
                        <a:lnTo>
                          <a:pt x="12" y="16"/>
                        </a:lnTo>
                        <a:lnTo>
                          <a:pt x="20" y="4"/>
                        </a:lnTo>
                        <a:lnTo>
                          <a:pt x="16" y="0"/>
                        </a:lnTo>
                        <a:lnTo>
                          <a:pt x="4" y="8"/>
                        </a:lnTo>
                        <a:lnTo>
                          <a:pt x="0"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43" name="Freeform 469">
                    <a:extLst>
                      <a:ext uri="{FF2B5EF4-FFF2-40B4-BE49-F238E27FC236}">
                        <a16:creationId xmlns:a16="http://schemas.microsoft.com/office/drawing/2014/main" id="{B1CB4456-8561-40E4-B76A-B275FC715F5F}"/>
                      </a:ext>
                    </a:extLst>
                  </p:cNvPr>
                  <p:cNvSpPr>
                    <a:spLocks/>
                  </p:cNvSpPr>
                  <p:nvPr/>
                </p:nvSpPr>
                <p:spPr bwMode="gray">
                  <a:xfrm>
                    <a:off x="5937" y="6019"/>
                    <a:ext cx="41" cy="29"/>
                  </a:xfrm>
                  <a:custGeom>
                    <a:avLst/>
                    <a:gdLst>
                      <a:gd name="T0" fmla="*/ 8 w 41"/>
                      <a:gd name="T1" fmla="*/ 0 h 29"/>
                      <a:gd name="T2" fmla="*/ 0 w 41"/>
                      <a:gd name="T3" fmla="*/ 0 h 29"/>
                      <a:gd name="T4" fmla="*/ 4 w 41"/>
                      <a:gd name="T5" fmla="*/ 13 h 29"/>
                      <a:gd name="T6" fmla="*/ 16 w 41"/>
                      <a:gd name="T7" fmla="*/ 21 h 29"/>
                      <a:gd name="T8" fmla="*/ 28 w 41"/>
                      <a:gd name="T9" fmla="*/ 25 h 29"/>
                      <a:gd name="T10" fmla="*/ 41 w 41"/>
                      <a:gd name="T11" fmla="*/ 29 h 29"/>
                      <a:gd name="T12" fmla="*/ 41 w 41"/>
                      <a:gd name="T13" fmla="*/ 21 h 29"/>
                      <a:gd name="T14" fmla="*/ 33 w 41"/>
                      <a:gd name="T15" fmla="*/ 9 h 29"/>
                      <a:gd name="T16" fmla="*/ 20 w 41"/>
                      <a:gd name="T17" fmla="*/ 0 h 29"/>
                      <a:gd name="T18" fmla="*/ 8 w 41"/>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9">
                        <a:moveTo>
                          <a:pt x="8" y="0"/>
                        </a:moveTo>
                        <a:lnTo>
                          <a:pt x="0" y="0"/>
                        </a:lnTo>
                        <a:lnTo>
                          <a:pt x="4" y="13"/>
                        </a:lnTo>
                        <a:lnTo>
                          <a:pt x="16" y="21"/>
                        </a:lnTo>
                        <a:lnTo>
                          <a:pt x="28" y="25"/>
                        </a:lnTo>
                        <a:lnTo>
                          <a:pt x="41" y="29"/>
                        </a:lnTo>
                        <a:lnTo>
                          <a:pt x="41" y="21"/>
                        </a:lnTo>
                        <a:lnTo>
                          <a:pt x="33" y="9"/>
                        </a:lnTo>
                        <a:lnTo>
                          <a:pt x="20" y="0"/>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44" name="Freeform 470">
                    <a:extLst>
                      <a:ext uri="{FF2B5EF4-FFF2-40B4-BE49-F238E27FC236}">
                        <a16:creationId xmlns:a16="http://schemas.microsoft.com/office/drawing/2014/main" id="{ACFB1791-9954-4A7E-8770-F066452A9069}"/>
                      </a:ext>
                    </a:extLst>
                  </p:cNvPr>
                  <p:cNvSpPr>
                    <a:spLocks/>
                  </p:cNvSpPr>
                  <p:nvPr/>
                </p:nvSpPr>
                <p:spPr bwMode="gray">
                  <a:xfrm>
                    <a:off x="6657" y="6207"/>
                    <a:ext cx="49" cy="32"/>
                  </a:xfrm>
                  <a:custGeom>
                    <a:avLst/>
                    <a:gdLst>
                      <a:gd name="T0" fmla="*/ 0 w 49"/>
                      <a:gd name="T1" fmla="*/ 4 h 32"/>
                      <a:gd name="T2" fmla="*/ 8 w 49"/>
                      <a:gd name="T3" fmla="*/ 16 h 32"/>
                      <a:gd name="T4" fmla="*/ 25 w 49"/>
                      <a:gd name="T5" fmla="*/ 24 h 32"/>
                      <a:gd name="T6" fmla="*/ 37 w 49"/>
                      <a:gd name="T7" fmla="*/ 32 h 32"/>
                      <a:gd name="T8" fmla="*/ 45 w 49"/>
                      <a:gd name="T9" fmla="*/ 20 h 32"/>
                      <a:gd name="T10" fmla="*/ 45 w 49"/>
                      <a:gd name="T11" fmla="*/ 8 h 32"/>
                      <a:gd name="T12" fmla="*/ 49 w 49"/>
                      <a:gd name="T13" fmla="*/ 8 h 32"/>
                      <a:gd name="T14" fmla="*/ 37 w 49"/>
                      <a:gd name="T15" fmla="*/ 0 h 32"/>
                      <a:gd name="T16" fmla="*/ 25 w 49"/>
                      <a:gd name="T17" fmla="*/ 0 h 32"/>
                      <a:gd name="T18" fmla="*/ 12 w 49"/>
                      <a:gd name="T19" fmla="*/ 0 h 32"/>
                      <a:gd name="T20" fmla="*/ 0 w 49"/>
                      <a:gd name="T2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0" y="4"/>
                        </a:moveTo>
                        <a:lnTo>
                          <a:pt x="8" y="16"/>
                        </a:lnTo>
                        <a:lnTo>
                          <a:pt x="25" y="24"/>
                        </a:lnTo>
                        <a:lnTo>
                          <a:pt x="37" y="32"/>
                        </a:lnTo>
                        <a:lnTo>
                          <a:pt x="45" y="20"/>
                        </a:lnTo>
                        <a:lnTo>
                          <a:pt x="45" y="8"/>
                        </a:lnTo>
                        <a:lnTo>
                          <a:pt x="49" y="8"/>
                        </a:lnTo>
                        <a:lnTo>
                          <a:pt x="37" y="0"/>
                        </a:lnTo>
                        <a:lnTo>
                          <a:pt x="25" y="0"/>
                        </a:lnTo>
                        <a:lnTo>
                          <a:pt x="12"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45" name="Freeform 471">
                    <a:extLst>
                      <a:ext uri="{FF2B5EF4-FFF2-40B4-BE49-F238E27FC236}">
                        <a16:creationId xmlns:a16="http://schemas.microsoft.com/office/drawing/2014/main" id="{798C580A-A5AA-4B6D-B699-E6A95F1404F8}"/>
                      </a:ext>
                    </a:extLst>
                  </p:cNvPr>
                  <p:cNvSpPr>
                    <a:spLocks/>
                  </p:cNvSpPr>
                  <p:nvPr/>
                </p:nvSpPr>
                <p:spPr bwMode="gray">
                  <a:xfrm>
                    <a:off x="6714" y="6023"/>
                    <a:ext cx="17" cy="25"/>
                  </a:xfrm>
                  <a:custGeom>
                    <a:avLst/>
                    <a:gdLst>
                      <a:gd name="T0" fmla="*/ 12 w 17"/>
                      <a:gd name="T1" fmla="*/ 13 h 25"/>
                      <a:gd name="T2" fmla="*/ 12 w 17"/>
                      <a:gd name="T3" fmla="*/ 0 h 25"/>
                      <a:gd name="T4" fmla="*/ 0 w 17"/>
                      <a:gd name="T5" fmla="*/ 5 h 25"/>
                      <a:gd name="T6" fmla="*/ 4 w 17"/>
                      <a:gd name="T7" fmla="*/ 17 h 25"/>
                      <a:gd name="T8" fmla="*/ 17 w 17"/>
                      <a:gd name="T9" fmla="*/ 25 h 25"/>
                      <a:gd name="T10" fmla="*/ 12 w 17"/>
                      <a:gd name="T11" fmla="*/ 13 h 25"/>
                    </a:gdLst>
                    <a:ahLst/>
                    <a:cxnLst>
                      <a:cxn ang="0">
                        <a:pos x="T0" y="T1"/>
                      </a:cxn>
                      <a:cxn ang="0">
                        <a:pos x="T2" y="T3"/>
                      </a:cxn>
                      <a:cxn ang="0">
                        <a:pos x="T4" y="T5"/>
                      </a:cxn>
                      <a:cxn ang="0">
                        <a:pos x="T6" y="T7"/>
                      </a:cxn>
                      <a:cxn ang="0">
                        <a:pos x="T8" y="T9"/>
                      </a:cxn>
                      <a:cxn ang="0">
                        <a:pos x="T10" y="T11"/>
                      </a:cxn>
                    </a:cxnLst>
                    <a:rect l="0" t="0" r="r" b="b"/>
                    <a:pathLst>
                      <a:path w="17" h="25">
                        <a:moveTo>
                          <a:pt x="12" y="13"/>
                        </a:moveTo>
                        <a:lnTo>
                          <a:pt x="12" y="0"/>
                        </a:lnTo>
                        <a:lnTo>
                          <a:pt x="0" y="5"/>
                        </a:lnTo>
                        <a:lnTo>
                          <a:pt x="4" y="17"/>
                        </a:lnTo>
                        <a:lnTo>
                          <a:pt x="17" y="25"/>
                        </a:lnTo>
                        <a:lnTo>
                          <a:pt x="12"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46" name="Freeform 472">
                    <a:extLst>
                      <a:ext uri="{FF2B5EF4-FFF2-40B4-BE49-F238E27FC236}">
                        <a16:creationId xmlns:a16="http://schemas.microsoft.com/office/drawing/2014/main" id="{4245EB05-428A-4EF3-A1BA-469C3E1B2506}"/>
                      </a:ext>
                    </a:extLst>
                  </p:cNvPr>
                  <p:cNvSpPr>
                    <a:spLocks/>
                  </p:cNvSpPr>
                  <p:nvPr/>
                </p:nvSpPr>
                <p:spPr bwMode="gray">
                  <a:xfrm>
                    <a:off x="6690" y="6125"/>
                    <a:ext cx="32" cy="16"/>
                  </a:xfrm>
                  <a:custGeom>
                    <a:avLst/>
                    <a:gdLst>
                      <a:gd name="T0" fmla="*/ 28 w 32"/>
                      <a:gd name="T1" fmla="*/ 0 h 16"/>
                      <a:gd name="T2" fmla="*/ 16 w 32"/>
                      <a:gd name="T3" fmla="*/ 4 h 16"/>
                      <a:gd name="T4" fmla="*/ 4 w 32"/>
                      <a:gd name="T5" fmla="*/ 0 h 16"/>
                      <a:gd name="T6" fmla="*/ 0 w 32"/>
                      <a:gd name="T7" fmla="*/ 12 h 16"/>
                      <a:gd name="T8" fmla="*/ 12 w 32"/>
                      <a:gd name="T9" fmla="*/ 16 h 16"/>
                      <a:gd name="T10" fmla="*/ 24 w 32"/>
                      <a:gd name="T11" fmla="*/ 16 h 16"/>
                      <a:gd name="T12" fmla="*/ 32 w 32"/>
                      <a:gd name="T13" fmla="*/ 4 h 16"/>
                      <a:gd name="T14" fmla="*/ 28 w 3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6">
                        <a:moveTo>
                          <a:pt x="28" y="0"/>
                        </a:moveTo>
                        <a:lnTo>
                          <a:pt x="16" y="4"/>
                        </a:lnTo>
                        <a:lnTo>
                          <a:pt x="4" y="0"/>
                        </a:lnTo>
                        <a:lnTo>
                          <a:pt x="0" y="12"/>
                        </a:lnTo>
                        <a:lnTo>
                          <a:pt x="12" y="16"/>
                        </a:lnTo>
                        <a:lnTo>
                          <a:pt x="24" y="16"/>
                        </a:lnTo>
                        <a:lnTo>
                          <a:pt x="32" y="4"/>
                        </a:lnTo>
                        <a:lnTo>
                          <a:pt x="2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47" name="Freeform 473">
                    <a:extLst>
                      <a:ext uri="{FF2B5EF4-FFF2-40B4-BE49-F238E27FC236}">
                        <a16:creationId xmlns:a16="http://schemas.microsoft.com/office/drawing/2014/main" id="{CB06BC67-AE67-4219-8775-D451016D611E}"/>
                      </a:ext>
                    </a:extLst>
                  </p:cNvPr>
                  <p:cNvSpPr>
                    <a:spLocks/>
                  </p:cNvSpPr>
                  <p:nvPr/>
                </p:nvSpPr>
                <p:spPr bwMode="gray">
                  <a:xfrm>
                    <a:off x="5762" y="6137"/>
                    <a:ext cx="61" cy="82"/>
                  </a:xfrm>
                  <a:custGeom>
                    <a:avLst/>
                    <a:gdLst>
                      <a:gd name="T0" fmla="*/ 4 w 61"/>
                      <a:gd name="T1" fmla="*/ 61 h 82"/>
                      <a:gd name="T2" fmla="*/ 16 w 61"/>
                      <a:gd name="T3" fmla="*/ 70 h 82"/>
                      <a:gd name="T4" fmla="*/ 29 w 61"/>
                      <a:gd name="T5" fmla="*/ 82 h 82"/>
                      <a:gd name="T6" fmla="*/ 41 w 61"/>
                      <a:gd name="T7" fmla="*/ 70 h 82"/>
                      <a:gd name="T8" fmla="*/ 45 w 61"/>
                      <a:gd name="T9" fmla="*/ 57 h 82"/>
                      <a:gd name="T10" fmla="*/ 53 w 61"/>
                      <a:gd name="T11" fmla="*/ 45 h 82"/>
                      <a:gd name="T12" fmla="*/ 57 w 61"/>
                      <a:gd name="T13" fmla="*/ 33 h 82"/>
                      <a:gd name="T14" fmla="*/ 61 w 61"/>
                      <a:gd name="T15" fmla="*/ 21 h 82"/>
                      <a:gd name="T16" fmla="*/ 53 w 61"/>
                      <a:gd name="T17" fmla="*/ 9 h 82"/>
                      <a:gd name="T18" fmla="*/ 41 w 61"/>
                      <a:gd name="T19" fmla="*/ 0 h 82"/>
                      <a:gd name="T20" fmla="*/ 29 w 61"/>
                      <a:gd name="T21" fmla="*/ 4 h 82"/>
                      <a:gd name="T22" fmla="*/ 16 w 61"/>
                      <a:gd name="T23" fmla="*/ 9 h 82"/>
                      <a:gd name="T24" fmla="*/ 12 w 61"/>
                      <a:gd name="T25" fmla="*/ 17 h 82"/>
                      <a:gd name="T26" fmla="*/ 4 w 61"/>
                      <a:gd name="T27" fmla="*/ 25 h 82"/>
                      <a:gd name="T28" fmla="*/ 0 w 61"/>
                      <a:gd name="T29" fmla="*/ 37 h 82"/>
                      <a:gd name="T30" fmla="*/ 0 w 61"/>
                      <a:gd name="T31" fmla="*/ 53 h 82"/>
                      <a:gd name="T32" fmla="*/ 4 w 61"/>
                      <a:gd name="T33" fmla="*/ 6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82">
                        <a:moveTo>
                          <a:pt x="4" y="61"/>
                        </a:moveTo>
                        <a:lnTo>
                          <a:pt x="16" y="70"/>
                        </a:lnTo>
                        <a:lnTo>
                          <a:pt x="29" y="82"/>
                        </a:lnTo>
                        <a:lnTo>
                          <a:pt x="41" y="70"/>
                        </a:lnTo>
                        <a:lnTo>
                          <a:pt x="45" y="57"/>
                        </a:lnTo>
                        <a:lnTo>
                          <a:pt x="53" y="45"/>
                        </a:lnTo>
                        <a:lnTo>
                          <a:pt x="57" y="33"/>
                        </a:lnTo>
                        <a:lnTo>
                          <a:pt x="61" y="21"/>
                        </a:lnTo>
                        <a:lnTo>
                          <a:pt x="53" y="9"/>
                        </a:lnTo>
                        <a:lnTo>
                          <a:pt x="41" y="0"/>
                        </a:lnTo>
                        <a:lnTo>
                          <a:pt x="29" y="4"/>
                        </a:lnTo>
                        <a:lnTo>
                          <a:pt x="16" y="9"/>
                        </a:lnTo>
                        <a:lnTo>
                          <a:pt x="12" y="17"/>
                        </a:lnTo>
                        <a:lnTo>
                          <a:pt x="4" y="25"/>
                        </a:lnTo>
                        <a:lnTo>
                          <a:pt x="0" y="37"/>
                        </a:lnTo>
                        <a:lnTo>
                          <a:pt x="0" y="53"/>
                        </a:lnTo>
                        <a:lnTo>
                          <a:pt x="4" y="6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48" name="Freeform 474">
                    <a:extLst>
                      <a:ext uri="{FF2B5EF4-FFF2-40B4-BE49-F238E27FC236}">
                        <a16:creationId xmlns:a16="http://schemas.microsoft.com/office/drawing/2014/main" id="{CEBBD17E-39D9-4009-9C7D-7046A329D2E7}"/>
                      </a:ext>
                    </a:extLst>
                  </p:cNvPr>
                  <p:cNvSpPr>
                    <a:spLocks/>
                  </p:cNvSpPr>
                  <p:nvPr/>
                </p:nvSpPr>
                <p:spPr bwMode="gray">
                  <a:xfrm>
                    <a:off x="5542" y="6084"/>
                    <a:ext cx="118" cy="78"/>
                  </a:xfrm>
                  <a:custGeom>
                    <a:avLst/>
                    <a:gdLst>
                      <a:gd name="T0" fmla="*/ 25 w 118"/>
                      <a:gd name="T1" fmla="*/ 74 h 78"/>
                      <a:gd name="T2" fmla="*/ 37 w 118"/>
                      <a:gd name="T3" fmla="*/ 70 h 78"/>
                      <a:gd name="T4" fmla="*/ 49 w 118"/>
                      <a:gd name="T5" fmla="*/ 78 h 78"/>
                      <a:gd name="T6" fmla="*/ 61 w 118"/>
                      <a:gd name="T7" fmla="*/ 70 h 78"/>
                      <a:gd name="T8" fmla="*/ 74 w 118"/>
                      <a:gd name="T9" fmla="*/ 66 h 78"/>
                      <a:gd name="T10" fmla="*/ 86 w 118"/>
                      <a:gd name="T11" fmla="*/ 53 h 78"/>
                      <a:gd name="T12" fmla="*/ 94 w 118"/>
                      <a:gd name="T13" fmla="*/ 41 h 78"/>
                      <a:gd name="T14" fmla="*/ 106 w 118"/>
                      <a:gd name="T15" fmla="*/ 37 h 78"/>
                      <a:gd name="T16" fmla="*/ 118 w 118"/>
                      <a:gd name="T17" fmla="*/ 29 h 78"/>
                      <a:gd name="T18" fmla="*/ 118 w 118"/>
                      <a:gd name="T19" fmla="*/ 17 h 78"/>
                      <a:gd name="T20" fmla="*/ 118 w 118"/>
                      <a:gd name="T21" fmla="*/ 5 h 78"/>
                      <a:gd name="T22" fmla="*/ 106 w 118"/>
                      <a:gd name="T23" fmla="*/ 0 h 78"/>
                      <a:gd name="T24" fmla="*/ 94 w 118"/>
                      <a:gd name="T25" fmla="*/ 5 h 78"/>
                      <a:gd name="T26" fmla="*/ 82 w 118"/>
                      <a:gd name="T27" fmla="*/ 5 h 78"/>
                      <a:gd name="T28" fmla="*/ 69 w 118"/>
                      <a:gd name="T29" fmla="*/ 5 h 78"/>
                      <a:gd name="T30" fmla="*/ 57 w 118"/>
                      <a:gd name="T31" fmla="*/ 13 h 78"/>
                      <a:gd name="T32" fmla="*/ 49 w 118"/>
                      <a:gd name="T33" fmla="*/ 13 h 78"/>
                      <a:gd name="T34" fmla="*/ 37 w 118"/>
                      <a:gd name="T35" fmla="*/ 9 h 78"/>
                      <a:gd name="T36" fmla="*/ 25 w 118"/>
                      <a:gd name="T37" fmla="*/ 21 h 78"/>
                      <a:gd name="T38" fmla="*/ 21 w 118"/>
                      <a:gd name="T39" fmla="*/ 33 h 78"/>
                      <a:gd name="T40" fmla="*/ 8 w 118"/>
                      <a:gd name="T41" fmla="*/ 45 h 78"/>
                      <a:gd name="T42" fmla="*/ 0 w 118"/>
                      <a:gd name="T43" fmla="*/ 49 h 78"/>
                      <a:gd name="T44" fmla="*/ 4 w 118"/>
                      <a:gd name="T45" fmla="*/ 62 h 78"/>
                      <a:gd name="T46" fmla="*/ 12 w 118"/>
                      <a:gd name="T47" fmla="*/ 74 h 78"/>
                      <a:gd name="T48" fmla="*/ 25 w 118"/>
                      <a:gd name="T4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78">
                        <a:moveTo>
                          <a:pt x="25" y="74"/>
                        </a:moveTo>
                        <a:lnTo>
                          <a:pt x="37" y="70"/>
                        </a:lnTo>
                        <a:lnTo>
                          <a:pt x="49" y="78"/>
                        </a:lnTo>
                        <a:lnTo>
                          <a:pt x="61" y="70"/>
                        </a:lnTo>
                        <a:lnTo>
                          <a:pt x="74" y="66"/>
                        </a:lnTo>
                        <a:lnTo>
                          <a:pt x="86" y="53"/>
                        </a:lnTo>
                        <a:lnTo>
                          <a:pt x="94" y="41"/>
                        </a:lnTo>
                        <a:lnTo>
                          <a:pt x="106" y="37"/>
                        </a:lnTo>
                        <a:lnTo>
                          <a:pt x="118" y="29"/>
                        </a:lnTo>
                        <a:lnTo>
                          <a:pt x="118" y="17"/>
                        </a:lnTo>
                        <a:lnTo>
                          <a:pt x="118" y="5"/>
                        </a:lnTo>
                        <a:lnTo>
                          <a:pt x="106" y="0"/>
                        </a:lnTo>
                        <a:lnTo>
                          <a:pt x="94" y="5"/>
                        </a:lnTo>
                        <a:lnTo>
                          <a:pt x="82" y="5"/>
                        </a:lnTo>
                        <a:lnTo>
                          <a:pt x="69" y="5"/>
                        </a:lnTo>
                        <a:lnTo>
                          <a:pt x="57" y="13"/>
                        </a:lnTo>
                        <a:lnTo>
                          <a:pt x="49" y="13"/>
                        </a:lnTo>
                        <a:lnTo>
                          <a:pt x="37" y="9"/>
                        </a:lnTo>
                        <a:lnTo>
                          <a:pt x="25" y="21"/>
                        </a:lnTo>
                        <a:lnTo>
                          <a:pt x="21" y="33"/>
                        </a:lnTo>
                        <a:lnTo>
                          <a:pt x="8" y="45"/>
                        </a:lnTo>
                        <a:lnTo>
                          <a:pt x="0" y="49"/>
                        </a:lnTo>
                        <a:lnTo>
                          <a:pt x="4" y="62"/>
                        </a:lnTo>
                        <a:lnTo>
                          <a:pt x="12" y="74"/>
                        </a:lnTo>
                        <a:lnTo>
                          <a:pt x="25" y="7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49" name="Freeform 475">
                    <a:extLst>
                      <a:ext uri="{FF2B5EF4-FFF2-40B4-BE49-F238E27FC236}">
                        <a16:creationId xmlns:a16="http://schemas.microsoft.com/office/drawing/2014/main" id="{AE53D3E4-5812-472C-93B0-6D545DEC08AF}"/>
                      </a:ext>
                    </a:extLst>
                  </p:cNvPr>
                  <p:cNvSpPr>
                    <a:spLocks/>
                  </p:cNvSpPr>
                  <p:nvPr/>
                </p:nvSpPr>
                <p:spPr bwMode="gray">
                  <a:xfrm>
                    <a:off x="5876" y="6036"/>
                    <a:ext cx="53" cy="36"/>
                  </a:xfrm>
                  <a:custGeom>
                    <a:avLst/>
                    <a:gdLst>
                      <a:gd name="T0" fmla="*/ 20 w 53"/>
                      <a:gd name="T1" fmla="*/ 36 h 36"/>
                      <a:gd name="T2" fmla="*/ 33 w 53"/>
                      <a:gd name="T3" fmla="*/ 36 h 36"/>
                      <a:gd name="T4" fmla="*/ 45 w 53"/>
                      <a:gd name="T5" fmla="*/ 32 h 36"/>
                      <a:gd name="T6" fmla="*/ 53 w 53"/>
                      <a:gd name="T7" fmla="*/ 20 h 36"/>
                      <a:gd name="T8" fmla="*/ 41 w 53"/>
                      <a:gd name="T9" fmla="*/ 8 h 36"/>
                      <a:gd name="T10" fmla="*/ 33 w 53"/>
                      <a:gd name="T11" fmla="*/ 4 h 36"/>
                      <a:gd name="T12" fmla="*/ 20 w 53"/>
                      <a:gd name="T13" fmla="*/ 4 h 36"/>
                      <a:gd name="T14" fmla="*/ 12 w 53"/>
                      <a:gd name="T15" fmla="*/ 0 h 36"/>
                      <a:gd name="T16" fmla="*/ 0 w 53"/>
                      <a:gd name="T17" fmla="*/ 4 h 36"/>
                      <a:gd name="T18" fmla="*/ 0 w 53"/>
                      <a:gd name="T19" fmla="*/ 16 h 36"/>
                      <a:gd name="T20" fmla="*/ 8 w 53"/>
                      <a:gd name="T21" fmla="*/ 24 h 36"/>
                      <a:gd name="T22" fmla="*/ 20 w 53"/>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36">
                        <a:moveTo>
                          <a:pt x="20" y="36"/>
                        </a:moveTo>
                        <a:lnTo>
                          <a:pt x="33" y="36"/>
                        </a:lnTo>
                        <a:lnTo>
                          <a:pt x="45" y="32"/>
                        </a:lnTo>
                        <a:lnTo>
                          <a:pt x="53" y="20"/>
                        </a:lnTo>
                        <a:lnTo>
                          <a:pt x="41" y="8"/>
                        </a:lnTo>
                        <a:lnTo>
                          <a:pt x="33" y="4"/>
                        </a:lnTo>
                        <a:lnTo>
                          <a:pt x="20" y="4"/>
                        </a:lnTo>
                        <a:lnTo>
                          <a:pt x="12" y="0"/>
                        </a:lnTo>
                        <a:lnTo>
                          <a:pt x="0" y="4"/>
                        </a:lnTo>
                        <a:lnTo>
                          <a:pt x="0" y="16"/>
                        </a:lnTo>
                        <a:lnTo>
                          <a:pt x="8" y="24"/>
                        </a:lnTo>
                        <a:lnTo>
                          <a:pt x="20" y="3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50" name="Freeform 476">
                    <a:extLst>
                      <a:ext uri="{FF2B5EF4-FFF2-40B4-BE49-F238E27FC236}">
                        <a16:creationId xmlns:a16="http://schemas.microsoft.com/office/drawing/2014/main" id="{A47645A1-FF3E-4475-9E7F-F7608135065B}"/>
                      </a:ext>
                    </a:extLst>
                  </p:cNvPr>
                  <p:cNvSpPr>
                    <a:spLocks/>
                  </p:cNvSpPr>
                  <p:nvPr/>
                </p:nvSpPr>
                <p:spPr bwMode="gray">
                  <a:xfrm>
                    <a:off x="5510" y="5779"/>
                    <a:ext cx="65" cy="49"/>
                  </a:xfrm>
                  <a:custGeom>
                    <a:avLst/>
                    <a:gdLst>
                      <a:gd name="T0" fmla="*/ 32 w 65"/>
                      <a:gd name="T1" fmla="*/ 13 h 49"/>
                      <a:gd name="T2" fmla="*/ 24 w 65"/>
                      <a:gd name="T3" fmla="*/ 8 h 49"/>
                      <a:gd name="T4" fmla="*/ 12 w 65"/>
                      <a:gd name="T5" fmla="*/ 4 h 49"/>
                      <a:gd name="T6" fmla="*/ 0 w 65"/>
                      <a:gd name="T7" fmla="*/ 0 h 49"/>
                      <a:gd name="T8" fmla="*/ 4 w 65"/>
                      <a:gd name="T9" fmla="*/ 13 h 49"/>
                      <a:gd name="T10" fmla="*/ 16 w 65"/>
                      <a:gd name="T11" fmla="*/ 17 h 49"/>
                      <a:gd name="T12" fmla="*/ 20 w 65"/>
                      <a:gd name="T13" fmla="*/ 29 h 49"/>
                      <a:gd name="T14" fmla="*/ 28 w 65"/>
                      <a:gd name="T15" fmla="*/ 41 h 49"/>
                      <a:gd name="T16" fmla="*/ 40 w 65"/>
                      <a:gd name="T17" fmla="*/ 33 h 49"/>
                      <a:gd name="T18" fmla="*/ 40 w 65"/>
                      <a:gd name="T19" fmla="*/ 45 h 49"/>
                      <a:gd name="T20" fmla="*/ 53 w 65"/>
                      <a:gd name="T21" fmla="*/ 49 h 49"/>
                      <a:gd name="T22" fmla="*/ 65 w 65"/>
                      <a:gd name="T23" fmla="*/ 41 h 49"/>
                      <a:gd name="T24" fmla="*/ 53 w 65"/>
                      <a:gd name="T25" fmla="*/ 37 h 49"/>
                      <a:gd name="T26" fmla="*/ 40 w 65"/>
                      <a:gd name="T27" fmla="*/ 33 h 49"/>
                      <a:gd name="T28" fmla="*/ 44 w 65"/>
                      <a:gd name="T29" fmla="*/ 21 h 49"/>
                      <a:gd name="T30" fmla="*/ 32 w 65"/>
                      <a:gd name="T3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49">
                        <a:moveTo>
                          <a:pt x="32" y="13"/>
                        </a:moveTo>
                        <a:lnTo>
                          <a:pt x="24" y="8"/>
                        </a:lnTo>
                        <a:lnTo>
                          <a:pt x="12" y="4"/>
                        </a:lnTo>
                        <a:lnTo>
                          <a:pt x="0" y="0"/>
                        </a:lnTo>
                        <a:lnTo>
                          <a:pt x="4" y="13"/>
                        </a:lnTo>
                        <a:lnTo>
                          <a:pt x="16" y="17"/>
                        </a:lnTo>
                        <a:lnTo>
                          <a:pt x="20" y="29"/>
                        </a:lnTo>
                        <a:lnTo>
                          <a:pt x="28" y="41"/>
                        </a:lnTo>
                        <a:lnTo>
                          <a:pt x="40" y="33"/>
                        </a:lnTo>
                        <a:lnTo>
                          <a:pt x="40" y="45"/>
                        </a:lnTo>
                        <a:lnTo>
                          <a:pt x="53" y="49"/>
                        </a:lnTo>
                        <a:lnTo>
                          <a:pt x="65" y="41"/>
                        </a:lnTo>
                        <a:lnTo>
                          <a:pt x="53" y="37"/>
                        </a:lnTo>
                        <a:lnTo>
                          <a:pt x="40" y="33"/>
                        </a:lnTo>
                        <a:lnTo>
                          <a:pt x="44" y="21"/>
                        </a:lnTo>
                        <a:lnTo>
                          <a:pt x="32"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51" name="Freeform 477">
                    <a:extLst>
                      <a:ext uri="{FF2B5EF4-FFF2-40B4-BE49-F238E27FC236}">
                        <a16:creationId xmlns:a16="http://schemas.microsoft.com/office/drawing/2014/main" id="{69BB078E-1BD3-4F33-8058-4361922D2A36}"/>
                      </a:ext>
                    </a:extLst>
                  </p:cNvPr>
                  <p:cNvSpPr>
                    <a:spLocks/>
                  </p:cNvSpPr>
                  <p:nvPr/>
                </p:nvSpPr>
                <p:spPr bwMode="gray">
                  <a:xfrm>
                    <a:off x="5469" y="5792"/>
                    <a:ext cx="33" cy="44"/>
                  </a:xfrm>
                  <a:custGeom>
                    <a:avLst/>
                    <a:gdLst>
                      <a:gd name="T0" fmla="*/ 16 w 33"/>
                      <a:gd name="T1" fmla="*/ 32 h 44"/>
                      <a:gd name="T2" fmla="*/ 20 w 33"/>
                      <a:gd name="T3" fmla="*/ 44 h 44"/>
                      <a:gd name="T4" fmla="*/ 33 w 33"/>
                      <a:gd name="T5" fmla="*/ 36 h 44"/>
                      <a:gd name="T6" fmla="*/ 29 w 33"/>
                      <a:gd name="T7" fmla="*/ 24 h 44"/>
                      <a:gd name="T8" fmla="*/ 20 w 33"/>
                      <a:gd name="T9" fmla="*/ 12 h 44"/>
                      <a:gd name="T10" fmla="*/ 12 w 33"/>
                      <a:gd name="T11" fmla="*/ 0 h 44"/>
                      <a:gd name="T12" fmla="*/ 12 w 33"/>
                      <a:gd name="T13" fmla="*/ 0 h 44"/>
                      <a:gd name="T14" fmla="*/ 0 w 33"/>
                      <a:gd name="T15" fmla="*/ 4 h 44"/>
                      <a:gd name="T16" fmla="*/ 0 w 33"/>
                      <a:gd name="T17" fmla="*/ 16 h 44"/>
                      <a:gd name="T18" fmla="*/ 4 w 33"/>
                      <a:gd name="T19" fmla="*/ 28 h 44"/>
                      <a:gd name="T20" fmla="*/ 16 w 33"/>
                      <a:gd name="T2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4">
                        <a:moveTo>
                          <a:pt x="16" y="32"/>
                        </a:moveTo>
                        <a:lnTo>
                          <a:pt x="20" y="44"/>
                        </a:lnTo>
                        <a:lnTo>
                          <a:pt x="33" y="36"/>
                        </a:lnTo>
                        <a:lnTo>
                          <a:pt x="29" y="24"/>
                        </a:lnTo>
                        <a:lnTo>
                          <a:pt x="20" y="12"/>
                        </a:lnTo>
                        <a:lnTo>
                          <a:pt x="12" y="0"/>
                        </a:lnTo>
                        <a:lnTo>
                          <a:pt x="12" y="0"/>
                        </a:lnTo>
                        <a:lnTo>
                          <a:pt x="0" y="4"/>
                        </a:lnTo>
                        <a:lnTo>
                          <a:pt x="0" y="16"/>
                        </a:lnTo>
                        <a:lnTo>
                          <a:pt x="4" y="28"/>
                        </a:lnTo>
                        <a:lnTo>
                          <a:pt x="16" y="3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52" name="Freeform 478">
                    <a:extLst>
                      <a:ext uri="{FF2B5EF4-FFF2-40B4-BE49-F238E27FC236}">
                        <a16:creationId xmlns:a16="http://schemas.microsoft.com/office/drawing/2014/main" id="{A1C221E2-6554-4713-9B0A-B0975234321E}"/>
                      </a:ext>
                    </a:extLst>
                  </p:cNvPr>
                  <p:cNvSpPr>
                    <a:spLocks/>
                  </p:cNvSpPr>
                  <p:nvPr/>
                </p:nvSpPr>
                <p:spPr bwMode="gray">
                  <a:xfrm>
                    <a:off x="5343" y="5800"/>
                    <a:ext cx="419" cy="272"/>
                  </a:xfrm>
                  <a:custGeom>
                    <a:avLst/>
                    <a:gdLst>
                      <a:gd name="T0" fmla="*/ 256 w 419"/>
                      <a:gd name="T1" fmla="*/ 101 h 272"/>
                      <a:gd name="T2" fmla="*/ 281 w 419"/>
                      <a:gd name="T3" fmla="*/ 118 h 272"/>
                      <a:gd name="T4" fmla="*/ 305 w 419"/>
                      <a:gd name="T5" fmla="*/ 122 h 272"/>
                      <a:gd name="T6" fmla="*/ 329 w 419"/>
                      <a:gd name="T7" fmla="*/ 142 h 272"/>
                      <a:gd name="T8" fmla="*/ 334 w 419"/>
                      <a:gd name="T9" fmla="*/ 166 h 272"/>
                      <a:gd name="T10" fmla="*/ 325 w 419"/>
                      <a:gd name="T11" fmla="*/ 187 h 272"/>
                      <a:gd name="T12" fmla="*/ 350 w 419"/>
                      <a:gd name="T13" fmla="*/ 179 h 272"/>
                      <a:gd name="T14" fmla="*/ 374 w 419"/>
                      <a:gd name="T15" fmla="*/ 187 h 272"/>
                      <a:gd name="T16" fmla="*/ 399 w 419"/>
                      <a:gd name="T17" fmla="*/ 187 h 272"/>
                      <a:gd name="T18" fmla="*/ 407 w 419"/>
                      <a:gd name="T19" fmla="*/ 203 h 272"/>
                      <a:gd name="T20" fmla="*/ 407 w 419"/>
                      <a:gd name="T21" fmla="*/ 215 h 272"/>
                      <a:gd name="T22" fmla="*/ 370 w 419"/>
                      <a:gd name="T23" fmla="*/ 240 h 272"/>
                      <a:gd name="T24" fmla="*/ 346 w 419"/>
                      <a:gd name="T25" fmla="*/ 232 h 272"/>
                      <a:gd name="T26" fmla="*/ 321 w 419"/>
                      <a:gd name="T27" fmla="*/ 223 h 272"/>
                      <a:gd name="T28" fmla="*/ 297 w 419"/>
                      <a:gd name="T29" fmla="*/ 219 h 272"/>
                      <a:gd name="T30" fmla="*/ 289 w 419"/>
                      <a:gd name="T31" fmla="*/ 207 h 272"/>
                      <a:gd name="T32" fmla="*/ 277 w 419"/>
                      <a:gd name="T33" fmla="*/ 191 h 272"/>
                      <a:gd name="T34" fmla="*/ 252 w 419"/>
                      <a:gd name="T35" fmla="*/ 183 h 272"/>
                      <a:gd name="T36" fmla="*/ 240 w 419"/>
                      <a:gd name="T37" fmla="*/ 175 h 272"/>
                      <a:gd name="T38" fmla="*/ 216 w 419"/>
                      <a:gd name="T39" fmla="*/ 187 h 272"/>
                      <a:gd name="T40" fmla="*/ 211 w 419"/>
                      <a:gd name="T41" fmla="*/ 207 h 272"/>
                      <a:gd name="T42" fmla="*/ 187 w 419"/>
                      <a:gd name="T43" fmla="*/ 228 h 272"/>
                      <a:gd name="T44" fmla="*/ 167 w 419"/>
                      <a:gd name="T45" fmla="*/ 240 h 272"/>
                      <a:gd name="T46" fmla="*/ 150 w 419"/>
                      <a:gd name="T47" fmla="*/ 260 h 272"/>
                      <a:gd name="T48" fmla="*/ 126 w 419"/>
                      <a:gd name="T49" fmla="*/ 268 h 272"/>
                      <a:gd name="T50" fmla="*/ 102 w 419"/>
                      <a:gd name="T51" fmla="*/ 272 h 272"/>
                      <a:gd name="T52" fmla="*/ 93 w 419"/>
                      <a:gd name="T53" fmla="*/ 248 h 272"/>
                      <a:gd name="T54" fmla="*/ 98 w 419"/>
                      <a:gd name="T55" fmla="*/ 223 h 272"/>
                      <a:gd name="T56" fmla="*/ 85 w 419"/>
                      <a:gd name="T57" fmla="*/ 215 h 272"/>
                      <a:gd name="T58" fmla="*/ 61 w 419"/>
                      <a:gd name="T59" fmla="*/ 223 h 272"/>
                      <a:gd name="T60" fmla="*/ 37 w 419"/>
                      <a:gd name="T61" fmla="*/ 219 h 272"/>
                      <a:gd name="T62" fmla="*/ 16 w 419"/>
                      <a:gd name="T63" fmla="*/ 232 h 272"/>
                      <a:gd name="T64" fmla="*/ 4 w 419"/>
                      <a:gd name="T65" fmla="*/ 215 h 272"/>
                      <a:gd name="T66" fmla="*/ 24 w 419"/>
                      <a:gd name="T67" fmla="*/ 191 h 272"/>
                      <a:gd name="T68" fmla="*/ 49 w 419"/>
                      <a:gd name="T69" fmla="*/ 183 h 272"/>
                      <a:gd name="T70" fmla="*/ 53 w 419"/>
                      <a:gd name="T71" fmla="*/ 158 h 272"/>
                      <a:gd name="T72" fmla="*/ 53 w 419"/>
                      <a:gd name="T73" fmla="*/ 138 h 272"/>
                      <a:gd name="T74" fmla="*/ 57 w 419"/>
                      <a:gd name="T75" fmla="*/ 114 h 272"/>
                      <a:gd name="T76" fmla="*/ 61 w 419"/>
                      <a:gd name="T77" fmla="*/ 89 h 272"/>
                      <a:gd name="T78" fmla="*/ 65 w 419"/>
                      <a:gd name="T79" fmla="*/ 65 h 272"/>
                      <a:gd name="T80" fmla="*/ 69 w 419"/>
                      <a:gd name="T81" fmla="*/ 40 h 272"/>
                      <a:gd name="T82" fmla="*/ 77 w 419"/>
                      <a:gd name="T83" fmla="*/ 16 h 272"/>
                      <a:gd name="T84" fmla="*/ 102 w 419"/>
                      <a:gd name="T85" fmla="*/ 0 h 272"/>
                      <a:gd name="T86" fmla="*/ 122 w 419"/>
                      <a:gd name="T87" fmla="*/ 20 h 272"/>
                      <a:gd name="T88" fmla="*/ 122 w 419"/>
                      <a:gd name="T89" fmla="*/ 44 h 272"/>
                      <a:gd name="T90" fmla="*/ 138 w 419"/>
                      <a:gd name="T91" fmla="*/ 65 h 272"/>
                      <a:gd name="T92" fmla="*/ 155 w 419"/>
                      <a:gd name="T93" fmla="*/ 48 h 272"/>
                      <a:gd name="T94" fmla="*/ 179 w 419"/>
                      <a:gd name="T95" fmla="*/ 57 h 272"/>
                      <a:gd name="T96" fmla="*/ 195 w 419"/>
                      <a:gd name="T97" fmla="*/ 73 h 272"/>
                      <a:gd name="T98" fmla="*/ 224 w 419"/>
                      <a:gd name="T99" fmla="*/ 77 h 272"/>
                      <a:gd name="T100" fmla="*/ 240 w 419"/>
                      <a:gd name="T101"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9" h="272">
                        <a:moveTo>
                          <a:pt x="252" y="97"/>
                        </a:moveTo>
                        <a:lnTo>
                          <a:pt x="256" y="101"/>
                        </a:lnTo>
                        <a:lnTo>
                          <a:pt x="268" y="114"/>
                        </a:lnTo>
                        <a:lnTo>
                          <a:pt x="281" y="118"/>
                        </a:lnTo>
                        <a:lnTo>
                          <a:pt x="293" y="114"/>
                        </a:lnTo>
                        <a:lnTo>
                          <a:pt x="305" y="122"/>
                        </a:lnTo>
                        <a:lnTo>
                          <a:pt x="317" y="130"/>
                        </a:lnTo>
                        <a:lnTo>
                          <a:pt x="329" y="142"/>
                        </a:lnTo>
                        <a:lnTo>
                          <a:pt x="329" y="154"/>
                        </a:lnTo>
                        <a:lnTo>
                          <a:pt x="334" y="166"/>
                        </a:lnTo>
                        <a:lnTo>
                          <a:pt x="338" y="175"/>
                        </a:lnTo>
                        <a:lnTo>
                          <a:pt x="325" y="187"/>
                        </a:lnTo>
                        <a:lnTo>
                          <a:pt x="338" y="187"/>
                        </a:lnTo>
                        <a:lnTo>
                          <a:pt x="350" y="179"/>
                        </a:lnTo>
                        <a:lnTo>
                          <a:pt x="362" y="183"/>
                        </a:lnTo>
                        <a:lnTo>
                          <a:pt x="374" y="187"/>
                        </a:lnTo>
                        <a:lnTo>
                          <a:pt x="386" y="179"/>
                        </a:lnTo>
                        <a:lnTo>
                          <a:pt x="399" y="187"/>
                        </a:lnTo>
                        <a:lnTo>
                          <a:pt x="395" y="199"/>
                        </a:lnTo>
                        <a:lnTo>
                          <a:pt x="407" y="203"/>
                        </a:lnTo>
                        <a:lnTo>
                          <a:pt x="419" y="215"/>
                        </a:lnTo>
                        <a:lnTo>
                          <a:pt x="407" y="215"/>
                        </a:lnTo>
                        <a:lnTo>
                          <a:pt x="382" y="236"/>
                        </a:lnTo>
                        <a:lnTo>
                          <a:pt x="370" y="240"/>
                        </a:lnTo>
                        <a:lnTo>
                          <a:pt x="358" y="236"/>
                        </a:lnTo>
                        <a:lnTo>
                          <a:pt x="346" y="232"/>
                        </a:lnTo>
                        <a:lnTo>
                          <a:pt x="334" y="228"/>
                        </a:lnTo>
                        <a:lnTo>
                          <a:pt x="321" y="223"/>
                        </a:lnTo>
                        <a:lnTo>
                          <a:pt x="309" y="215"/>
                        </a:lnTo>
                        <a:lnTo>
                          <a:pt x="297" y="219"/>
                        </a:lnTo>
                        <a:lnTo>
                          <a:pt x="285" y="219"/>
                        </a:lnTo>
                        <a:lnTo>
                          <a:pt x="289" y="207"/>
                        </a:lnTo>
                        <a:lnTo>
                          <a:pt x="289" y="195"/>
                        </a:lnTo>
                        <a:lnTo>
                          <a:pt x="277" y="191"/>
                        </a:lnTo>
                        <a:lnTo>
                          <a:pt x="264" y="191"/>
                        </a:lnTo>
                        <a:lnTo>
                          <a:pt x="252" y="183"/>
                        </a:lnTo>
                        <a:lnTo>
                          <a:pt x="252" y="171"/>
                        </a:lnTo>
                        <a:lnTo>
                          <a:pt x="240" y="175"/>
                        </a:lnTo>
                        <a:lnTo>
                          <a:pt x="228" y="175"/>
                        </a:lnTo>
                        <a:lnTo>
                          <a:pt x="216" y="187"/>
                        </a:lnTo>
                        <a:lnTo>
                          <a:pt x="220" y="199"/>
                        </a:lnTo>
                        <a:lnTo>
                          <a:pt x="211" y="207"/>
                        </a:lnTo>
                        <a:lnTo>
                          <a:pt x="199" y="215"/>
                        </a:lnTo>
                        <a:lnTo>
                          <a:pt x="187" y="228"/>
                        </a:lnTo>
                        <a:lnTo>
                          <a:pt x="179" y="228"/>
                        </a:lnTo>
                        <a:lnTo>
                          <a:pt x="167" y="240"/>
                        </a:lnTo>
                        <a:lnTo>
                          <a:pt x="163" y="252"/>
                        </a:lnTo>
                        <a:lnTo>
                          <a:pt x="150" y="260"/>
                        </a:lnTo>
                        <a:lnTo>
                          <a:pt x="138" y="264"/>
                        </a:lnTo>
                        <a:lnTo>
                          <a:pt x="126" y="268"/>
                        </a:lnTo>
                        <a:lnTo>
                          <a:pt x="114" y="272"/>
                        </a:lnTo>
                        <a:lnTo>
                          <a:pt x="102" y="272"/>
                        </a:lnTo>
                        <a:lnTo>
                          <a:pt x="98" y="260"/>
                        </a:lnTo>
                        <a:lnTo>
                          <a:pt x="93" y="248"/>
                        </a:lnTo>
                        <a:lnTo>
                          <a:pt x="98" y="236"/>
                        </a:lnTo>
                        <a:lnTo>
                          <a:pt x="98" y="223"/>
                        </a:lnTo>
                        <a:lnTo>
                          <a:pt x="93" y="211"/>
                        </a:lnTo>
                        <a:lnTo>
                          <a:pt x="85" y="215"/>
                        </a:lnTo>
                        <a:lnTo>
                          <a:pt x="73" y="215"/>
                        </a:lnTo>
                        <a:lnTo>
                          <a:pt x="61" y="223"/>
                        </a:lnTo>
                        <a:lnTo>
                          <a:pt x="49" y="223"/>
                        </a:lnTo>
                        <a:lnTo>
                          <a:pt x="37" y="219"/>
                        </a:lnTo>
                        <a:lnTo>
                          <a:pt x="24" y="228"/>
                        </a:lnTo>
                        <a:lnTo>
                          <a:pt x="16" y="232"/>
                        </a:lnTo>
                        <a:lnTo>
                          <a:pt x="0" y="228"/>
                        </a:lnTo>
                        <a:lnTo>
                          <a:pt x="4" y="215"/>
                        </a:lnTo>
                        <a:lnTo>
                          <a:pt x="16" y="203"/>
                        </a:lnTo>
                        <a:lnTo>
                          <a:pt x="24" y="191"/>
                        </a:lnTo>
                        <a:lnTo>
                          <a:pt x="37" y="191"/>
                        </a:lnTo>
                        <a:lnTo>
                          <a:pt x="49" y="183"/>
                        </a:lnTo>
                        <a:lnTo>
                          <a:pt x="61" y="175"/>
                        </a:lnTo>
                        <a:lnTo>
                          <a:pt x="53" y="158"/>
                        </a:lnTo>
                        <a:lnTo>
                          <a:pt x="53" y="146"/>
                        </a:lnTo>
                        <a:lnTo>
                          <a:pt x="53" y="138"/>
                        </a:lnTo>
                        <a:lnTo>
                          <a:pt x="53" y="126"/>
                        </a:lnTo>
                        <a:lnTo>
                          <a:pt x="57" y="114"/>
                        </a:lnTo>
                        <a:lnTo>
                          <a:pt x="65" y="101"/>
                        </a:lnTo>
                        <a:lnTo>
                          <a:pt x="61" y="89"/>
                        </a:lnTo>
                        <a:lnTo>
                          <a:pt x="65" y="77"/>
                        </a:lnTo>
                        <a:lnTo>
                          <a:pt x="65" y="65"/>
                        </a:lnTo>
                        <a:lnTo>
                          <a:pt x="65" y="53"/>
                        </a:lnTo>
                        <a:lnTo>
                          <a:pt x="69" y="40"/>
                        </a:lnTo>
                        <a:lnTo>
                          <a:pt x="73" y="28"/>
                        </a:lnTo>
                        <a:lnTo>
                          <a:pt x="77" y="16"/>
                        </a:lnTo>
                        <a:lnTo>
                          <a:pt x="89" y="8"/>
                        </a:lnTo>
                        <a:lnTo>
                          <a:pt x="102" y="0"/>
                        </a:lnTo>
                        <a:lnTo>
                          <a:pt x="110" y="8"/>
                        </a:lnTo>
                        <a:lnTo>
                          <a:pt x="122" y="20"/>
                        </a:lnTo>
                        <a:lnTo>
                          <a:pt x="130" y="32"/>
                        </a:lnTo>
                        <a:lnTo>
                          <a:pt x="122" y="44"/>
                        </a:lnTo>
                        <a:lnTo>
                          <a:pt x="134" y="53"/>
                        </a:lnTo>
                        <a:lnTo>
                          <a:pt x="138" y="65"/>
                        </a:lnTo>
                        <a:lnTo>
                          <a:pt x="150" y="61"/>
                        </a:lnTo>
                        <a:lnTo>
                          <a:pt x="155" y="48"/>
                        </a:lnTo>
                        <a:lnTo>
                          <a:pt x="167" y="53"/>
                        </a:lnTo>
                        <a:lnTo>
                          <a:pt x="179" y="57"/>
                        </a:lnTo>
                        <a:lnTo>
                          <a:pt x="187" y="69"/>
                        </a:lnTo>
                        <a:lnTo>
                          <a:pt x="195" y="73"/>
                        </a:lnTo>
                        <a:lnTo>
                          <a:pt x="207" y="73"/>
                        </a:lnTo>
                        <a:lnTo>
                          <a:pt x="224" y="77"/>
                        </a:lnTo>
                        <a:lnTo>
                          <a:pt x="232" y="81"/>
                        </a:lnTo>
                        <a:lnTo>
                          <a:pt x="240" y="93"/>
                        </a:lnTo>
                        <a:lnTo>
                          <a:pt x="252" y="97"/>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53" name="Freeform 479">
                    <a:extLst>
                      <a:ext uri="{FF2B5EF4-FFF2-40B4-BE49-F238E27FC236}">
                        <a16:creationId xmlns:a16="http://schemas.microsoft.com/office/drawing/2014/main" id="{BF36887E-67C3-40F6-AD0A-8C54D166B99C}"/>
                      </a:ext>
                    </a:extLst>
                  </p:cNvPr>
                  <p:cNvSpPr>
                    <a:spLocks/>
                  </p:cNvSpPr>
                  <p:nvPr/>
                </p:nvSpPr>
                <p:spPr bwMode="gray">
                  <a:xfrm>
                    <a:off x="5534" y="7488"/>
                    <a:ext cx="12" cy="17"/>
                  </a:xfrm>
                  <a:custGeom>
                    <a:avLst/>
                    <a:gdLst>
                      <a:gd name="T0" fmla="*/ 12 w 12"/>
                      <a:gd name="T1" fmla="*/ 17 h 17"/>
                      <a:gd name="T2" fmla="*/ 12 w 12"/>
                      <a:gd name="T3" fmla="*/ 4 h 17"/>
                      <a:gd name="T4" fmla="*/ 0 w 12"/>
                      <a:gd name="T5" fmla="*/ 0 h 17"/>
                      <a:gd name="T6" fmla="*/ 4 w 12"/>
                      <a:gd name="T7" fmla="*/ 12 h 17"/>
                      <a:gd name="T8" fmla="*/ 12 w 12"/>
                      <a:gd name="T9" fmla="*/ 17 h 17"/>
                    </a:gdLst>
                    <a:ahLst/>
                    <a:cxnLst>
                      <a:cxn ang="0">
                        <a:pos x="T0" y="T1"/>
                      </a:cxn>
                      <a:cxn ang="0">
                        <a:pos x="T2" y="T3"/>
                      </a:cxn>
                      <a:cxn ang="0">
                        <a:pos x="T4" y="T5"/>
                      </a:cxn>
                      <a:cxn ang="0">
                        <a:pos x="T6" y="T7"/>
                      </a:cxn>
                      <a:cxn ang="0">
                        <a:pos x="T8" y="T9"/>
                      </a:cxn>
                    </a:cxnLst>
                    <a:rect l="0" t="0" r="r" b="b"/>
                    <a:pathLst>
                      <a:path w="12" h="17">
                        <a:moveTo>
                          <a:pt x="12" y="17"/>
                        </a:moveTo>
                        <a:lnTo>
                          <a:pt x="12" y="4"/>
                        </a:lnTo>
                        <a:lnTo>
                          <a:pt x="0" y="0"/>
                        </a:lnTo>
                        <a:lnTo>
                          <a:pt x="4" y="12"/>
                        </a:lnTo>
                        <a:lnTo>
                          <a:pt x="12" y="17"/>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54" name="Freeform 480">
                    <a:extLst>
                      <a:ext uri="{FF2B5EF4-FFF2-40B4-BE49-F238E27FC236}">
                        <a16:creationId xmlns:a16="http://schemas.microsoft.com/office/drawing/2014/main" id="{2701B3D9-9E3B-4A24-9FB1-30925CFC6A70}"/>
                      </a:ext>
                    </a:extLst>
                  </p:cNvPr>
                  <p:cNvSpPr>
                    <a:spLocks/>
                  </p:cNvSpPr>
                  <p:nvPr/>
                </p:nvSpPr>
                <p:spPr bwMode="gray">
                  <a:xfrm>
                    <a:off x="5587" y="7509"/>
                    <a:ext cx="90" cy="36"/>
                  </a:xfrm>
                  <a:custGeom>
                    <a:avLst/>
                    <a:gdLst>
                      <a:gd name="T0" fmla="*/ 81 w 90"/>
                      <a:gd name="T1" fmla="*/ 36 h 36"/>
                      <a:gd name="T2" fmla="*/ 90 w 90"/>
                      <a:gd name="T3" fmla="*/ 24 h 36"/>
                      <a:gd name="T4" fmla="*/ 90 w 90"/>
                      <a:gd name="T5" fmla="*/ 12 h 36"/>
                      <a:gd name="T6" fmla="*/ 81 w 90"/>
                      <a:gd name="T7" fmla="*/ 8 h 36"/>
                      <a:gd name="T8" fmla="*/ 69 w 90"/>
                      <a:gd name="T9" fmla="*/ 4 h 36"/>
                      <a:gd name="T10" fmla="*/ 57 w 90"/>
                      <a:gd name="T11" fmla="*/ 8 h 36"/>
                      <a:gd name="T12" fmla="*/ 45 w 90"/>
                      <a:gd name="T13" fmla="*/ 8 h 36"/>
                      <a:gd name="T14" fmla="*/ 33 w 90"/>
                      <a:gd name="T15" fmla="*/ 12 h 36"/>
                      <a:gd name="T16" fmla="*/ 20 w 90"/>
                      <a:gd name="T17" fmla="*/ 0 h 36"/>
                      <a:gd name="T18" fmla="*/ 12 w 90"/>
                      <a:gd name="T19" fmla="*/ 4 h 36"/>
                      <a:gd name="T20" fmla="*/ 0 w 90"/>
                      <a:gd name="T21" fmla="*/ 8 h 36"/>
                      <a:gd name="T22" fmla="*/ 12 w 90"/>
                      <a:gd name="T23" fmla="*/ 12 h 36"/>
                      <a:gd name="T24" fmla="*/ 20 w 90"/>
                      <a:gd name="T25" fmla="*/ 16 h 36"/>
                      <a:gd name="T26" fmla="*/ 33 w 90"/>
                      <a:gd name="T27" fmla="*/ 20 h 36"/>
                      <a:gd name="T28" fmla="*/ 45 w 90"/>
                      <a:gd name="T29" fmla="*/ 24 h 36"/>
                      <a:gd name="T30" fmla="*/ 57 w 90"/>
                      <a:gd name="T31" fmla="*/ 28 h 36"/>
                      <a:gd name="T32" fmla="*/ 69 w 90"/>
                      <a:gd name="T33" fmla="*/ 32 h 36"/>
                      <a:gd name="T34" fmla="*/ 81 w 90"/>
                      <a:gd name="T35" fmla="*/ 24 h 36"/>
                      <a:gd name="T36" fmla="*/ 77 w 90"/>
                      <a:gd name="T37" fmla="*/ 36 h 36"/>
                      <a:gd name="T38" fmla="*/ 81 w 90"/>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36">
                        <a:moveTo>
                          <a:pt x="81" y="36"/>
                        </a:moveTo>
                        <a:lnTo>
                          <a:pt x="90" y="24"/>
                        </a:lnTo>
                        <a:lnTo>
                          <a:pt x="90" y="12"/>
                        </a:lnTo>
                        <a:lnTo>
                          <a:pt x="81" y="8"/>
                        </a:lnTo>
                        <a:lnTo>
                          <a:pt x="69" y="4"/>
                        </a:lnTo>
                        <a:lnTo>
                          <a:pt x="57" y="8"/>
                        </a:lnTo>
                        <a:lnTo>
                          <a:pt x="45" y="8"/>
                        </a:lnTo>
                        <a:lnTo>
                          <a:pt x="33" y="12"/>
                        </a:lnTo>
                        <a:lnTo>
                          <a:pt x="20" y="0"/>
                        </a:lnTo>
                        <a:lnTo>
                          <a:pt x="12" y="4"/>
                        </a:lnTo>
                        <a:lnTo>
                          <a:pt x="0" y="8"/>
                        </a:lnTo>
                        <a:lnTo>
                          <a:pt x="12" y="12"/>
                        </a:lnTo>
                        <a:lnTo>
                          <a:pt x="20" y="16"/>
                        </a:lnTo>
                        <a:lnTo>
                          <a:pt x="33" y="20"/>
                        </a:lnTo>
                        <a:lnTo>
                          <a:pt x="45" y="24"/>
                        </a:lnTo>
                        <a:lnTo>
                          <a:pt x="57" y="28"/>
                        </a:lnTo>
                        <a:lnTo>
                          <a:pt x="69" y="32"/>
                        </a:lnTo>
                        <a:lnTo>
                          <a:pt x="81" y="24"/>
                        </a:lnTo>
                        <a:lnTo>
                          <a:pt x="77" y="36"/>
                        </a:lnTo>
                        <a:lnTo>
                          <a:pt x="81" y="36"/>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55" name="Freeform 481">
                    <a:extLst>
                      <a:ext uri="{FF2B5EF4-FFF2-40B4-BE49-F238E27FC236}">
                        <a16:creationId xmlns:a16="http://schemas.microsoft.com/office/drawing/2014/main" id="{A20B0A4A-16DD-430A-AFA6-D02425C63F1E}"/>
                      </a:ext>
                    </a:extLst>
                  </p:cNvPr>
                  <p:cNvSpPr>
                    <a:spLocks/>
                  </p:cNvSpPr>
                  <p:nvPr/>
                </p:nvSpPr>
                <p:spPr bwMode="gray">
                  <a:xfrm>
                    <a:off x="5554" y="7500"/>
                    <a:ext cx="13" cy="17"/>
                  </a:xfrm>
                  <a:custGeom>
                    <a:avLst/>
                    <a:gdLst>
                      <a:gd name="T0" fmla="*/ 5 w 13"/>
                      <a:gd name="T1" fmla="*/ 0 h 17"/>
                      <a:gd name="T2" fmla="*/ 13 w 13"/>
                      <a:gd name="T3" fmla="*/ 13 h 17"/>
                      <a:gd name="T4" fmla="*/ 0 w 13"/>
                      <a:gd name="T5" fmla="*/ 17 h 17"/>
                      <a:gd name="T6" fmla="*/ 0 w 13"/>
                      <a:gd name="T7" fmla="*/ 5 h 17"/>
                      <a:gd name="T8" fmla="*/ 5 w 13"/>
                      <a:gd name="T9" fmla="*/ 0 h 17"/>
                    </a:gdLst>
                    <a:ahLst/>
                    <a:cxnLst>
                      <a:cxn ang="0">
                        <a:pos x="T0" y="T1"/>
                      </a:cxn>
                      <a:cxn ang="0">
                        <a:pos x="T2" y="T3"/>
                      </a:cxn>
                      <a:cxn ang="0">
                        <a:pos x="T4" y="T5"/>
                      </a:cxn>
                      <a:cxn ang="0">
                        <a:pos x="T6" y="T7"/>
                      </a:cxn>
                      <a:cxn ang="0">
                        <a:pos x="T8" y="T9"/>
                      </a:cxn>
                    </a:cxnLst>
                    <a:rect l="0" t="0" r="r" b="b"/>
                    <a:pathLst>
                      <a:path w="13" h="17">
                        <a:moveTo>
                          <a:pt x="5" y="0"/>
                        </a:moveTo>
                        <a:lnTo>
                          <a:pt x="13" y="13"/>
                        </a:lnTo>
                        <a:lnTo>
                          <a:pt x="0" y="17"/>
                        </a:lnTo>
                        <a:lnTo>
                          <a:pt x="0" y="5"/>
                        </a:lnTo>
                        <a:lnTo>
                          <a:pt x="5" y="0"/>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56" name="Freeform 482">
                    <a:extLst>
                      <a:ext uri="{FF2B5EF4-FFF2-40B4-BE49-F238E27FC236}">
                        <a16:creationId xmlns:a16="http://schemas.microsoft.com/office/drawing/2014/main" id="{3167502C-062E-4636-A408-D73DCCFB65B4}"/>
                      </a:ext>
                    </a:extLst>
                  </p:cNvPr>
                  <p:cNvSpPr>
                    <a:spLocks/>
                  </p:cNvSpPr>
                  <p:nvPr/>
                </p:nvSpPr>
                <p:spPr bwMode="gray">
                  <a:xfrm>
                    <a:off x="5656" y="6943"/>
                    <a:ext cx="82" cy="41"/>
                  </a:xfrm>
                  <a:custGeom>
                    <a:avLst/>
                    <a:gdLst>
                      <a:gd name="T0" fmla="*/ 57 w 82"/>
                      <a:gd name="T1" fmla="*/ 4 h 41"/>
                      <a:gd name="T2" fmla="*/ 69 w 82"/>
                      <a:gd name="T3" fmla="*/ 16 h 41"/>
                      <a:gd name="T4" fmla="*/ 78 w 82"/>
                      <a:gd name="T5" fmla="*/ 28 h 41"/>
                      <a:gd name="T6" fmla="*/ 82 w 82"/>
                      <a:gd name="T7" fmla="*/ 41 h 41"/>
                      <a:gd name="T8" fmla="*/ 69 w 82"/>
                      <a:gd name="T9" fmla="*/ 41 h 41"/>
                      <a:gd name="T10" fmla="*/ 57 w 82"/>
                      <a:gd name="T11" fmla="*/ 37 h 41"/>
                      <a:gd name="T12" fmla="*/ 49 w 82"/>
                      <a:gd name="T13" fmla="*/ 33 h 41"/>
                      <a:gd name="T14" fmla="*/ 33 w 82"/>
                      <a:gd name="T15" fmla="*/ 28 h 41"/>
                      <a:gd name="T16" fmla="*/ 21 w 82"/>
                      <a:gd name="T17" fmla="*/ 24 h 41"/>
                      <a:gd name="T18" fmla="*/ 12 w 82"/>
                      <a:gd name="T19" fmla="*/ 20 h 41"/>
                      <a:gd name="T20" fmla="*/ 0 w 82"/>
                      <a:gd name="T21" fmla="*/ 16 h 41"/>
                      <a:gd name="T22" fmla="*/ 8 w 82"/>
                      <a:gd name="T23" fmla="*/ 4 h 41"/>
                      <a:gd name="T24" fmla="*/ 21 w 82"/>
                      <a:gd name="T25" fmla="*/ 4 h 41"/>
                      <a:gd name="T26" fmla="*/ 33 w 82"/>
                      <a:gd name="T27" fmla="*/ 0 h 41"/>
                      <a:gd name="T28" fmla="*/ 45 w 82"/>
                      <a:gd name="T29" fmla="*/ 0 h 41"/>
                      <a:gd name="T30" fmla="*/ 57 w 82"/>
                      <a:gd name="T31" fmla="*/ 4 h 41"/>
                      <a:gd name="T32" fmla="*/ 57 w 82"/>
                      <a:gd name="T33"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41">
                        <a:moveTo>
                          <a:pt x="57" y="4"/>
                        </a:moveTo>
                        <a:lnTo>
                          <a:pt x="69" y="16"/>
                        </a:lnTo>
                        <a:lnTo>
                          <a:pt x="78" y="28"/>
                        </a:lnTo>
                        <a:lnTo>
                          <a:pt x="82" y="41"/>
                        </a:lnTo>
                        <a:lnTo>
                          <a:pt x="69" y="41"/>
                        </a:lnTo>
                        <a:lnTo>
                          <a:pt x="57" y="37"/>
                        </a:lnTo>
                        <a:lnTo>
                          <a:pt x="49" y="33"/>
                        </a:lnTo>
                        <a:lnTo>
                          <a:pt x="33" y="28"/>
                        </a:lnTo>
                        <a:lnTo>
                          <a:pt x="21" y="24"/>
                        </a:lnTo>
                        <a:lnTo>
                          <a:pt x="12" y="20"/>
                        </a:lnTo>
                        <a:lnTo>
                          <a:pt x="0" y="16"/>
                        </a:lnTo>
                        <a:lnTo>
                          <a:pt x="8" y="4"/>
                        </a:lnTo>
                        <a:lnTo>
                          <a:pt x="21" y="4"/>
                        </a:lnTo>
                        <a:lnTo>
                          <a:pt x="33" y="0"/>
                        </a:lnTo>
                        <a:lnTo>
                          <a:pt x="45" y="0"/>
                        </a:lnTo>
                        <a:lnTo>
                          <a:pt x="57" y="4"/>
                        </a:lnTo>
                        <a:lnTo>
                          <a:pt x="57" y="4"/>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57" name="Freeform 483">
                    <a:extLst>
                      <a:ext uri="{FF2B5EF4-FFF2-40B4-BE49-F238E27FC236}">
                        <a16:creationId xmlns:a16="http://schemas.microsoft.com/office/drawing/2014/main" id="{36FE1280-36D3-4C1F-B234-0A684498D536}"/>
                      </a:ext>
                    </a:extLst>
                  </p:cNvPr>
                  <p:cNvSpPr>
                    <a:spLocks/>
                  </p:cNvSpPr>
                  <p:nvPr/>
                </p:nvSpPr>
                <p:spPr bwMode="gray">
                  <a:xfrm>
                    <a:off x="5778" y="6662"/>
                    <a:ext cx="69" cy="61"/>
                  </a:xfrm>
                  <a:custGeom>
                    <a:avLst/>
                    <a:gdLst>
                      <a:gd name="T0" fmla="*/ 0 w 69"/>
                      <a:gd name="T1" fmla="*/ 53 h 61"/>
                      <a:gd name="T2" fmla="*/ 8 w 69"/>
                      <a:gd name="T3" fmla="*/ 45 h 61"/>
                      <a:gd name="T4" fmla="*/ 21 w 69"/>
                      <a:gd name="T5" fmla="*/ 33 h 61"/>
                      <a:gd name="T6" fmla="*/ 29 w 69"/>
                      <a:gd name="T7" fmla="*/ 25 h 61"/>
                      <a:gd name="T8" fmla="*/ 37 w 69"/>
                      <a:gd name="T9" fmla="*/ 12 h 61"/>
                      <a:gd name="T10" fmla="*/ 33 w 69"/>
                      <a:gd name="T11" fmla="*/ 25 h 61"/>
                      <a:gd name="T12" fmla="*/ 29 w 69"/>
                      <a:gd name="T13" fmla="*/ 37 h 61"/>
                      <a:gd name="T14" fmla="*/ 37 w 69"/>
                      <a:gd name="T15" fmla="*/ 25 h 61"/>
                      <a:gd name="T16" fmla="*/ 45 w 69"/>
                      <a:gd name="T17" fmla="*/ 12 h 61"/>
                      <a:gd name="T18" fmla="*/ 45 w 69"/>
                      <a:gd name="T19" fmla="*/ 0 h 61"/>
                      <a:gd name="T20" fmla="*/ 57 w 69"/>
                      <a:gd name="T21" fmla="*/ 12 h 61"/>
                      <a:gd name="T22" fmla="*/ 69 w 69"/>
                      <a:gd name="T23" fmla="*/ 25 h 61"/>
                      <a:gd name="T24" fmla="*/ 61 w 69"/>
                      <a:gd name="T25" fmla="*/ 37 h 61"/>
                      <a:gd name="T26" fmla="*/ 53 w 69"/>
                      <a:gd name="T27" fmla="*/ 45 h 61"/>
                      <a:gd name="T28" fmla="*/ 49 w 69"/>
                      <a:gd name="T29" fmla="*/ 57 h 61"/>
                      <a:gd name="T30" fmla="*/ 53 w 69"/>
                      <a:gd name="T31" fmla="*/ 45 h 61"/>
                      <a:gd name="T32" fmla="*/ 57 w 69"/>
                      <a:gd name="T33" fmla="*/ 37 h 61"/>
                      <a:gd name="T34" fmla="*/ 57 w 69"/>
                      <a:gd name="T35" fmla="*/ 25 h 61"/>
                      <a:gd name="T36" fmla="*/ 57 w 69"/>
                      <a:gd name="T37" fmla="*/ 37 h 61"/>
                      <a:gd name="T38" fmla="*/ 53 w 69"/>
                      <a:gd name="T39" fmla="*/ 49 h 61"/>
                      <a:gd name="T40" fmla="*/ 45 w 69"/>
                      <a:gd name="T41" fmla="*/ 61 h 61"/>
                      <a:gd name="T42" fmla="*/ 49 w 69"/>
                      <a:gd name="T43" fmla="*/ 49 h 61"/>
                      <a:gd name="T44" fmla="*/ 49 w 69"/>
                      <a:gd name="T45" fmla="*/ 37 h 61"/>
                      <a:gd name="T46" fmla="*/ 41 w 69"/>
                      <a:gd name="T47" fmla="*/ 49 h 61"/>
                      <a:gd name="T48" fmla="*/ 33 w 69"/>
                      <a:gd name="T49" fmla="*/ 61 h 61"/>
                      <a:gd name="T50" fmla="*/ 21 w 69"/>
                      <a:gd name="T51" fmla="*/ 57 h 61"/>
                      <a:gd name="T52" fmla="*/ 25 w 69"/>
                      <a:gd name="T53" fmla="*/ 45 h 61"/>
                      <a:gd name="T54" fmla="*/ 13 w 69"/>
                      <a:gd name="T55" fmla="*/ 57 h 61"/>
                      <a:gd name="T56" fmla="*/ 0 w 69"/>
                      <a:gd name="T57" fmla="*/ 57 h 61"/>
                      <a:gd name="T58" fmla="*/ 0 w 69"/>
                      <a:gd name="T5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61">
                        <a:moveTo>
                          <a:pt x="0" y="53"/>
                        </a:moveTo>
                        <a:lnTo>
                          <a:pt x="8" y="45"/>
                        </a:lnTo>
                        <a:lnTo>
                          <a:pt x="21" y="33"/>
                        </a:lnTo>
                        <a:lnTo>
                          <a:pt x="29" y="25"/>
                        </a:lnTo>
                        <a:lnTo>
                          <a:pt x="37" y="12"/>
                        </a:lnTo>
                        <a:lnTo>
                          <a:pt x="33" y="25"/>
                        </a:lnTo>
                        <a:lnTo>
                          <a:pt x="29" y="37"/>
                        </a:lnTo>
                        <a:lnTo>
                          <a:pt x="37" y="25"/>
                        </a:lnTo>
                        <a:lnTo>
                          <a:pt x="45" y="12"/>
                        </a:lnTo>
                        <a:lnTo>
                          <a:pt x="45" y="0"/>
                        </a:lnTo>
                        <a:lnTo>
                          <a:pt x="57" y="12"/>
                        </a:lnTo>
                        <a:lnTo>
                          <a:pt x="69" y="25"/>
                        </a:lnTo>
                        <a:lnTo>
                          <a:pt x="61" y="37"/>
                        </a:lnTo>
                        <a:lnTo>
                          <a:pt x="53" y="45"/>
                        </a:lnTo>
                        <a:lnTo>
                          <a:pt x="49" y="57"/>
                        </a:lnTo>
                        <a:lnTo>
                          <a:pt x="53" y="45"/>
                        </a:lnTo>
                        <a:lnTo>
                          <a:pt x="57" y="37"/>
                        </a:lnTo>
                        <a:lnTo>
                          <a:pt x="57" y="25"/>
                        </a:lnTo>
                        <a:lnTo>
                          <a:pt x="57" y="37"/>
                        </a:lnTo>
                        <a:lnTo>
                          <a:pt x="53" y="49"/>
                        </a:lnTo>
                        <a:lnTo>
                          <a:pt x="45" y="61"/>
                        </a:lnTo>
                        <a:lnTo>
                          <a:pt x="49" y="49"/>
                        </a:lnTo>
                        <a:lnTo>
                          <a:pt x="49" y="37"/>
                        </a:lnTo>
                        <a:lnTo>
                          <a:pt x="41" y="49"/>
                        </a:lnTo>
                        <a:lnTo>
                          <a:pt x="33" y="61"/>
                        </a:lnTo>
                        <a:lnTo>
                          <a:pt x="21" y="57"/>
                        </a:lnTo>
                        <a:lnTo>
                          <a:pt x="25" y="45"/>
                        </a:lnTo>
                        <a:lnTo>
                          <a:pt x="13" y="57"/>
                        </a:lnTo>
                        <a:lnTo>
                          <a:pt x="0" y="57"/>
                        </a:lnTo>
                        <a:lnTo>
                          <a:pt x="0" y="53"/>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58" name="Freeform 484">
                    <a:extLst>
                      <a:ext uri="{FF2B5EF4-FFF2-40B4-BE49-F238E27FC236}">
                        <a16:creationId xmlns:a16="http://schemas.microsoft.com/office/drawing/2014/main" id="{9D5DC092-40B2-4D32-B84D-B244489F3EA8}"/>
                      </a:ext>
                    </a:extLst>
                  </p:cNvPr>
                  <p:cNvSpPr>
                    <a:spLocks/>
                  </p:cNvSpPr>
                  <p:nvPr/>
                </p:nvSpPr>
                <p:spPr bwMode="gray">
                  <a:xfrm>
                    <a:off x="7023" y="7073"/>
                    <a:ext cx="407" cy="387"/>
                  </a:xfrm>
                  <a:custGeom>
                    <a:avLst/>
                    <a:gdLst>
                      <a:gd name="T0" fmla="*/ 224 w 407"/>
                      <a:gd name="T1" fmla="*/ 12 h 387"/>
                      <a:gd name="T2" fmla="*/ 180 w 407"/>
                      <a:gd name="T3" fmla="*/ 16 h 387"/>
                      <a:gd name="T4" fmla="*/ 147 w 407"/>
                      <a:gd name="T5" fmla="*/ 57 h 387"/>
                      <a:gd name="T6" fmla="*/ 110 w 407"/>
                      <a:gd name="T7" fmla="*/ 106 h 387"/>
                      <a:gd name="T8" fmla="*/ 90 w 407"/>
                      <a:gd name="T9" fmla="*/ 147 h 387"/>
                      <a:gd name="T10" fmla="*/ 74 w 407"/>
                      <a:gd name="T11" fmla="*/ 171 h 387"/>
                      <a:gd name="T12" fmla="*/ 78 w 407"/>
                      <a:gd name="T13" fmla="*/ 204 h 387"/>
                      <a:gd name="T14" fmla="*/ 57 w 407"/>
                      <a:gd name="T15" fmla="*/ 204 h 387"/>
                      <a:gd name="T16" fmla="*/ 29 w 407"/>
                      <a:gd name="T17" fmla="*/ 240 h 387"/>
                      <a:gd name="T18" fmla="*/ 21 w 407"/>
                      <a:gd name="T19" fmla="*/ 244 h 387"/>
                      <a:gd name="T20" fmla="*/ 57 w 407"/>
                      <a:gd name="T21" fmla="*/ 244 h 387"/>
                      <a:gd name="T22" fmla="*/ 21 w 407"/>
                      <a:gd name="T23" fmla="*/ 277 h 387"/>
                      <a:gd name="T24" fmla="*/ 9 w 407"/>
                      <a:gd name="T25" fmla="*/ 318 h 387"/>
                      <a:gd name="T26" fmla="*/ 57 w 407"/>
                      <a:gd name="T27" fmla="*/ 314 h 387"/>
                      <a:gd name="T28" fmla="*/ 102 w 407"/>
                      <a:gd name="T29" fmla="*/ 314 h 387"/>
                      <a:gd name="T30" fmla="*/ 143 w 407"/>
                      <a:gd name="T31" fmla="*/ 318 h 387"/>
                      <a:gd name="T32" fmla="*/ 180 w 407"/>
                      <a:gd name="T33" fmla="*/ 314 h 387"/>
                      <a:gd name="T34" fmla="*/ 220 w 407"/>
                      <a:gd name="T35" fmla="*/ 289 h 387"/>
                      <a:gd name="T36" fmla="*/ 216 w 407"/>
                      <a:gd name="T37" fmla="*/ 322 h 387"/>
                      <a:gd name="T38" fmla="*/ 261 w 407"/>
                      <a:gd name="T39" fmla="*/ 318 h 387"/>
                      <a:gd name="T40" fmla="*/ 265 w 407"/>
                      <a:gd name="T41" fmla="*/ 322 h 387"/>
                      <a:gd name="T42" fmla="*/ 224 w 407"/>
                      <a:gd name="T43" fmla="*/ 354 h 387"/>
                      <a:gd name="T44" fmla="*/ 228 w 407"/>
                      <a:gd name="T45" fmla="*/ 366 h 387"/>
                      <a:gd name="T46" fmla="*/ 265 w 407"/>
                      <a:gd name="T47" fmla="*/ 342 h 387"/>
                      <a:gd name="T48" fmla="*/ 298 w 407"/>
                      <a:gd name="T49" fmla="*/ 330 h 387"/>
                      <a:gd name="T50" fmla="*/ 326 w 407"/>
                      <a:gd name="T51" fmla="*/ 305 h 387"/>
                      <a:gd name="T52" fmla="*/ 322 w 407"/>
                      <a:gd name="T53" fmla="*/ 350 h 387"/>
                      <a:gd name="T54" fmla="*/ 330 w 407"/>
                      <a:gd name="T55" fmla="*/ 370 h 387"/>
                      <a:gd name="T56" fmla="*/ 350 w 407"/>
                      <a:gd name="T57" fmla="*/ 375 h 387"/>
                      <a:gd name="T58" fmla="*/ 391 w 407"/>
                      <a:gd name="T59" fmla="*/ 375 h 387"/>
                      <a:gd name="T60" fmla="*/ 399 w 407"/>
                      <a:gd name="T61" fmla="*/ 338 h 387"/>
                      <a:gd name="T62" fmla="*/ 391 w 407"/>
                      <a:gd name="T63" fmla="*/ 314 h 387"/>
                      <a:gd name="T64" fmla="*/ 383 w 407"/>
                      <a:gd name="T65" fmla="*/ 297 h 387"/>
                      <a:gd name="T66" fmla="*/ 367 w 407"/>
                      <a:gd name="T67" fmla="*/ 285 h 387"/>
                      <a:gd name="T68" fmla="*/ 346 w 407"/>
                      <a:gd name="T69" fmla="*/ 318 h 387"/>
                      <a:gd name="T70" fmla="*/ 342 w 407"/>
                      <a:gd name="T71" fmla="*/ 285 h 387"/>
                      <a:gd name="T72" fmla="*/ 338 w 407"/>
                      <a:gd name="T73" fmla="*/ 277 h 387"/>
                      <a:gd name="T74" fmla="*/ 363 w 407"/>
                      <a:gd name="T75" fmla="*/ 261 h 387"/>
                      <a:gd name="T76" fmla="*/ 371 w 407"/>
                      <a:gd name="T77" fmla="*/ 244 h 387"/>
                      <a:gd name="T78" fmla="*/ 330 w 407"/>
                      <a:gd name="T79" fmla="*/ 252 h 387"/>
                      <a:gd name="T80" fmla="*/ 342 w 407"/>
                      <a:gd name="T81" fmla="*/ 240 h 387"/>
                      <a:gd name="T82" fmla="*/ 330 w 407"/>
                      <a:gd name="T83" fmla="*/ 232 h 387"/>
                      <a:gd name="T84" fmla="*/ 338 w 407"/>
                      <a:gd name="T85" fmla="*/ 204 h 387"/>
                      <a:gd name="T86" fmla="*/ 338 w 407"/>
                      <a:gd name="T87" fmla="*/ 175 h 387"/>
                      <a:gd name="T88" fmla="*/ 298 w 407"/>
                      <a:gd name="T89" fmla="*/ 187 h 387"/>
                      <a:gd name="T90" fmla="*/ 273 w 407"/>
                      <a:gd name="T91" fmla="*/ 175 h 387"/>
                      <a:gd name="T92" fmla="*/ 241 w 407"/>
                      <a:gd name="T93" fmla="*/ 204 h 387"/>
                      <a:gd name="T94" fmla="*/ 241 w 407"/>
                      <a:gd name="T95" fmla="*/ 179 h 387"/>
                      <a:gd name="T96" fmla="*/ 220 w 407"/>
                      <a:gd name="T97" fmla="*/ 171 h 387"/>
                      <a:gd name="T98" fmla="*/ 212 w 407"/>
                      <a:gd name="T99" fmla="*/ 155 h 387"/>
                      <a:gd name="T100" fmla="*/ 237 w 407"/>
                      <a:gd name="T101" fmla="*/ 130 h 387"/>
                      <a:gd name="T102" fmla="*/ 196 w 407"/>
                      <a:gd name="T103" fmla="*/ 130 h 387"/>
                      <a:gd name="T104" fmla="*/ 171 w 407"/>
                      <a:gd name="T105" fmla="*/ 139 h 387"/>
                      <a:gd name="T106" fmla="*/ 159 w 407"/>
                      <a:gd name="T107" fmla="*/ 139 h 387"/>
                      <a:gd name="T108" fmla="*/ 175 w 407"/>
                      <a:gd name="T109" fmla="*/ 98 h 387"/>
                      <a:gd name="T110" fmla="*/ 216 w 407"/>
                      <a:gd name="T111" fmla="*/ 53 h 387"/>
                      <a:gd name="T112" fmla="*/ 200 w 407"/>
                      <a:gd name="T113" fmla="*/ 2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7" h="387">
                        <a:moveTo>
                          <a:pt x="224" y="25"/>
                        </a:moveTo>
                        <a:lnTo>
                          <a:pt x="237" y="12"/>
                        </a:lnTo>
                        <a:lnTo>
                          <a:pt x="237" y="4"/>
                        </a:lnTo>
                        <a:lnTo>
                          <a:pt x="224" y="12"/>
                        </a:lnTo>
                        <a:lnTo>
                          <a:pt x="212" y="0"/>
                        </a:lnTo>
                        <a:lnTo>
                          <a:pt x="200" y="4"/>
                        </a:lnTo>
                        <a:lnTo>
                          <a:pt x="188" y="12"/>
                        </a:lnTo>
                        <a:lnTo>
                          <a:pt x="180" y="16"/>
                        </a:lnTo>
                        <a:lnTo>
                          <a:pt x="163" y="21"/>
                        </a:lnTo>
                        <a:lnTo>
                          <a:pt x="159" y="33"/>
                        </a:lnTo>
                        <a:lnTo>
                          <a:pt x="151" y="45"/>
                        </a:lnTo>
                        <a:lnTo>
                          <a:pt x="147" y="57"/>
                        </a:lnTo>
                        <a:lnTo>
                          <a:pt x="135" y="69"/>
                        </a:lnTo>
                        <a:lnTo>
                          <a:pt x="123" y="82"/>
                        </a:lnTo>
                        <a:lnTo>
                          <a:pt x="119" y="94"/>
                        </a:lnTo>
                        <a:lnTo>
                          <a:pt x="110" y="106"/>
                        </a:lnTo>
                        <a:lnTo>
                          <a:pt x="106" y="118"/>
                        </a:lnTo>
                        <a:lnTo>
                          <a:pt x="102" y="130"/>
                        </a:lnTo>
                        <a:lnTo>
                          <a:pt x="98" y="134"/>
                        </a:lnTo>
                        <a:lnTo>
                          <a:pt x="90" y="147"/>
                        </a:lnTo>
                        <a:lnTo>
                          <a:pt x="86" y="159"/>
                        </a:lnTo>
                        <a:lnTo>
                          <a:pt x="98" y="171"/>
                        </a:lnTo>
                        <a:lnTo>
                          <a:pt x="86" y="163"/>
                        </a:lnTo>
                        <a:lnTo>
                          <a:pt x="74" y="171"/>
                        </a:lnTo>
                        <a:lnTo>
                          <a:pt x="70" y="183"/>
                        </a:lnTo>
                        <a:lnTo>
                          <a:pt x="78" y="196"/>
                        </a:lnTo>
                        <a:lnTo>
                          <a:pt x="90" y="196"/>
                        </a:lnTo>
                        <a:lnTo>
                          <a:pt x="78" y="204"/>
                        </a:lnTo>
                        <a:lnTo>
                          <a:pt x="90" y="208"/>
                        </a:lnTo>
                        <a:lnTo>
                          <a:pt x="82" y="208"/>
                        </a:lnTo>
                        <a:lnTo>
                          <a:pt x="70" y="200"/>
                        </a:lnTo>
                        <a:lnTo>
                          <a:pt x="57" y="204"/>
                        </a:lnTo>
                        <a:lnTo>
                          <a:pt x="53" y="216"/>
                        </a:lnTo>
                        <a:lnTo>
                          <a:pt x="45" y="228"/>
                        </a:lnTo>
                        <a:lnTo>
                          <a:pt x="41" y="240"/>
                        </a:lnTo>
                        <a:lnTo>
                          <a:pt x="29" y="240"/>
                        </a:lnTo>
                        <a:lnTo>
                          <a:pt x="29" y="228"/>
                        </a:lnTo>
                        <a:lnTo>
                          <a:pt x="17" y="236"/>
                        </a:lnTo>
                        <a:lnTo>
                          <a:pt x="9" y="248"/>
                        </a:lnTo>
                        <a:lnTo>
                          <a:pt x="21" y="244"/>
                        </a:lnTo>
                        <a:lnTo>
                          <a:pt x="33" y="244"/>
                        </a:lnTo>
                        <a:lnTo>
                          <a:pt x="45" y="244"/>
                        </a:lnTo>
                        <a:lnTo>
                          <a:pt x="45" y="244"/>
                        </a:lnTo>
                        <a:lnTo>
                          <a:pt x="57" y="244"/>
                        </a:lnTo>
                        <a:lnTo>
                          <a:pt x="57" y="248"/>
                        </a:lnTo>
                        <a:lnTo>
                          <a:pt x="49" y="252"/>
                        </a:lnTo>
                        <a:lnTo>
                          <a:pt x="37" y="265"/>
                        </a:lnTo>
                        <a:lnTo>
                          <a:pt x="21" y="277"/>
                        </a:lnTo>
                        <a:lnTo>
                          <a:pt x="13" y="281"/>
                        </a:lnTo>
                        <a:lnTo>
                          <a:pt x="0" y="293"/>
                        </a:lnTo>
                        <a:lnTo>
                          <a:pt x="5" y="305"/>
                        </a:lnTo>
                        <a:lnTo>
                          <a:pt x="9" y="318"/>
                        </a:lnTo>
                        <a:lnTo>
                          <a:pt x="21" y="318"/>
                        </a:lnTo>
                        <a:lnTo>
                          <a:pt x="33" y="318"/>
                        </a:lnTo>
                        <a:lnTo>
                          <a:pt x="45" y="314"/>
                        </a:lnTo>
                        <a:lnTo>
                          <a:pt x="57" y="314"/>
                        </a:lnTo>
                        <a:lnTo>
                          <a:pt x="66" y="309"/>
                        </a:lnTo>
                        <a:lnTo>
                          <a:pt x="78" y="309"/>
                        </a:lnTo>
                        <a:lnTo>
                          <a:pt x="90" y="314"/>
                        </a:lnTo>
                        <a:lnTo>
                          <a:pt x="102" y="314"/>
                        </a:lnTo>
                        <a:lnTo>
                          <a:pt x="114" y="314"/>
                        </a:lnTo>
                        <a:lnTo>
                          <a:pt x="127" y="314"/>
                        </a:lnTo>
                        <a:lnTo>
                          <a:pt x="131" y="314"/>
                        </a:lnTo>
                        <a:lnTo>
                          <a:pt x="143" y="318"/>
                        </a:lnTo>
                        <a:lnTo>
                          <a:pt x="151" y="322"/>
                        </a:lnTo>
                        <a:lnTo>
                          <a:pt x="163" y="318"/>
                        </a:lnTo>
                        <a:lnTo>
                          <a:pt x="167" y="314"/>
                        </a:lnTo>
                        <a:lnTo>
                          <a:pt x="180" y="314"/>
                        </a:lnTo>
                        <a:lnTo>
                          <a:pt x="188" y="314"/>
                        </a:lnTo>
                        <a:lnTo>
                          <a:pt x="196" y="301"/>
                        </a:lnTo>
                        <a:lnTo>
                          <a:pt x="208" y="301"/>
                        </a:lnTo>
                        <a:lnTo>
                          <a:pt x="220" y="289"/>
                        </a:lnTo>
                        <a:lnTo>
                          <a:pt x="216" y="305"/>
                        </a:lnTo>
                        <a:lnTo>
                          <a:pt x="216" y="314"/>
                        </a:lnTo>
                        <a:lnTo>
                          <a:pt x="204" y="322"/>
                        </a:lnTo>
                        <a:lnTo>
                          <a:pt x="216" y="322"/>
                        </a:lnTo>
                        <a:lnTo>
                          <a:pt x="228" y="330"/>
                        </a:lnTo>
                        <a:lnTo>
                          <a:pt x="241" y="322"/>
                        </a:lnTo>
                        <a:lnTo>
                          <a:pt x="245" y="309"/>
                        </a:lnTo>
                        <a:lnTo>
                          <a:pt x="261" y="318"/>
                        </a:lnTo>
                        <a:lnTo>
                          <a:pt x="269" y="305"/>
                        </a:lnTo>
                        <a:lnTo>
                          <a:pt x="265" y="314"/>
                        </a:lnTo>
                        <a:lnTo>
                          <a:pt x="277" y="314"/>
                        </a:lnTo>
                        <a:lnTo>
                          <a:pt x="265" y="322"/>
                        </a:lnTo>
                        <a:lnTo>
                          <a:pt x="253" y="326"/>
                        </a:lnTo>
                        <a:lnTo>
                          <a:pt x="249" y="338"/>
                        </a:lnTo>
                        <a:lnTo>
                          <a:pt x="237" y="350"/>
                        </a:lnTo>
                        <a:lnTo>
                          <a:pt x="224" y="354"/>
                        </a:lnTo>
                        <a:lnTo>
                          <a:pt x="212" y="354"/>
                        </a:lnTo>
                        <a:lnTo>
                          <a:pt x="208" y="366"/>
                        </a:lnTo>
                        <a:lnTo>
                          <a:pt x="220" y="370"/>
                        </a:lnTo>
                        <a:lnTo>
                          <a:pt x="228" y="366"/>
                        </a:lnTo>
                        <a:lnTo>
                          <a:pt x="241" y="370"/>
                        </a:lnTo>
                        <a:lnTo>
                          <a:pt x="253" y="366"/>
                        </a:lnTo>
                        <a:lnTo>
                          <a:pt x="261" y="354"/>
                        </a:lnTo>
                        <a:lnTo>
                          <a:pt x="265" y="342"/>
                        </a:lnTo>
                        <a:lnTo>
                          <a:pt x="277" y="334"/>
                        </a:lnTo>
                        <a:lnTo>
                          <a:pt x="289" y="330"/>
                        </a:lnTo>
                        <a:lnTo>
                          <a:pt x="298" y="322"/>
                        </a:lnTo>
                        <a:lnTo>
                          <a:pt x="298" y="330"/>
                        </a:lnTo>
                        <a:lnTo>
                          <a:pt x="302" y="322"/>
                        </a:lnTo>
                        <a:lnTo>
                          <a:pt x="310" y="309"/>
                        </a:lnTo>
                        <a:lnTo>
                          <a:pt x="314" y="297"/>
                        </a:lnTo>
                        <a:lnTo>
                          <a:pt x="326" y="305"/>
                        </a:lnTo>
                        <a:lnTo>
                          <a:pt x="334" y="314"/>
                        </a:lnTo>
                        <a:lnTo>
                          <a:pt x="330" y="326"/>
                        </a:lnTo>
                        <a:lnTo>
                          <a:pt x="326" y="338"/>
                        </a:lnTo>
                        <a:lnTo>
                          <a:pt x="322" y="350"/>
                        </a:lnTo>
                        <a:lnTo>
                          <a:pt x="314" y="362"/>
                        </a:lnTo>
                        <a:lnTo>
                          <a:pt x="314" y="375"/>
                        </a:lnTo>
                        <a:lnTo>
                          <a:pt x="318" y="375"/>
                        </a:lnTo>
                        <a:lnTo>
                          <a:pt x="330" y="370"/>
                        </a:lnTo>
                        <a:lnTo>
                          <a:pt x="342" y="358"/>
                        </a:lnTo>
                        <a:lnTo>
                          <a:pt x="355" y="350"/>
                        </a:lnTo>
                        <a:lnTo>
                          <a:pt x="350" y="362"/>
                        </a:lnTo>
                        <a:lnTo>
                          <a:pt x="350" y="375"/>
                        </a:lnTo>
                        <a:lnTo>
                          <a:pt x="359" y="387"/>
                        </a:lnTo>
                        <a:lnTo>
                          <a:pt x="371" y="383"/>
                        </a:lnTo>
                        <a:lnTo>
                          <a:pt x="383" y="387"/>
                        </a:lnTo>
                        <a:lnTo>
                          <a:pt x="391" y="375"/>
                        </a:lnTo>
                        <a:lnTo>
                          <a:pt x="391" y="362"/>
                        </a:lnTo>
                        <a:lnTo>
                          <a:pt x="395" y="350"/>
                        </a:lnTo>
                        <a:lnTo>
                          <a:pt x="399" y="338"/>
                        </a:lnTo>
                        <a:lnTo>
                          <a:pt x="399" y="338"/>
                        </a:lnTo>
                        <a:lnTo>
                          <a:pt x="407" y="326"/>
                        </a:lnTo>
                        <a:lnTo>
                          <a:pt x="407" y="314"/>
                        </a:lnTo>
                        <a:lnTo>
                          <a:pt x="399" y="305"/>
                        </a:lnTo>
                        <a:lnTo>
                          <a:pt x="391" y="314"/>
                        </a:lnTo>
                        <a:lnTo>
                          <a:pt x="383" y="326"/>
                        </a:lnTo>
                        <a:lnTo>
                          <a:pt x="371" y="322"/>
                        </a:lnTo>
                        <a:lnTo>
                          <a:pt x="375" y="305"/>
                        </a:lnTo>
                        <a:lnTo>
                          <a:pt x="383" y="297"/>
                        </a:lnTo>
                        <a:lnTo>
                          <a:pt x="387" y="285"/>
                        </a:lnTo>
                        <a:lnTo>
                          <a:pt x="391" y="273"/>
                        </a:lnTo>
                        <a:lnTo>
                          <a:pt x="379" y="281"/>
                        </a:lnTo>
                        <a:lnTo>
                          <a:pt x="367" y="285"/>
                        </a:lnTo>
                        <a:lnTo>
                          <a:pt x="359" y="297"/>
                        </a:lnTo>
                        <a:lnTo>
                          <a:pt x="359" y="309"/>
                        </a:lnTo>
                        <a:lnTo>
                          <a:pt x="346" y="322"/>
                        </a:lnTo>
                        <a:lnTo>
                          <a:pt x="346" y="318"/>
                        </a:lnTo>
                        <a:lnTo>
                          <a:pt x="334" y="305"/>
                        </a:lnTo>
                        <a:lnTo>
                          <a:pt x="330" y="297"/>
                        </a:lnTo>
                        <a:lnTo>
                          <a:pt x="342" y="297"/>
                        </a:lnTo>
                        <a:lnTo>
                          <a:pt x="342" y="285"/>
                        </a:lnTo>
                        <a:lnTo>
                          <a:pt x="334" y="281"/>
                        </a:lnTo>
                        <a:lnTo>
                          <a:pt x="342" y="281"/>
                        </a:lnTo>
                        <a:lnTo>
                          <a:pt x="342" y="277"/>
                        </a:lnTo>
                        <a:lnTo>
                          <a:pt x="338" y="277"/>
                        </a:lnTo>
                        <a:lnTo>
                          <a:pt x="342" y="277"/>
                        </a:lnTo>
                        <a:lnTo>
                          <a:pt x="338" y="269"/>
                        </a:lnTo>
                        <a:lnTo>
                          <a:pt x="350" y="269"/>
                        </a:lnTo>
                        <a:lnTo>
                          <a:pt x="363" y="261"/>
                        </a:lnTo>
                        <a:lnTo>
                          <a:pt x="375" y="257"/>
                        </a:lnTo>
                        <a:lnTo>
                          <a:pt x="383" y="244"/>
                        </a:lnTo>
                        <a:lnTo>
                          <a:pt x="379" y="232"/>
                        </a:lnTo>
                        <a:lnTo>
                          <a:pt x="371" y="244"/>
                        </a:lnTo>
                        <a:lnTo>
                          <a:pt x="359" y="236"/>
                        </a:lnTo>
                        <a:lnTo>
                          <a:pt x="355" y="248"/>
                        </a:lnTo>
                        <a:lnTo>
                          <a:pt x="342" y="244"/>
                        </a:lnTo>
                        <a:lnTo>
                          <a:pt x="330" y="252"/>
                        </a:lnTo>
                        <a:lnTo>
                          <a:pt x="318" y="257"/>
                        </a:lnTo>
                        <a:lnTo>
                          <a:pt x="318" y="252"/>
                        </a:lnTo>
                        <a:lnTo>
                          <a:pt x="330" y="248"/>
                        </a:lnTo>
                        <a:lnTo>
                          <a:pt x="342" y="240"/>
                        </a:lnTo>
                        <a:lnTo>
                          <a:pt x="330" y="240"/>
                        </a:lnTo>
                        <a:lnTo>
                          <a:pt x="342" y="232"/>
                        </a:lnTo>
                        <a:lnTo>
                          <a:pt x="330" y="236"/>
                        </a:lnTo>
                        <a:lnTo>
                          <a:pt x="330" y="232"/>
                        </a:lnTo>
                        <a:lnTo>
                          <a:pt x="330" y="220"/>
                        </a:lnTo>
                        <a:lnTo>
                          <a:pt x="318" y="220"/>
                        </a:lnTo>
                        <a:lnTo>
                          <a:pt x="330" y="220"/>
                        </a:lnTo>
                        <a:lnTo>
                          <a:pt x="338" y="204"/>
                        </a:lnTo>
                        <a:lnTo>
                          <a:pt x="350" y="200"/>
                        </a:lnTo>
                        <a:lnTo>
                          <a:pt x="359" y="187"/>
                        </a:lnTo>
                        <a:lnTo>
                          <a:pt x="350" y="183"/>
                        </a:lnTo>
                        <a:lnTo>
                          <a:pt x="338" y="175"/>
                        </a:lnTo>
                        <a:lnTo>
                          <a:pt x="326" y="175"/>
                        </a:lnTo>
                        <a:lnTo>
                          <a:pt x="314" y="179"/>
                        </a:lnTo>
                        <a:lnTo>
                          <a:pt x="302" y="175"/>
                        </a:lnTo>
                        <a:lnTo>
                          <a:pt x="298" y="187"/>
                        </a:lnTo>
                        <a:lnTo>
                          <a:pt x="298" y="175"/>
                        </a:lnTo>
                        <a:lnTo>
                          <a:pt x="298" y="167"/>
                        </a:lnTo>
                        <a:lnTo>
                          <a:pt x="285" y="175"/>
                        </a:lnTo>
                        <a:lnTo>
                          <a:pt x="273" y="175"/>
                        </a:lnTo>
                        <a:lnTo>
                          <a:pt x="265" y="187"/>
                        </a:lnTo>
                        <a:lnTo>
                          <a:pt x="257" y="187"/>
                        </a:lnTo>
                        <a:lnTo>
                          <a:pt x="253" y="200"/>
                        </a:lnTo>
                        <a:lnTo>
                          <a:pt x="241" y="204"/>
                        </a:lnTo>
                        <a:lnTo>
                          <a:pt x="245" y="191"/>
                        </a:lnTo>
                        <a:lnTo>
                          <a:pt x="253" y="179"/>
                        </a:lnTo>
                        <a:lnTo>
                          <a:pt x="249" y="167"/>
                        </a:lnTo>
                        <a:lnTo>
                          <a:pt x="241" y="179"/>
                        </a:lnTo>
                        <a:lnTo>
                          <a:pt x="245" y="167"/>
                        </a:lnTo>
                        <a:lnTo>
                          <a:pt x="232" y="179"/>
                        </a:lnTo>
                        <a:lnTo>
                          <a:pt x="232" y="167"/>
                        </a:lnTo>
                        <a:lnTo>
                          <a:pt x="220" y="171"/>
                        </a:lnTo>
                        <a:lnTo>
                          <a:pt x="208" y="167"/>
                        </a:lnTo>
                        <a:lnTo>
                          <a:pt x="196" y="175"/>
                        </a:lnTo>
                        <a:lnTo>
                          <a:pt x="208" y="167"/>
                        </a:lnTo>
                        <a:lnTo>
                          <a:pt x="212" y="155"/>
                        </a:lnTo>
                        <a:lnTo>
                          <a:pt x="204" y="151"/>
                        </a:lnTo>
                        <a:lnTo>
                          <a:pt x="212" y="147"/>
                        </a:lnTo>
                        <a:lnTo>
                          <a:pt x="228" y="139"/>
                        </a:lnTo>
                        <a:lnTo>
                          <a:pt x="237" y="130"/>
                        </a:lnTo>
                        <a:lnTo>
                          <a:pt x="232" y="130"/>
                        </a:lnTo>
                        <a:lnTo>
                          <a:pt x="224" y="130"/>
                        </a:lnTo>
                        <a:lnTo>
                          <a:pt x="212" y="130"/>
                        </a:lnTo>
                        <a:lnTo>
                          <a:pt x="196" y="130"/>
                        </a:lnTo>
                        <a:lnTo>
                          <a:pt x="196" y="118"/>
                        </a:lnTo>
                        <a:lnTo>
                          <a:pt x="184" y="130"/>
                        </a:lnTo>
                        <a:lnTo>
                          <a:pt x="184" y="130"/>
                        </a:lnTo>
                        <a:lnTo>
                          <a:pt x="171" y="139"/>
                        </a:lnTo>
                        <a:lnTo>
                          <a:pt x="159" y="151"/>
                        </a:lnTo>
                        <a:lnTo>
                          <a:pt x="151" y="163"/>
                        </a:lnTo>
                        <a:lnTo>
                          <a:pt x="159" y="151"/>
                        </a:lnTo>
                        <a:lnTo>
                          <a:pt x="159" y="139"/>
                        </a:lnTo>
                        <a:lnTo>
                          <a:pt x="159" y="130"/>
                        </a:lnTo>
                        <a:lnTo>
                          <a:pt x="167" y="122"/>
                        </a:lnTo>
                        <a:lnTo>
                          <a:pt x="175" y="110"/>
                        </a:lnTo>
                        <a:lnTo>
                          <a:pt x="175" y="98"/>
                        </a:lnTo>
                        <a:lnTo>
                          <a:pt x="188" y="90"/>
                        </a:lnTo>
                        <a:lnTo>
                          <a:pt x="196" y="78"/>
                        </a:lnTo>
                        <a:lnTo>
                          <a:pt x="204" y="65"/>
                        </a:lnTo>
                        <a:lnTo>
                          <a:pt x="216" y="53"/>
                        </a:lnTo>
                        <a:lnTo>
                          <a:pt x="220" y="45"/>
                        </a:lnTo>
                        <a:lnTo>
                          <a:pt x="212" y="33"/>
                        </a:lnTo>
                        <a:lnTo>
                          <a:pt x="204" y="33"/>
                        </a:lnTo>
                        <a:lnTo>
                          <a:pt x="200" y="21"/>
                        </a:lnTo>
                        <a:lnTo>
                          <a:pt x="212" y="21"/>
                        </a:lnTo>
                        <a:lnTo>
                          <a:pt x="224"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59" name="Freeform 485">
                    <a:extLst>
                      <a:ext uri="{FF2B5EF4-FFF2-40B4-BE49-F238E27FC236}">
                        <a16:creationId xmlns:a16="http://schemas.microsoft.com/office/drawing/2014/main" id="{4C927A05-1A3B-4EE2-BAE3-6F5B7E00A383}"/>
                      </a:ext>
                    </a:extLst>
                  </p:cNvPr>
                  <p:cNvSpPr>
                    <a:spLocks/>
                  </p:cNvSpPr>
                  <p:nvPr/>
                </p:nvSpPr>
                <p:spPr bwMode="gray">
                  <a:xfrm>
                    <a:off x="6714" y="7207"/>
                    <a:ext cx="167" cy="66"/>
                  </a:xfrm>
                  <a:custGeom>
                    <a:avLst/>
                    <a:gdLst>
                      <a:gd name="T0" fmla="*/ 167 w 167"/>
                      <a:gd name="T1" fmla="*/ 53 h 66"/>
                      <a:gd name="T2" fmla="*/ 155 w 167"/>
                      <a:gd name="T3" fmla="*/ 45 h 66"/>
                      <a:gd name="T4" fmla="*/ 143 w 167"/>
                      <a:gd name="T5" fmla="*/ 41 h 66"/>
                      <a:gd name="T6" fmla="*/ 130 w 167"/>
                      <a:gd name="T7" fmla="*/ 33 h 66"/>
                      <a:gd name="T8" fmla="*/ 118 w 167"/>
                      <a:gd name="T9" fmla="*/ 25 h 66"/>
                      <a:gd name="T10" fmla="*/ 94 w 167"/>
                      <a:gd name="T11" fmla="*/ 17 h 66"/>
                      <a:gd name="T12" fmla="*/ 82 w 167"/>
                      <a:gd name="T13" fmla="*/ 13 h 66"/>
                      <a:gd name="T14" fmla="*/ 73 w 167"/>
                      <a:gd name="T15" fmla="*/ 9 h 66"/>
                      <a:gd name="T16" fmla="*/ 61 w 167"/>
                      <a:gd name="T17" fmla="*/ 9 h 66"/>
                      <a:gd name="T18" fmla="*/ 49 w 167"/>
                      <a:gd name="T19" fmla="*/ 5 h 66"/>
                      <a:gd name="T20" fmla="*/ 37 w 167"/>
                      <a:gd name="T21" fmla="*/ 5 h 66"/>
                      <a:gd name="T22" fmla="*/ 25 w 167"/>
                      <a:gd name="T23" fmla="*/ 0 h 66"/>
                      <a:gd name="T24" fmla="*/ 12 w 167"/>
                      <a:gd name="T25" fmla="*/ 0 h 66"/>
                      <a:gd name="T26" fmla="*/ 0 w 167"/>
                      <a:gd name="T27" fmla="*/ 5 h 66"/>
                      <a:gd name="T28" fmla="*/ 12 w 167"/>
                      <a:gd name="T29" fmla="*/ 13 h 66"/>
                      <a:gd name="T30" fmla="*/ 25 w 167"/>
                      <a:gd name="T31" fmla="*/ 17 h 66"/>
                      <a:gd name="T32" fmla="*/ 37 w 167"/>
                      <a:gd name="T33" fmla="*/ 21 h 66"/>
                      <a:gd name="T34" fmla="*/ 49 w 167"/>
                      <a:gd name="T35" fmla="*/ 29 h 66"/>
                      <a:gd name="T36" fmla="*/ 57 w 167"/>
                      <a:gd name="T37" fmla="*/ 41 h 66"/>
                      <a:gd name="T38" fmla="*/ 69 w 167"/>
                      <a:gd name="T39" fmla="*/ 45 h 66"/>
                      <a:gd name="T40" fmla="*/ 82 w 167"/>
                      <a:gd name="T41" fmla="*/ 53 h 66"/>
                      <a:gd name="T42" fmla="*/ 94 w 167"/>
                      <a:gd name="T43" fmla="*/ 57 h 66"/>
                      <a:gd name="T44" fmla="*/ 106 w 167"/>
                      <a:gd name="T45" fmla="*/ 62 h 66"/>
                      <a:gd name="T46" fmla="*/ 118 w 167"/>
                      <a:gd name="T47" fmla="*/ 62 h 66"/>
                      <a:gd name="T48" fmla="*/ 126 w 167"/>
                      <a:gd name="T49" fmla="*/ 66 h 66"/>
                      <a:gd name="T50" fmla="*/ 139 w 167"/>
                      <a:gd name="T51" fmla="*/ 66 h 66"/>
                      <a:gd name="T52" fmla="*/ 163 w 167"/>
                      <a:gd name="T53" fmla="*/ 66 h 66"/>
                      <a:gd name="T54" fmla="*/ 167 w 167"/>
                      <a:gd name="T55"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66">
                        <a:moveTo>
                          <a:pt x="167" y="53"/>
                        </a:moveTo>
                        <a:lnTo>
                          <a:pt x="155" y="45"/>
                        </a:lnTo>
                        <a:lnTo>
                          <a:pt x="143" y="41"/>
                        </a:lnTo>
                        <a:lnTo>
                          <a:pt x="130" y="33"/>
                        </a:lnTo>
                        <a:lnTo>
                          <a:pt x="118" y="25"/>
                        </a:lnTo>
                        <a:lnTo>
                          <a:pt x="94" y="17"/>
                        </a:lnTo>
                        <a:lnTo>
                          <a:pt x="82" y="13"/>
                        </a:lnTo>
                        <a:lnTo>
                          <a:pt x="73" y="9"/>
                        </a:lnTo>
                        <a:lnTo>
                          <a:pt x="61" y="9"/>
                        </a:lnTo>
                        <a:lnTo>
                          <a:pt x="49" y="5"/>
                        </a:lnTo>
                        <a:lnTo>
                          <a:pt x="37" y="5"/>
                        </a:lnTo>
                        <a:lnTo>
                          <a:pt x="25" y="0"/>
                        </a:lnTo>
                        <a:lnTo>
                          <a:pt x="12" y="0"/>
                        </a:lnTo>
                        <a:lnTo>
                          <a:pt x="0" y="5"/>
                        </a:lnTo>
                        <a:lnTo>
                          <a:pt x="12" y="13"/>
                        </a:lnTo>
                        <a:lnTo>
                          <a:pt x="25" y="17"/>
                        </a:lnTo>
                        <a:lnTo>
                          <a:pt x="37" y="21"/>
                        </a:lnTo>
                        <a:lnTo>
                          <a:pt x="49" y="29"/>
                        </a:lnTo>
                        <a:lnTo>
                          <a:pt x="57" y="41"/>
                        </a:lnTo>
                        <a:lnTo>
                          <a:pt x="69" y="45"/>
                        </a:lnTo>
                        <a:lnTo>
                          <a:pt x="82" y="53"/>
                        </a:lnTo>
                        <a:lnTo>
                          <a:pt x="94" y="57"/>
                        </a:lnTo>
                        <a:lnTo>
                          <a:pt x="106" y="62"/>
                        </a:lnTo>
                        <a:lnTo>
                          <a:pt x="118" y="62"/>
                        </a:lnTo>
                        <a:lnTo>
                          <a:pt x="126" y="66"/>
                        </a:lnTo>
                        <a:lnTo>
                          <a:pt x="139" y="66"/>
                        </a:lnTo>
                        <a:lnTo>
                          <a:pt x="163" y="66"/>
                        </a:lnTo>
                        <a:lnTo>
                          <a:pt x="167" y="5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60" name="Freeform 486">
                    <a:extLst>
                      <a:ext uri="{FF2B5EF4-FFF2-40B4-BE49-F238E27FC236}">
                        <a16:creationId xmlns:a16="http://schemas.microsoft.com/office/drawing/2014/main" id="{9517E205-6749-4529-933D-DCB7237AB3BC}"/>
                      </a:ext>
                    </a:extLst>
                  </p:cNvPr>
                  <p:cNvSpPr>
                    <a:spLocks/>
                  </p:cNvSpPr>
                  <p:nvPr/>
                </p:nvSpPr>
                <p:spPr bwMode="gray">
                  <a:xfrm>
                    <a:off x="6893" y="7443"/>
                    <a:ext cx="106" cy="98"/>
                  </a:xfrm>
                  <a:custGeom>
                    <a:avLst/>
                    <a:gdLst>
                      <a:gd name="T0" fmla="*/ 102 w 106"/>
                      <a:gd name="T1" fmla="*/ 62 h 98"/>
                      <a:gd name="T2" fmla="*/ 94 w 106"/>
                      <a:gd name="T3" fmla="*/ 53 h 98"/>
                      <a:gd name="T4" fmla="*/ 82 w 106"/>
                      <a:gd name="T5" fmla="*/ 53 h 98"/>
                      <a:gd name="T6" fmla="*/ 69 w 106"/>
                      <a:gd name="T7" fmla="*/ 45 h 98"/>
                      <a:gd name="T8" fmla="*/ 57 w 106"/>
                      <a:gd name="T9" fmla="*/ 57 h 98"/>
                      <a:gd name="T10" fmla="*/ 69 w 106"/>
                      <a:gd name="T11" fmla="*/ 49 h 98"/>
                      <a:gd name="T12" fmla="*/ 57 w 106"/>
                      <a:gd name="T13" fmla="*/ 62 h 98"/>
                      <a:gd name="T14" fmla="*/ 45 w 106"/>
                      <a:gd name="T15" fmla="*/ 74 h 98"/>
                      <a:gd name="T16" fmla="*/ 57 w 106"/>
                      <a:gd name="T17" fmla="*/ 74 h 98"/>
                      <a:gd name="T18" fmla="*/ 69 w 106"/>
                      <a:gd name="T19" fmla="*/ 66 h 98"/>
                      <a:gd name="T20" fmla="*/ 57 w 106"/>
                      <a:gd name="T21" fmla="*/ 78 h 98"/>
                      <a:gd name="T22" fmla="*/ 49 w 106"/>
                      <a:gd name="T23" fmla="*/ 90 h 98"/>
                      <a:gd name="T24" fmla="*/ 37 w 106"/>
                      <a:gd name="T25" fmla="*/ 86 h 98"/>
                      <a:gd name="T26" fmla="*/ 25 w 106"/>
                      <a:gd name="T27" fmla="*/ 90 h 98"/>
                      <a:gd name="T28" fmla="*/ 33 w 106"/>
                      <a:gd name="T29" fmla="*/ 78 h 98"/>
                      <a:gd name="T30" fmla="*/ 45 w 106"/>
                      <a:gd name="T31" fmla="*/ 74 h 98"/>
                      <a:gd name="T32" fmla="*/ 33 w 106"/>
                      <a:gd name="T33" fmla="*/ 74 h 98"/>
                      <a:gd name="T34" fmla="*/ 45 w 106"/>
                      <a:gd name="T35" fmla="*/ 62 h 98"/>
                      <a:gd name="T36" fmla="*/ 57 w 106"/>
                      <a:gd name="T37" fmla="*/ 57 h 98"/>
                      <a:gd name="T38" fmla="*/ 69 w 106"/>
                      <a:gd name="T39" fmla="*/ 45 h 98"/>
                      <a:gd name="T40" fmla="*/ 57 w 106"/>
                      <a:gd name="T41" fmla="*/ 53 h 98"/>
                      <a:gd name="T42" fmla="*/ 61 w 106"/>
                      <a:gd name="T43" fmla="*/ 41 h 98"/>
                      <a:gd name="T44" fmla="*/ 69 w 106"/>
                      <a:gd name="T45" fmla="*/ 29 h 98"/>
                      <a:gd name="T46" fmla="*/ 69 w 106"/>
                      <a:gd name="T47" fmla="*/ 17 h 98"/>
                      <a:gd name="T48" fmla="*/ 74 w 106"/>
                      <a:gd name="T49" fmla="*/ 5 h 98"/>
                      <a:gd name="T50" fmla="*/ 65 w 106"/>
                      <a:gd name="T51" fmla="*/ 0 h 98"/>
                      <a:gd name="T52" fmla="*/ 49 w 106"/>
                      <a:gd name="T53" fmla="*/ 0 h 98"/>
                      <a:gd name="T54" fmla="*/ 41 w 106"/>
                      <a:gd name="T55" fmla="*/ 9 h 98"/>
                      <a:gd name="T56" fmla="*/ 33 w 106"/>
                      <a:gd name="T57" fmla="*/ 21 h 98"/>
                      <a:gd name="T58" fmla="*/ 29 w 106"/>
                      <a:gd name="T59" fmla="*/ 33 h 98"/>
                      <a:gd name="T60" fmla="*/ 21 w 106"/>
                      <a:gd name="T61" fmla="*/ 45 h 98"/>
                      <a:gd name="T62" fmla="*/ 8 w 106"/>
                      <a:gd name="T63" fmla="*/ 53 h 98"/>
                      <a:gd name="T64" fmla="*/ 0 w 106"/>
                      <a:gd name="T65" fmla="*/ 66 h 98"/>
                      <a:gd name="T66" fmla="*/ 4 w 106"/>
                      <a:gd name="T67" fmla="*/ 78 h 98"/>
                      <a:gd name="T68" fmla="*/ 4 w 106"/>
                      <a:gd name="T69" fmla="*/ 90 h 98"/>
                      <a:gd name="T70" fmla="*/ 12 w 106"/>
                      <a:gd name="T71" fmla="*/ 98 h 98"/>
                      <a:gd name="T72" fmla="*/ 25 w 106"/>
                      <a:gd name="T73" fmla="*/ 98 h 98"/>
                      <a:gd name="T74" fmla="*/ 37 w 106"/>
                      <a:gd name="T75" fmla="*/ 98 h 98"/>
                      <a:gd name="T76" fmla="*/ 49 w 106"/>
                      <a:gd name="T77" fmla="*/ 98 h 98"/>
                      <a:gd name="T78" fmla="*/ 69 w 106"/>
                      <a:gd name="T79" fmla="*/ 94 h 98"/>
                      <a:gd name="T80" fmla="*/ 82 w 106"/>
                      <a:gd name="T81" fmla="*/ 86 h 98"/>
                      <a:gd name="T82" fmla="*/ 94 w 106"/>
                      <a:gd name="T83" fmla="*/ 78 h 98"/>
                      <a:gd name="T84" fmla="*/ 106 w 106"/>
                      <a:gd name="T85" fmla="*/ 74 h 98"/>
                      <a:gd name="T86" fmla="*/ 102 w 106"/>
                      <a:gd name="T87"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98">
                        <a:moveTo>
                          <a:pt x="102" y="62"/>
                        </a:moveTo>
                        <a:lnTo>
                          <a:pt x="94" y="53"/>
                        </a:lnTo>
                        <a:lnTo>
                          <a:pt x="82" y="53"/>
                        </a:lnTo>
                        <a:lnTo>
                          <a:pt x="69" y="45"/>
                        </a:lnTo>
                        <a:lnTo>
                          <a:pt x="57" y="57"/>
                        </a:lnTo>
                        <a:lnTo>
                          <a:pt x="69" y="49"/>
                        </a:lnTo>
                        <a:lnTo>
                          <a:pt x="57" y="62"/>
                        </a:lnTo>
                        <a:lnTo>
                          <a:pt x="45" y="74"/>
                        </a:lnTo>
                        <a:lnTo>
                          <a:pt x="57" y="74"/>
                        </a:lnTo>
                        <a:lnTo>
                          <a:pt x="69" y="66"/>
                        </a:lnTo>
                        <a:lnTo>
                          <a:pt x="57" y="78"/>
                        </a:lnTo>
                        <a:lnTo>
                          <a:pt x="49" y="90"/>
                        </a:lnTo>
                        <a:lnTo>
                          <a:pt x="37" y="86"/>
                        </a:lnTo>
                        <a:lnTo>
                          <a:pt x="25" y="90"/>
                        </a:lnTo>
                        <a:lnTo>
                          <a:pt x="33" y="78"/>
                        </a:lnTo>
                        <a:lnTo>
                          <a:pt x="45" y="74"/>
                        </a:lnTo>
                        <a:lnTo>
                          <a:pt x="33" y="74"/>
                        </a:lnTo>
                        <a:lnTo>
                          <a:pt x="45" y="62"/>
                        </a:lnTo>
                        <a:lnTo>
                          <a:pt x="57" y="57"/>
                        </a:lnTo>
                        <a:lnTo>
                          <a:pt x="69" y="45"/>
                        </a:lnTo>
                        <a:lnTo>
                          <a:pt x="57" y="53"/>
                        </a:lnTo>
                        <a:lnTo>
                          <a:pt x="61" y="41"/>
                        </a:lnTo>
                        <a:lnTo>
                          <a:pt x="69" y="29"/>
                        </a:lnTo>
                        <a:lnTo>
                          <a:pt x="69" y="17"/>
                        </a:lnTo>
                        <a:lnTo>
                          <a:pt x="74" y="5"/>
                        </a:lnTo>
                        <a:lnTo>
                          <a:pt x="65" y="0"/>
                        </a:lnTo>
                        <a:lnTo>
                          <a:pt x="49" y="0"/>
                        </a:lnTo>
                        <a:lnTo>
                          <a:pt x="41" y="9"/>
                        </a:lnTo>
                        <a:lnTo>
                          <a:pt x="33" y="21"/>
                        </a:lnTo>
                        <a:lnTo>
                          <a:pt x="29" y="33"/>
                        </a:lnTo>
                        <a:lnTo>
                          <a:pt x="21" y="45"/>
                        </a:lnTo>
                        <a:lnTo>
                          <a:pt x="8" y="53"/>
                        </a:lnTo>
                        <a:lnTo>
                          <a:pt x="0" y="66"/>
                        </a:lnTo>
                        <a:lnTo>
                          <a:pt x="4" y="78"/>
                        </a:lnTo>
                        <a:lnTo>
                          <a:pt x="4" y="90"/>
                        </a:lnTo>
                        <a:lnTo>
                          <a:pt x="12" y="98"/>
                        </a:lnTo>
                        <a:lnTo>
                          <a:pt x="25" y="98"/>
                        </a:lnTo>
                        <a:lnTo>
                          <a:pt x="37" y="98"/>
                        </a:lnTo>
                        <a:lnTo>
                          <a:pt x="49" y="98"/>
                        </a:lnTo>
                        <a:lnTo>
                          <a:pt x="69" y="94"/>
                        </a:lnTo>
                        <a:lnTo>
                          <a:pt x="82" y="86"/>
                        </a:lnTo>
                        <a:lnTo>
                          <a:pt x="94" y="78"/>
                        </a:lnTo>
                        <a:lnTo>
                          <a:pt x="106" y="74"/>
                        </a:lnTo>
                        <a:lnTo>
                          <a:pt x="102" y="6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461" name="Freeform 487">
                    <a:extLst>
                      <a:ext uri="{FF2B5EF4-FFF2-40B4-BE49-F238E27FC236}">
                        <a16:creationId xmlns:a16="http://schemas.microsoft.com/office/drawing/2014/main" id="{FEDCA8AE-FC9F-4DAE-8622-1E66BB87FB45}"/>
                      </a:ext>
                    </a:extLst>
                  </p:cNvPr>
                  <p:cNvSpPr>
                    <a:spLocks/>
                  </p:cNvSpPr>
                  <p:nvPr/>
                </p:nvSpPr>
                <p:spPr bwMode="gray">
                  <a:xfrm>
                    <a:off x="6718" y="7435"/>
                    <a:ext cx="147" cy="78"/>
                  </a:xfrm>
                  <a:custGeom>
                    <a:avLst/>
                    <a:gdLst>
                      <a:gd name="T0" fmla="*/ 106 w 147"/>
                      <a:gd name="T1" fmla="*/ 78 h 78"/>
                      <a:gd name="T2" fmla="*/ 118 w 147"/>
                      <a:gd name="T3" fmla="*/ 78 h 78"/>
                      <a:gd name="T4" fmla="*/ 118 w 147"/>
                      <a:gd name="T5" fmla="*/ 61 h 78"/>
                      <a:gd name="T6" fmla="*/ 122 w 147"/>
                      <a:gd name="T7" fmla="*/ 53 h 78"/>
                      <a:gd name="T8" fmla="*/ 135 w 147"/>
                      <a:gd name="T9" fmla="*/ 49 h 78"/>
                      <a:gd name="T10" fmla="*/ 147 w 147"/>
                      <a:gd name="T11" fmla="*/ 41 h 78"/>
                      <a:gd name="T12" fmla="*/ 135 w 147"/>
                      <a:gd name="T13" fmla="*/ 37 h 78"/>
                      <a:gd name="T14" fmla="*/ 126 w 147"/>
                      <a:gd name="T15" fmla="*/ 37 h 78"/>
                      <a:gd name="T16" fmla="*/ 114 w 147"/>
                      <a:gd name="T17" fmla="*/ 41 h 78"/>
                      <a:gd name="T18" fmla="*/ 102 w 147"/>
                      <a:gd name="T19" fmla="*/ 41 h 78"/>
                      <a:gd name="T20" fmla="*/ 90 w 147"/>
                      <a:gd name="T21" fmla="*/ 41 h 78"/>
                      <a:gd name="T22" fmla="*/ 78 w 147"/>
                      <a:gd name="T23" fmla="*/ 41 h 78"/>
                      <a:gd name="T24" fmla="*/ 65 w 147"/>
                      <a:gd name="T25" fmla="*/ 37 h 78"/>
                      <a:gd name="T26" fmla="*/ 53 w 147"/>
                      <a:gd name="T27" fmla="*/ 33 h 78"/>
                      <a:gd name="T28" fmla="*/ 45 w 147"/>
                      <a:gd name="T29" fmla="*/ 37 h 78"/>
                      <a:gd name="T30" fmla="*/ 29 w 147"/>
                      <a:gd name="T31" fmla="*/ 37 h 78"/>
                      <a:gd name="T32" fmla="*/ 33 w 147"/>
                      <a:gd name="T33" fmla="*/ 29 h 78"/>
                      <a:gd name="T34" fmla="*/ 21 w 147"/>
                      <a:gd name="T35" fmla="*/ 17 h 78"/>
                      <a:gd name="T36" fmla="*/ 29 w 147"/>
                      <a:gd name="T37" fmla="*/ 4 h 78"/>
                      <a:gd name="T38" fmla="*/ 17 w 147"/>
                      <a:gd name="T39" fmla="*/ 0 h 78"/>
                      <a:gd name="T40" fmla="*/ 8 w 147"/>
                      <a:gd name="T41" fmla="*/ 13 h 78"/>
                      <a:gd name="T42" fmla="*/ 0 w 147"/>
                      <a:gd name="T43" fmla="*/ 25 h 78"/>
                      <a:gd name="T44" fmla="*/ 13 w 147"/>
                      <a:gd name="T45" fmla="*/ 29 h 78"/>
                      <a:gd name="T46" fmla="*/ 21 w 147"/>
                      <a:gd name="T47" fmla="*/ 41 h 78"/>
                      <a:gd name="T48" fmla="*/ 33 w 147"/>
                      <a:gd name="T49" fmla="*/ 45 h 78"/>
                      <a:gd name="T50" fmla="*/ 45 w 147"/>
                      <a:gd name="T51" fmla="*/ 49 h 78"/>
                      <a:gd name="T52" fmla="*/ 45 w 147"/>
                      <a:gd name="T53" fmla="*/ 53 h 78"/>
                      <a:gd name="T54" fmla="*/ 57 w 147"/>
                      <a:gd name="T55" fmla="*/ 61 h 78"/>
                      <a:gd name="T56" fmla="*/ 69 w 147"/>
                      <a:gd name="T57" fmla="*/ 61 h 78"/>
                      <a:gd name="T58" fmla="*/ 78 w 147"/>
                      <a:gd name="T59" fmla="*/ 57 h 78"/>
                      <a:gd name="T60" fmla="*/ 82 w 147"/>
                      <a:gd name="T61" fmla="*/ 57 h 78"/>
                      <a:gd name="T62" fmla="*/ 94 w 147"/>
                      <a:gd name="T63" fmla="*/ 61 h 78"/>
                      <a:gd name="T64" fmla="*/ 94 w 147"/>
                      <a:gd name="T65" fmla="*/ 74 h 78"/>
                      <a:gd name="T66" fmla="*/ 106 w 147"/>
                      <a:gd name="T6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78">
                        <a:moveTo>
                          <a:pt x="106" y="78"/>
                        </a:moveTo>
                        <a:lnTo>
                          <a:pt x="118" y="78"/>
                        </a:lnTo>
                        <a:lnTo>
                          <a:pt x="118" y="61"/>
                        </a:lnTo>
                        <a:lnTo>
                          <a:pt x="122" y="53"/>
                        </a:lnTo>
                        <a:lnTo>
                          <a:pt x="135" y="49"/>
                        </a:lnTo>
                        <a:lnTo>
                          <a:pt x="147" y="41"/>
                        </a:lnTo>
                        <a:lnTo>
                          <a:pt x="135" y="37"/>
                        </a:lnTo>
                        <a:lnTo>
                          <a:pt x="126" y="37"/>
                        </a:lnTo>
                        <a:lnTo>
                          <a:pt x="114" y="41"/>
                        </a:lnTo>
                        <a:lnTo>
                          <a:pt x="102" y="41"/>
                        </a:lnTo>
                        <a:lnTo>
                          <a:pt x="90" y="41"/>
                        </a:lnTo>
                        <a:lnTo>
                          <a:pt x="78" y="41"/>
                        </a:lnTo>
                        <a:lnTo>
                          <a:pt x="65" y="37"/>
                        </a:lnTo>
                        <a:lnTo>
                          <a:pt x="53" y="33"/>
                        </a:lnTo>
                        <a:lnTo>
                          <a:pt x="45" y="37"/>
                        </a:lnTo>
                        <a:lnTo>
                          <a:pt x="29" y="37"/>
                        </a:lnTo>
                        <a:lnTo>
                          <a:pt x="33" y="29"/>
                        </a:lnTo>
                        <a:lnTo>
                          <a:pt x="21" y="17"/>
                        </a:lnTo>
                        <a:lnTo>
                          <a:pt x="29" y="4"/>
                        </a:lnTo>
                        <a:lnTo>
                          <a:pt x="17" y="0"/>
                        </a:lnTo>
                        <a:lnTo>
                          <a:pt x="8" y="13"/>
                        </a:lnTo>
                        <a:lnTo>
                          <a:pt x="0" y="25"/>
                        </a:lnTo>
                        <a:lnTo>
                          <a:pt x="13" y="29"/>
                        </a:lnTo>
                        <a:lnTo>
                          <a:pt x="21" y="41"/>
                        </a:lnTo>
                        <a:lnTo>
                          <a:pt x="33" y="45"/>
                        </a:lnTo>
                        <a:lnTo>
                          <a:pt x="45" y="49"/>
                        </a:lnTo>
                        <a:lnTo>
                          <a:pt x="45" y="53"/>
                        </a:lnTo>
                        <a:lnTo>
                          <a:pt x="57" y="61"/>
                        </a:lnTo>
                        <a:lnTo>
                          <a:pt x="69" y="61"/>
                        </a:lnTo>
                        <a:lnTo>
                          <a:pt x="78" y="57"/>
                        </a:lnTo>
                        <a:lnTo>
                          <a:pt x="82" y="57"/>
                        </a:lnTo>
                        <a:lnTo>
                          <a:pt x="94" y="61"/>
                        </a:lnTo>
                        <a:lnTo>
                          <a:pt x="94" y="74"/>
                        </a:lnTo>
                        <a:lnTo>
                          <a:pt x="106" y="7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381" name="Freeform 488">
                  <a:extLst>
                    <a:ext uri="{FF2B5EF4-FFF2-40B4-BE49-F238E27FC236}">
                      <a16:creationId xmlns:a16="http://schemas.microsoft.com/office/drawing/2014/main" id="{E82CB517-BD85-47EE-95D3-6B9F0547EC73}"/>
                    </a:ext>
                  </a:extLst>
                </p:cNvPr>
                <p:cNvSpPr>
                  <a:spLocks/>
                </p:cNvSpPr>
                <p:nvPr/>
              </p:nvSpPr>
              <p:spPr bwMode="gray">
                <a:xfrm>
                  <a:off x="2405" y="5409"/>
                  <a:ext cx="130" cy="106"/>
                </a:xfrm>
                <a:custGeom>
                  <a:avLst/>
                  <a:gdLst>
                    <a:gd name="T0" fmla="*/ 65 w 130"/>
                    <a:gd name="T1" fmla="*/ 77 h 106"/>
                    <a:gd name="T2" fmla="*/ 69 w 130"/>
                    <a:gd name="T3" fmla="*/ 77 h 106"/>
                    <a:gd name="T4" fmla="*/ 77 w 130"/>
                    <a:gd name="T5" fmla="*/ 90 h 106"/>
                    <a:gd name="T6" fmla="*/ 89 w 130"/>
                    <a:gd name="T7" fmla="*/ 102 h 106"/>
                    <a:gd name="T8" fmla="*/ 98 w 130"/>
                    <a:gd name="T9" fmla="*/ 106 h 106"/>
                    <a:gd name="T10" fmla="*/ 89 w 130"/>
                    <a:gd name="T11" fmla="*/ 94 h 106"/>
                    <a:gd name="T12" fmla="*/ 81 w 130"/>
                    <a:gd name="T13" fmla="*/ 81 h 106"/>
                    <a:gd name="T14" fmla="*/ 73 w 130"/>
                    <a:gd name="T15" fmla="*/ 73 h 106"/>
                    <a:gd name="T16" fmla="*/ 85 w 130"/>
                    <a:gd name="T17" fmla="*/ 65 h 106"/>
                    <a:gd name="T18" fmla="*/ 85 w 130"/>
                    <a:gd name="T19" fmla="*/ 61 h 106"/>
                    <a:gd name="T20" fmla="*/ 89 w 130"/>
                    <a:gd name="T21" fmla="*/ 61 h 106"/>
                    <a:gd name="T22" fmla="*/ 98 w 130"/>
                    <a:gd name="T23" fmla="*/ 49 h 106"/>
                    <a:gd name="T24" fmla="*/ 110 w 130"/>
                    <a:gd name="T25" fmla="*/ 41 h 106"/>
                    <a:gd name="T26" fmla="*/ 122 w 130"/>
                    <a:gd name="T27" fmla="*/ 29 h 106"/>
                    <a:gd name="T28" fmla="*/ 130 w 130"/>
                    <a:gd name="T29" fmla="*/ 16 h 106"/>
                    <a:gd name="T30" fmla="*/ 118 w 130"/>
                    <a:gd name="T31" fmla="*/ 20 h 106"/>
                    <a:gd name="T32" fmla="*/ 106 w 130"/>
                    <a:gd name="T33" fmla="*/ 16 h 106"/>
                    <a:gd name="T34" fmla="*/ 102 w 130"/>
                    <a:gd name="T35" fmla="*/ 4 h 106"/>
                    <a:gd name="T36" fmla="*/ 89 w 130"/>
                    <a:gd name="T37" fmla="*/ 0 h 106"/>
                    <a:gd name="T38" fmla="*/ 89 w 130"/>
                    <a:gd name="T39" fmla="*/ 12 h 106"/>
                    <a:gd name="T40" fmla="*/ 81 w 130"/>
                    <a:gd name="T41" fmla="*/ 24 h 106"/>
                    <a:gd name="T42" fmla="*/ 69 w 130"/>
                    <a:gd name="T43" fmla="*/ 24 h 106"/>
                    <a:gd name="T44" fmla="*/ 57 w 130"/>
                    <a:gd name="T45" fmla="*/ 24 h 106"/>
                    <a:gd name="T46" fmla="*/ 53 w 130"/>
                    <a:gd name="T47" fmla="*/ 24 h 106"/>
                    <a:gd name="T48" fmla="*/ 41 w 130"/>
                    <a:gd name="T49" fmla="*/ 29 h 106"/>
                    <a:gd name="T50" fmla="*/ 41 w 130"/>
                    <a:gd name="T51" fmla="*/ 41 h 106"/>
                    <a:gd name="T52" fmla="*/ 45 w 130"/>
                    <a:gd name="T53" fmla="*/ 49 h 106"/>
                    <a:gd name="T54" fmla="*/ 20 w 130"/>
                    <a:gd name="T55" fmla="*/ 41 h 106"/>
                    <a:gd name="T56" fmla="*/ 20 w 130"/>
                    <a:gd name="T57" fmla="*/ 49 h 106"/>
                    <a:gd name="T58" fmla="*/ 8 w 130"/>
                    <a:gd name="T59" fmla="*/ 41 h 106"/>
                    <a:gd name="T60" fmla="*/ 12 w 130"/>
                    <a:gd name="T61" fmla="*/ 53 h 106"/>
                    <a:gd name="T62" fmla="*/ 24 w 130"/>
                    <a:gd name="T63" fmla="*/ 61 h 106"/>
                    <a:gd name="T64" fmla="*/ 12 w 130"/>
                    <a:gd name="T65" fmla="*/ 57 h 106"/>
                    <a:gd name="T66" fmla="*/ 0 w 130"/>
                    <a:gd name="T67" fmla="*/ 49 h 106"/>
                    <a:gd name="T68" fmla="*/ 0 w 130"/>
                    <a:gd name="T69" fmla="*/ 61 h 106"/>
                    <a:gd name="T70" fmla="*/ 12 w 130"/>
                    <a:gd name="T71" fmla="*/ 69 h 106"/>
                    <a:gd name="T72" fmla="*/ 20 w 130"/>
                    <a:gd name="T73" fmla="*/ 73 h 106"/>
                    <a:gd name="T74" fmla="*/ 24 w 130"/>
                    <a:gd name="T75" fmla="*/ 73 h 106"/>
                    <a:gd name="T76" fmla="*/ 12 w 130"/>
                    <a:gd name="T77" fmla="*/ 77 h 106"/>
                    <a:gd name="T78" fmla="*/ 8 w 130"/>
                    <a:gd name="T79" fmla="*/ 77 h 106"/>
                    <a:gd name="T80" fmla="*/ 0 w 130"/>
                    <a:gd name="T81" fmla="*/ 77 h 106"/>
                    <a:gd name="T82" fmla="*/ 12 w 130"/>
                    <a:gd name="T83" fmla="*/ 85 h 106"/>
                    <a:gd name="T84" fmla="*/ 24 w 130"/>
                    <a:gd name="T85" fmla="*/ 85 h 106"/>
                    <a:gd name="T86" fmla="*/ 28 w 130"/>
                    <a:gd name="T87" fmla="*/ 77 h 106"/>
                    <a:gd name="T88" fmla="*/ 41 w 130"/>
                    <a:gd name="T89" fmla="*/ 81 h 106"/>
                    <a:gd name="T90" fmla="*/ 53 w 130"/>
                    <a:gd name="T91" fmla="*/ 85 h 106"/>
                    <a:gd name="T92" fmla="*/ 65 w 130"/>
                    <a:gd name="T93"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 h="106">
                      <a:moveTo>
                        <a:pt x="65" y="77"/>
                      </a:moveTo>
                      <a:lnTo>
                        <a:pt x="69" y="77"/>
                      </a:lnTo>
                      <a:lnTo>
                        <a:pt x="77" y="90"/>
                      </a:lnTo>
                      <a:lnTo>
                        <a:pt x="89" y="102"/>
                      </a:lnTo>
                      <a:lnTo>
                        <a:pt x="98" y="106"/>
                      </a:lnTo>
                      <a:lnTo>
                        <a:pt x="89" y="94"/>
                      </a:lnTo>
                      <a:lnTo>
                        <a:pt x="81" y="81"/>
                      </a:lnTo>
                      <a:lnTo>
                        <a:pt x="73" y="73"/>
                      </a:lnTo>
                      <a:lnTo>
                        <a:pt x="85" y="65"/>
                      </a:lnTo>
                      <a:lnTo>
                        <a:pt x="85" y="61"/>
                      </a:lnTo>
                      <a:lnTo>
                        <a:pt x="89" y="61"/>
                      </a:lnTo>
                      <a:lnTo>
                        <a:pt x="98" y="49"/>
                      </a:lnTo>
                      <a:lnTo>
                        <a:pt x="110" y="41"/>
                      </a:lnTo>
                      <a:lnTo>
                        <a:pt x="122" y="29"/>
                      </a:lnTo>
                      <a:lnTo>
                        <a:pt x="130" y="16"/>
                      </a:lnTo>
                      <a:lnTo>
                        <a:pt x="118" y="20"/>
                      </a:lnTo>
                      <a:lnTo>
                        <a:pt x="106" y="16"/>
                      </a:lnTo>
                      <a:lnTo>
                        <a:pt x="102" y="4"/>
                      </a:lnTo>
                      <a:lnTo>
                        <a:pt x="89" y="0"/>
                      </a:lnTo>
                      <a:lnTo>
                        <a:pt x="89" y="12"/>
                      </a:lnTo>
                      <a:lnTo>
                        <a:pt x="81" y="24"/>
                      </a:lnTo>
                      <a:lnTo>
                        <a:pt x="69" y="24"/>
                      </a:lnTo>
                      <a:lnTo>
                        <a:pt x="57" y="24"/>
                      </a:lnTo>
                      <a:lnTo>
                        <a:pt x="53" y="24"/>
                      </a:lnTo>
                      <a:lnTo>
                        <a:pt x="41" y="29"/>
                      </a:lnTo>
                      <a:lnTo>
                        <a:pt x="41" y="41"/>
                      </a:lnTo>
                      <a:lnTo>
                        <a:pt x="45" y="49"/>
                      </a:lnTo>
                      <a:lnTo>
                        <a:pt x="20" y="41"/>
                      </a:lnTo>
                      <a:lnTo>
                        <a:pt x="20" y="49"/>
                      </a:lnTo>
                      <a:lnTo>
                        <a:pt x="8" y="41"/>
                      </a:lnTo>
                      <a:lnTo>
                        <a:pt x="12" y="53"/>
                      </a:lnTo>
                      <a:lnTo>
                        <a:pt x="24" y="61"/>
                      </a:lnTo>
                      <a:lnTo>
                        <a:pt x="12" y="57"/>
                      </a:lnTo>
                      <a:lnTo>
                        <a:pt x="0" y="49"/>
                      </a:lnTo>
                      <a:lnTo>
                        <a:pt x="0" y="61"/>
                      </a:lnTo>
                      <a:lnTo>
                        <a:pt x="12" y="69"/>
                      </a:lnTo>
                      <a:lnTo>
                        <a:pt x="20" y="73"/>
                      </a:lnTo>
                      <a:lnTo>
                        <a:pt x="24" y="73"/>
                      </a:lnTo>
                      <a:lnTo>
                        <a:pt x="12" y="77"/>
                      </a:lnTo>
                      <a:lnTo>
                        <a:pt x="8" y="77"/>
                      </a:lnTo>
                      <a:lnTo>
                        <a:pt x="0" y="77"/>
                      </a:lnTo>
                      <a:lnTo>
                        <a:pt x="12" y="85"/>
                      </a:lnTo>
                      <a:lnTo>
                        <a:pt x="24" y="85"/>
                      </a:lnTo>
                      <a:lnTo>
                        <a:pt x="28" y="77"/>
                      </a:lnTo>
                      <a:lnTo>
                        <a:pt x="41" y="81"/>
                      </a:lnTo>
                      <a:lnTo>
                        <a:pt x="53" y="85"/>
                      </a:lnTo>
                      <a:lnTo>
                        <a:pt x="65" y="7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382" name="Freeform 489">
                  <a:extLst>
                    <a:ext uri="{FF2B5EF4-FFF2-40B4-BE49-F238E27FC236}">
                      <a16:creationId xmlns:a16="http://schemas.microsoft.com/office/drawing/2014/main" id="{CC4F4E63-E204-4499-9C12-BAB211398165}"/>
                    </a:ext>
                  </a:extLst>
                </p:cNvPr>
                <p:cNvSpPr>
                  <a:spLocks/>
                </p:cNvSpPr>
                <p:nvPr/>
              </p:nvSpPr>
              <p:spPr bwMode="gray">
                <a:xfrm>
                  <a:off x="2201" y="5413"/>
                  <a:ext cx="21" cy="16"/>
                </a:xfrm>
                <a:custGeom>
                  <a:avLst/>
                  <a:gdLst>
                    <a:gd name="T0" fmla="*/ 21 w 21"/>
                    <a:gd name="T1" fmla="*/ 4 h 16"/>
                    <a:gd name="T2" fmla="*/ 9 w 21"/>
                    <a:gd name="T3" fmla="*/ 0 h 16"/>
                    <a:gd name="T4" fmla="*/ 0 w 21"/>
                    <a:gd name="T5" fmla="*/ 12 h 16"/>
                    <a:gd name="T6" fmla="*/ 9 w 21"/>
                    <a:gd name="T7" fmla="*/ 16 h 16"/>
                    <a:gd name="T8" fmla="*/ 21 w 21"/>
                    <a:gd name="T9" fmla="*/ 4 h 16"/>
                  </a:gdLst>
                  <a:ahLst/>
                  <a:cxnLst>
                    <a:cxn ang="0">
                      <a:pos x="T0" y="T1"/>
                    </a:cxn>
                    <a:cxn ang="0">
                      <a:pos x="T2" y="T3"/>
                    </a:cxn>
                    <a:cxn ang="0">
                      <a:pos x="T4" y="T5"/>
                    </a:cxn>
                    <a:cxn ang="0">
                      <a:pos x="T6" y="T7"/>
                    </a:cxn>
                    <a:cxn ang="0">
                      <a:pos x="T8" y="T9"/>
                    </a:cxn>
                  </a:cxnLst>
                  <a:rect l="0" t="0" r="r" b="b"/>
                  <a:pathLst>
                    <a:path w="21" h="16">
                      <a:moveTo>
                        <a:pt x="21" y="4"/>
                      </a:moveTo>
                      <a:lnTo>
                        <a:pt x="9" y="0"/>
                      </a:lnTo>
                      <a:lnTo>
                        <a:pt x="0" y="12"/>
                      </a:lnTo>
                      <a:lnTo>
                        <a:pt x="9" y="16"/>
                      </a:lnTo>
                      <a:lnTo>
                        <a:pt x="21"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552" name="Group 551">
                <a:extLst>
                  <a:ext uri="{FF2B5EF4-FFF2-40B4-BE49-F238E27FC236}">
                    <a16:creationId xmlns:a16="http://schemas.microsoft.com/office/drawing/2014/main" id="{A63EBDA0-66BB-4105-B91D-72D5A557A5DA}"/>
                  </a:ext>
                </a:extLst>
              </p:cNvPr>
              <p:cNvGrpSpPr>
                <a:grpSpLocks/>
              </p:cNvGrpSpPr>
              <p:nvPr/>
            </p:nvGrpSpPr>
            <p:grpSpPr bwMode="auto">
              <a:xfrm>
                <a:off x="3908700" y="4545562"/>
                <a:ext cx="127558" cy="59046"/>
                <a:chOff x="5599" y="9917"/>
                <a:chExt cx="350" cy="147"/>
              </a:xfrm>
              <a:solidFill>
                <a:srgbClr val="BABABA"/>
              </a:solidFill>
            </p:grpSpPr>
            <p:sp>
              <p:nvSpPr>
                <p:cNvPr id="570" name="Freeform 492">
                  <a:extLst>
                    <a:ext uri="{FF2B5EF4-FFF2-40B4-BE49-F238E27FC236}">
                      <a16:creationId xmlns:a16="http://schemas.microsoft.com/office/drawing/2014/main" id="{B82FB5CE-8CA0-4BF1-8020-97A3EBBE8958}"/>
                    </a:ext>
                  </a:extLst>
                </p:cNvPr>
                <p:cNvSpPr>
                  <a:spLocks/>
                </p:cNvSpPr>
                <p:nvPr/>
              </p:nvSpPr>
              <p:spPr bwMode="gray">
                <a:xfrm>
                  <a:off x="5599" y="9917"/>
                  <a:ext cx="350" cy="147"/>
                </a:xfrm>
                <a:custGeom>
                  <a:avLst/>
                  <a:gdLst>
                    <a:gd name="T0" fmla="*/ 318 w 350"/>
                    <a:gd name="T1" fmla="*/ 114 h 147"/>
                    <a:gd name="T2" fmla="*/ 342 w 350"/>
                    <a:gd name="T3" fmla="*/ 110 h 147"/>
                    <a:gd name="T4" fmla="*/ 338 w 350"/>
                    <a:gd name="T5" fmla="*/ 78 h 147"/>
                    <a:gd name="T6" fmla="*/ 330 w 350"/>
                    <a:gd name="T7" fmla="*/ 57 h 147"/>
                    <a:gd name="T8" fmla="*/ 301 w 350"/>
                    <a:gd name="T9" fmla="*/ 25 h 147"/>
                    <a:gd name="T10" fmla="*/ 265 w 350"/>
                    <a:gd name="T11" fmla="*/ 13 h 147"/>
                    <a:gd name="T12" fmla="*/ 236 w 350"/>
                    <a:gd name="T13" fmla="*/ 8 h 147"/>
                    <a:gd name="T14" fmla="*/ 224 w 350"/>
                    <a:gd name="T15" fmla="*/ 4 h 147"/>
                    <a:gd name="T16" fmla="*/ 192 w 350"/>
                    <a:gd name="T17" fmla="*/ 17 h 147"/>
                    <a:gd name="T18" fmla="*/ 187 w 350"/>
                    <a:gd name="T19" fmla="*/ 17 h 147"/>
                    <a:gd name="T20" fmla="*/ 179 w 350"/>
                    <a:gd name="T21" fmla="*/ 17 h 147"/>
                    <a:gd name="T22" fmla="*/ 147 w 350"/>
                    <a:gd name="T23" fmla="*/ 33 h 147"/>
                    <a:gd name="T24" fmla="*/ 118 w 350"/>
                    <a:gd name="T25" fmla="*/ 49 h 147"/>
                    <a:gd name="T26" fmla="*/ 86 w 350"/>
                    <a:gd name="T27" fmla="*/ 49 h 147"/>
                    <a:gd name="T28" fmla="*/ 69 w 350"/>
                    <a:gd name="T29" fmla="*/ 29 h 147"/>
                    <a:gd name="T30" fmla="*/ 53 w 350"/>
                    <a:gd name="T31" fmla="*/ 41 h 147"/>
                    <a:gd name="T32" fmla="*/ 49 w 350"/>
                    <a:gd name="T33" fmla="*/ 25 h 147"/>
                    <a:gd name="T34" fmla="*/ 25 w 350"/>
                    <a:gd name="T35" fmla="*/ 4 h 147"/>
                    <a:gd name="T36" fmla="*/ 8 w 350"/>
                    <a:gd name="T37" fmla="*/ 4 h 147"/>
                    <a:gd name="T38" fmla="*/ 4 w 350"/>
                    <a:gd name="T39" fmla="*/ 33 h 147"/>
                    <a:gd name="T40" fmla="*/ 8 w 350"/>
                    <a:gd name="T41" fmla="*/ 45 h 147"/>
                    <a:gd name="T42" fmla="*/ 8 w 350"/>
                    <a:gd name="T43" fmla="*/ 69 h 147"/>
                    <a:gd name="T44" fmla="*/ 4 w 350"/>
                    <a:gd name="T45" fmla="*/ 94 h 147"/>
                    <a:gd name="T46" fmla="*/ 8 w 350"/>
                    <a:gd name="T47" fmla="*/ 82 h 147"/>
                    <a:gd name="T48" fmla="*/ 33 w 350"/>
                    <a:gd name="T49" fmla="*/ 78 h 147"/>
                    <a:gd name="T50" fmla="*/ 49 w 350"/>
                    <a:gd name="T51" fmla="*/ 86 h 147"/>
                    <a:gd name="T52" fmla="*/ 65 w 350"/>
                    <a:gd name="T53" fmla="*/ 90 h 147"/>
                    <a:gd name="T54" fmla="*/ 82 w 350"/>
                    <a:gd name="T55" fmla="*/ 106 h 147"/>
                    <a:gd name="T56" fmla="*/ 106 w 350"/>
                    <a:gd name="T57" fmla="*/ 118 h 147"/>
                    <a:gd name="T58" fmla="*/ 118 w 350"/>
                    <a:gd name="T59" fmla="*/ 114 h 147"/>
                    <a:gd name="T60" fmla="*/ 126 w 350"/>
                    <a:gd name="T61" fmla="*/ 139 h 147"/>
                    <a:gd name="T62" fmla="*/ 147 w 350"/>
                    <a:gd name="T63" fmla="*/ 147 h 147"/>
                    <a:gd name="T64" fmla="*/ 167 w 350"/>
                    <a:gd name="T65" fmla="*/ 135 h 147"/>
                    <a:gd name="T66" fmla="*/ 179 w 350"/>
                    <a:gd name="T67" fmla="*/ 122 h 147"/>
                    <a:gd name="T68" fmla="*/ 151 w 350"/>
                    <a:gd name="T69" fmla="*/ 94 h 147"/>
                    <a:gd name="T70" fmla="*/ 159 w 350"/>
                    <a:gd name="T71" fmla="*/ 82 h 147"/>
                    <a:gd name="T72" fmla="*/ 179 w 350"/>
                    <a:gd name="T73" fmla="*/ 74 h 147"/>
                    <a:gd name="T74" fmla="*/ 200 w 350"/>
                    <a:gd name="T75" fmla="*/ 45 h 147"/>
                    <a:gd name="T76" fmla="*/ 208 w 350"/>
                    <a:gd name="T77" fmla="*/ 41 h 147"/>
                    <a:gd name="T78" fmla="*/ 216 w 350"/>
                    <a:gd name="T79" fmla="*/ 37 h 147"/>
                    <a:gd name="T80" fmla="*/ 240 w 350"/>
                    <a:gd name="T81" fmla="*/ 29 h 147"/>
                    <a:gd name="T82" fmla="*/ 265 w 350"/>
                    <a:gd name="T83" fmla="*/ 53 h 147"/>
                    <a:gd name="T84" fmla="*/ 277 w 350"/>
                    <a:gd name="T85" fmla="*/ 78 h 147"/>
                    <a:gd name="T86" fmla="*/ 293 w 350"/>
                    <a:gd name="T87" fmla="*/ 65 h 147"/>
                    <a:gd name="T88" fmla="*/ 318 w 350"/>
                    <a:gd name="T89" fmla="*/ 90 h 147"/>
                    <a:gd name="T90" fmla="*/ 285 w 350"/>
                    <a:gd name="T91" fmla="*/ 82 h 147"/>
                    <a:gd name="T92" fmla="*/ 277 w 350"/>
                    <a:gd name="T93" fmla="*/ 94 h 147"/>
                    <a:gd name="T94" fmla="*/ 293 w 350"/>
                    <a:gd name="T95" fmla="*/ 126 h 147"/>
                    <a:gd name="T96" fmla="*/ 310 w 350"/>
                    <a:gd name="T9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0" h="147">
                      <a:moveTo>
                        <a:pt x="318" y="131"/>
                      </a:moveTo>
                      <a:lnTo>
                        <a:pt x="318" y="126"/>
                      </a:lnTo>
                      <a:lnTo>
                        <a:pt x="318" y="114"/>
                      </a:lnTo>
                      <a:lnTo>
                        <a:pt x="330" y="122"/>
                      </a:lnTo>
                      <a:lnTo>
                        <a:pt x="342" y="114"/>
                      </a:lnTo>
                      <a:lnTo>
                        <a:pt x="342" y="110"/>
                      </a:lnTo>
                      <a:lnTo>
                        <a:pt x="350" y="98"/>
                      </a:lnTo>
                      <a:lnTo>
                        <a:pt x="346" y="86"/>
                      </a:lnTo>
                      <a:lnTo>
                        <a:pt x="338" y="78"/>
                      </a:lnTo>
                      <a:lnTo>
                        <a:pt x="334" y="65"/>
                      </a:lnTo>
                      <a:lnTo>
                        <a:pt x="338" y="57"/>
                      </a:lnTo>
                      <a:lnTo>
                        <a:pt x="330" y="57"/>
                      </a:lnTo>
                      <a:lnTo>
                        <a:pt x="318" y="45"/>
                      </a:lnTo>
                      <a:lnTo>
                        <a:pt x="310" y="33"/>
                      </a:lnTo>
                      <a:lnTo>
                        <a:pt x="301" y="25"/>
                      </a:lnTo>
                      <a:lnTo>
                        <a:pt x="289" y="21"/>
                      </a:lnTo>
                      <a:lnTo>
                        <a:pt x="277" y="17"/>
                      </a:lnTo>
                      <a:lnTo>
                        <a:pt x="265" y="13"/>
                      </a:lnTo>
                      <a:lnTo>
                        <a:pt x="261" y="13"/>
                      </a:lnTo>
                      <a:lnTo>
                        <a:pt x="248" y="13"/>
                      </a:lnTo>
                      <a:lnTo>
                        <a:pt x="236" y="8"/>
                      </a:lnTo>
                      <a:lnTo>
                        <a:pt x="240" y="4"/>
                      </a:lnTo>
                      <a:lnTo>
                        <a:pt x="236" y="4"/>
                      </a:lnTo>
                      <a:lnTo>
                        <a:pt x="224" y="4"/>
                      </a:lnTo>
                      <a:lnTo>
                        <a:pt x="212" y="0"/>
                      </a:lnTo>
                      <a:lnTo>
                        <a:pt x="200" y="4"/>
                      </a:lnTo>
                      <a:lnTo>
                        <a:pt x="192" y="17"/>
                      </a:lnTo>
                      <a:lnTo>
                        <a:pt x="192" y="17"/>
                      </a:lnTo>
                      <a:lnTo>
                        <a:pt x="187" y="17"/>
                      </a:lnTo>
                      <a:lnTo>
                        <a:pt x="187" y="17"/>
                      </a:lnTo>
                      <a:lnTo>
                        <a:pt x="187" y="17"/>
                      </a:lnTo>
                      <a:lnTo>
                        <a:pt x="187" y="17"/>
                      </a:lnTo>
                      <a:lnTo>
                        <a:pt x="179" y="17"/>
                      </a:lnTo>
                      <a:lnTo>
                        <a:pt x="171" y="25"/>
                      </a:lnTo>
                      <a:lnTo>
                        <a:pt x="159" y="29"/>
                      </a:lnTo>
                      <a:lnTo>
                        <a:pt x="147" y="33"/>
                      </a:lnTo>
                      <a:lnTo>
                        <a:pt x="139" y="37"/>
                      </a:lnTo>
                      <a:lnTo>
                        <a:pt x="126" y="45"/>
                      </a:lnTo>
                      <a:lnTo>
                        <a:pt x="118" y="49"/>
                      </a:lnTo>
                      <a:lnTo>
                        <a:pt x="106" y="53"/>
                      </a:lnTo>
                      <a:lnTo>
                        <a:pt x="98" y="49"/>
                      </a:lnTo>
                      <a:lnTo>
                        <a:pt x="86" y="49"/>
                      </a:lnTo>
                      <a:lnTo>
                        <a:pt x="82" y="45"/>
                      </a:lnTo>
                      <a:lnTo>
                        <a:pt x="69" y="33"/>
                      </a:lnTo>
                      <a:lnTo>
                        <a:pt x="69" y="29"/>
                      </a:lnTo>
                      <a:lnTo>
                        <a:pt x="73" y="41"/>
                      </a:lnTo>
                      <a:lnTo>
                        <a:pt x="61" y="41"/>
                      </a:lnTo>
                      <a:lnTo>
                        <a:pt x="53" y="41"/>
                      </a:lnTo>
                      <a:lnTo>
                        <a:pt x="49" y="37"/>
                      </a:lnTo>
                      <a:lnTo>
                        <a:pt x="45" y="37"/>
                      </a:lnTo>
                      <a:lnTo>
                        <a:pt x="49" y="25"/>
                      </a:lnTo>
                      <a:lnTo>
                        <a:pt x="37" y="21"/>
                      </a:lnTo>
                      <a:lnTo>
                        <a:pt x="33" y="8"/>
                      </a:lnTo>
                      <a:lnTo>
                        <a:pt x="25" y="4"/>
                      </a:lnTo>
                      <a:lnTo>
                        <a:pt x="25" y="8"/>
                      </a:lnTo>
                      <a:lnTo>
                        <a:pt x="17" y="8"/>
                      </a:lnTo>
                      <a:lnTo>
                        <a:pt x="8" y="4"/>
                      </a:lnTo>
                      <a:lnTo>
                        <a:pt x="8" y="8"/>
                      </a:lnTo>
                      <a:lnTo>
                        <a:pt x="4" y="17"/>
                      </a:lnTo>
                      <a:lnTo>
                        <a:pt x="4" y="33"/>
                      </a:lnTo>
                      <a:lnTo>
                        <a:pt x="17" y="41"/>
                      </a:lnTo>
                      <a:lnTo>
                        <a:pt x="17" y="41"/>
                      </a:lnTo>
                      <a:lnTo>
                        <a:pt x="8" y="45"/>
                      </a:lnTo>
                      <a:lnTo>
                        <a:pt x="8" y="57"/>
                      </a:lnTo>
                      <a:lnTo>
                        <a:pt x="8" y="65"/>
                      </a:lnTo>
                      <a:lnTo>
                        <a:pt x="8" y="69"/>
                      </a:lnTo>
                      <a:lnTo>
                        <a:pt x="4" y="74"/>
                      </a:lnTo>
                      <a:lnTo>
                        <a:pt x="0" y="82"/>
                      </a:lnTo>
                      <a:lnTo>
                        <a:pt x="4" y="94"/>
                      </a:lnTo>
                      <a:lnTo>
                        <a:pt x="4" y="98"/>
                      </a:lnTo>
                      <a:lnTo>
                        <a:pt x="8" y="94"/>
                      </a:lnTo>
                      <a:lnTo>
                        <a:pt x="8" y="82"/>
                      </a:lnTo>
                      <a:lnTo>
                        <a:pt x="17" y="78"/>
                      </a:lnTo>
                      <a:lnTo>
                        <a:pt x="21" y="78"/>
                      </a:lnTo>
                      <a:lnTo>
                        <a:pt x="33" y="78"/>
                      </a:lnTo>
                      <a:lnTo>
                        <a:pt x="33" y="78"/>
                      </a:lnTo>
                      <a:lnTo>
                        <a:pt x="45" y="78"/>
                      </a:lnTo>
                      <a:lnTo>
                        <a:pt x="49" y="86"/>
                      </a:lnTo>
                      <a:lnTo>
                        <a:pt x="53" y="86"/>
                      </a:lnTo>
                      <a:lnTo>
                        <a:pt x="61" y="86"/>
                      </a:lnTo>
                      <a:lnTo>
                        <a:pt x="65" y="90"/>
                      </a:lnTo>
                      <a:lnTo>
                        <a:pt x="78" y="98"/>
                      </a:lnTo>
                      <a:lnTo>
                        <a:pt x="82" y="98"/>
                      </a:lnTo>
                      <a:lnTo>
                        <a:pt x="82" y="106"/>
                      </a:lnTo>
                      <a:lnTo>
                        <a:pt x="94" y="118"/>
                      </a:lnTo>
                      <a:lnTo>
                        <a:pt x="106" y="122"/>
                      </a:lnTo>
                      <a:lnTo>
                        <a:pt x="106" y="118"/>
                      </a:lnTo>
                      <a:lnTo>
                        <a:pt x="106" y="106"/>
                      </a:lnTo>
                      <a:lnTo>
                        <a:pt x="118" y="102"/>
                      </a:lnTo>
                      <a:lnTo>
                        <a:pt x="118" y="114"/>
                      </a:lnTo>
                      <a:lnTo>
                        <a:pt x="122" y="122"/>
                      </a:lnTo>
                      <a:lnTo>
                        <a:pt x="122" y="126"/>
                      </a:lnTo>
                      <a:lnTo>
                        <a:pt x="126" y="139"/>
                      </a:lnTo>
                      <a:lnTo>
                        <a:pt x="130" y="147"/>
                      </a:lnTo>
                      <a:lnTo>
                        <a:pt x="143" y="147"/>
                      </a:lnTo>
                      <a:lnTo>
                        <a:pt x="147" y="147"/>
                      </a:lnTo>
                      <a:lnTo>
                        <a:pt x="159" y="139"/>
                      </a:lnTo>
                      <a:lnTo>
                        <a:pt x="159" y="139"/>
                      </a:lnTo>
                      <a:lnTo>
                        <a:pt x="167" y="135"/>
                      </a:lnTo>
                      <a:lnTo>
                        <a:pt x="179" y="131"/>
                      </a:lnTo>
                      <a:lnTo>
                        <a:pt x="179" y="126"/>
                      </a:lnTo>
                      <a:lnTo>
                        <a:pt x="179" y="122"/>
                      </a:lnTo>
                      <a:lnTo>
                        <a:pt x="167" y="110"/>
                      </a:lnTo>
                      <a:lnTo>
                        <a:pt x="155" y="98"/>
                      </a:lnTo>
                      <a:lnTo>
                        <a:pt x="151" y="94"/>
                      </a:lnTo>
                      <a:lnTo>
                        <a:pt x="151" y="90"/>
                      </a:lnTo>
                      <a:lnTo>
                        <a:pt x="155" y="78"/>
                      </a:lnTo>
                      <a:lnTo>
                        <a:pt x="159" y="82"/>
                      </a:lnTo>
                      <a:lnTo>
                        <a:pt x="167" y="82"/>
                      </a:lnTo>
                      <a:lnTo>
                        <a:pt x="179" y="74"/>
                      </a:lnTo>
                      <a:lnTo>
                        <a:pt x="179" y="74"/>
                      </a:lnTo>
                      <a:lnTo>
                        <a:pt x="192" y="65"/>
                      </a:lnTo>
                      <a:lnTo>
                        <a:pt x="196" y="53"/>
                      </a:lnTo>
                      <a:lnTo>
                        <a:pt x="200" y="45"/>
                      </a:lnTo>
                      <a:lnTo>
                        <a:pt x="204" y="45"/>
                      </a:lnTo>
                      <a:lnTo>
                        <a:pt x="208" y="41"/>
                      </a:lnTo>
                      <a:lnTo>
                        <a:pt x="208" y="41"/>
                      </a:lnTo>
                      <a:lnTo>
                        <a:pt x="208" y="41"/>
                      </a:lnTo>
                      <a:lnTo>
                        <a:pt x="208" y="41"/>
                      </a:lnTo>
                      <a:lnTo>
                        <a:pt x="216" y="37"/>
                      </a:lnTo>
                      <a:lnTo>
                        <a:pt x="224" y="37"/>
                      </a:lnTo>
                      <a:lnTo>
                        <a:pt x="236" y="29"/>
                      </a:lnTo>
                      <a:lnTo>
                        <a:pt x="240" y="29"/>
                      </a:lnTo>
                      <a:lnTo>
                        <a:pt x="240" y="41"/>
                      </a:lnTo>
                      <a:lnTo>
                        <a:pt x="253" y="45"/>
                      </a:lnTo>
                      <a:lnTo>
                        <a:pt x="265" y="53"/>
                      </a:lnTo>
                      <a:lnTo>
                        <a:pt x="269" y="65"/>
                      </a:lnTo>
                      <a:lnTo>
                        <a:pt x="277" y="78"/>
                      </a:lnTo>
                      <a:lnTo>
                        <a:pt x="277" y="78"/>
                      </a:lnTo>
                      <a:lnTo>
                        <a:pt x="277" y="65"/>
                      </a:lnTo>
                      <a:lnTo>
                        <a:pt x="281" y="69"/>
                      </a:lnTo>
                      <a:lnTo>
                        <a:pt x="293" y="65"/>
                      </a:lnTo>
                      <a:lnTo>
                        <a:pt x="297" y="69"/>
                      </a:lnTo>
                      <a:lnTo>
                        <a:pt x="305" y="82"/>
                      </a:lnTo>
                      <a:lnTo>
                        <a:pt x="318" y="90"/>
                      </a:lnTo>
                      <a:lnTo>
                        <a:pt x="305" y="86"/>
                      </a:lnTo>
                      <a:lnTo>
                        <a:pt x="297" y="78"/>
                      </a:lnTo>
                      <a:lnTo>
                        <a:pt x="285" y="82"/>
                      </a:lnTo>
                      <a:lnTo>
                        <a:pt x="285" y="94"/>
                      </a:lnTo>
                      <a:lnTo>
                        <a:pt x="281" y="94"/>
                      </a:lnTo>
                      <a:lnTo>
                        <a:pt x="277" y="94"/>
                      </a:lnTo>
                      <a:lnTo>
                        <a:pt x="277" y="102"/>
                      </a:lnTo>
                      <a:lnTo>
                        <a:pt x="285" y="114"/>
                      </a:lnTo>
                      <a:lnTo>
                        <a:pt x="293" y="126"/>
                      </a:lnTo>
                      <a:lnTo>
                        <a:pt x="297" y="135"/>
                      </a:lnTo>
                      <a:lnTo>
                        <a:pt x="310" y="147"/>
                      </a:lnTo>
                      <a:lnTo>
                        <a:pt x="310" y="139"/>
                      </a:lnTo>
                      <a:lnTo>
                        <a:pt x="318" y="13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71" name="Freeform 493">
                  <a:extLst>
                    <a:ext uri="{FF2B5EF4-FFF2-40B4-BE49-F238E27FC236}">
                      <a16:creationId xmlns:a16="http://schemas.microsoft.com/office/drawing/2014/main" id="{342BCB8E-0628-489B-B55D-00445CA1FEC9}"/>
                    </a:ext>
                  </a:extLst>
                </p:cNvPr>
                <p:cNvSpPr>
                  <a:spLocks/>
                </p:cNvSpPr>
                <p:nvPr/>
              </p:nvSpPr>
              <p:spPr bwMode="gray">
                <a:xfrm>
                  <a:off x="5672" y="10039"/>
                  <a:ext cx="5" cy="9"/>
                </a:xfrm>
                <a:custGeom>
                  <a:avLst/>
                  <a:gdLst>
                    <a:gd name="T0" fmla="*/ 0 w 5"/>
                    <a:gd name="T1" fmla="*/ 0 h 9"/>
                    <a:gd name="T2" fmla="*/ 5 w 5"/>
                    <a:gd name="T3" fmla="*/ 9 h 9"/>
                    <a:gd name="T4" fmla="*/ 5 w 5"/>
                    <a:gd name="T5" fmla="*/ 0 h 9"/>
                    <a:gd name="T6" fmla="*/ 0 w 5"/>
                    <a:gd name="T7" fmla="*/ 0 h 9"/>
                  </a:gdLst>
                  <a:ahLst/>
                  <a:cxnLst>
                    <a:cxn ang="0">
                      <a:pos x="T0" y="T1"/>
                    </a:cxn>
                    <a:cxn ang="0">
                      <a:pos x="T2" y="T3"/>
                    </a:cxn>
                    <a:cxn ang="0">
                      <a:pos x="T4" y="T5"/>
                    </a:cxn>
                    <a:cxn ang="0">
                      <a:pos x="T6" y="T7"/>
                    </a:cxn>
                  </a:cxnLst>
                  <a:rect l="0" t="0" r="r" b="b"/>
                  <a:pathLst>
                    <a:path w="5" h="9">
                      <a:moveTo>
                        <a:pt x="0" y="0"/>
                      </a:moveTo>
                      <a:lnTo>
                        <a:pt x="5" y="9"/>
                      </a:lnTo>
                      <a:lnTo>
                        <a:pt x="5"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72" name="Freeform 494">
                  <a:extLst>
                    <a:ext uri="{FF2B5EF4-FFF2-40B4-BE49-F238E27FC236}">
                      <a16:creationId xmlns:a16="http://schemas.microsoft.com/office/drawing/2014/main" id="{8872BBC3-77DA-4462-A182-E3D63600088F}"/>
                    </a:ext>
                  </a:extLst>
                </p:cNvPr>
                <p:cNvSpPr>
                  <a:spLocks/>
                </p:cNvSpPr>
                <p:nvPr/>
              </p:nvSpPr>
              <p:spPr bwMode="gray">
                <a:xfrm>
                  <a:off x="5843" y="9986"/>
                  <a:ext cx="4" cy="13"/>
                </a:xfrm>
                <a:custGeom>
                  <a:avLst/>
                  <a:gdLst>
                    <a:gd name="T0" fmla="*/ 0 w 4"/>
                    <a:gd name="T1" fmla="*/ 13 h 13"/>
                    <a:gd name="T2" fmla="*/ 4 w 4"/>
                    <a:gd name="T3" fmla="*/ 0 h 13"/>
                    <a:gd name="T4" fmla="*/ 0 w 4"/>
                    <a:gd name="T5" fmla="*/ 0 h 13"/>
                    <a:gd name="T6" fmla="*/ 0 w 4"/>
                    <a:gd name="T7" fmla="*/ 13 h 13"/>
                  </a:gdLst>
                  <a:ahLst/>
                  <a:cxnLst>
                    <a:cxn ang="0">
                      <a:pos x="T0" y="T1"/>
                    </a:cxn>
                    <a:cxn ang="0">
                      <a:pos x="T2" y="T3"/>
                    </a:cxn>
                    <a:cxn ang="0">
                      <a:pos x="T4" y="T5"/>
                    </a:cxn>
                    <a:cxn ang="0">
                      <a:pos x="T6" y="T7"/>
                    </a:cxn>
                  </a:cxnLst>
                  <a:rect l="0" t="0" r="r" b="b"/>
                  <a:pathLst>
                    <a:path w="4" h="13">
                      <a:moveTo>
                        <a:pt x="0" y="13"/>
                      </a:moveTo>
                      <a:lnTo>
                        <a:pt x="4" y="0"/>
                      </a:lnTo>
                      <a:lnTo>
                        <a:pt x="0" y="0"/>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553" name="Freeform 495">
                <a:extLst>
                  <a:ext uri="{FF2B5EF4-FFF2-40B4-BE49-F238E27FC236}">
                    <a16:creationId xmlns:a16="http://schemas.microsoft.com/office/drawing/2014/main" id="{8C5E5E26-D56D-46B0-9937-D86DEBDABBF3}"/>
                  </a:ext>
                </a:extLst>
              </p:cNvPr>
              <p:cNvSpPr>
                <a:spLocks noEditPoints="1"/>
              </p:cNvSpPr>
              <p:nvPr/>
            </p:nvSpPr>
            <p:spPr bwMode="gray">
              <a:xfrm>
                <a:off x="3806290" y="4413411"/>
                <a:ext cx="99495" cy="104435"/>
              </a:xfrm>
              <a:custGeom>
                <a:avLst/>
                <a:gdLst>
                  <a:gd name="T0" fmla="*/ 135 w 273"/>
                  <a:gd name="T1" fmla="*/ 236 h 260"/>
                  <a:gd name="T2" fmla="*/ 151 w 273"/>
                  <a:gd name="T3" fmla="*/ 244 h 260"/>
                  <a:gd name="T4" fmla="*/ 171 w 273"/>
                  <a:gd name="T5" fmla="*/ 244 h 260"/>
                  <a:gd name="T6" fmla="*/ 188 w 273"/>
                  <a:gd name="T7" fmla="*/ 244 h 260"/>
                  <a:gd name="T8" fmla="*/ 208 w 273"/>
                  <a:gd name="T9" fmla="*/ 256 h 260"/>
                  <a:gd name="T10" fmla="*/ 212 w 273"/>
                  <a:gd name="T11" fmla="*/ 260 h 260"/>
                  <a:gd name="T12" fmla="*/ 224 w 273"/>
                  <a:gd name="T13" fmla="*/ 260 h 260"/>
                  <a:gd name="T14" fmla="*/ 241 w 273"/>
                  <a:gd name="T15" fmla="*/ 248 h 260"/>
                  <a:gd name="T16" fmla="*/ 232 w 273"/>
                  <a:gd name="T17" fmla="*/ 244 h 260"/>
                  <a:gd name="T18" fmla="*/ 228 w 273"/>
                  <a:gd name="T19" fmla="*/ 228 h 260"/>
                  <a:gd name="T20" fmla="*/ 241 w 273"/>
                  <a:gd name="T21" fmla="*/ 203 h 260"/>
                  <a:gd name="T22" fmla="*/ 236 w 273"/>
                  <a:gd name="T23" fmla="*/ 179 h 260"/>
                  <a:gd name="T24" fmla="*/ 241 w 273"/>
                  <a:gd name="T25" fmla="*/ 163 h 260"/>
                  <a:gd name="T26" fmla="*/ 241 w 273"/>
                  <a:gd name="T27" fmla="*/ 146 h 260"/>
                  <a:gd name="T28" fmla="*/ 249 w 273"/>
                  <a:gd name="T29" fmla="*/ 138 h 260"/>
                  <a:gd name="T30" fmla="*/ 241 w 273"/>
                  <a:gd name="T31" fmla="*/ 150 h 260"/>
                  <a:gd name="T32" fmla="*/ 249 w 273"/>
                  <a:gd name="T33" fmla="*/ 150 h 260"/>
                  <a:gd name="T34" fmla="*/ 249 w 273"/>
                  <a:gd name="T35" fmla="*/ 130 h 260"/>
                  <a:gd name="T36" fmla="*/ 249 w 273"/>
                  <a:gd name="T37" fmla="*/ 110 h 260"/>
                  <a:gd name="T38" fmla="*/ 249 w 273"/>
                  <a:gd name="T39" fmla="*/ 89 h 260"/>
                  <a:gd name="T40" fmla="*/ 253 w 273"/>
                  <a:gd name="T41" fmla="*/ 69 h 260"/>
                  <a:gd name="T42" fmla="*/ 265 w 273"/>
                  <a:gd name="T43" fmla="*/ 53 h 260"/>
                  <a:gd name="T44" fmla="*/ 269 w 273"/>
                  <a:gd name="T45" fmla="*/ 36 h 260"/>
                  <a:gd name="T46" fmla="*/ 265 w 273"/>
                  <a:gd name="T47" fmla="*/ 32 h 260"/>
                  <a:gd name="T48" fmla="*/ 261 w 273"/>
                  <a:gd name="T49" fmla="*/ 16 h 260"/>
                  <a:gd name="T50" fmla="*/ 273 w 273"/>
                  <a:gd name="T51" fmla="*/ 0 h 260"/>
                  <a:gd name="T52" fmla="*/ 253 w 273"/>
                  <a:gd name="T53" fmla="*/ 0 h 260"/>
                  <a:gd name="T54" fmla="*/ 236 w 273"/>
                  <a:gd name="T55" fmla="*/ 8 h 260"/>
                  <a:gd name="T56" fmla="*/ 204 w 273"/>
                  <a:gd name="T57" fmla="*/ 16 h 260"/>
                  <a:gd name="T58" fmla="*/ 184 w 273"/>
                  <a:gd name="T59" fmla="*/ 20 h 260"/>
                  <a:gd name="T60" fmla="*/ 159 w 273"/>
                  <a:gd name="T61" fmla="*/ 16 h 260"/>
                  <a:gd name="T62" fmla="*/ 159 w 273"/>
                  <a:gd name="T63" fmla="*/ 24 h 260"/>
                  <a:gd name="T64" fmla="*/ 151 w 273"/>
                  <a:gd name="T65" fmla="*/ 28 h 260"/>
                  <a:gd name="T66" fmla="*/ 147 w 273"/>
                  <a:gd name="T67" fmla="*/ 40 h 260"/>
                  <a:gd name="T68" fmla="*/ 127 w 273"/>
                  <a:gd name="T69" fmla="*/ 57 h 260"/>
                  <a:gd name="T70" fmla="*/ 114 w 273"/>
                  <a:gd name="T71" fmla="*/ 69 h 260"/>
                  <a:gd name="T72" fmla="*/ 94 w 273"/>
                  <a:gd name="T73" fmla="*/ 57 h 260"/>
                  <a:gd name="T74" fmla="*/ 78 w 273"/>
                  <a:gd name="T75" fmla="*/ 77 h 260"/>
                  <a:gd name="T76" fmla="*/ 53 w 273"/>
                  <a:gd name="T77" fmla="*/ 77 h 260"/>
                  <a:gd name="T78" fmla="*/ 53 w 273"/>
                  <a:gd name="T79" fmla="*/ 81 h 260"/>
                  <a:gd name="T80" fmla="*/ 57 w 273"/>
                  <a:gd name="T81" fmla="*/ 106 h 260"/>
                  <a:gd name="T82" fmla="*/ 45 w 273"/>
                  <a:gd name="T83" fmla="*/ 106 h 260"/>
                  <a:gd name="T84" fmla="*/ 41 w 273"/>
                  <a:gd name="T85" fmla="*/ 122 h 260"/>
                  <a:gd name="T86" fmla="*/ 33 w 273"/>
                  <a:gd name="T87" fmla="*/ 122 h 260"/>
                  <a:gd name="T88" fmla="*/ 21 w 273"/>
                  <a:gd name="T89" fmla="*/ 126 h 260"/>
                  <a:gd name="T90" fmla="*/ 9 w 273"/>
                  <a:gd name="T91" fmla="*/ 122 h 260"/>
                  <a:gd name="T92" fmla="*/ 0 w 273"/>
                  <a:gd name="T93" fmla="*/ 122 h 260"/>
                  <a:gd name="T94" fmla="*/ 17 w 273"/>
                  <a:gd name="T95" fmla="*/ 146 h 260"/>
                  <a:gd name="T96" fmla="*/ 33 w 273"/>
                  <a:gd name="T97" fmla="*/ 154 h 260"/>
                  <a:gd name="T98" fmla="*/ 29 w 273"/>
                  <a:gd name="T99" fmla="*/ 158 h 260"/>
                  <a:gd name="T100" fmla="*/ 53 w 273"/>
                  <a:gd name="T101" fmla="*/ 171 h 260"/>
                  <a:gd name="T102" fmla="*/ 62 w 273"/>
                  <a:gd name="T103" fmla="*/ 191 h 260"/>
                  <a:gd name="T104" fmla="*/ 78 w 273"/>
                  <a:gd name="T105" fmla="*/ 207 h 260"/>
                  <a:gd name="T106" fmla="*/ 94 w 273"/>
                  <a:gd name="T107" fmla="*/ 219 h 260"/>
                  <a:gd name="T108" fmla="*/ 123 w 273"/>
                  <a:gd name="T109" fmla="*/ 232 h 260"/>
                  <a:gd name="T110" fmla="*/ 159 w 273"/>
                  <a:gd name="T111" fmla="*/ 236 h 260"/>
                  <a:gd name="T112" fmla="*/ 159 w 273"/>
                  <a:gd name="T113" fmla="*/ 23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3" h="260">
                    <a:moveTo>
                      <a:pt x="123" y="232"/>
                    </a:moveTo>
                    <a:lnTo>
                      <a:pt x="135" y="236"/>
                    </a:lnTo>
                    <a:lnTo>
                      <a:pt x="147" y="240"/>
                    </a:lnTo>
                    <a:lnTo>
                      <a:pt x="151" y="244"/>
                    </a:lnTo>
                    <a:lnTo>
                      <a:pt x="159" y="244"/>
                    </a:lnTo>
                    <a:lnTo>
                      <a:pt x="171" y="244"/>
                    </a:lnTo>
                    <a:lnTo>
                      <a:pt x="175" y="244"/>
                    </a:lnTo>
                    <a:lnTo>
                      <a:pt x="188" y="244"/>
                    </a:lnTo>
                    <a:lnTo>
                      <a:pt x="200" y="244"/>
                    </a:lnTo>
                    <a:lnTo>
                      <a:pt x="208" y="256"/>
                    </a:lnTo>
                    <a:lnTo>
                      <a:pt x="208" y="260"/>
                    </a:lnTo>
                    <a:lnTo>
                      <a:pt x="212" y="260"/>
                    </a:lnTo>
                    <a:lnTo>
                      <a:pt x="220" y="260"/>
                    </a:lnTo>
                    <a:lnTo>
                      <a:pt x="224" y="260"/>
                    </a:lnTo>
                    <a:lnTo>
                      <a:pt x="232" y="260"/>
                    </a:lnTo>
                    <a:lnTo>
                      <a:pt x="241" y="248"/>
                    </a:lnTo>
                    <a:lnTo>
                      <a:pt x="236" y="248"/>
                    </a:lnTo>
                    <a:lnTo>
                      <a:pt x="232" y="244"/>
                    </a:lnTo>
                    <a:lnTo>
                      <a:pt x="228" y="236"/>
                    </a:lnTo>
                    <a:lnTo>
                      <a:pt x="228" y="228"/>
                    </a:lnTo>
                    <a:lnTo>
                      <a:pt x="232" y="211"/>
                    </a:lnTo>
                    <a:lnTo>
                      <a:pt x="241" y="203"/>
                    </a:lnTo>
                    <a:lnTo>
                      <a:pt x="228" y="191"/>
                    </a:lnTo>
                    <a:lnTo>
                      <a:pt x="236" y="179"/>
                    </a:lnTo>
                    <a:lnTo>
                      <a:pt x="241" y="175"/>
                    </a:lnTo>
                    <a:lnTo>
                      <a:pt x="241" y="163"/>
                    </a:lnTo>
                    <a:lnTo>
                      <a:pt x="236" y="158"/>
                    </a:lnTo>
                    <a:lnTo>
                      <a:pt x="241" y="146"/>
                    </a:lnTo>
                    <a:lnTo>
                      <a:pt x="241" y="134"/>
                    </a:lnTo>
                    <a:lnTo>
                      <a:pt x="249" y="138"/>
                    </a:lnTo>
                    <a:lnTo>
                      <a:pt x="245" y="150"/>
                    </a:lnTo>
                    <a:lnTo>
                      <a:pt x="241" y="150"/>
                    </a:lnTo>
                    <a:lnTo>
                      <a:pt x="245" y="163"/>
                    </a:lnTo>
                    <a:lnTo>
                      <a:pt x="249" y="150"/>
                    </a:lnTo>
                    <a:lnTo>
                      <a:pt x="249" y="138"/>
                    </a:lnTo>
                    <a:lnTo>
                      <a:pt x="249" y="130"/>
                    </a:lnTo>
                    <a:lnTo>
                      <a:pt x="249" y="122"/>
                    </a:lnTo>
                    <a:lnTo>
                      <a:pt x="249" y="110"/>
                    </a:lnTo>
                    <a:lnTo>
                      <a:pt x="249" y="97"/>
                    </a:lnTo>
                    <a:lnTo>
                      <a:pt x="249" y="89"/>
                    </a:lnTo>
                    <a:lnTo>
                      <a:pt x="249" y="81"/>
                    </a:lnTo>
                    <a:lnTo>
                      <a:pt x="253" y="69"/>
                    </a:lnTo>
                    <a:lnTo>
                      <a:pt x="253" y="65"/>
                    </a:lnTo>
                    <a:lnTo>
                      <a:pt x="265" y="53"/>
                    </a:lnTo>
                    <a:lnTo>
                      <a:pt x="265" y="49"/>
                    </a:lnTo>
                    <a:lnTo>
                      <a:pt x="269" y="36"/>
                    </a:lnTo>
                    <a:lnTo>
                      <a:pt x="269" y="32"/>
                    </a:lnTo>
                    <a:lnTo>
                      <a:pt x="265" y="32"/>
                    </a:lnTo>
                    <a:lnTo>
                      <a:pt x="265" y="20"/>
                    </a:lnTo>
                    <a:lnTo>
                      <a:pt x="261" y="16"/>
                    </a:lnTo>
                    <a:lnTo>
                      <a:pt x="265" y="12"/>
                    </a:lnTo>
                    <a:lnTo>
                      <a:pt x="273" y="0"/>
                    </a:lnTo>
                    <a:lnTo>
                      <a:pt x="265" y="0"/>
                    </a:lnTo>
                    <a:lnTo>
                      <a:pt x="253" y="0"/>
                    </a:lnTo>
                    <a:lnTo>
                      <a:pt x="249" y="0"/>
                    </a:lnTo>
                    <a:lnTo>
                      <a:pt x="236" y="8"/>
                    </a:lnTo>
                    <a:lnTo>
                      <a:pt x="212" y="16"/>
                    </a:lnTo>
                    <a:lnTo>
                      <a:pt x="204" y="16"/>
                    </a:lnTo>
                    <a:lnTo>
                      <a:pt x="196" y="20"/>
                    </a:lnTo>
                    <a:lnTo>
                      <a:pt x="184" y="20"/>
                    </a:lnTo>
                    <a:lnTo>
                      <a:pt x="171" y="12"/>
                    </a:lnTo>
                    <a:lnTo>
                      <a:pt x="159" y="16"/>
                    </a:lnTo>
                    <a:lnTo>
                      <a:pt x="159" y="16"/>
                    </a:lnTo>
                    <a:lnTo>
                      <a:pt x="159" y="24"/>
                    </a:lnTo>
                    <a:lnTo>
                      <a:pt x="155" y="28"/>
                    </a:lnTo>
                    <a:lnTo>
                      <a:pt x="151" y="28"/>
                    </a:lnTo>
                    <a:lnTo>
                      <a:pt x="151" y="40"/>
                    </a:lnTo>
                    <a:lnTo>
                      <a:pt x="147" y="40"/>
                    </a:lnTo>
                    <a:lnTo>
                      <a:pt x="135" y="45"/>
                    </a:lnTo>
                    <a:lnTo>
                      <a:pt x="127" y="57"/>
                    </a:lnTo>
                    <a:lnTo>
                      <a:pt x="123" y="61"/>
                    </a:lnTo>
                    <a:lnTo>
                      <a:pt x="114" y="69"/>
                    </a:lnTo>
                    <a:lnTo>
                      <a:pt x="106" y="65"/>
                    </a:lnTo>
                    <a:lnTo>
                      <a:pt x="94" y="57"/>
                    </a:lnTo>
                    <a:lnTo>
                      <a:pt x="90" y="65"/>
                    </a:lnTo>
                    <a:lnTo>
                      <a:pt x="78" y="77"/>
                    </a:lnTo>
                    <a:lnTo>
                      <a:pt x="66" y="73"/>
                    </a:lnTo>
                    <a:lnTo>
                      <a:pt x="53" y="77"/>
                    </a:lnTo>
                    <a:lnTo>
                      <a:pt x="53" y="81"/>
                    </a:lnTo>
                    <a:lnTo>
                      <a:pt x="53" y="81"/>
                    </a:lnTo>
                    <a:lnTo>
                      <a:pt x="57" y="93"/>
                    </a:lnTo>
                    <a:lnTo>
                      <a:pt x="57" y="106"/>
                    </a:lnTo>
                    <a:lnTo>
                      <a:pt x="53" y="106"/>
                    </a:lnTo>
                    <a:lnTo>
                      <a:pt x="45" y="106"/>
                    </a:lnTo>
                    <a:lnTo>
                      <a:pt x="41" y="118"/>
                    </a:lnTo>
                    <a:lnTo>
                      <a:pt x="41" y="122"/>
                    </a:lnTo>
                    <a:lnTo>
                      <a:pt x="33" y="122"/>
                    </a:lnTo>
                    <a:lnTo>
                      <a:pt x="33" y="122"/>
                    </a:lnTo>
                    <a:lnTo>
                      <a:pt x="21" y="122"/>
                    </a:lnTo>
                    <a:lnTo>
                      <a:pt x="21" y="126"/>
                    </a:lnTo>
                    <a:lnTo>
                      <a:pt x="21" y="126"/>
                    </a:lnTo>
                    <a:lnTo>
                      <a:pt x="9" y="122"/>
                    </a:lnTo>
                    <a:lnTo>
                      <a:pt x="5" y="118"/>
                    </a:lnTo>
                    <a:lnTo>
                      <a:pt x="0" y="122"/>
                    </a:lnTo>
                    <a:lnTo>
                      <a:pt x="5" y="134"/>
                    </a:lnTo>
                    <a:lnTo>
                      <a:pt x="17" y="146"/>
                    </a:lnTo>
                    <a:lnTo>
                      <a:pt x="29" y="154"/>
                    </a:lnTo>
                    <a:lnTo>
                      <a:pt x="33" y="154"/>
                    </a:lnTo>
                    <a:lnTo>
                      <a:pt x="33" y="158"/>
                    </a:lnTo>
                    <a:lnTo>
                      <a:pt x="29" y="158"/>
                    </a:lnTo>
                    <a:lnTo>
                      <a:pt x="41" y="163"/>
                    </a:lnTo>
                    <a:lnTo>
                      <a:pt x="53" y="171"/>
                    </a:lnTo>
                    <a:lnTo>
                      <a:pt x="57" y="183"/>
                    </a:lnTo>
                    <a:lnTo>
                      <a:pt x="62" y="191"/>
                    </a:lnTo>
                    <a:lnTo>
                      <a:pt x="70" y="199"/>
                    </a:lnTo>
                    <a:lnTo>
                      <a:pt x="78" y="207"/>
                    </a:lnTo>
                    <a:lnTo>
                      <a:pt x="90" y="211"/>
                    </a:lnTo>
                    <a:lnTo>
                      <a:pt x="94" y="219"/>
                    </a:lnTo>
                    <a:lnTo>
                      <a:pt x="118" y="240"/>
                    </a:lnTo>
                    <a:lnTo>
                      <a:pt x="123" y="232"/>
                    </a:lnTo>
                    <a:lnTo>
                      <a:pt x="123" y="232"/>
                    </a:lnTo>
                    <a:close/>
                    <a:moveTo>
                      <a:pt x="159" y="236"/>
                    </a:moveTo>
                    <a:lnTo>
                      <a:pt x="159" y="236"/>
                    </a:lnTo>
                    <a:lnTo>
                      <a:pt x="159" y="23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54" name="Freeform 496">
                <a:extLst>
                  <a:ext uri="{FF2B5EF4-FFF2-40B4-BE49-F238E27FC236}">
                    <a16:creationId xmlns:a16="http://schemas.microsoft.com/office/drawing/2014/main" id="{C6B58B84-6A59-4907-81FB-43A18536483A}"/>
                  </a:ext>
                </a:extLst>
              </p:cNvPr>
              <p:cNvSpPr>
                <a:spLocks/>
              </p:cNvSpPr>
              <p:nvPr/>
            </p:nvSpPr>
            <p:spPr bwMode="gray">
              <a:xfrm>
                <a:off x="3844922" y="4506600"/>
                <a:ext cx="72890" cy="78326"/>
              </a:xfrm>
              <a:custGeom>
                <a:avLst/>
                <a:gdLst>
                  <a:gd name="T0" fmla="*/ 179 w 200"/>
                  <a:gd name="T1" fmla="*/ 171 h 195"/>
                  <a:gd name="T2" fmla="*/ 183 w 200"/>
                  <a:gd name="T3" fmla="*/ 162 h 195"/>
                  <a:gd name="T4" fmla="*/ 183 w 200"/>
                  <a:gd name="T5" fmla="*/ 142 h 195"/>
                  <a:gd name="T6" fmla="*/ 192 w 200"/>
                  <a:gd name="T7" fmla="*/ 138 h 195"/>
                  <a:gd name="T8" fmla="*/ 179 w 200"/>
                  <a:gd name="T9" fmla="*/ 114 h 195"/>
                  <a:gd name="T10" fmla="*/ 183 w 200"/>
                  <a:gd name="T11" fmla="*/ 101 h 195"/>
                  <a:gd name="T12" fmla="*/ 200 w 200"/>
                  <a:gd name="T13" fmla="*/ 105 h 195"/>
                  <a:gd name="T14" fmla="*/ 192 w 200"/>
                  <a:gd name="T15" fmla="*/ 97 h 195"/>
                  <a:gd name="T16" fmla="*/ 179 w 200"/>
                  <a:gd name="T17" fmla="*/ 85 h 195"/>
                  <a:gd name="T18" fmla="*/ 167 w 200"/>
                  <a:gd name="T19" fmla="*/ 73 h 195"/>
                  <a:gd name="T20" fmla="*/ 155 w 200"/>
                  <a:gd name="T21" fmla="*/ 57 h 195"/>
                  <a:gd name="T22" fmla="*/ 143 w 200"/>
                  <a:gd name="T23" fmla="*/ 40 h 195"/>
                  <a:gd name="T24" fmla="*/ 135 w 200"/>
                  <a:gd name="T25" fmla="*/ 28 h 195"/>
                  <a:gd name="T26" fmla="*/ 135 w 200"/>
                  <a:gd name="T27" fmla="*/ 16 h 195"/>
                  <a:gd name="T28" fmla="*/ 118 w 200"/>
                  <a:gd name="T29" fmla="*/ 28 h 195"/>
                  <a:gd name="T30" fmla="*/ 106 w 200"/>
                  <a:gd name="T31" fmla="*/ 28 h 195"/>
                  <a:gd name="T32" fmla="*/ 102 w 200"/>
                  <a:gd name="T33" fmla="*/ 24 h 195"/>
                  <a:gd name="T34" fmla="*/ 82 w 200"/>
                  <a:gd name="T35" fmla="*/ 12 h 195"/>
                  <a:gd name="T36" fmla="*/ 65 w 200"/>
                  <a:gd name="T37" fmla="*/ 12 h 195"/>
                  <a:gd name="T38" fmla="*/ 45 w 200"/>
                  <a:gd name="T39" fmla="*/ 12 h 195"/>
                  <a:gd name="T40" fmla="*/ 29 w 200"/>
                  <a:gd name="T41" fmla="*/ 4 h 195"/>
                  <a:gd name="T42" fmla="*/ 17 w 200"/>
                  <a:gd name="T43" fmla="*/ 0 h 195"/>
                  <a:gd name="T44" fmla="*/ 4 w 200"/>
                  <a:gd name="T45" fmla="*/ 16 h 195"/>
                  <a:gd name="T46" fmla="*/ 12 w 200"/>
                  <a:gd name="T47" fmla="*/ 28 h 195"/>
                  <a:gd name="T48" fmla="*/ 0 w 200"/>
                  <a:gd name="T49" fmla="*/ 53 h 195"/>
                  <a:gd name="T50" fmla="*/ 12 w 200"/>
                  <a:gd name="T51" fmla="*/ 73 h 195"/>
                  <a:gd name="T52" fmla="*/ 29 w 200"/>
                  <a:gd name="T53" fmla="*/ 81 h 195"/>
                  <a:gd name="T54" fmla="*/ 41 w 200"/>
                  <a:gd name="T55" fmla="*/ 89 h 195"/>
                  <a:gd name="T56" fmla="*/ 57 w 200"/>
                  <a:gd name="T57" fmla="*/ 89 h 195"/>
                  <a:gd name="T58" fmla="*/ 45 w 200"/>
                  <a:gd name="T59" fmla="*/ 73 h 195"/>
                  <a:gd name="T60" fmla="*/ 41 w 200"/>
                  <a:gd name="T61" fmla="*/ 73 h 195"/>
                  <a:gd name="T62" fmla="*/ 37 w 200"/>
                  <a:gd name="T63" fmla="*/ 57 h 195"/>
                  <a:gd name="T64" fmla="*/ 41 w 200"/>
                  <a:gd name="T65" fmla="*/ 61 h 195"/>
                  <a:gd name="T66" fmla="*/ 53 w 200"/>
                  <a:gd name="T67" fmla="*/ 69 h 195"/>
                  <a:gd name="T68" fmla="*/ 65 w 200"/>
                  <a:gd name="T69" fmla="*/ 77 h 195"/>
                  <a:gd name="T70" fmla="*/ 74 w 200"/>
                  <a:gd name="T71" fmla="*/ 89 h 195"/>
                  <a:gd name="T72" fmla="*/ 94 w 200"/>
                  <a:gd name="T73" fmla="*/ 105 h 195"/>
                  <a:gd name="T74" fmla="*/ 114 w 200"/>
                  <a:gd name="T75" fmla="*/ 114 h 195"/>
                  <a:gd name="T76" fmla="*/ 126 w 200"/>
                  <a:gd name="T77" fmla="*/ 126 h 195"/>
                  <a:gd name="T78" fmla="*/ 139 w 200"/>
                  <a:gd name="T79" fmla="*/ 142 h 195"/>
                  <a:gd name="T80" fmla="*/ 135 w 200"/>
                  <a:gd name="T81" fmla="*/ 154 h 195"/>
                  <a:gd name="T82" fmla="*/ 143 w 200"/>
                  <a:gd name="T83" fmla="*/ 166 h 195"/>
                  <a:gd name="T84" fmla="*/ 155 w 200"/>
                  <a:gd name="T85" fmla="*/ 162 h 195"/>
                  <a:gd name="T86" fmla="*/ 163 w 200"/>
                  <a:gd name="T87" fmla="*/ 158 h 195"/>
                  <a:gd name="T88" fmla="*/ 175 w 200"/>
                  <a:gd name="T89" fmla="*/ 183 h 195"/>
                  <a:gd name="T90" fmla="*/ 179 w 200"/>
                  <a:gd name="T91" fmla="*/ 19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195">
                    <a:moveTo>
                      <a:pt x="175" y="179"/>
                    </a:moveTo>
                    <a:lnTo>
                      <a:pt x="179" y="171"/>
                    </a:lnTo>
                    <a:lnTo>
                      <a:pt x="183" y="166"/>
                    </a:lnTo>
                    <a:lnTo>
                      <a:pt x="183" y="162"/>
                    </a:lnTo>
                    <a:lnTo>
                      <a:pt x="183" y="154"/>
                    </a:lnTo>
                    <a:lnTo>
                      <a:pt x="183" y="142"/>
                    </a:lnTo>
                    <a:lnTo>
                      <a:pt x="192" y="138"/>
                    </a:lnTo>
                    <a:lnTo>
                      <a:pt x="192" y="138"/>
                    </a:lnTo>
                    <a:lnTo>
                      <a:pt x="179" y="130"/>
                    </a:lnTo>
                    <a:lnTo>
                      <a:pt x="179" y="114"/>
                    </a:lnTo>
                    <a:lnTo>
                      <a:pt x="183" y="105"/>
                    </a:lnTo>
                    <a:lnTo>
                      <a:pt x="183" y="101"/>
                    </a:lnTo>
                    <a:lnTo>
                      <a:pt x="192" y="105"/>
                    </a:lnTo>
                    <a:lnTo>
                      <a:pt x="200" y="105"/>
                    </a:lnTo>
                    <a:lnTo>
                      <a:pt x="200" y="101"/>
                    </a:lnTo>
                    <a:lnTo>
                      <a:pt x="192" y="97"/>
                    </a:lnTo>
                    <a:lnTo>
                      <a:pt x="179" y="85"/>
                    </a:lnTo>
                    <a:lnTo>
                      <a:pt x="179" y="85"/>
                    </a:lnTo>
                    <a:lnTo>
                      <a:pt x="171" y="73"/>
                    </a:lnTo>
                    <a:lnTo>
                      <a:pt x="167" y="73"/>
                    </a:lnTo>
                    <a:lnTo>
                      <a:pt x="163" y="65"/>
                    </a:lnTo>
                    <a:lnTo>
                      <a:pt x="155" y="57"/>
                    </a:lnTo>
                    <a:lnTo>
                      <a:pt x="151" y="53"/>
                    </a:lnTo>
                    <a:lnTo>
                      <a:pt x="143" y="40"/>
                    </a:lnTo>
                    <a:lnTo>
                      <a:pt x="143" y="36"/>
                    </a:lnTo>
                    <a:lnTo>
                      <a:pt x="135" y="28"/>
                    </a:lnTo>
                    <a:lnTo>
                      <a:pt x="139" y="28"/>
                    </a:lnTo>
                    <a:lnTo>
                      <a:pt x="135" y="16"/>
                    </a:lnTo>
                    <a:lnTo>
                      <a:pt x="126" y="28"/>
                    </a:lnTo>
                    <a:lnTo>
                      <a:pt x="118" y="28"/>
                    </a:lnTo>
                    <a:lnTo>
                      <a:pt x="114" y="28"/>
                    </a:lnTo>
                    <a:lnTo>
                      <a:pt x="106" y="28"/>
                    </a:lnTo>
                    <a:lnTo>
                      <a:pt x="102" y="28"/>
                    </a:lnTo>
                    <a:lnTo>
                      <a:pt x="102" y="24"/>
                    </a:lnTo>
                    <a:lnTo>
                      <a:pt x="94" y="12"/>
                    </a:lnTo>
                    <a:lnTo>
                      <a:pt x="82" y="12"/>
                    </a:lnTo>
                    <a:lnTo>
                      <a:pt x="69" y="12"/>
                    </a:lnTo>
                    <a:lnTo>
                      <a:pt x="65" y="12"/>
                    </a:lnTo>
                    <a:lnTo>
                      <a:pt x="53" y="12"/>
                    </a:lnTo>
                    <a:lnTo>
                      <a:pt x="45" y="12"/>
                    </a:lnTo>
                    <a:lnTo>
                      <a:pt x="41" y="8"/>
                    </a:lnTo>
                    <a:lnTo>
                      <a:pt x="29" y="4"/>
                    </a:lnTo>
                    <a:lnTo>
                      <a:pt x="17" y="0"/>
                    </a:lnTo>
                    <a:lnTo>
                      <a:pt x="17" y="0"/>
                    </a:lnTo>
                    <a:lnTo>
                      <a:pt x="12" y="8"/>
                    </a:lnTo>
                    <a:lnTo>
                      <a:pt x="4" y="16"/>
                    </a:lnTo>
                    <a:lnTo>
                      <a:pt x="4" y="20"/>
                    </a:lnTo>
                    <a:lnTo>
                      <a:pt x="12" y="28"/>
                    </a:lnTo>
                    <a:lnTo>
                      <a:pt x="12" y="40"/>
                    </a:lnTo>
                    <a:lnTo>
                      <a:pt x="0" y="53"/>
                    </a:lnTo>
                    <a:lnTo>
                      <a:pt x="4" y="61"/>
                    </a:lnTo>
                    <a:lnTo>
                      <a:pt x="12" y="73"/>
                    </a:lnTo>
                    <a:lnTo>
                      <a:pt x="17" y="81"/>
                    </a:lnTo>
                    <a:lnTo>
                      <a:pt x="29" y="81"/>
                    </a:lnTo>
                    <a:lnTo>
                      <a:pt x="37" y="89"/>
                    </a:lnTo>
                    <a:lnTo>
                      <a:pt x="41" y="89"/>
                    </a:lnTo>
                    <a:lnTo>
                      <a:pt x="45" y="97"/>
                    </a:lnTo>
                    <a:lnTo>
                      <a:pt x="57" y="89"/>
                    </a:lnTo>
                    <a:lnTo>
                      <a:pt x="57" y="77"/>
                    </a:lnTo>
                    <a:lnTo>
                      <a:pt x="45" y="73"/>
                    </a:lnTo>
                    <a:lnTo>
                      <a:pt x="45" y="73"/>
                    </a:lnTo>
                    <a:lnTo>
                      <a:pt x="41" y="73"/>
                    </a:lnTo>
                    <a:lnTo>
                      <a:pt x="41" y="69"/>
                    </a:lnTo>
                    <a:lnTo>
                      <a:pt x="37" y="57"/>
                    </a:lnTo>
                    <a:lnTo>
                      <a:pt x="37" y="57"/>
                    </a:lnTo>
                    <a:lnTo>
                      <a:pt x="41" y="61"/>
                    </a:lnTo>
                    <a:lnTo>
                      <a:pt x="49" y="65"/>
                    </a:lnTo>
                    <a:lnTo>
                      <a:pt x="53" y="69"/>
                    </a:lnTo>
                    <a:lnTo>
                      <a:pt x="61" y="73"/>
                    </a:lnTo>
                    <a:lnTo>
                      <a:pt x="65" y="77"/>
                    </a:lnTo>
                    <a:lnTo>
                      <a:pt x="74" y="89"/>
                    </a:lnTo>
                    <a:lnTo>
                      <a:pt x="74" y="89"/>
                    </a:lnTo>
                    <a:lnTo>
                      <a:pt x="82" y="101"/>
                    </a:lnTo>
                    <a:lnTo>
                      <a:pt x="94" y="105"/>
                    </a:lnTo>
                    <a:lnTo>
                      <a:pt x="102" y="105"/>
                    </a:lnTo>
                    <a:lnTo>
                      <a:pt x="114" y="114"/>
                    </a:lnTo>
                    <a:lnTo>
                      <a:pt x="114" y="114"/>
                    </a:lnTo>
                    <a:lnTo>
                      <a:pt x="126" y="126"/>
                    </a:lnTo>
                    <a:lnTo>
                      <a:pt x="139" y="138"/>
                    </a:lnTo>
                    <a:lnTo>
                      <a:pt x="139" y="142"/>
                    </a:lnTo>
                    <a:lnTo>
                      <a:pt x="139" y="146"/>
                    </a:lnTo>
                    <a:lnTo>
                      <a:pt x="135" y="154"/>
                    </a:lnTo>
                    <a:lnTo>
                      <a:pt x="135" y="162"/>
                    </a:lnTo>
                    <a:lnTo>
                      <a:pt x="143" y="166"/>
                    </a:lnTo>
                    <a:lnTo>
                      <a:pt x="159" y="175"/>
                    </a:lnTo>
                    <a:lnTo>
                      <a:pt x="155" y="162"/>
                    </a:lnTo>
                    <a:lnTo>
                      <a:pt x="151" y="150"/>
                    </a:lnTo>
                    <a:lnTo>
                      <a:pt x="163" y="158"/>
                    </a:lnTo>
                    <a:lnTo>
                      <a:pt x="167" y="171"/>
                    </a:lnTo>
                    <a:lnTo>
                      <a:pt x="175" y="183"/>
                    </a:lnTo>
                    <a:lnTo>
                      <a:pt x="179" y="195"/>
                    </a:lnTo>
                    <a:lnTo>
                      <a:pt x="179" y="191"/>
                    </a:lnTo>
                    <a:lnTo>
                      <a:pt x="175" y="179"/>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555" name="Group 497">
                <a:extLst>
                  <a:ext uri="{FF2B5EF4-FFF2-40B4-BE49-F238E27FC236}">
                    <a16:creationId xmlns:a16="http://schemas.microsoft.com/office/drawing/2014/main" id="{604815A1-D62E-4FD9-A6EC-BD9554F4425C}"/>
                  </a:ext>
                </a:extLst>
              </p:cNvPr>
              <p:cNvGrpSpPr>
                <a:grpSpLocks/>
              </p:cNvGrpSpPr>
              <p:nvPr/>
            </p:nvGrpSpPr>
            <p:grpSpPr bwMode="auto">
              <a:xfrm>
                <a:off x="3768023" y="4377260"/>
                <a:ext cx="137762" cy="85155"/>
                <a:chOff x="5213" y="9498"/>
                <a:chExt cx="378" cy="212"/>
              </a:xfrm>
              <a:solidFill>
                <a:srgbClr val="BABABA"/>
              </a:solidFill>
            </p:grpSpPr>
            <p:sp>
              <p:nvSpPr>
                <p:cNvPr id="568" name="Freeform 498">
                  <a:extLst>
                    <a:ext uri="{FF2B5EF4-FFF2-40B4-BE49-F238E27FC236}">
                      <a16:creationId xmlns:a16="http://schemas.microsoft.com/office/drawing/2014/main" id="{DE468F87-D652-4AD8-97AB-D0077C1AF501}"/>
                    </a:ext>
                  </a:extLst>
                </p:cNvPr>
                <p:cNvSpPr>
                  <a:spLocks/>
                </p:cNvSpPr>
                <p:nvPr/>
              </p:nvSpPr>
              <p:spPr bwMode="gray">
                <a:xfrm>
                  <a:off x="5213" y="9527"/>
                  <a:ext cx="378" cy="183"/>
                </a:xfrm>
                <a:custGeom>
                  <a:avLst/>
                  <a:gdLst>
                    <a:gd name="T0" fmla="*/ 146 w 378"/>
                    <a:gd name="T1" fmla="*/ 183 h 183"/>
                    <a:gd name="T2" fmla="*/ 150 w 378"/>
                    <a:gd name="T3" fmla="*/ 167 h 183"/>
                    <a:gd name="T4" fmla="*/ 162 w 378"/>
                    <a:gd name="T5" fmla="*/ 167 h 183"/>
                    <a:gd name="T6" fmla="*/ 158 w 378"/>
                    <a:gd name="T7" fmla="*/ 142 h 183"/>
                    <a:gd name="T8" fmla="*/ 158 w 378"/>
                    <a:gd name="T9" fmla="*/ 138 h 183"/>
                    <a:gd name="T10" fmla="*/ 183 w 378"/>
                    <a:gd name="T11" fmla="*/ 138 h 183"/>
                    <a:gd name="T12" fmla="*/ 199 w 378"/>
                    <a:gd name="T13" fmla="*/ 118 h 183"/>
                    <a:gd name="T14" fmla="*/ 219 w 378"/>
                    <a:gd name="T15" fmla="*/ 130 h 183"/>
                    <a:gd name="T16" fmla="*/ 232 w 378"/>
                    <a:gd name="T17" fmla="*/ 118 h 183"/>
                    <a:gd name="T18" fmla="*/ 252 w 378"/>
                    <a:gd name="T19" fmla="*/ 101 h 183"/>
                    <a:gd name="T20" fmla="*/ 256 w 378"/>
                    <a:gd name="T21" fmla="*/ 89 h 183"/>
                    <a:gd name="T22" fmla="*/ 264 w 378"/>
                    <a:gd name="T23" fmla="*/ 85 h 183"/>
                    <a:gd name="T24" fmla="*/ 264 w 378"/>
                    <a:gd name="T25" fmla="*/ 77 h 183"/>
                    <a:gd name="T26" fmla="*/ 289 w 378"/>
                    <a:gd name="T27" fmla="*/ 81 h 183"/>
                    <a:gd name="T28" fmla="*/ 309 w 378"/>
                    <a:gd name="T29" fmla="*/ 77 h 183"/>
                    <a:gd name="T30" fmla="*/ 341 w 378"/>
                    <a:gd name="T31" fmla="*/ 69 h 183"/>
                    <a:gd name="T32" fmla="*/ 358 w 378"/>
                    <a:gd name="T33" fmla="*/ 61 h 183"/>
                    <a:gd name="T34" fmla="*/ 378 w 378"/>
                    <a:gd name="T35" fmla="*/ 61 h 183"/>
                    <a:gd name="T36" fmla="*/ 362 w 378"/>
                    <a:gd name="T37" fmla="*/ 44 h 183"/>
                    <a:gd name="T38" fmla="*/ 350 w 378"/>
                    <a:gd name="T39" fmla="*/ 44 h 183"/>
                    <a:gd name="T40" fmla="*/ 350 w 378"/>
                    <a:gd name="T41" fmla="*/ 44 h 183"/>
                    <a:gd name="T42" fmla="*/ 325 w 378"/>
                    <a:gd name="T43" fmla="*/ 36 h 183"/>
                    <a:gd name="T44" fmla="*/ 325 w 378"/>
                    <a:gd name="T45" fmla="*/ 40 h 183"/>
                    <a:gd name="T46" fmla="*/ 329 w 378"/>
                    <a:gd name="T47" fmla="*/ 28 h 183"/>
                    <a:gd name="T48" fmla="*/ 341 w 378"/>
                    <a:gd name="T49" fmla="*/ 36 h 183"/>
                    <a:gd name="T50" fmla="*/ 317 w 378"/>
                    <a:gd name="T51" fmla="*/ 16 h 183"/>
                    <a:gd name="T52" fmla="*/ 309 w 378"/>
                    <a:gd name="T53" fmla="*/ 8 h 183"/>
                    <a:gd name="T54" fmla="*/ 285 w 378"/>
                    <a:gd name="T55" fmla="*/ 4 h 183"/>
                    <a:gd name="T56" fmla="*/ 264 w 378"/>
                    <a:gd name="T57" fmla="*/ 0 h 183"/>
                    <a:gd name="T58" fmla="*/ 248 w 378"/>
                    <a:gd name="T59" fmla="*/ 4 h 183"/>
                    <a:gd name="T60" fmla="*/ 223 w 378"/>
                    <a:gd name="T61" fmla="*/ 4 h 183"/>
                    <a:gd name="T62" fmla="*/ 211 w 378"/>
                    <a:gd name="T63" fmla="*/ 0 h 183"/>
                    <a:gd name="T64" fmla="*/ 195 w 378"/>
                    <a:gd name="T65" fmla="*/ 4 h 183"/>
                    <a:gd name="T66" fmla="*/ 179 w 378"/>
                    <a:gd name="T67" fmla="*/ 12 h 183"/>
                    <a:gd name="T68" fmla="*/ 162 w 378"/>
                    <a:gd name="T69" fmla="*/ 12 h 183"/>
                    <a:gd name="T70" fmla="*/ 138 w 378"/>
                    <a:gd name="T71" fmla="*/ 12 h 183"/>
                    <a:gd name="T72" fmla="*/ 126 w 378"/>
                    <a:gd name="T73" fmla="*/ 8 h 183"/>
                    <a:gd name="T74" fmla="*/ 110 w 378"/>
                    <a:gd name="T75" fmla="*/ 12 h 183"/>
                    <a:gd name="T76" fmla="*/ 97 w 378"/>
                    <a:gd name="T77" fmla="*/ 4 h 183"/>
                    <a:gd name="T78" fmla="*/ 81 w 378"/>
                    <a:gd name="T79" fmla="*/ 12 h 183"/>
                    <a:gd name="T80" fmla="*/ 65 w 378"/>
                    <a:gd name="T81" fmla="*/ 20 h 183"/>
                    <a:gd name="T82" fmla="*/ 44 w 378"/>
                    <a:gd name="T83" fmla="*/ 40 h 183"/>
                    <a:gd name="T84" fmla="*/ 24 w 378"/>
                    <a:gd name="T85" fmla="*/ 53 h 183"/>
                    <a:gd name="T86" fmla="*/ 12 w 378"/>
                    <a:gd name="T87" fmla="*/ 61 h 183"/>
                    <a:gd name="T88" fmla="*/ 8 w 378"/>
                    <a:gd name="T89" fmla="*/ 69 h 183"/>
                    <a:gd name="T90" fmla="*/ 8 w 378"/>
                    <a:gd name="T91" fmla="*/ 89 h 183"/>
                    <a:gd name="T92" fmla="*/ 0 w 378"/>
                    <a:gd name="T93" fmla="*/ 97 h 183"/>
                    <a:gd name="T94" fmla="*/ 24 w 378"/>
                    <a:gd name="T95" fmla="*/ 106 h 183"/>
                    <a:gd name="T96" fmla="*/ 36 w 378"/>
                    <a:gd name="T97" fmla="*/ 114 h 183"/>
                    <a:gd name="T98" fmla="*/ 53 w 378"/>
                    <a:gd name="T99" fmla="*/ 122 h 183"/>
                    <a:gd name="T100" fmla="*/ 61 w 378"/>
                    <a:gd name="T101" fmla="*/ 130 h 183"/>
                    <a:gd name="T102" fmla="*/ 69 w 378"/>
                    <a:gd name="T103" fmla="*/ 126 h 183"/>
                    <a:gd name="T104" fmla="*/ 77 w 378"/>
                    <a:gd name="T105" fmla="*/ 122 h 183"/>
                    <a:gd name="T106" fmla="*/ 85 w 378"/>
                    <a:gd name="T107" fmla="*/ 130 h 183"/>
                    <a:gd name="T108" fmla="*/ 89 w 378"/>
                    <a:gd name="T109" fmla="*/ 130 h 183"/>
                    <a:gd name="T110" fmla="*/ 101 w 378"/>
                    <a:gd name="T111" fmla="*/ 134 h 183"/>
                    <a:gd name="T112" fmla="*/ 97 w 378"/>
                    <a:gd name="T113" fmla="*/ 158 h 183"/>
                    <a:gd name="T114" fmla="*/ 93 w 378"/>
                    <a:gd name="T115" fmla="*/ 158 h 183"/>
                    <a:gd name="T116" fmla="*/ 110 w 378"/>
                    <a:gd name="T117" fmla="*/ 158 h 183"/>
                    <a:gd name="T118" fmla="*/ 118 w 378"/>
                    <a:gd name="T119" fmla="*/ 162 h 183"/>
                    <a:gd name="T120" fmla="*/ 122 w 378"/>
                    <a:gd name="T121" fmla="*/ 175 h 183"/>
                    <a:gd name="T122" fmla="*/ 126 w 378"/>
                    <a:gd name="T123" fmla="*/ 183 h 183"/>
                    <a:gd name="T124" fmla="*/ 138 w 378"/>
                    <a:gd name="T1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183">
                      <a:moveTo>
                        <a:pt x="138" y="183"/>
                      </a:moveTo>
                      <a:lnTo>
                        <a:pt x="146" y="183"/>
                      </a:lnTo>
                      <a:lnTo>
                        <a:pt x="146" y="179"/>
                      </a:lnTo>
                      <a:lnTo>
                        <a:pt x="150" y="167"/>
                      </a:lnTo>
                      <a:lnTo>
                        <a:pt x="158" y="167"/>
                      </a:lnTo>
                      <a:lnTo>
                        <a:pt x="162" y="167"/>
                      </a:lnTo>
                      <a:lnTo>
                        <a:pt x="162" y="154"/>
                      </a:lnTo>
                      <a:lnTo>
                        <a:pt x="158" y="142"/>
                      </a:lnTo>
                      <a:lnTo>
                        <a:pt x="158" y="142"/>
                      </a:lnTo>
                      <a:lnTo>
                        <a:pt x="158" y="138"/>
                      </a:lnTo>
                      <a:lnTo>
                        <a:pt x="171" y="134"/>
                      </a:lnTo>
                      <a:lnTo>
                        <a:pt x="183" y="138"/>
                      </a:lnTo>
                      <a:lnTo>
                        <a:pt x="195" y="126"/>
                      </a:lnTo>
                      <a:lnTo>
                        <a:pt x="199" y="118"/>
                      </a:lnTo>
                      <a:lnTo>
                        <a:pt x="211" y="126"/>
                      </a:lnTo>
                      <a:lnTo>
                        <a:pt x="219" y="130"/>
                      </a:lnTo>
                      <a:lnTo>
                        <a:pt x="228" y="122"/>
                      </a:lnTo>
                      <a:lnTo>
                        <a:pt x="232" y="118"/>
                      </a:lnTo>
                      <a:lnTo>
                        <a:pt x="240" y="106"/>
                      </a:lnTo>
                      <a:lnTo>
                        <a:pt x="252" y="101"/>
                      </a:lnTo>
                      <a:lnTo>
                        <a:pt x="256" y="101"/>
                      </a:lnTo>
                      <a:lnTo>
                        <a:pt x="256" y="89"/>
                      </a:lnTo>
                      <a:lnTo>
                        <a:pt x="260" y="89"/>
                      </a:lnTo>
                      <a:lnTo>
                        <a:pt x="264" y="85"/>
                      </a:lnTo>
                      <a:lnTo>
                        <a:pt x="264" y="77"/>
                      </a:lnTo>
                      <a:lnTo>
                        <a:pt x="264" y="77"/>
                      </a:lnTo>
                      <a:lnTo>
                        <a:pt x="276" y="73"/>
                      </a:lnTo>
                      <a:lnTo>
                        <a:pt x="289" y="81"/>
                      </a:lnTo>
                      <a:lnTo>
                        <a:pt x="301" y="81"/>
                      </a:lnTo>
                      <a:lnTo>
                        <a:pt x="309" y="77"/>
                      </a:lnTo>
                      <a:lnTo>
                        <a:pt x="317" y="77"/>
                      </a:lnTo>
                      <a:lnTo>
                        <a:pt x="341" y="69"/>
                      </a:lnTo>
                      <a:lnTo>
                        <a:pt x="354" y="61"/>
                      </a:lnTo>
                      <a:lnTo>
                        <a:pt x="358" y="61"/>
                      </a:lnTo>
                      <a:lnTo>
                        <a:pt x="370" y="61"/>
                      </a:lnTo>
                      <a:lnTo>
                        <a:pt x="378" y="61"/>
                      </a:lnTo>
                      <a:lnTo>
                        <a:pt x="370" y="57"/>
                      </a:lnTo>
                      <a:lnTo>
                        <a:pt x="362" y="44"/>
                      </a:lnTo>
                      <a:lnTo>
                        <a:pt x="350" y="40"/>
                      </a:lnTo>
                      <a:lnTo>
                        <a:pt x="350" y="44"/>
                      </a:lnTo>
                      <a:lnTo>
                        <a:pt x="350" y="53"/>
                      </a:lnTo>
                      <a:lnTo>
                        <a:pt x="350" y="44"/>
                      </a:lnTo>
                      <a:lnTo>
                        <a:pt x="337" y="49"/>
                      </a:lnTo>
                      <a:lnTo>
                        <a:pt x="325" y="36"/>
                      </a:lnTo>
                      <a:lnTo>
                        <a:pt x="329" y="44"/>
                      </a:lnTo>
                      <a:lnTo>
                        <a:pt x="325" y="40"/>
                      </a:lnTo>
                      <a:lnTo>
                        <a:pt x="317" y="28"/>
                      </a:lnTo>
                      <a:lnTo>
                        <a:pt x="329" y="28"/>
                      </a:lnTo>
                      <a:lnTo>
                        <a:pt x="341" y="36"/>
                      </a:lnTo>
                      <a:lnTo>
                        <a:pt x="341" y="36"/>
                      </a:lnTo>
                      <a:lnTo>
                        <a:pt x="329" y="28"/>
                      </a:lnTo>
                      <a:lnTo>
                        <a:pt x="317" y="16"/>
                      </a:lnTo>
                      <a:lnTo>
                        <a:pt x="309" y="12"/>
                      </a:lnTo>
                      <a:lnTo>
                        <a:pt x="309" y="8"/>
                      </a:lnTo>
                      <a:lnTo>
                        <a:pt x="297" y="12"/>
                      </a:lnTo>
                      <a:lnTo>
                        <a:pt x="285" y="4"/>
                      </a:lnTo>
                      <a:lnTo>
                        <a:pt x="272" y="4"/>
                      </a:lnTo>
                      <a:lnTo>
                        <a:pt x="264" y="0"/>
                      </a:lnTo>
                      <a:lnTo>
                        <a:pt x="260" y="4"/>
                      </a:lnTo>
                      <a:lnTo>
                        <a:pt x="248" y="4"/>
                      </a:lnTo>
                      <a:lnTo>
                        <a:pt x="236" y="4"/>
                      </a:lnTo>
                      <a:lnTo>
                        <a:pt x="223" y="4"/>
                      </a:lnTo>
                      <a:lnTo>
                        <a:pt x="223" y="0"/>
                      </a:lnTo>
                      <a:lnTo>
                        <a:pt x="211" y="0"/>
                      </a:lnTo>
                      <a:lnTo>
                        <a:pt x="207" y="4"/>
                      </a:lnTo>
                      <a:lnTo>
                        <a:pt x="195" y="4"/>
                      </a:lnTo>
                      <a:lnTo>
                        <a:pt x="183" y="12"/>
                      </a:lnTo>
                      <a:lnTo>
                        <a:pt x="179" y="12"/>
                      </a:lnTo>
                      <a:lnTo>
                        <a:pt x="175" y="12"/>
                      </a:lnTo>
                      <a:lnTo>
                        <a:pt x="162" y="12"/>
                      </a:lnTo>
                      <a:lnTo>
                        <a:pt x="150" y="12"/>
                      </a:lnTo>
                      <a:lnTo>
                        <a:pt x="138" y="12"/>
                      </a:lnTo>
                      <a:lnTo>
                        <a:pt x="130" y="8"/>
                      </a:lnTo>
                      <a:lnTo>
                        <a:pt x="126" y="8"/>
                      </a:lnTo>
                      <a:lnTo>
                        <a:pt x="114" y="12"/>
                      </a:lnTo>
                      <a:lnTo>
                        <a:pt x="110" y="12"/>
                      </a:lnTo>
                      <a:lnTo>
                        <a:pt x="101" y="4"/>
                      </a:lnTo>
                      <a:lnTo>
                        <a:pt x="97" y="4"/>
                      </a:lnTo>
                      <a:lnTo>
                        <a:pt x="93" y="4"/>
                      </a:lnTo>
                      <a:lnTo>
                        <a:pt x="81" y="12"/>
                      </a:lnTo>
                      <a:lnTo>
                        <a:pt x="69" y="16"/>
                      </a:lnTo>
                      <a:lnTo>
                        <a:pt x="65" y="20"/>
                      </a:lnTo>
                      <a:lnTo>
                        <a:pt x="53" y="28"/>
                      </a:lnTo>
                      <a:lnTo>
                        <a:pt x="44" y="40"/>
                      </a:lnTo>
                      <a:lnTo>
                        <a:pt x="36" y="40"/>
                      </a:lnTo>
                      <a:lnTo>
                        <a:pt x="24" y="53"/>
                      </a:lnTo>
                      <a:lnTo>
                        <a:pt x="16" y="57"/>
                      </a:lnTo>
                      <a:lnTo>
                        <a:pt x="12" y="61"/>
                      </a:lnTo>
                      <a:lnTo>
                        <a:pt x="12" y="65"/>
                      </a:lnTo>
                      <a:lnTo>
                        <a:pt x="8" y="69"/>
                      </a:lnTo>
                      <a:lnTo>
                        <a:pt x="16" y="77"/>
                      </a:lnTo>
                      <a:lnTo>
                        <a:pt x="8" y="89"/>
                      </a:lnTo>
                      <a:lnTo>
                        <a:pt x="8" y="89"/>
                      </a:lnTo>
                      <a:lnTo>
                        <a:pt x="0" y="97"/>
                      </a:lnTo>
                      <a:lnTo>
                        <a:pt x="12" y="97"/>
                      </a:lnTo>
                      <a:lnTo>
                        <a:pt x="24" y="106"/>
                      </a:lnTo>
                      <a:lnTo>
                        <a:pt x="24" y="110"/>
                      </a:lnTo>
                      <a:lnTo>
                        <a:pt x="36" y="114"/>
                      </a:lnTo>
                      <a:lnTo>
                        <a:pt x="44" y="122"/>
                      </a:lnTo>
                      <a:lnTo>
                        <a:pt x="53" y="122"/>
                      </a:lnTo>
                      <a:lnTo>
                        <a:pt x="53" y="130"/>
                      </a:lnTo>
                      <a:lnTo>
                        <a:pt x="61" y="130"/>
                      </a:lnTo>
                      <a:lnTo>
                        <a:pt x="65" y="130"/>
                      </a:lnTo>
                      <a:lnTo>
                        <a:pt x="69" y="126"/>
                      </a:lnTo>
                      <a:lnTo>
                        <a:pt x="73" y="122"/>
                      </a:lnTo>
                      <a:lnTo>
                        <a:pt x="77" y="122"/>
                      </a:lnTo>
                      <a:lnTo>
                        <a:pt x="81" y="126"/>
                      </a:lnTo>
                      <a:lnTo>
                        <a:pt x="85" y="130"/>
                      </a:lnTo>
                      <a:lnTo>
                        <a:pt x="85" y="130"/>
                      </a:lnTo>
                      <a:lnTo>
                        <a:pt x="89" y="130"/>
                      </a:lnTo>
                      <a:lnTo>
                        <a:pt x="101" y="134"/>
                      </a:lnTo>
                      <a:lnTo>
                        <a:pt x="101" y="134"/>
                      </a:lnTo>
                      <a:lnTo>
                        <a:pt x="97" y="146"/>
                      </a:lnTo>
                      <a:lnTo>
                        <a:pt x="97" y="158"/>
                      </a:lnTo>
                      <a:lnTo>
                        <a:pt x="93" y="158"/>
                      </a:lnTo>
                      <a:lnTo>
                        <a:pt x="93" y="158"/>
                      </a:lnTo>
                      <a:lnTo>
                        <a:pt x="101" y="162"/>
                      </a:lnTo>
                      <a:lnTo>
                        <a:pt x="110" y="158"/>
                      </a:lnTo>
                      <a:lnTo>
                        <a:pt x="122" y="158"/>
                      </a:lnTo>
                      <a:lnTo>
                        <a:pt x="118" y="162"/>
                      </a:lnTo>
                      <a:lnTo>
                        <a:pt x="118" y="175"/>
                      </a:lnTo>
                      <a:lnTo>
                        <a:pt x="122" y="175"/>
                      </a:lnTo>
                      <a:lnTo>
                        <a:pt x="126" y="179"/>
                      </a:lnTo>
                      <a:lnTo>
                        <a:pt x="126" y="183"/>
                      </a:lnTo>
                      <a:lnTo>
                        <a:pt x="126" y="183"/>
                      </a:lnTo>
                      <a:lnTo>
                        <a:pt x="138" y="183"/>
                      </a:lnTo>
                      <a:lnTo>
                        <a:pt x="138" y="18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69" name="Freeform 499">
                  <a:extLst>
                    <a:ext uri="{FF2B5EF4-FFF2-40B4-BE49-F238E27FC236}">
                      <a16:creationId xmlns:a16="http://schemas.microsoft.com/office/drawing/2014/main" id="{8C1ABEC9-8F25-4EBA-B044-DCEC06A9CA67}"/>
                    </a:ext>
                  </a:extLst>
                </p:cNvPr>
                <p:cNvSpPr>
                  <a:spLocks/>
                </p:cNvSpPr>
                <p:nvPr/>
              </p:nvSpPr>
              <p:spPr bwMode="gray">
                <a:xfrm>
                  <a:off x="5380" y="9498"/>
                  <a:ext cx="24" cy="12"/>
                </a:xfrm>
                <a:custGeom>
                  <a:avLst/>
                  <a:gdLst>
                    <a:gd name="T0" fmla="*/ 24 w 24"/>
                    <a:gd name="T1" fmla="*/ 0 h 12"/>
                    <a:gd name="T2" fmla="*/ 12 w 24"/>
                    <a:gd name="T3" fmla="*/ 0 h 12"/>
                    <a:gd name="T4" fmla="*/ 0 w 24"/>
                    <a:gd name="T5" fmla="*/ 12 h 12"/>
                    <a:gd name="T6" fmla="*/ 12 w 24"/>
                    <a:gd name="T7" fmla="*/ 4 h 12"/>
                    <a:gd name="T8" fmla="*/ 24 w 24"/>
                    <a:gd name="T9" fmla="*/ 0 h 12"/>
                  </a:gdLst>
                  <a:ahLst/>
                  <a:cxnLst>
                    <a:cxn ang="0">
                      <a:pos x="T0" y="T1"/>
                    </a:cxn>
                    <a:cxn ang="0">
                      <a:pos x="T2" y="T3"/>
                    </a:cxn>
                    <a:cxn ang="0">
                      <a:pos x="T4" y="T5"/>
                    </a:cxn>
                    <a:cxn ang="0">
                      <a:pos x="T6" y="T7"/>
                    </a:cxn>
                    <a:cxn ang="0">
                      <a:pos x="T8" y="T9"/>
                    </a:cxn>
                  </a:cxnLst>
                  <a:rect l="0" t="0" r="r" b="b"/>
                  <a:pathLst>
                    <a:path w="24" h="12">
                      <a:moveTo>
                        <a:pt x="24" y="0"/>
                      </a:moveTo>
                      <a:lnTo>
                        <a:pt x="12" y="0"/>
                      </a:lnTo>
                      <a:lnTo>
                        <a:pt x="0" y="12"/>
                      </a:lnTo>
                      <a:lnTo>
                        <a:pt x="12" y="4"/>
                      </a:lnTo>
                      <a:lnTo>
                        <a:pt x="2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556" name="Freeform 500">
                <a:extLst>
                  <a:ext uri="{FF2B5EF4-FFF2-40B4-BE49-F238E27FC236}">
                    <a16:creationId xmlns:a16="http://schemas.microsoft.com/office/drawing/2014/main" id="{441DDB83-01C0-4AD2-9CB3-152B43175467}"/>
                  </a:ext>
                </a:extLst>
              </p:cNvPr>
              <p:cNvSpPr>
                <a:spLocks/>
              </p:cNvSpPr>
              <p:nvPr/>
            </p:nvSpPr>
            <p:spPr bwMode="gray">
              <a:xfrm>
                <a:off x="3770938" y="4326650"/>
                <a:ext cx="25147" cy="63866"/>
              </a:xfrm>
              <a:custGeom>
                <a:avLst/>
                <a:gdLst>
                  <a:gd name="T0" fmla="*/ 45 w 69"/>
                  <a:gd name="T1" fmla="*/ 4 h 159"/>
                  <a:gd name="T2" fmla="*/ 41 w 69"/>
                  <a:gd name="T3" fmla="*/ 16 h 159"/>
                  <a:gd name="T4" fmla="*/ 36 w 69"/>
                  <a:gd name="T5" fmla="*/ 16 h 159"/>
                  <a:gd name="T6" fmla="*/ 32 w 69"/>
                  <a:gd name="T7" fmla="*/ 25 h 159"/>
                  <a:gd name="T8" fmla="*/ 32 w 69"/>
                  <a:gd name="T9" fmla="*/ 29 h 159"/>
                  <a:gd name="T10" fmla="*/ 28 w 69"/>
                  <a:gd name="T11" fmla="*/ 29 h 159"/>
                  <a:gd name="T12" fmla="*/ 24 w 69"/>
                  <a:gd name="T13" fmla="*/ 37 h 159"/>
                  <a:gd name="T14" fmla="*/ 24 w 69"/>
                  <a:gd name="T15" fmla="*/ 37 h 159"/>
                  <a:gd name="T16" fmla="*/ 24 w 69"/>
                  <a:gd name="T17" fmla="*/ 37 h 159"/>
                  <a:gd name="T18" fmla="*/ 12 w 69"/>
                  <a:gd name="T19" fmla="*/ 29 h 159"/>
                  <a:gd name="T20" fmla="*/ 8 w 69"/>
                  <a:gd name="T21" fmla="*/ 33 h 159"/>
                  <a:gd name="T22" fmla="*/ 8 w 69"/>
                  <a:gd name="T23" fmla="*/ 41 h 159"/>
                  <a:gd name="T24" fmla="*/ 8 w 69"/>
                  <a:gd name="T25" fmla="*/ 90 h 159"/>
                  <a:gd name="T26" fmla="*/ 4 w 69"/>
                  <a:gd name="T27" fmla="*/ 102 h 159"/>
                  <a:gd name="T28" fmla="*/ 4 w 69"/>
                  <a:gd name="T29" fmla="*/ 114 h 159"/>
                  <a:gd name="T30" fmla="*/ 4 w 69"/>
                  <a:gd name="T31" fmla="*/ 126 h 159"/>
                  <a:gd name="T32" fmla="*/ 4 w 69"/>
                  <a:gd name="T33" fmla="*/ 126 h 159"/>
                  <a:gd name="T34" fmla="*/ 4 w 69"/>
                  <a:gd name="T35" fmla="*/ 138 h 159"/>
                  <a:gd name="T36" fmla="*/ 4 w 69"/>
                  <a:gd name="T37" fmla="*/ 151 h 159"/>
                  <a:gd name="T38" fmla="*/ 0 w 69"/>
                  <a:gd name="T39" fmla="*/ 159 h 159"/>
                  <a:gd name="T40" fmla="*/ 12 w 69"/>
                  <a:gd name="T41" fmla="*/ 159 h 159"/>
                  <a:gd name="T42" fmla="*/ 20 w 69"/>
                  <a:gd name="T43" fmla="*/ 159 h 159"/>
                  <a:gd name="T44" fmla="*/ 20 w 69"/>
                  <a:gd name="T45" fmla="*/ 155 h 159"/>
                  <a:gd name="T46" fmla="*/ 32 w 69"/>
                  <a:gd name="T47" fmla="*/ 143 h 159"/>
                  <a:gd name="T48" fmla="*/ 36 w 69"/>
                  <a:gd name="T49" fmla="*/ 138 h 159"/>
                  <a:gd name="T50" fmla="*/ 45 w 69"/>
                  <a:gd name="T51" fmla="*/ 130 h 159"/>
                  <a:gd name="T52" fmla="*/ 53 w 69"/>
                  <a:gd name="T53" fmla="*/ 118 h 159"/>
                  <a:gd name="T54" fmla="*/ 53 w 69"/>
                  <a:gd name="T55" fmla="*/ 122 h 159"/>
                  <a:gd name="T56" fmla="*/ 57 w 69"/>
                  <a:gd name="T57" fmla="*/ 110 h 159"/>
                  <a:gd name="T58" fmla="*/ 57 w 69"/>
                  <a:gd name="T59" fmla="*/ 110 h 159"/>
                  <a:gd name="T60" fmla="*/ 61 w 69"/>
                  <a:gd name="T61" fmla="*/ 98 h 159"/>
                  <a:gd name="T62" fmla="*/ 61 w 69"/>
                  <a:gd name="T63" fmla="*/ 86 h 159"/>
                  <a:gd name="T64" fmla="*/ 57 w 69"/>
                  <a:gd name="T65" fmla="*/ 86 h 159"/>
                  <a:gd name="T66" fmla="*/ 57 w 69"/>
                  <a:gd name="T67" fmla="*/ 73 h 159"/>
                  <a:gd name="T68" fmla="*/ 65 w 69"/>
                  <a:gd name="T69" fmla="*/ 61 h 159"/>
                  <a:gd name="T70" fmla="*/ 61 w 69"/>
                  <a:gd name="T71" fmla="*/ 57 h 159"/>
                  <a:gd name="T72" fmla="*/ 61 w 69"/>
                  <a:gd name="T73" fmla="*/ 45 h 159"/>
                  <a:gd name="T74" fmla="*/ 65 w 69"/>
                  <a:gd name="T75" fmla="*/ 33 h 159"/>
                  <a:gd name="T76" fmla="*/ 69 w 69"/>
                  <a:gd name="T77" fmla="*/ 25 h 159"/>
                  <a:gd name="T78" fmla="*/ 69 w 69"/>
                  <a:gd name="T79" fmla="*/ 12 h 159"/>
                  <a:gd name="T80" fmla="*/ 57 w 69"/>
                  <a:gd name="T81" fmla="*/ 0 h 159"/>
                  <a:gd name="T82" fmla="*/ 53 w 69"/>
                  <a:gd name="T83" fmla="*/ 0 h 159"/>
                  <a:gd name="T84" fmla="*/ 45 w 69"/>
                  <a:gd name="T85"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159">
                    <a:moveTo>
                      <a:pt x="45" y="4"/>
                    </a:moveTo>
                    <a:lnTo>
                      <a:pt x="41" y="16"/>
                    </a:lnTo>
                    <a:lnTo>
                      <a:pt x="36" y="16"/>
                    </a:lnTo>
                    <a:lnTo>
                      <a:pt x="32" y="25"/>
                    </a:lnTo>
                    <a:lnTo>
                      <a:pt x="32" y="29"/>
                    </a:lnTo>
                    <a:lnTo>
                      <a:pt x="28" y="29"/>
                    </a:lnTo>
                    <a:lnTo>
                      <a:pt x="24" y="37"/>
                    </a:lnTo>
                    <a:lnTo>
                      <a:pt x="24" y="37"/>
                    </a:lnTo>
                    <a:lnTo>
                      <a:pt x="24" y="37"/>
                    </a:lnTo>
                    <a:lnTo>
                      <a:pt x="12" y="29"/>
                    </a:lnTo>
                    <a:lnTo>
                      <a:pt x="8" y="33"/>
                    </a:lnTo>
                    <a:lnTo>
                      <a:pt x="8" y="41"/>
                    </a:lnTo>
                    <a:lnTo>
                      <a:pt x="8" y="90"/>
                    </a:lnTo>
                    <a:lnTo>
                      <a:pt x="4" y="102"/>
                    </a:lnTo>
                    <a:lnTo>
                      <a:pt x="4" y="114"/>
                    </a:lnTo>
                    <a:lnTo>
                      <a:pt x="4" y="126"/>
                    </a:lnTo>
                    <a:lnTo>
                      <a:pt x="4" y="126"/>
                    </a:lnTo>
                    <a:lnTo>
                      <a:pt x="4" y="138"/>
                    </a:lnTo>
                    <a:lnTo>
                      <a:pt x="4" y="151"/>
                    </a:lnTo>
                    <a:lnTo>
                      <a:pt x="0" y="159"/>
                    </a:lnTo>
                    <a:lnTo>
                      <a:pt x="12" y="159"/>
                    </a:lnTo>
                    <a:lnTo>
                      <a:pt x="20" y="159"/>
                    </a:lnTo>
                    <a:lnTo>
                      <a:pt x="20" y="155"/>
                    </a:lnTo>
                    <a:lnTo>
                      <a:pt x="32" y="143"/>
                    </a:lnTo>
                    <a:lnTo>
                      <a:pt x="36" y="138"/>
                    </a:lnTo>
                    <a:lnTo>
                      <a:pt x="45" y="130"/>
                    </a:lnTo>
                    <a:lnTo>
                      <a:pt x="53" y="118"/>
                    </a:lnTo>
                    <a:lnTo>
                      <a:pt x="53" y="122"/>
                    </a:lnTo>
                    <a:lnTo>
                      <a:pt x="57" y="110"/>
                    </a:lnTo>
                    <a:lnTo>
                      <a:pt x="57" y="110"/>
                    </a:lnTo>
                    <a:lnTo>
                      <a:pt x="61" y="98"/>
                    </a:lnTo>
                    <a:lnTo>
                      <a:pt x="61" y="86"/>
                    </a:lnTo>
                    <a:lnTo>
                      <a:pt x="57" y="86"/>
                    </a:lnTo>
                    <a:lnTo>
                      <a:pt x="57" y="73"/>
                    </a:lnTo>
                    <a:lnTo>
                      <a:pt x="65" y="61"/>
                    </a:lnTo>
                    <a:lnTo>
                      <a:pt x="61" y="57"/>
                    </a:lnTo>
                    <a:lnTo>
                      <a:pt x="61" y="45"/>
                    </a:lnTo>
                    <a:lnTo>
                      <a:pt x="65" y="33"/>
                    </a:lnTo>
                    <a:lnTo>
                      <a:pt x="69" y="25"/>
                    </a:lnTo>
                    <a:lnTo>
                      <a:pt x="69" y="12"/>
                    </a:lnTo>
                    <a:lnTo>
                      <a:pt x="57" y="0"/>
                    </a:lnTo>
                    <a:lnTo>
                      <a:pt x="53" y="0"/>
                    </a:lnTo>
                    <a:lnTo>
                      <a:pt x="45" y="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57" name="Freeform 501">
                <a:extLst>
                  <a:ext uri="{FF2B5EF4-FFF2-40B4-BE49-F238E27FC236}">
                    <a16:creationId xmlns:a16="http://schemas.microsoft.com/office/drawing/2014/main" id="{B50C26BB-1892-468C-8089-5D0F13881FDE}"/>
                  </a:ext>
                </a:extLst>
              </p:cNvPr>
              <p:cNvSpPr>
                <a:spLocks/>
              </p:cNvSpPr>
              <p:nvPr/>
            </p:nvSpPr>
            <p:spPr bwMode="gray">
              <a:xfrm>
                <a:off x="3705701" y="4343118"/>
                <a:ext cx="87468" cy="101222"/>
              </a:xfrm>
              <a:custGeom>
                <a:avLst/>
                <a:gdLst>
                  <a:gd name="T0" fmla="*/ 138 w 240"/>
                  <a:gd name="T1" fmla="*/ 236 h 252"/>
                  <a:gd name="T2" fmla="*/ 150 w 240"/>
                  <a:gd name="T3" fmla="*/ 232 h 252"/>
                  <a:gd name="T4" fmla="*/ 154 w 240"/>
                  <a:gd name="T5" fmla="*/ 224 h 252"/>
                  <a:gd name="T6" fmla="*/ 163 w 240"/>
                  <a:gd name="T7" fmla="*/ 220 h 252"/>
                  <a:gd name="T8" fmla="*/ 163 w 240"/>
                  <a:gd name="T9" fmla="*/ 211 h 252"/>
                  <a:gd name="T10" fmla="*/ 171 w 240"/>
                  <a:gd name="T11" fmla="*/ 211 h 252"/>
                  <a:gd name="T12" fmla="*/ 179 w 240"/>
                  <a:gd name="T13" fmla="*/ 203 h 252"/>
                  <a:gd name="T14" fmla="*/ 179 w 240"/>
                  <a:gd name="T15" fmla="*/ 183 h 252"/>
                  <a:gd name="T16" fmla="*/ 183 w 240"/>
                  <a:gd name="T17" fmla="*/ 175 h 252"/>
                  <a:gd name="T18" fmla="*/ 195 w 240"/>
                  <a:gd name="T19" fmla="*/ 167 h 252"/>
                  <a:gd name="T20" fmla="*/ 215 w 240"/>
                  <a:gd name="T21" fmla="*/ 154 h 252"/>
                  <a:gd name="T22" fmla="*/ 236 w 240"/>
                  <a:gd name="T23" fmla="*/ 134 h 252"/>
                  <a:gd name="T24" fmla="*/ 240 w 240"/>
                  <a:gd name="T25" fmla="*/ 130 h 252"/>
                  <a:gd name="T26" fmla="*/ 224 w 240"/>
                  <a:gd name="T27" fmla="*/ 122 h 252"/>
                  <a:gd name="T28" fmla="*/ 220 w 240"/>
                  <a:gd name="T29" fmla="*/ 130 h 252"/>
                  <a:gd name="T30" fmla="*/ 211 w 240"/>
                  <a:gd name="T31" fmla="*/ 126 h 252"/>
                  <a:gd name="T32" fmla="*/ 199 w 240"/>
                  <a:gd name="T33" fmla="*/ 118 h 252"/>
                  <a:gd name="T34" fmla="*/ 179 w 240"/>
                  <a:gd name="T35" fmla="*/ 118 h 252"/>
                  <a:gd name="T36" fmla="*/ 183 w 240"/>
                  <a:gd name="T37" fmla="*/ 97 h 252"/>
                  <a:gd name="T38" fmla="*/ 183 w 240"/>
                  <a:gd name="T39" fmla="*/ 85 h 252"/>
                  <a:gd name="T40" fmla="*/ 183 w 240"/>
                  <a:gd name="T41" fmla="*/ 61 h 252"/>
                  <a:gd name="T42" fmla="*/ 187 w 240"/>
                  <a:gd name="T43" fmla="*/ 0 h 252"/>
                  <a:gd name="T44" fmla="*/ 73 w 240"/>
                  <a:gd name="T45" fmla="*/ 32 h 252"/>
                  <a:gd name="T46" fmla="*/ 49 w 240"/>
                  <a:gd name="T47" fmla="*/ 36 h 252"/>
                  <a:gd name="T48" fmla="*/ 69 w 240"/>
                  <a:gd name="T49" fmla="*/ 53 h 252"/>
                  <a:gd name="T50" fmla="*/ 89 w 240"/>
                  <a:gd name="T51" fmla="*/ 69 h 252"/>
                  <a:gd name="T52" fmla="*/ 101 w 240"/>
                  <a:gd name="T53" fmla="*/ 81 h 252"/>
                  <a:gd name="T54" fmla="*/ 110 w 240"/>
                  <a:gd name="T55" fmla="*/ 97 h 252"/>
                  <a:gd name="T56" fmla="*/ 40 w 240"/>
                  <a:gd name="T57" fmla="*/ 110 h 252"/>
                  <a:gd name="T58" fmla="*/ 0 w 240"/>
                  <a:gd name="T59" fmla="*/ 154 h 252"/>
                  <a:gd name="T60" fmla="*/ 8 w 240"/>
                  <a:gd name="T61" fmla="*/ 171 h 252"/>
                  <a:gd name="T62" fmla="*/ 4 w 240"/>
                  <a:gd name="T63" fmla="*/ 183 h 252"/>
                  <a:gd name="T64" fmla="*/ 4 w 240"/>
                  <a:gd name="T65" fmla="*/ 195 h 252"/>
                  <a:gd name="T66" fmla="*/ 4 w 240"/>
                  <a:gd name="T67" fmla="*/ 207 h 252"/>
                  <a:gd name="T68" fmla="*/ 24 w 240"/>
                  <a:gd name="T69" fmla="*/ 224 h 252"/>
                  <a:gd name="T70" fmla="*/ 40 w 240"/>
                  <a:gd name="T71" fmla="*/ 232 h 252"/>
                  <a:gd name="T72" fmla="*/ 57 w 240"/>
                  <a:gd name="T73" fmla="*/ 240 h 252"/>
                  <a:gd name="T74" fmla="*/ 77 w 240"/>
                  <a:gd name="T75" fmla="*/ 240 h 252"/>
                  <a:gd name="T76" fmla="*/ 97 w 240"/>
                  <a:gd name="T77" fmla="*/ 240 h 252"/>
                  <a:gd name="T78" fmla="*/ 118 w 240"/>
                  <a:gd name="T79" fmla="*/ 248 h 252"/>
                  <a:gd name="T80" fmla="*/ 126 w 240"/>
                  <a:gd name="T81" fmla="*/ 252 h 252"/>
                  <a:gd name="T82" fmla="*/ 134 w 240"/>
                  <a:gd name="T8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0" h="252">
                    <a:moveTo>
                      <a:pt x="134" y="240"/>
                    </a:moveTo>
                    <a:lnTo>
                      <a:pt x="138" y="236"/>
                    </a:lnTo>
                    <a:lnTo>
                      <a:pt x="142" y="232"/>
                    </a:lnTo>
                    <a:lnTo>
                      <a:pt x="150" y="232"/>
                    </a:lnTo>
                    <a:lnTo>
                      <a:pt x="150" y="228"/>
                    </a:lnTo>
                    <a:lnTo>
                      <a:pt x="154" y="224"/>
                    </a:lnTo>
                    <a:lnTo>
                      <a:pt x="154" y="224"/>
                    </a:lnTo>
                    <a:lnTo>
                      <a:pt x="163" y="220"/>
                    </a:lnTo>
                    <a:lnTo>
                      <a:pt x="163" y="215"/>
                    </a:lnTo>
                    <a:lnTo>
                      <a:pt x="163" y="211"/>
                    </a:lnTo>
                    <a:lnTo>
                      <a:pt x="167" y="207"/>
                    </a:lnTo>
                    <a:lnTo>
                      <a:pt x="171" y="211"/>
                    </a:lnTo>
                    <a:lnTo>
                      <a:pt x="179" y="203"/>
                    </a:lnTo>
                    <a:lnTo>
                      <a:pt x="179" y="203"/>
                    </a:lnTo>
                    <a:lnTo>
                      <a:pt x="187" y="191"/>
                    </a:lnTo>
                    <a:lnTo>
                      <a:pt x="179" y="183"/>
                    </a:lnTo>
                    <a:lnTo>
                      <a:pt x="183" y="179"/>
                    </a:lnTo>
                    <a:lnTo>
                      <a:pt x="183" y="175"/>
                    </a:lnTo>
                    <a:lnTo>
                      <a:pt x="187" y="171"/>
                    </a:lnTo>
                    <a:lnTo>
                      <a:pt x="195" y="167"/>
                    </a:lnTo>
                    <a:lnTo>
                      <a:pt x="207" y="154"/>
                    </a:lnTo>
                    <a:lnTo>
                      <a:pt x="215" y="154"/>
                    </a:lnTo>
                    <a:lnTo>
                      <a:pt x="224" y="142"/>
                    </a:lnTo>
                    <a:lnTo>
                      <a:pt x="236" y="134"/>
                    </a:lnTo>
                    <a:lnTo>
                      <a:pt x="240" y="130"/>
                    </a:lnTo>
                    <a:lnTo>
                      <a:pt x="240" y="130"/>
                    </a:lnTo>
                    <a:lnTo>
                      <a:pt x="232" y="122"/>
                    </a:lnTo>
                    <a:lnTo>
                      <a:pt x="224" y="122"/>
                    </a:lnTo>
                    <a:lnTo>
                      <a:pt x="220" y="130"/>
                    </a:lnTo>
                    <a:lnTo>
                      <a:pt x="220" y="130"/>
                    </a:lnTo>
                    <a:lnTo>
                      <a:pt x="215" y="126"/>
                    </a:lnTo>
                    <a:lnTo>
                      <a:pt x="211" y="126"/>
                    </a:lnTo>
                    <a:lnTo>
                      <a:pt x="203" y="122"/>
                    </a:lnTo>
                    <a:lnTo>
                      <a:pt x="199" y="118"/>
                    </a:lnTo>
                    <a:lnTo>
                      <a:pt x="191" y="118"/>
                    </a:lnTo>
                    <a:lnTo>
                      <a:pt x="179" y="118"/>
                    </a:lnTo>
                    <a:lnTo>
                      <a:pt x="183" y="110"/>
                    </a:lnTo>
                    <a:lnTo>
                      <a:pt x="183" y="97"/>
                    </a:lnTo>
                    <a:lnTo>
                      <a:pt x="183" y="85"/>
                    </a:lnTo>
                    <a:lnTo>
                      <a:pt x="183" y="85"/>
                    </a:lnTo>
                    <a:lnTo>
                      <a:pt x="183" y="73"/>
                    </a:lnTo>
                    <a:lnTo>
                      <a:pt x="183" y="61"/>
                    </a:lnTo>
                    <a:lnTo>
                      <a:pt x="187" y="49"/>
                    </a:lnTo>
                    <a:lnTo>
                      <a:pt x="187" y="0"/>
                    </a:lnTo>
                    <a:lnTo>
                      <a:pt x="73" y="0"/>
                    </a:lnTo>
                    <a:lnTo>
                      <a:pt x="73" y="32"/>
                    </a:lnTo>
                    <a:lnTo>
                      <a:pt x="69" y="36"/>
                    </a:lnTo>
                    <a:lnTo>
                      <a:pt x="49" y="36"/>
                    </a:lnTo>
                    <a:lnTo>
                      <a:pt x="57" y="40"/>
                    </a:lnTo>
                    <a:lnTo>
                      <a:pt x="69" y="53"/>
                    </a:lnTo>
                    <a:lnTo>
                      <a:pt x="77" y="61"/>
                    </a:lnTo>
                    <a:lnTo>
                      <a:pt x="89" y="69"/>
                    </a:lnTo>
                    <a:lnTo>
                      <a:pt x="93" y="77"/>
                    </a:lnTo>
                    <a:lnTo>
                      <a:pt x="101" y="81"/>
                    </a:lnTo>
                    <a:lnTo>
                      <a:pt x="106" y="85"/>
                    </a:lnTo>
                    <a:lnTo>
                      <a:pt x="110" y="97"/>
                    </a:lnTo>
                    <a:lnTo>
                      <a:pt x="106" y="110"/>
                    </a:lnTo>
                    <a:lnTo>
                      <a:pt x="40" y="110"/>
                    </a:lnTo>
                    <a:lnTo>
                      <a:pt x="32" y="110"/>
                    </a:lnTo>
                    <a:lnTo>
                      <a:pt x="0" y="154"/>
                    </a:lnTo>
                    <a:lnTo>
                      <a:pt x="12" y="167"/>
                    </a:lnTo>
                    <a:lnTo>
                      <a:pt x="8" y="171"/>
                    </a:lnTo>
                    <a:lnTo>
                      <a:pt x="8" y="179"/>
                    </a:lnTo>
                    <a:lnTo>
                      <a:pt x="4" y="183"/>
                    </a:lnTo>
                    <a:lnTo>
                      <a:pt x="4" y="187"/>
                    </a:lnTo>
                    <a:lnTo>
                      <a:pt x="4" y="195"/>
                    </a:lnTo>
                    <a:lnTo>
                      <a:pt x="0" y="203"/>
                    </a:lnTo>
                    <a:lnTo>
                      <a:pt x="4" y="207"/>
                    </a:lnTo>
                    <a:lnTo>
                      <a:pt x="16" y="215"/>
                    </a:lnTo>
                    <a:lnTo>
                      <a:pt x="24" y="224"/>
                    </a:lnTo>
                    <a:lnTo>
                      <a:pt x="32" y="228"/>
                    </a:lnTo>
                    <a:lnTo>
                      <a:pt x="40" y="232"/>
                    </a:lnTo>
                    <a:lnTo>
                      <a:pt x="49" y="236"/>
                    </a:lnTo>
                    <a:lnTo>
                      <a:pt x="57" y="240"/>
                    </a:lnTo>
                    <a:lnTo>
                      <a:pt x="69" y="240"/>
                    </a:lnTo>
                    <a:lnTo>
                      <a:pt x="77" y="240"/>
                    </a:lnTo>
                    <a:lnTo>
                      <a:pt x="89" y="240"/>
                    </a:lnTo>
                    <a:lnTo>
                      <a:pt x="97" y="240"/>
                    </a:lnTo>
                    <a:lnTo>
                      <a:pt x="106" y="244"/>
                    </a:lnTo>
                    <a:lnTo>
                      <a:pt x="118" y="248"/>
                    </a:lnTo>
                    <a:lnTo>
                      <a:pt x="118" y="248"/>
                    </a:lnTo>
                    <a:lnTo>
                      <a:pt x="126" y="252"/>
                    </a:lnTo>
                    <a:lnTo>
                      <a:pt x="130" y="244"/>
                    </a:lnTo>
                    <a:lnTo>
                      <a:pt x="134" y="24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558" name="Group 502">
                <a:extLst>
                  <a:ext uri="{FF2B5EF4-FFF2-40B4-BE49-F238E27FC236}">
                    <a16:creationId xmlns:a16="http://schemas.microsoft.com/office/drawing/2014/main" id="{6F660B21-B13C-4977-BD40-673979696113}"/>
                  </a:ext>
                </a:extLst>
              </p:cNvPr>
              <p:cNvGrpSpPr>
                <a:grpSpLocks/>
              </p:cNvGrpSpPr>
              <p:nvPr/>
            </p:nvGrpSpPr>
            <p:grpSpPr bwMode="auto">
              <a:xfrm>
                <a:off x="3158297" y="3957511"/>
                <a:ext cx="665851" cy="467147"/>
                <a:chOff x="3540" y="8453"/>
                <a:chExt cx="1827" cy="1163"/>
              </a:xfrm>
              <a:solidFill>
                <a:srgbClr val="BABABA"/>
              </a:solidFill>
            </p:grpSpPr>
            <p:sp>
              <p:nvSpPr>
                <p:cNvPr id="559" name="Freeform 503">
                  <a:extLst>
                    <a:ext uri="{FF2B5EF4-FFF2-40B4-BE49-F238E27FC236}">
                      <a16:creationId xmlns:a16="http://schemas.microsoft.com/office/drawing/2014/main" id="{2FB3A3F6-99D0-4BC8-A051-67D2C3E4353A}"/>
                    </a:ext>
                  </a:extLst>
                </p:cNvPr>
                <p:cNvSpPr>
                  <a:spLocks/>
                </p:cNvSpPr>
                <p:nvPr/>
              </p:nvSpPr>
              <p:spPr bwMode="gray">
                <a:xfrm>
                  <a:off x="5355" y="9246"/>
                  <a:ext cx="12" cy="16"/>
                </a:xfrm>
                <a:custGeom>
                  <a:avLst/>
                  <a:gdLst>
                    <a:gd name="T0" fmla="*/ 0 w 12"/>
                    <a:gd name="T1" fmla="*/ 8 h 16"/>
                    <a:gd name="T2" fmla="*/ 4 w 12"/>
                    <a:gd name="T3" fmla="*/ 16 h 16"/>
                    <a:gd name="T4" fmla="*/ 12 w 12"/>
                    <a:gd name="T5" fmla="*/ 0 h 16"/>
                    <a:gd name="T6" fmla="*/ 4 w 12"/>
                    <a:gd name="T7" fmla="*/ 0 h 16"/>
                    <a:gd name="T8" fmla="*/ 0 w 12"/>
                    <a:gd name="T9" fmla="*/ 8 h 16"/>
                  </a:gdLst>
                  <a:ahLst/>
                  <a:cxnLst>
                    <a:cxn ang="0">
                      <a:pos x="T0" y="T1"/>
                    </a:cxn>
                    <a:cxn ang="0">
                      <a:pos x="T2" y="T3"/>
                    </a:cxn>
                    <a:cxn ang="0">
                      <a:pos x="T4" y="T5"/>
                    </a:cxn>
                    <a:cxn ang="0">
                      <a:pos x="T6" y="T7"/>
                    </a:cxn>
                    <a:cxn ang="0">
                      <a:pos x="T8" y="T9"/>
                    </a:cxn>
                  </a:cxnLst>
                  <a:rect l="0" t="0" r="r" b="b"/>
                  <a:pathLst>
                    <a:path w="12" h="16">
                      <a:moveTo>
                        <a:pt x="0" y="8"/>
                      </a:moveTo>
                      <a:lnTo>
                        <a:pt x="4" y="16"/>
                      </a:lnTo>
                      <a:lnTo>
                        <a:pt x="12" y="0"/>
                      </a:lnTo>
                      <a:lnTo>
                        <a:pt x="4"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60" name="Freeform 504">
                  <a:extLst>
                    <a:ext uri="{FF2B5EF4-FFF2-40B4-BE49-F238E27FC236}">
                      <a16:creationId xmlns:a16="http://schemas.microsoft.com/office/drawing/2014/main" id="{BADA1D77-4F21-4887-A266-330F0592EC49}"/>
                    </a:ext>
                  </a:extLst>
                </p:cNvPr>
                <p:cNvSpPr>
                  <a:spLocks/>
                </p:cNvSpPr>
                <p:nvPr/>
              </p:nvSpPr>
              <p:spPr bwMode="gray">
                <a:xfrm>
                  <a:off x="3540" y="8453"/>
                  <a:ext cx="1827" cy="1163"/>
                </a:xfrm>
                <a:custGeom>
                  <a:avLst/>
                  <a:gdLst>
                    <a:gd name="T0" fmla="*/ 1603 w 1827"/>
                    <a:gd name="T1" fmla="*/ 1041 h 1163"/>
                    <a:gd name="T2" fmla="*/ 1693 w 1827"/>
                    <a:gd name="T3" fmla="*/ 948 h 1163"/>
                    <a:gd name="T4" fmla="*/ 1742 w 1827"/>
                    <a:gd name="T5" fmla="*/ 915 h 1163"/>
                    <a:gd name="T6" fmla="*/ 1778 w 1827"/>
                    <a:gd name="T7" fmla="*/ 874 h 1163"/>
                    <a:gd name="T8" fmla="*/ 1827 w 1827"/>
                    <a:gd name="T9" fmla="*/ 760 h 1163"/>
                    <a:gd name="T10" fmla="*/ 1738 w 1827"/>
                    <a:gd name="T11" fmla="*/ 724 h 1163"/>
                    <a:gd name="T12" fmla="*/ 1612 w 1827"/>
                    <a:gd name="T13" fmla="*/ 769 h 1163"/>
                    <a:gd name="T14" fmla="*/ 1595 w 1827"/>
                    <a:gd name="T15" fmla="*/ 838 h 1163"/>
                    <a:gd name="T16" fmla="*/ 1534 w 1827"/>
                    <a:gd name="T17" fmla="*/ 919 h 1163"/>
                    <a:gd name="T18" fmla="*/ 1481 w 1827"/>
                    <a:gd name="T19" fmla="*/ 911 h 1163"/>
                    <a:gd name="T20" fmla="*/ 1416 w 1827"/>
                    <a:gd name="T21" fmla="*/ 923 h 1163"/>
                    <a:gd name="T22" fmla="*/ 1355 w 1827"/>
                    <a:gd name="T23" fmla="*/ 927 h 1163"/>
                    <a:gd name="T24" fmla="*/ 1282 w 1827"/>
                    <a:gd name="T25" fmla="*/ 903 h 1163"/>
                    <a:gd name="T26" fmla="*/ 1241 w 1827"/>
                    <a:gd name="T27" fmla="*/ 821 h 1163"/>
                    <a:gd name="T28" fmla="*/ 1184 w 1827"/>
                    <a:gd name="T29" fmla="*/ 732 h 1163"/>
                    <a:gd name="T30" fmla="*/ 1172 w 1827"/>
                    <a:gd name="T31" fmla="*/ 699 h 1163"/>
                    <a:gd name="T32" fmla="*/ 1168 w 1827"/>
                    <a:gd name="T33" fmla="*/ 581 h 1163"/>
                    <a:gd name="T34" fmla="*/ 1180 w 1827"/>
                    <a:gd name="T35" fmla="*/ 504 h 1163"/>
                    <a:gd name="T36" fmla="*/ 1205 w 1827"/>
                    <a:gd name="T37" fmla="*/ 443 h 1163"/>
                    <a:gd name="T38" fmla="*/ 1087 w 1827"/>
                    <a:gd name="T39" fmla="*/ 415 h 1163"/>
                    <a:gd name="T40" fmla="*/ 1050 w 1827"/>
                    <a:gd name="T41" fmla="*/ 333 h 1163"/>
                    <a:gd name="T42" fmla="*/ 993 w 1827"/>
                    <a:gd name="T43" fmla="*/ 240 h 1163"/>
                    <a:gd name="T44" fmla="*/ 891 w 1827"/>
                    <a:gd name="T45" fmla="*/ 191 h 1163"/>
                    <a:gd name="T46" fmla="*/ 765 w 1827"/>
                    <a:gd name="T47" fmla="*/ 207 h 1163"/>
                    <a:gd name="T48" fmla="*/ 684 w 1827"/>
                    <a:gd name="T49" fmla="*/ 101 h 1163"/>
                    <a:gd name="T50" fmla="*/ 358 w 1827"/>
                    <a:gd name="T51" fmla="*/ 89 h 1163"/>
                    <a:gd name="T52" fmla="*/ 224 w 1827"/>
                    <a:gd name="T53" fmla="*/ 44 h 1163"/>
                    <a:gd name="T54" fmla="*/ 143 w 1827"/>
                    <a:gd name="T55" fmla="*/ 0 h 1163"/>
                    <a:gd name="T56" fmla="*/ 45 w 1827"/>
                    <a:gd name="T57" fmla="*/ 8 h 1163"/>
                    <a:gd name="T58" fmla="*/ 45 w 1827"/>
                    <a:gd name="T59" fmla="*/ 101 h 1163"/>
                    <a:gd name="T60" fmla="*/ 106 w 1827"/>
                    <a:gd name="T61" fmla="*/ 211 h 1163"/>
                    <a:gd name="T62" fmla="*/ 175 w 1827"/>
                    <a:gd name="T63" fmla="*/ 313 h 1163"/>
                    <a:gd name="T64" fmla="*/ 139 w 1827"/>
                    <a:gd name="T65" fmla="*/ 337 h 1163"/>
                    <a:gd name="T66" fmla="*/ 236 w 1827"/>
                    <a:gd name="T67" fmla="*/ 390 h 1163"/>
                    <a:gd name="T68" fmla="*/ 305 w 1827"/>
                    <a:gd name="T69" fmla="*/ 488 h 1163"/>
                    <a:gd name="T70" fmla="*/ 403 w 1827"/>
                    <a:gd name="T71" fmla="*/ 594 h 1163"/>
                    <a:gd name="T72" fmla="*/ 444 w 1827"/>
                    <a:gd name="T73" fmla="*/ 577 h 1163"/>
                    <a:gd name="T74" fmla="*/ 371 w 1827"/>
                    <a:gd name="T75" fmla="*/ 488 h 1163"/>
                    <a:gd name="T76" fmla="*/ 314 w 1827"/>
                    <a:gd name="T77" fmla="*/ 370 h 1163"/>
                    <a:gd name="T78" fmla="*/ 216 w 1827"/>
                    <a:gd name="T79" fmla="*/ 240 h 1163"/>
                    <a:gd name="T80" fmla="*/ 139 w 1827"/>
                    <a:gd name="T81" fmla="*/ 113 h 1163"/>
                    <a:gd name="T82" fmla="*/ 171 w 1827"/>
                    <a:gd name="T83" fmla="*/ 77 h 1163"/>
                    <a:gd name="T84" fmla="*/ 257 w 1827"/>
                    <a:gd name="T85" fmla="*/ 154 h 1163"/>
                    <a:gd name="T86" fmla="*/ 322 w 1827"/>
                    <a:gd name="T87" fmla="*/ 272 h 1163"/>
                    <a:gd name="T88" fmla="*/ 379 w 1827"/>
                    <a:gd name="T89" fmla="*/ 317 h 1163"/>
                    <a:gd name="T90" fmla="*/ 440 w 1827"/>
                    <a:gd name="T91" fmla="*/ 394 h 1163"/>
                    <a:gd name="T92" fmla="*/ 464 w 1827"/>
                    <a:gd name="T93" fmla="*/ 451 h 1163"/>
                    <a:gd name="T94" fmla="*/ 550 w 1827"/>
                    <a:gd name="T95" fmla="*/ 508 h 1163"/>
                    <a:gd name="T96" fmla="*/ 635 w 1827"/>
                    <a:gd name="T97" fmla="*/ 606 h 1163"/>
                    <a:gd name="T98" fmla="*/ 704 w 1827"/>
                    <a:gd name="T99" fmla="*/ 716 h 1163"/>
                    <a:gd name="T100" fmla="*/ 696 w 1827"/>
                    <a:gd name="T101" fmla="*/ 809 h 1163"/>
                    <a:gd name="T102" fmla="*/ 794 w 1827"/>
                    <a:gd name="T103" fmla="*/ 895 h 1163"/>
                    <a:gd name="T104" fmla="*/ 879 w 1827"/>
                    <a:gd name="T105" fmla="*/ 948 h 1163"/>
                    <a:gd name="T106" fmla="*/ 993 w 1827"/>
                    <a:gd name="T107" fmla="*/ 1000 h 1163"/>
                    <a:gd name="T108" fmla="*/ 1103 w 1827"/>
                    <a:gd name="T109" fmla="*/ 1037 h 1163"/>
                    <a:gd name="T110" fmla="*/ 1213 w 1827"/>
                    <a:gd name="T111" fmla="*/ 1086 h 1163"/>
                    <a:gd name="T112" fmla="*/ 1335 w 1827"/>
                    <a:gd name="T113" fmla="*/ 1062 h 1163"/>
                    <a:gd name="T114" fmla="*/ 1388 w 1827"/>
                    <a:gd name="T115" fmla="*/ 1066 h 1163"/>
                    <a:gd name="T116" fmla="*/ 1485 w 1827"/>
                    <a:gd name="T117" fmla="*/ 114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7" h="1163">
                      <a:moveTo>
                        <a:pt x="1506" y="1147"/>
                      </a:moveTo>
                      <a:lnTo>
                        <a:pt x="1506" y="1143"/>
                      </a:lnTo>
                      <a:lnTo>
                        <a:pt x="1510" y="1139"/>
                      </a:lnTo>
                      <a:lnTo>
                        <a:pt x="1510" y="1131"/>
                      </a:lnTo>
                      <a:lnTo>
                        <a:pt x="1514" y="1127"/>
                      </a:lnTo>
                      <a:lnTo>
                        <a:pt x="1502" y="1114"/>
                      </a:lnTo>
                      <a:lnTo>
                        <a:pt x="1534" y="1070"/>
                      </a:lnTo>
                      <a:lnTo>
                        <a:pt x="1542" y="1070"/>
                      </a:lnTo>
                      <a:lnTo>
                        <a:pt x="1608" y="1070"/>
                      </a:lnTo>
                      <a:lnTo>
                        <a:pt x="1612" y="1057"/>
                      </a:lnTo>
                      <a:lnTo>
                        <a:pt x="1608" y="1045"/>
                      </a:lnTo>
                      <a:lnTo>
                        <a:pt x="1603" y="1041"/>
                      </a:lnTo>
                      <a:lnTo>
                        <a:pt x="1595" y="1037"/>
                      </a:lnTo>
                      <a:lnTo>
                        <a:pt x="1591" y="1029"/>
                      </a:lnTo>
                      <a:lnTo>
                        <a:pt x="1579" y="1021"/>
                      </a:lnTo>
                      <a:lnTo>
                        <a:pt x="1571" y="1013"/>
                      </a:lnTo>
                      <a:lnTo>
                        <a:pt x="1559" y="1000"/>
                      </a:lnTo>
                      <a:lnTo>
                        <a:pt x="1551" y="996"/>
                      </a:lnTo>
                      <a:lnTo>
                        <a:pt x="1571" y="996"/>
                      </a:lnTo>
                      <a:lnTo>
                        <a:pt x="1575" y="992"/>
                      </a:lnTo>
                      <a:lnTo>
                        <a:pt x="1575" y="960"/>
                      </a:lnTo>
                      <a:lnTo>
                        <a:pt x="1689" y="960"/>
                      </a:lnTo>
                      <a:lnTo>
                        <a:pt x="1689" y="952"/>
                      </a:lnTo>
                      <a:lnTo>
                        <a:pt x="1693" y="948"/>
                      </a:lnTo>
                      <a:lnTo>
                        <a:pt x="1705" y="956"/>
                      </a:lnTo>
                      <a:lnTo>
                        <a:pt x="1705" y="956"/>
                      </a:lnTo>
                      <a:lnTo>
                        <a:pt x="1705" y="956"/>
                      </a:lnTo>
                      <a:lnTo>
                        <a:pt x="1709" y="948"/>
                      </a:lnTo>
                      <a:lnTo>
                        <a:pt x="1713" y="948"/>
                      </a:lnTo>
                      <a:lnTo>
                        <a:pt x="1713" y="944"/>
                      </a:lnTo>
                      <a:lnTo>
                        <a:pt x="1717" y="935"/>
                      </a:lnTo>
                      <a:lnTo>
                        <a:pt x="1722" y="935"/>
                      </a:lnTo>
                      <a:lnTo>
                        <a:pt x="1726" y="923"/>
                      </a:lnTo>
                      <a:lnTo>
                        <a:pt x="1734" y="919"/>
                      </a:lnTo>
                      <a:lnTo>
                        <a:pt x="1738" y="919"/>
                      </a:lnTo>
                      <a:lnTo>
                        <a:pt x="1742" y="915"/>
                      </a:lnTo>
                      <a:lnTo>
                        <a:pt x="1742" y="903"/>
                      </a:lnTo>
                      <a:lnTo>
                        <a:pt x="1754" y="899"/>
                      </a:lnTo>
                      <a:lnTo>
                        <a:pt x="1754" y="911"/>
                      </a:lnTo>
                      <a:lnTo>
                        <a:pt x="1758" y="923"/>
                      </a:lnTo>
                      <a:lnTo>
                        <a:pt x="1766" y="935"/>
                      </a:lnTo>
                      <a:lnTo>
                        <a:pt x="1770" y="923"/>
                      </a:lnTo>
                      <a:lnTo>
                        <a:pt x="1774" y="911"/>
                      </a:lnTo>
                      <a:lnTo>
                        <a:pt x="1778" y="903"/>
                      </a:lnTo>
                      <a:lnTo>
                        <a:pt x="1778" y="891"/>
                      </a:lnTo>
                      <a:lnTo>
                        <a:pt x="1783" y="878"/>
                      </a:lnTo>
                      <a:lnTo>
                        <a:pt x="1787" y="866"/>
                      </a:lnTo>
                      <a:lnTo>
                        <a:pt x="1778" y="874"/>
                      </a:lnTo>
                      <a:lnTo>
                        <a:pt x="1778" y="862"/>
                      </a:lnTo>
                      <a:lnTo>
                        <a:pt x="1787" y="854"/>
                      </a:lnTo>
                      <a:lnTo>
                        <a:pt x="1774" y="850"/>
                      </a:lnTo>
                      <a:lnTo>
                        <a:pt x="1783" y="838"/>
                      </a:lnTo>
                      <a:lnTo>
                        <a:pt x="1787" y="826"/>
                      </a:lnTo>
                      <a:lnTo>
                        <a:pt x="1787" y="817"/>
                      </a:lnTo>
                      <a:lnTo>
                        <a:pt x="1795" y="805"/>
                      </a:lnTo>
                      <a:lnTo>
                        <a:pt x="1803" y="793"/>
                      </a:lnTo>
                      <a:lnTo>
                        <a:pt x="1811" y="785"/>
                      </a:lnTo>
                      <a:lnTo>
                        <a:pt x="1815" y="781"/>
                      </a:lnTo>
                      <a:lnTo>
                        <a:pt x="1823" y="769"/>
                      </a:lnTo>
                      <a:lnTo>
                        <a:pt x="1827" y="760"/>
                      </a:lnTo>
                      <a:lnTo>
                        <a:pt x="1827" y="748"/>
                      </a:lnTo>
                      <a:lnTo>
                        <a:pt x="1827" y="740"/>
                      </a:lnTo>
                      <a:lnTo>
                        <a:pt x="1819" y="732"/>
                      </a:lnTo>
                      <a:lnTo>
                        <a:pt x="1811" y="724"/>
                      </a:lnTo>
                      <a:lnTo>
                        <a:pt x="1795" y="732"/>
                      </a:lnTo>
                      <a:lnTo>
                        <a:pt x="1783" y="728"/>
                      </a:lnTo>
                      <a:lnTo>
                        <a:pt x="1774" y="728"/>
                      </a:lnTo>
                      <a:lnTo>
                        <a:pt x="1774" y="728"/>
                      </a:lnTo>
                      <a:lnTo>
                        <a:pt x="1774" y="728"/>
                      </a:lnTo>
                      <a:lnTo>
                        <a:pt x="1762" y="724"/>
                      </a:lnTo>
                      <a:lnTo>
                        <a:pt x="1750" y="724"/>
                      </a:lnTo>
                      <a:lnTo>
                        <a:pt x="1738" y="724"/>
                      </a:lnTo>
                      <a:lnTo>
                        <a:pt x="1730" y="724"/>
                      </a:lnTo>
                      <a:lnTo>
                        <a:pt x="1717" y="728"/>
                      </a:lnTo>
                      <a:lnTo>
                        <a:pt x="1705" y="732"/>
                      </a:lnTo>
                      <a:lnTo>
                        <a:pt x="1697" y="736"/>
                      </a:lnTo>
                      <a:lnTo>
                        <a:pt x="1681" y="740"/>
                      </a:lnTo>
                      <a:lnTo>
                        <a:pt x="1673" y="740"/>
                      </a:lnTo>
                      <a:lnTo>
                        <a:pt x="1660" y="740"/>
                      </a:lnTo>
                      <a:lnTo>
                        <a:pt x="1648" y="744"/>
                      </a:lnTo>
                      <a:lnTo>
                        <a:pt x="1636" y="748"/>
                      </a:lnTo>
                      <a:lnTo>
                        <a:pt x="1632" y="748"/>
                      </a:lnTo>
                      <a:lnTo>
                        <a:pt x="1620" y="756"/>
                      </a:lnTo>
                      <a:lnTo>
                        <a:pt x="1612" y="769"/>
                      </a:lnTo>
                      <a:lnTo>
                        <a:pt x="1612" y="769"/>
                      </a:lnTo>
                      <a:lnTo>
                        <a:pt x="1612" y="769"/>
                      </a:lnTo>
                      <a:lnTo>
                        <a:pt x="1612" y="769"/>
                      </a:lnTo>
                      <a:lnTo>
                        <a:pt x="1612" y="769"/>
                      </a:lnTo>
                      <a:lnTo>
                        <a:pt x="1612" y="769"/>
                      </a:lnTo>
                      <a:lnTo>
                        <a:pt x="1608" y="777"/>
                      </a:lnTo>
                      <a:lnTo>
                        <a:pt x="1608" y="789"/>
                      </a:lnTo>
                      <a:lnTo>
                        <a:pt x="1608" y="801"/>
                      </a:lnTo>
                      <a:lnTo>
                        <a:pt x="1603" y="809"/>
                      </a:lnTo>
                      <a:lnTo>
                        <a:pt x="1608" y="821"/>
                      </a:lnTo>
                      <a:lnTo>
                        <a:pt x="1608" y="826"/>
                      </a:lnTo>
                      <a:lnTo>
                        <a:pt x="1595" y="838"/>
                      </a:lnTo>
                      <a:lnTo>
                        <a:pt x="1591" y="850"/>
                      </a:lnTo>
                      <a:lnTo>
                        <a:pt x="1591" y="862"/>
                      </a:lnTo>
                      <a:lnTo>
                        <a:pt x="1583" y="870"/>
                      </a:lnTo>
                      <a:lnTo>
                        <a:pt x="1579" y="874"/>
                      </a:lnTo>
                      <a:lnTo>
                        <a:pt x="1571" y="882"/>
                      </a:lnTo>
                      <a:lnTo>
                        <a:pt x="1559" y="887"/>
                      </a:lnTo>
                      <a:lnTo>
                        <a:pt x="1547" y="899"/>
                      </a:lnTo>
                      <a:lnTo>
                        <a:pt x="1551" y="899"/>
                      </a:lnTo>
                      <a:lnTo>
                        <a:pt x="1559" y="911"/>
                      </a:lnTo>
                      <a:lnTo>
                        <a:pt x="1559" y="911"/>
                      </a:lnTo>
                      <a:lnTo>
                        <a:pt x="1547" y="923"/>
                      </a:lnTo>
                      <a:lnTo>
                        <a:pt x="1534" y="919"/>
                      </a:lnTo>
                      <a:lnTo>
                        <a:pt x="1526" y="923"/>
                      </a:lnTo>
                      <a:lnTo>
                        <a:pt x="1518" y="911"/>
                      </a:lnTo>
                      <a:lnTo>
                        <a:pt x="1518" y="915"/>
                      </a:lnTo>
                      <a:lnTo>
                        <a:pt x="1518" y="911"/>
                      </a:lnTo>
                      <a:lnTo>
                        <a:pt x="1518" y="911"/>
                      </a:lnTo>
                      <a:lnTo>
                        <a:pt x="1522" y="911"/>
                      </a:lnTo>
                      <a:lnTo>
                        <a:pt x="1522" y="907"/>
                      </a:lnTo>
                      <a:lnTo>
                        <a:pt x="1510" y="903"/>
                      </a:lnTo>
                      <a:lnTo>
                        <a:pt x="1510" y="903"/>
                      </a:lnTo>
                      <a:lnTo>
                        <a:pt x="1498" y="907"/>
                      </a:lnTo>
                      <a:lnTo>
                        <a:pt x="1485" y="907"/>
                      </a:lnTo>
                      <a:lnTo>
                        <a:pt x="1481" y="911"/>
                      </a:lnTo>
                      <a:lnTo>
                        <a:pt x="1473" y="919"/>
                      </a:lnTo>
                      <a:lnTo>
                        <a:pt x="1473" y="919"/>
                      </a:lnTo>
                      <a:lnTo>
                        <a:pt x="1473" y="919"/>
                      </a:lnTo>
                      <a:lnTo>
                        <a:pt x="1469" y="915"/>
                      </a:lnTo>
                      <a:lnTo>
                        <a:pt x="1457" y="919"/>
                      </a:lnTo>
                      <a:lnTo>
                        <a:pt x="1445" y="923"/>
                      </a:lnTo>
                      <a:lnTo>
                        <a:pt x="1445" y="923"/>
                      </a:lnTo>
                      <a:lnTo>
                        <a:pt x="1437" y="923"/>
                      </a:lnTo>
                      <a:lnTo>
                        <a:pt x="1424" y="923"/>
                      </a:lnTo>
                      <a:lnTo>
                        <a:pt x="1412" y="923"/>
                      </a:lnTo>
                      <a:lnTo>
                        <a:pt x="1404" y="931"/>
                      </a:lnTo>
                      <a:lnTo>
                        <a:pt x="1416" y="923"/>
                      </a:lnTo>
                      <a:lnTo>
                        <a:pt x="1420" y="923"/>
                      </a:lnTo>
                      <a:lnTo>
                        <a:pt x="1420" y="923"/>
                      </a:lnTo>
                      <a:lnTo>
                        <a:pt x="1408" y="927"/>
                      </a:lnTo>
                      <a:lnTo>
                        <a:pt x="1400" y="931"/>
                      </a:lnTo>
                      <a:lnTo>
                        <a:pt x="1388" y="935"/>
                      </a:lnTo>
                      <a:lnTo>
                        <a:pt x="1388" y="935"/>
                      </a:lnTo>
                      <a:lnTo>
                        <a:pt x="1384" y="935"/>
                      </a:lnTo>
                      <a:lnTo>
                        <a:pt x="1372" y="939"/>
                      </a:lnTo>
                      <a:lnTo>
                        <a:pt x="1367" y="939"/>
                      </a:lnTo>
                      <a:lnTo>
                        <a:pt x="1359" y="939"/>
                      </a:lnTo>
                      <a:lnTo>
                        <a:pt x="1359" y="935"/>
                      </a:lnTo>
                      <a:lnTo>
                        <a:pt x="1355" y="927"/>
                      </a:lnTo>
                      <a:lnTo>
                        <a:pt x="1347" y="915"/>
                      </a:lnTo>
                      <a:lnTo>
                        <a:pt x="1335" y="915"/>
                      </a:lnTo>
                      <a:lnTo>
                        <a:pt x="1327" y="911"/>
                      </a:lnTo>
                      <a:lnTo>
                        <a:pt x="1319" y="903"/>
                      </a:lnTo>
                      <a:lnTo>
                        <a:pt x="1306" y="903"/>
                      </a:lnTo>
                      <a:lnTo>
                        <a:pt x="1294" y="903"/>
                      </a:lnTo>
                      <a:lnTo>
                        <a:pt x="1286" y="899"/>
                      </a:lnTo>
                      <a:lnTo>
                        <a:pt x="1286" y="903"/>
                      </a:lnTo>
                      <a:lnTo>
                        <a:pt x="1282" y="903"/>
                      </a:lnTo>
                      <a:lnTo>
                        <a:pt x="1278" y="911"/>
                      </a:lnTo>
                      <a:lnTo>
                        <a:pt x="1278" y="911"/>
                      </a:lnTo>
                      <a:lnTo>
                        <a:pt x="1282" y="903"/>
                      </a:lnTo>
                      <a:lnTo>
                        <a:pt x="1274" y="895"/>
                      </a:lnTo>
                      <a:lnTo>
                        <a:pt x="1282" y="899"/>
                      </a:lnTo>
                      <a:lnTo>
                        <a:pt x="1286" y="899"/>
                      </a:lnTo>
                      <a:lnTo>
                        <a:pt x="1278" y="895"/>
                      </a:lnTo>
                      <a:lnTo>
                        <a:pt x="1270" y="882"/>
                      </a:lnTo>
                      <a:lnTo>
                        <a:pt x="1270" y="878"/>
                      </a:lnTo>
                      <a:lnTo>
                        <a:pt x="1258" y="866"/>
                      </a:lnTo>
                      <a:lnTo>
                        <a:pt x="1254" y="862"/>
                      </a:lnTo>
                      <a:lnTo>
                        <a:pt x="1254" y="858"/>
                      </a:lnTo>
                      <a:lnTo>
                        <a:pt x="1249" y="846"/>
                      </a:lnTo>
                      <a:lnTo>
                        <a:pt x="1249" y="834"/>
                      </a:lnTo>
                      <a:lnTo>
                        <a:pt x="1241" y="821"/>
                      </a:lnTo>
                      <a:lnTo>
                        <a:pt x="1237" y="817"/>
                      </a:lnTo>
                      <a:lnTo>
                        <a:pt x="1225" y="805"/>
                      </a:lnTo>
                      <a:lnTo>
                        <a:pt x="1225" y="805"/>
                      </a:lnTo>
                      <a:lnTo>
                        <a:pt x="1213" y="793"/>
                      </a:lnTo>
                      <a:lnTo>
                        <a:pt x="1205" y="785"/>
                      </a:lnTo>
                      <a:lnTo>
                        <a:pt x="1201" y="777"/>
                      </a:lnTo>
                      <a:lnTo>
                        <a:pt x="1201" y="769"/>
                      </a:lnTo>
                      <a:lnTo>
                        <a:pt x="1197" y="764"/>
                      </a:lnTo>
                      <a:lnTo>
                        <a:pt x="1197" y="764"/>
                      </a:lnTo>
                      <a:lnTo>
                        <a:pt x="1192" y="752"/>
                      </a:lnTo>
                      <a:lnTo>
                        <a:pt x="1184" y="740"/>
                      </a:lnTo>
                      <a:lnTo>
                        <a:pt x="1184" y="732"/>
                      </a:lnTo>
                      <a:lnTo>
                        <a:pt x="1176" y="720"/>
                      </a:lnTo>
                      <a:lnTo>
                        <a:pt x="1172" y="708"/>
                      </a:lnTo>
                      <a:lnTo>
                        <a:pt x="1168" y="699"/>
                      </a:lnTo>
                      <a:lnTo>
                        <a:pt x="1176" y="708"/>
                      </a:lnTo>
                      <a:lnTo>
                        <a:pt x="1184" y="720"/>
                      </a:lnTo>
                      <a:lnTo>
                        <a:pt x="1192" y="728"/>
                      </a:lnTo>
                      <a:lnTo>
                        <a:pt x="1188" y="740"/>
                      </a:lnTo>
                      <a:lnTo>
                        <a:pt x="1188" y="740"/>
                      </a:lnTo>
                      <a:lnTo>
                        <a:pt x="1192" y="728"/>
                      </a:lnTo>
                      <a:lnTo>
                        <a:pt x="1192" y="720"/>
                      </a:lnTo>
                      <a:lnTo>
                        <a:pt x="1180" y="712"/>
                      </a:lnTo>
                      <a:lnTo>
                        <a:pt x="1172" y="699"/>
                      </a:lnTo>
                      <a:lnTo>
                        <a:pt x="1164" y="687"/>
                      </a:lnTo>
                      <a:lnTo>
                        <a:pt x="1168" y="679"/>
                      </a:lnTo>
                      <a:lnTo>
                        <a:pt x="1164" y="671"/>
                      </a:lnTo>
                      <a:lnTo>
                        <a:pt x="1164" y="659"/>
                      </a:lnTo>
                      <a:lnTo>
                        <a:pt x="1164" y="651"/>
                      </a:lnTo>
                      <a:lnTo>
                        <a:pt x="1168" y="638"/>
                      </a:lnTo>
                      <a:lnTo>
                        <a:pt x="1168" y="630"/>
                      </a:lnTo>
                      <a:lnTo>
                        <a:pt x="1168" y="618"/>
                      </a:lnTo>
                      <a:lnTo>
                        <a:pt x="1168" y="606"/>
                      </a:lnTo>
                      <a:lnTo>
                        <a:pt x="1168" y="594"/>
                      </a:lnTo>
                      <a:lnTo>
                        <a:pt x="1164" y="585"/>
                      </a:lnTo>
                      <a:lnTo>
                        <a:pt x="1168" y="581"/>
                      </a:lnTo>
                      <a:lnTo>
                        <a:pt x="1168" y="577"/>
                      </a:lnTo>
                      <a:lnTo>
                        <a:pt x="1164" y="569"/>
                      </a:lnTo>
                      <a:lnTo>
                        <a:pt x="1168" y="545"/>
                      </a:lnTo>
                      <a:lnTo>
                        <a:pt x="1164" y="533"/>
                      </a:lnTo>
                      <a:lnTo>
                        <a:pt x="1172" y="520"/>
                      </a:lnTo>
                      <a:lnTo>
                        <a:pt x="1172" y="508"/>
                      </a:lnTo>
                      <a:lnTo>
                        <a:pt x="1168" y="504"/>
                      </a:lnTo>
                      <a:lnTo>
                        <a:pt x="1168" y="492"/>
                      </a:lnTo>
                      <a:lnTo>
                        <a:pt x="1168" y="484"/>
                      </a:lnTo>
                      <a:lnTo>
                        <a:pt x="1180" y="488"/>
                      </a:lnTo>
                      <a:lnTo>
                        <a:pt x="1180" y="500"/>
                      </a:lnTo>
                      <a:lnTo>
                        <a:pt x="1180" y="504"/>
                      </a:lnTo>
                      <a:lnTo>
                        <a:pt x="1176" y="516"/>
                      </a:lnTo>
                      <a:lnTo>
                        <a:pt x="1172" y="528"/>
                      </a:lnTo>
                      <a:lnTo>
                        <a:pt x="1172" y="541"/>
                      </a:lnTo>
                      <a:lnTo>
                        <a:pt x="1176" y="528"/>
                      </a:lnTo>
                      <a:lnTo>
                        <a:pt x="1180" y="516"/>
                      </a:lnTo>
                      <a:lnTo>
                        <a:pt x="1180" y="504"/>
                      </a:lnTo>
                      <a:lnTo>
                        <a:pt x="1180" y="504"/>
                      </a:lnTo>
                      <a:lnTo>
                        <a:pt x="1188" y="492"/>
                      </a:lnTo>
                      <a:lnTo>
                        <a:pt x="1197" y="480"/>
                      </a:lnTo>
                      <a:lnTo>
                        <a:pt x="1201" y="467"/>
                      </a:lnTo>
                      <a:lnTo>
                        <a:pt x="1205" y="455"/>
                      </a:lnTo>
                      <a:lnTo>
                        <a:pt x="1205" y="443"/>
                      </a:lnTo>
                      <a:lnTo>
                        <a:pt x="1192" y="447"/>
                      </a:lnTo>
                      <a:lnTo>
                        <a:pt x="1184" y="447"/>
                      </a:lnTo>
                      <a:lnTo>
                        <a:pt x="1180" y="447"/>
                      </a:lnTo>
                      <a:lnTo>
                        <a:pt x="1172" y="439"/>
                      </a:lnTo>
                      <a:lnTo>
                        <a:pt x="1160" y="439"/>
                      </a:lnTo>
                      <a:lnTo>
                        <a:pt x="1148" y="439"/>
                      </a:lnTo>
                      <a:lnTo>
                        <a:pt x="1136" y="435"/>
                      </a:lnTo>
                      <a:lnTo>
                        <a:pt x="1123" y="427"/>
                      </a:lnTo>
                      <a:lnTo>
                        <a:pt x="1111" y="423"/>
                      </a:lnTo>
                      <a:lnTo>
                        <a:pt x="1103" y="419"/>
                      </a:lnTo>
                      <a:lnTo>
                        <a:pt x="1091" y="415"/>
                      </a:lnTo>
                      <a:lnTo>
                        <a:pt x="1087" y="415"/>
                      </a:lnTo>
                      <a:lnTo>
                        <a:pt x="1083" y="406"/>
                      </a:lnTo>
                      <a:lnTo>
                        <a:pt x="1083" y="406"/>
                      </a:lnTo>
                      <a:lnTo>
                        <a:pt x="1079" y="394"/>
                      </a:lnTo>
                      <a:lnTo>
                        <a:pt x="1074" y="382"/>
                      </a:lnTo>
                      <a:lnTo>
                        <a:pt x="1070" y="382"/>
                      </a:lnTo>
                      <a:lnTo>
                        <a:pt x="1066" y="370"/>
                      </a:lnTo>
                      <a:lnTo>
                        <a:pt x="1062" y="358"/>
                      </a:lnTo>
                      <a:lnTo>
                        <a:pt x="1062" y="345"/>
                      </a:lnTo>
                      <a:lnTo>
                        <a:pt x="1062" y="345"/>
                      </a:lnTo>
                      <a:lnTo>
                        <a:pt x="1062" y="345"/>
                      </a:lnTo>
                      <a:lnTo>
                        <a:pt x="1062" y="337"/>
                      </a:lnTo>
                      <a:lnTo>
                        <a:pt x="1050" y="333"/>
                      </a:lnTo>
                      <a:lnTo>
                        <a:pt x="1046" y="325"/>
                      </a:lnTo>
                      <a:lnTo>
                        <a:pt x="1034" y="313"/>
                      </a:lnTo>
                      <a:lnTo>
                        <a:pt x="1034" y="309"/>
                      </a:lnTo>
                      <a:lnTo>
                        <a:pt x="1026" y="301"/>
                      </a:lnTo>
                      <a:lnTo>
                        <a:pt x="1013" y="292"/>
                      </a:lnTo>
                      <a:lnTo>
                        <a:pt x="1009" y="280"/>
                      </a:lnTo>
                      <a:lnTo>
                        <a:pt x="1005" y="268"/>
                      </a:lnTo>
                      <a:lnTo>
                        <a:pt x="1001" y="268"/>
                      </a:lnTo>
                      <a:lnTo>
                        <a:pt x="1001" y="264"/>
                      </a:lnTo>
                      <a:lnTo>
                        <a:pt x="997" y="252"/>
                      </a:lnTo>
                      <a:lnTo>
                        <a:pt x="997" y="252"/>
                      </a:lnTo>
                      <a:lnTo>
                        <a:pt x="993" y="240"/>
                      </a:lnTo>
                      <a:lnTo>
                        <a:pt x="985" y="227"/>
                      </a:lnTo>
                      <a:lnTo>
                        <a:pt x="977" y="223"/>
                      </a:lnTo>
                      <a:lnTo>
                        <a:pt x="977" y="223"/>
                      </a:lnTo>
                      <a:lnTo>
                        <a:pt x="969" y="215"/>
                      </a:lnTo>
                      <a:lnTo>
                        <a:pt x="956" y="207"/>
                      </a:lnTo>
                      <a:lnTo>
                        <a:pt x="952" y="203"/>
                      </a:lnTo>
                      <a:lnTo>
                        <a:pt x="948" y="203"/>
                      </a:lnTo>
                      <a:lnTo>
                        <a:pt x="936" y="195"/>
                      </a:lnTo>
                      <a:lnTo>
                        <a:pt x="924" y="195"/>
                      </a:lnTo>
                      <a:lnTo>
                        <a:pt x="916" y="191"/>
                      </a:lnTo>
                      <a:lnTo>
                        <a:pt x="904" y="191"/>
                      </a:lnTo>
                      <a:lnTo>
                        <a:pt x="891" y="191"/>
                      </a:lnTo>
                      <a:lnTo>
                        <a:pt x="871" y="199"/>
                      </a:lnTo>
                      <a:lnTo>
                        <a:pt x="851" y="236"/>
                      </a:lnTo>
                      <a:lnTo>
                        <a:pt x="838" y="248"/>
                      </a:lnTo>
                      <a:lnTo>
                        <a:pt x="838" y="248"/>
                      </a:lnTo>
                      <a:lnTo>
                        <a:pt x="830" y="244"/>
                      </a:lnTo>
                      <a:lnTo>
                        <a:pt x="810" y="236"/>
                      </a:lnTo>
                      <a:lnTo>
                        <a:pt x="798" y="227"/>
                      </a:lnTo>
                      <a:lnTo>
                        <a:pt x="786" y="223"/>
                      </a:lnTo>
                      <a:lnTo>
                        <a:pt x="777" y="215"/>
                      </a:lnTo>
                      <a:lnTo>
                        <a:pt x="769" y="211"/>
                      </a:lnTo>
                      <a:lnTo>
                        <a:pt x="769" y="211"/>
                      </a:lnTo>
                      <a:lnTo>
                        <a:pt x="765" y="207"/>
                      </a:lnTo>
                      <a:lnTo>
                        <a:pt x="761" y="203"/>
                      </a:lnTo>
                      <a:lnTo>
                        <a:pt x="757" y="199"/>
                      </a:lnTo>
                      <a:lnTo>
                        <a:pt x="753" y="191"/>
                      </a:lnTo>
                      <a:lnTo>
                        <a:pt x="749" y="183"/>
                      </a:lnTo>
                      <a:lnTo>
                        <a:pt x="749" y="170"/>
                      </a:lnTo>
                      <a:lnTo>
                        <a:pt x="741" y="158"/>
                      </a:lnTo>
                      <a:lnTo>
                        <a:pt x="737" y="146"/>
                      </a:lnTo>
                      <a:lnTo>
                        <a:pt x="729" y="134"/>
                      </a:lnTo>
                      <a:lnTo>
                        <a:pt x="716" y="130"/>
                      </a:lnTo>
                      <a:lnTo>
                        <a:pt x="708" y="122"/>
                      </a:lnTo>
                      <a:lnTo>
                        <a:pt x="696" y="113"/>
                      </a:lnTo>
                      <a:lnTo>
                        <a:pt x="684" y="101"/>
                      </a:lnTo>
                      <a:lnTo>
                        <a:pt x="676" y="89"/>
                      </a:lnTo>
                      <a:lnTo>
                        <a:pt x="663" y="85"/>
                      </a:lnTo>
                      <a:lnTo>
                        <a:pt x="651" y="73"/>
                      </a:lnTo>
                      <a:lnTo>
                        <a:pt x="643" y="65"/>
                      </a:lnTo>
                      <a:lnTo>
                        <a:pt x="639" y="65"/>
                      </a:lnTo>
                      <a:lnTo>
                        <a:pt x="639" y="61"/>
                      </a:lnTo>
                      <a:lnTo>
                        <a:pt x="545" y="61"/>
                      </a:lnTo>
                      <a:lnTo>
                        <a:pt x="537" y="73"/>
                      </a:lnTo>
                      <a:lnTo>
                        <a:pt x="537" y="85"/>
                      </a:lnTo>
                      <a:lnTo>
                        <a:pt x="525" y="93"/>
                      </a:lnTo>
                      <a:lnTo>
                        <a:pt x="371" y="93"/>
                      </a:lnTo>
                      <a:lnTo>
                        <a:pt x="358" y="89"/>
                      </a:lnTo>
                      <a:lnTo>
                        <a:pt x="354" y="89"/>
                      </a:lnTo>
                      <a:lnTo>
                        <a:pt x="338" y="81"/>
                      </a:lnTo>
                      <a:lnTo>
                        <a:pt x="322" y="77"/>
                      </a:lnTo>
                      <a:lnTo>
                        <a:pt x="314" y="73"/>
                      </a:lnTo>
                      <a:lnTo>
                        <a:pt x="301" y="69"/>
                      </a:lnTo>
                      <a:lnTo>
                        <a:pt x="285" y="65"/>
                      </a:lnTo>
                      <a:lnTo>
                        <a:pt x="277" y="61"/>
                      </a:lnTo>
                      <a:lnTo>
                        <a:pt x="265" y="57"/>
                      </a:lnTo>
                      <a:lnTo>
                        <a:pt x="261" y="52"/>
                      </a:lnTo>
                      <a:lnTo>
                        <a:pt x="248" y="52"/>
                      </a:lnTo>
                      <a:lnTo>
                        <a:pt x="236" y="44"/>
                      </a:lnTo>
                      <a:lnTo>
                        <a:pt x="224" y="44"/>
                      </a:lnTo>
                      <a:lnTo>
                        <a:pt x="212" y="36"/>
                      </a:lnTo>
                      <a:lnTo>
                        <a:pt x="200" y="36"/>
                      </a:lnTo>
                      <a:lnTo>
                        <a:pt x="187" y="28"/>
                      </a:lnTo>
                      <a:lnTo>
                        <a:pt x="175" y="28"/>
                      </a:lnTo>
                      <a:lnTo>
                        <a:pt x="163" y="20"/>
                      </a:lnTo>
                      <a:lnTo>
                        <a:pt x="151" y="16"/>
                      </a:lnTo>
                      <a:lnTo>
                        <a:pt x="139" y="16"/>
                      </a:lnTo>
                      <a:lnTo>
                        <a:pt x="139" y="12"/>
                      </a:lnTo>
                      <a:lnTo>
                        <a:pt x="143" y="0"/>
                      </a:lnTo>
                      <a:lnTo>
                        <a:pt x="143" y="0"/>
                      </a:lnTo>
                      <a:lnTo>
                        <a:pt x="143" y="0"/>
                      </a:lnTo>
                      <a:lnTo>
                        <a:pt x="143" y="0"/>
                      </a:lnTo>
                      <a:lnTo>
                        <a:pt x="130" y="0"/>
                      </a:lnTo>
                      <a:lnTo>
                        <a:pt x="126" y="0"/>
                      </a:lnTo>
                      <a:lnTo>
                        <a:pt x="114" y="0"/>
                      </a:lnTo>
                      <a:lnTo>
                        <a:pt x="102" y="4"/>
                      </a:lnTo>
                      <a:lnTo>
                        <a:pt x="94" y="4"/>
                      </a:lnTo>
                      <a:lnTo>
                        <a:pt x="90" y="4"/>
                      </a:lnTo>
                      <a:lnTo>
                        <a:pt x="86" y="4"/>
                      </a:lnTo>
                      <a:lnTo>
                        <a:pt x="73" y="4"/>
                      </a:lnTo>
                      <a:lnTo>
                        <a:pt x="61" y="8"/>
                      </a:lnTo>
                      <a:lnTo>
                        <a:pt x="53" y="8"/>
                      </a:lnTo>
                      <a:lnTo>
                        <a:pt x="45" y="8"/>
                      </a:lnTo>
                      <a:lnTo>
                        <a:pt x="45" y="8"/>
                      </a:lnTo>
                      <a:lnTo>
                        <a:pt x="37" y="8"/>
                      </a:lnTo>
                      <a:lnTo>
                        <a:pt x="25" y="8"/>
                      </a:lnTo>
                      <a:lnTo>
                        <a:pt x="12" y="8"/>
                      </a:lnTo>
                      <a:lnTo>
                        <a:pt x="4" y="12"/>
                      </a:lnTo>
                      <a:lnTo>
                        <a:pt x="0" y="12"/>
                      </a:lnTo>
                      <a:lnTo>
                        <a:pt x="0" y="20"/>
                      </a:lnTo>
                      <a:lnTo>
                        <a:pt x="12" y="32"/>
                      </a:lnTo>
                      <a:lnTo>
                        <a:pt x="12" y="44"/>
                      </a:lnTo>
                      <a:lnTo>
                        <a:pt x="25" y="57"/>
                      </a:lnTo>
                      <a:lnTo>
                        <a:pt x="29" y="77"/>
                      </a:lnTo>
                      <a:lnTo>
                        <a:pt x="37" y="89"/>
                      </a:lnTo>
                      <a:lnTo>
                        <a:pt x="45" y="101"/>
                      </a:lnTo>
                      <a:lnTo>
                        <a:pt x="49" y="105"/>
                      </a:lnTo>
                      <a:lnTo>
                        <a:pt x="53" y="118"/>
                      </a:lnTo>
                      <a:lnTo>
                        <a:pt x="61" y="126"/>
                      </a:lnTo>
                      <a:lnTo>
                        <a:pt x="65" y="138"/>
                      </a:lnTo>
                      <a:lnTo>
                        <a:pt x="73" y="150"/>
                      </a:lnTo>
                      <a:lnTo>
                        <a:pt x="78" y="154"/>
                      </a:lnTo>
                      <a:lnTo>
                        <a:pt x="78" y="166"/>
                      </a:lnTo>
                      <a:lnTo>
                        <a:pt x="78" y="183"/>
                      </a:lnTo>
                      <a:lnTo>
                        <a:pt x="82" y="187"/>
                      </a:lnTo>
                      <a:lnTo>
                        <a:pt x="90" y="199"/>
                      </a:lnTo>
                      <a:lnTo>
                        <a:pt x="94" y="199"/>
                      </a:lnTo>
                      <a:lnTo>
                        <a:pt x="106" y="211"/>
                      </a:lnTo>
                      <a:lnTo>
                        <a:pt x="114" y="219"/>
                      </a:lnTo>
                      <a:lnTo>
                        <a:pt x="122" y="219"/>
                      </a:lnTo>
                      <a:lnTo>
                        <a:pt x="130" y="223"/>
                      </a:lnTo>
                      <a:lnTo>
                        <a:pt x="134" y="227"/>
                      </a:lnTo>
                      <a:lnTo>
                        <a:pt x="147" y="240"/>
                      </a:lnTo>
                      <a:lnTo>
                        <a:pt x="155" y="252"/>
                      </a:lnTo>
                      <a:lnTo>
                        <a:pt x="167" y="264"/>
                      </a:lnTo>
                      <a:lnTo>
                        <a:pt x="179" y="276"/>
                      </a:lnTo>
                      <a:lnTo>
                        <a:pt x="179" y="276"/>
                      </a:lnTo>
                      <a:lnTo>
                        <a:pt x="183" y="288"/>
                      </a:lnTo>
                      <a:lnTo>
                        <a:pt x="183" y="301"/>
                      </a:lnTo>
                      <a:lnTo>
                        <a:pt x="175" y="313"/>
                      </a:lnTo>
                      <a:lnTo>
                        <a:pt x="179" y="321"/>
                      </a:lnTo>
                      <a:lnTo>
                        <a:pt x="179" y="333"/>
                      </a:lnTo>
                      <a:lnTo>
                        <a:pt x="191" y="321"/>
                      </a:lnTo>
                      <a:lnTo>
                        <a:pt x="196" y="333"/>
                      </a:lnTo>
                      <a:lnTo>
                        <a:pt x="191" y="345"/>
                      </a:lnTo>
                      <a:lnTo>
                        <a:pt x="187" y="333"/>
                      </a:lnTo>
                      <a:lnTo>
                        <a:pt x="175" y="333"/>
                      </a:lnTo>
                      <a:lnTo>
                        <a:pt x="167" y="321"/>
                      </a:lnTo>
                      <a:lnTo>
                        <a:pt x="151" y="325"/>
                      </a:lnTo>
                      <a:lnTo>
                        <a:pt x="139" y="325"/>
                      </a:lnTo>
                      <a:lnTo>
                        <a:pt x="126" y="329"/>
                      </a:lnTo>
                      <a:lnTo>
                        <a:pt x="139" y="337"/>
                      </a:lnTo>
                      <a:lnTo>
                        <a:pt x="151" y="345"/>
                      </a:lnTo>
                      <a:lnTo>
                        <a:pt x="159" y="358"/>
                      </a:lnTo>
                      <a:lnTo>
                        <a:pt x="171" y="366"/>
                      </a:lnTo>
                      <a:lnTo>
                        <a:pt x="183" y="370"/>
                      </a:lnTo>
                      <a:lnTo>
                        <a:pt x="183" y="374"/>
                      </a:lnTo>
                      <a:lnTo>
                        <a:pt x="196" y="378"/>
                      </a:lnTo>
                      <a:lnTo>
                        <a:pt x="208" y="390"/>
                      </a:lnTo>
                      <a:lnTo>
                        <a:pt x="216" y="390"/>
                      </a:lnTo>
                      <a:lnTo>
                        <a:pt x="228" y="394"/>
                      </a:lnTo>
                      <a:lnTo>
                        <a:pt x="236" y="382"/>
                      </a:lnTo>
                      <a:lnTo>
                        <a:pt x="236" y="378"/>
                      </a:lnTo>
                      <a:lnTo>
                        <a:pt x="236" y="390"/>
                      </a:lnTo>
                      <a:lnTo>
                        <a:pt x="244" y="402"/>
                      </a:lnTo>
                      <a:lnTo>
                        <a:pt x="257" y="415"/>
                      </a:lnTo>
                      <a:lnTo>
                        <a:pt x="269" y="423"/>
                      </a:lnTo>
                      <a:lnTo>
                        <a:pt x="269" y="423"/>
                      </a:lnTo>
                      <a:lnTo>
                        <a:pt x="281" y="427"/>
                      </a:lnTo>
                      <a:lnTo>
                        <a:pt x="285" y="427"/>
                      </a:lnTo>
                      <a:lnTo>
                        <a:pt x="293" y="439"/>
                      </a:lnTo>
                      <a:lnTo>
                        <a:pt x="297" y="439"/>
                      </a:lnTo>
                      <a:lnTo>
                        <a:pt x="301" y="451"/>
                      </a:lnTo>
                      <a:lnTo>
                        <a:pt x="305" y="463"/>
                      </a:lnTo>
                      <a:lnTo>
                        <a:pt x="305" y="476"/>
                      </a:lnTo>
                      <a:lnTo>
                        <a:pt x="305" y="488"/>
                      </a:lnTo>
                      <a:lnTo>
                        <a:pt x="301" y="492"/>
                      </a:lnTo>
                      <a:lnTo>
                        <a:pt x="301" y="500"/>
                      </a:lnTo>
                      <a:lnTo>
                        <a:pt x="297" y="512"/>
                      </a:lnTo>
                      <a:lnTo>
                        <a:pt x="309" y="520"/>
                      </a:lnTo>
                      <a:lnTo>
                        <a:pt x="318" y="533"/>
                      </a:lnTo>
                      <a:lnTo>
                        <a:pt x="330" y="541"/>
                      </a:lnTo>
                      <a:lnTo>
                        <a:pt x="334" y="541"/>
                      </a:lnTo>
                      <a:lnTo>
                        <a:pt x="354" y="557"/>
                      </a:lnTo>
                      <a:lnTo>
                        <a:pt x="366" y="565"/>
                      </a:lnTo>
                      <a:lnTo>
                        <a:pt x="379" y="577"/>
                      </a:lnTo>
                      <a:lnTo>
                        <a:pt x="391" y="585"/>
                      </a:lnTo>
                      <a:lnTo>
                        <a:pt x="403" y="594"/>
                      </a:lnTo>
                      <a:lnTo>
                        <a:pt x="415" y="606"/>
                      </a:lnTo>
                      <a:lnTo>
                        <a:pt x="419" y="618"/>
                      </a:lnTo>
                      <a:lnTo>
                        <a:pt x="423" y="630"/>
                      </a:lnTo>
                      <a:lnTo>
                        <a:pt x="427" y="638"/>
                      </a:lnTo>
                      <a:lnTo>
                        <a:pt x="436" y="638"/>
                      </a:lnTo>
                      <a:lnTo>
                        <a:pt x="436" y="638"/>
                      </a:lnTo>
                      <a:lnTo>
                        <a:pt x="452" y="630"/>
                      </a:lnTo>
                      <a:lnTo>
                        <a:pt x="460" y="622"/>
                      </a:lnTo>
                      <a:lnTo>
                        <a:pt x="464" y="610"/>
                      </a:lnTo>
                      <a:lnTo>
                        <a:pt x="460" y="598"/>
                      </a:lnTo>
                      <a:lnTo>
                        <a:pt x="448" y="590"/>
                      </a:lnTo>
                      <a:lnTo>
                        <a:pt x="444" y="577"/>
                      </a:lnTo>
                      <a:lnTo>
                        <a:pt x="440" y="569"/>
                      </a:lnTo>
                      <a:lnTo>
                        <a:pt x="427" y="561"/>
                      </a:lnTo>
                      <a:lnTo>
                        <a:pt x="419" y="553"/>
                      </a:lnTo>
                      <a:lnTo>
                        <a:pt x="407" y="553"/>
                      </a:lnTo>
                      <a:lnTo>
                        <a:pt x="403" y="557"/>
                      </a:lnTo>
                      <a:lnTo>
                        <a:pt x="399" y="557"/>
                      </a:lnTo>
                      <a:lnTo>
                        <a:pt x="387" y="549"/>
                      </a:lnTo>
                      <a:lnTo>
                        <a:pt x="383" y="537"/>
                      </a:lnTo>
                      <a:lnTo>
                        <a:pt x="383" y="524"/>
                      </a:lnTo>
                      <a:lnTo>
                        <a:pt x="383" y="512"/>
                      </a:lnTo>
                      <a:lnTo>
                        <a:pt x="375" y="500"/>
                      </a:lnTo>
                      <a:lnTo>
                        <a:pt x="371" y="488"/>
                      </a:lnTo>
                      <a:lnTo>
                        <a:pt x="366" y="476"/>
                      </a:lnTo>
                      <a:lnTo>
                        <a:pt x="354" y="463"/>
                      </a:lnTo>
                      <a:lnTo>
                        <a:pt x="346" y="451"/>
                      </a:lnTo>
                      <a:lnTo>
                        <a:pt x="346" y="439"/>
                      </a:lnTo>
                      <a:lnTo>
                        <a:pt x="346" y="427"/>
                      </a:lnTo>
                      <a:lnTo>
                        <a:pt x="342" y="415"/>
                      </a:lnTo>
                      <a:lnTo>
                        <a:pt x="334" y="402"/>
                      </a:lnTo>
                      <a:lnTo>
                        <a:pt x="326" y="390"/>
                      </a:lnTo>
                      <a:lnTo>
                        <a:pt x="314" y="382"/>
                      </a:lnTo>
                      <a:lnTo>
                        <a:pt x="314" y="394"/>
                      </a:lnTo>
                      <a:lnTo>
                        <a:pt x="314" y="382"/>
                      </a:lnTo>
                      <a:lnTo>
                        <a:pt x="314" y="370"/>
                      </a:lnTo>
                      <a:lnTo>
                        <a:pt x="301" y="366"/>
                      </a:lnTo>
                      <a:lnTo>
                        <a:pt x="293" y="354"/>
                      </a:lnTo>
                      <a:lnTo>
                        <a:pt x="289" y="345"/>
                      </a:lnTo>
                      <a:lnTo>
                        <a:pt x="277" y="337"/>
                      </a:lnTo>
                      <a:lnTo>
                        <a:pt x="265" y="325"/>
                      </a:lnTo>
                      <a:lnTo>
                        <a:pt x="261" y="313"/>
                      </a:lnTo>
                      <a:lnTo>
                        <a:pt x="261" y="305"/>
                      </a:lnTo>
                      <a:lnTo>
                        <a:pt x="257" y="292"/>
                      </a:lnTo>
                      <a:lnTo>
                        <a:pt x="244" y="280"/>
                      </a:lnTo>
                      <a:lnTo>
                        <a:pt x="240" y="268"/>
                      </a:lnTo>
                      <a:lnTo>
                        <a:pt x="216" y="252"/>
                      </a:lnTo>
                      <a:lnTo>
                        <a:pt x="216" y="240"/>
                      </a:lnTo>
                      <a:lnTo>
                        <a:pt x="208" y="227"/>
                      </a:lnTo>
                      <a:lnTo>
                        <a:pt x="196" y="215"/>
                      </a:lnTo>
                      <a:lnTo>
                        <a:pt x="187" y="207"/>
                      </a:lnTo>
                      <a:lnTo>
                        <a:pt x="175" y="199"/>
                      </a:lnTo>
                      <a:lnTo>
                        <a:pt x="163" y="191"/>
                      </a:lnTo>
                      <a:lnTo>
                        <a:pt x="155" y="183"/>
                      </a:lnTo>
                      <a:lnTo>
                        <a:pt x="151" y="175"/>
                      </a:lnTo>
                      <a:lnTo>
                        <a:pt x="151" y="162"/>
                      </a:lnTo>
                      <a:lnTo>
                        <a:pt x="151" y="150"/>
                      </a:lnTo>
                      <a:lnTo>
                        <a:pt x="147" y="138"/>
                      </a:lnTo>
                      <a:lnTo>
                        <a:pt x="147" y="126"/>
                      </a:lnTo>
                      <a:lnTo>
                        <a:pt x="139" y="113"/>
                      </a:lnTo>
                      <a:lnTo>
                        <a:pt x="134" y="101"/>
                      </a:lnTo>
                      <a:lnTo>
                        <a:pt x="134" y="89"/>
                      </a:lnTo>
                      <a:lnTo>
                        <a:pt x="134" y="77"/>
                      </a:lnTo>
                      <a:lnTo>
                        <a:pt x="139" y="65"/>
                      </a:lnTo>
                      <a:lnTo>
                        <a:pt x="126" y="52"/>
                      </a:lnTo>
                      <a:lnTo>
                        <a:pt x="126" y="48"/>
                      </a:lnTo>
                      <a:lnTo>
                        <a:pt x="126" y="52"/>
                      </a:lnTo>
                      <a:lnTo>
                        <a:pt x="130" y="52"/>
                      </a:lnTo>
                      <a:lnTo>
                        <a:pt x="134" y="57"/>
                      </a:lnTo>
                      <a:lnTo>
                        <a:pt x="147" y="65"/>
                      </a:lnTo>
                      <a:lnTo>
                        <a:pt x="159" y="69"/>
                      </a:lnTo>
                      <a:lnTo>
                        <a:pt x="171" y="77"/>
                      </a:lnTo>
                      <a:lnTo>
                        <a:pt x="183" y="81"/>
                      </a:lnTo>
                      <a:lnTo>
                        <a:pt x="191" y="73"/>
                      </a:lnTo>
                      <a:lnTo>
                        <a:pt x="208" y="77"/>
                      </a:lnTo>
                      <a:lnTo>
                        <a:pt x="208" y="89"/>
                      </a:lnTo>
                      <a:lnTo>
                        <a:pt x="220" y="93"/>
                      </a:lnTo>
                      <a:lnTo>
                        <a:pt x="232" y="97"/>
                      </a:lnTo>
                      <a:lnTo>
                        <a:pt x="244" y="101"/>
                      </a:lnTo>
                      <a:lnTo>
                        <a:pt x="244" y="109"/>
                      </a:lnTo>
                      <a:lnTo>
                        <a:pt x="244" y="122"/>
                      </a:lnTo>
                      <a:lnTo>
                        <a:pt x="244" y="134"/>
                      </a:lnTo>
                      <a:lnTo>
                        <a:pt x="248" y="146"/>
                      </a:lnTo>
                      <a:lnTo>
                        <a:pt x="257" y="154"/>
                      </a:lnTo>
                      <a:lnTo>
                        <a:pt x="261" y="166"/>
                      </a:lnTo>
                      <a:lnTo>
                        <a:pt x="265" y="183"/>
                      </a:lnTo>
                      <a:lnTo>
                        <a:pt x="269" y="187"/>
                      </a:lnTo>
                      <a:lnTo>
                        <a:pt x="273" y="199"/>
                      </a:lnTo>
                      <a:lnTo>
                        <a:pt x="281" y="211"/>
                      </a:lnTo>
                      <a:lnTo>
                        <a:pt x="285" y="211"/>
                      </a:lnTo>
                      <a:lnTo>
                        <a:pt x="285" y="223"/>
                      </a:lnTo>
                      <a:lnTo>
                        <a:pt x="297" y="231"/>
                      </a:lnTo>
                      <a:lnTo>
                        <a:pt x="297" y="240"/>
                      </a:lnTo>
                      <a:lnTo>
                        <a:pt x="305" y="252"/>
                      </a:lnTo>
                      <a:lnTo>
                        <a:pt x="318" y="260"/>
                      </a:lnTo>
                      <a:lnTo>
                        <a:pt x="322" y="272"/>
                      </a:lnTo>
                      <a:lnTo>
                        <a:pt x="334" y="284"/>
                      </a:lnTo>
                      <a:lnTo>
                        <a:pt x="346" y="292"/>
                      </a:lnTo>
                      <a:lnTo>
                        <a:pt x="350" y="305"/>
                      </a:lnTo>
                      <a:lnTo>
                        <a:pt x="362" y="317"/>
                      </a:lnTo>
                      <a:lnTo>
                        <a:pt x="375" y="321"/>
                      </a:lnTo>
                      <a:lnTo>
                        <a:pt x="375" y="317"/>
                      </a:lnTo>
                      <a:lnTo>
                        <a:pt x="379" y="317"/>
                      </a:lnTo>
                      <a:lnTo>
                        <a:pt x="379" y="313"/>
                      </a:lnTo>
                      <a:lnTo>
                        <a:pt x="379" y="313"/>
                      </a:lnTo>
                      <a:lnTo>
                        <a:pt x="379" y="313"/>
                      </a:lnTo>
                      <a:lnTo>
                        <a:pt x="379" y="313"/>
                      </a:lnTo>
                      <a:lnTo>
                        <a:pt x="379" y="317"/>
                      </a:lnTo>
                      <a:lnTo>
                        <a:pt x="379" y="317"/>
                      </a:lnTo>
                      <a:lnTo>
                        <a:pt x="399" y="321"/>
                      </a:lnTo>
                      <a:lnTo>
                        <a:pt x="391" y="333"/>
                      </a:lnTo>
                      <a:lnTo>
                        <a:pt x="391" y="337"/>
                      </a:lnTo>
                      <a:lnTo>
                        <a:pt x="395" y="349"/>
                      </a:lnTo>
                      <a:lnTo>
                        <a:pt x="407" y="362"/>
                      </a:lnTo>
                      <a:lnTo>
                        <a:pt x="415" y="370"/>
                      </a:lnTo>
                      <a:lnTo>
                        <a:pt x="427" y="370"/>
                      </a:lnTo>
                      <a:lnTo>
                        <a:pt x="432" y="370"/>
                      </a:lnTo>
                      <a:lnTo>
                        <a:pt x="432" y="370"/>
                      </a:lnTo>
                      <a:lnTo>
                        <a:pt x="436" y="382"/>
                      </a:lnTo>
                      <a:lnTo>
                        <a:pt x="440" y="394"/>
                      </a:lnTo>
                      <a:lnTo>
                        <a:pt x="448" y="398"/>
                      </a:lnTo>
                      <a:lnTo>
                        <a:pt x="460" y="398"/>
                      </a:lnTo>
                      <a:lnTo>
                        <a:pt x="472" y="406"/>
                      </a:lnTo>
                      <a:lnTo>
                        <a:pt x="476" y="419"/>
                      </a:lnTo>
                      <a:lnTo>
                        <a:pt x="480" y="419"/>
                      </a:lnTo>
                      <a:lnTo>
                        <a:pt x="480" y="423"/>
                      </a:lnTo>
                      <a:lnTo>
                        <a:pt x="476" y="423"/>
                      </a:lnTo>
                      <a:lnTo>
                        <a:pt x="472" y="427"/>
                      </a:lnTo>
                      <a:lnTo>
                        <a:pt x="472" y="427"/>
                      </a:lnTo>
                      <a:lnTo>
                        <a:pt x="464" y="435"/>
                      </a:lnTo>
                      <a:lnTo>
                        <a:pt x="464" y="439"/>
                      </a:lnTo>
                      <a:lnTo>
                        <a:pt x="464" y="451"/>
                      </a:lnTo>
                      <a:lnTo>
                        <a:pt x="468" y="455"/>
                      </a:lnTo>
                      <a:lnTo>
                        <a:pt x="476" y="467"/>
                      </a:lnTo>
                      <a:lnTo>
                        <a:pt x="484" y="467"/>
                      </a:lnTo>
                      <a:lnTo>
                        <a:pt x="497" y="467"/>
                      </a:lnTo>
                      <a:lnTo>
                        <a:pt x="501" y="476"/>
                      </a:lnTo>
                      <a:lnTo>
                        <a:pt x="509" y="484"/>
                      </a:lnTo>
                      <a:lnTo>
                        <a:pt x="521" y="488"/>
                      </a:lnTo>
                      <a:lnTo>
                        <a:pt x="529" y="492"/>
                      </a:lnTo>
                      <a:lnTo>
                        <a:pt x="537" y="496"/>
                      </a:lnTo>
                      <a:lnTo>
                        <a:pt x="545" y="504"/>
                      </a:lnTo>
                      <a:lnTo>
                        <a:pt x="550" y="504"/>
                      </a:lnTo>
                      <a:lnTo>
                        <a:pt x="550" y="508"/>
                      </a:lnTo>
                      <a:lnTo>
                        <a:pt x="545" y="520"/>
                      </a:lnTo>
                      <a:lnTo>
                        <a:pt x="554" y="533"/>
                      </a:lnTo>
                      <a:lnTo>
                        <a:pt x="566" y="537"/>
                      </a:lnTo>
                      <a:lnTo>
                        <a:pt x="566" y="537"/>
                      </a:lnTo>
                      <a:lnTo>
                        <a:pt x="574" y="545"/>
                      </a:lnTo>
                      <a:lnTo>
                        <a:pt x="586" y="553"/>
                      </a:lnTo>
                      <a:lnTo>
                        <a:pt x="590" y="557"/>
                      </a:lnTo>
                      <a:lnTo>
                        <a:pt x="602" y="565"/>
                      </a:lnTo>
                      <a:lnTo>
                        <a:pt x="615" y="577"/>
                      </a:lnTo>
                      <a:lnTo>
                        <a:pt x="623" y="590"/>
                      </a:lnTo>
                      <a:lnTo>
                        <a:pt x="631" y="602"/>
                      </a:lnTo>
                      <a:lnTo>
                        <a:pt x="635" y="606"/>
                      </a:lnTo>
                      <a:lnTo>
                        <a:pt x="639" y="610"/>
                      </a:lnTo>
                      <a:lnTo>
                        <a:pt x="647" y="622"/>
                      </a:lnTo>
                      <a:lnTo>
                        <a:pt x="651" y="626"/>
                      </a:lnTo>
                      <a:lnTo>
                        <a:pt x="659" y="634"/>
                      </a:lnTo>
                      <a:lnTo>
                        <a:pt x="672" y="642"/>
                      </a:lnTo>
                      <a:lnTo>
                        <a:pt x="680" y="655"/>
                      </a:lnTo>
                      <a:lnTo>
                        <a:pt x="688" y="663"/>
                      </a:lnTo>
                      <a:lnTo>
                        <a:pt x="692" y="675"/>
                      </a:lnTo>
                      <a:lnTo>
                        <a:pt x="692" y="687"/>
                      </a:lnTo>
                      <a:lnTo>
                        <a:pt x="692" y="699"/>
                      </a:lnTo>
                      <a:lnTo>
                        <a:pt x="700" y="712"/>
                      </a:lnTo>
                      <a:lnTo>
                        <a:pt x="704" y="716"/>
                      </a:lnTo>
                      <a:lnTo>
                        <a:pt x="708" y="724"/>
                      </a:lnTo>
                      <a:lnTo>
                        <a:pt x="716" y="728"/>
                      </a:lnTo>
                      <a:lnTo>
                        <a:pt x="716" y="740"/>
                      </a:lnTo>
                      <a:lnTo>
                        <a:pt x="716" y="752"/>
                      </a:lnTo>
                      <a:lnTo>
                        <a:pt x="708" y="764"/>
                      </a:lnTo>
                      <a:lnTo>
                        <a:pt x="700" y="777"/>
                      </a:lnTo>
                      <a:lnTo>
                        <a:pt x="716" y="781"/>
                      </a:lnTo>
                      <a:lnTo>
                        <a:pt x="716" y="781"/>
                      </a:lnTo>
                      <a:lnTo>
                        <a:pt x="712" y="789"/>
                      </a:lnTo>
                      <a:lnTo>
                        <a:pt x="700" y="793"/>
                      </a:lnTo>
                      <a:lnTo>
                        <a:pt x="692" y="801"/>
                      </a:lnTo>
                      <a:lnTo>
                        <a:pt x="696" y="809"/>
                      </a:lnTo>
                      <a:lnTo>
                        <a:pt x="700" y="821"/>
                      </a:lnTo>
                      <a:lnTo>
                        <a:pt x="708" y="834"/>
                      </a:lnTo>
                      <a:lnTo>
                        <a:pt x="716" y="846"/>
                      </a:lnTo>
                      <a:lnTo>
                        <a:pt x="716" y="846"/>
                      </a:lnTo>
                      <a:lnTo>
                        <a:pt x="725" y="858"/>
                      </a:lnTo>
                      <a:lnTo>
                        <a:pt x="737" y="866"/>
                      </a:lnTo>
                      <a:lnTo>
                        <a:pt x="745" y="870"/>
                      </a:lnTo>
                      <a:lnTo>
                        <a:pt x="753" y="878"/>
                      </a:lnTo>
                      <a:lnTo>
                        <a:pt x="757" y="878"/>
                      </a:lnTo>
                      <a:lnTo>
                        <a:pt x="769" y="878"/>
                      </a:lnTo>
                      <a:lnTo>
                        <a:pt x="782" y="887"/>
                      </a:lnTo>
                      <a:lnTo>
                        <a:pt x="794" y="895"/>
                      </a:lnTo>
                      <a:lnTo>
                        <a:pt x="794" y="895"/>
                      </a:lnTo>
                      <a:lnTo>
                        <a:pt x="806" y="903"/>
                      </a:lnTo>
                      <a:lnTo>
                        <a:pt x="806" y="907"/>
                      </a:lnTo>
                      <a:lnTo>
                        <a:pt x="818" y="919"/>
                      </a:lnTo>
                      <a:lnTo>
                        <a:pt x="826" y="931"/>
                      </a:lnTo>
                      <a:lnTo>
                        <a:pt x="838" y="931"/>
                      </a:lnTo>
                      <a:lnTo>
                        <a:pt x="838" y="935"/>
                      </a:lnTo>
                      <a:lnTo>
                        <a:pt x="851" y="935"/>
                      </a:lnTo>
                      <a:lnTo>
                        <a:pt x="851" y="939"/>
                      </a:lnTo>
                      <a:lnTo>
                        <a:pt x="863" y="944"/>
                      </a:lnTo>
                      <a:lnTo>
                        <a:pt x="867" y="944"/>
                      </a:lnTo>
                      <a:lnTo>
                        <a:pt x="879" y="948"/>
                      </a:lnTo>
                      <a:lnTo>
                        <a:pt x="887" y="948"/>
                      </a:lnTo>
                      <a:lnTo>
                        <a:pt x="900" y="952"/>
                      </a:lnTo>
                      <a:lnTo>
                        <a:pt x="908" y="948"/>
                      </a:lnTo>
                      <a:lnTo>
                        <a:pt x="920" y="952"/>
                      </a:lnTo>
                      <a:lnTo>
                        <a:pt x="924" y="956"/>
                      </a:lnTo>
                      <a:lnTo>
                        <a:pt x="932" y="964"/>
                      </a:lnTo>
                      <a:lnTo>
                        <a:pt x="940" y="972"/>
                      </a:lnTo>
                      <a:lnTo>
                        <a:pt x="952" y="980"/>
                      </a:lnTo>
                      <a:lnTo>
                        <a:pt x="956" y="984"/>
                      </a:lnTo>
                      <a:lnTo>
                        <a:pt x="969" y="992"/>
                      </a:lnTo>
                      <a:lnTo>
                        <a:pt x="981" y="1000"/>
                      </a:lnTo>
                      <a:lnTo>
                        <a:pt x="993" y="1000"/>
                      </a:lnTo>
                      <a:lnTo>
                        <a:pt x="1001" y="1005"/>
                      </a:lnTo>
                      <a:lnTo>
                        <a:pt x="1013" y="1009"/>
                      </a:lnTo>
                      <a:lnTo>
                        <a:pt x="1026" y="1013"/>
                      </a:lnTo>
                      <a:lnTo>
                        <a:pt x="1034" y="1017"/>
                      </a:lnTo>
                      <a:lnTo>
                        <a:pt x="1034" y="1017"/>
                      </a:lnTo>
                      <a:lnTo>
                        <a:pt x="1046" y="1025"/>
                      </a:lnTo>
                      <a:lnTo>
                        <a:pt x="1058" y="1029"/>
                      </a:lnTo>
                      <a:lnTo>
                        <a:pt x="1070" y="1029"/>
                      </a:lnTo>
                      <a:lnTo>
                        <a:pt x="1079" y="1033"/>
                      </a:lnTo>
                      <a:lnTo>
                        <a:pt x="1083" y="1033"/>
                      </a:lnTo>
                      <a:lnTo>
                        <a:pt x="1095" y="1037"/>
                      </a:lnTo>
                      <a:lnTo>
                        <a:pt x="1103" y="1037"/>
                      </a:lnTo>
                      <a:lnTo>
                        <a:pt x="1111" y="1041"/>
                      </a:lnTo>
                      <a:lnTo>
                        <a:pt x="1119" y="1053"/>
                      </a:lnTo>
                      <a:lnTo>
                        <a:pt x="1123" y="1053"/>
                      </a:lnTo>
                      <a:lnTo>
                        <a:pt x="1136" y="1057"/>
                      </a:lnTo>
                      <a:lnTo>
                        <a:pt x="1148" y="1062"/>
                      </a:lnTo>
                      <a:lnTo>
                        <a:pt x="1152" y="1066"/>
                      </a:lnTo>
                      <a:lnTo>
                        <a:pt x="1156" y="1066"/>
                      </a:lnTo>
                      <a:lnTo>
                        <a:pt x="1168" y="1074"/>
                      </a:lnTo>
                      <a:lnTo>
                        <a:pt x="1176" y="1078"/>
                      </a:lnTo>
                      <a:lnTo>
                        <a:pt x="1188" y="1078"/>
                      </a:lnTo>
                      <a:lnTo>
                        <a:pt x="1201" y="1078"/>
                      </a:lnTo>
                      <a:lnTo>
                        <a:pt x="1213" y="1086"/>
                      </a:lnTo>
                      <a:lnTo>
                        <a:pt x="1221" y="1090"/>
                      </a:lnTo>
                      <a:lnTo>
                        <a:pt x="1233" y="1090"/>
                      </a:lnTo>
                      <a:lnTo>
                        <a:pt x="1245" y="1094"/>
                      </a:lnTo>
                      <a:lnTo>
                        <a:pt x="1245" y="1094"/>
                      </a:lnTo>
                      <a:lnTo>
                        <a:pt x="1258" y="1094"/>
                      </a:lnTo>
                      <a:lnTo>
                        <a:pt x="1270" y="1086"/>
                      </a:lnTo>
                      <a:lnTo>
                        <a:pt x="1278" y="1082"/>
                      </a:lnTo>
                      <a:lnTo>
                        <a:pt x="1302" y="1078"/>
                      </a:lnTo>
                      <a:lnTo>
                        <a:pt x="1311" y="1070"/>
                      </a:lnTo>
                      <a:lnTo>
                        <a:pt x="1323" y="1062"/>
                      </a:lnTo>
                      <a:lnTo>
                        <a:pt x="1327" y="1057"/>
                      </a:lnTo>
                      <a:lnTo>
                        <a:pt x="1335" y="1062"/>
                      </a:lnTo>
                      <a:lnTo>
                        <a:pt x="1347" y="1057"/>
                      </a:lnTo>
                      <a:lnTo>
                        <a:pt x="1335" y="1057"/>
                      </a:lnTo>
                      <a:lnTo>
                        <a:pt x="1335" y="1053"/>
                      </a:lnTo>
                      <a:lnTo>
                        <a:pt x="1343" y="1045"/>
                      </a:lnTo>
                      <a:lnTo>
                        <a:pt x="1343" y="1045"/>
                      </a:lnTo>
                      <a:lnTo>
                        <a:pt x="1347" y="1049"/>
                      </a:lnTo>
                      <a:lnTo>
                        <a:pt x="1351" y="1062"/>
                      </a:lnTo>
                      <a:lnTo>
                        <a:pt x="1363" y="1062"/>
                      </a:lnTo>
                      <a:lnTo>
                        <a:pt x="1376" y="1066"/>
                      </a:lnTo>
                      <a:lnTo>
                        <a:pt x="1388" y="1070"/>
                      </a:lnTo>
                      <a:lnTo>
                        <a:pt x="1392" y="1070"/>
                      </a:lnTo>
                      <a:lnTo>
                        <a:pt x="1388" y="1066"/>
                      </a:lnTo>
                      <a:lnTo>
                        <a:pt x="1376" y="1062"/>
                      </a:lnTo>
                      <a:lnTo>
                        <a:pt x="1388" y="1062"/>
                      </a:lnTo>
                      <a:lnTo>
                        <a:pt x="1388" y="1062"/>
                      </a:lnTo>
                      <a:lnTo>
                        <a:pt x="1400" y="1070"/>
                      </a:lnTo>
                      <a:lnTo>
                        <a:pt x="1408" y="1078"/>
                      </a:lnTo>
                      <a:lnTo>
                        <a:pt x="1416" y="1086"/>
                      </a:lnTo>
                      <a:lnTo>
                        <a:pt x="1441" y="1102"/>
                      </a:lnTo>
                      <a:lnTo>
                        <a:pt x="1453" y="1114"/>
                      </a:lnTo>
                      <a:lnTo>
                        <a:pt x="1465" y="1123"/>
                      </a:lnTo>
                      <a:lnTo>
                        <a:pt x="1469" y="1127"/>
                      </a:lnTo>
                      <a:lnTo>
                        <a:pt x="1473" y="1135"/>
                      </a:lnTo>
                      <a:lnTo>
                        <a:pt x="1485" y="1147"/>
                      </a:lnTo>
                      <a:lnTo>
                        <a:pt x="1490" y="1151"/>
                      </a:lnTo>
                      <a:lnTo>
                        <a:pt x="1502" y="1163"/>
                      </a:lnTo>
                      <a:lnTo>
                        <a:pt x="1506" y="1155"/>
                      </a:lnTo>
                      <a:lnTo>
                        <a:pt x="1506" y="114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61" name="Freeform 505">
                  <a:extLst>
                    <a:ext uri="{FF2B5EF4-FFF2-40B4-BE49-F238E27FC236}">
                      <a16:creationId xmlns:a16="http://schemas.microsoft.com/office/drawing/2014/main" id="{6FAEA196-1BC3-422D-992B-63850BB9C55E}"/>
                    </a:ext>
                  </a:extLst>
                </p:cNvPr>
                <p:cNvSpPr>
                  <a:spLocks/>
                </p:cNvSpPr>
                <p:nvPr/>
              </p:nvSpPr>
              <p:spPr bwMode="gray">
                <a:xfrm>
                  <a:off x="3646" y="8741"/>
                  <a:ext cx="12" cy="17"/>
                </a:xfrm>
                <a:custGeom>
                  <a:avLst/>
                  <a:gdLst>
                    <a:gd name="T0" fmla="*/ 8 w 12"/>
                    <a:gd name="T1" fmla="*/ 4 h 17"/>
                    <a:gd name="T2" fmla="*/ 0 w 12"/>
                    <a:gd name="T3" fmla="*/ 17 h 17"/>
                    <a:gd name="T4" fmla="*/ 12 w 12"/>
                    <a:gd name="T5" fmla="*/ 13 h 17"/>
                    <a:gd name="T6" fmla="*/ 8 w 12"/>
                    <a:gd name="T7" fmla="*/ 0 h 17"/>
                    <a:gd name="T8" fmla="*/ 8 w 12"/>
                    <a:gd name="T9" fmla="*/ 4 h 17"/>
                  </a:gdLst>
                  <a:ahLst/>
                  <a:cxnLst>
                    <a:cxn ang="0">
                      <a:pos x="T0" y="T1"/>
                    </a:cxn>
                    <a:cxn ang="0">
                      <a:pos x="T2" y="T3"/>
                    </a:cxn>
                    <a:cxn ang="0">
                      <a:pos x="T4" y="T5"/>
                    </a:cxn>
                    <a:cxn ang="0">
                      <a:pos x="T6" y="T7"/>
                    </a:cxn>
                    <a:cxn ang="0">
                      <a:pos x="T8" y="T9"/>
                    </a:cxn>
                  </a:cxnLst>
                  <a:rect l="0" t="0" r="r" b="b"/>
                  <a:pathLst>
                    <a:path w="12" h="17">
                      <a:moveTo>
                        <a:pt x="8" y="4"/>
                      </a:moveTo>
                      <a:lnTo>
                        <a:pt x="0" y="17"/>
                      </a:lnTo>
                      <a:lnTo>
                        <a:pt x="12" y="13"/>
                      </a:lnTo>
                      <a:lnTo>
                        <a:pt x="8" y="0"/>
                      </a:lnTo>
                      <a:lnTo>
                        <a:pt x="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62" name="Freeform 506">
                  <a:extLst>
                    <a:ext uri="{FF2B5EF4-FFF2-40B4-BE49-F238E27FC236}">
                      <a16:creationId xmlns:a16="http://schemas.microsoft.com/office/drawing/2014/main" id="{F4CDA29C-7DD7-4C03-9F47-5FE53CD4C5EA}"/>
                    </a:ext>
                  </a:extLst>
                </p:cNvPr>
                <p:cNvSpPr>
                  <a:spLocks/>
                </p:cNvSpPr>
                <p:nvPr/>
              </p:nvSpPr>
              <p:spPr bwMode="gray">
                <a:xfrm>
                  <a:off x="3817" y="8684"/>
                  <a:ext cx="20" cy="33"/>
                </a:xfrm>
                <a:custGeom>
                  <a:avLst/>
                  <a:gdLst>
                    <a:gd name="T0" fmla="*/ 0 w 20"/>
                    <a:gd name="T1" fmla="*/ 13 h 33"/>
                    <a:gd name="T2" fmla="*/ 0 w 20"/>
                    <a:gd name="T3" fmla="*/ 25 h 33"/>
                    <a:gd name="T4" fmla="*/ 12 w 20"/>
                    <a:gd name="T5" fmla="*/ 33 h 33"/>
                    <a:gd name="T6" fmla="*/ 16 w 20"/>
                    <a:gd name="T7" fmla="*/ 29 h 33"/>
                    <a:gd name="T8" fmla="*/ 20 w 20"/>
                    <a:gd name="T9" fmla="*/ 17 h 33"/>
                    <a:gd name="T10" fmla="*/ 16 w 20"/>
                    <a:gd name="T11" fmla="*/ 0 h 33"/>
                    <a:gd name="T12" fmla="*/ 4 w 20"/>
                    <a:gd name="T13" fmla="*/ 0 h 33"/>
                    <a:gd name="T14" fmla="*/ 0 w 20"/>
                    <a:gd name="T15" fmla="*/ 1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3">
                      <a:moveTo>
                        <a:pt x="0" y="13"/>
                      </a:moveTo>
                      <a:lnTo>
                        <a:pt x="0" y="25"/>
                      </a:lnTo>
                      <a:lnTo>
                        <a:pt x="12" y="33"/>
                      </a:lnTo>
                      <a:lnTo>
                        <a:pt x="16" y="29"/>
                      </a:lnTo>
                      <a:lnTo>
                        <a:pt x="20" y="17"/>
                      </a:lnTo>
                      <a:lnTo>
                        <a:pt x="16" y="0"/>
                      </a:lnTo>
                      <a:lnTo>
                        <a:pt x="4" y="0"/>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63" name="Freeform 507">
                  <a:extLst>
                    <a:ext uri="{FF2B5EF4-FFF2-40B4-BE49-F238E27FC236}">
                      <a16:creationId xmlns:a16="http://schemas.microsoft.com/office/drawing/2014/main" id="{BA9F3FD5-C39C-4373-AC6A-32C1BB88951D}"/>
                    </a:ext>
                  </a:extLst>
                </p:cNvPr>
                <p:cNvSpPr>
                  <a:spLocks/>
                </p:cNvSpPr>
                <p:nvPr/>
              </p:nvSpPr>
              <p:spPr bwMode="gray">
                <a:xfrm>
                  <a:off x="3752" y="8664"/>
                  <a:ext cx="28" cy="33"/>
                </a:xfrm>
                <a:custGeom>
                  <a:avLst/>
                  <a:gdLst>
                    <a:gd name="T0" fmla="*/ 12 w 28"/>
                    <a:gd name="T1" fmla="*/ 8 h 33"/>
                    <a:gd name="T2" fmla="*/ 0 w 28"/>
                    <a:gd name="T3" fmla="*/ 0 h 33"/>
                    <a:gd name="T4" fmla="*/ 4 w 28"/>
                    <a:gd name="T5" fmla="*/ 12 h 33"/>
                    <a:gd name="T6" fmla="*/ 16 w 28"/>
                    <a:gd name="T7" fmla="*/ 25 h 33"/>
                    <a:gd name="T8" fmla="*/ 28 w 28"/>
                    <a:gd name="T9" fmla="*/ 33 h 33"/>
                    <a:gd name="T10" fmla="*/ 24 w 28"/>
                    <a:gd name="T11" fmla="*/ 29 h 33"/>
                    <a:gd name="T12" fmla="*/ 24 w 28"/>
                    <a:gd name="T13" fmla="*/ 16 h 33"/>
                    <a:gd name="T14" fmla="*/ 12 w 28"/>
                    <a:gd name="T15" fmla="*/ 8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3">
                      <a:moveTo>
                        <a:pt x="12" y="8"/>
                      </a:moveTo>
                      <a:lnTo>
                        <a:pt x="0" y="0"/>
                      </a:lnTo>
                      <a:lnTo>
                        <a:pt x="4" y="12"/>
                      </a:lnTo>
                      <a:lnTo>
                        <a:pt x="16" y="25"/>
                      </a:lnTo>
                      <a:lnTo>
                        <a:pt x="28" y="33"/>
                      </a:lnTo>
                      <a:lnTo>
                        <a:pt x="24" y="29"/>
                      </a:lnTo>
                      <a:lnTo>
                        <a:pt x="24" y="16"/>
                      </a:lnTo>
                      <a:lnTo>
                        <a:pt x="12"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64" name="Freeform 508">
                  <a:extLst>
                    <a:ext uri="{FF2B5EF4-FFF2-40B4-BE49-F238E27FC236}">
                      <a16:creationId xmlns:a16="http://schemas.microsoft.com/office/drawing/2014/main" id="{0645C8DA-EED4-4D82-8C5B-9E2D217B0B94}"/>
                    </a:ext>
                  </a:extLst>
                </p:cNvPr>
                <p:cNvSpPr>
                  <a:spLocks/>
                </p:cNvSpPr>
                <p:nvPr/>
              </p:nvSpPr>
              <p:spPr bwMode="gray">
                <a:xfrm>
                  <a:off x="3618" y="8961"/>
                  <a:ext cx="12" cy="4"/>
                </a:xfrm>
                <a:custGeom>
                  <a:avLst/>
                  <a:gdLst>
                    <a:gd name="T0" fmla="*/ 0 w 12"/>
                    <a:gd name="T1" fmla="*/ 4 h 4"/>
                    <a:gd name="T2" fmla="*/ 12 w 12"/>
                    <a:gd name="T3" fmla="*/ 0 h 4"/>
                    <a:gd name="T4" fmla="*/ 0 w 12"/>
                    <a:gd name="T5" fmla="*/ 0 h 4"/>
                    <a:gd name="T6" fmla="*/ 0 w 12"/>
                    <a:gd name="T7" fmla="*/ 4 h 4"/>
                  </a:gdLst>
                  <a:ahLst/>
                  <a:cxnLst>
                    <a:cxn ang="0">
                      <a:pos x="T0" y="T1"/>
                    </a:cxn>
                    <a:cxn ang="0">
                      <a:pos x="T2" y="T3"/>
                    </a:cxn>
                    <a:cxn ang="0">
                      <a:pos x="T4" y="T5"/>
                    </a:cxn>
                    <a:cxn ang="0">
                      <a:pos x="T6" y="T7"/>
                    </a:cxn>
                  </a:cxnLst>
                  <a:rect l="0" t="0" r="r" b="b"/>
                  <a:pathLst>
                    <a:path w="12" h="4">
                      <a:moveTo>
                        <a:pt x="0" y="4"/>
                      </a:moveTo>
                      <a:lnTo>
                        <a:pt x="12" y="0"/>
                      </a:lnTo>
                      <a:lnTo>
                        <a:pt x="0"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65" name="Freeform 509">
                  <a:extLst>
                    <a:ext uri="{FF2B5EF4-FFF2-40B4-BE49-F238E27FC236}">
                      <a16:creationId xmlns:a16="http://schemas.microsoft.com/office/drawing/2014/main" id="{254B3BCE-16E5-413C-B38B-E72F7E6CC672}"/>
                    </a:ext>
                  </a:extLst>
                </p:cNvPr>
                <p:cNvSpPr>
                  <a:spLocks/>
                </p:cNvSpPr>
                <p:nvPr/>
              </p:nvSpPr>
              <p:spPr bwMode="gray">
                <a:xfrm>
                  <a:off x="4029" y="8929"/>
                  <a:ext cx="12" cy="4"/>
                </a:xfrm>
                <a:custGeom>
                  <a:avLst/>
                  <a:gdLst>
                    <a:gd name="T0" fmla="*/ 0 w 12"/>
                    <a:gd name="T1" fmla="*/ 4 h 4"/>
                    <a:gd name="T2" fmla="*/ 12 w 12"/>
                    <a:gd name="T3" fmla="*/ 4 h 4"/>
                    <a:gd name="T4" fmla="*/ 0 w 12"/>
                    <a:gd name="T5" fmla="*/ 0 h 4"/>
                    <a:gd name="T6" fmla="*/ 0 w 12"/>
                    <a:gd name="T7" fmla="*/ 4 h 4"/>
                  </a:gdLst>
                  <a:ahLst/>
                  <a:cxnLst>
                    <a:cxn ang="0">
                      <a:pos x="T0" y="T1"/>
                    </a:cxn>
                    <a:cxn ang="0">
                      <a:pos x="T2" y="T3"/>
                    </a:cxn>
                    <a:cxn ang="0">
                      <a:pos x="T4" y="T5"/>
                    </a:cxn>
                    <a:cxn ang="0">
                      <a:pos x="T6" y="T7"/>
                    </a:cxn>
                  </a:cxnLst>
                  <a:rect l="0" t="0" r="r" b="b"/>
                  <a:pathLst>
                    <a:path w="12" h="4">
                      <a:moveTo>
                        <a:pt x="0" y="4"/>
                      </a:moveTo>
                      <a:lnTo>
                        <a:pt x="12" y="4"/>
                      </a:lnTo>
                      <a:lnTo>
                        <a:pt x="0"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66" name="Freeform 510">
                  <a:extLst>
                    <a:ext uri="{FF2B5EF4-FFF2-40B4-BE49-F238E27FC236}">
                      <a16:creationId xmlns:a16="http://schemas.microsoft.com/office/drawing/2014/main" id="{6FE63063-54C5-4985-890C-C7496E3D6CDD}"/>
                    </a:ext>
                  </a:extLst>
                </p:cNvPr>
                <p:cNvSpPr>
                  <a:spLocks/>
                </p:cNvSpPr>
                <p:nvPr/>
              </p:nvSpPr>
              <p:spPr bwMode="gray">
                <a:xfrm>
                  <a:off x="3829" y="8945"/>
                  <a:ext cx="12" cy="36"/>
                </a:xfrm>
                <a:custGeom>
                  <a:avLst/>
                  <a:gdLst>
                    <a:gd name="T0" fmla="*/ 8 w 12"/>
                    <a:gd name="T1" fmla="*/ 0 h 36"/>
                    <a:gd name="T2" fmla="*/ 8 w 12"/>
                    <a:gd name="T3" fmla="*/ 12 h 36"/>
                    <a:gd name="T4" fmla="*/ 0 w 12"/>
                    <a:gd name="T5" fmla="*/ 24 h 36"/>
                    <a:gd name="T6" fmla="*/ 12 w 12"/>
                    <a:gd name="T7" fmla="*/ 36 h 36"/>
                    <a:gd name="T8" fmla="*/ 8 w 12"/>
                    <a:gd name="T9" fmla="*/ 24 h 36"/>
                    <a:gd name="T10" fmla="*/ 8 w 12"/>
                    <a:gd name="T11" fmla="*/ 12 h 36"/>
                    <a:gd name="T12" fmla="*/ 8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8" y="0"/>
                      </a:moveTo>
                      <a:lnTo>
                        <a:pt x="8" y="12"/>
                      </a:lnTo>
                      <a:lnTo>
                        <a:pt x="0" y="24"/>
                      </a:lnTo>
                      <a:lnTo>
                        <a:pt x="12" y="36"/>
                      </a:lnTo>
                      <a:lnTo>
                        <a:pt x="8" y="24"/>
                      </a:lnTo>
                      <a:lnTo>
                        <a:pt x="8" y="12"/>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67" name="Freeform 511">
                  <a:extLst>
                    <a:ext uri="{FF2B5EF4-FFF2-40B4-BE49-F238E27FC236}">
                      <a16:creationId xmlns:a16="http://schemas.microsoft.com/office/drawing/2014/main" id="{8095345E-E6CA-4119-B5BC-DB0F6FA91864}"/>
                    </a:ext>
                  </a:extLst>
                </p:cNvPr>
                <p:cNvSpPr>
                  <a:spLocks/>
                </p:cNvSpPr>
                <p:nvPr/>
              </p:nvSpPr>
              <p:spPr bwMode="gray">
                <a:xfrm>
                  <a:off x="3923" y="8953"/>
                  <a:ext cx="12" cy="8"/>
                </a:xfrm>
                <a:custGeom>
                  <a:avLst/>
                  <a:gdLst>
                    <a:gd name="T0" fmla="*/ 0 w 12"/>
                    <a:gd name="T1" fmla="*/ 4 h 8"/>
                    <a:gd name="T2" fmla="*/ 12 w 12"/>
                    <a:gd name="T3" fmla="*/ 8 h 8"/>
                    <a:gd name="T4" fmla="*/ 4 w 12"/>
                    <a:gd name="T5" fmla="*/ 0 h 8"/>
                    <a:gd name="T6" fmla="*/ 0 w 12"/>
                    <a:gd name="T7" fmla="*/ 4 h 8"/>
                  </a:gdLst>
                  <a:ahLst/>
                  <a:cxnLst>
                    <a:cxn ang="0">
                      <a:pos x="T0" y="T1"/>
                    </a:cxn>
                    <a:cxn ang="0">
                      <a:pos x="T2" y="T3"/>
                    </a:cxn>
                    <a:cxn ang="0">
                      <a:pos x="T4" y="T5"/>
                    </a:cxn>
                    <a:cxn ang="0">
                      <a:pos x="T6" y="T7"/>
                    </a:cxn>
                  </a:cxnLst>
                  <a:rect l="0" t="0" r="r" b="b"/>
                  <a:pathLst>
                    <a:path w="12" h="8">
                      <a:moveTo>
                        <a:pt x="0" y="4"/>
                      </a:moveTo>
                      <a:lnTo>
                        <a:pt x="12" y="8"/>
                      </a:lnTo>
                      <a:lnTo>
                        <a:pt x="4"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574" name="Freeform 513">
                <a:extLst>
                  <a:ext uri="{FF2B5EF4-FFF2-40B4-BE49-F238E27FC236}">
                    <a16:creationId xmlns:a16="http://schemas.microsoft.com/office/drawing/2014/main" id="{FCCBB174-75F9-482F-ABBC-27F178E55C8E}"/>
                  </a:ext>
                </a:extLst>
              </p:cNvPr>
              <p:cNvSpPr>
                <a:spLocks/>
              </p:cNvSpPr>
              <p:nvPr/>
            </p:nvSpPr>
            <p:spPr bwMode="gray">
              <a:xfrm>
                <a:off x="4150405" y="4291390"/>
                <a:ext cx="78177" cy="55610"/>
              </a:xfrm>
              <a:custGeom>
                <a:avLst/>
                <a:gdLst>
                  <a:gd name="T0" fmla="*/ 16 w 215"/>
                  <a:gd name="T1" fmla="*/ 4 h 138"/>
                  <a:gd name="T2" fmla="*/ 12 w 215"/>
                  <a:gd name="T3" fmla="*/ 12 h 138"/>
                  <a:gd name="T4" fmla="*/ 12 w 215"/>
                  <a:gd name="T5" fmla="*/ 24 h 138"/>
                  <a:gd name="T6" fmla="*/ 8 w 215"/>
                  <a:gd name="T7" fmla="*/ 36 h 138"/>
                  <a:gd name="T8" fmla="*/ 16 w 215"/>
                  <a:gd name="T9" fmla="*/ 48 h 138"/>
                  <a:gd name="T10" fmla="*/ 16 w 215"/>
                  <a:gd name="T11" fmla="*/ 48 h 138"/>
                  <a:gd name="T12" fmla="*/ 4 w 215"/>
                  <a:gd name="T13" fmla="*/ 57 h 138"/>
                  <a:gd name="T14" fmla="*/ 4 w 215"/>
                  <a:gd name="T15" fmla="*/ 61 h 138"/>
                  <a:gd name="T16" fmla="*/ 12 w 215"/>
                  <a:gd name="T17" fmla="*/ 73 h 138"/>
                  <a:gd name="T18" fmla="*/ 0 w 215"/>
                  <a:gd name="T19" fmla="*/ 81 h 138"/>
                  <a:gd name="T20" fmla="*/ 4 w 215"/>
                  <a:gd name="T21" fmla="*/ 93 h 138"/>
                  <a:gd name="T22" fmla="*/ 12 w 215"/>
                  <a:gd name="T23" fmla="*/ 105 h 138"/>
                  <a:gd name="T24" fmla="*/ 8 w 215"/>
                  <a:gd name="T25" fmla="*/ 118 h 138"/>
                  <a:gd name="T26" fmla="*/ 16 w 215"/>
                  <a:gd name="T27" fmla="*/ 122 h 138"/>
                  <a:gd name="T28" fmla="*/ 20 w 215"/>
                  <a:gd name="T29" fmla="*/ 134 h 138"/>
                  <a:gd name="T30" fmla="*/ 32 w 215"/>
                  <a:gd name="T31" fmla="*/ 138 h 138"/>
                  <a:gd name="T32" fmla="*/ 36 w 215"/>
                  <a:gd name="T33" fmla="*/ 138 h 138"/>
                  <a:gd name="T34" fmla="*/ 40 w 215"/>
                  <a:gd name="T35" fmla="*/ 126 h 138"/>
                  <a:gd name="T36" fmla="*/ 48 w 215"/>
                  <a:gd name="T37" fmla="*/ 114 h 138"/>
                  <a:gd name="T38" fmla="*/ 48 w 215"/>
                  <a:gd name="T39" fmla="*/ 101 h 138"/>
                  <a:gd name="T40" fmla="*/ 57 w 215"/>
                  <a:gd name="T41" fmla="*/ 101 h 138"/>
                  <a:gd name="T42" fmla="*/ 69 w 215"/>
                  <a:gd name="T43" fmla="*/ 97 h 138"/>
                  <a:gd name="T44" fmla="*/ 81 w 215"/>
                  <a:gd name="T45" fmla="*/ 101 h 138"/>
                  <a:gd name="T46" fmla="*/ 81 w 215"/>
                  <a:gd name="T47" fmla="*/ 101 h 138"/>
                  <a:gd name="T48" fmla="*/ 93 w 215"/>
                  <a:gd name="T49" fmla="*/ 105 h 138"/>
                  <a:gd name="T50" fmla="*/ 105 w 215"/>
                  <a:gd name="T51" fmla="*/ 105 h 138"/>
                  <a:gd name="T52" fmla="*/ 118 w 215"/>
                  <a:gd name="T53" fmla="*/ 93 h 138"/>
                  <a:gd name="T54" fmla="*/ 122 w 215"/>
                  <a:gd name="T55" fmla="*/ 89 h 138"/>
                  <a:gd name="T56" fmla="*/ 134 w 215"/>
                  <a:gd name="T57" fmla="*/ 89 h 138"/>
                  <a:gd name="T58" fmla="*/ 146 w 215"/>
                  <a:gd name="T59" fmla="*/ 93 h 138"/>
                  <a:gd name="T60" fmla="*/ 158 w 215"/>
                  <a:gd name="T61" fmla="*/ 89 h 138"/>
                  <a:gd name="T62" fmla="*/ 166 w 215"/>
                  <a:gd name="T63" fmla="*/ 93 h 138"/>
                  <a:gd name="T64" fmla="*/ 175 w 215"/>
                  <a:gd name="T65" fmla="*/ 93 h 138"/>
                  <a:gd name="T66" fmla="*/ 187 w 215"/>
                  <a:gd name="T67" fmla="*/ 101 h 138"/>
                  <a:gd name="T68" fmla="*/ 199 w 215"/>
                  <a:gd name="T69" fmla="*/ 93 h 138"/>
                  <a:gd name="T70" fmla="*/ 203 w 215"/>
                  <a:gd name="T71" fmla="*/ 97 h 138"/>
                  <a:gd name="T72" fmla="*/ 215 w 215"/>
                  <a:gd name="T73" fmla="*/ 85 h 138"/>
                  <a:gd name="T74" fmla="*/ 211 w 215"/>
                  <a:gd name="T75" fmla="*/ 73 h 138"/>
                  <a:gd name="T76" fmla="*/ 199 w 215"/>
                  <a:gd name="T77" fmla="*/ 65 h 138"/>
                  <a:gd name="T78" fmla="*/ 187 w 215"/>
                  <a:gd name="T79" fmla="*/ 57 h 138"/>
                  <a:gd name="T80" fmla="*/ 175 w 215"/>
                  <a:gd name="T81" fmla="*/ 57 h 138"/>
                  <a:gd name="T82" fmla="*/ 162 w 215"/>
                  <a:gd name="T83" fmla="*/ 57 h 138"/>
                  <a:gd name="T84" fmla="*/ 150 w 215"/>
                  <a:gd name="T85" fmla="*/ 48 h 138"/>
                  <a:gd name="T86" fmla="*/ 138 w 215"/>
                  <a:gd name="T87" fmla="*/ 44 h 138"/>
                  <a:gd name="T88" fmla="*/ 142 w 215"/>
                  <a:gd name="T89" fmla="*/ 40 h 138"/>
                  <a:gd name="T90" fmla="*/ 154 w 215"/>
                  <a:gd name="T91" fmla="*/ 44 h 138"/>
                  <a:gd name="T92" fmla="*/ 166 w 215"/>
                  <a:gd name="T93" fmla="*/ 36 h 138"/>
                  <a:gd name="T94" fmla="*/ 154 w 215"/>
                  <a:gd name="T95" fmla="*/ 36 h 138"/>
                  <a:gd name="T96" fmla="*/ 142 w 215"/>
                  <a:gd name="T97" fmla="*/ 36 h 138"/>
                  <a:gd name="T98" fmla="*/ 130 w 215"/>
                  <a:gd name="T99" fmla="*/ 36 h 138"/>
                  <a:gd name="T100" fmla="*/ 122 w 215"/>
                  <a:gd name="T101" fmla="*/ 24 h 138"/>
                  <a:gd name="T102" fmla="*/ 118 w 215"/>
                  <a:gd name="T103" fmla="*/ 16 h 138"/>
                  <a:gd name="T104" fmla="*/ 109 w 215"/>
                  <a:gd name="T105" fmla="*/ 16 h 138"/>
                  <a:gd name="T106" fmla="*/ 97 w 215"/>
                  <a:gd name="T107" fmla="*/ 16 h 138"/>
                  <a:gd name="T108" fmla="*/ 85 w 215"/>
                  <a:gd name="T109" fmla="*/ 8 h 138"/>
                  <a:gd name="T110" fmla="*/ 73 w 215"/>
                  <a:gd name="T111" fmla="*/ 4 h 138"/>
                  <a:gd name="T112" fmla="*/ 61 w 215"/>
                  <a:gd name="T113" fmla="*/ 0 h 138"/>
                  <a:gd name="T114" fmla="*/ 48 w 215"/>
                  <a:gd name="T115" fmla="*/ 0 h 138"/>
                  <a:gd name="T116" fmla="*/ 40 w 215"/>
                  <a:gd name="T117" fmla="*/ 4 h 138"/>
                  <a:gd name="T118" fmla="*/ 28 w 215"/>
                  <a:gd name="T119" fmla="*/ 0 h 138"/>
                  <a:gd name="T120" fmla="*/ 16 w 215"/>
                  <a:gd name="T121" fmla="*/ 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138">
                    <a:moveTo>
                      <a:pt x="16" y="4"/>
                    </a:moveTo>
                    <a:lnTo>
                      <a:pt x="12" y="12"/>
                    </a:lnTo>
                    <a:lnTo>
                      <a:pt x="12" y="24"/>
                    </a:lnTo>
                    <a:lnTo>
                      <a:pt x="8" y="36"/>
                    </a:lnTo>
                    <a:lnTo>
                      <a:pt x="16" y="48"/>
                    </a:lnTo>
                    <a:lnTo>
                      <a:pt x="16" y="48"/>
                    </a:lnTo>
                    <a:lnTo>
                      <a:pt x="4" y="57"/>
                    </a:lnTo>
                    <a:lnTo>
                      <a:pt x="4" y="61"/>
                    </a:lnTo>
                    <a:lnTo>
                      <a:pt x="12" y="73"/>
                    </a:lnTo>
                    <a:lnTo>
                      <a:pt x="0" y="81"/>
                    </a:lnTo>
                    <a:lnTo>
                      <a:pt x="4" y="93"/>
                    </a:lnTo>
                    <a:lnTo>
                      <a:pt x="12" y="105"/>
                    </a:lnTo>
                    <a:lnTo>
                      <a:pt x="8" y="118"/>
                    </a:lnTo>
                    <a:lnTo>
                      <a:pt x="16" y="122"/>
                    </a:lnTo>
                    <a:lnTo>
                      <a:pt x="20" y="134"/>
                    </a:lnTo>
                    <a:lnTo>
                      <a:pt x="32" y="138"/>
                    </a:lnTo>
                    <a:lnTo>
                      <a:pt x="36" y="138"/>
                    </a:lnTo>
                    <a:lnTo>
                      <a:pt x="40" y="126"/>
                    </a:lnTo>
                    <a:lnTo>
                      <a:pt x="48" y="114"/>
                    </a:lnTo>
                    <a:lnTo>
                      <a:pt x="48" y="101"/>
                    </a:lnTo>
                    <a:lnTo>
                      <a:pt x="57" y="101"/>
                    </a:lnTo>
                    <a:lnTo>
                      <a:pt x="69" y="97"/>
                    </a:lnTo>
                    <a:lnTo>
                      <a:pt x="81" y="101"/>
                    </a:lnTo>
                    <a:lnTo>
                      <a:pt x="81" y="101"/>
                    </a:lnTo>
                    <a:lnTo>
                      <a:pt x="93" y="105"/>
                    </a:lnTo>
                    <a:lnTo>
                      <a:pt x="105" y="105"/>
                    </a:lnTo>
                    <a:lnTo>
                      <a:pt x="118" y="93"/>
                    </a:lnTo>
                    <a:lnTo>
                      <a:pt x="122" y="89"/>
                    </a:lnTo>
                    <a:lnTo>
                      <a:pt x="134" y="89"/>
                    </a:lnTo>
                    <a:lnTo>
                      <a:pt x="146" y="93"/>
                    </a:lnTo>
                    <a:lnTo>
                      <a:pt x="158" y="89"/>
                    </a:lnTo>
                    <a:lnTo>
                      <a:pt x="166" y="93"/>
                    </a:lnTo>
                    <a:lnTo>
                      <a:pt x="175" y="93"/>
                    </a:lnTo>
                    <a:lnTo>
                      <a:pt x="187" y="101"/>
                    </a:lnTo>
                    <a:lnTo>
                      <a:pt x="199" y="93"/>
                    </a:lnTo>
                    <a:lnTo>
                      <a:pt x="203" y="97"/>
                    </a:lnTo>
                    <a:lnTo>
                      <a:pt x="215" y="85"/>
                    </a:lnTo>
                    <a:lnTo>
                      <a:pt x="211" y="73"/>
                    </a:lnTo>
                    <a:lnTo>
                      <a:pt x="199" y="65"/>
                    </a:lnTo>
                    <a:lnTo>
                      <a:pt x="187" y="57"/>
                    </a:lnTo>
                    <a:lnTo>
                      <a:pt x="175" y="57"/>
                    </a:lnTo>
                    <a:lnTo>
                      <a:pt x="162" y="57"/>
                    </a:lnTo>
                    <a:lnTo>
                      <a:pt x="150" y="48"/>
                    </a:lnTo>
                    <a:lnTo>
                      <a:pt x="138" y="44"/>
                    </a:lnTo>
                    <a:lnTo>
                      <a:pt x="142" y="40"/>
                    </a:lnTo>
                    <a:lnTo>
                      <a:pt x="154" y="44"/>
                    </a:lnTo>
                    <a:lnTo>
                      <a:pt x="166" y="36"/>
                    </a:lnTo>
                    <a:lnTo>
                      <a:pt x="154" y="36"/>
                    </a:lnTo>
                    <a:lnTo>
                      <a:pt x="142" y="36"/>
                    </a:lnTo>
                    <a:lnTo>
                      <a:pt x="130" y="36"/>
                    </a:lnTo>
                    <a:lnTo>
                      <a:pt x="122" y="24"/>
                    </a:lnTo>
                    <a:lnTo>
                      <a:pt x="118" y="16"/>
                    </a:lnTo>
                    <a:lnTo>
                      <a:pt x="109" y="16"/>
                    </a:lnTo>
                    <a:lnTo>
                      <a:pt x="97" y="16"/>
                    </a:lnTo>
                    <a:lnTo>
                      <a:pt x="85" y="8"/>
                    </a:lnTo>
                    <a:lnTo>
                      <a:pt x="73" y="4"/>
                    </a:lnTo>
                    <a:lnTo>
                      <a:pt x="61" y="0"/>
                    </a:lnTo>
                    <a:lnTo>
                      <a:pt x="48" y="0"/>
                    </a:lnTo>
                    <a:lnTo>
                      <a:pt x="40" y="4"/>
                    </a:lnTo>
                    <a:lnTo>
                      <a:pt x="28" y="0"/>
                    </a:lnTo>
                    <a:lnTo>
                      <a:pt x="16" y="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75" name="Freeform 514">
                <a:extLst>
                  <a:ext uri="{FF2B5EF4-FFF2-40B4-BE49-F238E27FC236}">
                    <a16:creationId xmlns:a16="http://schemas.microsoft.com/office/drawing/2014/main" id="{E55A61B6-9EB0-413F-A0DD-36D54103533F}"/>
                  </a:ext>
                </a:extLst>
              </p:cNvPr>
              <p:cNvSpPr>
                <a:spLocks/>
              </p:cNvSpPr>
              <p:nvPr/>
            </p:nvSpPr>
            <p:spPr bwMode="gray">
              <a:xfrm>
                <a:off x="4252216" y="4325643"/>
                <a:ext cx="35634" cy="14910"/>
              </a:xfrm>
              <a:custGeom>
                <a:avLst/>
                <a:gdLst>
                  <a:gd name="T0" fmla="*/ 9 w 98"/>
                  <a:gd name="T1" fmla="*/ 0 h 37"/>
                  <a:gd name="T2" fmla="*/ 0 w 98"/>
                  <a:gd name="T3" fmla="*/ 12 h 37"/>
                  <a:gd name="T4" fmla="*/ 9 w 98"/>
                  <a:gd name="T5" fmla="*/ 24 h 37"/>
                  <a:gd name="T6" fmla="*/ 9 w 98"/>
                  <a:gd name="T7" fmla="*/ 37 h 37"/>
                  <a:gd name="T8" fmla="*/ 21 w 98"/>
                  <a:gd name="T9" fmla="*/ 37 h 37"/>
                  <a:gd name="T10" fmla="*/ 33 w 98"/>
                  <a:gd name="T11" fmla="*/ 33 h 37"/>
                  <a:gd name="T12" fmla="*/ 45 w 98"/>
                  <a:gd name="T13" fmla="*/ 37 h 37"/>
                  <a:gd name="T14" fmla="*/ 57 w 98"/>
                  <a:gd name="T15" fmla="*/ 33 h 37"/>
                  <a:gd name="T16" fmla="*/ 70 w 98"/>
                  <a:gd name="T17" fmla="*/ 37 h 37"/>
                  <a:gd name="T18" fmla="*/ 82 w 98"/>
                  <a:gd name="T19" fmla="*/ 37 h 37"/>
                  <a:gd name="T20" fmla="*/ 86 w 98"/>
                  <a:gd name="T21" fmla="*/ 33 h 37"/>
                  <a:gd name="T22" fmla="*/ 98 w 98"/>
                  <a:gd name="T23" fmla="*/ 20 h 37"/>
                  <a:gd name="T24" fmla="*/ 94 w 98"/>
                  <a:gd name="T25" fmla="*/ 8 h 37"/>
                  <a:gd name="T26" fmla="*/ 82 w 98"/>
                  <a:gd name="T27" fmla="*/ 4 h 37"/>
                  <a:gd name="T28" fmla="*/ 70 w 98"/>
                  <a:gd name="T29" fmla="*/ 4 h 37"/>
                  <a:gd name="T30" fmla="*/ 57 w 98"/>
                  <a:gd name="T31" fmla="*/ 4 h 37"/>
                  <a:gd name="T32" fmla="*/ 45 w 98"/>
                  <a:gd name="T33" fmla="*/ 4 h 37"/>
                  <a:gd name="T34" fmla="*/ 33 w 98"/>
                  <a:gd name="T35" fmla="*/ 4 h 37"/>
                  <a:gd name="T36" fmla="*/ 21 w 98"/>
                  <a:gd name="T37" fmla="*/ 4 h 37"/>
                  <a:gd name="T38" fmla="*/ 9 w 98"/>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37">
                    <a:moveTo>
                      <a:pt x="9" y="0"/>
                    </a:moveTo>
                    <a:lnTo>
                      <a:pt x="0" y="12"/>
                    </a:lnTo>
                    <a:lnTo>
                      <a:pt x="9" y="24"/>
                    </a:lnTo>
                    <a:lnTo>
                      <a:pt x="9" y="37"/>
                    </a:lnTo>
                    <a:lnTo>
                      <a:pt x="21" y="37"/>
                    </a:lnTo>
                    <a:lnTo>
                      <a:pt x="33" y="33"/>
                    </a:lnTo>
                    <a:lnTo>
                      <a:pt x="45" y="37"/>
                    </a:lnTo>
                    <a:lnTo>
                      <a:pt x="57" y="33"/>
                    </a:lnTo>
                    <a:lnTo>
                      <a:pt x="70" y="37"/>
                    </a:lnTo>
                    <a:lnTo>
                      <a:pt x="82" y="37"/>
                    </a:lnTo>
                    <a:lnTo>
                      <a:pt x="86" y="33"/>
                    </a:lnTo>
                    <a:lnTo>
                      <a:pt x="98" y="20"/>
                    </a:lnTo>
                    <a:lnTo>
                      <a:pt x="94" y="8"/>
                    </a:lnTo>
                    <a:lnTo>
                      <a:pt x="82" y="4"/>
                    </a:lnTo>
                    <a:lnTo>
                      <a:pt x="70" y="4"/>
                    </a:lnTo>
                    <a:lnTo>
                      <a:pt x="57" y="4"/>
                    </a:lnTo>
                    <a:lnTo>
                      <a:pt x="45" y="4"/>
                    </a:lnTo>
                    <a:lnTo>
                      <a:pt x="33" y="4"/>
                    </a:lnTo>
                    <a:lnTo>
                      <a:pt x="21" y="4"/>
                    </a:lnTo>
                    <a:lnTo>
                      <a:pt x="9"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76" name="Freeform 515">
                <a:extLst>
                  <a:ext uri="{FF2B5EF4-FFF2-40B4-BE49-F238E27FC236}">
                    <a16:creationId xmlns:a16="http://schemas.microsoft.com/office/drawing/2014/main" id="{B935689B-74C9-483F-925C-CAFA2A553DAD}"/>
                  </a:ext>
                </a:extLst>
              </p:cNvPr>
              <p:cNvSpPr>
                <a:spLocks/>
              </p:cNvSpPr>
              <p:nvPr/>
            </p:nvSpPr>
            <p:spPr bwMode="gray">
              <a:xfrm>
                <a:off x="4378027" y="4376417"/>
                <a:ext cx="4363" cy="6448"/>
              </a:xfrm>
              <a:custGeom>
                <a:avLst/>
                <a:gdLst>
                  <a:gd name="T0" fmla="*/ 0 w 12"/>
                  <a:gd name="T1" fmla="*/ 12 h 16"/>
                  <a:gd name="T2" fmla="*/ 0 w 12"/>
                  <a:gd name="T3" fmla="*/ 16 h 16"/>
                  <a:gd name="T4" fmla="*/ 12 w 12"/>
                  <a:gd name="T5" fmla="*/ 12 h 16"/>
                  <a:gd name="T6" fmla="*/ 0 w 12"/>
                  <a:gd name="T7" fmla="*/ 0 h 16"/>
                  <a:gd name="T8" fmla="*/ 0 w 12"/>
                  <a:gd name="T9" fmla="*/ 12 h 16"/>
                </a:gdLst>
                <a:ahLst/>
                <a:cxnLst>
                  <a:cxn ang="0">
                    <a:pos x="T0" y="T1"/>
                  </a:cxn>
                  <a:cxn ang="0">
                    <a:pos x="T2" y="T3"/>
                  </a:cxn>
                  <a:cxn ang="0">
                    <a:pos x="T4" y="T5"/>
                  </a:cxn>
                  <a:cxn ang="0">
                    <a:pos x="T6" y="T7"/>
                  </a:cxn>
                  <a:cxn ang="0">
                    <a:pos x="T8" y="T9"/>
                  </a:cxn>
                </a:cxnLst>
                <a:rect l="0" t="0" r="r" b="b"/>
                <a:pathLst>
                  <a:path w="12" h="16">
                    <a:moveTo>
                      <a:pt x="0" y="12"/>
                    </a:moveTo>
                    <a:lnTo>
                      <a:pt x="0" y="16"/>
                    </a:lnTo>
                    <a:lnTo>
                      <a:pt x="12" y="12"/>
                    </a:lnTo>
                    <a:lnTo>
                      <a:pt x="0" y="0"/>
                    </a:lnTo>
                    <a:lnTo>
                      <a:pt x="0" y="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77" name="Freeform 516">
                <a:extLst>
                  <a:ext uri="{FF2B5EF4-FFF2-40B4-BE49-F238E27FC236}">
                    <a16:creationId xmlns:a16="http://schemas.microsoft.com/office/drawing/2014/main" id="{59FC3C06-4D4C-469D-82A0-D32ED3F4563E}"/>
                  </a:ext>
                </a:extLst>
              </p:cNvPr>
              <p:cNvSpPr>
                <a:spLocks/>
              </p:cNvSpPr>
              <p:nvPr/>
            </p:nvSpPr>
            <p:spPr bwMode="gray">
              <a:xfrm>
                <a:off x="4370754" y="4517456"/>
                <a:ext cx="19272" cy="19746"/>
              </a:xfrm>
              <a:custGeom>
                <a:avLst/>
                <a:gdLst>
                  <a:gd name="T0" fmla="*/ 4 w 53"/>
                  <a:gd name="T1" fmla="*/ 45 h 49"/>
                  <a:gd name="T2" fmla="*/ 41 w 53"/>
                  <a:gd name="T3" fmla="*/ 45 h 49"/>
                  <a:gd name="T4" fmla="*/ 53 w 53"/>
                  <a:gd name="T5" fmla="*/ 37 h 49"/>
                  <a:gd name="T6" fmla="*/ 53 w 53"/>
                  <a:gd name="T7" fmla="*/ 24 h 49"/>
                  <a:gd name="T8" fmla="*/ 53 w 53"/>
                  <a:gd name="T9" fmla="*/ 12 h 49"/>
                  <a:gd name="T10" fmla="*/ 49 w 53"/>
                  <a:gd name="T11" fmla="*/ 0 h 49"/>
                  <a:gd name="T12" fmla="*/ 37 w 53"/>
                  <a:gd name="T13" fmla="*/ 0 h 49"/>
                  <a:gd name="T14" fmla="*/ 24 w 53"/>
                  <a:gd name="T15" fmla="*/ 12 h 49"/>
                  <a:gd name="T16" fmla="*/ 24 w 53"/>
                  <a:gd name="T17" fmla="*/ 24 h 49"/>
                  <a:gd name="T18" fmla="*/ 20 w 53"/>
                  <a:gd name="T19" fmla="*/ 37 h 49"/>
                  <a:gd name="T20" fmla="*/ 8 w 53"/>
                  <a:gd name="T21" fmla="*/ 41 h 49"/>
                  <a:gd name="T22" fmla="*/ 0 w 53"/>
                  <a:gd name="T23" fmla="*/ 49 h 49"/>
                  <a:gd name="T24" fmla="*/ 4 w 53"/>
                  <a:gd name="T25"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49">
                    <a:moveTo>
                      <a:pt x="4" y="45"/>
                    </a:moveTo>
                    <a:lnTo>
                      <a:pt x="41" y="45"/>
                    </a:lnTo>
                    <a:lnTo>
                      <a:pt x="53" y="37"/>
                    </a:lnTo>
                    <a:lnTo>
                      <a:pt x="53" y="24"/>
                    </a:lnTo>
                    <a:lnTo>
                      <a:pt x="53" y="12"/>
                    </a:lnTo>
                    <a:lnTo>
                      <a:pt x="49" y="0"/>
                    </a:lnTo>
                    <a:lnTo>
                      <a:pt x="37" y="0"/>
                    </a:lnTo>
                    <a:lnTo>
                      <a:pt x="24" y="12"/>
                    </a:lnTo>
                    <a:lnTo>
                      <a:pt x="24" y="24"/>
                    </a:lnTo>
                    <a:lnTo>
                      <a:pt x="20" y="37"/>
                    </a:lnTo>
                    <a:lnTo>
                      <a:pt x="8" y="41"/>
                    </a:lnTo>
                    <a:lnTo>
                      <a:pt x="0" y="49"/>
                    </a:lnTo>
                    <a:lnTo>
                      <a:pt x="4" y="4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78" name="Freeform 517">
                <a:extLst>
                  <a:ext uri="{FF2B5EF4-FFF2-40B4-BE49-F238E27FC236}">
                    <a16:creationId xmlns:a16="http://schemas.microsoft.com/office/drawing/2014/main" id="{B7377A2A-2A97-4737-8BD8-1C725A045399}"/>
                  </a:ext>
                </a:extLst>
              </p:cNvPr>
              <p:cNvSpPr>
                <a:spLocks/>
              </p:cNvSpPr>
              <p:nvPr/>
            </p:nvSpPr>
            <p:spPr bwMode="gray">
              <a:xfrm>
                <a:off x="4372209" y="4381253"/>
                <a:ext cx="5818" cy="6850"/>
              </a:xfrm>
              <a:custGeom>
                <a:avLst/>
                <a:gdLst>
                  <a:gd name="T0" fmla="*/ 16 w 16"/>
                  <a:gd name="T1" fmla="*/ 4 h 17"/>
                  <a:gd name="T2" fmla="*/ 12 w 16"/>
                  <a:gd name="T3" fmla="*/ 0 h 17"/>
                  <a:gd name="T4" fmla="*/ 0 w 16"/>
                  <a:gd name="T5" fmla="*/ 4 h 17"/>
                  <a:gd name="T6" fmla="*/ 4 w 16"/>
                  <a:gd name="T7" fmla="*/ 17 h 17"/>
                  <a:gd name="T8" fmla="*/ 16 w 16"/>
                  <a:gd name="T9" fmla="*/ 17 h 17"/>
                  <a:gd name="T10" fmla="*/ 16 w 16"/>
                  <a:gd name="T11" fmla="*/ 4 h 17"/>
                </a:gdLst>
                <a:ahLst/>
                <a:cxnLst>
                  <a:cxn ang="0">
                    <a:pos x="T0" y="T1"/>
                  </a:cxn>
                  <a:cxn ang="0">
                    <a:pos x="T2" y="T3"/>
                  </a:cxn>
                  <a:cxn ang="0">
                    <a:pos x="T4" y="T5"/>
                  </a:cxn>
                  <a:cxn ang="0">
                    <a:pos x="T6" y="T7"/>
                  </a:cxn>
                  <a:cxn ang="0">
                    <a:pos x="T8" y="T9"/>
                  </a:cxn>
                  <a:cxn ang="0">
                    <a:pos x="T10" y="T11"/>
                  </a:cxn>
                </a:cxnLst>
                <a:rect l="0" t="0" r="r" b="b"/>
                <a:pathLst>
                  <a:path w="16" h="17">
                    <a:moveTo>
                      <a:pt x="16" y="4"/>
                    </a:moveTo>
                    <a:lnTo>
                      <a:pt x="12" y="0"/>
                    </a:lnTo>
                    <a:lnTo>
                      <a:pt x="0" y="4"/>
                    </a:lnTo>
                    <a:lnTo>
                      <a:pt x="4" y="17"/>
                    </a:lnTo>
                    <a:lnTo>
                      <a:pt x="16" y="17"/>
                    </a:lnTo>
                    <a:lnTo>
                      <a:pt x="16" y="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79" name="Freeform 518">
                <a:extLst>
                  <a:ext uri="{FF2B5EF4-FFF2-40B4-BE49-F238E27FC236}">
                    <a16:creationId xmlns:a16="http://schemas.microsoft.com/office/drawing/2014/main" id="{0B2E53FA-38D4-4518-B814-AFF73748AEE8}"/>
                  </a:ext>
                </a:extLst>
              </p:cNvPr>
              <p:cNvSpPr>
                <a:spLocks/>
              </p:cNvSpPr>
              <p:nvPr/>
            </p:nvSpPr>
            <p:spPr bwMode="gray">
              <a:xfrm>
                <a:off x="4379481" y="4399386"/>
                <a:ext cx="4727" cy="10074"/>
              </a:xfrm>
              <a:custGeom>
                <a:avLst/>
                <a:gdLst>
                  <a:gd name="T0" fmla="*/ 8 w 13"/>
                  <a:gd name="T1" fmla="*/ 25 h 25"/>
                  <a:gd name="T2" fmla="*/ 13 w 13"/>
                  <a:gd name="T3" fmla="*/ 16 h 25"/>
                  <a:gd name="T4" fmla="*/ 13 w 13"/>
                  <a:gd name="T5" fmla="*/ 4 h 25"/>
                  <a:gd name="T6" fmla="*/ 0 w 13"/>
                  <a:gd name="T7" fmla="*/ 0 h 25"/>
                  <a:gd name="T8" fmla="*/ 4 w 13"/>
                  <a:gd name="T9" fmla="*/ 12 h 25"/>
                  <a:gd name="T10" fmla="*/ 8 w 13"/>
                  <a:gd name="T11" fmla="*/ 25 h 25"/>
                </a:gdLst>
                <a:ahLst/>
                <a:cxnLst>
                  <a:cxn ang="0">
                    <a:pos x="T0" y="T1"/>
                  </a:cxn>
                  <a:cxn ang="0">
                    <a:pos x="T2" y="T3"/>
                  </a:cxn>
                  <a:cxn ang="0">
                    <a:pos x="T4" y="T5"/>
                  </a:cxn>
                  <a:cxn ang="0">
                    <a:pos x="T6" y="T7"/>
                  </a:cxn>
                  <a:cxn ang="0">
                    <a:pos x="T8" y="T9"/>
                  </a:cxn>
                  <a:cxn ang="0">
                    <a:pos x="T10" y="T11"/>
                  </a:cxn>
                </a:cxnLst>
                <a:rect l="0" t="0" r="r" b="b"/>
                <a:pathLst>
                  <a:path w="13" h="25">
                    <a:moveTo>
                      <a:pt x="8" y="25"/>
                    </a:moveTo>
                    <a:lnTo>
                      <a:pt x="13" y="16"/>
                    </a:lnTo>
                    <a:lnTo>
                      <a:pt x="13" y="4"/>
                    </a:lnTo>
                    <a:lnTo>
                      <a:pt x="0" y="0"/>
                    </a:lnTo>
                    <a:lnTo>
                      <a:pt x="4" y="12"/>
                    </a:lnTo>
                    <a:lnTo>
                      <a:pt x="8" y="2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80" name="Freeform 519">
                <a:extLst>
                  <a:ext uri="{FF2B5EF4-FFF2-40B4-BE49-F238E27FC236}">
                    <a16:creationId xmlns:a16="http://schemas.microsoft.com/office/drawing/2014/main" id="{8E681B5A-CD20-4A09-80E4-A522AF84994D}"/>
                  </a:ext>
                </a:extLst>
              </p:cNvPr>
              <p:cNvSpPr>
                <a:spLocks/>
              </p:cNvSpPr>
              <p:nvPr/>
            </p:nvSpPr>
            <p:spPr bwMode="gray">
              <a:xfrm>
                <a:off x="4385663" y="4417520"/>
                <a:ext cx="7272" cy="11283"/>
              </a:xfrm>
              <a:custGeom>
                <a:avLst/>
                <a:gdLst>
                  <a:gd name="T0" fmla="*/ 20 w 20"/>
                  <a:gd name="T1" fmla="*/ 28 h 28"/>
                  <a:gd name="T2" fmla="*/ 20 w 20"/>
                  <a:gd name="T3" fmla="*/ 12 h 28"/>
                  <a:gd name="T4" fmla="*/ 12 w 20"/>
                  <a:gd name="T5" fmla="*/ 4 h 28"/>
                  <a:gd name="T6" fmla="*/ 0 w 20"/>
                  <a:gd name="T7" fmla="*/ 0 h 28"/>
                  <a:gd name="T8" fmla="*/ 4 w 20"/>
                  <a:gd name="T9" fmla="*/ 12 h 28"/>
                  <a:gd name="T10" fmla="*/ 8 w 20"/>
                  <a:gd name="T11" fmla="*/ 24 h 28"/>
                  <a:gd name="T12" fmla="*/ 20 w 20"/>
                  <a:gd name="T13" fmla="*/ 28 h 28"/>
                  <a:gd name="T14" fmla="*/ 20 w 2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20" y="28"/>
                    </a:moveTo>
                    <a:lnTo>
                      <a:pt x="20" y="12"/>
                    </a:lnTo>
                    <a:lnTo>
                      <a:pt x="12" y="4"/>
                    </a:lnTo>
                    <a:lnTo>
                      <a:pt x="0" y="0"/>
                    </a:lnTo>
                    <a:lnTo>
                      <a:pt x="4" y="12"/>
                    </a:lnTo>
                    <a:lnTo>
                      <a:pt x="8" y="24"/>
                    </a:lnTo>
                    <a:lnTo>
                      <a:pt x="20" y="28"/>
                    </a:lnTo>
                    <a:lnTo>
                      <a:pt x="20" y="2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81" name="Freeform 520">
                <a:extLst>
                  <a:ext uri="{FF2B5EF4-FFF2-40B4-BE49-F238E27FC236}">
                    <a16:creationId xmlns:a16="http://schemas.microsoft.com/office/drawing/2014/main" id="{58C00306-2181-4AFF-8F01-7539A25C4168}"/>
                  </a:ext>
                </a:extLst>
              </p:cNvPr>
              <p:cNvSpPr>
                <a:spLocks/>
              </p:cNvSpPr>
              <p:nvPr/>
            </p:nvSpPr>
            <p:spPr bwMode="gray">
              <a:xfrm>
                <a:off x="4388571" y="4435654"/>
                <a:ext cx="4363" cy="11283"/>
              </a:xfrm>
              <a:custGeom>
                <a:avLst/>
                <a:gdLst>
                  <a:gd name="T0" fmla="*/ 12 w 12"/>
                  <a:gd name="T1" fmla="*/ 16 h 28"/>
                  <a:gd name="T2" fmla="*/ 8 w 12"/>
                  <a:gd name="T3" fmla="*/ 0 h 28"/>
                  <a:gd name="T4" fmla="*/ 0 w 12"/>
                  <a:gd name="T5" fmla="*/ 16 h 28"/>
                  <a:gd name="T6" fmla="*/ 8 w 12"/>
                  <a:gd name="T7" fmla="*/ 28 h 28"/>
                  <a:gd name="T8" fmla="*/ 12 w 12"/>
                  <a:gd name="T9" fmla="*/ 16 h 28"/>
                </a:gdLst>
                <a:ahLst/>
                <a:cxnLst>
                  <a:cxn ang="0">
                    <a:pos x="T0" y="T1"/>
                  </a:cxn>
                  <a:cxn ang="0">
                    <a:pos x="T2" y="T3"/>
                  </a:cxn>
                  <a:cxn ang="0">
                    <a:pos x="T4" y="T5"/>
                  </a:cxn>
                  <a:cxn ang="0">
                    <a:pos x="T6" y="T7"/>
                  </a:cxn>
                  <a:cxn ang="0">
                    <a:pos x="T8" y="T9"/>
                  </a:cxn>
                </a:cxnLst>
                <a:rect l="0" t="0" r="r" b="b"/>
                <a:pathLst>
                  <a:path w="12" h="28">
                    <a:moveTo>
                      <a:pt x="12" y="16"/>
                    </a:moveTo>
                    <a:lnTo>
                      <a:pt x="8" y="0"/>
                    </a:lnTo>
                    <a:lnTo>
                      <a:pt x="0" y="16"/>
                    </a:lnTo>
                    <a:lnTo>
                      <a:pt x="8" y="28"/>
                    </a:lnTo>
                    <a:lnTo>
                      <a:pt x="12" y="1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82" name="Freeform 521">
                <a:extLst>
                  <a:ext uri="{FF2B5EF4-FFF2-40B4-BE49-F238E27FC236}">
                    <a16:creationId xmlns:a16="http://schemas.microsoft.com/office/drawing/2014/main" id="{640F1B24-5E27-42AE-973B-D6EA2AEF2B50}"/>
                  </a:ext>
                </a:extLst>
              </p:cNvPr>
              <p:cNvSpPr>
                <a:spLocks/>
              </p:cNvSpPr>
              <p:nvPr/>
            </p:nvSpPr>
            <p:spPr bwMode="gray">
              <a:xfrm>
                <a:off x="4219855" y="4335314"/>
                <a:ext cx="4363" cy="2015"/>
              </a:xfrm>
              <a:custGeom>
                <a:avLst/>
                <a:gdLst>
                  <a:gd name="T0" fmla="*/ 12 w 12"/>
                  <a:gd name="T1" fmla="*/ 5 h 5"/>
                  <a:gd name="T2" fmla="*/ 12 w 12"/>
                  <a:gd name="T3" fmla="*/ 0 h 5"/>
                  <a:gd name="T4" fmla="*/ 0 w 12"/>
                  <a:gd name="T5" fmla="*/ 0 h 5"/>
                  <a:gd name="T6" fmla="*/ 12 w 12"/>
                  <a:gd name="T7" fmla="*/ 5 h 5"/>
                </a:gdLst>
                <a:ahLst/>
                <a:cxnLst>
                  <a:cxn ang="0">
                    <a:pos x="T0" y="T1"/>
                  </a:cxn>
                  <a:cxn ang="0">
                    <a:pos x="T2" y="T3"/>
                  </a:cxn>
                  <a:cxn ang="0">
                    <a:pos x="T4" y="T5"/>
                  </a:cxn>
                  <a:cxn ang="0">
                    <a:pos x="T6" y="T7"/>
                  </a:cxn>
                </a:cxnLst>
                <a:rect l="0" t="0" r="r" b="b"/>
                <a:pathLst>
                  <a:path w="12" h="5">
                    <a:moveTo>
                      <a:pt x="12" y="5"/>
                    </a:moveTo>
                    <a:lnTo>
                      <a:pt x="12" y="0"/>
                    </a:lnTo>
                    <a:lnTo>
                      <a:pt x="0" y="0"/>
                    </a:lnTo>
                    <a:lnTo>
                      <a:pt x="12" y="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83" name="Freeform 522">
                <a:extLst>
                  <a:ext uri="{FF2B5EF4-FFF2-40B4-BE49-F238E27FC236}">
                    <a16:creationId xmlns:a16="http://schemas.microsoft.com/office/drawing/2014/main" id="{25DBB96F-55B8-4525-A062-37B23BCE6BFF}"/>
                  </a:ext>
                </a:extLst>
              </p:cNvPr>
              <p:cNvSpPr>
                <a:spLocks/>
              </p:cNvSpPr>
              <p:nvPr/>
            </p:nvSpPr>
            <p:spPr bwMode="gray">
              <a:xfrm>
                <a:off x="4348574" y="4355060"/>
                <a:ext cx="5818" cy="3224"/>
              </a:xfrm>
              <a:custGeom>
                <a:avLst/>
                <a:gdLst>
                  <a:gd name="T0" fmla="*/ 12 w 16"/>
                  <a:gd name="T1" fmla="*/ 8 h 8"/>
                  <a:gd name="T2" fmla="*/ 16 w 16"/>
                  <a:gd name="T3" fmla="*/ 4 h 8"/>
                  <a:gd name="T4" fmla="*/ 0 w 16"/>
                  <a:gd name="T5" fmla="*/ 0 h 8"/>
                  <a:gd name="T6" fmla="*/ 12 w 16"/>
                  <a:gd name="T7" fmla="*/ 8 h 8"/>
                </a:gdLst>
                <a:ahLst/>
                <a:cxnLst>
                  <a:cxn ang="0">
                    <a:pos x="T0" y="T1"/>
                  </a:cxn>
                  <a:cxn ang="0">
                    <a:pos x="T2" y="T3"/>
                  </a:cxn>
                  <a:cxn ang="0">
                    <a:pos x="T4" y="T5"/>
                  </a:cxn>
                  <a:cxn ang="0">
                    <a:pos x="T6" y="T7"/>
                  </a:cxn>
                </a:cxnLst>
                <a:rect l="0" t="0" r="r" b="b"/>
                <a:pathLst>
                  <a:path w="16" h="8">
                    <a:moveTo>
                      <a:pt x="12" y="8"/>
                    </a:moveTo>
                    <a:lnTo>
                      <a:pt x="16" y="4"/>
                    </a:lnTo>
                    <a:lnTo>
                      <a:pt x="0" y="0"/>
                    </a:lnTo>
                    <a:lnTo>
                      <a:pt x="12" y="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84" name="Freeform 523">
                <a:extLst>
                  <a:ext uri="{FF2B5EF4-FFF2-40B4-BE49-F238E27FC236}">
                    <a16:creationId xmlns:a16="http://schemas.microsoft.com/office/drawing/2014/main" id="{1B2FA2AA-D229-490A-8BD7-596924C6CD5A}"/>
                  </a:ext>
                </a:extLst>
              </p:cNvPr>
              <p:cNvSpPr>
                <a:spLocks/>
              </p:cNvSpPr>
              <p:nvPr/>
            </p:nvSpPr>
            <p:spPr bwMode="gray">
              <a:xfrm>
                <a:off x="4342756" y="4332090"/>
                <a:ext cx="4363" cy="3224"/>
              </a:xfrm>
              <a:custGeom>
                <a:avLst/>
                <a:gdLst>
                  <a:gd name="T0" fmla="*/ 0 w 12"/>
                  <a:gd name="T1" fmla="*/ 8 h 8"/>
                  <a:gd name="T2" fmla="*/ 12 w 12"/>
                  <a:gd name="T3" fmla="*/ 0 h 8"/>
                  <a:gd name="T4" fmla="*/ 0 w 12"/>
                  <a:gd name="T5" fmla="*/ 8 h 8"/>
                </a:gdLst>
                <a:ahLst/>
                <a:cxnLst>
                  <a:cxn ang="0">
                    <a:pos x="T0" y="T1"/>
                  </a:cxn>
                  <a:cxn ang="0">
                    <a:pos x="T2" y="T3"/>
                  </a:cxn>
                  <a:cxn ang="0">
                    <a:pos x="T4" y="T5"/>
                  </a:cxn>
                </a:cxnLst>
                <a:rect l="0" t="0" r="r" b="b"/>
                <a:pathLst>
                  <a:path w="12" h="8">
                    <a:moveTo>
                      <a:pt x="0" y="8"/>
                    </a:moveTo>
                    <a:lnTo>
                      <a:pt x="12" y="0"/>
                    </a:lnTo>
                    <a:lnTo>
                      <a:pt x="0" y="8"/>
                    </a:lnTo>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85" name="Freeform 524">
                <a:extLst>
                  <a:ext uri="{FF2B5EF4-FFF2-40B4-BE49-F238E27FC236}">
                    <a16:creationId xmlns:a16="http://schemas.microsoft.com/office/drawing/2014/main" id="{A9ED42AB-7951-495E-B3D4-FC788B2D67FC}"/>
                  </a:ext>
                </a:extLst>
              </p:cNvPr>
              <p:cNvSpPr>
                <a:spLocks/>
              </p:cNvSpPr>
              <p:nvPr/>
            </p:nvSpPr>
            <p:spPr bwMode="gray">
              <a:xfrm>
                <a:off x="4290759" y="4335314"/>
                <a:ext cx="4363" cy="2015"/>
              </a:xfrm>
              <a:custGeom>
                <a:avLst/>
                <a:gdLst>
                  <a:gd name="T0" fmla="*/ 0 w 12"/>
                  <a:gd name="T1" fmla="*/ 5 h 5"/>
                  <a:gd name="T2" fmla="*/ 12 w 12"/>
                  <a:gd name="T3" fmla="*/ 0 h 5"/>
                  <a:gd name="T4" fmla="*/ 0 w 12"/>
                  <a:gd name="T5" fmla="*/ 5 h 5"/>
                </a:gdLst>
                <a:ahLst/>
                <a:cxnLst>
                  <a:cxn ang="0">
                    <a:pos x="T0" y="T1"/>
                  </a:cxn>
                  <a:cxn ang="0">
                    <a:pos x="T2" y="T3"/>
                  </a:cxn>
                  <a:cxn ang="0">
                    <a:pos x="T4" y="T5"/>
                  </a:cxn>
                </a:cxnLst>
                <a:rect l="0" t="0" r="r" b="b"/>
                <a:pathLst>
                  <a:path w="12" h="5">
                    <a:moveTo>
                      <a:pt x="0" y="5"/>
                    </a:moveTo>
                    <a:lnTo>
                      <a:pt x="12" y="0"/>
                    </a:lnTo>
                    <a:lnTo>
                      <a:pt x="0" y="5"/>
                    </a:lnTo>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86" name="Freeform 525">
                <a:extLst>
                  <a:ext uri="{FF2B5EF4-FFF2-40B4-BE49-F238E27FC236}">
                    <a16:creationId xmlns:a16="http://schemas.microsoft.com/office/drawing/2014/main" id="{078AE59B-A099-4CD9-BE08-E2CFFFFAEF53}"/>
                  </a:ext>
                </a:extLst>
              </p:cNvPr>
              <p:cNvSpPr>
                <a:spLocks/>
              </p:cNvSpPr>
              <p:nvPr/>
            </p:nvSpPr>
            <p:spPr bwMode="gray">
              <a:xfrm>
                <a:off x="4304213" y="4345388"/>
                <a:ext cx="4363" cy="1612"/>
              </a:xfrm>
              <a:custGeom>
                <a:avLst/>
                <a:gdLst>
                  <a:gd name="T0" fmla="*/ 0 w 12"/>
                  <a:gd name="T1" fmla="*/ 4 h 4"/>
                  <a:gd name="T2" fmla="*/ 12 w 12"/>
                  <a:gd name="T3" fmla="*/ 0 h 4"/>
                  <a:gd name="T4" fmla="*/ 0 w 12"/>
                  <a:gd name="T5" fmla="*/ 4 h 4"/>
                </a:gdLst>
                <a:ahLst/>
                <a:cxnLst>
                  <a:cxn ang="0">
                    <a:pos x="T0" y="T1"/>
                  </a:cxn>
                  <a:cxn ang="0">
                    <a:pos x="T2" y="T3"/>
                  </a:cxn>
                  <a:cxn ang="0">
                    <a:pos x="T4" y="T5"/>
                  </a:cxn>
                </a:cxnLst>
                <a:rect l="0" t="0" r="r" b="b"/>
                <a:pathLst>
                  <a:path w="12" h="4">
                    <a:moveTo>
                      <a:pt x="0" y="4"/>
                    </a:moveTo>
                    <a:lnTo>
                      <a:pt x="12" y="0"/>
                    </a:lnTo>
                    <a:lnTo>
                      <a:pt x="0" y="4"/>
                    </a:lnTo>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87" name="Freeform 526">
                <a:extLst>
                  <a:ext uri="{FF2B5EF4-FFF2-40B4-BE49-F238E27FC236}">
                    <a16:creationId xmlns:a16="http://schemas.microsoft.com/office/drawing/2014/main" id="{C02700A4-A26D-4955-BBB2-D84615C1206A}"/>
                  </a:ext>
                </a:extLst>
              </p:cNvPr>
              <p:cNvSpPr>
                <a:spLocks/>
              </p:cNvSpPr>
              <p:nvPr/>
            </p:nvSpPr>
            <p:spPr bwMode="gray">
              <a:xfrm>
                <a:off x="4385663" y="4454996"/>
                <a:ext cx="1454" cy="5239"/>
              </a:xfrm>
              <a:custGeom>
                <a:avLst/>
                <a:gdLst>
                  <a:gd name="T0" fmla="*/ 0 w 4"/>
                  <a:gd name="T1" fmla="*/ 0 h 13"/>
                  <a:gd name="T2" fmla="*/ 0 w 4"/>
                  <a:gd name="T3" fmla="*/ 13 h 13"/>
                  <a:gd name="T4" fmla="*/ 4 w 4"/>
                  <a:gd name="T5" fmla="*/ 13 h 13"/>
                  <a:gd name="T6" fmla="*/ 0 w 4"/>
                  <a:gd name="T7" fmla="*/ 0 h 13"/>
                </a:gdLst>
                <a:ahLst/>
                <a:cxnLst>
                  <a:cxn ang="0">
                    <a:pos x="T0" y="T1"/>
                  </a:cxn>
                  <a:cxn ang="0">
                    <a:pos x="T2" y="T3"/>
                  </a:cxn>
                  <a:cxn ang="0">
                    <a:pos x="T4" y="T5"/>
                  </a:cxn>
                  <a:cxn ang="0">
                    <a:pos x="T6" y="T7"/>
                  </a:cxn>
                </a:cxnLst>
                <a:rect l="0" t="0" r="r" b="b"/>
                <a:pathLst>
                  <a:path w="4" h="13">
                    <a:moveTo>
                      <a:pt x="0" y="0"/>
                    </a:moveTo>
                    <a:lnTo>
                      <a:pt x="0" y="13"/>
                    </a:lnTo>
                    <a:lnTo>
                      <a:pt x="4" y="13"/>
                    </a:lnTo>
                    <a:lnTo>
                      <a:pt x="0"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88" name="Freeform 527">
                <a:extLst>
                  <a:ext uri="{FF2B5EF4-FFF2-40B4-BE49-F238E27FC236}">
                    <a16:creationId xmlns:a16="http://schemas.microsoft.com/office/drawing/2014/main" id="{374F34B8-5C28-4DBE-8D0E-25A3A9ABFD24}"/>
                  </a:ext>
                </a:extLst>
              </p:cNvPr>
              <p:cNvSpPr>
                <a:spLocks/>
              </p:cNvSpPr>
              <p:nvPr/>
            </p:nvSpPr>
            <p:spPr bwMode="gray">
              <a:xfrm>
                <a:off x="4419479" y="4457011"/>
                <a:ext cx="4363" cy="4836"/>
              </a:xfrm>
              <a:custGeom>
                <a:avLst/>
                <a:gdLst>
                  <a:gd name="T0" fmla="*/ 8 w 12"/>
                  <a:gd name="T1" fmla="*/ 12 h 12"/>
                  <a:gd name="T2" fmla="*/ 12 w 12"/>
                  <a:gd name="T3" fmla="*/ 8 h 12"/>
                  <a:gd name="T4" fmla="*/ 0 w 12"/>
                  <a:gd name="T5" fmla="*/ 0 h 12"/>
                  <a:gd name="T6" fmla="*/ 8 w 12"/>
                  <a:gd name="T7" fmla="*/ 12 h 12"/>
                </a:gdLst>
                <a:ahLst/>
                <a:cxnLst>
                  <a:cxn ang="0">
                    <a:pos x="T0" y="T1"/>
                  </a:cxn>
                  <a:cxn ang="0">
                    <a:pos x="T2" y="T3"/>
                  </a:cxn>
                  <a:cxn ang="0">
                    <a:pos x="T4" y="T5"/>
                  </a:cxn>
                  <a:cxn ang="0">
                    <a:pos x="T6" y="T7"/>
                  </a:cxn>
                </a:cxnLst>
                <a:rect l="0" t="0" r="r" b="b"/>
                <a:pathLst>
                  <a:path w="12" h="12">
                    <a:moveTo>
                      <a:pt x="8" y="12"/>
                    </a:moveTo>
                    <a:lnTo>
                      <a:pt x="12" y="8"/>
                    </a:lnTo>
                    <a:lnTo>
                      <a:pt x="0" y="0"/>
                    </a:lnTo>
                    <a:lnTo>
                      <a:pt x="8" y="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589" name="Group 588">
                <a:extLst>
                  <a:ext uri="{FF2B5EF4-FFF2-40B4-BE49-F238E27FC236}">
                    <a16:creationId xmlns:a16="http://schemas.microsoft.com/office/drawing/2014/main" id="{D1B5E1CD-4731-4178-936B-BC6FCD9F7D1D}"/>
                  </a:ext>
                </a:extLst>
              </p:cNvPr>
              <p:cNvGrpSpPr>
                <a:grpSpLocks/>
              </p:cNvGrpSpPr>
              <p:nvPr/>
            </p:nvGrpSpPr>
            <p:grpSpPr bwMode="auto">
              <a:xfrm>
                <a:off x="4095499" y="4286152"/>
                <a:ext cx="60723" cy="52789"/>
                <a:chOff x="6116" y="9270"/>
                <a:chExt cx="167" cy="131"/>
              </a:xfrm>
              <a:solidFill>
                <a:srgbClr val="BABABA"/>
              </a:solidFill>
            </p:grpSpPr>
            <p:sp>
              <p:nvSpPr>
                <p:cNvPr id="610" name="Freeform 529">
                  <a:extLst>
                    <a:ext uri="{FF2B5EF4-FFF2-40B4-BE49-F238E27FC236}">
                      <a16:creationId xmlns:a16="http://schemas.microsoft.com/office/drawing/2014/main" id="{EAB878D2-FA55-4017-8862-F506193260B8}"/>
                    </a:ext>
                  </a:extLst>
                </p:cNvPr>
                <p:cNvSpPr>
                  <a:spLocks/>
                </p:cNvSpPr>
                <p:nvPr/>
              </p:nvSpPr>
              <p:spPr bwMode="gray">
                <a:xfrm>
                  <a:off x="6116" y="9279"/>
                  <a:ext cx="167" cy="122"/>
                </a:xfrm>
                <a:custGeom>
                  <a:avLst/>
                  <a:gdLst>
                    <a:gd name="T0" fmla="*/ 155 w 167"/>
                    <a:gd name="T1" fmla="*/ 97 h 122"/>
                    <a:gd name="T2" fmla="*/ 151 w 167"/>
                    <a:gd name="T3" fmla="*/ 85 h 122"/>
                    <a:gd name="T4" fmla="*/ 163 w 167"/>
                    <a:gd name="T5" fmla="*/ 77 h 122"/>
                    <a:gd name="T6" fmla="*/ 155 w 167"/>
                    <a:gd name="T7" fmla="*/ 65 h 122"/>
                    <a:gd name="T8" fmla="*/ 155 w 167"/>
                    <a:gd name="T9" fmla="*/ 61 h 122"/>
                    <a:gd name="T10" fmla="*/ 167 w 167"/>
                    <a:gd name="T11" fmla="*/ 52 h 122"/>
                    <a:gd name="T12" fmla="*/ 167 w 167"/>
                    <a:gd name="T13" fmla="*/ 52 h 122"/>
                    <a:gd name="T14" fmla="*/ 159 w 167"/>
                    <a:gd name="T15" fmla="*/ 40 h 122"/>
                    <a:gd name="T16" fmla="*/ 163 w 167"/>
                    <a:gd name="T17" fmla="*/ 28 h 122"/>
                    <a:gd name="T18" fmla="*/ 163 w 167"/>
                    <a:gd name="T19" fmla="*/ 16 h 122"/>
                    <a:gd name="T20" fmla="*/ 159 w 167"/>
                    <a:gd name="T21" fmla="*/ 16 h 122"/>
                    <a:gd name="T22" fmla="*/ 147 w 167"/>
                    <a:gd name="T23" fmla="*/ 16 h 122"/>
                    <a:gd name="T24" fmla="*/ 142 w 167"/>
                    <a:gd name="T25" fmla="*/ 16 h 122"/>
                    <a:gd name="T26" fmla="*/ 130 w 167"/>
                    <a:gd name="T27" fmla="*/ 12 h 122"/>
                    <a:gd name="T28" fmla="*/ 118 w 167"/>
                    <a:gd name="T29" fmla="*/ 8 h 122"/>
                    <a:gd name="T30" fmla="*/ 106 w 167"/>
                    <a:gd name="T31" fmla="*/ 4 h 122"/>
                    <a:gd name="T32" fmla="*/ 94 w 167"/>
                    <a:gd name="T33" fmla="*/ 0 h 122"/>
                    <a:gd name="T34" fmla="*/ 86 w 167"/>
                    <a:gd name="T35" fmla="*/ 4 h 122"/>
                    <a:gd name="T36" fmla="*/ 77 w 167"/>
                    <a:gd name="T37" fmla="*/ 0 h 122"/>
                    <a:gd name="T38" fmla="*/ 65 w 167"/>
                    <a:gd name="T39" fmla="*/ 8 h 122"/>
                    <a:gd name="T40" fmla="*/ 69 w 167"/>
                    <a:gd name="T41" fmla="*/ 20 h 122"/>
                    <a:gd name="T42" fmla="*/ 81 w 167"/>
                    <a:gd name="T43" fmla="*/ 20 h 122"/>
                    <a:gd name="T44" fmla="*/ 94 w 167"/>
                    <a:gd name="T45" fmla="*/ 28 h 122"/>
                    <a:gd name="T46" fmla="*/ 102 w 167"/>
                    <a:gd name="T47" fmla="*/ 32 h 122"/>
                    <a:gd name="T48" fmla="*/ 98 w 167"/>
                    <a:gd name="T49" fmla="*/ 44 h 122"/>
                    <a:gd name="T50" fmla="*/ 102 w 167"/>
                    <a:gd name="T51" fmla="*/ 52 h 122"/>
                    <a:gd name="T52" fmla="*/ 102 w 167"/>
                    <a:gd name="T53" fmla="*/ 52 h 122"/>
                    <a:gd name="T54" fmla="*/ 106 w 167"/>
                    <a:gd name="T55" fmla="*/ 65 h 122"/>
                    <a:gd name="T56" fmla="*/ 118 w 167"/>
                    <a:gd name="T57" fmla="*/ 77 h 122"/>
                    <a:gd name="T58" fmla="*/ 126 w 167"/>
                    <a:gd name="T59" fmla="*/ 89 h 122"/>
                    <a:gd name="T60" fmla="*/ 114 w 167"/>
                    <a:gd name="T61" fmla="*/ 89 h 122"/>
                    <a:gd name="T62" fmla="*/ 102 w 167"/>
                    <a:gd name="T63" fmla="*/ 97 h 122"/>
                    <a:gd name="T64" fmla="*/ 94 w 167"/>
                    <a:gd name="T65" fmla="*/ 97 h 122"/>
                    <a:gd name="T66" fmla="*/ 81 w 167"/>
                    <a:gd name="T67" fmla="*/ 93 h 122"/>
                    <a:gd name="T68" fmla="*/ 45 w 167"/>
                    <a:gd name="T69" fmla="*/ 85 h 122"/>
                    <a:gd name="T70" fmla="*/ 33 w 167"/>
                    <a:gd name="T71" fmla="*/ 85 h 122"/>
                    <a:gd name="T72" fmla="*/ 20 w 167"/>
                    <a:gd name="T73" fmla="*/ 81 h 122"/>
                    <a:gd name="T74" fmla="*/ 12 w 167"/>
                    <a:gd name="T75" fmla="*/ 81 h 122"/>
                    <a:gd name="T76" fmla="*/ 0 w 167"/>
                    <a:gd name="T77" fmla="*/ 89 h 122"/>
                    <a:gd name="T78" fmla="*/ 0 w 167"/>
                    <a:gd name="T79" fmla="*/ 101 h 122"/>
                    <a:gd name="T80" fmla="*/ 8 w 167"/>
                    <a:gd name="T81" fmla="*/ 105 h 122"/>
                    <a:gd name="T82" fmla="*/ 20 w 167"/>
                    <a:gd name="T83" fmla="*/ 109 h 122"/>
                    <a:gd name="T84" fmla="*/ 33 w 167"/>
                    <a:gd name="T85" fmla="*/ 122 h 122"/>
                    <a:gd name="T86" fmla="*/ 37 w 167"/>
                    <a:gd name="T87" fmla="*/ 113 h 122"/>
                    <a:gd name="T88" fmla="*/ 49 w 167"/>
                    <a:gd name="T89" fmla="*/ 109 h 122"/>
                    <a:gd name="T90" fmla="*/ 61 w 167"/>
                    <a:gd name="T91" fmla="*/ 105 h 122"/>
                    <a:gd name="T92" fmla="*/ 65 w 167"/>
                    <a:gd name="T93" fmla="*/ 109 h 122"/>
                    <a:gd name="T94" fmla="*/ 77 w 167"/>
                    <a:gd name="T95" fmla="*/ 109 h 122"/>
                    <a:gd name="T96" fmla="*/ 90 w 167"/>
                    <a:gd name="T97" fmla="*/ 113 h 122"/>
                    <a:gd name="T98" fmla="*/ 102 w 167"/>
                    <a:gd name="T99" fmla="*/ 113 h 122"/>
                    <a:gd name="T100" fmla="*/ 114 w 167"/>
                    <a:gd name="T101" fmla="*/ 109 h 122"/>
                    <a:gd name="T102" fmla="*/ 122 w 167"/>
                    <a:gd name="T103" fmla="*/ 109 h 122"/>
                    <a:gd name="T104" fmla="*/ 138 w 167"/>
                    <a:gd name="T105" fmla="*/ 109 h 122"/>
                    <a:gd name="T106" fmla="*/ 147 w 167"/>
                    <a:gd name="T107" fmla="*/ 109 h 122"/>
                    <a:gd name="T108" fmla="*/ 159 w 167"/>
                    <a:gd name="T109" fmla="*/ 122 h 122"/>
                    <a:gd name="T110" fmla="*/ 163 w 167"/>
                    <a:gd name="T111" fmla="*/ 109 h 122"/>
                    <a:gd name="T112" fmla="*/ 155 w 167"/>
                    <a:gd name="T113" fmla="*/ 9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22">
                      <a:moveTo>
                        <a:pt x="155" y="97"/>
                      </a:moveTo>
                      <a:lnTo>
                        <a:pt x="151" y="85"/>
                      </a:lnTo>
                      <a:lnTo>
                        <a:pt x="163" y="77"/>
                      </a:lnTo>
                      <a:lnTo>
                        <a:pt x="155" y="65"/>
                      </a:lnTo>
                      <a:lnTo>
                        <a:pt x="155" y="61"/>
                      </a:lnTo>
                      <a:lnTo>
                        <a:pt x="167" y="52"/>
                      </a:lnTo>
                      <a:lnTo>
                        <a:pt x="167" y="52"/>
                      </a:lnTo>
                      <a:lnTo>
                        <a:pt x="159" y="40"/>
                      </a:lnTo>
                      <a:lnTo>
                        <a:pt x="163" y="28"/>
                      </a:lnTo>
                      <a:lnTo>
                        <a:pt x="163" y="16"/>
                      </a:lnTo>
                      <a:lnTo>
                        <a:pt x="159" y="16"/>
                      </a:lnTo>
                      <a:lnTo>
                        <a:pt x="147" y="16"/>
                      </a:lnTo>
                      <a:lnTo>
                        <a:pt x="142" y="16"/>
                      </a:lnTo>
                      <a:lnTo>
                        <a:pt x="130" y="12"/>
                      </a:lnTo>
                      <a:lnTo>
                        <a:pt x="118" y="8"/>
                      </a:lnTo>
                      <a:lnTo>
                        <a:pt x="106" y="4"/>
                      </a:lnTo>
                      <a:lnTo>
                        <a:pt x="94" y="0"/>
                      </a:lnTo>
                      <a:lnTo>
                        <a:pt x="86" y="4"/>
                      </a:lnTo>
                      <a:lnTo>
                        <a:pt x="77" y="0"/>
                      </a:lnTo>
                      <a:lnTo>
                        <a:pt x="65" y="8"/>
                      </a:lnTo>
                      <a:lnTo>
                        <a:pt x="69" y="20"/>
                      </a:lnTo>
                      <a:lnTo>
                        <a:pt x="81" y="20"/>
                      </a:lnTo>
                      <a:lnTo>
                        <a:pt x="94" y="28"/>
                      </a:lnTo>
                      <a:lnTo>
                        <a:pt x="102" y="32"/>
                      </a:lnTo>
                      <a:lnTo>
                        <a:pt x="98" y="44"/>
                      </a:lnTo>
                      <a:lnTo>
                        <a:pt x="102" y="52"/>
                      </a:lnTo>
                      <a:lnTo>
                        <a:pt x="102" y="52"/>
                      </a:lnTo>
                      <a:lnTo>
                        <a:pt x="106" y="65"/>
                      </a:lnTo>
                      <a:lnTo>
                        <a:pt x="118" y="77"/>
                      </a:lnTo>
                      <a:lnTo>
                        <a:pt x="126" y="89"/>
                      </a:lnTo>
                      <a:lnTo>
                        <a:pt x="114" y="89"/>
                      </a:lnTo>
                      <a:lnTo>
                        <a:pt x="102" y="97"/>
                      </a:lnTo>
                      <a:lnTo>
                        <a:pt x="94" y="97"/>
                      </a:lnTo>
                      <a:lnTo>
                        <a:pt x="81" y="93"/>
                      </a:lnTo>
                      <a:lnTo>
                        <a:pt x="45" y="85"/>
                      </a:lnTo>
                      <a:lnTo>
                        <a:pt x="33" y="85"/>
                      </a:lnTo>
                      <a:lnTo>
                        <a:pt x="20" y="81"/>
                      </a:lnTo>
                      <a:lnTo>
                        <a:pt x="12" y="81"/>
                      </a:lnTo>
                      <a:lnTo>
                        <a:pt x="0" y="89"/>
                      </a:lnTo>
                      <a:lnTo>
                        <a:pt x="0" y="101"/>
                      </a:lnTo>
                      <a:lnTo>
                        <a:pt x="8" y="105"/>
                      </a:lnTo>
                      <a:lnTo>
                        <a:pt x="20" y="109"/>
                      </a:lnTo>
                      <a:lnTo>
                        <a:pt x="33" y="122"/>
                      </a:lnTo>
                      <a:lnTo>
                        <a:pt x="37" y="113"/>
                      </a:lnTo>
                      <a:lnTo>
                        <a:pt x="49" y="109"/>
                      </a:lnTo>
                      <a:lnTo>
                        <a:pt x="61" y="105"/>
                      </a:lnTo>
                      <a:lnTo>
                        <a:pt x="65" y="109"/>
                      </a:lnTo>
                      <a:lnTo>
                        <a:pt x="77" y="109"/>
                      </a:lnTo>
                      <a:lnTo>
                        <a:pt x="90" y="113"/>
                      </a:lnTo>
                      <a:lnTo>
                        <a:pt x="102" y="113"/>
                      </a:lnTo>
                      <a:lnTo>
                        <a:pt x="114" y="109"/>
                      </a:lnTo>
                      <a:lnTo>
                        <a:pt x="122" y="109"/>
                      </a:lnTo>
                      <a:lnTo>
                        <a:pt x="138" y="109"/>
                      </a:lnTo>
                      <a:lnTo>
                        <a:pt x="147" y="109"/>
                      </a:lnTo>
                      <a:lnTo>
                        <a:pt x="159" y="122"/>
                      </a:lnTo>
                      <a:lnTo>
                        <a:pt x="163" y="109"/>
                      </a:lnTo>
                      <a:lnTo>
                        <a:pt x="155" y="9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11" name="Freeform 530">
                  <a:extLst>
                    <a:ext uri="{FF2B5EF4-FFF2-40B4-BE49-F238E27FC236}">
                      <a16:creationId xmlns:a16="http://schemas.microsoft.com/office/drawing/2014/main" id="{6AA35544-72E7-45F2-9545-CF93E5985C99}"/>
                    </a:ext>
                  </a:extLst>
                </p:cNvPr>
                <p:cNvSpPr>
                  <a:spLocks/>
                </p:cNvSpPr>
                <p:nvPr/>
              </p:nvSpPr>
              <p:spPr bwMode="gray">
                <a:xfrm>
                  <a:off x="6189" y="9344"/>
                  <a:ext cx="25" cy="12"/>
                </a:xfrm>
                <a:custGeom>
                  <a:avLst/>
                  <a:gdLst>
                    <a:gd name="T0" fmla="*/ 25 w 25"/>
                    <a:gd name="T1" fmla="*/ 12 h 12"/>
                    <a:gd name="T2" fmla="*/ 21 w 25"/>
                    <a:gd name="T3" fmla="*/ 8 h 12"/>
                    <a:gd name="T4" fmla="*/ 13 w 25"/>
                    <a:gd name="T5" fmla="*/ 0 h 12"/>
                    <a:gd name="T6" fmla="*/ 0 w 25"/>
                    <a:gd name="T7" fmla="*/ 4 h 12"/>
                    <a:gd name="T8" fmla="*/ 13 w 25"/>
                    <a:gd name="T9" fmla="*/ 12 h 12"/>
                    <a:gd name="T10" fmla="*/ 25 w 25"/>
                    <a:gd name="T11" fmla="*/ 12 h 12"/>
                  </a:gdLst>
                  <a:ahLst/>
                  <a:cxnLst>
                    <a:cxn ang="0">
                      <a:pos x="T0" y="T1"/>
                    </a:cxn>
                    <a:cxn ang="0">
                      <a:pos x="T2" y="T3"/>
                    </a:cxn>
                    <a:cxn ang="0">
                      <a:pos x="T4" y="T5"/>
                    </a:cxn>
                    <a:cxn ang="0">
                      <a:pos x="T6" y="T7"/>
                    </a:cxn>
                    <a:cxn ang="0">
                      <a:pos x="T8" y="T9"/>
                    </a:cxn>
                    <a:cxn ang="0">
                      <a:pos x="T10" y="T11"/>
                    </a:cxn>
                  </a:cxnLst>
                  <a:rect l="0" t="0" r="r" b="b"/>
                  <a:pathLst>
                    <a:path w="25" h="12">
                      <a:moveTo>
                        <a:pt x="25" y="12"/>
                      </a:moveTo>
                      <a:lnTo>
                        <a:pt x="21" y="8"/>
                      </a:lnTo>
                      <a:lnTo>
                        <a:pt x="13" y="0"/>
                      </a:lnTo>
                      <a:lnTo>
                        <a:pt x="0" y="4"/>
                      </a:lnTo>
                      <a:lnTo>
                        <a:pt x="13" y="12"/>
                      </a:lnTo>
                      <a:lnTo>
                        <a:pt x="25"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12" name="Freeform 531">
                  <a:extLst>
                    <a:ext uri="{FF2B5EF4-FFF2-40B4-BE49-F238E27FC236}">
                      <a16:creationId xmlns:a16="http://schemas.microsoft.com/office/drawing/2014/main" id="{5CE6E85A-377A-4666-95B3-7D295F6A094B}"/>
                    </a:ext>
                  </a:extLst>
                </p:cNvPr>
                <p:cNvSpPr>
                  <a:spLocks/>
                </p:cNvSpPr>
                <p:nvPr/>
              </p:nvSpPr>
              <p:spPr bwMode="gray">
                <a:xfrm>
                  <a:off x="6206" y="9270"/>
                  <a:ext cx="20" cy="4"/>
                </a:xfrm>
                <a:custGeom>
                  <a:avLst/>
                  <a:gdLst>
                    <a:gd name="T0" fmla="*/ 12 w 20"/>
                    <a:gd name="T1" fmla="*/ 4 h 4"/>
                    <a:gd name="T2" fmla="*/ 20 w 20"/>
                    <a:gd name="T3" fmla="*/ 4 h 4"/>
                    <a:gd name="T4" fmla="*/ 12 w 20"/>
                    <a:gd name="T5" fmla="*/ 0 h 4"/>
                    <a:gd name="T6" fmla="*/ 0 w 20"/>
                    <a:gd name="T7" fmla="*/ 4 h 4"/>
                    <a:gd name="T8" fmla="*/ 12 w 20"/>
                    <a:gd name="T9" fmla="*/ 4 h 4"/>
                    <a:gd name="T10" fmla="*/ 12 w 20"/>
                    <a:gd name="T11" fmla="*/ 4 h 4"/>
                  </a:gdLst>
                  <a:ahLst/>
                  <a:cxnLst>
                    <a:cxn ang="0">
                      <a:pos x="T0" y="T1"/>
                    </a:cxn>
                    <a:cxn ang="0">
                      <a:pos x="T2" y="T3"/>
                    </a:cxn>
                    <a:cxn ang="0">
                      <a:pos x="T4" y="T5"/>
                    </a:cxn>
                    <a:cxn ang="0">
                      <a:pos x="T6" y="T7"/>
                    </a:cxn>
                    <a:cxn ang="0">
                      <a:pos x="T8" y="T9"/>
                    </a:cxn>
                    <a:cxn ang="0">
                      <a:pos x="T10" y="T11"/>
                    </a:cxn>
                  </a:cxnLst>
                  <a:rect l="0" t="0" r="r" b="b"/>
                  <a:pathLst>
                    <a:path w="20" h="4">
                      <a:moveTo>
                        <a:pt x="12" y="4"/>
                      </a:moveTo>
                      <a:lnTo>
                        <a:pt x="20" y="4"/>
                      </a:lnTo>
                      <a:lnTo>
                        <a:pt x="12" y="0"/>
                      </a:lnTo>
                      <a:lnTo>
                        <a:pt x="0" y="4"/>
                      </a:lnTo>
                      <a:lnTo>
                        <a:pt x="12" y="4"/>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590" name="Freeform 532">
                <a:extLst>
                  <a:ext uri="{FF2B5EF4-FFF2-40B4-BE49-F238E27FC236}">
                    <a16:creationId xmlns:a16="http://schemas.microsoft.com/office/drawing/2014/main" id="{A84AFD9B-E619-4813-A577-730E65AD82A1}"/>
                  </a:ext>
                </a:extLst>
              </p:cNvPr>
              <p:cNvSpPr>
                <a:spLocks/>
              </p:cNvSpPr>
              <p:nvPr/>
            </p:nvSpPr>
            <p:spPr bwMode="gray">
              <a:xfrm>
                <a:off x="4111862" y="4256735"/>
                <a:ext cx="13090" cy="8059"/>
              </a:xfrm>
              <a:custGeom>
                <a:avLst/>
                <a:gdLst>
                  <a:gd name="T0" fmla="*/ 24 w 36"/>
                  <a:gd name="T1" fmla="*/ 20 h 20"/>
                  <a:gd name="T2" fmla="*/ 36 w 36"/>
                  <a:gd name="T3" fmla="*/ 12 h 20"/>
                  <a:gd name="T4" fmla="*/ 36 w 36"/>
                  <a:gd name="T5" fmla="*/ 0 h 20"/>
                  <a:gd name="T6" fmla="*/ 24 w 36"/>
                  <a:gd name="T7" fmla="*/ 8 h 20"/>
                  <a:gd name="T8" fmla="*/ 12 w 36"/>
                  <a:gd name="T9" fmla="*/ 4 h 20"/>
                  <a:gd name="T10" fmla="*/ 0 w 36"/>
                  <a:gd name="T11" fmla="*/ 8 h 20"/>
                  <a:gd name="T12" fmla="*/ 0 w 36"/>
                  <a:gd name="T13" fmla="*/ 20 h 20"/>
                  <a:gd name="T14" fmla="*/ 24 w 3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24" y="20"/>
                    </a:moveTo>
                    <a:lnTo>
                      <a:pt x="36" y="12"/>
                    </a:lnTo>
                    <a:lnTo>
                      <a:pt x="36" y="0"/>
                    </a:lnTo>
                    <a:lnTo>
                      <a:pt x="24" y="8"/>
                    </a:lnTo>
                    <a:lnTo>
                      <a:pt x="12" y="4"/>
                    </a:lnTo>
                    <a:lnTo>
                      <a:pt x="0" y="8"/>
                    </a:lnTo>
                    <a:lnTo>
                      <a:pt x="0" y="20"/>
                    </a:lnTo>
                    <a:lnTo>
                      <a:pt x="24" y="2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91" name="Freeform 533">
                <a:extLst>
                  <a:ext uri="{FF2B5EF4-FFF2-40B4-BE49-F238E27FC236}">
                    <a16:creationId xmlns:a16="http://schemas.microsoft.com/office/drawing/2014/main" id="{23E97B79-EAD2-4E6A-BAEB-72E216D60168}"/>
                  </a:ext>
                </a:extLst>
              </p:cNvPr>
              <p:cNvSpPr>
                <a:spLocks/>
              </p:cNvSpPr>
              <p:nvPr/>
            </p:nvSpPr>
            <p:spPr bwMode="gray">
              <a:xfrm>
                <a:off x="4008232" y="4325643"/>
                <a:ext cx="47270" cy="18134"/>
              </a:xfrm>
              <a:custGeom>
                <a:avLst/>
                <a:gdLst>
                  <a:gd name="T0" fmla="*/ 106 w 130"/>
                  <a:gd name="T1" fmla="*/ 37 h 45"/>
                  <a:gd name="T2" fmla="*/ 106 w 130"/>
                  <a:gd name="T3" fmla="*/ 37 h 45"/>
                  <a:gd name="T4" fmla="*/ 118 w 130"/>
                  <a:gd name="T5" fmla="*/ 41 h 45"/>
                  <a:gd name="T6" fmla="*/ 130 w 130"/>
                  <a:gd name="T7" fmla="*/ 33 h 45"/>
                  <a:gd name="T8" fmla="*/ 126 w 130"/>
                  <a:gd name="T9" fmla="*/ 29 h 45"/>
                  <a:gd name="T10" fmla="*/ 114 w 130"/>
                  <a:gd name="T11" fmla="*/ 20 h 45"/>
                  <a:gd name="T12" fmla="*/ 102 w 130"/>
                  <a:gd name="T13" fmla="*/ 16 h 45"/>
                  <a:gd name="T14" fmla="*/ 94 w 130"/>
                  <a:gd name="T15" fmla="*/ 12 h 45"/>
                  <a:gd name="T16" fmla="*/ 81 w 130"/>
                  <a:gd name="T17" fmla="*/ 8 h 45"/>
                  <a:gd name="T18" fmla="*/ 69 w 130"/>
                  <a:gd name="T19" fmla="*/ 4 h 45"/>
                  <a:gd name="T20" fmla="*/ 57 w 130"/>
                  <a:gd name="T21" fmla="*/ 4 h 45"/>
                  <a:gd name="T22" fmla="*/ 53 w 130"/>
                  <a:gd name="T23" fmla="*/ 4 h 45"/>
                  <a:gd name="T24" fmla="*/ 41 w 130"/>
                  <a:gd name="T25" fmla="*/ 0 h 45"/>
                  <a:gd name="T26" fmla="*/ 37 w 130"/>
                  <a:gd name="T27" fmla="*/ 0 h 45"/>
                  <a:gd name="T28" fmla="*/ 24 w 130"/>
                  <a:gd name="T29" fmla="*/ 8 h 45"/>
                  <a:gd name="T30" fmla="*/ 16 w 130"/>
                  <a:gd name="T31" fmla="*/ 4 h 45"/>
                  <a:gd name="T32" fmla="*/ 4 w 130"/>
                  <a:gd name="T33" fmla="*/ 16 h 45"/>
                  <a:gd name="T34" fmla="*/ 0 w 130"/>
                  <a:gd name="T35" fmla="*/ 16 h 45"/>
                  <a:gd name="T36" fmla="*/ 4 w 130"/>
                  <a:gd name="T37" fmla="*/ 20 h 45"/>
                  <a:gd name="T38" fmla="*/ 16 w 130"/>
                  <a:gd name="T39" fmla="*/ 20 h 45"/>
                  <a:gd name="T40" fmla="*/ 24 w 130"/>
                  <a:gd name="T41" fmla="*/ 29 h 45"/>
                  <a:gd name="T42" fmla="*/ 24 w 130"/>
                  <a:gd name="T43" fmla="*/ 33 h 45"/>
                  <a:gd name="T44" fmla="*/ 37 w 130"/>
                  <a:gd name="T45" fmla="*/ 41 h 45"/>
                  <a:gd name="T46" fmla="*/ 49 w 130"/>
                  <a:gd name="T47" fmla="*/ 41 h 45"/>
                  <a:gd name="T48" fmla="*/ 61 w 130"/>
                  <a:gd name="T49" fmla="*/ 41 h 45"/>
                  <a:gd name="T50" fmla="*/ 65 w 130"/>
                  <a:gd name="T51" fmla="*/ 45 h 45"/>
                  <a:gd name="T52" fmla="*/ 77 w 130"/>
                  <a:gd name="T53" fmla="*/ 41 h 45"/>
                  <a:gd name="T54" fmla="*/ 81 w 130"/>
                  <a:gd name="T55" fmla="*/ 41 h 45"/>
                  <a:gd name="T56" fmla="*/ 94 w 130"/>
                  <a:gd name="T57" fmla="*/ 33 h 45"/>
                  <a:gd name="T58" fmla="*/ 94 w 130"/>
                  <a:gd name="T59" fmla="*/ 33 h 45"/>
                  <a:gd name="T60" fmla="*/ 98 w 130"/>
                  <a:gd name="T61" fmla="*/ 37 h 45"/>
                  <a:gd name="T62" fmla="*/ 102 w 130"/>
                  <a:gd name="T63" fmla="*/ 37 h 45"/>
                  <a:gd name="T64" fmla="*/ 98 w 130"/>
                  <a:gd name="T65" fmla="*/ 37 h 45"/>
                  <a:gd name="T66" fmla="*/ 106 w 130"/>
                  <a:gd name="T6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 h="45">
                    <a:moveTo>
                      <a:pt x="106" y="37"/>
                    </a:moveTo>
                    <a:lnTo>
                      <a:pt x="106" y="37"/>
                    </a:lnTo>
                    <a:lnTo>
                      <a:pt x="118" y="41"/>
                    </a:lnTo>
                    <a:lnTo>
                      <a:pt x="130" y="33"/>
                    </a:lnTo>
                    <a:lnTo>
                      <a:pt x="126" y="29"/>
                    </a:lnTo>
                    <a:lnTo>
                      <a:pt x="114" y="20"/>
                    </a:lnTo>
                    <a:lnTo>
                      <a:pt x="102" y="16"/>
                    </a:lnTo>
                    <a:lnTo>
                      <a:pt x="94" y="12"/>
                    </a:lnTo>
                    <a:lnTo>
                      <a:pt x="81" y="8"/>
                    </a:lnTo>
                    <a:lnTo>
                      <a:pt x="69" y="4"/>
                    </a:lnTo>
                    <a:lnTo>
                      <a:pt x="57" y="4"/>
                    </a:lnTo>
                    <a:lnTo>
                      <a:pt x="53" y="4"/>
                    </a:lnTo>
                    <a:lnTo>
                      <a:pt x="41" y="0"/>
                    </a:lnTo>
                    <a:lnTo>
                      <a:pt x="37" y="0"/>
                    </a:lnTo>
                    <a:lnTo>
                      <a:pt x="24" y="8"/>
                    </a:lnTo>
                    <a:lnTo>
                      <a:pt x="16" y="4"/>
                    </a:lnTo>
                    <a:lnTo>
                      <a:pt x="4" y="16"/>
                    </a:lnTo>
                    <a:lnTo>
                      <a:pt x="0" y="16"/>
                    </a:lnTo>
                    <a:lnTo>
                      <a:pt x="4" y="20"/>
                    </a:lnTo>
                    <a:lnTo>
                      <a:pt x="16" y="20"/>
                    </a:lnTo>
                    <a:lnTo>
                      <a:pt x="24" y="29"/>
                    </a:lnTo>
                    <a:lnTo>
                      <a:pt x="24" y="33"/>
                    </a:lnTo>
                    <a:lnTo>
                      <a:pt x="37" y="41"/>
                    </a:lnTo>
                    <a:lnTo>
                      <a:pt x="49" y="41"/>
                    </a:lnTo>
                    <a:lnTo>
                      <a:pt x="61" y="41"/>
                    </a:lnTo>
                    <a:lnTo>
                      <a:pt x="65" y="45"/>
                    </a:lnTo>
                    <a:lnTo>
                      <a:pt x="77" y="41"/>
                    </a:lnTo>
                    <a:lnTo>
                      <a:pt x="81" y="41"/>
                    </a:lnTo>
                    <a:lnTo>
                      <a:pt x="94" y="33"/>
                    </a:lnTo>
                    <a:lnTo>
                      <a:pt x="94" y="33"/>
                    </a:lnTo>
                    <a:lnTo>
                      <a:pt x="98" y="37"/>
                    </a:lnTo>
                    <a:lnTo>
                      <a:pt x="102" y="37"/>
                    </a:lnTo>
                    <a:lnTo>
                      <a:pt x="98" y="37"/>
                    </a:lnTo>
                    <a:lnTo>
                      <a:pt x="106" y="37"/>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92" name="Freeform 534">
                <a:extLst>
                  <a:ext uri="{FF2B5EF4-FFF2-40B4-BE49-F238E27FC236}">
                    <a16:creationId xmlns:a16="http://schemas.microsoft.com/office/drawing/2014/main" id="{0F9C5BEE-1265-48A0-9514-03459D262F94}"/>
                  </a:ext>
                </a:extLst>
              </p:cNvPr>
              <p:cNvSpPr>
                <a:spLocks/>
              </p:cNvSpPr>
              <p:nvPr/>
            </p:nvSpPr>
            <p:spPr bwMode="gray">
              <a:xfrm>
                <a:off x="3941691" y="4304285"/>
                <a:ext cx="4363" cy="3224"/>
              </a:xfrm>
              <a:custGeom>
                <a:avLst/>
                <a:gdLst>
                  <a:gd name="T0" fmla="*/ 0 w 12"/>
                  <a:gd name="T1" fmla="*/ 8 h 8"/>
                  <a:gd name="T2" fmla="*/ 12 w 12"/>
                  <a:gd name="T3" fmla="*/ 0 h 8"/>
                  <a:gd name="T4" fmla="*/ 0 w 12"/>
                  <a:gd name="T5" fmla="*/ 4 h 8"/>
                  <a:gd name="T6" fmla="*/ 0 w 12"/>
                  <a:gd name="T7" fmla="*/ 8 h 8"/>
                </a:gdLst>
                <a:ahLst/>
                <a:cxnLst>
                  <a:cxn ang="0">
                    <a:pos x="T0" y="T1"/>
                  </a:cxn>
                  <a:cxn ang="0">
                    <a:pos x="T2" y="T3"/>
                  </a:cxn>
                  <a:cxn ang="0">
                    <a:pos x="T4" y="T5"/>
                  </a:cxn>
                  <a:cxn ang="0">
                    <a:pos x="T6" y="T7"/>
                  </a:cxn>
                </a:cxnLst>
                <a:rect l="0" t="0" r="r" b="b"/>
                <a:pathLst>
                  <a:path w="12" h="8">
                    <a:moveTo>
                      <a:pt x="0" y="8"/>
                    </a:moveTo>
                    <a:lnTo>
                      <a:pt x="12" y="0"/>
                    </a:lnTo>
                    <a:lnTo>
                      <a:pt x="0" y="4"/>
                    </a:lnTo>
                    <a:lnTo>
                      <a:pt x="0" y="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593" name="Group 535">
                <a:extLst>
                  <a:ext uri="{FF2B5EF4-FFF2-40B4-BE49-F238E27FC236}">
                    <a16:creationId xmlns:a16="http://schemas.microsoft.com/office/drawing/2014/main" id="{E4FCA2EC-E097-42F8-B864-52642C4BB38B}"/>
                  </a:ext>
                </a:extLst>
              </p:cNvPr>
              <p:cNvGrpSpPr>
                <a:grpSpLocks/>
              </p:cNvGrpSpPr>
              <p:nvPr/>
            </p:nvGrpSpPr>
            <p:grpSpPr bwMode="auto">
              <a:xfrm>
                <a:off x="3866059" y="4207573"/>
                <a:ext cx="235258" cy="85430"/>
                <a:chOff x="5485" y="9075"/>
                <a:chExt cx="647" cy="212"/>
              </a:xfrm>
              <a:solidFill>
                <a:srgbClr val="BABABA"/>
              </a:solidFill>
            </p:grpSpPr>
            <p:sp>
              <p:nvSpPr>
                <p:cNvPr id="606" name="Freeform 536">
                  <a:extLst>
                    <a:ext uri="{FF2B5EF4-FFF2-40B4-BE49-F238E27FC236}">
                      <a16:creationId xmlns:a16="http://schemas.microsoft.com/office/drawing/2014/main" id="{78387F1B-31EB-4941-B151-1A117C633DE7}"/>
                    </a:ext>
                  </a:extLst>
                </p:cNvPr>
                <p:cNvSpPr>
                  <a:spLocks/>
                </p:cNvSpPr>
                <p:nvPr/>
              </p:nvSpPr>
              <p:spPr bwMode="gray">
                <a:xfrm>
                  <a:off x="5485" y="9075"/>
                  <a:ext cx="647" cy="212"/>
                </a:xfrm>
                <a:custGeom>
                  <a:avLst/>
                  <a:gdLst>
                    <a:gd name="T0" fmla="*/ 310 w 647"/>
                    <a:gd name="T1" fmla="*/ 94 h 212"/>
                    <a:gd name="T2" fmla="*/ 334 w 647"/>
                    <a:gd name="T3" fmla="*/ 102 h 212"/>
                    <a:gd name="T4" fmla="*/ 362 w 647"/>
                    <a:gd name="T5" fmla="*/ 98 h 212"/>
                    <a:gd name="T6" fmla="*/ 383 w 647"/>
                    <a:gd name="T7" fmla="*/ 114 h 212"/>
                    <a:gd name="T8" fmla="*/ 399 w 647"/>
                    <a:gd name="T9" fmla="*/ 147 h 212"/>
                    <a:gd name="T10" fmla="*/ 432 w 647"/>
                    <a:gd name="T11" fmla="*/ 159 h 212"/>
                    <a:gd name="T12" fmla="*/ 460 w 647"/>
                    <a:gd name="T13" fmla="*/ 167 h 212"/>
                    <a:gd name="T14" fmla="*/ 464 w 647"/>
                    <a:gd name="T15" fmla="*/ 183 h 212"/>
                    <a:gd name="T16" fmla="*/ 436 w 647"/>
                    <a:gd name="T17" fmla="*/ 212 h 212"/>
                    <a:gd name="T18" fmla="*/ 472 w 647"/>
                    <a:gd name="T19" fmla="*/ 208 h 212"/>
                    <a:gd name="T20" fmla="*/ 501 w 647"/>
                    <a:gd name="T21" fmla="*/ 204 h 212"/>
                    <a:gd name="T22" fmla="*/ 537 w 647"/>
                    <a:gd name="T23" fmla="*/ 204 h 212"/>
                    <a:gd name="T24" fmla="*/ 574 w 647"/>
                    <a:gd name="T25" fmla="*/ 208 h 212"/>
                    <a:gd name="T26" fmla="*/ 586 w 647"/>
                    <a:gd name="T27" fmla="*/ 199 h 212"/>
                    <a:gd name="T28" fmla="*/ 590 w 647"/>
                    <a:gd name="T29" fmla="*/ 208 h 212"/>
                    <a:gd name="T30" fmla="*/ 607 w 647"/>
                    <a:gd name="T31" fmla="*/ 199 h 212"/>
                    <a:gd name="T32" fmla="*/ 639 w 647"/>
                    <a:gd name="T33" fmla="*/ 195 h 212"/>
                    <a:gd name="T34" fmla="*/ 623 w 647"/>
                    <a:gd name="T35" fmla="*/ 179 h 212"/>
                    <a:gd name="T36" fmla="*/ 598 w 647"/>
                    <a:gd name="T37" fmla="*/ 159 h 212"/>
                    <a:gd name="T38" fmla="*/ 574 w 647"/>
                    <a:gd name="T39" fmla="*/ 155 h 212"/>
                    <a:gd name="T40" fmla="*/ 554 w 647"/>
                    <a:gd name="T41" fmla="*/ 142 h 212"/>
                    <a:gd name="T42" fmla="*/ 542 w 647"/>
                    <a:gd name="T43" fmla="*/ 130 h 212"/>
                    <a:gd name="T44" fmla="*/ 517 w 647"/>
                    <a:gd name="T45" fmla="*/ 122 h 212"/>
                    <a:gd name="T46" fmla="*/ 489 w 647"/>
                    <a:gd name="T47" fmla="*/ 114 h 212"/>
                    <a:gd name="T48" fmla="*/ 464 w 647"/>
                    <a:gd name="T49" fmla="*/ 110 h 212"/>
                    <a:gd name="T50" fmla="*/ 468 w 647"/>
                    <a:gd name="T51" fmla="*/ 102 h 212"/>
                    <a:gd name="T52" fmla="*/ 432 w 647"/>
                    <a:gd name="T53" fmla="*/ 90 h 212"/>
                    <a:gd name="T54" fmla="*/ 407 w 647"/>
                    <a:gd name="T55" fmla="*/ 69 h 212"/>
                    <a:gd name="T56" fmla="*/ 371 w 647"/>
                    <a:gd name="T57" fmla="*/ 57 h 212"/>
                    <a:gd name="T58" fmla="*/ 342 w 647"/>
                    <a:gd name="T59" fmla="*/ 49 h 212"/>
                    <a:gd name="T60" fmla="*/ 318 w 647"/>
                    <a:gd name="T61" fmla="*/ 33 h 212"/>
                    <a:gd name="T62" fmla="*/ 293 w 647"/>
                    <a:gd name="T63" fmla="*/ 16 h 212"/>
                    <a:gd name="T64" fmla="*/ 257 w 647"/>
                    <a:gd name="T65" fmla="*/ 8 h 212"/>
                    <a:gd name="T66" fmla="*/ 224 w 647"/>
                    <a:gd name="T67" fmla="*/ 0 h 212"/>
                    <a:gd name="T68" fmla="*/ 192 w 647"/>
                    <a:gd name="T69" fmla="*/ 0 h 212"/>
                    <a:gd name="T70" fmla="*/ 167 w 647"/>
                    <a:gd name="T71" fmla="*/ 0 h 212"/>
                    <a:gd name="T72" fmla="*/ 131 w 647"/>
                    <a:gd name="T73" fmla="*/ 8 h 212"/>
                    <a:gd name="T74" fmla="*/ 98 w 647"/>
                    <a:gd name="T75" fmla="*/ 12 h 212"/>
                    <a:gd name="T76" fmla="*/ 65 w 647"/>
                    <a:gd name="T77" fmla="*/ 24 h 212"/>
                    <a:gd name="T78" fmla="*/ 33 w 647"/>
                    <a:gd name="T79" fmla="*/ 49 h 212"/>
                    <a:gd name="T80" fmla="*/ 21 w 647"/>
                    <a:gd name="T81" fmla="*/ 73 h 212"/>
                    <a:gd name="T82" fmla="*/ 8 w 647"/>
                    <a:gd name="T83" fmla="*/ 86 h 212"/>
                    <a:gd name="T84" fmla="*/ 41 w 647"/>
                    <a:gd name="T85" fmla="*/ 81 h 212"/>
                    <a:gd name="T86" fmla="*/ 69 w 647"/>
                    <a:gd name="T87" fmla="*/ 65 h 212"/>
                    <a:gd name="T88" fmla="*/ 114 w 647"/>
                    <a:gd name="T89" fmla="*/ 41 h 212"/>
                    <a:gd name="T90" fmla="*/ 143 w 647"/>
                    <a:gd name="T91" fmla="*/ 33 h 212"/>
                    <a:gd name="T92" fmla="*/ 171 w 647"/>
                    <a:gd name="T93" fmla="*/ 33 h 212"/>
                    <a:gd name="T94" fmla="*/ 196 w 647"/>
                    <a:gd name="T95" fmla="*/ 41 h 212"/>
                    <a:gd name="T96" fmla="*/ 175 w 647"/>
                    <a:gd name="T97" fmla="*/ 57 h 212"/>
                    <a:gd name="T98" fmla="*/ 208 w 647"/>
                    <a:gd name="T99" fmla="*/ 65 h 212"/>
                    <a:gd name="T100" fmla="*/ 236 w 647"/>
                    <a:gd name="T101" fmla="*/ 73 h 212"/>
                    <a:gd name="T102" fmla="*/ 265 w 647"/>
                    <a:gd name="T103" fmla="*/ 69 h 212"/>
                    <a:gd name="T104" fmla="*/ 277 w 647"/>
                    <a:gd name="T105" fmla="*/ 81 h 212"/>
                    <a:gd name="T106" fmla="*/ 293 w 647"/>
                    <a:gd name="T107" fmla="*/ 9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7" h="212">
                      <a:moveTo>
                        <a:pt x="293" y="90"/>
                      </a:moveTo>
                      <a:lnTo>
                        <a:pt x="297" y="94"/>
                      </a:lnTo>
                      <a:lnTo>
                        <a:pt x="310" y="94"/>
                      </a:lnTo>
                      <a:lnTo>
                        <a:pt x="322" y="98"/>
                      </a:lnTo>
                      <a:lnTo>
                        <a:pt x="322" y="98"/>
                      </a:lnTo>
                      <a:lnTo>
                        <a:pt x="334" y="102"/>
                      </a:lnTo>
                      <a:lnTo>
                        <a:pt x="346" y="102"/>
                      </a:lnTo>
                      <a:lnTo>
                        <a:pt x="354" y="102"/>
                      </a:lnTo>
                      <a:lnTo>
                        <a:pt x="362" y="98"/>
                      </a:lnTo>
                      <a:lnTo>
                        <a:pt x="375" y="102"/>
                      </a:lnTo>
                      <a:lnTo>
                        <a:pt x="375" y="106"/>
                      </a:lnTo>
                      <a:lnTo>
                        <a:pt x="383" y="114"/>
                      </a:lnTo>
                      <a:lnTo>
                        <a:pt x="383" y="126"/>
                      </a:lnTo>
                      <a:lnTo>
                        <a:pt x="391" y="138"/>
                      </a:lnTo>
                      <a:lnTo>
                        <a:pt x="399" y="147"/>
                      </a:lnTo>
                      <a:lnTo>
                        <a:pt x="411" y="159"/>
                      </a:lnTo>
                      <a:lnTo>
                        <a:pt x="424" y="155"/>
                      </a:lnTo>
                      <a:lnTo>
                        <a:pt x="432" y="159"/>
                      </a:lnTo>
                      <a:lnTo>
                        <a:pt x="444" y="159"/>
                      </a:lnTo>
                      <a:lnTo>
                        <a:pt x="456" y="155"/>
                      </a:lnTo>
                      <a:lnTo>
                        <a:pt x="460" y="167"/>
                      </a:lnTo>
                      <a:lnTo>
                        <a:pt x="468" y="171"/>
                      </a:lnTo>
                      <a:lnTo>
                        <a:pt x="468" y="179"/>
                      </a:lnTo>
                      <a:lnTo>
                        <a:pt x="464" y="183"/>
                      </a:lnTo>
                      <a:lnTo>
                        <a:pt x="448" y="191"/>
                      </a:lnTo>
                      <a:lnTo>
                        <a:pt x="436" y="199"/>
                      </a:lnTo>
                      <a:lnTo>
                        <a:pt x="436" y="212"/>
                      </a:lnTo>
                      <a:lnTo>
                        <a:pt x="448" y="212"/>
                      </a:lnTo>
                      <a:lnTo>
                        <a:pt x="460" y="208"/>
                      </a:lnTo>
                      <a:lnTo>
                        <a:pt x="472" y="208"/>
                      </a:lnTo>
                      <a:lnTo>
                        <a:pt x="476" y="208"/>
                      </a:lnTo>
                      <a:lnTo>
                        <a:pt x="489" y="204"/>
                      </a:lnTo>
                      <a:lnTo>
                        <a:pt x="501" y="204"/>
                      </a:lnTo>
                      <a:lnTo>
                        <a:pt x="513" y="204"/>
                      </a:lnTo>
                      <a:lnTo>
                        <a:pt x="525" y="204"/>
                      </a:lnTo>
                      <a:lnTo>
                        <a:pt x="537" y="204"/>
                      </a:lnTo>
                      <a:lnTo>
                        <a:pt x="550" y="204"/>
                      </a:lnTo>
                      <a:lnTo>
                        <a:pt x="562" y="208"/>
                      </a:lnTo>
                      <a:lnTo>
                        <a:pt x="574" y="208"/>
                      </a:lnTo>
                      <a:lnTo>
                        <a:pt x="582" y="208"/>
                      </a:lnTo>
                      <a:lnTo>
                        <a:pt x="586" y="204"/>
                      </a:lnTo>
                      <a:lnTo>
                        <a:pt x="586" y="199"/>
                      </a:lnTo>
                      <a:lnTo>
                        <a:pt x="590" y="199"/>
                      </a:lnTo>
                      <a:lnTo>
                        <a:pt x="586" y="204"/>
                      </a:lnTo>
                      <a:lnTo>
                        <a:pt x="590" y="208"/>
                      </a:lnTo>
                      <a:lnTo>
                        <a:pt x="590" y="208"/>
                      </a:lnTo>
                      <a:lnTo>
                        <a:pt x="603" y="199"/>
                      </a:lnTo>
                      <a:lnTo>
                        <a:pt x="607" y="199"/>
                      </a:lnTo>
                      <a:lnTo>
                        <a:pt x="615" y="199"/>
                      </a:lnTo>
                      <a:lnTo>
                        <a:pt x="627" y="195"/>
                      </a:lnTo>
                      <a:lnTo>
                        <a:pt x="639" y="195"/>
                      </a:lnTo>
                      <a:lnTo>
                        <a:pt x="647" y="187"/>
                      </a:lnTo>
                      <a:lnTo>
                        <a:pt x="635" y="183"/>
                      </a:lnTo>
                      <a:lnTo>
                        <a:pt x="623" y="179"/>
                      </a:lnTo>
                      <a:lnTo>
                        <a:pt x="615" y="167"/>
                      </a:lnTo>
                      <a:lnTo>
                        <a:pt x="611" y="163"/>
                      </a:lnTo>
                      <a:lnTo>
                        <a:pt x="598" y="159"/>
                      </a:lnTo>
                      <a:lnTo>
                        <a:pt x="586" y="159"/>
                      </a:lnTo>
                      <a:lnTo>
                        <a:pt x="586" y="155"/>
                      </a:lnTo>
                      <a:lnTo>
                        <a:pt x="574" y="155"/>
                      </a:lnTo>
                      <a:lnTo>
                        <a:pt x="562" y="159"/>
                      </a:lnTo>
                      <a:lnTo>
                        <a:pt x="550" y="155"/>
                      </a:lnTo>
                      <a:lnTo>
                        <a:pt x="554" y="142"/>
                      </a:lnTo>
                      <a:lnTo>
                        <a:pt x="558" y="142"/>
                      </a:lnTo>
                      <a:lnTo>
                        <a:pt x="554" y="130"/>
                      </a:lnTo>
                      <a:lnTo>
                        <a:pt x="542" y="130"/>
                      </a:lnTo>
                      <a:lnTo>
                        <a:pt x="542" y="130"/>
                      </a:lnTo>
                      <a:lnTo>
                        <a:pt x="529" y="134"/>
                      </a:lnTo>
                      <a:lnTo>
                        <a:pt x="517" y="122"/>
                      </a:lnTo>
                      <a:lnTo>
                        <a:pt x="513" y="122"/>
                      </a:lnTo>
                      <a:lnTo>
                        <a:pt x="501" y="122"/>
                      </a:lnTo>
                      <a:lnTo>
                        <a:pt x="489" y="114"/>
                      </a:lnTo>
                      <a:lnTo>
                        <a:pt x="476" y="110"/>
                      </a:lnTo>
                      <a:lnTo>
                        <a:pt x="476" y="106"/>
                      </a:lnTo>
                      <a:lnTo>
                        <a:pt x="464" y="110"/>
                      </a:lnTo>
                      <a:lnTo>
                        <a:pt x="460" y="106"/>
                      </a:lnTo>
                      <a:lnTo>
                        <a:pt x="456" y="98"/>
                      </a:lnTo>
                      <a:lnTo>
                        <a:pt x="468" y="102"/>
                      </a:lnTo>
                      <a:lnTo>
                        <a:pt x="456" y="90"/>
                      </a:lnTo>
                      <a:lnTo>
                        <a:pt x="444" y="90"/>
                      </a:lnTo>
                      <a:lnTo>
                        <a:pt x="432" y="90"/>
                      </a:lnTo>
                      <a:lnTo>
                        <a:pt x="419" y="81"/>
                      </a:lnTo>
                      <a:lnTo>
                        <a:pt x="411" y="69"/>
                      </a:lnTo>
                      <a:lnTo>
                        <a:pt x="407" y="69"/>
                      </a:lnTo>
                      <a:lnTo>
                        <a:pt x="395" y="61"/>
                      </a:lnTo>
                      <a:lnTo>
                        <a:pt x="383" y="57"/>
                      </a:lnTo>
                      <a:lnTo>
                        <a:pt x="371" y="57"/>
                      </a:lnTo>
                      <a:lnTo>
                        <a:pt x="358" y="49"/>
                      </a:lnTo>
                      <a:lnTo>
                        <a:pt x="354" y="49"/>
                      </a:lnTo>
                      <a:lnTo>
                        <a:pt x="342" y="49"/>
                      </a:lnTo>
                      <a:lnTo>
                        <a:pt x="330" y="45"/>
                      </a:lnTo>
                      <a:lnTo>
                        <a:pt x="326" y="41"/>
                      </a:lnTo>
                      <a:lnTo>
                        <a:pt x="318" y="33"/>
                      </a:lnTo>
                      <a:lnTo>
                        <a:pt x="306" y="16"/>
                      </a:lnTo>
                      <a:lnTo>
                        <a:pt x="293" y="16"/>
                      </a:lnTo>
                      <a:lnTo>
                        <a:pt x="293" y="16"/>
                      </a:lnTo>
                      <a:lnTo>
                        <a:pt x="281" y="16"/>
                      </a:lnTo>
                      <a:lnTo>
                        <a:pt x="269" y="16"/>
                      </a:lnTo>
                      <a:lnTo>
                        <a:pt x="257" y="8"/>
                      </a:lnTo>
                      <a:lnTo>
                        <a:pt x="249" y="8"/>
                      </a:lnTo>
                      <a:lnTo>
                        <a:pt x="236" y="8"/>
                      </a:lnTo>
                      <a:lnTo>
                        <a:pt x="224" y="0"/>
                      </a:lnTo>
                      <a:lnTo>
                        <a:pt x="212" y="4"/>
                      </a:lnTo>
                      <a:lnTo>
                        <a:pt x="204" y="4"/>
                      </a:lnTo>
                      <a:lnTo>
                        <a:pt x="192" y="0"/>
                      </a:lnTo>
                      <a:lnTo>
                        <a:pt x="179" y="0"/>
                      </a:lnTo>
                      <a:lnTo>
                        <a:pt x="167" y="0"/>
                      </a:lnTo>
                      <a:lnTo>
                        <a:pt x="167" y="0"/>
                      </a:lnTo>
                      <a:lnTo>
                        <a:pt x="155" y="0"/>
                      </a:lnTo>
                      <a:lnTo>
                        <a:pt x="139" y="8"/>
                      </a:lnTo>
                      <a:lnTo>
                        <a:pt x="131" y="8"/>
                      </a:lnTo>
                      <a:lnTo>
                        <a:pt x="114" y="12"/>
                      </a:lnTo>
                      <a:lnTo>
                        <a:pt x="110" y="12"/>
                      </a:lnTo>
                      <a:lnTo>
                        <a:pt x="98" y="12"/>
                      </a:lnTo>
                      <a:lnTo>
                        <a:pt x="90" y="20"/>
                      </a:lnTo>
                      <a:lnTo>
                        <a:pt x="78" y="24"/>
                      </a:lnTo>
                      <a:lnTo>
                        <a:pt x="65" y="24"/>
                      </a:lnTo>
                      <a:lnTo>
                        <a:pt x="53" y="33"/>
                      </a:lnTo>
                      <a:lnTo>
                        <a:pt x="41" y="37"/>
                      </a:lnTo>
                      <a:lnTo>
                        <a:pt x="33" y="49"/>
                      </a:lnTo>
                      <a:lnTo>
                        <a:pt x="29" y="61"/>
                      </a:lnTo>
                      <a:lnTo>
                        <a:pt x="37" y="73"/>
                      </a:lnTo>
                      <a:lnTo>
                        <a:pt x="21" y="73"/>
                      </a:lnTo>
                      <a:lnTo>
                        <a:pt x="13" y="77"/>
                      </a:lnTo>
                      <a:lnTo>
                        <a:pt x="0" y="81"/>
                      </a:lnTo>
                      <a:lnTo>
                        <a:pt x="8" y="86"/>
                      </a:lnTo>
                      <a:lnTo>
                        <a:pt x="21" y="77"/>
                      </a:lnTo>
                      <a:lnTo>
                        <a:pt x="29" y="86"/>
                      </a:lnTo>
                      <a:lnTo>
                        <a:pt x="41" y="81"/>
                      </a:lnTo>
                      <a:lnTo>
                        <a:pt x="53" y="69"/>
                      </a:lnTo>
                      <a:lnTo>
                        <a:pt x="65" y="65"/>
                      </a:lnTo>
                      <a:lnTo>
                        <a:pt x="69" y="65"/>
                      </a:lnTo>
                      <a:lnTo>
                        <a:pt x="82" y="61"/>
                      </a:lnTo>
                      <a:lnTo>
                        <a:pt x="106" y="53"/>
                      </a:lnTo>
                      <a:lnTo>
                        <a:pt x="114" y="41"/>
                      </a:lnTo>
                      <a:lnTo>
                        <a:pt x="122" y="37"/>
                      </a:lnTo>
                      <a:lnTo>
                        <a:pt x="131" y="33"/>
                      </a:lnTo>
                      <a:lnTo>
                        <a:pt x="143" y="33"/>
                      </a:lnTo>
                      <a:lnTo>
                        <a:pt x="155" y="33"/>
                      </a:lnTo>
                      <a:lnTo>
                        <a:pt x="167" y="33"/>
                      </a:lnTo>
                      <a:lnTo>
                        <a:pt x="171" y="33"/>
                      </a:lnTo>
                      <a:lnTo>
                        <a:pt x="183" y="33"/>
                      </a:lnTo>
                      <a:lnTo>
                        <a:pt x="196" y="37"/>
                      </a:lnTo>
                      <a:lnTo>
                        <a:pt x="196" y="41"/>
                      </a:lnTo>
                      <a:lnTo>
                        <a:pt x="187" y="45"/>
                      </a:lnTo>
                      <a:lnTo>
                        <a:pt x="187" y="49"/>
                      </a:lnTo>
                      <a:lnTo>
                        <a:pt x="175" y="57"/>
                      </a:lnTo>
                      <a:lnTo>
                        <a:pt x="187" y="65"/>
                      </a:lnTo>
                      <a:lnTo>
                        <a:pt x="200" y="61"/>
                      </a:lnTo>
                      <a:lnTo>
                        <a:pt x="208" y="65"/>
                      </a:lnTo>
                      <a:lnTo>
                        <a:pt x="220" y="73"/>
                      </a:lnTo>
                      <a:lnTo>
                        <a:pt x="224" y="61"/>
                      </a:lnTo>
                      <a:lnTo>
                        <a:pt x="236" y="73"/>
                      </a:lnTo>
                      <a:lnTo>
                        <a:pt x="261" y="73"/>
                      </a:lnTo>
                      <a:lnTo>
                        <a:pt x="261" y="69"/>
                      </a:lnTo>
                      <a:lnTo>
                        <a:pt x="265" y="69"/>
                      </a:lnTo>
                      <a:lnTo>
                        <a:pt x="269" y="65"/>
                      </a:lnTo>
                      <a:lnTo>
                        <a:pt x="269" y="73"/>
                      </a:lnTo>
                      <a:lnTo>
                        <a:pt x="277" y="81"/>
                      </a:lnTo>
                      <a:lnTo>
                        <a:pt x="289" y="86"/>
                      </a:lnTo>
                      <a:lnTo>
                        <a:pt x="289" y="90"/>
                      </a:lnTo>
                      <a:lnTo>
                        <a:pt x="293" y="94"/>
                      </a:lnTo>
                      <a:lnTo>
                        <a:pt x="293" y="9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07" name="Freeform 537">
                  <a:extLst>
                    <a:ext uri="{FF2B5EF4-FFF2-40B4-BE49-F238E27FC236}">
                      <a16:creationId xmlns:a16="http://schemas.microsoft.com/office/drawing/2014/main" id="{3ED8E5E5-DEDF-4CDC-A832-2E418115F8DE}"/>
                    </a:ext>
                  </a:extLst>
                </p:cNvPr>
                <p:cNvSpPr>
                  <a:spLocks/>
                </p:cNvSpPr>
                <p:nvPr/>
              </p:nvSpPr>
              <p:spPr bwMode="gray">
                <a:xfrm>
                  <a:off x="5591" y="9156"/>
                  <a:ext cx="33" cy="29"/>
                </a:xfrm>
                <a:custGeom>
                  <a:avLst/>
                  <a:gdLst>
                    <a:gd name="T0" fmla="*/ 12 w 33"/>
                    <a:gd name="T1" fmla="*/ 29 h 29"/>
                    <a:gd name="T2" fmla="*/ 25 w 33"/>
                    <a:gd name="T3" fmla="*/ 29 h 29"/>
                    <a:gd name="T4" fmla="*/ 33 w 33"/>
                    <a:gd name="T5" fmla="*/ 21 h 29"/>
                    <a:gd name="T6" fmla="*/ 29 w 33"/>
                    <a:gd name="T7" fmla="*/ 9 h 29"/>
                    <a:gd name="T8" fmla="*/ 16 w 33"/>
                    <a:gd name="T9" fmla="*/ 0 h 29"/>
                    <a:gd name="T10" fmla="*/ 4 w 33"/>
                    <a:gd name="T11" fmla="*/ 5 h 29"/>
                    <a:gd name="T12" fmla="*/ 8 w 33"/>
                    <a:gd name="T13" fmla="*/ 13 h 29"/>
                    <a:gd name="T14" fmla="*/ 0 w 33"/>
                    <a:gd name="T15" fmla="*/ 25 h 29"/>
                    <a:gd name="T16" fmla="*/ 12 w 3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9">
                      <a:moveTo>
                        <a:pt x="12" y="29"/>
                      </a:moveTo>
                      <a:lnTo>
                        <a:pt x="25" y="29"/>
                      </a:lnTo>
                      <a:lnTo>
                        <a:pt x="33" y="21"/>
                      </a:lnTo>
                      <a:lnTo>
                        <a:pt x="29" y="9"/>
                      </a:lnTo>
                      <a:lnTo>
                        <a:pt x="16" y="0"/>
                      </a:lnTo>
                      <a:lnTo>
                        <a:pt x="4" y="5"/>
                      </a:lnTo>
                      <a:lnTo>
                        <a:pt x="8" y="13"/>
                      </a:lnTo>
                      <a:lnTo>
                        <a:pt x="0" y="25"/>
                      </a:lnTo>
                      <a:lnTo>
                        <a:pt x="12" y="2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08" name="Freeform 538">
                  <a:extLst>
                    <a:ext uri="{FF2B5EF4-FFF2-40B4-BE49-F238E27FC236}">
                      <a16:creationId xmlns:a16="http://schemas.microsoft.com/office/drawing/2014/main" id="{524E9C5F-6133-4C20-8A83-D978E6C9B1B7}"/>
                    </a:ext>
                  </a:extLst>
                </p:cNvPr>
                <p:cNvSpPr>
                  <a:spLocks/>
                </p:cNvSpPr>
                <p:nvPr/>
              </p:nvSpPr>
              <p:spPr bwMode="gray">
                <a:xfrm>
                  <a:off x="5864" y="9116"/>
                  <a:ext cx="12" cy="8"/>
                </a:xfrm>
                <a:custGeom>
                  <a:avLst/>
                  <a:gdLst>
                    <a:gd name="T0" fmla="*/ 12 w 12"/>
                    <a:gd name="T1" fmla="*/ 8 h 8"/>
                    <a:gd name="T2" fmla="*/ 12 w 12"/>
                    <a:gd name="T3" fmla="*/ 0 h 8"/>
                    <a:gd name="T4" fmla="*/ 0 w 12"/>
                    <a:gd name="T5" fmla="*/ 4 h 8"/>
                    <a:gd name="T6" fmla="*/ 12 w 12"/>
                    <a:gd name="T7" fmla="*/ 8 h 8"/>
                  </a:gdLst>
                  <a:ahLst/>
                  <a:cxnLst>
                    <a:cxn ang="0">
                      <a:pos x="T0" y="T1"/>
                    </a:cxn>
                    <a:cxn ang="0">
                      <a:pos x="T2" y="T3"/>
                    </a:cxn>
                    <a:cxn ang="0">
                      <a:pos x="T4" y="T5"/>
                    </a:cxn>
                    <a:cxn ang="0">
                      <a:pos x="T6" y="T7"/>
                    </a:cxn>
                  </a:cxnLst>
                  <a:rect l="0" t="0" r="r" b="b"/>
                  <a:pathLst>
                    <a:path w="12" h="8">
                      <a:moveTo>
                        <a:pt x="12" y="8"/>
                      </a:moveTo>
                      <a:lnTo>
                        <a:pt x="12" y="0"/>
                      </a:lnTo>
                      <a:lnTo>
                        <a:pt x="0" y="4"/>
                      </a:lnTo>
                      <a:lnTo>
                        <a:pt x="12"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09" name="Freeform 539">
                  <a:extLst>
                    <a:ext uri="{FF2B5EF4-FFF2-40B4-BE49-F238E27FC236}">
                      <a16:creationId xmlns:a16="http://schemas.microsoft.com/office/drawing/2014/main" id="{896FB0A5-465B-424F-B62E-5D9714CD1F27}"/>
                    </a:ext>
                  </a:extLst>
                </p:cNvPr>
                <p:cNvSpPr>
                  <a:spLocks/>
                </p:cNvSpPr>
                <p:nvPr/>
              </p:nvSpPr>
              <p:spPr bwMode="gray">
                <a:xfrm>
                  <a:off x="5904" y="9144"/>
                  <a:ext cx="13" cy="12"/>
                </a:xfrm>
                <a:custGeom>
                  <a:avLst/>
                  <a:gdLst>
                    <a:gd name="T0" fmla="*/ 13 w 13"/>
                    <a:gd name="T1" fmla="*/ 0 h 12"/>
                    <a:gd name="T2" fmla="*/ 0 w 13"/>
                    <a:gd name="T3" fmla="*/ 4 h 12"/>
                    <a:gd name="T4" fmla="*/ 13 w 13"/>
                    <a:gd name="T5" fmla="*/ 12 h 12"/>
                    <a:gd name="T6" fmla="*/ 13 w 13"/>
                    <a:gd name="T7" fmla="*/ 0 h 12"/>
                  </a:gdLst>
                  <a:ahLst/>
                  <a:cxnLst>
                    <a:cxn ang="0">
                      <a:pos x="T0" y="T1"/>
                    </a:cxn>
                    <a:cxn ang="0">
                      <a:pos x="T2" y="T3"/>
                    </a:cxn>
                    <a:cxn ang="0">
                      <a:pos x="T4" y="T5"/>
                    </a:cxn>
                    <a:cxn ang="0">
                      <a:pos x="T6" y="T7"/>
                    </a:cxn>
                  </a:cxnLst>
                  <a:rect l="0" t="0" r="r" b="b"/>
                  <a:pathLst>
                    <a:path w="13" h="12">
                      <a:moveTo>
                        <a:pt x="13" y="0"/>
                      </a:moveTo>
                      <a:lnTo>
                        <a:pt x="0" y="4"/>
                      </a:lnTo>
                      <a:lnTo>
                        <a:pt x="13" y="12"/>
                      </a:lnTo>
                      <a:lnTo>
                        <a:pt x="1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594" name="Group 540">
                <a:extLst>
                  <a:ext uri="{FF2B5EF4-FFF2-40B4-BE49-F238E27FC236}">
                    <a16:creationId xmlns:a16="http://schemas.microsoft.com/office/drawing/2014/main" id="{263E0955-37F5-4775-9347-E0DBECCB0E68}"/>
                  </a:ext>
                </a:extLst>
              </p:cNvPr>
              <p:cNvGrpSpPr>
                <a:grpSpLocks/>
              </p:cNvGrpSpPr>
              <p:nvPr/>
            </p:nvGrpSpPr>
            <p:grpSpPr bwMode="auto">
              <a:xfrm>
                <a:off x="3997687" y="4110860"/>
                <a:ext cx="133446" cy="121294"/>
                <a:chOff x="5847" y="8835"/>
                <a:chExt cx="367" cy="301"/>
              </a:xfrm>
              <a:solidFill>
                <a:srgbClr val="BABABA"/>
              </a:solidFill>
            </p:grpSpPr>
            <p:sp>
              <p:nvSpPr>
                <p:cNvPr id="595" name="Freeform 541">
                  <a:extLst>
                    <a:ext uri="{FF2B5EF4-FFF2-40B4-BE49-F238E27FC236}">
                      <a16:creationId xmlns:a16="http://schemas.microsoft.com/office/drawing/2014/main" id="{E3A99374-A4A5-46C3-B6CE-58F82E4DC6A3}"/>
                    </a:ext>
                  </a:extLst>
                </p:cNvPr>
                <p:cNvSpPr>
                  <a:spLocks/>
                </p:cNvSpPr>
                <p:nvPr/>
              </p:nvSpPr>
              <p:spPr bwMode="gray">
                <a:xfrm>
                  <a:off x="5847" y="8843"/>
                  <a:ext cx="53" cy="20"/>
                </a:xfrm>
                <a:custGeom>
                  <a:avLst/>
                  <a:gdLst>
                    <a:gd name="T0" fmla="*/ 29 w 53"/>
                    <a:gd name="T1" fmla="*/ 8 h 20"/>
                    <a:gd name="T2" fmla="*/ 17 w 53"/>
                    <a:gd name="T3" fmla="*/ 0 h 20"/>
                    <a:gd name="T4" fmla="*/ 13 w 53"/>
                    <a:gd name="T5" fmla="*/ 12 h 20"/>
                    <a:gd name="T6" fmla="*/ 0 w 53"/>
                    <a:gd name="T7" fmla="*/ 12 h 20"/>
                    <a:gd name="T8" fmla="*/ 13 w 53"/>
                    <a:gd name="T9" fmla="*/ 20 h 20"/>
                    <a:gd name="T10" fmla="*/ 17 w 53"/>
                    <a:gd name="T11" fmla="*/ 16 h 20"/>
                    <a:gd name="T12" fmla="*/ 29 w 53"/>
                    <a:gd name="T13" fmla="*/ 12 h 20"/>
                    <a:gd name="T14" fmla="*/ 41 w 53"/>
                    <a:gd name="T15" fmla="*/ 12 h 20"/>
                    <a:gd name="T16" fmla="*/ 53 w 53"/>
                    <a:gd name="T17" fmla="*/ 4 h 20"/>
                    <a:gd name="T18" fmla="*/ 41 w 53"/>
                    <a:gd name="T19" fmla="*/ 4 h 20"/>
                    <a:gd name="T20" fmla="*/ 29 w 53"/>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0">
                      <a:moveTo>
                        <a:pt x="29" y="8"/>
                      </a:moveTo>
                      <a:lnTo>
                        <a:pt x="17" y="0"/>
                      </a:lnTo>
                      <a:lnTo>
                        <a:pt x="13" y="12"/>
                      </a:lnTo>
                      <a:lnTo>
                        <a:pt x="0" y="12"/>
                      </a:lnTo>
                      <a:lnTo>
                        <a:pt x="13" y="20"/>
                      </a:lnTo>
                      <a:lnTo>
                        <a:pt x="17" y="16"/>
                      </a:lnTo>
                      <a:lnTo>
                        <a:pt x="29" y="12"/>
                      </a:lnTo>
                      <a:lnTo>
                        <a:pt x="41" y="12"/>
                      </a:lnTo>
                      <a:lnTo>
                        <a:pt x="53" y="4"/>
                      </a:lnTo>
                      <a:lnTo>
                        <a:pt x="41" y="4"/>
                      </a:lnTo>
                      <a:lnTo>
                        <a:pt x="29"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96" name="Freeform 542">
                  <a:extLst>
                    <a:ext uri="{FF2B5EF4-FFF2-40B4-BE49-F238E27FC236}">
                      <a16:creationId xmlns:a16="http://schemas.microsoft.com/office/drawing/2014/main" id="{C027510B-0EA0-47FF-A9B4-59B124E750B0}"/>
                    </a:ext>
                  </a:extLst>
                </p:cNvPr>
                <p:cNvSpPr>
                  <a:spLocks/>
                </p:cNvSpPr>
                <p:nvPr/>
              </p:nvSpPr>
              <p:spPr bwMode="gray">
                <a:xfrm>
                  <a:off x="5880" y="8945"/>
                  <a:ext cx="37" cy="61"/>
                </a:xfrm>
                <a:custGeom>
                  <a:avLst/>
                  <a:gdLst>
                    <a:gd name="T0" fmla="*/ 20 w 37"/>
                    <a:gd name="T1" fmla="*/ 4 h 61"/>
                    <a:gd name="T2" fmla="*/ 8 w 37"/>
                    <a:gd name="T3" fmla="*/ 0 h 61"/>
                    <a:gd name="T4" fmla="*/ 8 w 37"/>
                    <a:gd name="T5" fmla="*/ 8 h 61"/>
                    <a:gd name="T6" fmla="*/ 8 w 37"/>
                    <a:gd name="T7" fmla="*/ 20 h 61"/>
                    <a:gd name="T8" fmla="*/ 0 w 37"/>
                    <a:gd name="T9" fmla="*/ 32 h 61"/>
                    <a:gd name="T10" fmla="*/ 0 w 37"/>
                    <a:gd name="T11" fmla="*/ 45 h 61"/>
                    <a:gd name="T12" fmla="*/ 12 w 37"/>
                    <a:gd name="T13" fmla="*/ 49 h 61"/>
                    <a:gd name="T14" fmla="*/ 20 w 37"/>
                    <a:gd name="T15" fmla="*/ 61 h 61"/>
                    <a:gd name="T16" fmla="*/ 29 w 37"/>
                    <a:gd name="T17" fmla="*/ 49 h 61"/>
                    <a:gd name="T18" fmla="*/ 37 w 37"/>
                    <a:gd name="T19" fmla="*/ 41 h 61"/>
                    <a:gd name="T20" fmla="*/ 29 w 37"/>
                    <a:gd name="T21" fmla="*/ 28 h 61"/>
                    <a:gd name="T22" fmla="*/ 24 w 37"/>
                    <a:gd name="T23" fmla="*/ 16 h 61"/>
                    <a:gd name="T24" fmla="*/ 20 w 37"/>
                    <a:gd name="T25"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1">
                      <a:moveTo>
                        <a:pt x="20" y="4"/>
                      </a:moveTo>
                      <a:lnTo>
                        <a:pt x="8" y="0"/>
                      </a:lnTo>
                      <a:lnTo>
                        <a:pt x="8" y="8"/>
                      </a:lnTo>
                      <a:lnTo>
                        <a:pt x="8" y="20"/>
                      </a:lnTo>
                      <a:lnTo>
                        <a:pt x="0" y="32"/>
                      </a:lnTo>
                      <a:lnTo>
                        <a:pt x="0" y="45"/>
                      </a:lnTo>
                      <a:lnTo>
                        <a:pt x="12" y="49"/>
                      </a:lnTo>
                      <a:lnTo>
                        <a:pt x="20" y="61"/>
                      </a:lnTo>
                      <a:lnTo>
                        <a:pt x="29" y="49"/>
                      </a:lnTo>
                      <a:lnTo>
                        <a:pt x="37" y="41"/>
                      </a:lnTo>
                      <a:lnTo>
                        <a:pt x="29" y="28"/>
                      </a:lnTo>
                      <a:lnTo>
                        <a:pt x="24" y="16"/>
                      </a:lnTo>
                      <a:lnTo>
                        <a:pt x="2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97" name="Freeform 543">
                  <a:extLst>
                    <a:ext uri="{FF2B5EF4-FFF2-40B4-BE49-F238E27FC236}">
                      <a16:creationId xmlns:a16="http://schemas.microsoft.com/office/drawing/2014/main" id="{86BE3663-C9A3-4CE3-B70E-FFC96A697ABD}"/>
                    </a:ext>
                  </a:extLst>
                </p:cNvPr>
                <p:cNvSpPr>
                  <a:spLocks/>
                </p:cNvSpPr>
                <p:nvPr/>
              </p:nvSpPr>
              <p:spPr bwMode="gray">
                <a:xfrm>
                  <a:off x="5904" y="9006"/>
                  <a:ext cx="25" cy="32"/>
                </a:xfrm>
                <a:custGeom>
                  <a:avLst/>
                  <a:gdLst>
                    <a:gd name="T0" fmla="*/ 25 w 25"/>
                    <a:gd name="T1" fmla="*/ 24 h 32"/>
                    <a:gd name="T2" fmla="*/ 13 w 25"/>
                    <a:gd name="T3" fmla="*/ 12 h 32"/>
                    <a:gd name="T4" fmla="*/ 13 w 25"/>
                    <a:gd name="T5" fmla="*/ 0 h 32"/>
                    <a:gd name="T6" fmla="*/ 0 w 25"/>
                    <a:gd name="T7" fmla="*/ 12 h 32"/>
                    <a:gd name="T8" fmla="*/ 5 w 25"/>
                    <a:gd name="T9" fmla="*/ 24 h 32"/>
                    <a:gd name="T10" fmla="*/ 17 w 25"/>
                    <a:gd name="T11" fmla="*/ 32 h 32"/>
                    <a:gd name="T12" fmla="*/ 25 w 25"/>
                    <a:gd name="T13" fmla="*/ 24 h 32"/>
                  </a:gdLst>
                  <a:ahLst/>
                  <a:cxnLst>
                    <a:cxn ang="0">
                      <a:pos x="T0" y="T1"/>
                    </a:cxn>
                    <a:cxn ang="0">
                      <a:pos x="T2" y="T3"/>
                    </a:cxn>
                    <a:cxn ang="0">
                      <a:pos x="T4" y="T5"/>
                    </a:cxn>
                    <a:cxn ang="0">
                      <a:pos x="T6" y="T7"/>
                    </a:cxn>
                    <a:cxn ang="0">
                      <a:pos x="T8" y="T9"/>
                    </a:cxn>
                    <a:cxn ang="0">
                      <a:pos x="T10" y="T11"/>
                    </a:cxn>
                    <a:cxn ang="0">
                      <a:pos x="T12" y="T13"/>
                    </a:cxn>
                  </a:cxnLst>
                  <a:rect l="0" t="0" r="r" b="b"/>
                  <a:pathLst>
                    <a:path w="25" h="32">
                      <a:moveTo>
                        <a:pt x="25" y="24"/>
                      </a:moveTo>
                      <a:lnTo>
                        <a:pt x="13" y="12"/>
                      </a:lnTo>
                      <a:lnTo>
                        <a:pt x="13" y="0"/>
                      </a:lnTo>
                      <a:lnTo>
                        <a:pt x="0" y="12"/>
                      </a:lnTo>
                      <a:lnTo>
                        <a:pt x="5" y="24"/>
                      </a:lnTo>
                      <a:lnTo>
                        <a:pt x="17" y="32"/>
                      </a:lnTo>
                      <a:lnTo>
                        <a:pt x="25"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98" name="Freeform 544">
                  <a:extLst>
                    <a:ext uri="{FF2B5EF4-FFF2-40B4-BE49-F238E27FC236}">
                      <a16:creationId xmlns:a16="http://schemas.microsoft.com/office/drawing/2014/main" id="{5E5A06BE-5347-4F88-A287-049DCB11F5A5}"/>
                    </a:ext>
                  </a:extLst>
                </p:cNvPr>
                <p:cNvSpPr>
                  <a:spLocks/>
                </p:cNvSpPr>
                <p:nvPr/>
              </p:nvSpPr>
              <p:spPr bwMode="gray">
                <a:xfrm>
                  <a:off x="5909" y="8835"/>
                  <a:ext cx="48" cy="65"/>
                </a:xfrm>
                <a:custGeom>
                  <a:avLst/>
                  <a:gdLst>
                    <a:gd name="T0" fmla="*/ 0 w 48"/>
                    <a:gd name="T1" fmla="*/ 0 h 65"/>
                    <a:gd name="T2" fmla="*/ 12 w 48"/>
                    <a:gd name="T3" fmla="*/ 4 h 65"/>
                    <a:gd name="T4" fmla="*/ 24 w 48"/>
                    <a:gd name="T5" fmla="*/ 8 h 65"/>
                    <a:gd name="T6" fmla="*/ 32 w 48"/>
                    <a:gd name="T7" fmla="*/ 20 h 65"/>
                    <a:gd name="T8" fmla="*/ 36 w 48"/>
                    <a:gd name="T9" fmla="*/ 33 h 65"/>
                    <a:gd name="T10" fmla="*/ 36 w 48"/>
                    <a:gd name="T11" fmla="*/ 45 h 65"/>
                    <a:gd name="T12" fmla="*/ 32 w 48"/>
                    <a:gd name="T13" fmla="*/ 57 h 65"/>
                    <a:gd name="T14" fmla="*/ 36 w 48"/>
                    <a:gd name="T15" fmla="*/ 65 h 65"/>
                    <a:gd name="T16" fmla="*/ 40 w 48"/>
                    <a:gd name="T17" fmla="*/ 57 h 65"/>
                    <a:gd name="T18" fmla="*/ 40 w 48"/>
                    <a:gd name="T19" fmla="*/ 49 h 65"/>
                    <a:gd name="T20" fmla="*/ 48 w 48"/>
                    <a:gd name="T21" fmla="*/ 37 h 65"/>
                    <a:gd name="T22" fmla="*/ 44 w 48"/>
                    <a:gd name="T23" fmla="*/ 24 h 65"/>
                    <a:gd name="T24" fmla="*/ 32 w 48"/>
                    <a:gd name="T25" fmla="*/ 16 h 65"/>
                    <a:gd name="T26" fmla="*/ 20 w 48"/>
                    <a:gd name="T27" fmla="*/ 4 h 65"/>
                    <a:gd name="T28" fmla="*/ 8 w 48"/>
                    <a:gd name="T29" fmla="*/ 0 h 65"/>
                    <a:gd name="T30" fmla="*/ 0 w 48"/>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5">
                      <a:moveTo>
                        <a:pt x="0" y="0"/>
                      </a:moveTo>
                      <a:lnTo>
                        <a:pt x="12" y="4"/>
                      </a:lnTo>
                      <a:lnTo>
                        <a:pt x="24" y="8"/>
                      </a:lnTo>
                      <a:lnTo>
                        <a:pt x="32" y="20"/>
                      </a:lnTo>
                      <a:lnTo>
                        <a:pt x="36" y="33"/>
                      </a:lnTo>
                      <a:lnTo>
                        <a:pt x="36" y="45"/>
                      </a:lnTo>
                      <a:lnTo>
                        <a:pt x="32" y="57"/>
                      </a:lnTo>
                      <a:lnTo>
                        <a:pt x="36" y="65"/>
                      </a:lnTo>
                      <a:lnTo>
                        <a:pt x="40" y="57"/>
                      </a:lnTo>
                      <a:lnTo>
                        <a:pt x="40" y="49"/>
                      </a:lnTo>
                      <a:lnTo>
                        <a:pt x="48" y="37"/>
                      </a:lnTo>
                      <a:lnTo>
                        <a:pt x="44" y="24"/>
                      </a:lnTo>
                      <a:lnTo>
                        <a:pt x="32" y="16"/>
                      </a:lnTo>
                      <a:lnTo>
                        <a:pt x="20" y="4"/>
                      </a:lnTo>
                      <a:lnTo>
                        <a:pt x="8"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599" name="Freeform 545">
                  <a:extLst>
                    <a:ext uri="{FF2B5EF4-FFF2-40B4-BE49-F238E27FC236}">
                      <a16:creationId xmlns:a16="http://schemas.microsoft.com/office/drawing/2014/main" id="{16DF82C7-C13D-4544-AD7D-161E41FAB3B8}"/>
                    </a:ext>
                  </a:extLst>
                </p:cNvPr>
                <p:cNvSpPr>
                  <a:spLocks/>
                </p:cNvSpPr>
                <p:nvPr/>
              </p:nvSpPr>
              <p:spPr bwMode="gray">
                <a:xfrm>
                  <a:off x="6018" y="9043"/>
                  <a:ext cx="13" cy="8"/>
                </a:xfrm>
                <a:custGeom>
                  <a:avLst/>
                  <a:gdLst>
                    <a:gd name="T0" fmla="*/ 0 w 13"/>
                    <a:gd name="T1" fmla="*/ 4 h 8"/>
                    <a:gd name="T2" fmla="*/ 13 w 13"/>
                    <a:gd name="T3" fmla="*/ 8 h 8"/>
                    <a:gd name="T4" fmla="*/ 0 w 13"/>
                    <a:gd name="T5" fmla="*/ 0 h 8"/>
                    <a:gd name="T6" fmla="*/ 0 w 13"/>
                    <a:gd name="T7" fmla="*/ 4 h 8"/>
                  </a:gdLst>
                  <a:ahLst/>
                  <a:cxnLst>
                    <a:cxn ang="0">
                      <a:pos x="T0" y="T1"/>
                    </a:cxn>
                    <a:cxn ang="0">
                      <a:pos x="T2" y="T3"/>
                    </a:cxn>
                    <a:cxn ang="0">
                      <a:pos x="T4" y="T5"/>
                    </a:cxn>
                    <a:cxn ang="0">
                      <a:pos x="T6" y="T7"/>
                    </a:cxn>
                  </a:cxnLst>
                  <a:rect l="0" t="0" r="r" b="b"/>
                  <a:pathLst>
                    <a:path w="13" h="8">
                      <a:moveTo>
                        <a:pt x="0" y="4"/>
                      </a:moveTo>
                      <a:lnTo>
                        <a:pt x="13" y="8"/>
                      </a:lnTo>
                      <a:lnTo>
                        <a:pt x="0"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00" name="Freeform 546">
                  <a:extLst>
                    <a:ext uri="{FF2B5EF4-FFF2-40B4-BE49-F238E27FC236}">
                      <a16:creationId xmlns:a16="http://schemas.microsoft.com/office/drawing/2014/main" id="{B5C37463-E9D8-4E89-A089-3455B70FAD07}"/>
                    </a:ext>
                  </a:extLst>
                </p:cNvPr>
                <p:cNvSpPr>
                  <a:spLocks/>
                </p:cNvSpPr>
                <p:nvPr/>
              </p:nvSpPr>
              <p:spPr bwMode="gray">
                <a:xfrm>
                  <a:off x="5974" y="8933"/>
                  <a:ext cx="40" cy="36"/>
                </a:xfrm>
                <a:custGeom>
                  <a:avLst/>
                  <a:gdLst>
                    <a:gd name="T0" fmla="*/ 0 w 40"/>
                    <a:gd name="T1" fmla="*/ 0 h 36"/>
                    <a:gd name="T2" fmla="*/ 12 w 40"/>
                    <a:gd name="T3" fmla="*/ 0 h 36"/>
                    <a:gd name="T4" fmla="*/ 20 w 40"/>
                    <a:gd name="T5" fmla="*/ 4 h 36"/>
                    <a:gd name="T6" fmla="*/ 32 w 40"/>
                    <a:gd name="T7" fmla="*/ 16 h 36"/>
                    <a:gd name="T8" fmla="*/ 36 w 40"/>
                    <a:gd name="T9" fmla="*/ 28 h 36"/>
                    <a:gd name="T10" fmla="*/ 36 w 40"/>
                    <a:gd name="T11" fmla="*/ 36 h 36"/>
                    <a:gd name="T12" fmla="*/ 40 w 40"/>
                    <a:gd name="T13" fmla="*/ 28 h 36"/>
                    <a:gd name="T14" fmla="*/ 36 w 40"/>
                    <a:gd name="T15" fmla="*/ 16 h 36"/>
                    <a:gd name="T16" fmla="*/ 24 w 40"/>
                    <a:gd name="T17" fmla="*/ 4 h 36"/>
                    <a:gd name="T18" fmla="*/ 12 w 40"/>
                    <a:gd name="T19" fmla="*/ 0 h 36"/>
                    <a:gd name="T20" fmla="*/ 0 w 40"/>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6">
                      <a:moveTo>
                        <a:pt x="0" y="0"/>
                      </a:moveTo>
                      <a:lnTo>
                        <a:pt x="12" y="0"/>
                      </a:lnTo>
                      <a:lnTo>
                        <a:pt x="20" y="4"/>
                      </a:lnTo>
                      <a:lnTo>
                        <a:pt x="32" y="16"/>
                      </a:lnTo>
                      <a:lnTo>
                        <a:pt x="36" y="28"/>
                      </a:lnTo>
                      <a:lnTo>
                        <a:pt x="36" y="36"/>
                      </a:lnTo>
                      <a:lnTo>
                        <a:pt x="40" y="28"/>
                      </a:lnTo>
                      <a:lnTo>
                        <a:pt x="36" y="16"/>
                      </a:lnTo>
                      <a:lnTo>
                        <a:pt x="24" y="4"/>
                      </a:lnTo>
                      <a:lnTo>
                        <a:pt x="12"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01" name="Freeform 547">
                  <a:extLst>
                    <a:ext uri="{FF2B5EF4-FFF2-40B4-BE49-F238E27FC236}">
                      <a16:creationId xmlns:a16="http://schemas.microsoft.com/office/drawing/2014/main" id="{306DBF11-71ED-42A0-9FD0-077E208D6C57}"/>
                    </a:ext>
                  </a:extLst>
                </p:cNvPr>
                <p:cNvSpPr>
                  <a:spLocks/>
                </p:cNvSpPr>
                <p:nvPr/>
              </p:nvSpPr>
              <p:spPr bwMode="gray">
                <a:xfrm>
                  <a:off x="6039" y="8977"/>
                  <a:ext cx="16" cy="37"/>
                </a:xfrm>
                <a:custGeom>
                  <a:avLst/>
                  <a:gdLst>
                    <a:gd name="T0" fmla="*/ 8 w 16"/>
                    <a:gd name="T1" fmla="*/ 13 h 37"/>
                    <a:gd name="T2" fmla="*/ 12 w 16"/>
                    <a:gd name="T3" fmla="*/ 25 h 37"/>
                    <a:gd name="T4" fmla="*/ 16 w 16"/>
                    <a:gd name="T5" fmla="*/ 37 h 37"/>
                    <a:gd name="T6" fmla="*/ 16 w 16"/>
                    <a:gd name="T7" fmla="*/ 25 h 37"/>
                    <a:gd name="T8" fmla="*/ 8 w 16"/>
                    <a:gd name="T9" fmla="*/ 13 h 37"/>
                    <a:gd name="T10" fmla="*/ 0 w 16"/>
                    <a:gd name="T11" fmla="*/ 0 h 37"/>
                    <a:gd name="T12" fmla="*/ 8 w 16"/>
                    <a:gd name="T13" fmla="*/ 13 h 37"/>
                  </a:gdLst>
                  <a:ahLst/>
                  <a:cxnLst>
                    <a:cxn ang="0">
                      <a:pos x="T0" y="T1"/>
                    </a:cxn>
                    <a:cxn ang="0">
                      <a:pos x="T2" y="T3"/>
                    </a:cxn>
                    <a:cxn ang="0">
                      <a:pos x="T4" y="T5"/>
                    </a:cxn>
                    <a:cxn ang="0">
                      <a:pos x="T6" y="T7"/>
                    </a:cxn>
                    <a:cxn ang="0">
                      <a:pos x="T8" y="T9"/>
                    </a:cxn>
                    <a:cxn ang="0">
                      <a:pos x="T10" y="T11"/>
                    </a:cxn>
                    <a:cxn ang="0">
                      <a:pos x="T12" y="T13"/>
                    </a:cxn>
                  </a:cxnLst>
                  <a:rect l="0" t="0" r="r" b="b"/>
                  <a:pathLst>
                    <a:path w="16" h="37">
                      <a:moveTo>
                        <a:pt x="8" y="13"/>
                      </a:moveTo>
                      <a:lnTo>
                        <a:pt x="12" y="25"/>
                      </a:lnTo>
                      <a:lnTo>
                        <a:pt x="16" y="37"/>
                      </a:lnTo>
                      <a:lnTo>
                        <a:pt x="16" y="25"/>
                      </a:lnTo>
                      <a:lnTo>
                        <a:pt x="8" y="13"/>
                      </a:lnTo>
                      <a:lnTo>
                        <a:pt x="0" y="0"/>
                      </a:lnTo>
                      <a:lnTo>
                        <a:pt x="8"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02" name="Freeform 548">
                  <a:extLst>
                    <a:ext uri="{FF2B5EF4-FFF2-40B4-BE49-F238E27FC236}">
                      <a16:creationId xmlns:a16="http://schemas.microsoft.com/office/drawing/2014/main" id="{BB861553-B56E-488D-877D-9F6BC2324816}"/>
                    </a:ext>
                  </a:extLst>
                </p:cNvPr>
                <p:cNvSpPr>
                  <a:spLocks/>
                </p:cNvSpPr>
                <p:nvPr/>
              </p:nvSpPr>
              <p:spPr bwMode="gray">
                <a:xfrm>
                  <a:off x="6124" y="9104"/>
                  <a:ext cx="12" cy="4"/>
                </a:xfrm>
                <a:custGeom>
                  <a:avLst/>
                  <a:gdLst>
                    <a:gd name="T0" fmla="*/ 12 w 12"/>
                    <a:gd name="T1" fmla="*/ 4 h 4"/>
                    <a:gd name="T2" fmla="*/ 12 w 12"/>
                    <a:gd name="T3" fmla="*/ 0 h 4"/>
                    <a:gd name="T4" fmla="*/ 0 w 12"/>
                    <a:gd name="T5" fmla="*/ 0 h 4"/>
                    <a:gd name="T6" fmla="*/ 12 w 12"/>
                    <a:gd name="T7" fmla="*/ 4 h 4"/>
                  </a:gdLst>
                  <a:ahLst/>
                  <a:cxnLst>
                    <a:cxn ang="0">
                      <a:pos x="T0" y="T1"/>
                    </a:cxn>
                    <a:cxn ang="0">
                      <a:pos x="T2" y="T3"/>
                    </a:cxn>
                    <a:cxn ang="0">
                      <a:pos x="T4" y="T5"/>
                    </a:cxn>
                    <a:cxn ang="0">
                      <a:pos x="T6" y="T7"/>
                    </a:cxn>
                  </a:cxnLst>
                  <a:rect l="0" t="0" r="r" b="b"/>
                  <a:pathLst>
                    <a:path w="12" h="4">
                      <a:moveTo>
                        <a:pt x="12" y="4"/>
                      </a:moveTo>
                      <a:lnTo>
                        <a:pt x="12" y="0"/>
                      </a:lnTo>
                      <a:lnTo>
                        <a:pt x="0" y="0"/>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03" name="Freeform 549">
                  <a:extLst>
                    <a:ext uri="{FF2B5EF4-FFF2-40B4-BE49-F238E27FC236}">
                      <a16:creationId xmlns:a16="http://schemas.microsoft.com/office/drawing/2014/main" id="{ABF1E118-57D4-44E1-81AC-D313E1746A88}"/>
                    </a:ext>
                  </a:extLst>
                </p:cNvPr>
                <p:cNvSpPr>
                  <a:spLocks/>
                </p:cNvSpPr>
                <p:nvPr/>
              </p:nvSpPr>
              <p:spPr bwMode="gray">
                <a:xfrm>
                  <a:off x="6063" y="9043"/>
                  <a:ext cx="25" cy="48"/>
                </a:xfrm>
                <a:custGeom>
                  <a:avLst/>
                  <a:gdLst>
                    <a:gd name="T0" fmla="*/ 4 w 25"/>
                    <a:gd name="T1" fmla="*/ 12 h 48"/>
                    <a:gd name="T2" fmla="*/ 8 w 25"/>
                    <a:gd name="T3" fmla="*/ 24 h 48"/>
                    <a:gd name="T4" fmla="*/ 12 w 25"/>
                    <a:gd name="T5" fmla="*/ 36 h 48"/>
                    <a:gd name="T6" fmla="*/ 25 w 25"/>
                    <a:gd name="T7" fmla="*/ 48 h 48"/>
                    <a:gd name="T8" fmla="*/ 16 w 25"/>
                    <a:gd name="T9" fmla="*/ 36 h 48"/>
                    <a:gd name="T10" fmla="*/ 12 w 25"/>
                    <a:gd name="T11" fmla="*/ 24 h 48"/>
                    <a:gd name="T12" fmla="*/ 8 w 25"/>
                    <a:gd name="T13" fmla="*/ 12 h 48"/>
                    <a:gd name="T14" fmla="*/ 0 w 25"/>
                    <a:gd name="T15" fmla="*/ 0 h 48"/>
                    <a:gd name="T16" fmla="*/ 4 w 25"/>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4" y="12"/>
                      </a:moveTo>
                      <a:lnTo>
                        <a:pt x="8" y="24"/>
                      </a:lnTo>
                      <a:lnTo>
                        <a:pt x="12" y="36"/>
                      </a:lnTo>
                      <a:lnTo>
                        <a:pt x="25" y="48"/>
                      </a:lnTo>
                      <a:lnTo>
                        <a:pt x="16" y="36"/>
                      </a:lnTo>
                      <a:lnTo>
                        <a:pt x="12" y="24"/>
                      </a:lnTo>
                      <a:lnTo>
                        <a:pt x="8" y="12"/>
                      </a:lnTo>
                      <a:lnTo>
                        <a:pt x="0" y="0"/>
                      </a:lnTo>
                      <a:lnTo>
                        <a:pt x="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04" name="Freeform 550">
                  <a:extLst>
                    <a:ext uri="{FF2B5EF4-FFF2-40B4-BE49-F238E27FC236}">
                      <a16:creationId xmlns:a16="http://schemas.microsoft.com/office/drawing/2014/main" id="{D3AAC7DF-959D-4490-BCD8-4B591F5E41EE}"/>
                    </a:ext>
                  </a:extLst>
                </p:cNvPr>
                <p:cNvSpPr>
                  <a:spLocks/>
                </p:cNvSpPr>
                <p:nvPr/>
              </p:nvSpPr>
              <p:spPr bwMode="gray">
                <a:xfrm>
                  <a:off x="6128" y="9108"/>
                  <a:ext cx="21" cy="28"/>
                </a:xfrm>
                <a:custGeom>
                  <a:avLst/>
                  <a:gdLst>
                    <a:gd name="T0" fmla="*/ 0 w 21"/>
                    <a:gd name="T1" fmla="*/ 28 h 28"/>
                    <a:gd name="T2" fmla="*/ 8 w 21"/>
                    <a:gd name="T3" fmla="*/ 24 h 28"/>
                    <a:gd name="T4" fmla="*/ 21 w 21"/>
                    <a:gd name="T5" fmla="*/ 12 h 28"/>
                    <a:gd name="T6" fmla="*/ 12 w 21"/>
                    <a:gd name="T7" fmla="*/ 0 h 28"/>
                    <a:gd name="T8" fmla="*/ 21 w 21"/>
                    <a:gd name="T9" fmla="*/ 12 h 28"/>
                    <a:gd name="T10" fmla="*/ 8 w 21"/>
                    <a:gd name="T11" fmla="*/ 20 h 28"/>
                    <a:gd name="T12" fmla="*/ 0 w 2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0" y="28"/>
                      </a:moveTo>
                      <a:lnTo>
                        <a:pt x="8" y="24"/>
                      </a:lnTo>
                      <a:lnTo>
                        <a:pt x="21" y="12"/>
                      </a:lnTo>
                      <a:lnTo>
                        <a:pt x="12" y="0"/>
                      </a:lnTo>
                      <a:lnTo>
                        <a:pt x="21" y="12"/>
                      </a:lnTo>
                      <a:lnTo>
                        <a:pt x="8" y="20"/>
                      </a:lnTo>
                      <a:lnTo>
                        <a:pt x="0"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05" name="Freeform 551">
                  <a:extLst>
                    <a:ext uri="{FF2B5EF4-FFF2-40B4-BE49-F238E27FC236}">
                      <a16:creationId xmlns:a16="http://schemas.microsoft.com/office/drawing/2014/main" id="{393718BA-E4C6-4D25-BB7C-AE37B835ADE4}"/>
                    </a:ext>
                  </a:extLst>
                </p:cNvPr>
                <p:cNvSpPr>
                  <a:spLocks/>
                </p:cNvSpPr>
                <p:nvPr/>
              </p:nvSpPr>
              <p:spPr bwMode="gray">
                <a:xfrm>
                  <a:off x="6202" y="9128"/>
                  <a:ext cx="12" cy="4"/>
                </a:xfrm>
                <a:custGeom>
                  <a:avLst/>
                  <a:gdLst>
                    <a:gd name="T0" fmla="*/ 0 w 12"/>
                    <a:gd name="T1" fmla="*/ 0 h 4"/>
                    <a:gd name="T2" fmla="*/ 12 w 12"/>
                    <a:gd name="T3" fmla="*/ 4 h 4"/>
                    <a:gd name="T4" fmla="*/ 12 w 12"/>
                    <a:gd name="T5" fmla="*/ 0 h 4"/>
                    <a:gd name="T6" fmla="*/ 0 w 12"/>
                    <a:gd name="T7" fmla="*/ 0 h 4"/>
                  </a:gdLst>
                  <a:ahLst/>
                  <a:cxnLst>
                    <a:cxn ang="0">
                      <a:pos x="T0" y="T1"/>
                    </a:cxn>
                    <a:cxn ang="0">
                      <a:pos x="T2" y="T3"/>
                    </a:cxn>
                    <a:cxn ang="0">
                      <a:pos x="T4" y="T5"/>
                    </a:cxn>
                    <a:cxn ang="0">
                      <a:pos x="T6" y="T7"/>
                    </a:cxn>
                  </a:cxnLst>
                  <a:rect l="0" t="0" r="r" b="b"/>
                  <a:pathLst>
                    <a:path w="12" h="4">
                      <a:moveTo>
                        <a:pt x="0" y="0"/>
                      </a:moveTo>
                      <a:lnTo>
                        <a:pt x="12" y="4"/>
                      </a:lnTo>
                      <a:lnTo>
                        <a:pt x="12"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614" name="Freeform 553">
                <a:extLst>
                  <a:ext uri="{FF2B5EF4-FFF2-40B4-BE49-F238E27FC236}">
                    <a16:creationId xmlns:a16="http://schemas.microsoft.com/office/drawing/2014/main" id="{80708E39-2DD4-4CF8-81AE-4D343AADAAFB}"/>
                  </a:ext>
                </a:extLst>
              </p:cNvPr>
              <p:cNvSpPr>
                <a:spLocks/>
              </p:cNvSpPr>
              <p:nvPr/>
            </p:nvSpPr>
            <p:spPr bwMode="gray">
              <a:xfrm>
                <a:off x="4200721" y="5016270"/>
                <a:ext cx="266407" cy="330303"/>
              </a:xfrm>
              <a:custGeom>
                <a:avLst/>
                <a:gdLst>
                  <a:gd name="T0" fmla="*/ 53 w 732"/>
                  <a:gd name="T1" fmla="*/ 163 h 822"/>
                  <a:gd name="T2" fmla="*/ 37 w 732"/>
                  <a:gd name="T3" fmla="*/ 240 h 822"/>
                  <a:gd name="T4" fmla="*/ 28 w 732"/>
                  <a:gd name="T5" fmla="*/ 301 h 822"/>
                  <a:gd name="T6" fmla="*/ 20 w 732"/>
                  <a:gd name="T7" fmla="*/ 350 h 822"/>
                  <a:gd name="T8" fmla="*/ 49 w 732"/>
                  <a:gd name="T9" fmla="*/ 383 h 822"/>
                  <a:gd name="T10" fmla="*/ 45 w 732"/>
                  <a:gd name="T11" fmla="*/ 415 h 822"/>
                  <a:gd name="T12" fmla="*/ 37 w 732"/>
                  <a:gd name="T13" fmla="*/ 427 h 822"/>
                  <a:gd name="T14" fmla="*/ 8 w 732"/>
                  <a:gd name="T15" fmla="*/ 476 h 822"/>
                  <a:gd name="T16" fmla="*/ 33 w 732"/>
                  <a:gd name="T17" fmla="*/ 513 h 822"/>
                  <a:gd name="T18" fmla="*/ 41 w 732"/>
                  <a:gd name="T19" fmla="*/ 562 h 822"/>
                  <a:gd name="T20" fmla="*/ 65 w 732"/>
                  <a:gd name="T21" fmla="*/ 606 h 822"/>
                  <a:gd name="T22" fmla="*/ 57 w 732"/>
                  <a:gd name="T23" fmla="*/ 647 h 822"/>
                  <a:gd name="T24" fmla="*/ 73 w 732"/>
                  <a:gd name="T25" fmla="*/ 700 h 822"/>
                  <a:gd name="T26" fmla="*/ 85 w 732"/>
                  <a:gd name="T27" fmla="*/ 737 h 822"/>
                  <a:gd name="T28" fmla="*/ 106 w 732"/>
                  <a:gd name="T29" fmla="*/ 794 h 822"/>
                  <a:gd name="T30" fmla="*/ 146 w 732"/>
                  <a:gd name="T31" fmla="*/ 814 h 822"/>
                  <a:gd name="T32" fmla="*/ 195 w 732"/>
                  <a:gd name="T33" fmla="*/ 769 h 822"/>
                  <a:gd name="T34" fmla="*/ 228 w 732"/>
                  <a:gd name="T35" fmla="*/ 769 h 822"/>
                  <a:gd name="T36" fmla="*/ 269 w 732"/>
                  <a:gd name="T37" fmla="*/ 769 h 822"/>
                  <a:gd name="T38" fmla="*/ 313 w 732"/>
                  <a:gd name="T39" fmla="*/ 798 h 822"/>
                  <a:gd name="T40" fmla="*/ 326 w 732"/>
                  <a:gd name="T41" fmla="*/ 798 h 822"/>
                  <a:gd name="T42" fmla="*/ 358 w 732"/>
                  <a:gd name="T43" fmla="*/ 765 h 822"/>
                  <a:gd name="T44" fmla="*/ 411 w 732"/>
                  <a:gd name="T45" fmla="*/ 761 h 822"/>
                  <a:gd name="T46" fmla="*/ 431 w 732"/>
                  <a:gd name="T47" fmla="*/ 745 h 822"/>
                  <a:gd name="T48" fmla="*/ 444 w 732"/>
                  <a:gd name="T49" fmla="*/ 688 h 822"/>
                  <a:gd name="T50" fmla="*/ 468 w 732"/>
                  <a:gd name="T51" fmla="*/ 643 h 822"/>
                  <a:gd name="T52" fmla="*/ 509 w 732"/>
                  <a:gd name="T53" fmla="*/ 610 h 822"/>
                  <a:gd name="T54" fmla="*/ 570 w 732"/>
                  <a:gd name="T55" fmla="*/ 598 h 822"/>
                  <a:gd name="T56" fmla="*/ 671 w 732"/>
                  <a:gd name="T57" fmla="*/ 614 h 822"/>
                  <a:gd name="T58" fmla="*/ 712 w 732"/>
                  <a:gd name="T59" fmla="*/ 635 h 822"/>
                  <a:gd name="T60" fmla="*/ 712 w 732"/>
                  <a:gd name="T61" fmla="*/ 586 h 822"/>
                  <a:gd name="T62" fmla="*/ 720 w 732"/>
                  <a:gd name="T63" fmla="*/ 549 h 822"/>
                  <a:gd name="T64" fmla="*/ 720 w 732"/>
                  <a:gd name="T65" fmla="*/ 496 h 822"/>
                  <a:gd name="T66" fmla="*/ 700 w 732"/>
                  <a:gd name="T67" fmla="*/ 480 h 822"/>
                  <a:gd name="T68" fmla="*/ 675 w 732"/>
                  <a:gd name="T69" fmla="*/ 427 h 822"/>
                  <a:gd name="T70" fmla="*/ 643 w 732"/>
                  <a:gd name="T71" fmla="*/ 407 h 822"/>
                  <a:gd name="T72" fmla="*/ 582 w 732"/>
                  <a:gd name="T73" fmla="*/ 403 h 822"/>
                  <a:gd name="T74" fmla="*/ 570 w 732"/>
                  <a:gd name="T75" fmla="*/ 354 h 822"/>
                  <a:gd name="T76" fmla="*/ 566 w 732"/>
                  <a:gd name="T77" fmla="*/ 313 h 822"/>
                  <a:gd name="T78" fmla="*/ 557 w 732"/>
                  <a:gd name="T79" fmla="*/ 260 h 822"/>
                  <a:gd name="T80" fmla="*/ 509 w 732"/>
                  <a:gd name="T81" fmla="*/ 236 h 822"/>
                  <a:gd name="T82" fmla="*/ 464 w 732"/>
                  <a:gd name="T83" fmla="*/ 228 h 822"/>
                  <a:gd name="T84" fmla="*/ 411 w 732"/>
                  <a:gd name="T85" fmla="*/ 204 h 822"/>
                  <a:gd name="T86" fmla="*/ 358 w 732"/>
                  <a:gd name="T87" fmla="*/ 171 h 822"/>
                  <a:gd name="T88" fmla="*/ 313 w 732"/>
                  <a:gd name="T89" fmla="*/ 167 h 822"/>
                  <a:gd name="T90" fmla="*/ 281 w 732"/>
                  <a:gd name="T91" fmla="*/ 134 h 822"/>
                  <a:gd name="T92" fmla="*/ 260 w 732"/>
                  <a:gd name="T93" fmla="*/ 73 h 822"/>
                  <a:gd name="T94" fmla="*/ 260 w 732"/>
                  <a:gd name="T95" fmla="*/ 33 h 822"/>
                  <a:gd name="T96" fmla="*/ 240 w 732"/>
                  <a:gd name="T97" fmla="*/ 8 h 822"/>
                  <a:gd name="T98" fmla="*/ 171 w 732"/>
                  <a:gd name="T99" fmla="*/ 20 h 822"/>
                  <a:gd name="T100" fmla="*/ 118 w 732"/>
                  <a:gd name="T101" fmla="*/ 57 h 822"/>
                  <a:gd name="T102" fmla="*/ 73 w 732"/>
                  <a:gd name="T103" fmla="*/ 81 h 822"/>
                  <a:gd name="T104" fmla="*/ 28 w 732"/>
                  <a:gd name="T105" fmla="*/ 7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2" h="822">
                    <a:moveTo>
                      <a:pt x="20" y="102"/>
                    </a:moveTo>
                    <a:lnTo>
                      <a:pt x="24" y="114"/>
                    </a:lnTo>
                    <a:lnTo>
                      <a:pt x="33" y="126"/>
                    </a:lnTo>
                    <a:lnTo>
                      <a:pt x="49" y="151"/>
                    </a:lnTo>
                    <a:lnTo>
                      <a:pt x="53" y="163"/>
                    </a:lnTo>
                    <a:lnTo>
                      <a:pt x="57" y="171"/>
                    </a:lnTo>
                    <a:lnTo>
                      <a:pt x="53" y="183"/>
                    </a:lnTo>
                    <a:lnTo>
                      <a:pt x="41" y="195"/>
                    </a:lnTo>
                    <a:lnTo>
                      <a:pt x="41" y="228"/>
                    </a:lnTo>
                    <a:lnTo>
                      <a:pt x="37" y="240"/>
                    </a:lnTo>
                    <a:lnTo>
                      <a:pt x="37" y="252"/>
                    </a:lnTo>
                    <a:lnTo>
                      <a:pt x="41" y="265"/>
                    </a:lnTo>
                    <a:lnTo>
                      <a:pt x="49" y="277"/>
                    </a:lnTo>
                    <a:lnTo>
                      <a:pt x="37" y="289"/>
                    </a:lnTo>
                    <a:lnTo>
                      <a:pt x="28" y="301"/>
                    </a:lnTo>
                    <a:lnTo>
                      <a:pt x="20" y="313"/>
                    </a:lnTo>
                    <a:lnTo>
                      <a:pt x="16" y="322"/>
                    </a:lnTo>
                    <a:lnTo>
                      <a:pt x="16" y="326"/>
                    </a:lnTo>
                    <a:lnTo>
                      <a:pt x="28" y="338"/>
                    </a:lnTo>
                    <a:lnTo>
                      <a:pt x="20" y="350"/>
                    </a:lnTo>
                    <a:lnTo>
                      <a:pt x="16" y="354"/>
                    </a:lnTo>
                    <a:lnTo>
                      <a:pt x="16" y="358"/>
                    </a:lnTo>
                    <a:lnTo>
                      <a:pt x="28" y="366"/>
                    </a:lnTo>
                    <a:lnTo>
                      <a:pt x="37" y="378"/>
                    </a:lnTo>
                    <a:lnTo>
                      <a:pt x="49" y="383"/>
                    </a:lnTo>
                    <a:lnTo>
                      <a:pt x="45" y="399"/>
                    </a:lnTo>
                    <a:lnTo>
                      <a:pt x="49" y="403"/>
                    </a:lnTo>
                    <a:lnTo>
                      <a:pt x="61" y="399"/>
                    </a:lnTo>
                    <a:lnTo>
                      <a:pt x="53" y="415"/>
                    </a:lnTo>
                    <a:lnTo>
                      <a:pt x="45" y="415"/>
                    </a:lnTo>
                    <a:lnTo>
                      <a:pt x="41" y="415"/>
                    </a:lnTo>
                    <a:lnTo>
                      <a:pt x="49" y="423"/>
                    </a:lnTo>
                    <a:lnTo>
                      <a:pt x="37" y="423"/>
                    </a:lnTo>
                    <a:lnTo>
                      <a:pt x="37" y="423"/>
                    </a:lnTo>
                    <a:lnTo>
                      <a:pt x="37" y="427"/>
                    </a:lnTo>
                    <a:lnTo>
                      <a:pt x="28" y="435"/>
                    </a:lnTo>
                    <a:lnTo>
                      <a:pt x="16" y="448"/>
                    </a:lnTo>
                    <a:lnTo>
                      <a:pt x="4" y="460"/>
                    </a:lnTo>
                    <a:lnTo>
                      <a:pt x="0" y="468"/>
                    </a:lnTo>
                    <a:lnTo>
                      <a:pt x="8" y="476"/>
                    </a:lnTo>
                    <a:lnTo>
                      <a:pt x="8" y="480"/>
                    </a:lnTo>
                    <a:lnTo>
                      <a:pt x="8" y="488"/>
                    </a:lnTo>
                    <a:lnTo>
                      <a:pt x="20" y="501"/>
                    </a:lnTo>
                    <a:lnTo>
                      <a:pt x="24" y="509"/>
                    </a:lnTo>
                    <a:lnTo>
                      <a:pt x="33" y="513"/>
                    </a:lnTo>
                    <a:lnTo>
                      <a:pt x="33" y="525"/>
                    </a:lnTo>
                    <a:lnTo>
                      <a:pt x="33" y="529"/>
                    </a:lnTo>
                    <a:lnTo>
                      <a:pt x="37" y="541"/>
                    </a:lnTo>
                    <a:lnTo>
                      <a:pt x="37" y="549"/>
                    </a:lnTo>
                    <a:lnTo>
                      <a:pt x="41" y="562"/>
                    </a:lnTo>
                    <a:lnTo>
                      <a:pt x="41" y="574"/>
                    </a:lnTo>
                    <a:lnTo>
                      <a:pt x="45" y="578"/>
                    </a:lnTo>
                    <a:lnTo>
                      <a:pt x="57" y="586"/>
                    </a:lnTo>
                    <a:lnTo>
                      <a:pt x="69" y="598"/>
                    </a:lnTo>
                    <a:lnTo>
                      <a:pt x="65" y="606"/>
                    </a:lnTo>
                    <a:lnTo>
                      <a:pt x="65" y="610"/>
                    </a:lnTo>
                    <a:lnTo>
                      <a:pt x="57" y="623"/>
                    </a:lnTo>
                    <a:lnTo>
                      <a:pt x="65" y="627"/>
                    </a:lnTo>
                    <a:lnTo>
                      <a:pt x="65" y="639"/>
                    </a:lnTo>
                    <a:lnTo>
                      <a:pt x="57" y="647"/>
                    </a:lnTo>
                    <a:lnTo>
                      <a:pt x="53" y="659"/>
                    </a:lnTo>
                    <a:lnTo>
                      <a:pt x="61" y="671"/>
                    </a:lnTo>
                    <a:lnTo>
                      <a:pt x="65" y="684"/>
                    </a:lnTo>
                    <a:lnTo>
                      <a:pt x="65" y="696"/>
                    </a:lnTo>
                    <a:lnTo>
                      <a:pt x="73" y="700"/>
                    </a:lnTo>
                    <a:lnTo>
                      <a:pt x="81" y="712"/>
                    </a:lnTo>
                    <a:lnTo>
                      <a:pt x="85" y="712"/>
                    </a:lnTo>
                    <a:lnTo>
                      <a:pt x="85" y="716"/>
                    </a:lnTo>
                    <a:lnTo>
                      <a:pt x="85" y="724"/>
                    </a:lnTo>
                    <a:lnTo>
                      <a:pt x="85" y="737"/>
                    </a:lnTo>
                    <a:lnTo>
                      <a:pt x="94" y="749"/>
                    </a:lnTo>
                    <a:lnTo>
                      <a:pt x="94" y="761"/>
                    </a:lnTo>
                    <a:lnTo>
                      <a:pt x="102" y="769"/>
                    </a:lnTo>
                    <a:lnTo>
                      <a:pt x="102" y="781"/>
                    </a:lnTo>
                    <a:lnTo>
                      <a:pt x="106" y="794"/>
                    </a:lnTo>
                    <a:lnTo>
                      <a:pt x="106" y="806"/>
                    </a:lnTo>
                    <a:lnTo>
                      <a:pt x="110" y="818"/>
                    </a:lnTo>
                    <a:lnTo>
                      <a:pt x="122" y="822"/>
                    </a:lnTo>
                    <a:lnTo>
                      <a:pt x="134" y="818"/>
                    </a:lnTo>
                    <a:lnTo>
                      <a:pt x="146" y="814"/>
                    </a:lnTo>
                    <a:lnTo>
                      <a:pt x="159" y="802"/>
                    </a:lnTo>
                    <a:lnTo>
                      <a:pt x="171" y="789"/>
                    </a:lnTo>
                    <a:lnTo>
                      <a:pt x="175" y="785"/>
                    </a:lnTo>
                    <a:lnTo>
                      <a:pt x="183" y="773"/>
                    </a:lnTo>
                    <a:lnTo>
                      <a:pt x="195" y="769"/>
                    </a:lnTo>
                    <a:lnTo>
                      <a:pt x="199" y="769"/>
                    </a:lnTo>
                    <a:lnTo>
                      <a:pt x="203" y="761"/>
                    </a:lnTo>
                    <a:lnTo>
                      <a:pt x="208" y="749"/>
                    </a:lnTo>
                    <a:lnTo>
                      <a:pt x="220" y="757"/>
                    </a:lnTo>
                    <a:lnTo>
                      <a:pt x="228" y="769"/>
                    </a:lnTo>
                    <a:lnTo>
                      <a:pt x="240" y="769"/>
                    </a:lnTo>
                    <a:lnTo>
                      <a:pt x="244" y="769"/>
                    </a:lnTo>
                    <a:lnTo>
                      <a:pt x="244" y="769"/>
                    </a:lnTo>
                    <a:lnTo>
                      <a:pt x="256" y="769"/>
                    </a:lnTo>
                    <a:lnTo>
                      <a:pt x="269" y="769"/>
                    </a:lnTo>
                    <a:lnTo>
                      <a:pt x="281" y="769"/>
                    </a:lnTo>
                    <a:lnTo>
                      <a:pt x="293" y="773"/>
                    </a:lnTo>
                    <a:lnTo>
                      <a:pt x="301" y="773"/>
                    </a:lnTo>
                    <a:lnTo>
                      <a:pt x="305" y="785"/>
                    </a:lnTo>
                    <a:lnTo>
                      <a:pt x="313" y="798"/>
                    </a:lnTo>
                    <a:lnTo>
                      <a:pt x="313" y="806"/>
                    </a:lnTo>
                    <a:lnTo>
                      <a:pt x="313" y="810"/>
                    </a:lnTo>
                    <a:lnTo>
                      <a:pt x="321" y="818"/>
                    </a:lnTo>
                    <a:lnTo>
                      <a:pt x="321" y="810"/>
                    </a:lnTo>
                    <a:lnTo>
                      <a:pt x="326" y="798"/>
                    </a:lnTo>
                    <a:lnTo>
                      <a:pt x="334" y="785"/>
                    </a:lnTo>
                    <a:lnTo>
                      <a:pt x="338" y="773"/>
                    </a:lnTo>
                    <a:lnTo>
                      <a:pt x="350" y="765"/>
                    </a:lnTo>
                    <a:lnTo>
                      <a:pt x="358" y="765"/>
                    </a:lnTo>
                    <a:lnTo>
                      <a:pt x="358" y="765"/>
                    </a:lnTo>
                    <a:lnTo>
                      <a:pt x="358" y="765"/>
                    </a:lnTo>
                    <a:lnTo>
                      <a:pt x="362" y="765"/>
                    </a:lnTo>
                    <a:lnTo>
                      <a:pt x="387" y="765"/>
                    </a:lnTo>
                    <a:lnTo>
                      <a:pt x="399" y="761"/>
                    </a:lnTo>
                    <a:lnTo>
                      <a:pt x="411" y="761"/>
                    </a:lnTo>
                    <a:lnTo>
                      <a:pt x="419" y="773"/>
                    </a:lnTo>
                    <a:lnTo>
                      <a:pt x="423" y="777"/>
                    </a:lnTo>
                    <a:lnTo>
                      <a:pt x="427" y="765"/>
                    </a:lnTo>
                    <a:lnTo>
                      <a:pt x="427" y="753"/>
                    </a:lnTo>
                    <a:lnTo>
                      <a:pt x="431" y="745"/>
                    </a:lnTo>
                    <a:lnTo>
                      <a:pt x="435" y="732"/>
                    </a:lnTo>
                    <a:lnTo>
                      <a:pt x="439" y="720"/>
                    </a:lnTo>
                    <a:lnTo>
                      <a:pt x="444" y="708"/>
                    </a:lnTo>
                    <a:lnTo>
                      <a:pt x="444" y="700"/>
                    </a:lnTo>
                    <a:lnTo>
                      <a:pt x="444" y="688"/>
                    </a:lnTo>
                    <a:lnTo>
                      <a:pt x="444" y="676"/>
                    </a:lnTo>
                    <a:lnTo>
                      <a:pt x="444" y="671"/>
                    </a:lnTo>
                    <a:lnTo>
                      <a:pt x="448" y="667"/>
                    </a:lnTo>
                    <a:lnTo>
                      <a:pt x="456" y="655"/>
                    </a:lnTo>
                    <a:lnTo>
                      <a:pt x="468" y="643"/>
                    </a:lnTo>
                    <a:lnTo>
                      <a:pt x="468" y="639"/>
                    </a:lnTo>
                    <a:lnTo>
                      <a:pt x="472" y="627"/>
                    </a:lnTo>
                    <a:lnTo>
                      <a:pt x="484" y="614"/>
                    </a:lnTo>
                    <a:lnTo>
                      <a:pt x="496" y="610"/>
                    </a:lnTo>
                    <a:lnTo>
                      <a:pt x="509" y="610"/>
                    </a:lnTo>
                    <a:lnTo>
                      <a:pt x="521" y="606"/>
                    </a:lnTo>
                    <a:lnTo>
                      <a:pt x="533" y="606"/>
                    </a:lnTo>
                    <a:lnTo>
                      <a:pt x="545" y="602"/>
                    </a:lnTo>
                    <a:lnTo>
                      <a:pt x="557" y="598"/>
                    </a:lnTo>
                    <a:lnTo>
                      <a:pt x="570" y="598"/>
                    </a:lnTo>
                    <a:lnTo>
                      <a:pt x="582" y="594"/>
                    </a:lnTo>
                    <a:lnTo>
                      <a:pt x="639" y="594"/>
                    </a:lnTo>
                    <a:lnTo>
                      <a:pt x="651" y="602"/>
                    </a:lnTo>
                    <a:lnTo>
                      <a:pt x="655" y="602"/>
                    </a:lnTo>
                    <a:lnTo>
                      <a:pt x="671" y="614"/>
                    </a:lnTo>
                    <a:lnTo>
                      <a:pt x="692" y="627"/>
                    </a:lnTo>
                    <a:lnTo>
                      <a:pt x="692" y="639"/>
                    </a:lnTo>
                    <a:lnTo>
                      <a:pt x="692" y="647"/>
                    </a:lnTo>
                    <a:lnTo>
                      <a:pt x="708" y="639"/>
                    </a:lnTo>
                    <a:lnTo>
                      <a:pt x="712" y="635"/>
                    </a:lnTo>
                    <a:lnTo>
                      <a:pt x="708" y="635"/>
                    </a:lnTo>
                    <a:lnTo>
                      <a:pt x="696" y="623"/>
                    </a:lnTo>
                    <a:lnTo>
                      <a:pt x="700" y="610"/>
                    </a:lnTo>
                    <a:lnTo>
                      <a:pt x="704" y="598"/>
                    </a:lnTo>
                    <a:lnTo>
                      <a:pt x="712" y="586"/>
                    </a:lnTo>
                    <a:lnTo>
                      <a:pt x="720" y="574"/>
                    </a:lnTo>
                    <a:lnTo>
                      <a:pt x="720" y="574"/>
                    </a:lnTo>
                    <a:lnTo>
                      <a:pt x="720" y="570"/>
                    </a:lnTo>
                    <a:lnTo>
                      <a:pt x="720" y="562"/>
                    </a:lnTo>
                    <a:lnTo>
                      <a:pt x="720" y="549"/>
                    </a:lnTo>
                    <a:lnTo>
                      <a:pt x="724" y="537"/>
                    </a:lnTo>
                    <a:lnTo>
                      <a:pt x="732" y="525"/>
                    </a:lnTo>
                    <a:lnTo>
                      <a:pt x="728" y="517"/>
                    </a:lnTo>
                    <a:lnTo>
                      <a:pt x="720" y="509"/>
                    </a:lnTo>
                    <a:lnTo>
                      <a:pt x="720" y="496"/>
                    </a:lnTo>
                    <a:lnTo>
                      <a:pt x="716" y="488"/>
                    </a:lnTo>
                    <a:lnTo>
                      <a:pt x="716" y="484"/>
                    </a:lnTo>
                    <a:lnTo>
                      <a:pt x="708" y="480"/>
                    </a:lnTo>
                    <a:lnTo>
                      <a:pt x="704" y="480"/>
                    </a:lnTo>
                    <a:lnTo>
                      <a:pt x="700" y="480"/>
                    </a:lnTo>
                    <a:lnTo>
                      <a:pt x="680" y="464"/>
                    </a:lnTo>
                    <a:lnTo>
                      <a:pt x="675" y="452"/>
                    </a:lnTo>
                    <a:lnTo>
                      <a:pt x="675" y="440"/>
                    </a:lnTo>
                    <a:lnTo>
                      <a:pt x="675" y="431"/>
                    </a:lnTo>
                    <a:lnTo>
                      <a:pt x="675" y="427"/>
                    </a:lnTo>
                    <a:lnTo>
                      <a:pt x="680" y="415"/>
                    </a:lnTo>
                    <a:lnTo>
                      <a:pt x="684" y="411"/>
                    </a:lnTo>
                    <a:lnTo>
                      <a:pt x="684" y="407"/>
                    </a:lnTo>
                    <a:lnTo>
                      <a:pt x="671" y="407"/>
                    </a:lnTo>
                    <a:lnTo>
                      <a:pt x="643" y="407"/>
                    </a:lnTo>
                    <a:lnTo>
                      <a:pt x="643" y="407"/>
                    </a:lnTo>
                    <a:lnTo>
                      <a:pt x="614" y="407"/>
                    </a:lnTo>
                    <a:lnTo>
                      <a:pt x="602" y="407"/>
                    </a:lnTo>
                    <a:lnTo>
                      <a:pt x="594" y="407"/>
                    </a:lnTo>
                    <a:lnTo>
                      <a:pt x="582" y="403"/>
                    </a:lnTo>
                    <a:lnTo>
                      <a:pt x="574" y="403"/>
                    </a:lnTo>
                    <a:lnTo>
                      <a:pt x="570" y="391"/>
                    </a:lnTo>
                    <a:lnTo>
                      <a:pt x="570" y="383"/>
                    </a:lnTo>
                    <a:lnTo>
                      <a:pt x="570" y="366"/>
                    </a:lnTo>
                    <a:lnTo>
                      <a:pt x="570" y="354"/>
                    </a:lnTo>
                    <a:lnTo>
                      <a:pt x="557" y="346"/>
                    </a:lnTo>
                    <a:lnTo>
                      <a:pt x="549" y="330"/>
                    </a:lnTo>
                    <a:lnTo>
                      <a:pt x="566" y="326"/>
                    </a:lnTo>
                    <a:lnTo>
                      <a:pt x="566" y="326"/>
                    </a:lnTo>
                    <a:lnTo>
                      <a:pt x="566" y="313"/>
                    </a:lnTo>
                    <a:lnTo>
                      <a:pt x="562" y="297"/>
                    </a:lnTo>
                    <a:lnTo>
                      <a:pt x="557" y="289"/>
                    </a:lnTo>
                    <a:lnTo>
                      <a:pt x="553" y="277"/>
                    </a:lnTo>
                    <a:lnTo>
                      <a:pt x="557" y="265"/>
                    </a:lnTo>
                    <a:lnTo>
                      <a:pt x="557" y="260"/>
                    </a:lnTo>
                    <a:lnTo>
                      <a:pt x="549" y="252"/>
                    </a:lnTo>
                    <a:lnTo>
                      <a:pt x="537" y="244"/>
                    </a:lnTo>
                    <a:lnTo>
                      <a:pt x="533" y="244"/>
                    </a:lnTo>
                    <a:lnTo>
                      <a:pt x="521" y="236"/>
                    </a:lnTo>
                    <a:lnTo>
                      <a:pt x="509" y="236"/>
                    </a:lnTo>
                    <a:lnTo>
                      <a:pt x="496" y="236"/>
                    </a:lnTo>
                    <a:lnTo>
                      <a:pt x="484" y="236"/>
                    </a:lnTo>
                    <a:lnTo>
                      <a:pt x="484" y="236"/>
                    </a:lnTo>
                    <a:lnTo>
                      <a:pt x="472" y="236"/>
                    </a:lnTo>
                    <a:lnTo>
                      <a:pt x="464" y="228"/>
                    </a:lnTo>
                    <a:lnTo>
                      <a:pt x="452" y="216"/>
                    </a:lnTo>
                    <a:lnTo>
                      <a:pt x="448" y="212"/>
                    </a:lnTo>
                    <a:lnTo>
                      <a:pt x="435" y="212"/>
                    </a:lnTo>
                    <a:lnTo>
                      <a:pt x="423" y="208"/>
                    </a:lnTo>
                    <a:lnTo>
                      <a:pt x="411" y="204"/>
                    </a:lnTo>
                    <a:lnTo>
                      <a:pt x="399" y="191"/>
                    </a:lnTo>
                    <a:lnTo>
                      <a:pt x="391" y="179"/>
                    </a:lnTo>
                    <a:lnTo>
                      <a:pt x="382" y="183"/>
                    </a:lnTo>
                    <a:lnTo>
                      <a:pt x="370" y="175"/>
                    </a:lnTo>
                    <a:lnTo>
                      <a:pt x="358" y="171"/>
                    </a:lnTo>
                    <a:lnTo>
                      <a:pt x="346" y="175"/>
                    </a:lnTo>
                    <a:lnTo>
                      <a:pt x="334" y="175"/>
                    </a:lnTo>
                    <a:lnTo>
                      <a:pt x="321" y="171"/>
                    </a:lnTo>
                    <a:lnTo>
                      <a:pt x="313" y="171"/>
                    </a:lnTo>
                    <a:lnTo>
                      <a:pt x="313" y="167"/>
                    </a:lnTo>
                    <a:lnTo>
                      <a:pt x="305" y="155"/>
                    </a:lnTo>
                    <a:lnTo>
                      <a:pt x="305" y="155"/>
                    </a:lnTo>
                    <a:lnTo>
                      <a:pt x="293" y="142"/>
                    </a:lnTo>
                    <a:lnTo>
                      <a:pt x="281" y="142"/>
                    </a:lnTo>
                    <a:lnTo>
                      <a:pt x="281" y="134"/>
                    </a:lnTo>
                    <a:lnTo>
                      <a:pt x="264" y="114"/>
                    </a:lnTo>
                    <a:lnTo>
                      <a:pt x="260" y="102"/>
                    </a:lnTo>
                    <a:lnTo>
                      <a:pt x="256" y="90"/>
                    </a:lnTo>
                    <a:lnTo>
                      <a:pt x="260" y="77"/>
                    </a:lnTo>
                    <a:lnTo>
                      <a:pt x="260" y="73"/>
                    </a:lnTo>
                    <a:lnTo>
                      <a:pt x="256" y="69"/>
                    </a:lnTo>
                    <a:lnTo>
                      <a:pt x="252" y="57"/>
                    </a:lnTo>
                    <a:lnTo>
                      <a:pt x="252" y="49"/>
                    </a:lnTo>
                    <a:lnTo>
                      <a:pt x="256" y="45"/>
                    </a:lnTo>
                    <a:lnTo>
                      <a:pt x="260" y="33"/>
                    </a:lnTo>
                    <a:lnTo>
                      <a:pt x="260" y="20"/>
                    </a:lnTo>
                    <a:lnTo>
                      <a:pt x="260" y="12"/>
                    </a:lnTo>
                    <a:lnTo>
                      <a:pt x="252" y="0"/>
                    </a:lnTo>
                    <a:lnTo>
                      <a:pt x="252" y="4"/>
                    </a:lnTo>
                    <a:lnTo>
                      <a:pt x="240" y="8"/>
                    </a:lnTo>
                    <a:lnTo>
                      <a:pt x="216" y="8"/>
                    </a:lnTo>
                    <a:lnTo>
                      <a:pt x="203" y="8"/>
                    </a:lnTo>
                    <a:lnTo>
                      <a:pt x="191" y="12"/>
                    </a:lnTo>
                    <a:lnTo>
                      <a:pt x="179" y="16"/>
                    </a:lnTo>
                    <a:lnTo>
                      <a:pt x="171" y="20"/>
                    </a:lnTo>
                    <a:lnTo>
                      <a:pt x="159" y="29"/>
                    </a:lnTo>
                    <a:lnTo>
                      <a:pt x="151" y="41"/>
                    </a:lnTo>
                    <a:lnTo>
                      <a:pt x="142" y="37"/>
                    </a:lnTo>
                    <a:lnTo>
                      <a:pt x="130" y="49"/>
                    </a:lnTo>
                    <a:lnTo>
                      <a:pt x="118" y="57"/>
                    </a:lnTo>
                    <a:lnTo>
                      <a:pt x="114" y="61"/>
                    </a:lnTo>
                    <a:lnTo>
                      <a:pt x="110" y="61"/>
                    </a:lnTo>
                    <a:lnTo>
                      <a:pt x="98" y="61"/>
                    </a:lnTo>
                    <a:lnTo>
                      <a:pt x="85" y="69"/>
                    </a:lnTo>
                    <a:lnTo>
                      <a:pt x="73" y="81"/>
                    </a:lnTo>
                    <a:lnTo>
                      <a:pt x="65" y="86"/>
                    </a:lnTo>
                    <a:lnTo>
                      <a:pt x="53" y="81"/>
                    </a:lnTo>
                    <a:lnTo>
                      <a:pt x="53" y="81"/>
                    </a:lnTo>
                    <a:lnTo>
                      <a:pt x="37" y="81"/>
                    </a:lnTo>
                    <a:lnTo>
                      <a:pt x="28" y="77"/>
                    </a:lnTo>
                    <a:lnTo>
                      <a:pt x="16" y="77"/>
                    </a:lnTo>
                    <a:lnTo>
                      <a:pt x="4" y="77"/>
                    </a:lnTo>
                    <a:lnTo>
                      <a:pt x="12" y="90"/>
                    </a:lnTo>
                    <a:lnTo>
                      <a:pt x="20" y="10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15" name="Freeform 554">
                <a:extLst>
                  <a:ext uri="{FF2B5EF4-FFF2-40B4-BE49-F238E27FC236}">
                    <a16:creationId xmlns:a16="http://schemas.microsoft.com/office/drawing/2014/main" id="{DBEEA00B-4E36-488F-8C00-56D1134582A0}"/>
                  </a:ext>
                </a:extLst>
              </p:cNvPr>
              <p:cNvSpPr>
                <a:spLocks/>
              </p:cNvSpPr>
              <p:nvPr/>
            </p:nvSpPr>
            <p:spPr bwMode="gray">
              <a:xfrm>
                <a:off x="3944503" y="4782406"/>
                <a:ext cx="276962" cy="448039"/>
              </a:xfrm>
              <a:custGeom>
                <a:avLst/>
                <a:gdLst>
                  <a:gd name="T0" fmla="*/ 692 w 761"/>
                  <a:gd name="T1" fmla="*/ 1083 h 1115"/>
                  <a:gd name="T2" fmla="*/ 708 w 761"/>
                  <a:gd name="T3" fmla="*/ 1042 h 1115"/>
                  <a:gd name="T4" fmla="*/ 741 w 761"/>
                  <a:gd name="T5" fmla="*/ 993 h 1115"/>
                  <a:gd name="T6" fmla="*/ 716 w 761"/>
                  <a:gd name="T7" fmla="*/ 973 h 1115"/>
                  <a:gd name="T8" fmla="*/ 692 w 761"/>
                  <a:gd name="T9" fmla="*/ 952 h 1115"/>
                  <a:gd name="T10" fmla="*/ 720 w 761"/>
                  <a:gd name="T11" fmla="*/ 940 h 1115"/>
                  <a:gd name="T12" fmla="*/ 724 w 761"/>
                  <a:gd name="T13" fmla="*/ 895 h 1115"/>
                  <a:gd name="T14" fmla="*/ 741 w 761"/>
                  <a:gd name="T15" fmla="*/ 822 h 1115"/>
                  <a:gd name="T16" fmla="*/ 753 w 761"/>
                  <a:gd name="T17" fmla="*/ 733 h 1115"/>
                  <a:gd name="T18" fmla="*/ 708 w 761"/>
                  <a:gd name="T19" fmla="*/ 659 h 1115"/>
                  <a:gd name="T20" fmla="*/ 643 w 761"/>
                  <a:gd name="T21" fmla="*/ 655 h 1115"/>
                  <a:gd name="T22" fmla="*/ 635 w 761"/>
                  <a:gd name="T23" fmla="*/ 578 h 1115"/>
                  <a:gd name="T24" fmla="*/ 545 w 761"/>
                  <a:gd name="T25" fmla="*/ 586 h 1115"/>
                  <a:gd name="T26" fmla="*/ 505 w 761"/>
                  <a:gd name="T27" fmla="*/ 541 h 1115"/>
                  <a:gd name="T28" fmla="*/ 456 w 761"/>
                  <a:gd name="T29" fmla="*/ 476 h 1115"/>
                  <a:gd name="T30" fmla="*/ 456 w 761"/>
                  <a:gd name="T31" fmla="*/ 415 h 1115"/>
                  <a:gd name="T32" fmla="*/ 488 w 761"/>
                  <a:gd name="T33" fmla="*/ 358 h 1115"/>
                  <a:gd name="T34" fmla="*/ 505 w 761"/>
                  <a:gd name="T35" fmla="*/ 305 h 1115"/>
                  <a:gd name="T36" fmla="*/ 562 w 761"/>
                  <a:gd name="T37" fmla="*/ 273 h 1115"/>
                  <a:gd name="T38" fmla="*/ 623 w 761"/>
                  <a:gd name="T39" fmla="*/ 261 h 1115"/>
                  <a:gd name="T40" fmla="*/ 680 w 761"/>
                  <a:gd name="T41" fmla="*/ 257 h 1115"/>
                  <a:gd name="T42" fmla="*/ 659 w 761"/>
                  <a:gd name="T43" fmla="*/ 224 h 1115"/>
                  <a:gd name="T44" fmla="*/ 655 w 761"/>
                  <a:gd name="T45" fmla="*/ 196 h 1115"/>
                  <a:gd name="T46" fmla="*/ 651 w 761"/>
                  <a:gd name="T47" fmla="*/ 143 h 1115"/>
                  <a:gd name="T48" fmla="*/ 578 w 761"/>
                  <a:gd name="T49" fmla="*/ 126 h 1115"/>
                  <a:gd name="T50" fmla="*/ 529 w 761"/>
                  <a:gd name="T51" fmla="*/ 143 h 1115"/>
                  <a:gd name="T52" fmla="*/ 484 w 761"/>
                  <a:gd name="T53" fmla="*/ 110 h 1115"/>
                  <a:gd name="T54" fmla="*/ 423 w 761"/>
                  <a:gd name="T55" fmla="*/ 53 h 1115"/>
                  <a:gd name="T56" fmla="*/ 374 w 761"/>
                  <a:gd name="T57" fmla="*/ 0 h 1115"/>
                  <a:gd name="T58" fmla="*/ 366 w 761"/>
                  <a:gd name="T59" fmla="*/ 29 h 1115"/>
                  <a:gd name="T60" fmla="*/ 350 w 761"/>
                  <a:gd name="T61" fmla="*/ 78 h 1115"/>
                  <a:gd name="T62" fmla="*/ 321 w 761"/>
                  <a:gd name="T63" fmla="*/ 114 h 1115"/>
                  <a:gd name="T64" fmla="*/ 269 w 761"/>
                  <a:gd name="T65" fmla="*/ 155 h 1115"/>
                  <a:gd name="T66" fmla="*/ 212 w 761"/>
                  <a:gd name="T67" fmla="*/ 175 h 1115"/>
                  <a:gd name="T68" fmla="*/ 175 w 761"/>
                  <a:gd name="T69" fmla="*/ 224 h 1115"/>
                  <a:gd name="T70" fmla="*/ 142 w 761"/>
                  <a:gd name="T71" fmla="*/ 281 h 1115"/>
                  <a:gd name="T72" fmla="*/ 114 w 761"/>
                  <a:gd name="T73" fmla="*/ 285 h 1115"/>
                  <a:gd name="T74" fmla="*/ 81 w 761"/>
                  <a:gd name="T75" fmla="*/ 261 h 1115"/>
                  <a:gd name="T76" fmla="*/ 49 w 761"/>
                  <a:gd name="T77" fmla="*/ 244 h 1115"/>
                  <a:gd name="T78" fmla="*/ 61 w 761"/>
                  <a:gd name="T79" fmla="*/ 208 h 1115"/>
                  <a:gd name="T80" fmla="*/ 33 w 761"/>
                  <a:gd name="T81" fmla="*/ 220 h 1115"/>
                  <a:gd name="T82" fmla="*/ 4 w 761"/>
                  <a:gd name="T83" fmla="*/ 253 h 1115"/>
                  <a:gd name="T84" fmla="*/ 8 w 761"/>
                  <a:gd name="T85" fmla="*/ 293 h 1115"/>
                  <a:gd name="T86" fmla="*/ 8 w 761"/>
                  <a:gd name="T87" fmla="*/ 350 h 1115"/>
                  <a:gd name="T88" fmla="*/ 65 w 761"/>
                  <a:gd name="T89" fmla="*/ 395 h 1115"/>
                  <a:gd name="T90" fmla="*/ 98 w 761"/>
                  <a:gd name="T91" fmla="*/ 432 h 1115"/>
                  <a:gd name="T92" fmla="*/ 130 w 761"/>
                  <a:gd name="T93" fmla="*/ 488 h 1115"/>
                  <a:gd name="T94" fmla="*/ 159 w 761"/>
                  <a:gd name="T95" fmla="*/ 541 h 1115"/>
                  <a:gd name="T96" fmla="*/ 187 w 761"/>
                  <a:gd name="T97" fmla="*/ 602 h 1115"/>
                  <a:gd name="T98" fmla="*/ 212 w 761"/>
                  <a:gd name="T99" fmla="*/ 651 h 1115"/>
                  <a:gd name="T100" fmla="*/ 248 w 761"/>
                  <a:gd name="T101" fmla="*/ 712 h 1115"/>
                  <a:gd name="T102" fmla="*/ 277 w 761"/>
                  <a:gd name="T103" fmla="*/ 761 h 1115"/>
                  <a:gd name="T104" fmla="*/ 305 w 761"/>
                  <a:gd name="T105" fmla="*/ 826 h 1115"/>
                  <a:gd name="T106" fmla="*/ 338 w 761"/>
                  <a:gd name="T107" fmla="*/ 895 h 1115"/>
                  <a:gd name="T108" fmla="*/ 374 w 761"/>
                  <a:gd name="T109" fmla="*/ 936 h 1115"/>
                  <a:gd name="T110" fmla="*/ 444 w 761"/>
                  <a:gd name="T111" fmla="*/ 973 h 1115"/>
                  <a:gd name="T112" fmla="*/ 513 w 761"/>
                  <a:gd name="T113" fmla="*/ 1005 h 1115"/>
                  <a:gd name="T114" fmla="*/ 562 w 761"/>
                  <a:gd name="T115" fmla="*/ 1034 h 1115"/>
                  <a:gd name="T116" fmla="*/ 623 w 761"/>
                  <a:gd name="T117" fmla="*/ 10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1" h="1115">
                    <a:moveTo>
                      <a:pt x="663" y="1115"/>
                    </a:moveTo>
                    <a:lnTo>
                      <a:pt x="671" y="1115"/>
                    </a:lnTo>
                    <a:lnTo>
                      <a:pt x="684" y="1111"/>
                    </a:lnTo>
                    <a:lnTo>
                      <a:pt x="684" y="1107"/>
                    </a:lnTo>
                    <a:lnTo>
                      <a:pt x="696" y="1095"/>
                    </a:lnTo>
                    <a:lnTo>
                      <a:pt x="692" y="1083"/>
                    </a:lnTo>
                    <a:lnTo>
                      <a:pt x="696" y="1074"/>
                    </a:lnTo>
                    <a:lnTo>
                      <a:pt x="708" y="1066"/>
                    </a:lnTo>
                    <a:lnTo>
                      <a:pt x="712" y="1062"/>
                    </a:lnTo>
                    <a:lnTo>
                      <a:pt x="712" y="1058"/>
                    </a:lnTo>
                    <a:lnTo>
                      <a:pt x="704" y="1050"/>
                    </a:lnTo>
                    <a:lnTo>
                      <a:pt x="708" y="1042"/>
                    </a:lnTo>
                    <a:lnTo>
                      <a:pt x="720" y="1030"/>
                    </a:lnTo>
                    <a:lnTo>
                      <a:pt x="732" y="1017"/>
                    </a:lnTo>
                    <a:lnTo>
                      <a:pt x="741" y="1009"/>
                    </a:lnTo>
                    <a:lnTo>
                      <a:pt x="741" y="1005"/>
                    </a:lnTo>
                    <a:lnTo>
                      <a:pt x="741" y="1005"/>
                    </a:lnTo>
                    <a:lnTo>
                      <a:pt x="741" y="993"/>
                    </a:lnTo>
                    <a:lnTo>
                      <a:pt x="745" y="981"/>
                    </a:lnTo>
                    <a:lnTo>
                      <a:pt x="737" y="985"/>
                    </a:lnTo>
                    <a:lnTo>
                      <a:pt x="737" y="985"/>
                    </a:lnTo>
                    <a:lnTo>
                      <a:pt x="724" y="989"/>
                    </a:lnTo>
                    <a:lnTo>
                      <a:pt x="712" y="981"/>
                    </a:lnTo>
                    <a:lnTo>
                      <a:pt x="716" y="973"/>
                    </a:lnTo>
                    <a:lnTo>
                      <a:pt x="704" y="969"/>
                    </a:lnTo>
                    <a:lnTo>
                      <a:pt x="692" y="956"/>
                    </a:lnTo>
                    <a:lnTo>
                      <a:pt x="684" y="960"/>
                    </a:lnTo>
                    <a:lnTo>
                      <a:pt x="680" y="960"/>
                    </a:lnTo>
                    <a:lnTo>
                      <a:pt x="684" y="952"/>
                    </a:lnTo>
                    <a:lnTo>
                      <a:pt x="692" y="952"/>
                    </a:lnTo>
                    <a:lnTo>
                      <a:pt x="688" y="940"/>
                    </a:lnTo>
                    <a:lnTo>
                      <a:pt x="692" y="928"/>
                    </a:lnTo>
                    <a:lnTo>
                      <a:pt x="696" y="928"/>
                    </a:lnTo>
                    <a:lnTo>
                      <a:pt x="708" y="928"/>
                    </a:lnTo>
                    <a:lnTo>
                      <a:pt x="720" y="936"/>
                    </a:lnTo>
                    <a:lnTo>
                      <a:pt x="720" y="940"/>
                    </a:lnTo>
                    <a:lnTo>
                      <a:pt x="720" y="936"/>
                    </a:lnTo>
                    <a:lnTo>
                      <a:pt x="724" y="932"/>
                    </a:lnTo>
                    <a:lnTo>
                      <a:pt x="732" y="920"/>
                    </a:lnTo>
                    <a:lnTo>
                      <a:pt x="720" y="908"/>
                    </a:lnTo>
                    <a:lnTo>
                      <a:pt x="720" y="904"/>
                    </a:lnTo>
                    <a:lnTo>
                      <a:pt x="724" y="895"/>
                    </a:lnTo>
                    <a:lnTo>
                      <a:pt x="732" y="883"/>
                    </a:lnTo>
                    <a:lnTo>
                      <a:pt x="741" y="871"/>
                    </a:lnTo>
                    <a:lnTo>
                      <a:pt x="753" y="859"/>
                    </a:lnTo>
                    <a:lnTo>
                      <a:pt x="745" y="847"/>
                    </a:lnTo>
                    <a:lnTo>
                      <a:pt x="741" y="834"/>
                    </a:lnTo>
                    <a:lnTo>
                      <a:pt x="741" y="822"/>
                    </a:lnTo>
                    <a:lnTo>
                      <a:pt x="745" y="810"/>
                    </a:lnTo>
                    <a:lnTo>
                      <a:pt x="745" y="777"/>
                    </a:lnTo>
                    <a:lnTo>
                      <a:pt x="757" y="765"/>
                    </a:lnTo>
                    <a:lnTo>
                      <a:pt x="761" y="753"/>
                    </a:lnTo>
                    <a:lnTo>
                      <a:pt x="757" y="745"/>
                    </a:lnTo>
                    <a:lnTo>
                      <a:pt x="753" y="733"/>
                    </a:lnTo>
                    <a:lnTo>
                      <a:pt x="737" y="708"/>
                    </a:lnTo>
                    <a:lnTo>
                      <a:pt x="728" y="696"/>
                    </a:lnTo>
                    <a:lnTo>
                      <a:pt x="724" y="684"/>
                    </a:lnTo>
                    <a:lnTo>
                      <a:pt x="716" y="672"/>
                    </a:lnTo>
                    <a:lnTo>
                      <a:pt x="708" y="659"/>
                    </a:lnTo>
                    <a:lnTo>
                      <a:pt x="708" y="659"/>
                    </a:lnTo>
                    <a:lnTo>
                      <a:pt x="692" y="659"/>
                    </a:lnTo>
                    <a:lnTo>
                      <a:pt x="684" y="659"/>
                    </a:lnTo>
                    <a:lnTo>
                      <a:pt x="675" y="663"/>
                    </a:lnTo>
                    <a:lnTo>
                      <a:pt x="663" y="668"/>
                    </a:lnTo>
                    <a:lnTo>
                      <a:pt x="651" y="659"/>
                    </a:lnTo>
                    <a:lnTo>
                      <a:pt x="643" y="655"/>
                    </a:lnTo>
                    <a:lnTo>
                      <a:pt x="643" y="598"/>
                    </a:lnTo>
                    <a:lnTo>
                      <a:pt x="647" y="586"/>
                    </a:lnTo>
                    <a:lnTo>
                      <a:pt x="643" y="574"/>
                    </a:lnTo>
                    <a:lnTo>
                      <a:pt x="651" y="566"/>
                    </a:lnTo>
                    <a:lnTo>
                      <a:pt x="647" y="566"/>
                    </a:lnTo>
                    <a:lnTo>
                      <a:pt x="635" y="578"/>
                    </a:lnTo>
                    <a:lnTo>
                      <a:pt x="623" y="586"/>
                    </a:lnTo>
                    <a:lnTo>
                      <a:pt x="610" y="594"/>
                    </a:lnTo>
                    <a:lnTo>
                      <a:pt x="598" y="602"/>
                    </a:lnTo>
                    <a:lnTo>
                      <a:pt x="549" y="602"/>
                    </a:lnTo>
                    <a:lnTo>
                      <a:pt x="553" y="594"/>
                    </a:lnTo>
                    <a:lnTo>
                      <a:pt x="545" y="586"/>
                    </a:lnTo>
                    <a:lnTo>
                      <a:pt x="541" y="574"/>
                    </a:lnTo>
                    <a:lnTo>
                      <a:pt x="529" y="570"/>
                    </a:lnTo>
                    <a:lnTo>
                      <a:pt x="517" y="566"/>
                    </a:lnTo>
                    <a:lnTo>
                      <a:pt x="509" y="566"/>
                    </a:lnTo>
                    <a:lnTo>
                      <a:pt x="496" y="554"/>
                    </a:lnTo>
                    <a:lnTo>
                      <a:pt x="505" y="541"/>
                    </a:lnTo>
                    <a:lnTo>
                      <a:pt x="496" y="533"/>
                    </a:lnTo>
                    <a:lnTo>
                      <a:pt x="484" y="521"/>
                    </a:lnTo>
                    <a:lnTo>
                      <a:pt x="480" y="509"/>
                    </a:lnTo>
                    <a:lnTo>
                      <a:pt x="468" y="501"/>
                    </a:lnTo>
                    <a:lnTo>
                      <a:pt x="464" y="488"/>
                    </a:lnTo>
                    <a:lnTo>
                      <a:pt x="456" y="476"/>
                    </a:lnTo>
                    <a:lnTo>
                      <a:pt x="452" y="464"/>
                    </a:lnTo>
                    <a:lnTo>
                      <a:pt x="439" y="452"/>
                    </a:lnTo>
                    <a:lnTo>
                      <a:pt x="448" y="444"/>
                    </a:lnTo>
                    <a:lnTo>
                      <a:pt x="460" y="440"/>
                    </a:lnTo>
                    <a:lnTo>
                      <a:pt x="452" y="427"/>
                    </a:lnTo>
                    <a:lnTo>
                      <a:pt x="456" y="415"/>
                    </a:lnTo>
                    <a:lnTo>
                      <a:pt x="468" y="403"/>
                    </a:lnTo>
                    <a:lnTo>
                      <a:pt x="476" y="395"/>
                    </a:lnTo>
                    <a:lnTo>
                      <a:pt x="488" y="391"/>
                    </a:lnTo>
                    <a:lnTo>
                      <a:pt x="492" y="379"/>
                    </a:lnTo>
                    <a:lnTo>
                      <a:pt x="488" y="366"/>
                    </a:lnTo>
                    <a:lnTo>
                      <a:pt x="488" y="358"/>
                    </a:lnTo>
                    <a:lnTo>
                      <a:pt x="496" y="346"/>
                    </a:lnTo>
                    <a:lnTo>
                      <a:pt x="505" y="334"/>
                    </a:lnTo>
                    <a:lnTo>
                      <a:pt x="505" y="322"/>
                    </a:lnTo>
                    <a:lnTo>
                      <a:pt x="509" y="309"/>
                    </a:lnTo>
                    <a:lnTo>
                      <a:pt x="505" y="309"/>
                    </a:lnTo>
                    <a:lnTo>
                      <a:pt x="505" y="305"/>
                    </a:lnTo>
                    <a:lnTo>
                      <a:pt x="509" y="305"/>
                    </a:lnTo>
                    <a:lnTo>
                      <a:pt x="517" y="301"/>
                    </a:lnTo>
                    <a:lnTo>
                      <a:pt x="525" y="297"/>
                    </a:lnTo>
                    <a:lnTo>
                      <a:pt x="537" y="293"/>
                    </a:lnTo>
                    <a:lnTo>
                      <a:pt x="549" y="281"/>
                    </a:lnTo>
                    <a:lnTo>
                      <a:pt x="562" y="273"/>
                    </a:lnTo>
                    <a:lnTo>
                      <a:pt x="574" y="269"/>
                    </a:lnTo>
                    <a:lnTo>
                      <a:pt x="578" y="265"/>
                    </a:lnTo>
                    <a:lnTo>
                      <a:pt x="590" y="265"/>
                    </a:lnTo>
                    <a:lnTo>
                      <a:pt x="594" y="265"/>
                    </a:lnTo>
                    <a:lnTo>
                      <a:pt x="610" y="261"/>
                    </a:lnTo>
                    <a:lnTo>
                      <a:pt x="623" y="261"/>
                    </a:lnTo>
                    <a:lnTo>
                      <a:pt x="631" y="248"/>
                    </a:lnTo>
                    <a:lnTo>
                      <a:pt x="643" y="244"/>
                    </a:lnTo>
                    <a:lnTo>
                      <a:pt x="655" y="244"/>
                    </a:lnTo>
                    <a:lnTo>
                      <a:pt x="667" y="257"/>
                    </a:lnTo>
                    <a:lnTo>
                      <a:pt x="671" y="257"/>
                    </a:lnTo>
                    <a:lnTo>
                      <a:pt x="680" y="257"/>
                    </a:lnTo>
                    <a:lnTo>
                      <a:pt x="684" y="257"/>
                    </a:lnTo>
                    <a:lnTo>
                      <a:pt x="684" y="257"/>
                    </a:lnTo>
                    <a:lnTo>
                      <a:pt x="684" y="253"/>
                    </a:lnTo>
                    <a:lnTo>
                      <a:pt x="684" y="248"/>
                    </a:lnTo>
                    <a:lnTo>
                      <a:pt x="671" y="236"/>
                    </a:lnTo>
                    <a:lnTo>
                      <a:pt x="659" y="224"/>
                    </a:lnTo>
                    <a:lnTo>
                      <a:pt x="647" y="228"/>
                    </a:lnTo>
                    <a:lnTo>
                      <a:pt x="643" y="228"/>
                    </a:lnTo>
                    <a:lnTo>
                      <a:pt x="639" y="224"/>
                    </a:lnTo>
                    <a:lnTo>
                      <a:pt x="639" y="220"/>
                    </a:lnTo>
                    <a:lnTo>
                      <a:pt x="647" y="208"/>
                    </a:lnTo>
                    <a:lnTo>
                      <a:pt x="655" y="196"/>
                    </a:lnTo>
                    <a:lnTo>
                      <a:pt x="663" y="183"/>
                    </a:lnTo>
                    <a:lnTo>
                      <a:pt x="671" y="171"/>
                    </a:lnTo>
                    <a:lnTo>
                      <a:pt x="680" y="163"/>
                    </a:lnTo>
                    <a:lnTo>
                      <a:pt x="675" y="159"/>
                    </a:lnTo>
                    <a:lnTo>
                      <a:pt x="663" y="147"/>
                    </a:lnTo>
                    <a:lnTo>
                      <a:pt x="651" y="143"/>
                    </a:lnTo>
                    <a:lnTo>
                      <a:pt x="639" y="139"/>
                    </a:lnTo>
                    <a:lnTo>
                      <a:pt x="627" y="130"/>
                    </a:lnTo>
                    <a:lnTo>
                      <a:pt x="614" y="139"/>
                    </a:lnTo>
                    <a:lnTo>
                      <a:pt x="602" y="139"/>
                    </a:lnTo>
                    <a:lnTo>
                      <a:pt x="590" y="130"/>
                    </a:lnTo>
                    <a:lnTo>
                      <a:pt x="578" y="126"/>
                    </a:lnTo>
                    <a:lnTo>
                      <a:pt x="578" y="126"/>
                    </a:lnTo>
                    <a:lnTo>
                      <a:pt x="566" y="139"/>
                    </a:lnTo>
                    <a:lnTo>
                      <a:pt x="562" y="139"/>
                    </a:lnTo>
                    <a:lnTo>
                      <a:pt x="549" y="143"/>
                    </a:lnTo>
                    <a:lnTo>
                      <a:pt x="537" y="143"/>
                    </a:lnTo>
                    <a:lnTo>
                      <a:pt x="529" y="143"/>
                    </a:lnTo>
                    <a:lnTo>
                      <a:pt x="517" y="143"/>
                    </a:lnTo>
                    <a:lnTo>
                      <a:pt x="505" y="143"/>
                    </a:lnTo>
                    <a:lnTo>
                      <a:pt x="492" y="135"/>
                    </a:lnTo>
                    <a:lnTo>
                      <a:pt x="496" y="122"/>
                    </a:lnTo>
                    <a:lnTo>
                      <a:pt x="492" y="110"/>
                    </a:lnTo>
                    <a:lnTo>
                      <a:pt x="484" y="110"/>
                    </a:lnTo>
                    <a:lnTo>
                      <a:pt x="472" y="98"/>
                    </a:lnTo>
                    <a:lnTo>
                      <a:pt x="468" y="86"/>
                    </a:lnTo>
                    <a:lnTo>
                      <a:pt x="460" y="73"/>
                    </a:lnTo>
                    <a:lnTo>
                      <a:pt x="448" y="65"/>
                    </a:lnTo>
                    <a:lnTo>
                      <a:pt x="435" y="61"/>
                    </a:lnTo>
                    <a:lnTo>
                      <a:pt x="423" y="53"/>
                    </a:lnTo>
                    <a:lnTo>
                      <a:pt x="419" y="41"/>
                    </a:lnTo>
                    <a:lnTo>
                      <a:pt x="419" y="33"/>
                    </a:lnTo>
                    <a:lnTo>
                      <a:pt x="415" y="29"/>
                    </a:lnTo>
                    <a:lnTo>
                      <a:pt x="403" y="21"/>
                    </a:lnTo>
                    <a:lnTo>
                      <a:pt x="391" y="8"/>
                    </a:lnTo>
                    <a:lnTo>
                      <a:pt x="374" y="0"/>
                    </a:lnTo>
                    <a:lnTo>
                      <a:pt x="362" y="4"/>
                    </a:lnTo>
                    <a:lnTo>
                      <a:pt x="350" y="4"/>
                    </a:lnTo>
                    <a:lnTo>
                      <a:pt x="342" y="4"/>
                    </a:lnTo>
                    <a:lnTo>
                      <a:pt x="342" y="8"/>
                    </a:lnTo>
                    <a:lnTo>
                      <a:pt x="354" y="17"/>
                    </a:lnTo>
                    <a:lnTo>
                      <a:pt x="366" y="29"/>
                    </a:lnTo>
                    <a:lnTo>
                      <a:pt x="362" y="37"/>
                    </a:lnTo>
                    <a:lnTo>
                      <a:pt x="362" y="49"/>
                    </a:lnTo>
                    <a:lnTo>
                      <a:pt x="366" y="53"/>
                    </a:lnTo>
                    <a:lnTo>
                      <a:pt x="354" y="53"/>
                    </a:lnTo>
                    <a:lnTo>
                      <a:pt x="354" y="65"/>
                    </a:lnTo>
                    <a:lnTo>
                      <a:pt x="350" y="78"/>
                    </a:lnTo>
                    <a:lnTo>
                      <a:pt x="346" y="86"/>
                    </a:lnTo>
                    <a:lnTo>
                      <a:pt x="346" y="90"/>
                    </a:lnTo>
                    <a:lnTo>
                      <a:pt x="346" y="90"/>
                    </a:lnTo>
                    <a:lnTo>
                      <a:pt x="342" y="94"/>
                    </a:lnTo>
                    <a:lnTo>
                      <a:pt x="334" y="102"/>
                    </a:lnTo>
                    <a:lnTo>
                      <a:pt x="321" y="114"/>
                    </a:lnTo>
                    <a:lnTo>
                      <a:pt x="317" y="122"/>
                    </a:lnTo>
                    <a:lnTo>
                      <a:pt x="305" y="135"/>
                    </a:lnTo>
                    <a:lnTo>
                      <a:pt x="293" y="143"/>
                    </a:lnTo>
                    <a:lnTo>
                      <a:pt x="281" y="151"/>
                    </a:lnTo>
                    <a:lnTo>
                      <a:pt x="281" y="151"/>
                    </a:lnTo>
                    <a:lnTo>
                      <a:pt x="269" y="155"/>
                    </a:lnTo>
                    <a:lnTo>
                      <a:pt x="256" y="159"/>
                    </a:lnTo>
                    <a:lnTo>
                      <a:pt x="248" y="163"/>
                    </a:lnTo>
                    <a:lnTo>
                      <a:pt x="236" y="167"/>
                    </a:lnTo>
                    <a:lnTo>
                      <a:pt x="224" y="171"/>
                    </a:lnTo>
                    <a:lnTo>
                      <a:pt x="216" y="175"/>
                    </a:lnTo>
                    <a:lnTo>
                      <a:pt x="212" y="175"/>
                    </a:lnTo>
                    <a:lnTo>
                      <a:pt x="208" y="175"/>
                    </a:lnTo>
                    <a:lnTo>
                      <a:pt x="195" y="187"/>
                    </a:lnTo>
                    <a:lnTo>
                      <a:pt x="187" y="200"/>
                    </a:lnTo>
                    <a:lnTo>
                      <a:pt x="175" y="212"/>
                    </a:lnTo>
                    <a:lnTo>
                      <a:pt x="175" y="224"/>
                    </a:lnTo>
                    <a:lnTo>
                      <a:pt x="175" y="224"/>
                    </a:lnTo>
                    <a:lnTo>
                      <a:pt x="167" y="236"/>
                    </a:lnTo>
                    <a:lnTo>
                      <a:pt x="163" y="248"/>
                    </a:lnTo>
                    <a:lnTo>
                      <a:pt x="159" y="257"/>
                    </a:lnTo>
                    <a:lnTo>
                      <a:pt x="159" y="265"/>
                    </a:lnTo>
                    <a:lnTo>
                      <a:pt x="159" y="273"/>
                    </a:lnTo>
                    <a:lnTo>
                      <a:pt x="142" y="281"/>
                    </a:lnTo>
                    <a:lnTo>
                      <a:pt x="138" y="293"/>
                    </a:lnTo>
                    <a:lnTo>
                      <a:pt x="134" y="297"/>
                    </a:lnTo>
                    <a:lnTo>
                      <a:pt x="134" y="297"/>
                    </a:lnTo>
                    <a:lnTo>
                      <a:pt x="130" y="297"/>
                    </a:lnTo>
                    <a:lnTo>
                      <a:pt x="126" y="297"/>
                    </a:lnTo>
                    <a:lnTo>
                      <a:pt x="114" y="285"/>
                    </a:lnTo>
                    <a:lnTo>
                      <a:pt x="110" y="285"/>
                    </a:lnTo>
                    <a:lnTo>
                      <a:pt x="106" y="273"/>
                    </a:lnTo>
                    <a:lnTo>
                      <a:pt x="110" y="273"/>
                    </a:lnTo>
                    <a:lnTo>
                      <a:pt x="98" y="265"/>
                    </a:lnTo>
                    <a:lnTo>
                      <a:pt x="85" y="261"/>
                    </a:lnTo>
                    <a:lnTo>
                      <a:pt x="81" y="261"/>
                    </a:lnTo>
                    <a:lnTo>
                      <a:pt x="77" y="261"/>
                    </a:lnTo>
                    <a:lnTo>
                      <a:pt x="69" y="257"/>
                    </a:lnTo>
                    <a:lnTo>
                      <a:pt x="57" y="265"/>
                    </a:lnTo>
                    <a:lnTo>
                      <a:pt x="53" y="265"/>
                    </a:lnTo>
                    <a:lnTo>
                      <a:pt x="53" y="257"/>
                    </a:lnTo>
                    <a:lnTo>
                      <a:pt x="49" y="244"/>
                    </a:lnTo>
                    <a:lnTo>
                      <a:pt x="49" y="240"/>
                    </a:lnTo>
                    <a:lnTo>
                      <a:pt x="61" y="236"/>
                    </a:lnTo>
                    <a:lnTo>
                      <a:pt x="69" y="232"/>
                    </a:lnTo>
                    <a:lnTo>
                      <a:pt x="65" y="220"/>
                    </a:lnTo>
                    <a:lnTo>
                      <a:pt x="65" y="208"/>
                    </a:lnTo>
                    <a:lnTo>
                      <a:pt x="61" y="208"/>
                    </a:lnTo>
                    <a:lnTo>
                      <a:pt x="61" y="204"/>
                    </a:lnTo>
                    <a:lnTo>
                      <a:pt x="61" y="204"/>
                    </a:lnTo>
                    <a:lnTo>
                      <a:pt x="57" y="200"/>
                    </a:lnTo>
                    <a:lnTo>
                      <a:pt x="57" y="200"/>
                    </a:lnTo>
                    <a:lnTo>
                      <a:pt x="45" y="208"/>
                    </a:lnTo>
                    <a:lnTo>
                      <a:pt x="33" y="220"/>
                    </a:lnTo>
                    <a:lnTo>
                      <a:pt x="24" y="232"/>
                    </a:lnTo>
                    <a:lnTo>
                      <a:pt x="12" y="244"/>
                    </a:lnTo>
                    <a:lnTo>
                      <a:pt x="12" y="244"/>
                    </a:lnTo>
                    <a:lnTo>
                      <a:pt x="8" y="248"/>
                    </a:lnTo>
                    <a:lnTo>
                      <a:pt x="4" y="253"/>
                    </a:lnTo>
                    <a:lnTo>
                      <a:pt x="4" y="253"/>
                    </a:lnTo>
                    <a:lnTo>
                      <a:pt x="0" y="257"/>
                    </a:lnTo>
                    <a:lnTo>
                      <a:pt x="0" y="265"/>
                    </a:lnTo>
                    <a:lnTo>
                      <a:pt x="0" y="269"/>
                    </a:lnTo>
                    <a:lnTo>
                      <a:pt x="0" y="273"/>
                    </a:lnTo>
                    <a:lnTo>
                      <a:pt x="0" y="281"/>
                    </a:lnTo>
                    <a:lnTo>
                      <a:pt x="8" y="293"/>
                    </a:lnTo>
                    <a:lnTo>
                      <a:pt x="8" y="305"/>
                    </a:lnTo>
                    <a:lnTo>
                      <a:pt x="12" y="318"/>
                    </a:lnTo>
                    <a:lnTo>
                      <a:pt x="20" y="326"/>
                    </a:lnTo>
                    <a:lnTo>
                      <a:pt x="24" y="338"/>
                    </a:lnTo>
                    <a:lnTo>
                      <a:pt x="20" y="350"/>
                    </a:lnTo>
                    <a:lnTo>
                      <a:pt x="8" y="350"/>
                    </a:lnTo>
                    <a:lnTo>
                      <a:pt x="8" y="362"/>
                    </a:lnTo>
                    <a:lnTo>
                      <a:pt x="20" y="371"/>
                    </a:lnTo>
                    <a:lnTo>
                      <a:pt x="33" y="379"/>
                    </a:lnTo>
                    <a:lnTo>
                      <a:pt x="41" y="379"/>
                    </a:lnTo>
                    <a:lnTo>
                      <a:pt x="53" y="387"/>
                    </a:lnTo>
                    <a:lnTo>
                      <a:pt x="65" y="395"/>
                    </a:lnTo>
                    <a:lnTo>
                      <a:pt x="77" y="403"/>
                    </a:lnTo>
                    <a:lnTo>
                      <a:pt x="77" y="403"/>
                    </a:lnTo>
                    <a:lnTo>
                      <a:pt x="81" y="411"/>
                    </a:lnTo>
                    <a:lnTo>
                      <a:pt x="85" y="415"/>
                    </a:lnTo>
                    <a:lnTo>
                      <a:pt x="98" y="427"/>
                    </a:lnTo>
                    <a:lnTo>
                      <a:pt x="98" y="432"/>
                    </a:lnTo>
                    <a:lnTo>
                      <a:pt x="102" y="440"/>
                    </a:lnTo>
                    <a:lnTo>
                      <a:pt x="102" y="444"/>
                    </a:lnTo>
                    <a:lnTo>
                      <a:pt x="110" y="456"/>
                    </a:lnTo>
                    <a:lnTo>
                      <a:pt x="114" y="468"/>
                    </a:lnTo>
                    <a:lnTo>
                      <a:pt x="122" y="476"/>
                    </a:lnTo>
                    <a:lnTo>
                      <a:pt x="130" y="488"/>
                    </a:lnTo>
                    <a:lnTo>
                      <a:pt x="142" y="501"/>
                    </a:lnTo>
                    <a:lnTo>
                      <a:pt x="146" y="509"/>
                    </a:lnTo>
                    <a:lnTo>
                      <a:pt x="155" y="521"/>
                    </a:lnTo>
                    <a:lnTo>
                      <a:pt x="159" y="533"/>
                    </a:lnTo>
                    <a:lnTo>
                      <a:pt x="159" y="537"/>
                    </a:lnTo>
                    <a:lnTo>
                      <a:pt x="159" y="541"/>
                    </a:lnTo>
                    <a:lnTo>
                      <a:pt x="163" y="545"/>
                    </a:lnTo>
                    <a:lnTo>
                      <a:pt x="167" y="558"/>
                    </a:lnTo>
                    <a:lnTo>
                      <a:pt x="175" y="570"/>
                    </a:lnTo>
                    <a:lnTo>
                      <a:pt x="179" y="582"/>
                    </a:lnTo>
                    <a:lnTo>
                      <a:pt x="183" y="594"/>
                    </a:lnTo>
                    <a:lnTo>
                      <a:pt x="187" y="602"/>
                    </a:lnTo>
                    <a:lnTo>
                      <a:pt x="191" y="615"/>
                    </a:lnTo>
                    <a:lnTo>
                      <a:pt x="199" y="627"/>
                    </a:lnTo>
                    <a:lnTo>
                      <a:pt x="203" y="635"/>
                    </a:lnTo>
                    <a:lnTo>
                      <a:pt x="208" y="639"/>
                    </a:lnTo>
                    <a:lnTo>
                      <a:pt x="208" y="639"/>
                    </a:lnTo>
                    <a:lnTo>
                      <a:pt x="212" y="651"/>
                    </a:lnTo>
                    <a:lnTo>
                      <a:pt x="220" y="663"/>
                    </a:lnTo>
                    <a:lnTo>
                      <a:pt x="220" y="668"/>
                    </a:lnTo>
                    <a:lnTo>
                      <a:pt x="220" y="680"/>
                    </a:lnTo>
                    <a:lnTo>
                      <a:pt x="232" y="688"/>
                    </a:lnTo>
                    <a:lnTo>
                      <a:pt x="244" y="700"/>
                    </a:lnTo>
                    <a:lnTo>
                      <a:pt x="248" y="712"/>
                    </a:lnTo>
                    <a:lnTo>
                      <a:pt x="252" y="724"/>
                    </a:lnTo>
                    <a:lnTo>
                      <a:pt x="252" y="724"/>
                    </a:lnTo>
                    <a:lnTo>
                      <a:pt x="248" y="729"/>
                    </a:lnTo>
                    <a:lnTo>
                      <a:pt x="260" y="741"/>
                    </a:lnTo>
                    <a:lnTo>
                      <a:pt x="273" y="749"/>
                    </a:lnTo>
                    <a:lnTo>
                      <a:pt x="277" y="761"/>
                    </a:lnTo>
                    <a:lnTo>
                      <a:pt x="285" y="773"/>
                    </a:lnTo>
                    <a:lnTo>
                      <a:pt x="289" y="786"/>
                    </a:lnTo>
                    <a:lnTo>
                      <a:pt x="293" y="794"/>
                    </a:lnTo>
                    <a:lnTo>
                      <a:pt x="305" y="806"/>
                    </a:lnTo>
                    <a:lnTo>
                      <a:pt x="309" y="818"/>
                    </a:lnTo>
                    <a:lnTo>
                      <a:pt x="305" y="826"/>
                    </a:lnTo>
                    <a:lnTo>
                      <a:pt x="297" y="838"/>
                    </a:lnTo>
                    <a:lnTo>
                      <a:pt x="301" y="851"/>
                    </a:lnTo>
                    <a:lnTo>
                      <a:pt x="313" y="863"/>
                    </a:lnTo>
                    <a:lnTo>
                      <a:pt x="321" y="875"/>
                    </a:lnTo>
                    <a:lnTo>
                      <a:pt x="321" y="887"/>
                    </a:lnTo>
                    <a:lnTo>
                      <a:pt x="338" y="895"/>
                    </a:lnTo>
                    <a:lnTo>
                      <a:pt x="346" y="904"/>
                    </a:lnTo>
                    <a:lnTo>
                      <a:pt x="354" y="908"/>
                    </a:lnTo>
                    <a:lnTo>
                      <a:pt x="354" y="908"/>
                    </a:lnTo>
                    <a:lnTo>
                      <a:pt x="366" y="920"/>
                    </a:lnTo>
                    <a:lnTo>
                      <a:pt x="370" y="932"/>
                    </a:lnTo>
                    <a:lnTo>
                      <a:pt x="374" y="936"/>
                    </a:lnTo>
                    <a:lnTo>
                      <a:pt x="387" y="940"/>
                    </a:lnTo>
                    <a:lnTo>
                      <a:pt x="399" y="948"/>
                    </a:lnTo>
                    <a:lnTo>
                      <a:pt x="407" y="952"/>
                    </a:lnTo>
                    <a:lnTo>
                      <a:pt x="419" y="960"/>
                    </a:lnTo>
                    <a:lnTo>
                      <a:pt x="431" y="965"/>
                    </a:lnTo>
                    <a:lnTo>
                      <a:pt x="444" y="973"/>
                    </a:lnTo>
                    <a:lnTo>
                      <a:pt x="456" y="981"/>
                    </a:lnTo>
                    <a:lnTo>
                      <a:pt x="476" y="989"/>
                    </a:lnTo>
                    <a:lnTo>
                      <a:pt x="492" y="997"/>
                    </a:lnTo>
                    <a:lnTo>
                      <a:pt x="492" y="997"/>
                    </a:lnTo>
                    <a:lnTo>
                      <a:pt x="505" y="1001"/>
                    </a:lnTo>
                    <a:lnTo>
                      <a:pt x="513" y="1005"/>
                    </a:lnTo>
                    <a:lnTo>
                      <a:pt x="513" y="1009"/>
                    </a:lnTo>
                    <a:lnTo>
                      <a:pt x="525" y="1009"/>
                    </a:lnTo>
                    <a:lnTo>
                      <a:pt x="537" y="1017"/>
                    </a:lnTo>
                    <a:lnTo>
                      <a:pt x="549" y="1030"/>
                    </a:lnTo>
                    <a:lnTo>
                      <a:pt x="553" y="1034"/>
                    </a:lnTo>
                    <a:lnTo>
                      <a:pt x="562" y="1034"/>
                    </a:lnTo>
                    <a:lnTo>
                      <a:pt x="570" y="1042"/>
                    </a:lnTo>
                    <a:lnTo>
                      <a:pt x="582" y="1046"/>
                    </a:lnTo>
                    <a:lnTo>
                      <a:pt x="590" y="1050"/>
                    </a:lnTo>
                    <a:lnTo>
                      <a:pt x="598" y="1062"/>
                    </a:lnTo>
                    <a:lnTo>
                      <a:pt x="598" y="1074"/>
                    </a:lnTo>
                    <a:lnTo>
                      <a:pt x="623" y="1087"/>
                    </a:lnTo>
                    <a:lnTo>
                      <a:pt x="635" y="1099"/>
                    </a:lnTo>
                    <a:lnTo>
                      <a:pt x="655" y="1115"/>
                    </a:lnTo>
                    <a:lnTo>
                      <a:pt x="663" y="1115"/>
                    </a:lnTo>
                    <a:lnTo>
                      <a:pt x="663" y="111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16" name="Freeform 555">
                <a:extLst>
                  <a:ext uri="{FF2B5EF4-FFF2-40B4-BE49-F238E27FC236}">
                    <a16:creationId xmlns:a16="http://schemas.microsoft.com/office/drawing/2014/main" id="{A7BE6278-B970-448E-8BD7-ECFF5DA5AFA0}"/>
                  </a:ext>
                </a:extLst>
              </p:cNvPr>
              <p:cNvSpPr>
                <a:spLocks/>
              </p:cNvSpPr>
              <p:nvPr/>
            </p:nvSpPr>
            <p:spPr bwMode="gray">
              <a:xfrm>
                <a:off x="4354669" y="5254957"/>
                <a:ext cx="183792" cy="210960"/>
              </a:xfrm>
              <a:custGeom>
                <a:avLst/>
                <a:gdLst>
                  <a:gd name="T0" fmla="*/ 232 w 505"/>
                  <a:gd name="T1" fmla="*/ 8 h 525"/>
                  <a:gd name="T2" fmla="*/ 159 w 505"/>
                  <a:gd name="T3" fmla="*/ 0 h 525"/>
                  <a:gd name="T4" fmla="*/ 122 w 505"/>
                  <a:gd name="T5" fmla="*/ 8 h 525"/>
                  <a:gd name="T6" fmla="*/ 86 w 505"/>
                  <a:gd name="T7" fmla="*/ 16 h 525"/>
                  <a:gd name="T8" fmla="*/ 49 w 505"/>
                  <a:gd name="T9" fmla="*/ 33 h 525"/>
                  <a:gd name="T10" fmla="*/ 33 w 505"/>
                  <a:gd name="T11" fmla="*/ 61 h 525"/>
                  <a:gd name="T12" fmla="*/ 21 w 505"/>
                  <a:gd name="T13" fmla="*/ 82 h 525"/>
                  <a:gd name="T14" fmla="*/ 21 w 505"/>
                  <a:gd name="T15" fmla="*/ 114 h 525"/>
                  <a:gd name="T16" fmla="*/ 8 w 505"/>
                  <a:gd name="T17" fmla="*/ 151 h 525"/>
                  <a:gd name="T18" fmla="*/ 0 w 505"/>
                  <a:gd name="T19" fmla="*/ 183 h 525"/>
                  <a:gd name="T20" fmla="*/ 16 w 505"/>
                  <a:gd name="T21" fmla="*/ 200 h 525"/>
                  <a:gd name="T22" fmla="*/ 41 w 505"/>
                  <a:gd name="T23" fmla="*/ 236 h 525"/>
                  <a:gd name="T24" fmla="*/ 77 w 505"/>
                  <a:gd name="T25" fmla="*/ 261 h 525"/>
                  <a:gd name="T26" fmla="*/ 98 w 505"/>
                  <a:gd name="T27" fmla="*/ 281 h 525"/>
                  <a:gd name="T28" fmla="*/ 122 w 505"/>
                  <a:gd name="T29" fmla="*/ 289 h 525"/>
                  <a:gd name="T30" fmla="*/ 139 w 505"/>
                  <a:gd name="T31" fmla="*/ 297 h 525"/>
                  <a:gd name="T32" fmla="*/ 171 w 505"/>
                  <a:gd name="T33" fmla="*/ 305 h 525"/>
                  <a:gd name="T34" fmla="*/ 204 w 505"/>
                  <a:gd name="T35" fmla="*/ 330 h 525"/>
                  <a:gd name="T36" fmla="*/ 240 w 505"/>
                  <a:gd name="T37" fmla="*/ 350 h 525"/>
                  <a:gd name="T38" fmla="*/ 269 w 505"/>
                  <a:gd name="T39" fmla="*/ 362 h 525"/>
                  <a:gd name="T40" fmla="*/ 297 w 505"/>
                  <a:gd name="T41" fmla="*/ 379 h 525"/>
                  <a:gd name="T42" fmla="*/ 297 w 505"/>
                  <a:gd name="T43" fmla="*/ 403 h 525"/>
                  <a:gd name="T44" fmla="*/ 273 w 505"/>
                  <a:gd name="T45" fmla="*/ 431 h 525"/>
                  <a:gd name="T46" fmla="*/ 269 w 505"/>
                  <a:gd name="T47" fmla="*/ 464 h 525"/>
                  <a:gd name="T48" fmla="*/ 244 w 505"/>
                  <a:gd name="T49" fmla="*/ 492 h 525"/>
                  <a:gd name="T50" fmla="*/ 252 w 505"/>
                  <a:gd name="T51" fmla="*/ 509 h 525"/>
                  <a:gd name="T52" fmla="*/ 289 w 505"/>
                  <a:gd name="T53" fmla="*/ 509 h 525"/>
                  <a:gd name="T54" fmla="*/ 322 w 505"/>
                  <a:gd name="T55" fmla="*/ 517 h 525"/>
                  <a:gd name="T56" fmla="*/ 354 w 505"/>
                  <a:gd name="T57" fmla="*/ 521 h 525"/>
                  <a:gd name="T58" fmla="*/ 383 w 505"/>
                  <a:gd name="T59" fmla="*/ 513 h 525"/>
                  <a:gd name="T60" fmla="*/ 411 w 505"/>
                  <a:gd name="T61" fmla="*/ 517 h 525"/>
                  <a:gd name="T62" fmla="*/ 432 w 505"/>
                  <a:gd name="T63" fmla="*/ 488 h 525"/>
                  <a:gd name="T64" fmla="*/ 460 w 505"/>
                  <a:gd name="T65" fmla="*/ 476 h 525"/>
                  <a:gd name="T66" fmla="*/ 480 w 505"/>
                  <a:gd name="T67" fmla="*/ 452 h 525"/>
                  <a:gd name="T68" fmla="*/ 480 w 505"/>
                  <a:gd name="T69" fmla="*/ 427 h 525"/>
                  <a:gd name="T70" fmla="*/ 484 w 505"/>
                  <a:gd name="T71" fmla="*/ 399 h 525"/>
                  <a:gd name="T72" fmla="*/ 484 w 505"/>
                  <a:gd name="T73" fmla="*/ 383 h 525"/>
                  <a:gd name="T74" fmla="*/ 497 w 505"/>
                  <a:gd name="T75" fmla="*/ 354 h 525"/>
                  <a:gd name="T76" fmla="*/ 505 w 505"/>
                  <a:gd name="T77" fmla="*/ 322 h 525"/>
                  <a:gd name="T78" fmla="*/ 501 w 505"/>
                  <a:gd name="T79" fmla="*/ 297 h 525"/>
                  <a:gd name="T80" fmla="*/ 472 w 505"/>
                  <a:gd name="T81" fmla="*/ 289 h 525"/>
                  <a:gd name="T82" fmla="*/ 448 w 505"/>
                  <a:gd name="T83" fmla="*/ 297 h 525"/>
                  <a:gd name="T84" fmla="*/ 427 w 505"/>
                  <a:gd name="T85" fmla="*/ 273 h 525"/>
                  <a:gd name="T86" fmla="*/ 432 w 505"/>
                  <a:gd name="T87" fmla="*/ 248 h 525"/>
                  <a:gd name="T88" fmla="*/ 419 w 505"/>
                  <a:gd name="T89" fmla="*/ 220 h 525"/>
                  <a:gd name="T90" fmla="*/ 415 w 505"/>
                  <a:gd name="T91" fmla="*/ 204 h 525"/>
                  <a:gd name="T92" fmla="*/ 403 w 505"/>
                  <a:gd name="T93" fmla="*/ 187 h 525"/>
                  <a:gd name="T94" fmla="*/ 370 w 505"/>
                  <a:gd name="T95" fmla="*/ 175 h 525"/>
                  <a:gd name="T96" fmla="*/ 350 w 505"/>
                  <a:gd name="T97" fmla="*/ 187 h 525"/>
                  <a:gd name="T98" fmla="*/ 314 w 505"/>
                  <a:gd name="T99" fmla="*/ 183 h 525"/>
                  <a:gd name="T100" fmla="*/ 281 w 505"/>
                  <a:gd name="T101" fmla="*/ 175 h 525"/>
                  <a:gd name="T102" fmla="*/ 281 w 505"/>
                  <a:gd name="T103" fmla="*/ 159 h 525"/>
                  <a:gd name="T104" fmla="*/ 285 w 505"/>
                  <a:gd name="T105" fmla="*/ 143 h 525"/>
                  <a:gd name="T106" fmla="*/ 289 w 505"/>
                  <a:gd name="T107" fmla="*/ 114 h 525"/>
                  <a:gd name="T108" fmla="*/ 277 w 505"/>
                  <a:gd name="T109" fmla="*/ 77 h 525"/>
                  <a:gd name="T110" fmla="*/ 269 w 505"/>
                  <a:gd name="T111" fmla="*/ 4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5" h="525">
                    <a:moveTo>
                      <a:pt x="269" y="33"/>
                    </a:moveTo>
                    <a:lnTo>
                      <a:pt x="248" y="20"/>
                    </a:lnTo>
                    <a:lnTo>
                      <a:pt x="232" y="8"/>
                    </a:lnTo>
                    <a:lnTo>
                      <a:pt x="228" y="8"/>
                    </a:lnTo>
                    <a:lnTo>
                      <a:pt x="216" y="0"/>
                    </a:lnTo>
                    <a:lnTo>
                      <a:pt x="159" y="0"/>
                    </a:lnTo>
                    <a:lnTo>
                      <a:pt x="147" y="4"/>
                    </a:lnTo>
                    <a:lnTo>
                      <a:pt x="134" y="4"/>
                    </a:lnTo>
                    <a:lnTo>
                      <a:pt x="122" y="8"/>
                    </a:lnTo>
                    <a:lnTo>
                      <a:pt x="110" y="12"/>
                    </a:lnTo>
                    <a:lnTo>
                      <a:pt x="98" y="12"/>
                    </a:lnTo>
                    <a:lnTo>
                      <a:pt x="86" y="16"/>
                    </a:lnTo>
                    <a:lnTo>
                      <a:pt x="73" y="16"/>
                    </a:lnTo>
                    <a:lnTo>
                      <a:pt x="61" y="20"/>
                    </a:lnTo>
                    <a:lnTo>
                      <a:pt x="49" y="33"/>
                    </a:lnTo>
                    <a:lnTo>
                      <a:pt x="45" y="45"/>
                    </a:lnTo>
                    <a:lnTo>
                      <a:pt x="45" y="49"/>
                    </a:lnTo>
                    <a:lnTo>
                      <a:pt x="33" y="61"/>
                    </a:lnTo>
                    <a:lnTo>
                      <a:pt x="25" y="73"/>
                    </a:lnTo>
                    <a:lnTo>
                      <a:pt x="21" y="77"/>
                    </a:lnTo>
                    <a:lnTo>
                      <a:pt x="21" y="82"/>
                    </a:lnTo>
                    <a:lnTo>
                      <a:pt x="21" y="94"/>
                    </a:lnTo>
                    <a:lnTo>
                      <a:pt x="21" y="106"/>
                    </a:lnTo>
                    <a:lnTo>
                      <a:pt x="21" y="114"/>
                    </a:lnTo>
                    <a:lnTo>
                      <a:pt x="16" y="126"/>
                    </a:lnTo>
                    <a:lnTo>
                      <a:pt x="12" y="138"/>
                    </a:lnTo>
                    <a:lnTo>
                      <a:pt x="8" y="151"/>
                    </a:lnTo>
                    <a:lnTo>
                      <a:pt x="4" y="159"/>
                    </a:lnTo>
                    <a:lnTo>
                      <a:pt x="4" y="171"/>
                    </a:lnTo>
                    <a:lnTo>
                      <a:pt x="0" y="183"/>
                    </a:lnTo>
                    <a:lnTo>
                      <a:pt x="12" y="195"/>
                    </a:lnTo>
                    <a:lnTo>
                      <a:pt x="12" y="200"/>
                    </a:lnTo>
                    <a:lnTo>
                      <a:pt x="16" y="200"/>
                    </a:lnTo>
                    <a:lnTo>
                      <a:pt x="25" y="212"/>
                    </a:lnTo>
                    <a:lnTo>
                      <a:pt x="33" y="224"/>
                    </a:lnTo>
                    <a:lnTo>
                      <a:pt x="41" y="236"/>
                    </a:lnTo>
                    <a:lnTo>
                      <a:pt x="53" y="244"/>
                    </a:lnTo>
                    <a:lnTo>
                      <a:pt x="65" y="252"/>
                    </a:lnTo>
                    <a:lnTo>
                      <a:pt x="77" y="261"/>
                    </a:lnTo>
                    <a:lnTo>
                      <a:pt x="77" y="261"/>
                    </a:lnTo>
                    <a:lnTo>
                      <a:pt x="90" y="269"/>
                    </a:lnTo>
                    <a:lnTo>
                      <a:pt x="98" y="281"/>
                    </a:lnTo>
                    <a:lnTo>
                      <a:pt x="110" y="289"/>
                    </a:lnTo>
                    <a:lnTo>
                      <a:pt x="110" y="289"/>
                    </a:lnTo>
                    <a:lnTo>
                      <a:pt x="122" y="289"/>
                    </a:lnTo>
                    <a:lnTo>
                      <a:pt x="134" y="297"/>
                    </a:lnTo>
                    <a:lnTo>
                      <a:pt x="139" y="297"/>
                    </a:lnTo>
                    <a:lnTo>
                      <a:pt x="139" y="297"/>
                    </a:lnTo>
                    <a:lnTo>
                      <a:pt x="151" y="297"/>
                    </a:lnTo>
                    <a:lnTo>
                      <a:pt x="159" y="297"/>
                    </a:lnTo>
                    <a:lnTo>
                      <a:pt x="171" y="305"/>
                    </a:lnTo>
                    <a:lnTo>
                      <a:pt x="179" y="313"/>
                    </a:lnTo>
                    <a:lnTo>
                      <a:pt x="191" y="322"/>
                    </a:lnTo>
                    <a:lnTo>
                      <a:pt x="204" y="330"/>
                    </a:lnTo>
                    <a:lnTo>
                      <a:pt x="216" y="338"/>
                    </a:lnTo>
                    <a:lnTo>
                      <a:pt x="228" y="342"/>
                    </a:lnTo>
                    <a:lnTo>
                      <a:pt x="240" y="350"/>
                    </a:lnTo>
                    <a:lnTo>
                      <a:pt x="252" y="350"/>
                    </a:lnTo>
                    <a:lnTo>
                      <a:pt x="261" y="358"/>
                    </a:lnTo>
                    <a:lnTo>
                      <a:pt x="269" y="362"/>
                    </a:lnTo>
                    <a:lnTo>
                      <a:pt x="281" y="366"/>
                    </a:lnTo>
                    <a:lnTo>
                      <a:pt x="297" y="374"/>
                    </a:lnTo>
                    <a:lnTo>
                      <a:pt x="297" y="379"/>
                    </a:lnTo>
                    <a:lnTo>
                      <a:pt x="297" y="379"/>
                    </a:lnTo>
                    <a:lnTo>
                      <a:pt x="305" y="391"/>
                    </a:lnTo>
                    <a:lnTo>
                      <a:pt x="297" y="403"/>
                    </a:lnTo>
                    <a:lnTo>
                      <a:pt x="289" y="415"/>
                    </a:lnTo>
                    <a:lnTo>
                      <a:pt x="285" y="427"/>
                    </a:lnTo>
                    <a:lnTo>
                      <a:pt x="273" y="431"/>
                    </a:lnTo>
                    <a:lnTo>
                      <a:pt x="269" y="448"/>
                    </a:lnTo>
                    <a:lnTo>
                      <a:pt x="265" y="460"/>
                    </a:lnTo>
                    <a:lnTo>
                      <a:pt x="269" y="464"/>
                    </a:lnTo>
                    <a:lnTo>
                      <a:pt x="261" y="476"/>
                    </a:lnTo>
                    <a:lnTo>
                      <a:pt x="257" y="484"/>
                    </a:lnTo>
                    <a:lnTo>
                      <a:pt x="244" y="492"/>
                    </a:lnTo>
                    <a:lnTo>
                      <a:pt x="244" y="505"/>
                    </a:lnTo>
                    <a:lnTo>
                      <a:pt x="244" y="509"/>
                    </a:lnTo>
                    <a:lnTo>
                      <a:pt x="252" y="509"/>
                    </a:lnTo>
                    <a:lnTo>
                      <a:pt x="269" y="509"/>
                    </a:lnTo>
                    <a:lnTo>
                      <a:pt x="277" y="509"/>
                    </a:lnTo>
                    <a:lnTo>
                      <a:pt x="289" y="509"/>
                    </a:lnTo>
                    <a:lnTo>
                      <a:pt x="301" y="513"/>
                    </a:lnTo>
                    <a:lnTo>
                      <a:pt x="314" y="517"/>
                    </a:lnTo>
                    <a:lnTo>
                      <a:pt x="322" y="517"/>
                    </a:lnTo>
                    <a:lnTo>
                      <a:pt x="334" y="521"/>
                    </a:lnTo>
                    <a:lnTo>
                      <a:pt x="346" y="517"/>
                    </a:lnTo>
                    <a:lnTo>
                      <a:pt x="354" y="521"/>
                    </a:lnTo>
                    <a:lnTo>
                      <a:pt x="362" y="521"/>
                    </a:lnTo>
                    <a:lnTo>
                      <a:pt x="375" y="525"/>
                    </a:lnTo>
                    <a:lnTo>
                      <a:pt x="383" y="513"/>
                    </a:lnTo>
                    <a:lnTo>
                      <a:pt x="399" y="509"/>
                    </a:lnTo>
                    <a:lnTo>
                      <a:pt x="403" y="509"/>
                    </a:lnTo>
                    <a:lnTo>
                      <a:pt x="411" y="517"/>
                    </a:lnTo>
                    <a:lnTo>
                      <a:pt x="419" y="513"/>
                    </a:lnTo>
                    <a:lnTo>
                      <a:pt x="423" y="501"/>
                    </a:lnTo>
                    <a:lnTo>
                      <a:pt x="432" y="488"/>
                    </a:lnTo>
                    <a:lnTo>
                      <a:pt x="444" y="484"/>
                    </a:lnTo>
                    <a:lnTo>
                      <a:pt x="448" y="488"/>
                    </a:lnTo>
                    <a:lnTo>
                      <a:pt x="460" y="476"/>
                    </a:lnTo>
                    <a:lnTo>
                      <a:pt x="460" y="476"/>
                    </a:lnTo>
                    <a:lnTo>
                      <a:pt x="472" y="464"/>
                    </a:lnTo>
                    <a:lnTo>
                      <a:pt x="480" y="452"/>
                    </a:lnTo>
                    <a:lnTo>
                      <a:pt x="480" y="440"/>
                    </a:lnTo>
                    <a:lnTo>
                      <a:pt x="480" y="440"/>
                    </a:lnTo>
                    <a:lnTo>
                      <a:pt x="480" y="427"/>
                    </a:lnTo>
                    <a:lnTo>
                      <a:pt x="484" y="415"/>
                    </a:lnTo>
                    <a:lnTo>
                      <a:pt x="480" y="403"/>
                    </a:lnTo>
                    <a:lnTo>
                      <a:pt x="484" y="399"/>
                    </a:lnTo>
                    <a:lnTo>
                      <a:pt x="484" y="399"/>
                    </a:lnTo>
                    <a:lnTo>
                      <a:pt x="484" y="387"/>
                    </a:lnTo>
                    <a:lnTo>
                      <a:pt x="484" y="383"/>
                    </a:lnTo>
                    <a:lnTo>
                      <a:pt x="493" y="374"/>
                    </a:lnTo>
                    <a:lnTo>
                      <a:pt x="493" y="362"/>
                    </a:lnTo>
                    <a:lnTo>
                      <a:pt x="497" y="354"/>
                    </a:lnTo>
                    <a:lnTo>
                      <a:pt x="501" y="342"/>
                    </a:lnTo>
                    <a:lnTo>
                      <a:pt x="501" y="334"/>
                    </a:lnTo>
                    <a:lnTo>
                      <a:pt x="505" y="322"/>
                    </a:lnTo>
                    <a:lnTo>
                      <a:pt x="501" y="313"/>
                    </a:lnTo>
                    <a:lnTo>
                      <a:pt x="505" y="301"/>
                    </a:lnTo>
                    <a:lnTo>
                      <a:pt x="501" y="297"/>
                    </a:lnTo>
                    <a:lnTo>
                      <a:pt x="497" y="289"/>
                    </a:lnTo>
                    <a:lnTo>
                      <a:pt x="484" y="285"/>
                    </a:lnTo>
                    <a:lnTo>
                      <a:pt x="472" y="289"/>
                    </a:lnTo>
                    <a:lnTo>
                      <a:pt x="460" y="297"/>
                    </a:lnTo>
                    <a:lnTo>
                      <a:pt x="460" y="297"/>
                    </a:lnTo>
                    <a:lnTo>
                      <a:pt x="448" y="297"/>
                    </a:lnTo>
                    <a:lnTo>
                      <a:pt x="436" y="289"/>
                    </a:lnTo>
                    <a:lnTo>
                      <a:pt x="432" y="277"/>
                    </a:lnTo>
                    <a:lnTo>
                      <a:pt x="427" y="273"/>
                    </a:lnTo>
                    <a:lnTo>
                      <a:pt x="427" y="265"/>
                    </a:lnTo>
                    <a:lnTo>
                      <a:pt x="427" y="256"/>
                    </a:lnTo>
                    <a:lnTo>
                      <a:pt x="432" y="248"/>
                    </a:lnTo>
                    <a:lnTo>
                      <a:pt x="427" y="240"/>
                    </a:lnTo>
                    <a:lnTo>
                      <a:pt x="419" y="228"/>
                    </a:lnTo>
                    <a:lnTo>
                      <a:pt x="419" y="220"/>
                    </a:lnTo>
                    <a:lnTo>
                      <a:pt x="423" y="216"/>
                    </a:lnTo>
                    <a:lnTo>
                      <a:pt x="423" y="208"/>
                    </a:lnTo>
                    <a:lnTo>
                      <a:pt x="415" y="204"/>
                    </a:lnTo>
                    <a:lnTo>
                      <a:pt x="415" y="195"/>
                    </a:lnTo>
                    <a:lnTo>
                      <a:pt x="411" y="187"/>
                    </a:lnTo>
                    <a:lnTo>
                      <a:pt x="403" y="187"/>
                    </a:lnTo>
                    <a:lnTo>
                      <a:pt x="395" y="187"/>
                    </a:lnTo>
                    <a:lnTo>
                      <a:pt x="383" y="183"/>
                    </a:lnTo>
                    <a:lnTo>
                      <a:pt x="370" y="175"/>
                    </a:lnTo>
                    <a:lnTo>
                      <a:pt x="366" y="175"/>
                    </a:lnTo>
                    <a:lnTo>
                      <a:pt x="362" y="187"/>
                    </a:lnTo>
                    <a:lnTo>
                      <a:pt x="350" y="187"/>
                    </a:lnTo>
                    <a:lnTo>
                      <a:pt x="338" y="183"/>
                    </a:lnTo>
                    <a:lnTo>
                      <a:pt x="326" y="183"/>
                    </a:lnTo>
                    <a:lnTo>
                      <a:pt x="314" y="183"/>
                    </a:lnTo>
                    <a:lnTo>
                      <a:pt x="305" y="179"/>
                    </a:lnTo>
                    <a:lnTo>
                      <a:pt x="293" y="175"/>
                    </a:lnTo>
                    <a:lnTo>
                      <a:pt x="281" y="175"/>
                    </a:lnTo>
                    <a:lnTo>
                      <a:pt x="281" y="175"/>
                    </a:lnTo>
                    <a:lnTo>
                      <a:pt x="281" y="171"/>
                    </a:lnTo>
                    <a:lnTo>
                      <a:pt x="281" y="159"/>
                    </a:lnTo>
                    <a:lnTo>
                      <a:pt x="281" y="155"/>
                    </a:lnTo>
                    <a:lnTo>
                      <a:pt x="285" y="151"/>
                    </a:lnTo>
                    <a:lnTo>
                      <a:pt x="285" y="143"/>
                    </a:lnTo>
                    <a:lnTo>
                      <a:pt x="281" y="138"/>
                    </a:lnTo>
                    <a:lnTo>
                      <a:pt x="285" y="126"/>
                    </a:lnTo>
                    <a:lnTo>
                      <a:pt x="289" y="114"/>
                    </a:lnTo>
                    <a:lnTo>
                      <a:pt x="285" y="102"/>
                    </a:lnTo>
                    <a:lnTo>
                      <a:pt x="285" y="90"/>
                    </a:lnTo>
                    <a:lnTo>
                      <a:pt x="277" y="77"/>
                    </a:lnTo>
                    <a:lnTo>
                      <a:pt x="273" y="65"/>
                    </a:lnTo>
                    <a:lnTo>
                      <a:pt x="269" y="53"/>
                    </a:lnTo>
                    <a:lnTo>
                      <a:pt x="269" y="45"/>
                    </a:lnTo>
                    <a:lnTo>
                      <a:pt x="269" y="33"/>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17" name="Freeform 556">
                <a:extLst>
                  <a:ext uri="{FF2B5EF4-FFF2-40B4-BE49-F238E27FC236}">
                    <a16:creationId xmlns:a16="http://schemas.microsoft.com/office/drawing/2014/main" id="{DC08BFF3-6A38-4F9E-8663-677B7C73BDD3}"/>
                  </a:ext>
                </a:extLst>
              </p:cNvPr>
              <p:cNvSpPr>
                <a:spLocks/>
              </p:cNvSpPr>
              <p:nvPr/>
            </p:nvSpPr>
            <p:spPr bwMode="gray">
              <a:xfrm>
                <a:off x="4446383" y="5533022"/>
                <a:ext cx="117190" cy="130594"/>
              </a:xfrm>
              <a:custGeom>
                <a:avLst/>
                <a:gdLst>
                  <a:gd name="T0" fmla="*/ 298 w 322"/>
                  <a:gd name="T1" fmla="*/ 228 h 325"/>
                  <a:gd name="T2" fmla="*/ 302 w 322"/>
                  <a:gd name="T3" fmla="*/ 195 h 325"/>
                  <a:gd name="T4" fmla="*/ 310 w 322"/>
                  <a:gd name="T5" fmla="*/ 187 h 325"/>
                  <a:gd name="T6" fmla="*/ 318 w 322"/>
                  <a:gd name="T7" fmla="*/ 179 h 325"/>
                  <a:gd name="T8" fmla="*/ 322 w 322"/>
                  <a:gd name="T9" fmla="*/ 175 h 325"/>
                  <a:gd name="T10" fmla="*/ 302 w 322"/>
                  <a:gd name="T11" fmla="*/ 167 h 325"/>
                  <a:gd name="T12" fmla="*/ 298 w 322"/>
                  <a:gd name="T13" fmla="*/ 159 h 325"/>
                  <a:gd name="T14" fmla="*/ 293 w 322"/>
                  <a:gd name="T15" fmla="*/ 142 h 325"/>
                  <a:gd name="T16" fmla="*/ 285 w 322"/>
                  <a:gd name="T17" fmla="*/ 134 h 325"/>
                  <a:gd name="T18" fmla="*/ 281 w 322"/>
                  <a:gd name="T19" fmla="*/ 130 h 325"/>
                  <a:gd name="T20" fmla="*/ 261 w 322"/>
                  <a:gd name="T21" fmla="*/ 122 h 325"/>
                  <a:gd name="T22" fmla="*/ 241 w 322"/>
                  <a:gd name="T23" fmla="*/ 106 h 325"/>
                  <a:gd name="T24" fmla="*/ 224 w 322"/>
                  <a:gd name="T25" fmla="*/ 89 h 325"/>
                  <a:gd name="T26" fmla="*/ 208 w 322"/>
                  <a:gd name="T27" fmla="*/ 77 h 325"/>
                  <a:gd name="T28" fmla="*/ 188 w 322"/>
                  <a:gd name="T29" fmla="*/ 65 h 325"/>
                  <a:gd name="T30" fmla="*/ 175 w 322"/>
                  <a:gd name="T31" fmla="*/ 53 h 325"/>
                  <a:gd name="T32" fmla="*/ 151 w 322"/>
                  <a:gd name="T33" fmla="*/ 65 h 325"/>
                  <a:gd name="T34" fmla="*/ 147 w 322"/>
                  <a:gd name="T35" fmla="*/ 53 h 325"/>
                  <a:gd name="T36" fmla="*/ 131 w 322"/>
                  <a:gd name="T37" fmla="*/ 28 h 325"/>
                  <a:gd name="T38" fmla="*/ 106 w 322"/>
                  <a:gd name="T39" fmla="*/ 8 h 325"/>
                  <a:gd name="T40" fmla="*/ 82 w 322"/>
                  <a:gd name="T41" fmla="*/ 0 h 325"/>
                  <a:gd name="T42" fmla="*/ 62 w 322"/>
                  <a:gd name="T43" fmla="*/ 12 h 325"/>
                  <a:gd name="T44" fmla="*/ 49 w 322"/>
                  <a:gd name="T45" fmla="*/ 8 h 325"/>
                  <a:gd name="T46" fmla="*/ 45 w 322"/>
                  <a:gd name="T47" fmla="*/ 16 h 325"/>
                  <a:gd name="T48" fmla="*/ 33 w 322"/>
                  <a:gd name="T49" fmla="*/ 28 h 325"/>
                  <a:gd name="T50" fmla="*/ 37 w 322"/>
                  <a:gd name="T51" fmla="*/ 45 h 325"/>
                  <a:gd name="T52" fmla="*/ 33 w 322"/>
                  <a:gd name="T53" fmla="*/ 57 h 325"/>
                  <a:gd name="T54" fmla="*/ 33 w 322"/>
                  <a:gd name="T55" fmla="*/ 77 h 325"/>
                  <a:gd name="T56" fmla="*/ 25 w 322"/>
                  <a:gd name="T57" fmla="*/ 93 h 325"/>
                  <a:gd name="T58" fmla="*/ 17 w 322"/>
                  <a:gd name="T59" fmla="*/ 118 h 325"/>
                  <a:gd name="T60" fmla="*/ 17 w 322"/>
                  <a:gd name="T61" fmla="*/ 134 h 325"/>
                  <a:gd name="T62" fmla="*/ 21 w 322"/>
                  <a:gd name="T63" fmla="*/ 142 h 325"/>
                  <a:gd name="T64" fmla="*/ 17 w 322"/>
                  <a:gd name="T65" fmla="*/ 159 h 325"/>
                  <a:gd name="T66" fmla="*/ 17 w 322"/>
                  <a:gd name="T67" fmla="*/ 171 h 325"/>
                  <a:gd name="T68" fmla="*/ 21 w 322"/>
                  <a:gd name="T69" fmla="*/ 195 h 325"/>
                  <a:gd name="T70" fmla="*/ 13 w 322"/>
                  <a:gd name="T71" fmla="*/ 199 h 325"/>
                  <a:gd name="T72" fmla="*/ 5 w 322"/>
                  <a:gd name="T73" fmla="*/ 215 h 325"/>
                  <a:gd name="T74" fmla="*/ 0 w 322"/>
                  <a:gd name="T75" fmla="*/ 236 h 325"/>
                  <a:gd name="T76" fmla="*/ 0 w 322"/>
                  <a:gd name="T77" fmla="*/ 252 h 325"/>
                  <a:gd name="T78" fmla="*/ 21 w 322"/>
                  <a:gd name="T79" fmla="*/ 277 h 325"/>
                  <a:gd name="T80" fmla="*/ 37 w 322"/>
                  <a:gd name="T81" fmla="*/ 293 h 325"/>
                  <a:gd name="T82" fmla="*/ 49 w 322"/>
                  <a:gd name="T83" fmla="*/ 293 h 325"/>
                  <a:gd name="T84" fmla="*/ 90 w 322"/>
                  <a:gd name="T85" fmla="*/ 301 h 325"/>
                  <a:gd name="T86" fmla="*/ 110 w 322"/>
                  <a:gd name="T87" fmla="*/ 313 h 325"/>
                  <a:gd name="T88" fmla="*/ 127 w 322"/>
                  <a:gd name="T89" fmla="*/ 317 h 325"/>
                  <a:gd name="T90" fmla="*/ 147 w 322"/>
                  <a:gd name="T91" fmla="*/ 321 h 325"/>
                  <a:gd name="T92" fmla="*/ 171 w 322"/>
                  <a:gd name="T93" fmla="*/ 313 h 325"/>
                  <a:gd name="T94" fmla="*/ 184 w 322"/>
                  <a:gd name="T95" fmla="*/ 317 h 325"/>
                  <a:gd name="T96" fmla="*/ 208 w 322"/>
                  <a:gd name="T97" fmla="*/ 325 h 325"/>
                  <a:gd name="T98" fmla="*/ 232 w 322"/>
                  <a:gd name="T99" fmla="*/ 317 h 325"/>
                  <a:gd name="T100" fmla="*/ 249 w 322"/>
                  <a:gd name="T101" fmla="*/ 309 h 325"/>
                  <a:gd name="T102" fmla="*/ 269 w 322"/>
                  <a:gd name="T103" fmla="*/ 293 h 325"/>
                  <a:gd name="T104" fmla="*/ 285 w 322"/>
                  <a:gd name="T105" fmla="*/ 277 h 325"/>
                  <a:gd name="T106" fmla="*/ 302 w 322"/>
                  <a:gd name="T107" fmla="*/ 252 h 325"/>
                  <a:gd name="T108" fmla="*/ 302 w 322"/>
                  <a:gd name="T109" fmla="*/ 24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2" h="325">
                    <a:moveTo>
                      <a:pt x="298" y="236"/>
                    </a:moveTo>
                    <a:lnTo>
                      <a:pt x="298" y="228"/>
                    </a:lnTo>
                    <a:lnTo>
                      <a:pt x="293" y="207"/>
                    </a:lnTo>
                    <a:lnTo>
                      <a:pt x="302" y="195"/>
                    </a:lnTo>
                    <a:lnTo>
                      <a:pt x="310" y="191"/>
                    </a:lnTo>
                    <a:lnTo>
                      <a:pt x="310" y="187"/>
                    </a:lnTo>
                    <a:lnTo>
                      <a:pt x="318" y="187"/>
                    </a:lnTo>
                    <a:lnTo>
                      <a:pt x="318" y="179"/>
                    </a:lnTo>
                    <a:lnTo>
                      <a:pt x="322" y="179"/>
                    </a:lnTo>
                    <a:lnTo>
                      <a:pt x="322" y="175"/>
                    </a:lnTo>
                    <a:lnTo>
                      <a:pt x="318" y="171"/>
                    </a:lnTo>
                    <a:lnTo>
                      <a:pt x="302" y="167"/>
                    </a:lnTo>
                    <a:lnTo>
                      <a:pt x="302" y="163"/>
                    </a:lnTo>
                    <a:lnTo>
                      <a:pt x="298" y="159"/>
                    </a:lnTo>
                    <a:lnTo>
                      <a:pt x="293" y="150"/>
                    </a:lnTo>
                    <a:lnTo>
                      <a:pt x="293" y="142"/>
                    </a:lnTo>
                    <a:lnTo>
                      <a:pt x="289" y="142"/>
                    </a:lnTo>
                    <a:lnTo>
                      <a:pt x="285" y="134"/>
                    </a:lnTo>
                    <a:lnTo>
                      <a:pt x="285" y="134"/>
                    </a:lnTo>
                    <a:lnTo>
                      <a:pt x="281" y="130"/>
                    </a:lnTo>
                    <a:lnTo>
                      <a:pt x="273" y="122"/>
                    </a:lnTo>
                    <a:lnTo>
                      <a:pt x="261" y="122"/>
                    </a:lnTo>
                    <a:lnTo>
                      <a:pt x="249" y="110"/>
                    </a:lnTo>
                    <a:lnTo>
                      <a:pt x="241" y="106"/>
                    </a:lnTo>
                    <a:lnTo>
                      <a:pt x="232" y="93"/>
                    </a:lnTo>
                    <a:lnTo>
                      <a:pt x="224" y="89"/>
                    </a:lnTo>
                    <a:lnTo>
                      <a:pt x="212" y="81"/>
                    </a:lnTo>
                    <a:lnTo>
                      <a:pt x="208" y="77"/>
                    </a:lnTo>
                    <a:lnTo>
                      <a:pt x="196" y="77"/>
                    </a:lnTo>
                    <a:lnTo>
                      <a:pt x="188" y="65"/>
                    </a:lnTo>
                    <a:lnTo>
                      <a:pt x="180" y="53"/>
                    </a:lnTo>
                    <a:lnTo>
                      <a:pt x="175" y="53"/>
                    </a:lnTo>
                    <a:lnTo>
                      <a:pt x="163" y="57"/>
                    </a:lnTo>
                    <a:lnTo>
                      <a:pt x="151" y="65"/>
                    </a:lnTo>
                    <a:lnTo>
                      <a:pt x="147" y="65"/>
                    </a:lnTo>
                    <a:lnTo>
                      <a:pt x="147" y="53"/>
                    </a:lnTo>
                    <a:lnTo>
                      <a:pt x="143" y="41"/>
                    </a:lnTo>
                    <a:lnTo>
                      <a:pt x="131" y="28"/>
                    </a:lnTo>
                    <a:lnTo>
                      <a:pt x="118" y="20"/>
                    </a:lnTo>
                    <a:lnTo>
                      <a:pt x="106" y="8"/>
                    </a:lnTo>
                    <a:lnTo>
                      <a:pt x="94" y="0"/>
                    </a:lnTo>
                    <a:lnTo>
                      <a:pt x="82" y="0"/>
                    </a:lnTo>
                    <a:lnTo>
                      <a:pt x="74" y="12"/>
                    </a:lnTo>
                    <a:lnTo>
                      <a:pt x="62" y="12"/>
                    </a:lnTo>
                    <a:lnTo>
                      <a:pt x="53" y="8"/>
                    </a:lnTo>
                    <a:lnTo>
                      <a:pt x="49" y="8"/>
                    </a:lnTo>
                    <a:lnTo>
                      <a:pt x="49" y="8"/>
                    </a:lnTo>
                    <a:lnTo>
                      <a:pt x="45" y="16"/>
                    </a:lnTo>
                    <a:lnTo>
                      <a:pt x="33" y="28"/>
                    </a:lnTo>
                    <a:lnTo>
                      <a:pt x="33" y="28"/>
                    </a:lnTo>
                    <a:lnTo>
                      <a:pt x="37" y="41"/>
                    </a:lnTo>
                    <a:lnTo>
                      <a:pt x="37" y="45"/>
                    </a:lnTo>
                    <a:lnTo>
                      <a:pt x="41" y="45"/>
                    </a:lnTo>
                    <a:lnTo>
                      <a:pt x="33" y="57"/>
                    </a:lnTo>
                    <a:lnTo>
                      <a:pt x="33" y="69"/>
                    </a:lnTo>
                    <a:lnTo>
                      <a:pt x="33" y="77"/>
                    </a:lnTo>
                    <a:lnTo>
                      <a:pt x="29" y="85"/>
                    </a:lnTo>
                    <a:lnTo>
                      <a:pt x="25" y="93"/>
                    </a:lnTo>
                    <a:lnTo>
                      <a:pt x="25" y="106"/>
                    </a:lnTo>
                    <a:lnTo>
                      <a:pt x="17" y="118"/>
                    </a:lnTo>
                    <a:lnTo>
                      <a:pt x="17" y="130"/>
                    </a:lnTo>
                    <a:lnTo>
                      <a:pt x="17" y="134"/>
                    </a:lnTo>
                    <a:lnTo>
                      <a:pt x="17" y="142"/>
                    </a:lnTo>
                    <a:lnTo>
                      <a:pt x="21" y="142"/>
                    </a:lnTo>
                    <a:lnTo>
                      <a:pt x="17" y="154"/>
                    </a:lnTo>
                    <a:lnTo>
                      <a:pt x="17" y="159"/>
                    </a:lnTo>
                    <a:lnTo>
                      <a:pt x="17" y="163"/>
                    </a:lnTo>
                    <a:lnTo>
                      <a:pt x="17" y="171"/>
                    </a:lnTo>
                    <a:lnTo>
                      <a:pt x="21" y="183"/>
                    </a:lnTo>
                    <a:lnTo>
                      <a:pt x="21" y="195"/>
                    </a:lnTo>
                    <a:lnTo>
                      <a:pt x="13" y="199"/>
                    </a:lnTo>
                    <a:lnTo>
                      <a:pt x="13" y="199"/>
                    </a:lnTo>
                    <a:lnTo>
                      <a:pt x="9" y="203"/>
                    </a:lnTo>
                    <a:lnTo>
                      <a:pt x="5" y="215"/>
                    </a:lnTo>
                    <a:lnTo>
                      <a:pt x="5" y="224"/>
                    </a:lnTo>
                    <a:lnTo>
                      <a:pt x="0" y="236"/>
                    </a:lnTo>
                    <a:lnTo>
                      <a:pt x="0" y="248"/>
                    </a:lnTo>
                    <a:lnTo>
                      <a:pt x="0" y="252"/>
                    </a:lnTo>
                    <a:lnTo>
                      <a:pt x="9" y="264"/>
                    </a:lnTo>
                    <a:lnTo>
                      <a:pt x="21" y="277"/>
                    </a:lnTo>
                    <a:lnTo>
                      <a:pt x="33" y="289"/>
                    </a:lnTo>
                    <a:lnTo>
                      <a:pt x="37" y="293"/>
                    </a:lnTo>
                    <a:lnTo>
                      <a:pt x="37" y="297"/>
                    </a:lnTo>
                    <a:lnTo>
                      <a:pt x="49" y="293"/>
                    </a:lnTo>
                    <a:lnTo>
                      <a:pt x="78" y="293"/>
                    </a:lnTo>
                    <a:lnTo>
                      <a:pt x="90" y="301"/>
                    </a:lnTo>
                    <a:lnTo>
                      <a:pt x="102" y="309"/>
                    </a:lnTo>
                    <a:lnTo>
                      <a:pt x="110" y="313"/>
                    </a:lnTo>
                    <a:lnTo>
                      <a:pt x="123" y="317"/>
                    </a:lnTo>
                    <a:lnTo>
                      <a:pt x="127" y="317"/>
                    </a:lnTo>
                    <a:lnTo>
                      <a:pt x="139" y="325"/>
                    </a:lnTo>
                    <a:lnTo>
                      <a:pt x="147" y="321"/>
                    </a:lnTo>
                    <a:lnTo>
                      <a:pt x="159" y="317"/>
                    </a:lnTo>
                    <a:lnTo>
                      <a:pt x="171" y="313"/>
                    </a:lnTo>
                    <a:lnTo>
                      <a:pt x="180" y="317"/>
                    </a:lnTo>
                    <a:lnTo>
                      <a:pt x="184" y="317"/>
                    </a:lnTo>
                    <a:lnTo>
                      <a:pt x="200" y="321"/>
                    </a:lnTo>
                    <a:lnTo>
                      <a:pt x="208" y="325"/>
                    </a:lnTo>
                    <a:lnTo>
                      <a:pt x="220" y="325"/>
                    </a:lnTo>
                    <a:lnTo>
                      <a:pt x="232" y="317"/>
                    </a:lnTo>
                    <a:lnTo>
                      <a:pt x="236" y="317"/>
                    </a:lnTo>
                    <a:lnTo>
                      <a:pt x="249" y="309"/>
                    </a:lnTo>
                    <a:lnTo>
                      <a:pt x="261" y="305"/>
                    </a:lnTo>
                    <a:lnTo>
                      <a:pt x="269" y="293"/>
                    </a:lnTo>
                    <a:lnTo>
                      <a:pt x="281" y="289"/>
                    </a:lnTo>
                    <a:lnTo>
                      <a:pt x="285" y="277"/>
                    </a:lnTo>
                    <a:lnTo>
                      <a:pt x="298" y="264"/>
                    </a:lnTo>
                    <a:lnTo>
                      <a:pt x="302" y="252"/>
                    </a:lnTo>
                    <a:lnTo>
                      <a:pt x="306" y="244"/>
                    </a:lnTo>
                    <a:lnTo>
                      <a:pt x="302" y="240"/>
                    </a:lnTo>
                    <a:lnTo>
                      <a:pt x="298" y="23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618" name="Group 617">
                <a:extLst>
                  <a:ext uri="{FF2B5EF4-FFF2-40B4-BE49-F238E27FC236}">
                    <a16:creationId xmlns:a16="http://schemas.microsoft.com/office/drawing/2014/main" id="{152C20BA-81FF-40E8-88C7-38D0E160FC46}"/>
                  </a:ext>
                </a:extLst>
              </p:cNvPr>
              <p:cNvGrpSpPr>
                <a:grpSpLocks/>
              </p:cNvGrpSpPr>
              <p:nvPr/>
            </p:nvGrpSpPr>
            <p:grpSpPr bwMode="auto">
              <a:xfrm>
                <a:off x="3951782" y="4746643"/>
                <a:ext cx="125925" cy="155106"/>
                <a:chOff x="5721" y="10414"/>
                <a:chExt cx="346" cy="386"/>
              </a:xfrm>
              <a:solidFill>
                <a:srgbClr val="BABABA"/>
              </a:solidFill>
            </p:grpSpPr>
            <p:sp>
              <p:nvSpPr>
                <p:cNvPr id="721" name="Freeform 558">
                  <a:extLst>
                    <a:ext uri="{FF2B5EF4-FFF2-40B4-BE49-F238E27FC236}">
                      <a16:creationId xmlns:a16="http://schemas.microsoft.com/office/drawing/2014/main" id="{C590CFFE-82AA-42E4-BCD6-FBE5AE307C43}"/>
                    </a:ext>
                  </a:extLst>
                </p:cNvPr>
                <p:cNvSpPr>
                  <a:spLocks/>
                </p:cNvSpPr>
                <p:nvPr/>
              </p:nvSpPr>
              <p:spPr bwMode="gray">
                <a:xfrm>
                  <a:off x="5721" y="10414"/>
                  <a:ext cx="346" cy="386"/>
                </a:xfrm>
                <a:custGeom>
                  <a:avLst/>
                  <a:gdLst>
                    <a:gd name="T0" fmla="*/ 45 w 346"/>
                    <a:gd name="T1" fmla="*/ 297 h 386"/>
                    <a:gd name="T2" fmla="*/ 41 w 346"/>
                    <a:gd name="T3" fmla="*/ 325 h 386"/>
                    <a:gd name="T4" fmla="*/ 33 w 346"/>
                    <a:gd name="T5" fmla="*/ 346 h 386"/>
                    <a:gd name="T6" fmla="*/ 49 w 346"/>
                    <a:gd name="T7" fmla="*/ 346 h 386"/>
                    <a:gd name="T8" fmla="*/ 65 w 346"/>
                    <a:gd name="T9" fmla="*/ 350 h 386"/>
                    <a:gd name="T10" fmla="*/ 86 w 346"/>
                    <a:gd name="T11" fmla="*/ 362 h 386"/>
                    <a:gd name="T12" fmla="*/ 106 w 346"/>
                    <a:gd name="T13" fmla="*/ 386 h 386"/>
                    <a:gd name="T14" fmla="*/ 114 w 346"/>
                    <a:gd name="T15" fmla="*/ 386 h 386"/>
                    <a:gd name="T16" fmla="*/ 139 w 346"/>
                    <a:gd name="T17" fmla="*/ 362 h 386"/>
                    <a:gd name="T18" fmla="*/ 143 w 346"/>
                    <a:gd name="T19" fmla="*/ 337 h 386"/>
                    <a:gd name="T20" fmla="*/ 155 w 346"/>
                    <a:gd name="T21" fmla="*/ 313 h 386"/>
                    <a:gd name="T22" fmla="*/ 175 w 346"/>
                    <a:gd name="T23" fmla="*/ 276 h 386"/>
                    <a:gd name="T24" fmla="*/ 196 w 346"/>
                    <a:gd name="T25" fmla="*/ 264 h 386"/>
                    <a:gd name="T26" fmla="*/ 228 w 346"/>
                    <a:gd name="T27" fmla="*/ 252 h 386"/>
                    <a:gd name="T28" fmla="*/ 261 w 346"/>
                    <a:gd name="T29" fmla="*/ 240 h 386"/>
                    <a:gd name="T30" fmla="*/ 285 w 346"/>
                    <a:gd name="T31" fmla="*/ 224 h 386"/>
                    <a:gd name="T32" fmla="*/ 314 w 346"/>
                    <a:gd name="T33" fmla="*/ 191 h 386"/>
                    <a:gd name="T34" fmla="*/ 326 w 346"/>
                    <a:gd name="T35" fmla="*/ 179 h 386"/>
                    <a:gd name="T36" fmla="*/ 334 w 346"/>
                    <a:gd name="T37" fmla="*/ 154 h 386"/>
                    <a:gd name="T38" fmla="*/ 342 w 346"/>
                    <a:gd name="T39" fmla="*/ 138 h 386"/>
                    <a:gd name="T40" fmla="*/ 334 w 346"/>
                    <a:gd name="T41" fmla="*/ 106 h 386"/>
                    <a:gd name="T42" fmla="*/ 330 w 346"/>
                    <a:gd name="T43" fmla="*/ 93 h 386"/>
                    <a:gd name="T44" fmla="*/ 326 w 346"/>
                    <a:gd name="T45" fmla="*/ 85 h 386"/>
                    <a:gd name="T46" fmla="*/ 301 w 346"/>
                    <a:gd name="T47" fmla="*/ 69 h 386"/>
                    <a:gd name="T48" fmla="*/ 277 w 346"/>
                    <a:gd name="T49" fmla="*/ 69 h 386"/>
                    <a:gd name="T50" fmla="*/ 244 w 346"/>
                    <a:gd name="T51" fmla="*/ 69 h 386"/>
                    <a:gd name="T52" fmla="*/ 212 w 346"/>
                    <a:gd name="T53" fmla="*/ 57 h 386"/>
                    <a:gd name="T54" fmla="*/ 196 w 346"/>
                    <a:gd name="T55" fmla="*/ 36 h 386"/>
                    <a:gd name="T56" fmla="*/ 167 w 346"/>
                    <a:gd name="T57" fmla="*/ 28 h 386"/>
                    <a:gd name="T58" fmla="*/ 143 w 346"/>
                    <a:gd name="T59" fmla="*/ 8 h 386"/>
                    <a:gd name="T60" fmla="*/ 126 w 346"/>
                    <a:gd name="T61" fmla="*/ 12 h 386"/>
                    <a:gd name="T62" fmla="*/ 94 w 346"/>
                    <a:gd name="T63" fmla="*/ 20 h 386"/>
                    <a:gd name="T64" fmla="*/ 82 w 346"/>
                    <a:gd name="T65" fmla="*/ 36 h 386"/>
                    <a:gd name="T66" fmla="*/ 57 w 346"/>
                    <a:gd name="T67" fmla="*/ 36 h 386"/>
                    <a:gd name="T68" fmla="*/ 57 w 346"/>
                    <a:gd name="T69" fmla="*/ 61 h 386"/>
                    <a:gd name="T70" fmla="*/ 57 w 346"/>
                    <a:gd name="T71" fmla="*/ 77 h 386"/>
                    <a:gd name="T72" fmla="*/ 29 w 346"/>
                    <a:gd name="T73" fmla="*/ 106 h 386"/>
                    <a:gd name="T74" fmla="*/ 29 w 346"/>
                    <a:gd name="T75" fmla="*/ 122 h 386"/>
                    <a:gd name="T76" fmla="*/ 4 w 346"/>
                    <a:gd name="T77" fmla="*/ 154 h 386"/>
                    <a:gd name="T78" fmla="*/ 8 w 346"/>
                    <a:gd name="T79" fmla="*/ 187 h 386"/>
                    <a:gd name="T80" fmla="*/ 4 w 346"/>
                    <a:gd name="T81" fmla="*/ 219 h 386"/>
                    <a:gd name="T82" fmla="*/ 8 w 346"/>
                    <a:gd name="T83" fmla="*/ 228 h 386"/>
                    <a:gd name="T84" fmla="*/ 45 w 346"/>
                    <a:gd name="T85" fmla="*/ 244 h 386"/>
                    <a:gd name="T86" fmla="*/ 57 w 346"/>
                    <a:gd name="T87" fmla="*/ 228 h 386"/>
                    <a:gd name="T88" fmla="*/ 57 w 346"/>
                    <a:gd name="T89" fmla="*/ 236 h 386"/>
                    <a:gd name="T90" fmla="*/ 57 w 346"/>
                    <a:gd name="T91" fmla="*/ 244 h 386"/>
                    <a:gd name="T92" fmla="*/ 65 w 346"/>
                    <a:gd name="T93" fmla="*/ 228 h 386"/>
                    <a:gd name="T94" fmla="*/ 65 w 346"/>
                    <a:gd name="T95" fmla="*/ 211 h 386"/>
                    <a:gd name="T96" fmla="*/ 65 w 346"/>
                    <a:gd name="T97" fmla="*/ 215 h 386"/>
                    <a:gd name="T98" fmla="*/ 70 w 346"/>
                    <a:gd name="T99" fmla="*/ 252 h 386"/>
                    <a:gd name="T100" fmla="*/ 61 w 346"/>
                    <a:gd name="T101" fmla="*/ 280 h 386"/>
                    <a:gd name="T102" fmla="*/ 57 w 346"/>
                    <a:gd name="T103" fmla="*/ 285 h 386"/>
                    <a:gd name="T104" fmla="*/ 41 w 346"/>
                    <a:gd name="T105" fmla="*/ 285 h 386"/>
                    <a:gd name="T106" fmla="*/ 41 w 346"/>
                    <a:gd name="T107" fmla="*/ 29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86">
                      <a:moveTo>
                        <a:pt x="41" y="293"/>
                      </a:moveTo>
                      <a:lnTo>
                        <a:pt x="41" y="297"/>
                      </a:lnTo>
                      <a:lnTo>
                        <a:pt x="45" y="297"/>
                      </a:lnTo>
                      <a:lnTo>
                        <a:pt x="45" y="309"/>
                      </a:lnTo>
                      <a:lnTo>
                        <a:pt x="49" y="321"/>
                      </a:lnTo>
                      <a:lnTo>
                        <a:pt x="41" y="325"/>
                      </a:lnTo>
                      <a:lnTo>
                        <a:pt x="29" y="329"/>
                      </a:lnTo>
                      <a:lnTo>
                        <a:pt x="29" y="333"/>
                      </a:lnTo>
                      <a:lnTo>
                        <a:pt x="33" y="346"/>
                      </a:lnTo>
                      <a:lnTo>
                        <a:pt x="33" y="354"/>
                      </a:lnTo>
                      <a:lnTo>
                        <a:pt x="37" y="354"/>
                      </a:lnTo>
                      <a:lnTo>
                        <a:pt x="49" y="346"/>
                      </a:lnTo>
                      <a:lnTo>
                        <a:pt x="57" y="350"/>
                      </a:lnTo>
                      <a:lnTo>
                        <a:pt x="61" y="350"/>
                      </a:lnTo>
                      <a:lnTo>
                        <a:pt x="65" y="350"/>
                      </a:lnTo>
                      <a:lnTo>
                        <a:pt x="78" y="354"/>
                      </a:lnTo>
                      <a:lnTo>
                        <a:pt x="90" y="362"/>
                      </a:lnTo>
                      <a:lnTo>
                        <a:pt x="86" y="362"/>
                      </a:lnTo>
                      <a:lnTo>
                        <a:pt x="90" y="374"/>
                      </a:lnTo>
                      <a:lnTo>
                        <a:pt x="94" y="374"/>
                      </a:lnTo>
                      <a:lnTo>
                        <a:pt x="106" y="386"/>
                      </a:lnTo>
                      <a:lnTo>
                        <a:pt x="110" y="386"/>
                      </a:lnTo>
                      <a:lnTo>
                        <a:pt x="114" y="386"/>
                      </a:lnTo>
                      <a:lnTo>
                        <a:pt x="114" y="386"/>
                      </a:lnTo>
                      <a:lnTo>
                        <a:pt x="118" y="382"/>
                      </a:lnTo>
                      <a:lnTo>
                        <a:pt x="122" y="370"/>
                      </a:lnTo>
                      <a:lnTo>
                        <a:pt x="139" y="362"/>
                      </a:lnTo>
                      <a:lnTo>
                        <a:pt x="139" y="354"/>
                      </a:lnTo>
                      <a:lnTo>
                        <a:pt x="139" y="346"/>
                      </a:lnTo>
                      <a:lnTo>
                        <a:pt x="143" y="337"/>
                      </a:lnTo>
                      <a:lnTo>
                        <a:pt x="147" y="325"/>
                      </a:lnTo>
                      <a:lnTo>
                        <a:pt x="155" y="313"/>
                      </a:lnTo>
                      <a:lnTo>
                        <a:pt x="155" y="313"/>
                      </a:lnTo>
                      <a:lnTo>
                        <a:pt x="155" y="301"/>
                      </a:lnTo>
                      <a:lnTo>
                        <a:pt x="167" y="289"/>
                      </a:lnTo>
                      <a:lnTo>
                        <a:pt x="175" y="276"/>
                      </a:lnTo>
                      <a:lnTo>
                        <a:pt x="188" y="264"/>
                      </a:lnTo>
                      <a:lnTo>
                        <a:pt x="192" y="264"/>
                      </a:lnTo>
                      <a:lnTo>
                        <a:pt x="196" y="264"/>
                      </a:lnTo>
                      <a:lnTo>
                        <a:pt x="204" y="260"/>
                      </a:lnTo>
                      <a:lnTo>
                        <a:pt x="216" y="256"/>
                      </a:lnTo>
                      <a:lnTo>
                        <a:pt x="228" y="252"/>
                      </a:lnTo>
                      <a:lnTo>
                        <a:pt x="236" y="248"/>
                      </a:lnTo>
                      <a:lnTo>
                        <a:pt x="249" y="244"/>
                      </a:lnTo>
                      <a:lnTo>
                        <a:pt x="261" y="240"/>
                      </a:lnTo>
                      <a:lnTo>
                        <a:pt x="261" y="240"/>
                      </a:lnTo>
                      <a:lnTo>
                        <a:pt x="273" y="232"/>
                      </a:lnTo>
                      <a:lnTo>
                        <a:pt x="285" y="224"/>
                      </a:lnTo>
                      <a:lnTo>
                        <a:pt x="297" y="211"/>
                      </a:lnTo>
                      <a:lnTo>
                        <a:pt x="301" y="203"/>
                      </a:lnTo>
                      <a:lnTo>
                        <a:pt x="314" y="191"/>
                      </a:lnTo>
                      <a:lnTo>
                        <a:pt x="322" y="183"/>
                      </a:lnTo>
                      <a:lnTo>
                        <a:pt x="326" y="179"/>
                      </a:lnTo>
                      <a:lnTo>
                        <a:pt x="326" y="179"/>
                      </a:lnTo>
                      <a:lnTo>
                        <a:pt x="326" y="175"/>
                      </a:lnTo>
                      <a:lnTo>
                        <a:pt x="330" y="167"/>
                      </a:lnTo>
                      <a:lnTo>
                        <a:pt x="334" y="154"/>
                      </a:lnTo>
                      <a:lnTo>
                        <a:pt x="334" y="142"/>
                      </a:lnTo>
                      <a:lnTo>
                        <a:pt x="346" y="142"/>
                      </a:lnTo>
                      <a:lnTo>
                        <a:pt x="342" y="138"/>
                      </a:lnTo>
                      <a:lnTo>
                        <a:pt x="342" y="126"/>
                      </a:lnTo>
                      <a:lnTo>
                        <a:pt x="346" y="118"/>
                      </a:lnTo>
                      <a:lnTo>
                        <a:pt x="334" y="106"/>
                      </a:lnTo>
                      <a:lnTo>
                        <a:pt x="322" y="97"/>
                      </a:lnTo>
                      <a:lnTo>
                        <a:pt x="322" y="93"/>
                      </a:lnTo>
                      <a:lnTo>
                        <a:pt x="330" y="93"/>
                      </a:lnTo>
                      <a:lnTo>
                        <a:pt x="342" y="93"/>
                      </a:lnTo>
                      <a:lnTo>
                        <a:pt x="338" y="89"/>
                      </a:lnTo>
                      <a:lnTo>
                        <a:pt x="326" y="85"/>
                      </a:lnTo>
                      <a:lnTo>
                        <a:pt x="322" y="81"/>
                      </a:lnTo>
                      <a:lnTo>
                        <a:pt x="310" y="77"/>
                      </a:lnTo>
                      <a:lnTo>
                        <a:pt x="301" y="69"/>
                      </a:lnTo>
                      <a:lnTo>
                        <a:pt x="289" y="61"/>
                      </a:lnTo>
                      <a:lnTo>
                        <a:pt x="273" y="61"/>
                      </a:lnTo>
                      <a:lnTo>
                        <a:pt x="277" y="69"/>
                      </a:lnTo>
                      <a:lnTo>
                        <a:pt x="269" y="73"/>
                      </a:lnTo>
                      <a:lnTo>
                        <a:pt x="257" y="73"/>
                      </a:lnTo>
                      <a:lnTo>
                        <a:pt x="244" y="69"/>
                      </a:lnTo>
                      <a:lnTo>
                        <a:pt x="232" y="65"/>
                      </a:lnTo>
                      <a:lnTo>
                        <a:pt x="224" y="65"/>
                      </a:lnTo>
                      <a:lnTo>
                        <a:pt x="212" y="57"/>
                      </a:lnTo>
                      <a:lnTo>
                        <a:pt x="204" y="44"/>
                      </a:lnTo>
                      <a:lnTo>
                        <a:pt x="200" y="36"/>
                      </a:lnTo>
                      <a:lnTo>
                        <a:pt x="196" y="36"/>
                      </a:lnTo>
                      <a:lnTo>
                        <a:pt x="183" y="32"/>
                      </a:lnTo>
                      <a:lnTo>
                        <a:pt x="179" y="32"/>
                      </a:lnTo>
                      <a:lnTo>
                        <a:pt x="167" y="28"/>
                      </a:lnTo>
                      <a:lnTo>
                        <a:pt x="155" y="20"/>
                      </a:lnTo>
                      <a:lnTo>
                        <a:pt x="147" y="12"/>
                      </a:lnTo>
                      <a:lnTo>
                        <a:pt x="143" y="8"/>
                      </a:lnTo>
                      <a:lnTo>
                        <a:pt x="143" y="8"/>
                      </a:lnTo>
                      <a:lnTo>
                        <a:pt x="131" y="0"/>
                      </a:lnTo>
                      <a:lnTo>
                        <a:pt x="126" y="12"/>
                      </a:lnTo>
                      <a:lnTo>
                        <a:pt x="118" y="20"/>
                      </a:lnTo>
                      <a:lnTo>
                        <a:pt x="106" y="20"/>
                      </a:lnTo>
                      <a:lnTo>
                        <a:pt x="94" y="20"/>
                      </a:lnTo>
                      <a:lnTo>
                        <a:pt x="86" y="24"/>
                      </a:lnTo>
                      <a:lnTo>
                        <a:pt x="82" y="32"/>
                      </a:lnTo>
                      <a:lnTo>
                        <a:pt x="82" y="36"/>
                      </a:lnTo>
                      <a:lnTo>
                        <a:pt x="82" y="32"/>
                      </a:lnTo>
                      <a:lnTo>
                        <a:pt x="70" y="32"/>
                      </a:lnTo>
                      <a:lnTo>
                        <a:pt x="57" y="36"/>
                      </a:lnTo>
                      <a:lnTo>
                        <a:pt x="57" y="49"/>
                      </a:lnTo>
                      <a:lnTo>
                        <a:pt x="57" y="49"/>
                      </a:lnTo>
                      <a:lnTo>
                        <a:pt x="57" y="61"/>
                      </a:lnTo>
                      <a:lnTo>
                        <a:pt x="57" y="61"/>
                      </a:lnTo>
                      <a:lnTo>
                        <a:pt x="57" y="65"/>
                      </a:lnTo>
                      <a:lnTo>
                        <a:pt x="57" y="77"/>
                      </a:lnTo>
                      <a:lnTo>
                        <a:pt x="49" y="85"/>
                      </a:lnTo>
                      <a:lnTo>
                        <a:pt x="41" y="97"/>
                      </a:lnTo>
                      <a:lnTo>
                        <a:pt x="29" y="106"/>
                      </a:lnTo>
                      <a:lnTo>
                        <a:pt x="33" y="118"/>
                      </a:lnTo>
                      <a:lnTo>
                        <a:pt x="41" y="122"/>
                      </a:lnTo>
                      <a:lnTo>
                        <a:pt x="29" y="122"/>
                      </a:lnTo>
                      <a:lnTo>
                        <a:pt x="25" y="134"/>
                      </a:lnTo>
                      <a:lnTo>
                        <a:pt x="13" y="142"/>
                      </a:lnTo>
                      <a:lnTo>
                        <a:pt x="4" y="154"/>
                      </a:lnTo>
                      <a:lnTo>
                        <a:pt x="13" y="167"/>
                      </a:lnTo>
                      <a:lnTo>
                        <a:pt x="8" y="175"/>
                      </a:lnTo>
                      <a:lnTo>
                        <a:pt x="8" y="187"/>
                      </a:lnTo>
                      <a:lnTo>
                        <a:pt x="13" y="199"/>
                      </a:lnTo>
                      <a:lnTo>
                        <a:pt x="13" y="211"/>
                      </a:lnTo>
                      <a:lnTo>
                        <a:pt x="4" y="219"/>
                      </a:lnTo>
                      <a:lnTo>
                        <a:pt x="0" y="219"/>
                      </a:lnTo>
                      <a:lnTo>
                        <a:pt x="8" y="228"/>
                      </a:lnTo>
                      <a:lnTo>
                        <a:pt x="8" y="228"/>
                      </a:lnTo>
                      <a:lnTo>
                        <a:pt x="21" y="236"/>
                      </a:lnTo>
                      <a:lnTo>
                        <a:pt x="33" y="244"/>
                      </a:lnTo>
                      <a:lnTo>
                        <a:pt x="45" y="244"/>
                      </a:lnTo>
                      <a:lnTo>
                        <a:pt x="53" y="232"/>
                      </a:lnTo>
                      <a:lnTo>
                        <a:pt x="57" y="228"/>
                      </a:lnTo>
                      <a:lnTo>
                        <a:pt x="57" y="228"/>
                      </a:lnTo>
                      <a:lnTo>
                        <a:pt x="57" y="232"/>
                      </a:lnTo>
                      <a:lnTo>
                        <a:pt x="57" y="232"/>
                      </a:lnTo>
                      <a:lnTo>
                        <a:pt x="57" y="236"/>
                      </a:lnTo>
                      <a:lnTo>
                        <a:pt x="61" y="236"/>
                      </a:lnTo>
                      <a:lnTo>
                        <a:pt x="57" y="236"/>
                      </a:lnTo>
                      <a:lnTo>
                        <a:pt x="57" y="244"/>
                      </a:lnTo>
                      <a:lnTo>
                        <a:pt x="61" y="240"/>
                      </a:lnTo>
                      <a:lnTo>
                        <a:pt x="61" y="240"/>
                      </a:lnTo>
                      <a:lnTo>
                        <a:pt x="65" y="228"/>
                      </a:lnTo>
                      <a:lnTo>
                        <a:pt x="65" y="219"/>
                      </a:lnTo>
                      <a:lnTo>
                        <a:pt x="65" y="215"/>
                      </a:lnTo>
                      <a:lnTo>
                        <a:pt x="65" y="211"/>
                      </a:lnTo>
                      <a:lnTo>
                        <a:pt x="74" y="207"/>
                      </a:lnTo>
                      <a:lnTo>
                        <a:pt x="65" y="215"/>
                      </a:lnTo>
                      <a:lnTo>
                        <a:pt x="65" y="215"/>
                      </a:lnTo>
                      <a:lnTo>
                        <a:pt x="70" y="228"/>
                      </a:lnTo>
                      <a:lnTo>
                        <a:pt x="74" y="240"/>
                      </a:lnTo>
                      <a:lnTo>
                        <a:pt x="70" y="252"/>
                      </a:lnTo>
                      <a:lnTo>
                        <a:pt x="65" y="264"/>
                      </a:lnTo>
                      <a:lnTo>
                        <a:pt x="65" y="268"/>
                      </a:lnTo>
                      <a:lnTo>
                        <a:pt x="61" y="280"/>
                      </a:lnTo>
                      <a:lnTo>
                        <a:pt x="57" y="280"/>
                      </a:lnTo>
                      <a:lnTo>
                        <a:pt x="57" y="280"/>
                      </a:lnTo>
                      <a:lnTo>
                        <a:pt x="57" y="285"/>
                      </a:lnTo>
                      <a:lnTo>
                        <a:pt x="49" y="285"/>
                      </a:lnTo>
                      <a:lnTo>
                        <a:pt x="49" y="285"/>
                      </a:lnTo>
                      <a:lnTo>
                        <a:pt x="41" y="285"/>
                      </a:lnTo>
                      <a:lnTo>
                        <a:pt x="41" y="289"/>
                      </a:lnTo>
                      <a:lnTo>
                        <a:pt x="37" y="289"/>
                      </a:lnTo>
                      <a:lnTo>
                        <a:pt x="41" y="293"/>
                      </a:lnTo>
                      <a:lnTo>
                        <a:pt x="41" y="29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22" name="Freeform 559">
                  <a:extLst>
                    <a:ext uri="{FF2B5EF4-FFF2-40B4-BE49-F238E27FC236}">
                      <a16:creationId xmlns:a16="http://schemas.microsoft.com/office/drawing/2014/main" id="{1F43EC49-6D13-4D75-AFA9-8D31C4C3A70D}"/>
                    </a:ext>
                  </a:extLst>
                </p:cNvPr>
                <p:cNvSpPr>
                  <a:spLocks/>
                </p:cNvSpPr>
                <p:nvPr/>
              </p:nvSpPr>
              <p:spPr bwMode="gray">
                <a:xfrm>
                  <a:off x="5762" y="10658"/>
                  <a:ext cx="16" cy="24"/>
                </a:xfrm>
                <a:custGeom>
                  <a:avLst/>
                  <a:gdLst>
                    <a:gd name="T0" fmla="*/ 16 w 16"/>
                    <a:gd name="T1" fmla="*/ 12 h 24"/>
                    <a:gd name="T2" fmla="*/ 16 w 16"/>
                    <a:gd name="T3" fmla="*/ 0 h 24"/>
                    <a:gd name="T4" fmla="*/ 16 w 16"/>
                    <a:gd name="T5" fmla="*/ 0 h 24"/>
                    <a:gd name="T6" fmla="*/ 0 w 16"/>
                    <a:gd name="T7" fmla="*/ 12 h 24"/>
                    <a:gd name="T8" fmla="*/ 8 w 16"/>
                    <a:gd name="T9" fmla="*/ 24 h 24"/>
                    <a:gd name="T10" fmla="*/ 16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16" y="12"/>
                      </a:moveTo>
                      <a:lnTo>
                        <a:pt x="16" y="0"/>
                      </a:lnTo>
                      <a:lnTo>
                        <a:pt x="16" y="0"/>
                      </a:lnTo>
                      <a:lnTo>
                        <a:pt x="0" y="12"/>
                      </a:lnTo>
                      <a:lnTo>
                        <a:pt x="8" y="24"/>
                      </a:lnTo>
                      <a:lnTo>
                        <a:pt x="16"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619" name="Group 560">
                <a:extLst>
                  <a:ext uri="{FF2B5EF4-FFF2-40B4-BE49-F238E27FC236}">
                    <a16:creationId xmlns:a16="http://schemas.microsoft.com/office/drawing/2014/main" id="{44E25D82-286A-4AD8-9CFE-315F81DEACDF}"/>
                  </a:ext>
                </a:extLst>
              </p:cNvPr>
              <p:cNvGrpSpPr>
                <a:grpSpLocks/>
              </p:cNvGrpSpPr>
              <p:nvPr/>
            </p:nvGrpSpPr>
            <p:grpSpPr bwMode="auto">
              <a:xfrm>
                <a:off x="3717766" y="4779192"/>
                <a:ext cx="50588" cy="26119"/>
                <a:chOff x="5078" y="10495"/>
                <a:chExt cx="139" cy="65"/>
              </a:xfrm>
              <a:solidFill>
                <a:srgbClr val="BABABA"/>
              </a:solidFill>
            </p:grpSpPr>
            <p:sp>
              <p:nvSpPr>
                <p:cNvPr id="717" name="Freeform 561">
                  <a:extLst>
                    <a:ext uri="{FF2B5EF4-FFF2-40B4-BE49-F238E27FC236}">
                      <a16:creationId xmlns:a16="http://schemas.microsoft.com/office/drawing/2014/main" id="{5734F92B-F620-4323-B12E-1D9BCD95803F}"/>
                    </a:ext>
                  </a:extLst>
                </p:cNvPr>
                <p:cNvSpPr>
                  <a:spLocks/>
                </p:cNvSpPr>
                <p:nvPr/>
              </p:nvSpPr>
              <p:spPr bwMode="gray">
                <a:xfrm>
                  <a:off x="5078" y="10495"/>
                  <a:ext cx="49" cy="65"/>
                </a:xfrm>
                <a:custGeom>
                  <a:avLst/>
                  <a:gdLst>
                    <a:gd name="T0" fmla="*/ 37 w 49"/>
                    <a:gd name="T1" fmla="*/ 29 h 65"/>
                    <a:gd name="T2" fmla="*/ 25 w 49"/>
                    <a:gd name="T3" fmla="*/ 16 h 65"/>
                    <a:gd name="T4" fmla="*/ 21 w 49"/>
                    <a:gd name="T5" fmla="*/ 4 h 65"/>
                    <a:gd name="T6" fmla="*/ 9 w 49"/>
                    <a:gd name="T7" fmla="*/ 0 h 65"/>
                    <a:gd name="T8" fmla="*/ 0 w 49"/>
                    <a:gd name="T9" fmla="*/ 4 h 65"/>
                    <a:gd name="T10" fmla="*/ 13 w 49"/>
                    <a:gd name="T11" fmla="*/ 8 h 65"/>
                    <a:gd name="T12" fmla="*/ 17 w 49"/>
                    <a:gd name="T13" fmla="*/ 20 h 65"/>
                    <a:gd name="T14" fmla="*/ 25 w 49"/>
                    <a:gd name="T15" fmla="*/ 33 h 65"/>
                    <a:gd name="T16" fmla="*/ 29 w 49"/>
                    <a:gd name="T17" fmla="*/ 45 h 65"/>
                    <a:gd name="T18" fmla="*/ 17 w 49"/>
                    <a:gd name="T19" fmla="*/ 49 h 65"/>
                    <a:gd name="T20" fmla="*/ 9 w 49"/>
                    <a:gd name="T21" fmla="*/ 61 h 65"/>
                    <a:gd name="T22" fmla="*/ 21 w 49"/>
                    <a:gd name="T23" fmla="*/ 65 h 65"/>
                    <a:gd name="T24" fmla="*/ 33 w 49"/>
                    <a:gd name="T25" fmla="*/ 65 h 65"/>
                    <a:gd name="T26" fmla="*/ 41 w 49"/>
                    <a:gd name="T27" fmla="*/ 61 h 65"/>
                    <a:gd name="T28" fmla="*/ 49 w 49"/>
                    <a:gd name="T29" fmla="*/ 49 h 65"/>
                    <a:gd name="T30" fmla="*/ 37 w 49"/>
                    <a:gd name="T31" fmla="*/ 41 h 65"/>
                    <a:gd name="T32" fmla="*/ 37 w 49"/>
                    <a:gd name="T33"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5">
                      <a:moveTo>
                        <a:pt x="37" y="29"/>
                      </a:moveTo>
                      <a:lnTo>
                        <a:pt x="25" y="16"/>
                      </a:lnTo>
                      <a:lnTo>
                        <a:pt x="21" y="4"/>
                      </a:lnTo>
                      <a:lnTo>
                        <a:pt x="9" y="0"/>
                      </a:lnTo>
                      <a:lnTo>
                        <a:pt x="0" y="4"/>
                      </a:lnTo>
                      <a:lnTo>
                        <a:pt x="13" y="8"/>
                      </a:lnTo>
                      <a:lnTo>
                        <a:pt x="17" y="20"/>
                      </a:lnTo>
                      <a:lnTo>
                        <a:pt x="25" y="33"/>
                      </a:lnTo>
                      <a:lnTo>
                        <a:pt x="29" y="45"/>
                      </a:lnTo>
                      <a:lnTo>
                        <a:pt x="17" y="49"/>
                      </a:lnTo>
                      <a:lnTo>
                        <a:pt x="9" y="61"/>
                      </a:lnTo>
                      <a:lnTo>
                        <a:pt x="21" y="65"/>
                      </a:lnTo>
                      <a:lnTo>
                        <a:pt x="33" y="65"/>
                      </a:lnTo>
                      <a:lnTo>
                        <a:pt x="41" y="61"/>
                      </a:lnTo>
                      <a:lnTo>
                        <a:pt x="49" y="49"/>
                      </a:lnTo>
                      <a:lnTo>
                        <a:pt x="37" y="41"/>
                      </a:lnTo>
                      <a:lnTo>
                        <a:pt x="37" y="2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18" name="Freeform 562">
                  <a:extLst>
                    <a:ext uri="{FF2B5EF4-FFF2-40B4-BE49-F238E27FC236}">
                      <a16:creationId xmlns:a16="http://schemas.microsoft.com/office/drawing/2014/main" id="{2F4EA5E2-1169-494C-A4C4-261EA91A6BEE}"/>
                    </a:ext>
                  </a:extLst>
                </p:cNvPr>
                <p:cNvSpPr>
                  <a:spLocks/>
                </p:cNvSpPr>
                <p:nvPr/>
              </p:nvSpPr>
              <p:spPr bwMode="gray">
                <a:xfrm>
                  <a:off x="5078" y="10515"/>
                  <a:ext cx="13" cy="13"/>
                </a:xfrm>
                <a:custGeom>
                  <a:avLst/>
                  <a:gdLst>
                    <a:gd name="T0" fmla="*/ 13 w 13"/>
                    <a:gd name="T1" fmla="*/ 5 h 13"/>
                    <a:gd name="T2" fmla="*/ 0 w 13"/>
                    <a:gd name="T3" fmla="*/ 0 h 13"/>
                    <a:gd name="T4" fmla="*/ 4 w 13"/>
                    <a:gd name="T5" fmla="*/ 13 h 13"/>
                    <a:gd name="T6" fmla="*/ 9 w 13"/>
                    <a:gd name="T7" fmla="*/ 13 h 13"/>
                    <a:gd name="T8" fmla="*/ 13 w 13"/>
                    <a:gd name="T9" fmla="*/ 5 h 13"/>
                  </a:gdLst>
                  <a:ahLst/>
                  <a:cxnLst>
                    <a:cxn ang="0">
                      <a:pos x="T0" y="T1"/>
                    </a:cxn>
                    <a:cxn ang="0">
                      <a:pos x="T2" y="T3"/>
                    </a:cxn>
                    <a:cxn ang="0">
                      <a:pos x="T4" y="T5"/>
                    </a:cxn>
                    <a:cxn ang="0">
                      <a:pos x="T6" y="T7"/>
                    </a:cxn>
                    <a:cxn ang="0">
                      <a:pos x="T8" y="T9"/>
                    </a:cxn>
                  </a:cxnLst>
                  <a:rect l="0" t="0" r="r" b="b"/>
                  <a:pathLst>
                    <a:path w="13" h="13">
                      <a:moveTo>
                        <a:pt x="13" y="5"/>
                      </a:moveTo>
                      <a:lnTo>
                        <a:pt x="0" y="0"/>
                      </a:lnTo>
                      <a:lnTo>
                        <a:pt x="4" y="13"/>
                      </a:lnTo>
                      <a:lnTo>
                        <a:pt x="9" y="13"/>
                      </a:lnTo>
                      <a:lnTo>
                        <a:pt x="13" y="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19" name="Freeform 563">
                  <a:extLst>
                    <a:ext uri="{FF2B5EF4-FFF2-40B4-BE49-F238E27FC236}">
                      <a16:creationId xmlns:a16="http://schemas.microsoft.com/office/drawing/2014/main" id="{90437E01-F30D-4D36-9BDC-DCEEE60F47C7}"/>
                    </a:ext>
                  </a:extLst>
                </p:cNvPr>
                <p:cNvSpPr>
                  <a:spLocks/>
                </p:cNvSpPr>
                <p:nvPr/>
              </p:nvSpPr>
              <p:spPr bwMode="gray">
                <a:xfrm>
                  <a:off x="5143" y="10528"/>
                  <a:ext cx="21" cy="16"/>
                </a:xfrm>
                <a:custGeom>
                  <a:avLst/>
                  <a:gdLst>
                    <a:gd name="T0" fmla="*/ 0 w 21"/>
                    <a:gd name="T1" fmla="*/ 12 h 16"/>
                    <a:gd name="T2" fmla="*/ 13 w 21"/>
                    <a:gd name="T3" fmla="*/ 16 h 16"/>
                    <a:gd name="T4" fmla="*/ 21 w 21"/>
                    <a:gd name="T5" fmla="*/ 8 h 16"/>
                    <a:gd name="T6" fmla="*/ 9 w 21"/>
                    <a:gd name="T7" fmla="*/ 0 h 16"/>
                    <a:gd name="T8" fmla="*/ 0 w 21"/>
                    <a:gd name="T9" fmla="*/ 12 h 16"/>
                  </a:gdLst>
                  <a:ahLst/>
                  <a:cxnLst>
                    <a:cxn ang="0">
                      <a:pos x="T0" y="T1"/>
                    </a:cxn>
                    <a:cxn ang="0">
                      <a:pos x="T2" y="T3"/>
                    </a:cxn>
                    <a:cxn ang="0">
                      <a:pos x="T4" y="T5"/>
                    </a:cxn>
                    <a:cxn ang="0">
                      <a:pos x="T6" y="T7"/>
                    </a:cxn>
                    <a:cxn ang="0">
                      <a:pos x="T8" y="T9"/>
                    </a:cxn>
                  </a:cxnLst>
                  <a:rect l="0" t="0" r="r" b="b"/>
                  <a:pathLst>
                    <a:path w="21" h="16">
                      <a:moveTo>
                        <a:pt x="0" y="12"/>
                      </a:moveTo>
                      <a:lnTo>
                        <a:pt x="13" y="16"/>
                      </a:lnTo>
                      <a:lnTo>
                        <a:pt x="21" y="8"/>
                      </a:lnTo>
                      <a:lnTo>
                        <a:pt x="9"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20" name="Freeform 564">
                  <a:extLst>
                    <a:ext uri="{FF2B5EF4-FFF2-40B4-BE49-F238E27FC236}">
                      <a16:creationId xmlns:a16="http://schemas.microsoft.com/office/drawing/2014/main" id="{6DBFCA20-9064-4F23-84E9-E3BF14CDE31C}"/>
                    </a:ext>
                  </a:extLst>
                </p:cNvPr>
                <p:cNvSpPr>
                  <a:spLocks/>
                </p:cNvSpPr>
                <p:nvPr/>
              </p:nvSpPr>
              <p:spPr bwMode="gray">
                <a:xfrm>
                  <a:off x="5205" y="10548"/>
                  <a:ext cx="12" cy="8"/>
                </a:xfrm>
                <a:custGeom>
                  <a:avLst/>
                  <a:gdLst>
                    <a:gd name="T0" fmla="*/ 0 w 12"/>
                    <a:gd name="T1" fmla="*/ 8 h 8"/>
                    <a:gd name="T2" fmla="*/ 12 w 12"/>
                    <a:gd name="T3" fmla="*/ 0 h 8"/>
                    <a:gd name="T4" fmla="*/ 0 w 12"/>
                    <a:gd name="T5" fmla="*/ 0 h 8"/>
                    <a:gd name="T6" fmla="*/ 0 w 12"/>
                    <a:gd name="T7" fmla="*/ 8 h 8"/>
                  </a:gdLst>
                  <a:ahLst/>
                  <a:cxnLst>
                    <a:cxn ang="0">
                      <a:pos x="T0" y="T1"/>
                    </a:cxn>
                    <a:cxn ang="0">
                      <a:pos x="T2" y="T3"/>
                    </a:cxn>
                    <a:cxn ang="0">
                      <a:pos x="T4" y="T5"/>
                    </a:cxn>
                    <a:cxn ang="0">
                      <a:pos x="T6" y="T7"/>
                    </a:cxn>
                  </a:cxnLst>
                  <a:rect l="0" t="0" r="r" b="b"/>
                  <a:pathLst>
                    <a:path w="12" h="8">
                      <a:moveTo>
                        <a:pt x="0" y="8"/>
                      </a:moveTo>
                      <a:lnTo>
                        <a:pt x="12" y="0"/>
                      </a:lnTo>
                      <a:lnTo>
                        <a:pt x="0"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620" name="Freeform 565">
                <a:extLst>
                  <a:ext uri="{FF2B5EF4-FFF2-40B4-BE49-F238E27FC236}">
                    <a16:creationId xmlns:a16="http://schemas.microsoft.com/office/drawing/2014/main" id="{C1160C7D-8E33-4C6F-A342-2D41616C097E}"/>
                  </a:ext>
                </a:extLst>
              </p:cNvPr>
              <p:cNvSpPr>
                <a:spLocks/>
              </p:cNvSpPr>
              <p:nvPr/>
            </p:nvSpPr>
            <p:spPr bwMode="gray">
              <a:xfrm>
                <a:off x="3996184" y="4478222"/>
                <a:ext cx="265316" cy="405847"/>
              </a:xfrm>
              <a:custGeom>
                <a:avLst/>
                <a:gdLst>
                  <a:gd name="T0" fmla="*/ 61 w 729"/>
                  <a:gd name="T1" fmla="*/ 700 h 1010"/>
                  <a:gd name="T2" fmla="*/ 110 w 729"/>
                  <a:gd name="T3" fmla="*/ 733 h 1010"/>
                  <a:gd name="T4" fmla="*/ 167 w 729"/>
                  <a:gd name="T5" fmla="*/ 729 h 1010"/>
                  <a:gd name="T6" fmla="*/ 220 w 729"/>
                  <a:gd name="T7" fmla="*/ 761 h 1010"/>
                  <a:gd name="T8" fmla="*/ 277 w 729"/>
                  <a:gd name="T9" fmla="*/ 798 h 1010"/>
                  <a:gd name="T10" fmla="*/ 330 w 729"/>
                  <a:gd name="T11" fmla="*/ 855 h 1010"/>
                  <a:gd name="T12" fmla="*/ 375 w 729"/>
                  <a:gd name="T13" fmla="*/ 900 h 1010"/>
                  <a:gd name="T14" fmla="*/ 436 w 729"/>
                  <a:gd name="T15" fmla="*/ 883 h 1010"/>
                  <a:gd name="T16" fmla="*/ 497 w 729"/>
                  <a:gd name="T17" fmla="*/ 896 h 1010"/>
                  <a:gd name="T18" fmla="*/ 521 w 729"/>
                  <a:gd name="T19" fmla="*/ 940 h 1010"/>
                  <a:gd name="T20" fmla="*/ 505 w 729"/>
                  <a:gd name="T21" fmla="*/ 985 h 1010"/>
                  <a:gd name="T22" fmla="*/ 546 w 729"/>
                  <a:gd name="T23" fmla="*/ 997 h 1010"/>
                  <a:gd name="T24" fmla="*/ 558 w 729"/>
                  <a:gd name="T25" fmla="*/ 928 h 1010"/>
                  <a:gd name="T26" fmla="*/ 574 w 729"/>
                  <a:gd name="T27" fmla="*/ 847 h 1010"/>
                  <a:gd name="T28" fmla="*/ 566 w 729"/>
                  <a:gd name="T29" fmla="*/ 790 h 1010"/>
                  <a:gd name="T30" fmla="*/ 538 w 729"/>
                  <a:gd name="T31" fmla="*/ 729 h 1010"/>
                  <a:gd name="T32" fmla="*/ 586 w 729"/>
                  <a:gd name="T33" fmla="*/ 717 h 1010"/>
                  <a:gd name="T34" fmla="*/ 550 w 729"/>
                  <a:gd name="T35" fmla="*/ 688 h 1010"/>
                  <a:gd name="T36" fmla="*/ 651 w 729"/>
                  <a:gd name="T37" fmla="*/ 647 h 1010"/>
                  <a:gd name="T38" fmla="*/ 704 w 729"/>
                  <a:gd name="T39" fmla="*/ 635 h 1010"/>
                  <a:gd name="T40" fmla="*/ 729 w 729"/>
                  <a:gd name="T41" fmla="*/ 680 h 1010"/>
                  <a:gd name="T42" fmla="*/ 708 w 729"/>
                  <a:gd name="T43" fmla="*/ 619 h 1010"/>
                  <a:gd name="T44" fmla="*/ 676 w 729"/>
                  <a:gd name="T45" fmla="*/ 574 h 1010"/>
                  <a:gd name="T46" fmla="*/ 680 w 729"/>
                  <a:gd name="T47" fmla="*/ 513 h 1010"/>
                  <a:gd name="T48" fmla="*/ 672 w 729"/>
                  <a:gd name="T49" fmla="*/ 456 h 1010"/>
                  <a:gd name="T50" fmla="*/ 684 w 729"/>
                  <a:gd name="T51" fmla="*/ 407 h 1010"/>
                  <a:gd name="T52" fmla="*/ 660 w 729"/>
                  <a:gd name="T53" fmla="*/ 379 h 1010"/>
                  <a:gd name="T54" fmla="*/ 586 w 729"/>
                  <a:gd name="T55" fmla="*/ 387 h 1010"/>
                  <a:gd name="T56" fmla="*/ 542 w 729"/>
                  <a:gd name="T57" fmla="*/ 342 h 1010"/>
                  <a:gd name="T58" fmla="*/ 485 w 729"/>
                  <a:gd name="T59" fmla="*/ 330 h 1010"/>
                  <a:gd name="T60" fmla="*/ 415 w 729"/>
                  <a:gd name="T61" fmla="*/ 326 h 1010"/>
                  <a:gd name="T62" fmla="*/ 391 w 729"/>
                  <a:gd name="T63" fmla="*/ 281 h 1010"/>
                  <a:gd name="T64" fmla="*/ 379 w 729"/>
                  <a:gd name="T65" fmla="*/ 232 h 1010"/>
                  <a:gd name="T66" fmla="*/ 350 w 729"/>
                  <a:gd name="T67" fmla="*/ 196 h 1010"/>
                  <a:gd name="T68" fmla="*/ 359 w 729"/>
                  <a:gd name="T69" fmla="*/ 151 h 1010"/>
                  <a:gd name="T70" fmla="*/ 375 w 729"/>
                  <a:gd name="T71" fmla="*/ 98 h 1010"/>
                  <a:gd name="T72" fmla="*/ 428 w 729"/>
                  <a:gd name="T73" fmla="*/ 45 h 1010"/>
                  <a:gd name="T74" fmla="*/ 464 w 729"/>
                  <a:gd name="T75" fmla="*/ 9 h 1010"/>
                  <a:gd name="T76" fmla="*/ 391 w 729"/>
                  <a:gd name="T77" fmla="*/ 37 h 1010"/>
                  <a:gd name="T78" fmla="*/ 363 w 729"/>
                  <a:gd name="T79" fmla="*/ 53 h 1010"/>
                  <a:gd name="T80" fmla="*/ 281 w 729"/>
                  <a:gd name="T81" fmla="*/ 86 h 1010"/>
                  <a:gd name="T82" fmla="*/ 269 w 729"/>
                  <a:gd name="T83" fmla="*/ 90 h 1010"/>
                  <a:gd name="T84" fmla="*/ 245 w 729"/>
                  <a:gd name="T85" fmla="*/ 82 h 1010"/>
                  <a:gd name="T86" fmla="*/ 208 w 729"/>
                  <a:gd name="T87" fmla="*/ 127 h 1010"/>
                  <a:gd name="T88" fmla="*/ 196 w 729"/>
                  <a:gd name="T89" fmla="*/ 184 h 1010"/>
                  <a:gd name="T90" fmla="*/ 135 w 729"/>
                  <a:gd name="T91" fmla="*/ 228 h 1010"/>
                  <a:gd name="T92" fmla="*/ 127 w 729"/>
                  <a:gd name="T93" fmla="*/ 261 h 1010"/>
                  <a:gd name="T94" fmla="*/ 94 w 729"/>
                  <a:gd name="T95" fmla="*/ 249 h 1010"/>
                  <a:gd name="T96" fmla="*/ 74 w 729"/>
                  <a:gd name="T97" fmla="*/ 285 h 1010"/>
                  <a:gd name="T98" fmla="*/ 82 w 729"/>
                  <a:gd name="T99" fmla="*/ 342 h 1010"/>
                  <a:gd name="T100" fmla="*/ 98 w 729"/>
                  <a:gd name="T101" fmla="*/ 411 h 1010"/>
                  <a:gd name="T102" fmla="*/ 98 w 729"/>
                  <a:gd name="T103" fmla="*/ 472 h 1010"/>
                  <a:gd name="T104" fmla="*/ 102 w 729"/>
                  <a:gd name="T105" fmla="*/ 521 h 1010"/>
                  <a:gd name="T106" fmla="*/ 90 w 729"/>
                  <a:gd name="T107" fmla="*/ 558 h 1010"/>
                  <a:gd name="T108" fmla="*/ 57 w 729"/>
                  <a:gd name="T109" fmla="*/ 603 h 1010"/>
                  <a:gd name="T110" fmla="*/ 21 w 729"/>
                  <a:gd name="T111" fmla="*/ 635 h 1010"/>
                  <a:gd name="T112" fmla="*/ 21 w 729"/>
                  <a:gd name="T113" fmla="*/ 676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9" h="1010">
                    <a:moveTo>
                      <a:pt x="21" y="676"/>
                    </a:moveTo>
                    <a:lnTo>
                      <a:pt x="25" y="680"/>
                    </a:lnTo>
                    <a:lnTo>
                      <a:pt x="33" y="688"/>
                    </a:lnTo>
                    <a:lnTo>
                      <a:pt x="45" y="696"/>
                    </a:lnTo>
                    <a:lnTo>
                      <a:pt x="57" y="700"/>
                    </a:lnTo>
                    <a:lnTo>
                      <a:pt x="61" y="700"/>
                    </a:lnTo>
                    <a:lnTo>
                      <a:pt x="74" y="704"/>
                    </a:lnTo>
                    <a:lnTo>
                      <a:pt x="78" y="704"/>
                    </a:lnTo>
                    <a:lnTo>
                      <a:pt x="82" y="712"/>
                    </a:lnTo>
                    <a:lnTo>
                      <a:pt x="90" y="725"/>
                    </a:lnTo>
                    <a:lnTo>
                      <a:pt x="102" y="733"/>
                    </a:lnTo>
                    <a:lnTo>
                      <a:pt x="110" y="733"/>
                    </a:lnTo>
                    <a:lnTo>
                      <a:pt x="122" y="737"/>
                    </a:lnTo>
                    <a:lnTo>
                      <a:pt x="135" y="741"/>
                    </a:lnTo>
                    <a:lnTo>
                      <a:pt x="147" y="741"/>
                    </a:lnTo>
                    <a:lnTo>
                      <a:pt x="155" y="737"/>
                    </a:lnTo>
                    <a:lnTo>
                      <a:pt x="151" y="729"/>
                    </a:lnTo>
                    <a:lnTo>
                      <a:pt x="167" y="729"/>
                    </a:lnTo>
                    <a:lnTo>
                      <a:pt x="179" y="737"/>
                    </a:lnTo>
                    <a:lnTo>
                      <a:pt x="188" y="745"/>
                    </a:lnTo>
                    <a:lnTo>
                      <a:pt x="200" y="749"/>
                    </a:lnTo>
                    <a:lnTo>
                      <a:pt x="204" y="753"/>
                    </a:lnTo>
                    <a:lnTo>
                      <a:pt x="216" y="757"/>
                    </a:lnTo>
                    <a:lnTo>
                      <a:pt x="220" y="761"/>
                    </a:lnTo>
                    <a:lnTo>
                      <a:pt x="232" y="757"/>
                    </a:lnTo>
                    <a:lnTo>
                      <a:pt x="249" y="765"/>
                    </a:lnTo>
                    <a:lnTo>
                      <a:pt x="261" y="778"/>
                    </a:lnTo>
                    <a:lnTo>
                      <a:pt x="273" y="786"/>
                    </a:lnTo>
                    <a:lnTo>
                      <a:pt x="277" y="790"/>
                    </a:lnTo>
                    <a:lnTo>
                      <a:pt x="277" y="798"/>
                    </a:lnTo>
                    <a:lnTo>
                      <a:pt x="281" y="810"/>
                    </a:lnTo>
                    <a:lnTo>
                      <a:pt x="293" y="818"/>
                    </a:lnTo>
                    <a:lnTo>
                      <a:pt x="306" y="822"/>
                    </a:lnTo>
                    <a:lnTo>
                      <a:pt x="318" y="830"/>
                    </a:lnTo>
                    <a:lnTo>
                      <a:pt x="326" y="843"/>
                    </a:lnTo>
                    <a:lnTo>
                      <a:pt x="330" y="855"/>
                    </a:lnTo>
                    <a:lnTo>
                      <a:pt x="342" y="867"/>
                    </a:lnTo>
                    <a:lnTo>
                      <a:pt x="350" y="867"/>
                    </a:lnTo>
                    <a:lnTo>
                      <a:pt x="354" y="879"/>
                    </a:lnTo>
                    <a:lnTo>
                      <a:pt x="350" y="892"/>
                    </a:lnTo>
                    <a:lnTo>
                      <a:pt x="363" y="900"/>
                    </a:lnTo>
                    <a:lnTo>
                      <a:pt x="375" y="900"/>
                    </a:lnTo>
                    <a:lnTo>
                      <a:pt x="387" y="900"/>
                    </a:lnTo>
                    <a:lnTo>
                      <a:pt x="395" y="900"/>
                    </a:lnTo>
                    <a:lnTo>
                      <a:pt x="407" y="900"/>
                    </a:lnTo>
                    <a:lnTo>
                      <a:pt x="420" y="896"/>
                    </a:lnTo>
                    <a:lnTo>
                      <a:pt x="424" y="896"/>
                    </a:lnTo>
                    <a:lnTo>
                      <a:pt x="436" y="883"/>
                    </a:lnTo>
                    <a:lnTo>
                      <a:pt x="436" y="883"/>
                    </a:lnTo>
                    <a:lnTo>
                      <a:pt x="448" y="887"/>
                    </a:lnTo>
                    <a:lnTo>
                      <a:pt x="460" y="896"/>
                    </a:lnTo>
                    <a:lnTo>
                      <a:pt x="472" y="896"/>
                    </a:lnTo>
                    <a:lnTo>
                      <a:pt x="485" y="887"/>
                    </a:lnTo>
                    <a:lnTo>
                      <a:pt x="497" y="896"/>
                    </a:lnTo>
                    <a:lnTo>
                      <a:pt x="509" y="900"/>
                    </a:lnTo>
                    <a:lnTo>
                      <a:pt x="521" y="904"/>
                    </a:lnTo>
                    <a:lnTo>
                      <a:pt x="533" y="916"/>
                    </a:lnTo>
                    <a:lnTo>
                      <a:pt x="538" y="920"/>
                    </a:lnTo>
                    <a:lnTo>
                      <a:pt x="529" y="928"/>
                    </a:lnTo>
                    <a:lnTo>
                      <a:pt x="521" y="940"/>
                    </a:lnTo>
                    <a:lnTo>
                      <a:pt x="513" y="953"/>
                    </a:lnTo>
                    <a:lnTo>
                      <a:pt x="505" y="965"/>
                    </a:lnTo>
                    <a:lnTo>
                      <a:pt x="497" y="977"/>
                    </a:lnTo>
                    <a:lnTo>
                      <a:pt x="497" y="981"/>
                    </a:lnTo>
                    <a:lnTo>
                      <a:pt x="501" y="985"/>
                    </a:lnTo>
                    <a:lnTo>
                      <a:pt x="505" y="985"/>
                    </a:lnTo>
                    <a:lnTo>
                      <a:pt x="517" y="981"/>
                    </a:lnTo>
                    <a:lnTo>
                      <a:pt x="529" y="993"/>
                    </a:lnTo>
                    <a:lnTo>
                      <a:pt x="542" y="1005"/>
                    </a:lnTo>
                    <a:lnTo>
                      <a:pt x="542" y="1010"/>
                    </a:lnTo>
                    <a:lnTo>
                      <a:pt x="542" y="1005"/>
                    </a:lnTo>
                    <a:lnTo>
                      <a:pt x="546" y="997"/>
                    </a:lnTo>
                    <a:lnTo>
                      <a:pt x="550" y="985"/>
                    </a:lnTo>
                    <a:lnTo>
                      <a:pt x="550" y="973"/>
                    </a:lnTo>
                    <a:lnTo>
                      <a:pt x="554" y="961"/>
                    </a:lnTo>
                    <a:lnTo>
                      <a:pt x="554" y="948"/>
                    </a:lnTo>
                    <a:lnTo>
                      <a:pt x="558" y="936"/>
                    </a:lnTo>
                    <a:lnTo>
                      <a:pt x="558" y="928"/>
                    </a:lnTo>
                    <a:lnTo>
                      <a:pt x="562" y="916"/>
                    </a:lnTo>
                    <a:lnTo>
                      <a:pt x="562" y="904"/>
                    </a:lnTo>
                    <a:lnTo>
                      <a:pt x="566" y="879"/>
                    </a:lnTo>
                    <a:lnTo>
                      <a:pt x="570" y="867"/>
                    </a:lnTo>
                    <a:lnTo>
                      <a:pt x="570" y="855"/>
                    </a:lnTo>
                    <a:lnTo>
                      <a:pt x="574" y="847"/>
                    </a:lnTo>
                    <a:lnTo>
                      <a:pt x="574" y="839"/>
                    </a:lnTo>
                    <a:lnTo>
                      <a:pt x="578" y="826"/>
                    </a:lnTo>
                    <a:lnTo>
                      <a:pt x="574" y="818"/>
                    </a:lnTo>
                    <a:lnTo>
                      <a:pt x="574" y="814"/>
                    </a:lnTo>
                    <a:lnTo>
                      <a:pt x="566" y="802"/>
                    </a:lnTo>
                    <a:lnTo>
                      <a:pt x="566" y="790"/>
                    </a:lnTo>
                    <a:lnTo>
                      <a:pt x="554" y="778"/>
                    </a:lnTo>
                    <a:lnTo>
                      <a:pt x="542" y="769"/>
                    </a:lnTo>
                    <a:lnTo>
                      <a:pt x="542" y="765"/>
                    </a:lnTo>
                    <a:lnTo>
                      <a:pt x="538" y="757"/>
                    </a:lnTo>
                    <a:lnTo>
                      <a:pt x="538" y="741"/>
                    </a:lnTo>
                    <a:lnTo>
                      <a:pt x="538" y="729"/>
                    </a:lnTo>
                    <a:lnTo>
                      <a:pt x="538" y="717"/>
                    </a:lnTo>
                    <a:lnTo>
                      <a:pt x="542" y="717"/>
                    </a:lnTo>
                    <a:lnTo>
                      <a:pt x="550" y="717"/>
                    </a:lnTo>
                    <a:lnTo>
                      <a:pt x="562" y="712"/>
                    </a:lnTo>
                    <a:lnTo>
                      <a:pt x="574" y="712"/>
                    </a:lnTo>
                    <a:lnTo>
                      <a:pt x="586" y="717"/>
                    </a:lnTo>
                    <a:lnTo>
                      <a:pt x="586" y="717"/>
                    </a:lnTo>
                    <a:lnTo>
                      <a:pt x="590" y="704"/>
                    </a:lnTo>
                    <a:lnTo>
                      <a:pt x="586" y="692"/>
                    </a:lnTo>
                    <a:lnTo>
                      <a:pt x="574" y="688"/>
                    </a:lnTo>
                    <a:lnTo>
                      <a:pt x="562" y="688"/>
                    </a:lnTo>
                    <a:lnTo>
                      <a:pt x="550" y="688"/>
                    </a:lnTo>
                    <a:lnTo>
                      <a:pt x="550" y="688"/>
                    </a:lnTo>
                    <a:lnTo>
                      <a:pt x="550" y="651"/>
                    </a:lnTo>
                    <a:lnTo>
                      <a:pt x="562" y="647"/>
                    </a:lnTo>
                    <a:lnTo>
                      <a:pt x="574" y="647"/>
                    </a:lnTo>
                    <a:lnTo>
                      <a:pt x="578" y="647"/>
                    </a:lnTo>
                    <a:lnTo>
                      <a:pt x="651" y="647"/>
                    </a:lnTo>
                    <a:lnTo>
                      <a:pt x="647" y="635"/>
                    </a:lnTo>
                    <a:lnTo>
                      <a:pt x="660" y="643"/>
                    </a:lnTo>
                    <a:lnTo>
                      <a:pt x="668" y="647"/>
                    </a:lnTo>
                    <a:lnTo>
                      <a:pt x="680" y="635"/>
                    </a:lnTo>
                    <a:lnTo>
                      <a:pt x="692" y="627"/>
                    </a:lnTo>
                    <a:lnTo>
                      <a:pt x="704" y="635"/>
                    </a:lnTo>
                    <a:lnTo>
                      <a:pt x="713" y="643"/>
                    </a:lnTo>
                    <a:lnTo>
                      <a:pt x="717" y="656"/>
                    </a:lnTo>
                    <a:lnTo>
                      <a:pt x="717" y="668"/>
                    </a:lnTo>
                    <a:lnTo>
                      <a:pt x="717" y="680"/>
                    </a:lnTo>
                    <a:lnTo>
                      <a:pt x="729" y="680"/>
                    </a:lnTo>
                    <a:lnTo>
                      <a:pt x="729" y="680"/>
                    </a:lnTo>
                    <a:lnTo>
                      <a:pt x="725" y="668"/>
                    </a:lnTo>
                    <a:lnTo>
                      <a:pt x="721" y="656"/>
                    </a:lnTo>
                    <a:lnTo>
                      <a:pt x="721" y="643"/>
                    </a:lnTo>
                    <a:lnTo>
                      <a:pt x="713" y="631"/>
                    </a:lnTo>
                    <a:lnTo>
                      <a:pt x="713" y="631"/>
                    </a:lnTo>
                    <a:lnTo>
                      <a:pt x="708" y="619"/>
                    </a:lnTo>
                    <a:lnTo>
                      <a:pt x="708" y="607"/>
                    </a:lnTo>
                    <a:lnTo>
                      <a:pt x="696" y="599"/>
                    </a:lnTo>
                    <a:lnTo>
                      <a:pt x="684" y="586"/>
                    </a:lnTo>
                    <a:lnTo>
                      <a:pt x="672" y="582"/>
                    </a:lnTo>
                    <a:lnTo>
                      <a:pt x="668" y="582"/>
                    </a:lnTo>
                    <a:lnTo>
                      <a:pt x="676" y="574"/>
                    </a:lnTo>
                    <a:lnTo>
                      <a:pt x="692" y="562"/>
                    </a:lnTo>
                    <a:lnTo>
                      <a:pt x="696" y="558"/>
                    </a:lnTo>
                    <a:lnTo>
                      <a:pt x="704" y="546"/>
                    </a:lnTo>
                    <a:lnTo>
                      <a:pt x="696" y="533"/>
                    </a:lnTo>
                    <a:lnTo>
                      <a:pt x="684" y="525"/>
                    </a:lnTo>
                    <a:lnTo>
                      <a:pt x="680" y="513"/>
                    </a:lnTo>
                    <a:lnTo>
                      <a:pt x="676" y="505"/>
                    </a:lnTo>
                    <a:lnTo>
                      <a:pt x="672" y="497"/>
                    </a:lnTo>
                    <a:lnTo>
                      <a:pt x="672" y="481"/>
                    </a:lnTo>
                    <a:lnTo>
                      <a:pt x="668" y="472"/>
                    </a:lnTo>
                    <a:lnTo>
                      <a:pt x="672" y="460"/>
                    </a:lnTo>
                    <a:lnTo>
                      <a:pt x="672" y="456"/>
                    </a:lnTo>
                    <a:lnTo>
                      <a:pt x="672" y="452"/>
                    </a:lnTo>
                    <a:lnTo>
                      <a:pt x="672" y="448"/>
                    </a:lnTo>
                    <a:lnTo>
                      <a:pt x="672" y="440"/>
                    </a:lnTo>
                    <a:lnTo>
                      <a:pt x="672" y="428"/>
                    </a:lnTo>
                    <a:lnTo>
                      <a:pt x="684" y="420"/>
                    </a:lnTo>
                    <a:lnTo>
                      <a:pt x="684" y="407"/>
                    </a:lnTo>
                    <a:lnTo>
                      <a:pt x="692" y="395"/>
                    </a:lnTo>
                    <a:lnTo>
                      <a:pt x="692" y="383"/>
                    </a:lnTo>
                    <a:lnTo>
                      <a:pt x="692" y="379"/>
                    </a:lnTo>
                    <a:lnTo>
                      <a:pt x="680" y="375"/>
                    </a:lnTo>
                    <a:lnTo>
                      <a:pt x="668" y="375"/>
                    </a:lnTo>
                    <a:lnTo>
                      <a:pt x="660" y="379"/>
                    </a:lnTo>
                    <a:lnTo>
                      <a:pt x="643" y="379"/>
                    </a:lnTo>
                    <a:lnTo>
                      <a:pt x="635" y="379"/>
                    </a:lnTo>
                    <a:lnTo>
                      <a:pt x="623" y="383"/>
                    </a:lnTo>
                    <a:lnTo>
                      <a:pt x="611" y="379"/>
                    </a:lnTo>
                    <a:lnTo>
                      <a:pt x="599" y="379"/>
                    </a:lnTo>
                    <a:lnTo>
                      <a:pt x="586" y="387"/>
                    </a:lnTo>
                    <a:lnTo>
                      <a:pt x="574" y="383"/>
                    </a:lnTo>
                    <a:lnTo>
                      <a:pt x="570" y="379"/>
                    </a:lnTo>
                    <a:lnTo>
                      <a:pt x="558" y="363"/>
                    </a:lnTo>
                    <a:lnTo>
                      <a:pt x="550" y="350"/>
                    </a:lnTo>
                    <a:lnTo>
                      <a:pt x="542" y="342"/>
                    </a:lnTo>
                    <a:lnTo>
                      <a:pt x="542" y="342"/>
                    </a:lnTo>
                    <a:lnTo>
                      <a:pt x="533" y="330"/>
                    </a:lnTo>
                    <a:lnTo>
                      <a:pt x="533" y="330"/>
                    </a:lnTo>
                    <a:lnTo>
                      <a:pt x="517" y="334"/>
                    </a:lnTo>
                    <a:lnTo>
                      <a:pt x="505" y="326"/>
                    </a:lnTo>
                    <a:lnTo>
                      <a:pt x="497" y="326"/>
                    </a:lnTo>
                    <a:lnTo>
                      <a:pt x="485" y="330"/>
                    </a:lnTo>
                    <a:lnTo>
                      <a:pt x="472" y="330"/>
                    </a:lnTo>
                    <a:lnTo>
                      <a:pt x="460" y="330"/>
                    </a:lnTo>
                    <a:lnTo>
                      <a:pt x="448" y="330"/>
                    </a:lnTo>
                    <a:lnTo>
                      <a:pt x="436" y="326"/>
                    </a:lnTo>
                    <a:lnTo>
                      <a:pt x="424" y="330"/>
                    </a:lnTo>
                    <a:lnTo>
                      <a:pt x="415" y="326"/>
                    </a:lnTo>
                    <a:lnTo>
                      <a:pt x="411" y="314"/>
                    </a:lnTo>
                    <a:lnTo>
                      <a:pt x="399" y="306"/>
                    </a:lnTo>
                    <a:lnTo>
                      <a:pt x="395" y="306"/>
                    </a:lnTo>
                    <a:lnTo>
                      <a:pt x="391" y="293"/>
                    </a:lnTo>
                    <a:lnTo>
                      <a:pt x="391" y="281"/>
                    </a:lnTo>
                    <a:lnTo>
                      <a:pt x="391" y="281"/>
                    </a:lnTo>
                    <a:lnTo>
                      <a:pt x="395" y="269"/>
                    </a:lnTo>
                    <a:lnTo>
                      <a:pt x="395" y="257"/>
                    </a:lnTo>
                    <a:lnTo>
                      <a:pt x="395" y="245"/>
                    </a:lnTo>
                    <a:lnTo>
                      <a:pt x="395" y="245"/>
                    </a:lnTo>
                    <a:lnTo>
                      <a:pt x="383" y="232"/>
                    </a:lnTo>
                    <a:lnTo>
                      <a:pt x="379" y="232"/>
                    </a:lnTo>
                    <a:lnTo>
                      <a:pt x="375" y="216"/>
                    </a:lnTo>
                    <a:lnTo>
                      <a:pt x="371" y="204"/>
                    </a:lnTo>
                    <a:lnTo>
                      <a:pt x="371" y="204"/>
                    </a:lnTo>
                    <a:lnTo>
                      <a:pt x="375" y="204"/>
                    </a:lnTo>
                    <a:lnTo>
                      <a:pt x="359" y="200"/>
                    </a:lnTo>
                    <a:lnTo>
                      <a:pt x="350" y="196"/>
                    </a:lnTo>
                    <a:lnTo>
                      <a:pt x="338" y="200"/>
                    </a:lnTo>
                    <a:lnTo>
                      <a:pt x="334" y="196"/>
                    </a:lnTo>
                    <a:lnTo>
                      <a:pt x="342" y="188"/>
                    </a:lnTo>
                    <a:lnTo>
                      <a:pt x="350" y="175"/>
                    </a:lnTo>
                    <a:lnTo>
                      <a:pt x="359" y="163"/>
                    </a:lnTo>
                    <a:lnTo>
                      <a:pt x="359" y="151"/>
                    </a:lnTo>
                    <a:lnTo>
                      <a:pt x="359" y="147"/>
                    </a:lnTo>
                    <a:lnTo>
                      <a:pt x="363" y="135"/>
                    </a:lnTo>
                    <a:lnTo>
                      <a:pt x="367" y="122"/>
                    </a:lnTo>
                    <a:lnTo>
                      <a:pt x="363" y="122"/>
                    </a:lnTo>
                    <a:lnTo>
                      <a:pt x="371" y="110"/>
                    </a:lnTo>
                    <a:lnTo>
                      <a:pt x="375" y="98"/>
                    </a:lnTo>
                    <a:lnTo>
                      <a:pt x="387" y="86"/>
                    </a:lnTo>
                    <a:lnTo>
                      <a:pt x="399" y="78"/>
                    </a:lnTo>
                    <a:lnTo>
                      <a:pt x="411" y="66"/>
                    </a:lnTo>
                    <a:lnTo>
                      <a:pt x="411" y="61"/>
                    </a:lnTo>
                    <a:lnTo>
                      <a:pt x="420" y="49"/>
                    </a:lnTo>
                    <a:lnTo>
                      <a:pt x="428" y="45"/>
                    </a:lnTo>
                    <a:lnTo>
                      <a:pt x="444" y="41"/>
                    </a:lnTo>
                    <a:lnTo>
                      <a:pt x="456" y="37"/>
                    </a:lnTo>
                    <a:lnTo>
                      <a:pt x="460" y="33"/>
                    </a:lnTo>
                    <a:lnTo>
                      <a:pt x="460" y="33"/>
                    </a:lnTo>
                    <a:lnTo>
                      <a:pt x="472" y="21"/>
                    </a:lnTo>
                    <a:lnTo>
                      <a:pt x="464" y="9"/>
                    </a:lnTo>
                    <a:lnTo>
                      <a:pt x="456" y="0"/>
                    </a:lnTo>
                    <a:lnTo>
                      <a:pt x="444" y="0"/>
                    </a:lnTo>
                    <a:lnTo>
                      <a:pt x="420" y="9"/>
                    </a:lnTo>
                    <a:lnTo>
                      <a:pt x="411" y="21"/>
                    </a:lnTo>
                    <a:lnTo>
                      <a:pt x="403" y="33"/>
                    </a:lnTo>
                    <a:lnTo>
                      <a:pt x="391" y="37"/>
                    </a:lnTo>
                    <a:lnTo>
                      <a:pt x="379" y="41"/>
                    </a:lnTo>
                    <a:lnTo>
                      <a:pt x="375" y="45"/>
                    </a:lnTo>
                    <a:lnTo>
                      <a:pt x="367" y="49"/>
                    </a:lnTo>
                    <a:lnTo>
                      <a:pt x="367" y="49"/>
                    </a:lnTo>
                    <a:lnTo>
                      <a:pt x="367" y="53"/>
                    </a:lnTo>
                    <a:lnTo>
                      <a:pt x="363" y="53"/>
                    </a:lnTo>
                    <a:lnTo>
                      <a:pt x="350" y="61"/>
                    </a:lnTo>
                    <a:lnTo>
                      <a:pt x="338" y="70"/>
                    </a:lnTo>
                    <a:lnTo>
                      <a:pt x="310" y="70"/>
                    </a:lnTo>
                    <a:lnTo>
                      <a:pt x="297" y="66"/>
                    </a:lnTo>
                    <a:lnTo>
                      <a:pt x="285" y="74"/>
                    </a:lnTo>
                    <a:lnTo>
                      <a:pt x="281" y="86"/>
                    </a:lnTo>
                    <a:lnTo>
                      <a:pt x="281" y="90"/>
                    </a:lnTo>
                    <a:lnTo>
                      <a:pt x="273" y="102"/>
                    </a:lnTo>
                    <a:lnTo>
                      <a:pt x="265" y="102"/>
                    </a:lnTo>
                    <a:lnTo>
                      <a:pt x="269" y="90"/>
                    </a:lnTo>
                    <a:lnTo>
                      <a:pt x="269" y="90"/>
                    </a:lnTo>
                    <a:lnTo>
                      <a:pt x="269" y="90"/>
                    </a:lnTo>
                    <a:lnTo>
                      <a:pt x="281" y="86"/>
                    </a:lnTo>
                    <a:lnTo>
                      <a:pt x="281" y="86"/>
                    </a:lnTo>
                    <a:lnTo>
                      <a:pt x="269" y="86"/>
                    </a:lnTo>
                    <a:lnTo>
                      <a:pt x="257" y="86"/>
                    </a:lnTo>
                    <a:lnTo>
                      <a:pt x="249" y="78"/>
                    </a:lnTo>
                    <a:lnTo>
                      <a:pt x="245" y="82"/>
                    </a:lnTo>
                    <a:lnTo>
                      <a:pt x="236" y="94"/>
                    </a:lnTo>
                    <a:lnTo>
                      <a:pt x="224" y="98"/>
                    </a:lnTo>
                    <a:lnTo>
                      <a:pt x="224" y="106"/>
                    </a:lnTo>
                    <a:lnTo>
                      <a:pt x="220" y="106"/>
                    </a:lnTo>
                    <a:lnTo>
                      <a:pt x="208" y="110"/>
                    </a:lnTo>
                    <a:lnTo>
                      <a:pt x="208" y="127"/>
                    </a:lnTo>
                    <a:lnTo>
                      <a:pt x="204" y="131"/>
                    </a:lnTo>
                    <a:lnTo>
                      <a:pt x="204" y="143"/>
                    </a:lnTo>
                    <a:lnTo>
                      <a:pt x="204" y="147"/>
                    </a:lnTo>
                    <a:lnTo>
                      <a:pt x="200" y="159"/>
                    </a:lnTo>
                    <a:lnTo>
                      <a:pt x="204" y="171"/>
                    </a:lnTo>
                    <a:lnTo>
                      <a:pt x="196" y="184"/>
                    </a:lnTo>
                    <a:lnTo>
                      <a:pt x="184" y="184"/>
                    </a:lnTo>
                    <a:lnTo>
                      <a:pt x="171" y="192"/>
                    </a:lnTo>
                    <a:lnTo>
                      <a:pt x="163" y="204"/>
                    </a:lnTo>
                    <a:lnTo>
                      <a:pt x="151" y="212"/>
                    </a:lnTo>
                    <a:lnTo>
                      <a:pt x="147" y="220"/>
                    </a:lnTo>
                    <a:lnTo>
                      <a:pt x="135" y="228"/>
                    </a:lnTo>
                    <a:lnTo>
                      <a:pt x="127" y="240"/>
                    </a:lnTo>
                    <a:lnTo>
                      <a:pt x="131" y="253"/>
                    </a:lnTo>
                    <a:lnTo>
                      <a:pt x="135" y="265"/>
                    </a:lnTo>
                    <a:lnTo>
                      <a:pt x="135" y="265"/>
                    </a:lnTo>
                    <a:lnTo>
                      <a:pt x="122" y="273"/>
                    </a:lnTo>
                    <a:lnTo>
                      <a:pt x="127" y="261"/>
                    </a:lnTo>
                    <a:lnTo>
                      <a:pt x="118" y="253"/>
                    </a:lnTo>
                    <a:lnTo>
                      <a:pt x="110" y="249"/>
                    </a:lnTo>
                    <a:lnTo>
                      <a:pt x="102" y="240"/>
                    </a:lnTo>
                    <a:lnTo>
                      <a:pt x="94" y="228"/>
                    </a:lnTo>
                    <a:lnTo>
                      <a:pt x="90" y="236"/>
                    </a:lnTo>
                    <a:lnTo>
                      <a:pt x="94" y="249"/>
                    </a:lnTo>
                    <a:lnTo>
                      <a:pt x="102" y="257"/>
                    </a:lnTo>
                    <a:lnTo>
                      <a:pt x="106" y="269"/>
                    </a:lnTo>
                    <a:lnTo>
                      <a:pt x="98" y="281"/>
                    </a:lnTo>
                    <a:lnTo>
                      <a:pt x="98" y="285"/>
                    </a:lnTo>
                    <a:lnTo>
                      <a:pt x="86" y="293"/>
                    </a:lnTo>
                    <a:lnTo>
                      <a:pt x="74" y="285"/>
                    </a:lnTo>
                    <a:lnTo>
                      <a:pt x="74" y="297"/>
                    </a:lnTo>
                    <a:lnTo>
                      <a:pt x="74" y="302"/>
                    </a:lnTo>
                    <a:lnTo>
                      <a:pt x="66" y="310"/>
                    </a:lnTo>
                    <a:lnTo>
                      <a:pt x="66" y="318"/>
                    </a:lnTo>
                    <a:lnTo>
                      <a:pt x="78" y="330"/>
                    </a:lnTo>
                    <a:lnTo>
                      <a:pt x="82" y="342"/>
                    </a:lnTo>
                    <a:lnTo>
                      <a:pt x="94" y="350"/>
                    </a:lnTo>
                    <a:lnTo>
                      <a:pt x="94" y="363"/>
                    </a:lnTo>
                    <a:lnTo>
                      <a:pt x="90" y="375"/>
                    </a:lnTo>
                    <a:lnTo>
                      <a:pt x="94" y="387"/>
                    </a:lnTo>
                    <a:lnTo>
                      <a:pt x="102" y="399"/>
                    </a:lnTo>
                    <a:lnTo>
                      <a:pt x="98" y="411"/>
                    </a:lnTo>
                    <a:lnTo>
                      <a:pt x="86" y="415"/>
                    </a:lnTo>
                    <a:lnTo>
                      <a:pt x="94" y="428"/>
                    </a:lnTo>
                    <a:lnTo>
                      <a:pt x="94" y="440"/>
                    </a:lnTo>
                    <a:lnTo>
                      <a:pt x="94" y="456"/>
                    </a:lnTo>
                    <a:lnTo>
                      <a:pt x="98" y="460"/>
                    </a:lnTo>
                    <a:lnTo>
                      <a:pt x="98" y="472"/>
                    </a:lnTo>
                    <a:lnTo>
                      <a:pt x="98" y="485"/>
                    </a:lnTo>
                    <a:lnTo>
                      <a:pt x="102" y="497"/>
                    </a:lnTo>
                    <a:lnTo>
                      <a:pt x="90" y="501"/>
                    </a:lnTo>
                    <a:lnTo>
                      <a:pt x="94" y="513"/>
                    </a:lnTo>
                    <a:lnTo>
                      <a:pt x="106" y="509"/>
                    </a:lnTo>
                    <a:lnTo>
                      <a:pt x="102" y="521"/>
                    </a:lnTo>
                    <a:lnTo>
                      <a:pt x="114" y="521"/>
                    </a:lnTo>
                    <a:lnTo>
                      <a:pt x="110" y="525"/>
                    </a:lnTo>
                    <a:lnTo>
                      <a:pt x="102" y="533"/>
                    </a:lnTo>
                    <a:lnTo>
                      <a:pt x="98" y="542"/>
                    </a:lnTo>
                    <a:lnTo>
                      <a:pt x="94" y="554"/>
                    </a:lnTo>
                    <a:lnTo>
                      <a:pt x="90" y="558"/>
                    </a:lnTo>
                    <a:lnTo>
                      <a:pt x="86" y="570"/>
                    </a:lnTo>
                    <a:lnTo>
                      <a:pt x="82" y="574"/>
                    </a:lnTo>
                    <a:lnTo>
                      <a:pt x="74" y="582"/>
                    </a:lnTo>
                    <a:lnTo>
                      <a:pt x="74" y="594"/>
                    </a:lnTo>
                    <a:lnTo>
                      <a:pt x="61" y="594"/>
                    </a:lnTo>
                    <a:lnTo>
                      <a:pt x="57" y="603"/>
                    </a:lnTo>
                    <a:lnTo>
                      <a:pt x="45" y="603"/>
                    </a:lnTo>
                    <a:lnTo>
                      <a:pt x="33" y="603"/>
                    </a:lnTo>
                    <a:lnTo>
                      <a:pt x="21" y="607"/>
                    </a:lnTo>
                    <a:lnTo>
                      <a:pt x="17" y="619"/>
                    </a:lnTo>
                    <a:lnTo>
                      <a:pt x="17" y="623"/>
                    </a:lnTo>
                    <a:lnTo>
                      <a:pt x="21" y="635"/>
                    </a:lnTo>
                    <a:lnTo>
                      <a:pt x="13" y="643"/>
                    </a:lnTo>
                    <a:lnTo>
                      <a:pt x="0" y="647"/>
                    </a:lnTo>
                    <a:lnTo>
                      <a:pt x="0" y="660"/>
                    </a:lnTo>
                    <a:lnTo>
                      <a:pt x="9" y="668"/>
                    </a:lnTo>
                    <a:lnTo>
                      <a:pt x="21" y="676"/>
                    </a:lnTo>
                    <a:lnTo>
                      <a:pt x="21" y="67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21" name="Freeform 566">
                <a:extLst>
                  <a:ext uri="{FF2B5EF4-FFF2-40B4-BE49-F238E27FC236}">
                    <a16:creationId xmlns:a16="http://schemas.microsoft.com/office/drawing/2014/main" id="{BFFFDB5E-2CE1-46F8-B84A-C86A1A66A304}"/>
                  </a:ext>
                </a:extLst>
              </p:cNvPr>
              <p:cNvSpPr>
                <a:spLocks/>
              </p:cNvSpPr>
              <p:nvPr/>
            </p:nvSpPr>
            <p:spPr bwMode="gray">
              <a:xfrm>
                <a:off x="4381237" y="4573054"/>
                <a:ext cx="108092" cy="178412"/>
              </a:xfrm>
              <a:custGeom>
                <a:avLst/>
                <a:gdLst>
                  <a:gd name="T0" fmla="*/ 90 w 297"/>
                  <a:gd name="T1" fmla="*/ 21 h 444"/>
                  <a:gd name="T2" fmla="*/ 70 w 297"/>
                  <a:gd name="T3" fmla="*/ 37 h 444"/>
                  <a:gd name="T4" fmla="*/ 49 w 297"/>
                  <a:gd name="T5" fmla="*/ 49 h 444"/>
                  <a:gd name="T6" fmla="*/ 53 w 297"/>
                  <a:gd name="T7" fmla="*/ 86 h 444"/>
                  <a:gd name="T8" fmla="*/ 61 w 297"/>
                  <a:gd name="T9" fmla="*/ 98 h 444"/>
                  <a:gd name="T10" fmla="*/ 29 w 297"/>
                  <a:gd name="T11" fmla="*/ 110 h 444"/>
                  <a:gd name="T12" fmla="*/ 17 w 297"/>
                  <a:gd name="T13" fmla="*/ 127 h 444"/>
                  <a:gd name="T14" fmla="*/ 0 w 297"/>
                  <a:gd name="T15" fmla="*/ 159 h 444"/>
                  <a:gd name="T16" fmla="*/ 29 w 297"/>
                  <a:gd name="T17" fmla="*/ 192 h 444"/>
                  <a:gd name="T18" fmla="*/ 53 w 297"/>
                  <a:gd name="T19" fmla="*/ 204 h 444"/>
                  <a:gd name="T20" fmla="*/ 82 w 297"/>
                  <a:gd name="T21" fmla="*/ 204 h 444"/>
                  <a:gd name="T22" fmla="*/ 86 w 297"/>
                  <a:gd name="T23" fmla="*/ 232 h 444"/>
                  <a:gd name="T24" fmla="*/ 98 w 297"/>
                  <a:gd name="T25" fmla="*/ 249 h 444"/>
                  <a:gd name="T26" fmla="*/ 102 w 297"/>
                  <a:gd name="T27" fmla="*/ 265 h 444"/>
                  <a:gd name="T28" fmla="*/ 98 w 297"/>
                  <a:gd name="T29" fmla="*/ 297 h 444"/>
                  <a:gd name="T30" fmla="*/ 94 w 297"/>
                  <a:gd name="T31" fmla="*/ 326 h 444"/>
                  <a:gd name="T32" fmla="*/ 90 w 297"/>
                  <a:gd name="T33" fmla="*/ 363 h 444"/>
                  <a:gd name="T34" fmla="*/ 102 w 297"/>
                  <a:gd name="T35" fmla="*/ 399 h 444"/>
                  <a:gd name="T36" fmla="*/ 127 w 297"/>
                  <a:gd name="T37" fmla="*/ 428 h 444"/>
                  <a:gd name="T38" fmla="*/ 159 w 297"/>
                  <a:gd name="T39" fmla="*/ 444 h 444"/>
                  <a:gd name="T40" fmla="*/ 188 w 297"/>
                  <a:gd name="T41" fmla="*/ 420 h 444"/>
                  <a:gd name="T42" fmla="*/ 224 w 297"/>
                  <a:gd name="T43" fmla="*/ 415 h 444"/>
                  <a:gd name="T44" fmla="*/ 253 w 297"/>
                  <a:gd name="T45" fmla="*/ 399 h 444"/>
                  <a:gd name="T46" fmla="*/ 293 w 297"/>
                  <a:gd name="T47" fmla="*/ 399 h 444"/>
                  <a:gd name="T48" fmla="*/ 285 w 297"/>
                  <a:gd name="T49" fmla="*/ 395 h 444"/>
                  <a:gd name="T50" fmla="*/ 269 w 297"/>
                  <a:gd name="T51" fmla="*/ 367 h 444"/>
                  <a:gd name="T52" fmla="*/ 253 w 297"/>
                  <a:gd name="T53" fmla="*/ 330 h 444"/>
                  <a:gd name="T54" fmla="*/ 249 w 297"/>
                  <a:gd name="T55" fmla="*/ 310 h 444"/>
                  <a:gd name="T56" fmla="*/ 236 w 297"/>
                  <a:gd name="T57" fmla="*/ 314 h 444"/>
                  <a:gd name="T58" fmla="*/ 228 w 297"/>
                  <a:gd name="T59" fmla="*/ 302 h 444"/>
                  <a:gd name="T60" fmla="*/ 216 w 297"/>
                  <a:gd name="T61" fmla="*/ 285 h 444"/>
                  <a:gd name="T62" fmla="*/ 204 w 297"/>
                  <a:gd name="T63" fmla="*/ 269 h 444"/>
                  <a:gd name="T64" fmla="*/ 212 w 297"/>
                  <a:gd name="T65" fmla="*/ 245 h 444"/>
                  <a:gd name="T66" fmla="*/ 232 w 297"/>
                  <a:gd name="T67" fmla="*/ 216 h 444"/>
                  <a:gd name="T68" fmla="*/ 249 w 297"/>
                  <a:gd name="T69" fmla="*/ 212 h 444"/>
                  <a:gd name="T70" fmla="*/ 249 w 297"/>
                  <a:gd name="T71" fmla="*/ 188 h 444"/>
                  <a:gd name="T72" fmla="*/ 257 w 297"/>
                  <a:gd name="T73" fmla="*/ 163 h 444"/>
                  <a:gd name="T74" fmla="*/ 249 w 297"/>
                  <a:gd name="T75" fmla="*/ 139 h 444"/>
                  <a:gd name="T76" fmla="*/ 224 w 297"/>
                  <a:gd name="T77" fmla="*/ 122 h 444"/>
                  <a:gd name="T78" fmla="*/ 196 w 297"/>
                  <a:gd name="T79" fmla="*/ 106 h 444"/>
                  <a:gd name="T80" fmla="*/ 171 w 297"/>
                  <a:gd name="T81" fmla="*/ 114 h 444"/>
                  <a:gd name="T82" fmla="*/ 163 w 297"/>
                  <a:gd name="T83" fmla="*/ 131 h 444"/>
                  <a:gd name="T84" fmla="*/ 171 w 297"/>
                  <a:gd name="T85" fmla="*/ 118 h 444"/>
                  <a:gd name="T86" fmla="*/ 179 w 297"/>
                  <a:gd name="T87" fmla="*/ 86 h 444"/>
                  <a:gd name="T88" fmla="*/ 159 w 297"/>
                  <a:gd name="T89" fmla="*/ 53 h 444"/>
                  <a:gd name="T90" fmla="*/ 143 w 297"/>
                  <a:gd name="T91" fmla="*/ 37 h 444"/>
                  <a:gd name="T92" fmla="*/ 106 w 297"/>
                  <a:gd name="T93" fmla="*/ 17 h 444"/>
                  <a:gd name="T94" fmla="*/ 98 w 297"/>
                  <a:gd name="T95" fmla="*/ 13 h 444"/>
                  <a:gd name="T96" fmla="*/ 86 w 297"/>
                  <a:gd name="T9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7" h="444">
                    <a:moveTo>
                      <a:pt x="86" y="4"/>
                    </a:moveTo>
                    <a:lnTo>
                      <a:pt x="98" y="17"/>
                    </a:lnTo>
                    <a:lnTo>
                      <a:pt x="90" y="21"/>
                    </a:lnTo>
                    <a:lnTo>
                      <a:pt x="86" y="29"/>
                    </a:lnTo>
                    <a:lnTo>
                      <a:pt x="82" y="29"/>
                    </a:lnTo>
                    <a:lnTo>
                      <a:pt x="70" y="37"/>
                    </a:lnTo>
                    <a:lnTo>
                      <a:pt x="66" y="41"/>
                    </a:lnTo>
                    <a:lnTo>
                      <a:pt x="61" y="45"/>
                    </a:lnTo>
                    <a:lnTo>
                      <a:pt x="49" y="49"/>
                    </a:lnTo>
                    <a:lnTo>
                      <a:pt x="41" y="61"/>
                    </a:lnTo>
                    <a:lnTo>
                      <a:pt x="49" y="74"/>
                    </a:lnTo>
                    <a:lnTo>
                      <a:pt x="53" y="86"/>
                    </a:lnTo>
                    <a:lnTo>
                      <a:pt x="66" y="86"/>
                    </a:lnTo>
                    <a:lnTo>
                      <a:pt x="70" y="86"/>
                    </a:lnTo>
                    <a:lnTo>
                      <a:pt x="61" y="98"/>
                    </a:lnTo>
                    <a:lnTo>
                      <a:pt x="53" y="102"/>
                    </a:lnTo>
                    <a:lnTo>
                      <a:pt x="41" y="106"/>
                    </a:lnTo>
                    <a:lnTo>
                      <a:pt x="29" y="110"/>
                    </a:lnTo>
                    <a:lnTo>
                      <a:pt x="17" y="110"/>
                    </a:lnTo>
                    <a:lnTo>
                      <a:pt x="17" y="114"/>
                    </a:lnTo>
                    <a:lnTo>
                      <a:pt x="17" y="127"/>
                    </a:lnTo>
                    <a:lnTo>
                      <a:pt x="21" y="139"/>
                    </a:lnTo>
                    <a:lnTo>
                      <a:pt x="9" y="151"/>
                    </a:lnTo>
                    <a:lnTo>
                      <a:pt x="0" y="159"/>
                    </a:lnTo>
                    <a:lnTo>
                      <a:pt x="9" y="167"/>
                    </a:lnTo>
                    <a:lnTo>
                      <a:pt x="21" y="179"/>
                    </a:lnTo>
                    <a:lnTo>
                      <a:pt x="29" y="192"/>
                    </a:lnTo>
                    <a:lnTo>
                      <a:pt x="41" y="204"/>
                    </a:lnTo>
                    <a:lnTo>
                      <a:pt x="41" y="200"/>
                    </a:lnTo>
                    <a:lnTo>
                      <a:pt x="53" y="204"/>
                    </a:lnTo>
                    <a:lnTo>
                      <a:pt x="66" y="204"/>
                    </a:lnTo>
                    <a:lnTo>
                      <a:pt x="78" y="200"/>
                    </a:lnTo>
                    <a:lnTo>
                      <a:pt x="82" y="204"/>
                    </a:lnTo>
                    <a:lnTo>
                      <a:pt x="86" y="208"/>
                    </a:lnTo>
                    <a:lnTo>
                      <a:pt x="86" y="220"/>
                    </a:lnTo>
                    <a:lnTo>
                      <a:pt x="86" y="232"/>
                    </a:lnTo>
                    <a:lnTo>
                      <a:pt x="78" y="245"/>
                    </a:lnTo>
                    <a:lnTo>
                      <a:pt x="86" y="245"/>
                    </a:lnTo>
                    <a:lnTo>
                      <a:pt x="98" y="249"/>
                    </a:lnTo>
                    <a:lnTo>
                      <a:pt x="102" y="249"/>
                    </a:lnTo>
                    <a:lnTo>
                      <a:pt x="106" y="253"/>
                    </a:lnTo>
                    <a:lnTo>
                      <a:pt x="102" y="265"/>
                    </a:lnTo>
                    <a:lnTo>
                      <a:pt x="110" y="277"/>
                    </a:lnTo>
                    <a:lnTo>
                      <a:pt x="110" y="289"/>
                    </a:lnTo>
                    <a:lnTo>
                      <a:pt x="98" y="297"/>
                    </a:lnTo>
                    <a:lnTo>
                      <a:pt x="94" y="302"/>
                    </a:lnTo>
                    <a:lnTo>
                      <a:pt x="98" y="314"/>
                    </a:lnTo>
                    <a:lnTo>
                      <a:pt x="94" y="326"/>
                    </a:lnTo>
                    <a:lnTo>
                      <a:pt x="86" y="338"/>
                    </a:lnTo>
                    <a:lnTo>
                      <a:pt x="86" y="350"/>
                    </a:lnTo>
                    <a:lnTo>
                      <a:pt x="90" y="363"/>
                    </a:lnTo>
                    <a:lnTo>
                      <a:pt x="90" y="375"/>
                    </a:lnTo>
                    <a:lnTo>
                      <a:pt x="102" y="383"/>
                    </a:lnTo>
                    <a:lnTo>
                      <a:pt x="102" y="399"/>
                    </a:lnTo>
                    <a:lnTo>
                      <a:pt x="106" y="407"/>
                    </a:lnTo>
                    <a:lnTo>
                      <a:pt x="118" y="415"/>
                    </a:lnTo>
                    <a:lnTo>
                      <a:pt x="127" y="428"/>
                    </a:lnTo>
                    <a:lnTo>
                      <a:pt x="139" y="436"/>
                    </a:lnTo>
                    <a:lnTo>
                      <a:pt x="147" y="436"/>
                    </a:lnTo>
                    <a:lnTo>
                      <a:pt x="159" y="444"/>
                    </a:lnTo>
                    <a:lnTo>
                      <a:pt x="171" y="440"/>
                    </a:lnTo>
                    <a:lnTo>
                      <a:pt x="175" y="428"/>
                    </a:lnTo>
                    <a:lnTo>
                      <a:pt x="188" y="420"/>
                    </a:lnTo>
                    <a:lnTo>
                      <a:pt x="200" y="428"/>
                    </a:lnTo>
                    <a:lnTo>
                      <a:pt x="212" y="415"/>
                    </a:lnTo>
                    <a:lnTo>
                      <a:pt x="224" y="415"/>
                    </a:lnTo>
                    <a:lnTo>
                      <a:pt x="236" y="411"/>
                    </a:lnTo>
                    <a:lnTo>
                      <a:pt x="241" y="399"/>
                    </a:lnTo>
                    <a:lnTo>
                      <a:pt x="253" y="399"/>
                    </a:lnTo>
                    <a:lnTo>
                      <a:pt x="277" y="403"/>
                    </a:lnTo>
                    <a:lnTo>
                      <a:pt x="289" y="399"/>
                    </a:lnTo>
                    <a:lnTo>
                      <a:pt x="293" y="399"/>
                    </a:lnTo>
                    <a:lnTo>
                      <a:pt x="297" y="399"/>
                    </a:lnTo>
                    <a:lnTo>
                      <a:pt x="285" y="395"/>
                    </a:lnTo>
                    <a:lnTo>
                      <a:pt x="285" y="395"/>
                    </a:lnTo>
                    <a:lnTo>
                      <a:pt x="277" y="383"/>
                    </a:lnTo>
                    <a:lnTo>
                      <a:pt x="273" y="375"/>
                    </a:lnTo>
                    <a:lnTo>
                      <a:pt x="269" y="367"/>
                    </a:lnTo>
                    <a:lnTo>
                      <a:pt x="261" y="350"/>
                    </a:lnTo>
                    <a:lnTo>
                      <a:pt x="257" y="338"/>
                    </a:lnTo>
                    <a:lnTo>
                      <a:pt x="253" y="330"/>
                    </a:lnTo>
                    <a:lnTo>
                      <a:pt x="245" y="322"/>
                    </a:lnTo>
                    <a:lnTo>
                      <a:pt x="249" y="318"/>
                    </a:lnTo>
                    <a:lnTo>
                      <a:pt x="249" y="310"/>
                    </a:lnTo>
                    <a:lnTo>
                      <a:pt x="241" y="310"/>
                    </a:lnTo>
                    <a:lnTo>
                      <a:pt x="236" y="314"/>
                    </a:lnTo>
                    <a:lnTo>
                      <a:pt x="236" y="314"/>
                    </a:lnTo>
                    <a:lnTo>
                      <a:pt x="228" y="314"/>
                    </a:lnTo>
                    <a:lnTo>
                      <a:pt x="224" y="310"/>
                    </a:lnTo>
                    <a:lnTo>
                      <a:pt x="228" y="302"/>
                    </a:lnTo>
                    <a:lnTo>
                      <a:pt x="224" y="297"/>
                    </a:lnTo>
                    <a:lnTo>
                      <a:pt x="216" y="293"/>
                    </a:lnTo>
                    <a:lnTo>
                      <a:pt x="216" y="285"/>
                    </a:lnTo>
                    <a:lnTo>
                      <a:pt x="212" y="277"/>
                    </a:lnTo>
                    <a:lnTo>
                      <a:pt x="208" y="273"/>
                    </a:lnTo>
                    <a:lnTo>
                      <a:pt x="204" y="269"/>
                    </a:lnTo>
                    <a:lnTo>
                      <a:pt x="204" y="265"/>
                    </a:lnTo>
                    <a:lnTo>
                      <a:pt x="208" y="253"/>
                    </a:lnTo>
                    <a:lnTo>
                      <a:pt x="212" y="245"/>
                    </a:lnTo>
                    <a:lnTo>
                      <a:pt x="212" y="232"/>
                    </a:lnTo>
                    <a:lnTo>
                      <a:pt x="220" y="220"/>
                    </a:lnTo>
                    <a:lnTo>
                      <a:pt x="232" y="216"/>
                    </a:lnTo>
                    <a:lnTo>
                      <a:pt x="245" y="216"/>
                    </a:lnTo>
                    <a:lnTo>
                      <a:pt x="245" y="212"/>
                    </a:lnTo>
                    <a:lnTo>
                      <a:pt x="249" y="212"/>
                    </a:lnTo>
                    <a:lnTo>
                      <a:pt x="253" y="200"/>
                    </a:lnTo>
                    <a:lnTo>
                      <a:pt x="253" y="200"/>
                    </a:lnTo>
                    <a:lnTo>
                      <a:pt x="249" y="188"/>
                    </a:lnTo>
                    <a:lnTo>
                      <a:pt x="253" y="184"/>
                    </a:lnTo>
                    <a:lnTo>
                      <a:pt x="257" y="175"/>
                    </a:lnTo>
                    <a:lnTo>
                      <a:pt x="257" y="163"/>
                    </a:lnTo>
                    <a:lnTo>
                      <a:pt x="257" y="155"/>
                    </a:lnTo>
                    <a:lnTo>
                      <a:pt x="257" y="151"/>
                    </a:lnTo>
                    <a:lnTo>
                      <a:pt x="249" y="139"/>
                    </a:lnTo>
                    <a:lnTo>
                      <a:pt x="236" y="139"/>
                    </a:lnTo>
                    <a:lnTo>
                      <a:pt x="232" y="135"/>
                    </a:lnTo>
                    <a:lnTo>
                      <a:pt x="224" y="122"/>
                    </a:lnTo>
                    <a:lnTo>
                      <a:pt x="212" y="110"/>
                    </a:lnTo>
                    <a:lnTo>
                      <a:pt x="208" y="106"/>
                    </a:lnTo>
                    <a:lnTo>
                      <a:pt x="196" y="106"/>
                    </a:lnTo>
                    <a:lnTo>
                      <a:pt x="188" y="102"/>
                    </a:lnTo>
                    <a:lnTo>
                      <a:pt x="179" y="102"/>
                    </a:lnTo>
                    <a:lnTo>
                      <a:pt x="171" y="114"/>
                    </a:lnTo>
                    <a:lnTo>
                      <a:pt x="171" y="127"/>
                    </a:lnTo>
                    <a:lnTo>
                      <a:pt x="171" y="131"/>
                    </a:lnTo>
                    <a:lnTo>
                      <a:pt x="163" y="131"/>
                    </a:lnTo>
                    <a:lnTo>
                      <a:pt x="163" y="131"/>
                    </a:lnTo>
                    <a:lnTo>
                      <a:pt x="167" y="122"/>
                    </a:lnTo>
                    <a:lnTo>
                      <a:pt x="171" y="118"/>
                    </a:lnTo>
                    <a:lnTo>
                      <a:pt x="171" y="106"/>
                    </a:lnTo>
                    <a:lnTo>
                      <a:pt x="175" y="94"/>
                    </a:lnTo>
                    <a:lnTo>
                      <a:pt x="179" y="86"/>
                    </a:lnTo>
                    <a:lnTo>
                      <a:pt x="179" y="78"/>
                    </a:lnTo>
                    <a:lnTo>
                      <a:pt x="171" y="66"/>
                    </a:lnTo>
                    <a:lnTo>
                      <a:pt x="159" y="53"/>
                    </a:lnTo>
                    <a:lnTo>
                      <a:pt x="159" y="49"/>
                    </a:lnTo>
                    <a:lnTo>
                      <a:pt x="143" y="37"/>
                    </a:lnTo>
                    <a:lnTo>
                      <a:pt x="143" y="37"/>
                    </a:lnTo>
                    <a:lnTo>
                      <a:pt x="131" y="29"/>
                    </a:lnTo>
                    <a:lnTo>
                      <a:pt x="118" y="21"/>
                    </a:lnTo>
                    <a:lnTo>
                      <a:pt x="106" y="17"/>
                    </a:lnTo>
                    <a:lnTo>
                      <a:pt x="118" y="25"/>
                    </a:lnTo>
                    <a:lnTo>
                      <a:pt x="110" y="21"/>
                    </a:lnTo>
                    <a:lnTo>
                      <a:pt x="98" y="13"/>
                    </a:lnTo>
                    <a:lnTo>
                      <a:pt x="98" y="13"/>
                    </a:lnTo>
                    <a:lnTo>
                      <a:pt x="86" y="0"/>
                    </a:lnTo>
                    <a:lnTo>
                      <a:pt x="86" y="0"/>
                    </a:lnTo>
                    <a:lnTo>
                      <a:pt x="86" y="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22" name="Freeform 567">
                <a:extLst>
                  <a:ext uri="{FF2B5EF4-FFF2-40B4-BE49-F238E27FC236}">
                    <a16:creationId xmlns:a16="http://schemas.microsoft.com/office/drawing/2014/main" id="{3CE74359-3A7B-4933-B4B4-60B82258BD16}"/>
                  </a:ext>
                </a:extLst>
              </p:cNvPr>
              <p:cNvSpPr>
                <a:spLocks/>
              </p:cNvSpPr>
              <p:nvPr/>
            </p:nvSpPr>
            <p:spPr bwMode="gray">
              <a:xfrm>
                <a:off x="4455482" y="4635337"/>
                <a:ext cx="88802" cy="101261"/>
              </a:xfrm>
              <a:custGeom>
                <a:avLst/>
                <a:gdLst>
                  <a:gd name="T0" fmla="*/ 49 w 244"/>
                  <a:gd name="T1" fmla="*/ 45 h 252"/>
                  <a:gd name="T2" fmla="*/ 41 w 244"/>
                  <a:gd name="T3" fmla="*/ 57 h 252"/>
                  <a:gd name="T4" fmla="*/ 28 w 244"/>
                  <a:gd name="T5" fmla="*/ 61 h 252"/>
                  <a:gd name="T6" fmla="*/ 8 w 244"/>
                  <a:gd name="T7" fmla="*/ 77 h 252"/>
                  <a:gd name="T8" fmla="*/ 4 w 244"/>
                  <a:gd name="T9" fmla="*/ 98 h 252"/>
                  <a:gd name="T10" fmla="*/ 0 w 244"/>
                  <a:gd name="T11" fmla="*/ 114 h 252"/>
                  <a:gd name="T12" fmla="*/ 8 w 244"/>
                  <a:gd name="T13" fmla="*/ 122 h 252"/>
                  <a:gd name="T14" fmla="*/ 12 w 244"/>
                  <a:gd name="T15" fmla="*/ 138 h 252"/>
                  <a:gd name="T16" fmla="*/ 24 w 244"/>
                  <a:gd name="T17" fmla="*/ 147 h 252"/>
                  <a:gd name="T18" fmla="*/ 24 w 244"/>
                  <a:gd name="T19" fmla="*/ 159 h 252"/>
                  <a:gd name="T20" fmla="*/ 32 w 244"/>
                  <a:gd name="T21" fmla="*/ 159 h 252"/>
                  <a:gd name="T22" fmla="*/ 45 w 244"/>
                  <a:gd name="T23" fmla="*/ 155 h 252"/>
                  <a:gd name="T24" fmla="*/ 41 w 244"/>
                  <a:gd name="T25" fmla="*/ 167 h 252"/>
                  <a:gd name="T26" fmla="*/ 53 w 244"/>
                  <a:gd name="T27" fmla="*/ 183 h 252"/>
                  <a:gd name="T28" fmla="*/ 65 w 244"/>
                  <a:gd name="T29" fmla="*/ 212 h 252"/>
                  <a:gd name="T30" fmla="*/ 73 w 244"/>
                  <a:gd name="T31" fmla="*/ 228 h 252"/>
                  <a:gd name="T32" fmla="*/ 81 w 244"/>
                  <a:gd name="T33" fmla="*/ 240 h 252"/>
                  <a:gd name="T34" fmla="*/ 106 w 244"/>
                  <a:gd name="T35" fmla="*/ 248 h 252"/>
                  <a:gd name="T36" fmla="*/ 130 w 244"/>
                  <a:gd name="T37" fmla="*/ 240 h 252"/>
                  <a:gd name="T38" fmla="*/ 122 w 244"/>
                  <a:gd name="T39" fmla="*/ 216 h 252"/>
                  <a:gd name="T40" fmla="*/ 146 w 244"/>
                  <a:gd name="T41" fmla="*/ 216 h 252"/>
                  <a:gd name="T42" fmla="*/ 171 w 244"/>
                  <a:gd name="T43" fmla="*/ 212 h 252"/>
                  <a:gd name="T44" fmla="*/ 183 w 244"/>
                  <a:gd name="T45" fmla="*/ 203 h 252"/>
                  <a:gd name="T46" fmla="*/ 195 w 244"/>
                  <a:gd name="T47" fmla="*/ 216 h 252"/>
                  <a:gd name="T48" fmla="*/ 216 w 244"/>
                  <a:gd name="T49" fmla="*/ 216 h 252"/>
                  <a:gd name="T50" fmla="*/ 232 w 244"/>
                  <a:gd name="T51" fmla="*/ 191 h 252"/>
                  <a:gd name="T52" fmla="*/ 228 w 244"/>
                  <a:gd name="T53" fmla="*/ 175 h 252"/>
                  <a:gd name="T54" fmla="*/ 244 w 244"/>
                  <a:gd name="T55" fmla="*/ 159 h 252"/>
                  <a:gd name="T56" fmla="*/ 240 w 244"/>
                  <a:gd name="T57" fmla="*/ 147 h 252"/>
                  <a:gd name="T58" fmla="*/ 232 w 244"/>
                  <a:gd name="T59" fmla="*/ 138 h 252"/>
                  <a:gd name="T60" fmla="*/ 224 w 244"/>
                  <a:gd name="T61" fmla="*/ 126 h 252"/>
                  <a:gd name="T62" fmla="*/ 224 w 244"/>
                  <a:gd name="T63" fmla="*/ 114 h 252"/>
                  <a:gd name="T64" fmla="*/ 220 w 244"/>
                  <a:gd name="T65" fmla="*/ 106 h 252"/>
                  <a:gd name="T66" fmla="*/ 216 w 244"/>
                  <a:gd name="T67" fmla="*/ 98 h 252"/>
                  <a:gd name="T68" fmla="*/ 216 w 244"/>
                  <a:gd name="T69" fmla="*/ 73 h 252"/>
                  <a:gd name="T70" fmla="*/ 224 w 244"/>
                  <a:gd name="T71" fmla="*/ 49 h 252"/>
                  <a:gd name="T72" fmla="*/ 232 w 244"/>
                  <a:gd name="T73" fmla="*/ 37 h 252"/>
                  <a:gd name="T74" fmla="*/ 244 w 244"/>
                  <a:gd name="T75" fmla="*/ 16 h 252"/>
                  <a:gd name="T76" fmla="*/ 220 w 244"/>
                  <a:gd name="T77" fmla="*/ 4 h 252"/>
                  <a:gd name="T78" fmla="*/ 199 w 244"/>
                  <a:gd name="T79" fmla="*/ 4 h 252"/>
                  <a:gd name="T80" fmla="*/ 183 w 244"/>
                  <a:gd name="T81" fmla="*/ 0 h 252"/>
                  <a:gd name="T82" fmla="*/ 191 w 244"/>
                  <a:gd name="T83" fmla="*/ 8 h 252"/>
                  <a:gd name="T84" fmla="*/ 175 w 244"/>
                  <a:gd name="T85" fmla="*/ 12 h 252"/>
                  <a:gd name="T86" fmla="*/ 167 w 244"/>
                  <a:gd name="T87" fmla="*/ 4 h 252"/>
                  <a:gd name="T88" fmla="*/ 150 w 244"/>
                  <a:gd name="T89" fmla="*/ 0 h 252"/>
                  <a:gd name="T90" fmla="*/ 126 w 244"/>
                  <a:gd name="T91" fmla="*/ 8 h 252"/>
                  <a:gd name="T92" fmla="*/ 130 w 244"/>
                  <a:gd name="T93" fmla="*/ 12 h 252"/>
                  <a:gd name="T94" fmla="*/ 118 w 244"/>
                  <a:gd name="T95" fmla="*/ 8 h 252"/>
                  <a:gd name="T96" fmla="*/ 93 w 244"/>
                  <a:gd name="T97" fmla="*/ 4 h 252"/>
                  <a:gd name="T98" fmla="*/ 73 w 244"/>
                  <a:gd name="T99" fmla="*/ 0 h 252"/>
                  <a:gd name="T100" fmla="*/ 61 w 244"/>
                  <a:gd name="T101" fmla="*/ 4 h 252"/>
                  <a:gd name="T102" fmla="*/ 57 w 244"/>
                  <a:gd name="T103" fmla="*/ 8 h 252"/>
                  <a:gd name="T104" fmla="*/ 49 w 244"/>
                  <a:gd name="T105" fmla="*/ 29 h 252"/>
                  <a:gd name="T106" fmla="*/ 49 w 244"/>
                  <a:gd name="T107" fmla="*/ 4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 h="252">
                    <a:moveTo>
                      <a:pt x="49" y="45"/>
                    </a:moveTo>
                    <a:lnTo>
                      <a:pt x="49" y="45"/>
                    </a:lnTo>
                    <a:lnTo>
                      <a:pt x="45" y="57"/>
                    </a:lnTo>
                    <a:lnTo>
                      <a:pt x="41" y="57"/>
                    </a:lnTo>
                    <a:lnTo>
                      <a:pt x="41" y="61"/>
                    </a:lnTo>
                    <a:lnTo>
                      <a:pt x="28" y="61"/>
                    </a:lnTo>
                    <a:lnTo>
                      <a:pt x="16" y="65"/>
                    </a:lnTo>
                    <a:lnTo>
                      <a:pt x="8" y="77"/>
                    </a:lnTo>
                    <a:lnTo>
                      <a:pt x="8" y="90"/>
                    </a:lnTo>
                    <a:lnTo>
                      <a:pt x="4" y="98"/>
                    </a:lnTo>
                    <a:lnTo>
                      <a:pt x="0" y="110"/>
                    </a:lnTo>
                    <a:lnTo>
                      <a:pt x="0" y="114"/>
                    </a:lnTo>
                    <a:lnTo>
                      <a:pt x="4" y="118"/>
                    </a:lnTo>
                    <a:lnTo>
                      <a:pt x="8" y="122"/>
                    </a:lnTo>
                    <a:lnTo>
                      <a:pt x="12" y="130"/>
                    </a:lnTo>
                    <a:lnTo>
                      <a:pt x="12" y="138"/>
                    </a:lnTo>
                    <a:lnTo>
                      <a:pt x="20" y="142"/>
                    </a:lnTo>
                    <a:lnTo>
                      <a:pt x="24" y="147"/>
                    </a:lnTo>
                    <a:lnTo>
                      <a:pt x="20" y="155"/>
                    </a:lnTo>
                    <a:lnTo>
                      <a:pt x="24" y="159"/>
                    </a:lnTo>
                    <a:lnTo>
                      <a:pt x="32" y="159"/>
                    </a:lnTo>
                    <a:lnTo>
                      <a:pt x="32" y="159"/>
                    </a:lnTo>
                    <a:lnTo>
                      <a:pt x="37" y="155"/>
                    </a:lnTo>
                    <a:lnTo>
                      <a:pt x="45" y="155"/>
                    </a:lnTo>
                    <a:lnTo>
                      <a:pt x="45" y="163"/>
                    </a:lnTo>
                    <a:lnTo>
                      <a:pt x="41" y="167"/>
                    </a:lnTo>
                    <a:lnTo>
                      <a:pt x="49" y="175"/>
                    </a:lnTo>
                    <a:lnTo>
                      <a:pt x="53" y="183"/>
                    </a:lnTo>
                    <a:lnTo>
                      <a:pt x="57" y="195"/>
                    </a:lnTo>
                    <a:lnTo>
                      <a:pt x="65" y="212"/>
                    </a:lnTo>
                    <a:lnTo>
                      <a:pt x="69" y="220"/>
                    </a:lnTo>
                    <a:lnTo>
                      <a:pt x="73" y="228"/>
                    </a:lnTo>
                    <a:lnTo>
                      <a:pt x="81" y="240"/>
                    </a:lnTo>
                    <a:lnTo>
                      <a:pt x="81" y="240"/>
                    </a:lnTo>
                    <a:lnTo>
                      <a:pt x="93" y="244"/>
                    </a:lnTo>
                    <a:lnTo>
                      <a:pt x="106" y="248"/>
                    </a:lnTo>
                    <a:lnTo>
                      <a:pt x="118" y="252"/>
                    </a:lnTo>
                    <a:lnTo>
                      <a:pt x="130" y="240"/>
                    </a:lnTo>
                    <a:lnTo>
                      <a:pt x="118" y="228"/>
                    </a:lnTo>
                    <a:lnTo>
                      <a:pt x="122" y="216"/>
                    </a:lnTo>
                    <a:lnTo>
                      <a:pt x="134" y="216"/>
                    </a:lnTo>
                    <a:lnTo>
                      <a:pt x="146" y="216"/>
                    </a:lnTo>
                    <a:lnTo>
                      <a:pt x="159" y="216"/>
                    </a:lnTo>
                    <a:lnTo>
                      <a:pt x="171" y="212"/>
                    </a:lnTo>
                    <a:lnTo>
                      <a:pt x="183" y="208"/>
                    </a:lnTo>
                    <a:lnTo>
                      <a:pt x="183" y="203"/>
                    </a:lnTo>
                    <a:lnTo>
                      <a:pt x="195" y="216"/>
                    </a:lnTo>
                    <a:lnTo>
                      <a:pt x="195" y="216"/>
                    </a:lnTo>
                    <a:lnTo>
                      <a:pt x="207" y="220"/>
                    </a:lnTo>
                    <a:lnTo>
                      <a:pt x="216" y="216"/>
                    </a:lnTo>
                    <a:lnTo>
                      <a:pt x="224" y="203"/>
                    </a:lnTo>
                    <a:lnTo>
                      <a:pt x="232" y="191"/>
                    </a:lnTo>
                    <a:lnTo>
                      <a:pt x="232" y="179"/>
                    </a:lnTo>
                    <a:lnTo>
                      <a:pt x="228" y="175"/>
                    </a:lnTo>
                    <a:lnTo>
                      <a:pt x="236" y="167"/>
                    </a:lnTo>
                    <a:lnTo>
                      <a:pt x="244" y="159"/>
                    </a:lnTo>
                    <a:lnTo>
                      <a:pt x="240" y="151"/>
                    </a:lnTo>
                    <a:lnTo>
                      <a:pt x="240" y="147"/>
                    </a:lnTo>
                    <a:lnTo>
                      <a:pt x="236" y="142"/>
                    </a:lnTo>
                    <a:lnTo>
                      <a:pt x="232" y="138"/>
                    </a:lnTo>
                    <a:lnTo>
                      <a:pt x="228" y="134"/>
                    </a:lnTo>
                    <a:lnTo>
                      <a:pt x="224" y="126"/>
                    </a:lnTo>
                    <a:lnTo>
                      <a:pt x="220" y="118"/>
                    </a:lnTo>
                    <a:lnTo>
                      <a:pt x="224" y="114"/>
                    </a:lnTo>
                    <a:lnTo>
                      <a:pt x="216" y="110"/>
                    </a:lnTo>
                    <a:lnTo>
                      <a:pt x="220" y="106"/>
                    </a:lnTo>
                    <a:lnTo>
                      <a:pt x="220" y="106"/>
                    </a:lnTo>
                    <a:lnTo>
                      <a:pt x="216" y="98"/>
                    </a:lnTo>
                    <a:lnTo>
                      <a:pt x="216" y="85"/>
                    </a:lnTo>
                    <a:lnTo>
                      <a:pt x="216" y="73"/>
                    </a:lnTo>
                    <a:lnTo>
                      <a:pt x="216" y="61"/>
                    </a:lnTo>
                    <a:lnTo>
                      <a:pt x="224" y="49"/>
                    </a:lnTo>
                    <a:lnTo>
                      <a:pt x="224" y="49"/>
                    </a:lnTo>
                    <a:lnTo>
                      <a:pt x="232" y="37"/>
                    </a:lnTo>
                    <a:lnTo>
                      <a:pt x="240" y="29"/>
                    </a:lnTo>
                    <a:lnTo>
                      <a:pt x="244" y="16"/>
                    </a:lnTo>
                    <a:lnTo>
                      <a:pt x="232" y="8"/>
                    </a:lnTo>
                    <a:lnTo>
                      <a:pt x="220" y="4"/>
                    </a:lnTo>
                    <a:lnTo>
                      <a:pt x="207" y="4"/>
                    </a:lnTo>
                    <a:lnTo>
                      <a:pt x="199" y="4"/>
                    </a:lnTo>
                    <a:lnTo>
                      <a:pt x="191" y="0"/>
                    </a:lnTo>
                    <a:lnTo>
                      <a:pt x="183" y="0"/>
                    </a:lnTo>
                    <a:lnTo>
                      <a:pt x="183" y="8"/>
                    </a:lnTo>
                    <a:lnTo>
                      <a:pt x="191" y="8"/>
                    </a:lnTo>
                    <a:lnTo>
                      <a:pt x="183" y="8"/>
                    </a:lnTo>
                    <a:lnTo>
                      <a:pt x="175" y="12"/>
                    </a:lnTo>
                    <a:lnTo>
                      <a:pt x="171" y="4"/>
                    </a:lnTo>
                    <a:lnTo>
                      <a:pt x="167" y="4"/>
                    </a:lnTo>
                    <a:lnTo>
                      <a:pt x="163" y="4"/>
                    </a:lnTo>
                    <a:lnTo>
                      <a:pt x="150" y="0"/>
                    </a:lnTo>
                    <a:lnTo>
                      <a:pt x="138" y="0"/>
                    </a:lnTo>
                    <a:lnTo>
                      <a:pt x="126" y="8"/>
                    </a:lnTo>
                    <a:lnTo>
                      <a:pt x="130" y="8"/>
                    </a:lnTo>
                    <a:lnTo>
                      <a:pt x="130" y="12"/>
                    </a:lnTo>
                    <a:lnTo>
                      <a:pt x="130" y="20"/>
                    </a:lnTo>
                    <a:lnTo>
                      <a:pt x="118" y="8"/>
                    </a:lnTo>
                    <a:lnTo>
                      <a:pt x="106" y="4"/>
                    </a:lnTo>
                    <a:lnTo>
                      <a:pt x="93" y="4"/>
                    </a:lnTo>
                    <a:lnTo>
                      <a:pt x="85" y="4"/>
                    </a:lnTo>
                    <a:lnTo>
                      <a:pt x="73" y="0"/>
                    </a:lnTo>
                    <a:lnTo>
                      <a:pt x="61" y="0"/>
                    </a:lnTo>
                    <a:lnTo>
                      <a:pt x="61" y="4"/>
                    </a:lnTo>
                    <a:lnTo>
                      <a:pt x="57" y="4"/>
                    </a:lnTo>
                    <a:lnTo>
                      <a:pt x="57" y="8"/>
                    </a:lnTo>
                    <a:lnTo>
                      <a:pt x="53" y="20"/>
                    </a:lnTo>
                    <a:lnTo>
                      <a:pt x="49" y="29"/>
                    </a:lnTo>
                    <a:lnTo>
                      <a:pt x="45" y="33"/>
                    </a:lnTo>
                    <a:lnTo>
                      <a:pt x="49" y="4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23" name="Freeform 568">
                <a:extLst>
                  <a:ext uri="{FF2B5EF4-FFF2-40B4-BE49-F238E27FC236}">
                    <a16:creationId xmlns:a16="http://schemas.microsoft.com/office/drawing/2014/main" id="{E35F7E85-DAE3-4474-8A6C-D568687D2149}"/>
                  </a:ext>
                </a:extLst>
              </p:cNvPr>
              <p:cNvSpPr>
                <a:spLocks/>
              </p:cNvSpPr>
              <p:nvPr/>
            </p:nvSpPr>
            <p:spPr bwMode="gray">
              <a:xfrm>
                <a:off x="4530818" y="4641766"/>
                <a:ext cx="65146" cy="86795"/>
              </a:xfrm>
              <a:custGeom>
                <a:avLst/>
                <a:gdLst>
                  <a:gd name="T0" fmla="*/ 17 w 179"/>
                  <a:gd name="T1" fmla="*/ 33 h 216"/>
                  <a:gd name="T2" fmla="*/ 9 w 179"/>
                  <a:gd name="T3" fmla="*/ 45 h 216"/>
                  <a:gd name="T4" fmla="*/ 9 w 179"/>
                  <a:gd name="T5" fmla="*/ 69 h 216"/>
                  <a:gd name="T6" fmla="*/ 13 w 179"/>
                  <a:gd name="T7" fmla="*/ 90 h 216"/>
                  <a:gd name="T8" fmla="*/ 9 w 179"/>
                  <a:gd name="T9" fmla="*/ 94 h 216"/>
                  <a:gd name="T10" fmla="*/ 13 w 179"/>
                  <a:gd name="T11" fmla="*/ 102 h 216"/>
                  <a:gd name="T12" fmla="*/ 21 w 179"/>
                  <a:gd name="T13" fmla="*/ 118 h 216"/>
                  <a:gd name="T14" fmla="*/ 29 w 179"/>
                  <a:gd name="T15" fmla="*/ 126 h 216"/>
                  <a:gd name="T16" fmla="*/ 33 w 179"/>
                  <a:gd name="T17" fmla="*/ 135 h 216"/>
                  <a:gd name="T18" fmla="*/ 29 w 179"/>
                  <a:gd name="T19" fmla="*/ 151 h 216"/>
                  <a:gd name="T20" fmla="*/ 25 w 179"/>
                  <a:gd name="T21" fmla="*/ 163 h 216"/>
                  <a:gd name="T22" fmla="*/ 17 w 179"/>
                  <a:gd name="T23" fmla="*/ 187 h 216"/>
                  <a:gd name="T24" fmla="*/ 0 w 179"/>
                  <a:gd name="T25" fmla="*/ 204 h 216"/>
                  <a:gd name="T26" fmla="*/ 25 w 179"/>
                  <a:gd name="T27" fmla="*/ 216 h 216"/>
                  <a:gd name="T28" fmla="*/ 49 w 179"/>
                  <a:gd name="T29" fmla="*/ 208 h 216"/>
                  <a:gd name="T30" fmla="*/ 70 w 179"/>
                  <a:gd name="T31" fmla="*/ 208 h 216"/>
                  <a:gd name="T32" fmla="*/ 82 w 179"/>
                  <a:gd name="T33" fmla="*/ 212 h 216"/>
                  <a:gd name="T34" fmla="*/ 102 w 179"/>
                  <a:gd name="T35" fmla="*/ 212 h 216"/>
                  <a:gd name="T36" fmla="*/ 122 w 179"/>
                  <a:gd name="T37" fmla="*/ 192 h 216"/>
                  <a:gd name="T38" fmla="*/ 135 w 179"/>
                  <a:gd name="T39" fmla="*/ 167 h 216"/>
                  <a:gd name="T40" fmla="*/ 147 w 179"/>
                  <a:gd name="T41" fmla="*/ 143 h 216"/>
                  <a:gd name="T42" fmla="*/ 163 w 179"/>
                  <a:gd name="T43" fmla="*/ 118 h 216"/>
                  <a:gd name="T44" fmla="*/ 175 w 179"/>
                  <a:gd name="T45" fmla="*/ 102 h 216"/>
                  <a:gd name="T46" fmla="*/ 171 w 179"/>
                  <a:gd name="T47" fmla="*/ 78 h 216"/>
                  <a:gd name="T48" fmla="*/ 163 w 179"/>
                  <a:gd name="T49" fmla="*/ 78 h 216"/>
                  <a:gd name="T50" fmla="*/ 159 w 179"/>
                  <a:gd name="T51" fmla="*/ 74 h 216"/>
                  <a:gd name="T52" fmla="*/ 143 w 179"/>
                  <a:gd name="T53" fmla="*/ 53 h 216"/>
                  <a:gd name="T54" fmla="*/ 139 w 179"/>
                  <a:gd name="T55" fmla="*/ 61 h 216"/>
                  <a:gd name="T56" fmla="*/ 135 w 179"/>
                  <a:gd name="T57" fmla="*/ 49 h 216"/>
                  <a:gd name="T58" fmla="*/ 110 w 179"/>
                  <a:gd name="T59" fmla="*/ 25 h 216"/>
                  <a:gd name="T60" fmla="*/ 94 w 179"/>
                  <a:gd name="T61" fmla="*/ 17 h 216"/>
                  <a:gd name="T62" fmla="*/ 78 w 179"/>
                  <a:gd name="T63" fmla="*/ 13 h 216"/>
                  <a:gd name="T64" fmla="*/ 53 w 179"/>
                  <a:gd name="T65" fmla="*/ 0 h 216"/>
                  <a:gd name="T66" fmla="*/ 37 w 179"/>
                  <a:gd name="T67" fmla="*/ 13 h 216"/>
                  <a:gd name="T68" fmla="*/ 25 w 179"/>
                  <a:gd name="T69"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216">
                    <a:moveTo>
                      <a:pt x="25" y="21"/>
                    </a:moveTo>
                    <a:lnTo>
                      <a:pt x="17" y="33"/>
                    </a:lnTo>
                    <a:lnTo>
                      <a:pt x="17" y="33"/>
                    </a:lnTo>
                    <a:lnTo>
                      <a:pt x="9" y="45"/>
                    </a:lnTo>
                    <a:lnTo>
                      <a:pt x="9" y="57"/>
                    </a:lnTo>
                    <a:lnTo>
                      <a:pt x="9" y="69"/>
                    </a:lnTo>
                    <a:lnTo>
                      <a:pt x="9" y="82"/>
                    </a:lnTo>
                    <a:lnTo>
                      <a:pt x="13" y="90"/>
                    </a:lnTo>
                    <a:lnTo>
                      <a:pt x="13" y="90"/>
                    </a:lnTo>
                    <a:lnTo>
                      <a:pt x="9" y="94"/>
                    </a:lnTo>
                    <a:lnTo>
                      <a:pt x="17" y="98"/>
                    </a:lnTo>
                    <a:lnTo>
                      <a:pt x="13" y="102"/>
                    </a:lnTo>
                    <a:lnTo>
                      <a:pt x="17" y="110"/>
                    </a:lnTo>
                    <a:lnTo>
                      <a:pt x="21" y="118"/>
                    </a:lnTo>
                    <a:lnTo>
                      <a:pt x="25" y="122"/>
                    </a:lnTo>
                    <a:lnTo>
                      <a:pt x="29" y="126"/>
                    </a:lnTo>
                    <a:lnTo>
                      <a:pt x="33" y="131"/>
                    </a:lnTo>
                    <a:lnTo>
                      <a:pt x="33" y="135"/>
                    </a:lnTo>
                    <a:lnTo>
                      <a:pt x="37" y="143"/>
                    </a:lnTo>
                    <a:lnTo>
                      <a:pt x="29" y="151"/>
                    </a:lnTo>
                    <a:lnTo>
                      <a:pt x="21" y="159"/>
                    </a:lnTo>
                    <a:lnTo>
                      <a:pt x="25" y="163"/>
                    </a:lnTo>
                    <a:lnTo>
                      <a:pt x="25" y="175"/>
                    </a:lnTo>
                    <a:lnTo>
                      <a:pt x="17" y="187"/>
                    </a:lnTo>
                    <a:lnTo>
                      <a:pt x="9" y="200"/>
                    </a:lnTo>
                    <a:lnTo>
                      <a:pt x="0" y="204"/>
                    </a:lnTo>
                    <a:lnTo>
                      <a:pt x="13" y="212"/>
                    </a:lnTo>
                    <a:lnTo>
                      <a:pt x="25" y="216"/>
                    </a:lnTo>
                    <a:lnTo>
                      <a:pt x="37" y="216"/>
                    </a:lnTo>
                    <a:lnTo>
                      <a:pt x="49" y="208"/>
                    </a:lnTo>
                    <a:lnTo>
                      <a:pt x="61" y="208"/>
                    </a:lnTo>
                    <a:lnTo>
                      <a:pt x="70" y="208"/>
                    </a:lnTo>
                    <a:lnTo>
                      <a:pt x="78" y="208"/>
                    </a:lnTo>
                    <a:lnTo>
                      <a:pt x="82" y="212"/>
                    </a:lnTo>
                    <a:lnTo>
                      <a:pt x="94" y="212"/>
                    </a:lnTo>
                    <a:lnTo>
                      <a:pt x="102" y="212"/>
                    </a:lnTo>
                    <a:lnTo>
                      <a:pt x="114" y="204"/>
                    </a:lnTo>
                    <a:lnTo>
                      <a:pt x="122" y="192"/>
                    </a:lnTo>
                    <a:lnTo>
                      <a:pt x="127" y="179"/>
                    </a:lnTo>
                    <a:lnTo>
                      <a:pt x="135" y="167"/>
                    </a:lnTo>
                    <a:lnTo>
                      <a:pt x="139" y="155"/>
                    </a:lnTo>
                    <a:lnTo>
                      <a:pt x="147" y="143"/>
                    </a:lnTo>
                    <a:lnTo>
                      <a:pt x="155" y="131"/>
                    </a:lnTo>
                    <a:lnTo>
                      <a:pt x="163" y="118"/>
                    </a:lnTo>
                    <a:lnTo>
                      <a:pt x="171" y="110"/>
                    </a:lnTo>
                    <a:lnTo>
                      <a:pt x="175" y="102"/>
                    </a:lnTo>
                    <a:lnTo>
                      <a:pt x="179" y="90"/>
                    </a:lnTo>
                    <a:lnTo>
                      <a:pt x="171" y="78"/>
                    </a:lnTo>
                    <a:lnTo>
                      <a:pt x="167" y="65"/>
                    </a:lnTo>
                    <a:lnTo>
                      <a:pt x="163" y="78"/>
                    </a:lnTo>
                    <a:lnTo>
                      <a:pt x="155" y="86"/>
                    </a:lnTo>
                    <a:lnTo>
                      <a:pt x="159" y="74"/>
                    </a:lnTo>
                    <a:lnTo>
                      <a:pt x="155" y="61"/>
                    </a:lnTo>
                    <a:lnTo>
                      <a:pt x="143" y="53"/>
                    </a:lnTo>
                    <a:lnTo>
                      <a:pt x="139" y="57"/>
                    </a:lnTo>
                    <a:lnTo>
                      <a:pt x="139" y="61"/>
                    </a:lnTo>
                    <a:lnTo>
                      <a:pt x="139" y="49"/>
                    </a:lnTo>
                    <a:lnTo>
                      <a:pt x="135" y="49"/>
                    </a:lnTo>
                    <a:lnTo>
                      <a:pt x="122" y="37"/>
                    </a:lnTo>
                    <a:lnTo>
                      <a:pt x="110" y="25"/>
                    </a:lnTo>
                    <a:lnTo>
                      <a:pt x="98" y="17"/>
                    </a:lnTo>
                    <a:lnTo>
                      <a:pt x="94" y="17"/>
                    </a:lnTo>
                    <a:lnTo>
                      <a:pt x="90" y="13"/>
                    </a:lnTo>
                    <a:lnTo>
                      <a:pt x="78" y="13"/>
                    </a:lnTo>
                    <a:lnTo>
                      <a:pt x="66" y="8"/>
                    </a:lnTo>
                    <a:lnTo>
                      <a:pt x="53" y="0"/>
                    </a:lnTo>
                    <a:lnTo>
                      <a:pt x="45" y="0"/>
                    </a:lnTo>
                    <a:lnTo>
                      <a:pt x="37" y="13"/>
                    </a:lnTo>
                    <a:lnTo>
                      <a:pt x="33" y="21"/>
                    </a:lnTo>
                    <a:lnTo>
                      <a:pt x="25" y="21"/>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624" name="Group 569">
                <a:extLst>
                  <a:ext uri="{FF2B5EF4-FFF2-40B4-BE49-F238E27FC236}">
                    <a16:creationId xmlns:a16="http://schemas.microsoft.com/office/drawing/2014/main" id="{0C7DD7E7-E20F-47D1-AB80-A2F6F89717C5}"/>
                  </a:ext>
                </a:extLst>
              </p:cNvPr>
              <p:cNvGrpSpPr>
                <a:grpSpLocks/>
              </p:cNvGrpSpPr>
              <p:nvPr/>
            </p:nvGrpSpPr>
            <p:grpSpPr bwMode="auto">
              <a:xfrm>
                <a:off x="4117741" y="4481838"/>
                <a:ext cx="299162" cy="282485"/>
                <a:chOff x="6177" y="9755"/>
                <a:chExt cx="822" cy="703"/>
              </a:xfrm>
              <a:solidFill>
                <a:srgbClr val="BABABA"/>
              </a:solidFill>
            </p:grpSpPr>
            <p:sp>
              <p:nvSpPr>
                <p:cNvPr id="713" name="Freeform 570">
                  <a:extLst>
                    <a:ext uri="{FF2B5EF4-FFF2-40B4-BE49-F238E27FC236}">
                      <a16:creationId xmlns:a16="http://schemas.microsoft.com/office/drawing/2014/main" id="{9E207DA8-26EB-4EDC-AB2B-A8430AA958C4}"/>
                    </a:ext>
                  </a:extLst>
                </p:cNvPr>
                <p:cNvSpPr>
                  <a:spLocks/>
                </p:cNvSpPr>
                <p:nvPr/>
              </p:nvSpPr>
              <p:spPr bwMode="gray">
                <a:xfrm>
                  <a:off x="6177" y="9759"/>
                  <a:ext cx="822" cy="699"/>
                </a:xfrm>
                <a:custGeom>
                  <a:avLst/>
                  <a:gdLst>
                    <a:gd name="T0" fmla="*/ 65 w 822"/>
                    <a:gd name="T1" fmla="*/ 65 h 699"/>
                    <a:gd name="T2" fmla="*/ 29 w 822"/>
                    <a:gd name="T3" fmla="*/ 122 h 699"/>
                    <a:gd name="T4" fmla="*/ 0 w 822"/>
                    <a:gd name="T5" fmla="*/ 183 h 699"/>
                    <a:gd name="T6" fmla="*/ 37 w 822"/>
                    <a:gd name="T7" fmla="*/ 191 h 699"/>
                    <a:gd name="T8" fmla="*/ 61 w 822"/>
                    <a:gd name="T9" fmla="*/ 244 h 699"/>
                    <a:gd name="T10" fmla="*/ 65 w 822"/>
                    <a:gd name="T11" fmla="*/ 293 h 699"/>
                    <a:gd name="T12" fmla="*/ 126 w 822"/>
                    <a:gd name="T13" fmla="*/ 317 h 699"/>
                    <a:gd name="T14" fmla="*/ 199 w 822"/>
                    <a:gd name="T15" fmla="*/ 317 h 699"/>
                    <a:gd name="T16" fmla="*/ 236 w 822"/>
                    <a:gd name="T17" fmla="*/ 366 h 699"/>
                    <a:gd name="T18" fmla="*/ 301 w 822"/>
                    <a:gd name="T19" fmla="*/ 366 h 699"/>
                    <a:gd name="T20" fmla="*/ 358 w 822"/>
                    <a:gd name="T21" fmla="*/ 370 h 699"/>
                    <a:gd name="T22" fmla="*/ 338 w 822"/>
                    <a:gd name="T23" fmla="*/ 435 h 699"/>
                    <a:gd name="T24" fmla="*/ 338 w 822"/>
                    <a:gd name="T25" fmla="*/ 484 h 699"/>
                    <a:gd name="T26" fmla="*/ 362 w 822"/>
                    <a:gd name="T27" fmla="*/ 545 h 699"/>
                    <a:gd name="T28" fmla="*/ 362 w 822"/>
                    <a:gd name="T29" fmla="*/ 586 h 699"/>
                    <a:gd name="T30" fmla="*/ 387 w 822"/>
                    <a:gd name="T31" fmla="*/ 643 h 699"/>
                    <a:gd name="T32" fmla="*/ 431 w 822"/>
                    <a:gd name="T33" fmla="*/ 695 h 699"/>
                    <a:gd name="T34" fmla="*/ 484 w 822"/>
                    <a:gd name="T35" fmla="*/ 687 h 699"/>
                    <a:gd name="T36" fmla="*/ 549 w 822"/>
                    <a:gd name="T37" fmla="*/ 655 h 699"/>
                    <a:gd name="T38" fmla="*/ 606 w 822"/>
                    <a:gd name="T39" fmla="*/ 606 h 699"/>
                    <a:gd name="T40" fmla="*/ 562 w 822"/>
                    <a:gd name="T41" fmla="*/ 561 h 699"/>
                    <a:gd name="T42" fmla="*/ 529 w 822"/>
                    <a:gd name="T43" fmla="*/ 496 h 699"/>
                    <a:gd name="T44" fmla="*/ 586 w 822"/>
                    <a:gd name="T45" fmla="*/ 504 h 699"/>
                    <a:gd name="T46" fmla="*/ 643 w 822"/>
                    <a:gd name="T47" fmla="*/ 496 h 699"/>
                    <a:gd name="T48" fmla="*/ 712 w 822"/>
                    <a:gd name="T49" fmla="*/ 484 h 699"/>
                    <a:gd name="T50" fmla="*/ 773 w 822"/>
                    <a:gd name="T51" fmla="*/ 439 h 699"/>
                    <a:gd name="T52" fmla="*/ 733 w 822"/>
                    <a:gd name="T53" fmla="*/ 374 h 699"/>
                    <a:gd name="T54" fmla="*/ 765 w 822"/>
                    <a:gd name="T55" fmla="*/ 329 h 699"/>
                    <a:gd name="T56" fmla="*/ 773 w 822"/>
                    <a:gd name="T57" fmla="*/ 297 h 699"/>
                    <a:gd name="T58" fmla="*/ 806 w 822"/>
                    <a:gd name="T59" fmla="*/ 252 h 699"/>
                    <a:gd name="T60" fmla="*/ 810 w 822"/>
                    <a:gd name="T61" fmla="*/ 223 h 699"/>
                    <a:gd name="T62" fmla="*/ 777 w 822"/>
                    <a:gd name="T63" fmla="*/ 223 h 699"/>
                    <a:gd name="T64" fmla="*/ 708 w 822"/>
                    <a:gd name="T65" fmla="*/ 219 h 699"/>
                    <a:gd name="T66" fmla="*/ 741 w 822"/>
                    <a:gd name="T67" fmla="*/ 203 h 699"/>
                    <a:gd name="T68" fmla="*/ 737 w 822"/>
                    <a:gd name="T69" fmla="*/ 162 h 699"/>
                    <a:gd name="T70" fmla="*/ 704 w 822"/>
                    <a:gd name="T71" fmla="*/ 150 h 699"/>
                    <a:gd name="T72" fmla="*/ 692 w 822"/>
                    <a:gd name="T73" fmla="*/ 142 h 699"/>
                    <a:gd name="T74" fmla="*/ 680 w 822"/>
                    <a:gd name="T75" fmla="*/ 158 h 699"/>
                    <a:gd name="T76" fmla="*/ 667 w 822"/>
                    <a:gd name="T77" fmla="*/ 150 h 699"/>
                    <a:gd name="T78" fmla="*/ 631 w 822"/>
                    <a:gd name="T79" fmla="*/ 134 h 699"/>
                    <a:gd name="T80" fmla="*/ 631 w 822"/>
                    <a:gd name="T81" fmla="*/ 105 h 699"/>
                    <a:gd name="T82" fmla="*/ 680 w 822"/>
                    <a:gd name="T83" fmla="*/ 93 h 699"/>
                    <a:gd name="T84" fmla="*/ 606 w 822"/>
                    <a:gd name="T85" fmla="*/ 93 h 699"/>
                    <a:gd name="T86" fmla="*/ 582 w 822"/>
                    <a:gd name="T87" fmla="*/ 105 h 699"/>
                    <a:gd name="T88" fmla="*/ 521 w 822"/>
                    <a:gd name="T89" fmla="*/ 130 h 699"/>
                    <a:gd name="T90" fmla="*/ 448 w 822"/>
                    <a:gd name="T91" fmla="*/ 109 h 699"/>
                    <a:gd name="T92" fmla="*/ 374 w 822"/>
                    <a:gd name="T93" fmla="*/ 101 h 699"/>
                    <a:gd name="T94" fmla="*/ 309 w 822"/>
                    <a:gd name="T95" fmla="*/ 97 h 699"/>
                    <a:gd name="T96" fmla="*/ 277 w 822"/>
                    <a:gd name="T97" fmla="*/ 44 h 699"/>
                    <a:gd name="T98" fmla="*/ 216 w 822"/>
                    <a:gd name="T99" fmla="*/ 24 h 699"/>
                    <a:gd name="T100" fmla="*/ 191 w 822"/>
                    <a:gd name="T101" fmla="*/ 28 h 699"/>
                    <a:gd name="T102" fmla="*/ 208 w 822"/>
                    <a:gd name="T103" fmla="*/ 32 h 699"/>
                    <a:gd name="T104" fmla="*/ 195 w 822"/>
                    <a:gd name="T105" fmla="*/ 48 h 699"/>
                    <a:gd name="T106" fmla="*/ 118 w 822"/>
                    <a:gd name="T107" fmla="*/ 81 h 699"/>
                    <a:gd name="T108" fmla="*/ 118 w 822"/>
                    <a:gd name="T109" fmla="*/ 114 h 699"/>
                    <a:gd name="T110" fmla="*/ 143 w 822"/>
                    <a:gd name="T111" fmla="*/ 142 h 699"/>
                    <a:gd name="T112" fmla="*/ 130 w 822"/>
                    <a:gd name="T113" fmla="*/ 183 h 699"/>
                    <a:gd name="T114" fmla="*/ 98 w 822"/>
                    <a:gd name="T115" fmla="*/ 171 h 699"/>
                    <a:gd name="T116" fmla="*/ 94 w 822"/>
                    <a:gd name="T117" fmla="*/ 122 h 699"/>
                    <a:gd name="T118" fmla="*/ 106 w 822"/>
                    <a:gd name="T119" fmla="*/ 89 h 699"/>
                    <a:gd name="T120" fmla="*/ 90 w 822"/>
                    <a:gd name="T121" fmla="*/ 3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2" h="699">
                      <a:moveTo>
                        <a:pt x="110" y="28"/>
                      </a:moveTo>
                      <a:lnTo>
                        <a:pt x="94" y="32"/>
                      </a:lnTo>
                      <a:lnTo>
                        <a:pt x="86" y="36"/>
                      </a:lnTo>
                      <a:lnTo>
                        <a:pt x="77" y="48"/>
                      </a:lnTo>
                      <a:lnTo>
                        <a:pt x="77" y="53"/>
                      </a:lnTo>
                      <a:lnTo>
                        <a:pt x="65" y="65"/>
                      </a:lnTo>
                      <a:lnTo>
                        <a:pt x="53" y="73"/>
                      </a:lnTo>
                      <a:lnTo>
                        <a:pt x="41" y="85"/>
                      </a:lnTo>
                      <a:lnTo>
                        <a:pt x="37" y="97"/>
                      </a:lnTo>
                      <a:lnTo>
                        <a:pt x="29" y="109"/>
                      </a:lnTo>
                      <a:lnTo>
                        <a:pt x="33" y="109"/>
                      </a:lnTo>
                      <a:lnTo>
                        <a:pt x="29" y="122"/>
                      </a:lnTo>
                      <a:lnTo>
                        <a:pt x="25" y="134"/>
                      </a:lnTo>
                      <a:lnTo>
                        <a:pt x="25" y="138"/>
                      </a:lnTo>
                      <a:lnTo>
                        <a:pt x="25" y="150"/>
                      </a:lnTo>
                      <a:lnTo>
                        <a:pt x="16" y="162"/>
                      </a:lnTo>
                      <a:lnTo>
                        <a:pt x="8" y="175"/>
                      </a:lnTo>
                      <a:lnTo>
                        <a:pt x="0" y="183"/>
                      </a:lnTo>
                      <a:lnTo>
                        <a:pt x="4" y="187"/>
                      </a:lnTo>
                      <a:lnTo>
                        <a:pt x="16" y="183"/>
                      </a:lnTo>
                      <a:lnTo>
                        <a:pt x="25" y="187"/>
                      </a:lnTo>
                      <a:lnTo>
                        <a:pt x="41" y="191"/>
                      </a:lnTo>
                      <a:lnTo>
                        <a:pt x="37" y="191"/>
                      </a:lnTo>
                      <a:lnTo>
                        <a:pt x="37" y="191"/>
                      </a:lnTo>
                      <a:lnTo>
                        <a:pt x="41" y="203"/>
                      </a:lnTo>
                      <a:lnTo>
                        <a:pt x="45" y="219"/>
                      </a:lnTo>
                      <a:lnTo>
                        <a:pt x="49" y="219"/>
                      </a:lnTo>
                      <a:lnTo>
                        <a:pt x="61" y="232"/>
                      </a:lnTo>
                      <a:lnTo>
                        <a:pt x="61" y="232"/>
                      </a:lnTo>
                      <a:lnTo>
                        <a:pt x="61" y="244"/>
                      </a:lnTo>
                      <a:lnTo>
                        <a:pt x="61" y="256"/>
                      </a:lnTo>
                      <a:lnTo>
                        <a:pt x="57" y="268"/>
                      </a:lnTo>
                      <a:lnTo>
                        <a:pt x="57" y="268"/>
                      </a:lnTo>
                      <a:lnTo>
                        <a:pt x="57" y="280"/>
                      </a:lnTo>
                      <a:lnTo>
                        <a:pt x="61" y="293"/>
                      </a:lnTo>
                      <a:lnTo>
                        <a:pt x="65" y="293"/>
                      </a:lnTo>
                      <a:lnTo>
                        <a:pt x="77" y="301"/>
                      </a:lnTo>
                      <a:lnTo>
                        <a:pt x="81" y="313"/>
                      </a:lnTo>
                      <a:lnTo>
                        <a:pt x="90" y="317"/>
                      </a:lnTo>
                      <a:lnTo>
                        <a:pt x="102" y="313"/>
                      </a:lnTo>
                      <a:lnTo>
                        <a:pt x="114" y="317"/>
                      </a:lnTo>
                      <a:lnTo>
                        <a:pt x="126" y="317"/>
                      </a:lnTo>
                      <a:lnTo>
                        <a:pt x="138" y="317"/>
                      </a:lnTo>
                      <a:lnTo>
                        <a:pt x="151" y="317"/>
                      </a:lnTo>
                      <a:lnTo>
                        <a:pt x="163" y="313"/>
                      </a:lnTo>
                      <a:lnTo>
                        <a:pt x="171" y="313"/>
                      </a:lnTo>
                      <a:lnTo>
                        <a:pt x="183" y="321"/>
                      </a:lnTo>
                      <a:lnTo>
                        <a:pt x="199" y="317"/>
                      </a:lnTo>
                      <a:lnTo>
                        <a:pt x="199" y="317"/>
                      </a:lnTo>
                      <a:lnTo>
                        <a:pt x="208" y="329"/>
                      </a:lnTo>
                      <a:lnTo>
                        <a:pt x="208" y="329"/>
                      </a:lnTo>
                      <a:lnTo>
                        <a:pt x="216" y="337"/>
                      </a:lnTo>
                      <a:lnTo>
                        <a:pt x="224" y="350"/>
                      </a:lnTo>
                      <a:lnTo>
                        <a:pt x="236" y="366"/>
                      </a:lnTo>
                      <a:lnTo>
                        <a:pt x="240" y="370"/>
                      </a:lnTo>
                      <a:lnTo>
                        <a:pt x="252" y="374"/>
                      </a:lnTo>
                      <a:lnTo>
                        <a:pt x="265" y="366"/>
                      </a:lnTo>
                      <a:lnTo>
                        <a:pt x="277" y="366"/>
                      </a:lnTo>
                      <a:lnTo>
                        <a:pt x="289" y="370"/>
                      </a:lnTo>
                      <a:lnTo>
                        <a:pt x="301" y="366"/>
                      </a:lnTo>
                      <a:lnTo>
                        <a:pt x="309" y="366"/>
                      </a:lnTo>
                      <a:lnTo>
                        <a:pt x="326" y="366"/>
                      </a:lnTo>
                      <a:lnTo>
                        <a:pt x="334" y="362"/>
                      </a:lnTo>
                      <a:lnTo>
                        <a:pt x="346" y="362"/>
                      </a:lnTo>
                      <a:lnTo>
                        <a:pt x="358" y="366"/>
                      </a:lnTo>
                      <a:lnTo>
                        <a:pt x="358" y="370"/>
                      </a:lnTo>
                      <a:lnTo>
                        <a:pt x="358" y="382"/>
                      </a:lnTo>
                      <a:lnTo>
                        <a:pt x="350" y="394"/>
                      </a:lnTo>
                      <a:lnTo>
                        <a:pt x="350" y="407"/>
                      </a:lnTo>
                      <a:lnTo>
                        <a:pt x="338" y="415"/>
                      </a:lnTo>
                      <a:lnTo>
                        <a:pt x="338" y="427"/>
                      </a:lnTo>
                      <a:lnTo>
                        <a:pt x="338" y="435"/>
                      </a:lnTo>
                      <a:lnTo>
                        <a:pt x="338" y="439"/>
                      </a:lnTo>
                      <a:lnTo>
                        <a:pt x="338" y="443"/>
                      </a:lnTo>
                      <a:lnTo>
                        <a:pt x="338" y="447"/>
                      </a:lnTo>
                      <a:lnTo>
                        <a:pt x="334" y="459"/>
                      </a:lnTo>
                      <a:lnTo>
                        <a:pt x="338" y="468"/>
                      </a:lnTo>
                      <a:lnTo>
                        <a:pt x="338" y="484"/>
                      </a:lnTo>
                      <a:lnTo>
                        <a:pt x="342" y="492"/>
                      </a:lnTo>
                      <a:lnTo>
                        <a:pt x="346" y="500"/>
                      </a:lnTo>
                      <a:lnTo>
                        <a:pt x="350" y="512"/>
                      </a:lnTo>
                      <a:lnTo>
                        <a:pt x="362" y="520"/>
                      </a:lnTo>
                      <a:lnTo>
                        <a:pt x="370" y="533"/>
                      </a:lnTo>
                      <a:lnTo>
                        <a:pt x="362" y="545"/>
                      </a:lnTo>
                      <a:lnTo>
                        <a:pt x="358" y="549"/>
                      </a:lnTo>
                      <a:lnTo>
                        <a:pt x="342" y="561"/>
                      </a:lnTo>
                      <a:lnTo>
                        <a:pt x="334" y="569"/>
                      </a:lnTo>
                      <a:lnTo>
                        <a:pt x="338" y="569"/>
                      </a:lnTo>
                      <a:lnTo>
                        <a:pt x="350" y="573"/>
                      </a:lnTo>
                      <a:lnTo>
                        <a:pt x="362" y="586"/>
                      </a:lnTo>
                      <a:lnTo>
                        <a:pt x="374" y="594"/>
                      </a:lnTo>
                      <a:lnTo>
                        <a:pt x="374" y="606"/>
                      </a:lnTo>
                      <a:lnTo>
                        <a:pt x="379" y="618"/>
                      </a:lnTo>
                      <a:lnTo>
                        <a:pt x="379" y="618"/>
                      </a:lnTo>
                      <a:lnTo>
                        <a:pt x="387" y="630"/>
                      </a:lnTo>
                      <a:lnTo>
                        <a:pt x="387" y="643"/>
                      </a:lnTo>
                      <a:lnTo>
                        <a:pt x="391" y="655"/>
                      </a:lnTo>
                      <a:lnTo>
                        <a:pt x="395" y="667"/>
                      </a:lnTo>
                      <a:lnTo>
                        <a:pt x="395" y="667"/>
                      </a:lnTo>
                      <a:lnTo>
                        <a:pt x="407" y="675"/>
                      </a:lnTo>
                      <a:lnTo>
                        <a:pt x="419" y="687"/>
                      </a:lnTo>
                      <a:lnTo>
                        <a:pt x="431" y="695"/>
                      </a:lnTo>
                      <a:lnTo>
                        <a:pt x="440" y="695"/>
                      </a:lnTo>
                      <a:lnTo>
                        <a:pt x="452" y="687"/>
                      </a:lnTo>
                      <a:lnTo>
                        <a:pt x="464" y="679"/>
                      </a:lnTo>
                      <a:lnTo>
                        <a:pt x="476" y="687"/>
                      </a:lnTo>
                      <a:lnTo>
                        <a:pt x="480" y="699"/>
                      </a:lnTo>
                      <a:lnTo>
                        <a:pt x="484" y="687"/>
                      </a:lnTo>
                      <a:lnTo>
                        <a:pt x="497" y="683"/>
                      </a:lnTo>
                      <a:lnTo>
                        <a:pt x="509" y="671"/>
                      </a:lnTo>
                      <a:lnTo>
                        <a:pt x="513" y="667"/>
                      </a:lnTo>
                      <a:lnTo>
                        <a:pt x="525" y="663"/>
                      </a:lnTo>
                      <a:lnTo>
                        <a:pt x="537" y="655"/>
                      </a:lnTo>
                      <a:lnTo>
                        <a:pt x="549" y="655"/>
                      </a:lnTo>
                      <a:lnTo>
                        <a:pt x="562" y="647"/>
                      </a:lnTo>
                      <a:lnTo>
                        <a:pt x="566" y="634"/>
                      </a:lnTo>
                      <a:lnTo>
                        <a:pt x="570" y="622"/>
                      </a:lnTo>
                      <a:lnTo>
                        <a:pt x="582" y="622"/>
                      </a:lnTo>
                      <a:lnTo>
                        <a:pt x="594" y="614"/>
                      </a:lnTo>
                      <a:lnTo>
                        <a:pt x="606" y="606"/>
                      </a:lnTo>
                      <a:lnTo>
                        <a:pt x="602" y="594"/>
                      </a:lnTo>
                      <a:lnTo>
                        <a:pt x="590" y="594"/>
                      </a:lnTo>
                      <a:lnTo>
                        <a:pt x="578" y="594"/>
                      </a:lnTo>
                      <a:lnTo>
                        <a:pt x="566" y="590"/>
                      </a:lnTo>
                      <a:lnTo>
                        <a:pt x="570" y="577"/>
                      </a:lnTo>
                      <a:lnTo>
                        <a:pt x="562" y="561"/>
                      </a:lnTo>
                      <a:lnTo>
                        <a:pt x="554" y="553"/>
                      </a:lnTo>
                      <a:lnTo>
                        <a:pt x="554" y="541"/>
                      </a:lnTo>
                      <a:lnTo>
                        <a:pt x="558" y="529"/>
                      </a:lnTo>
                      <a:lnTo>
                        <a:pt x="549" y="516"/>
                      </a:lnTo>
                      <a:lnTo>
                        <a:pt x="537" y="508"/>
                      </a:lnTo>
                      <a:lnTo>
                        <a:pt x="529" y="496"/>
                      </a:lnTo>
                      <a:lnTo>
                        <a:pt x="529" y="484"/>
                      </a:lnTo>
                      <a:lnTo>
                        <a:pt x="537" y="492"/>
                      </a:lnTo>
                      <a:lnTo>
                        <a:pt x="549" y="488"/>
                      </a:lnTo>
                      <a:lnTo>
                        <a:pt x="562" y="492"/>
                      </a:lnTo>
                      <a:lnTo>
                        <a:pt x="574" y="504"/>
                      </a:lnTo>
                      <a:lnTo>
                        <a:pt x="586" y="504"/>
                      </a:lnTo>
                      <a:lnTo>
                        <a:pt x="594" y="508"/>
                      </a:lnTo>
                      <a:lnTo>
                        <a:pt x="610" y="500"/>
                      </a:lnTo>
                      <a:lnTo>
                        <a:pt x="619" y="512"/>
                      </a:lnTo>
                      <a:lnTo>
                        <a:pt x="631" y="525"/>
                      </a:lnTo>
                      <a:lnTo>
                        <a:pt x="643" y="520"/>
                      </a:lnTo>
                      <a:lnTo>
                        <a:pt x="643" y="496"/>
                      </a:lnTo>
                      <a:lnTo>
                        <a:pt x="655" y="496"/>
                      </a:lnTo>
                      <a:lnTo>
                        <a:pt x="667" y="488"/>
                      </a:lnTo>
                      <a:lnTo>
                        <a:pt x="680" y="492"/>
                      </a:lnTo>
                      <a:lnTo>
                        <a:pt x="692" y="488"/>
                      </a:lnTo>
                      <a:lnTo>
                        <a:pt x="704" y="484"/>
                      </a:lnTo>
                      <a:lnTo>
                        <a:pt x="712" y="484"/>
                      </a:lnTo>
                      <a:lnTo>
                        <a:pt x="728" y="472"/>
                      </a:lnTo>
                      <a:lnTo>
                        <a:pt x="741" y="468"/>
                      </a:lnTo>
                      <a:lnTo>
                        <a:pt x="749" y="468"/>
                      </a:lnTo>
                      <a:lnTo>
                        <a:pt x="757" y="455"/>
                      </a:lnTo>
                      <a:lnTo>
                        <a:pt x="769" y="451"/>
                      </a:lnTo>
                      <a:lnTo>
                        <a:pt x="773" y="439"/>
                      </a:lnTo>
                      <a:lnTo>
                        <a:pt x="765" y="427"/>
                      </a:lnTo>
                      <a:lnTo>
                        <a:pt x="753" y="415"/>
                      </a:lnTo>
                      <a:lnTo>
                        <a:pt x="745" y="402"/>
                      </a:lnTo>
                      <a:lnTo>
                        <a:pt x="733" y="390"/>
                      </a:lnTo>
                      <a:lnTo>
                        <a:pt x="724" y="382"/>
                      </a:lnTo>
                      <a:lnTo>
                        <a:pt x="733" y="374"/>
                      </a:lnTo>
                      <a:lnTo>
                        <a:pt x="745" y="362"/>
                      </a:lnTo>
                      <a:lnTo>
                        <a:pt x="741" y="350"/>
                      </a:lnTo>
                      <a:lnTo>
                        <a:pt x="741" y="337"/>
                      </a:lnTo>
                      <a:lnTo>
                        <a:pt x="741" y="333"/>
                      </a:lnTo>
                      <a:lnTo>
                        <a:pt x="753" y="333"/>
                      </a:lnTo>
                      <a:lnTo>
                        <a:pt x="765" y="329"/>
                      </a:lnTo>
                      <a:lnTo>
                        <a:pt x="777" y="325"/>
                      </a:lnTo>
                      <a:lnTo>
                        <a:pt x="785" y="321"/>
                      </a:lnTo>
                      <a:lnTo>
                        <a:pt x="794" y="309"/>
                      </a:lnTo>
                      <a:lnTo>
                        <a:pt x="790" y="309"/>
                      </a:lnTo>
                      <a:lnTo>
                        <a:pt x="777" y="309"/>
                      </a:lnTo>
                      <a:lnTo>
                        <a:pt x="773" y="297"/>
                      </a:lnTo>
                      <a:lnTo>
                        <a:pt x="765" y="284"/>
                      </a:lnTo>
                      <a:lnTo>
                        <a:pt x="773" y="272"/>
                      </a:lnTo>
                      <a:lnTo>
                        <a:pt x="785" y="268"/>
                      </a:lnTo>
                      <a:lnTo>
                        <a:pt x="790" y="264"/>
                      </a:lnTo>
                      <a:lnTo>
                        <a:pt x="794" y="260"/>
                      </a:lnTo>
                      <a:lnTo>
                        <a:pt x="806" y="252"/>
                      </a:lnTo>
                      <a:lnTo>
                        <a:pt x="810" y="252"/>
                      </a:lnTo>
                      <a:lnTo>
                        <a:pt x="814" y="244"/>
                      </a:lnTo>
                      <a:lnTo>
                        <a:pt x="822" y="240"/>
                      </a:lnTo>
                      <a:lnTo>
                        <a:pt x="810" y="227"/>
                      </a:lnTo>
                      <a:lnTo>
                        <a:pt x="810" y="223"/>
                      </a:lnTo>
                      <a:lnTo>
                        <a:pt x="810" y="223"/>
                      </a:lnTo>
                      <a:lnTo>
                        <a:pt x="810" y="223"/>
                      </a:lnTo>
                      <a:lnTo>
                        <a:pt x="810" y="223"/>
                      </a:lnTo>
                      <a:lnTo>
                        <a:pt x="794" y="219"/>
                      </a:lnTo>
                      <a:lnTo>
                        <a:pt x="781" y="219"/>
                      </a:lnTo>
                      <a:lnTo>
                        <a:pt x="781" y="223"/>
                      </a:lnTo>
                      <a:lnTo>
                        <a:pt x="777" y="223"/>
                      </a:lnTo>
                      <a:lnTo>
                        <a:pt x="765" y="219"/>
                      </a:lnTo>
                      <a:lnTo>
                        <a:pt x="757" y="219"/>
                      </a:lnTo>
                      <a:lnTo>
                        <a:pt x="745" y="227"/>
                      </a:lnTo>
                      <a:lnTo>
                        <a:pt x="733" y="232"/>
                      </a:lnTo>
                      <a:lnTo>
                        <a:pt x="720" y="227"/>
                      </a:lnTo>
                      <a:lnTo>
                        <a:pt x="708" y="219"/>
                      </a:lnTo>
                      <a:lnTo>
                        <a:pt x="708" y="219"/>
                      </a:lnTo>
                      <a:lnTo>
                        <a:pt x="712" y="219"/>
                      </a:lnTo>
                      <a:lnTo>
                        <a:pt x="724" y="219"/>
                      </a:lnTo>
                      <a:lnTo>
                        <a:pt x="737" y="219"/>
                      </a:lnTo>
                      <a:lnTo>
                        <a:pt x="741" y="207"/>
                      </a:lnTo>
                      <a:lnTo>
                        <a:pt x="741" y="203"/>
                      </a:lnTo>
                      <a:lnTo>
                        <a:pt x="741" y="199"/>
                      </a:lnTo>
                      <a:lnTo>
                        <a:pt x="745" y="187"/>
                      </a:lnTo>
                      <a:lnTo>
                        <a:pt x="749" y="183"/>
                      </a:lnTo>
                      <a:lnTo>
                        <a:pt x="761" y="171"/>
                      </a:lnTo>
                      <a:lnTo>
                        <a:pt x="749" y="162"/>
                      </a:lnTo>
                      <a:lnTo>
                        <a:pt x="737" y="162"/>
                      </a:lnTo>
                      <a:lnTo>
                        <a:pt x="737" y="158"/>
                      </a:lnTo>
                      <a:lnTo>
                        <a:pt x="724" y="154"/>
                      </a:lnTo>
                      <a:lnTo>
                        <a:pt x="712" y="146"/>
                      </a:lnTo>
                      <a:lnTo>
                        <a:pt x="712" y="150"/>
                      </a:lnTo>
                      <a:lnTo>
                        <a:pt x="700" y="146"/>
                      </a:lnTo>
                      <a:lnTo>
                        <a:pt x="704" y="150"/>
                      </a:lnTo>
                      <a:lnTo>
                        <a:pt x="704" y="150"/>
                      </a:lnTo>
                      <a:lnTo>
                        <a:pt x="704" y="158"/>
                      </a:lnTo>
                      <a:lnTo>
                        <a:pt x="704" y="150"/>
                      </a:lnTo>
                      <a:lnTo>
                        <a:pt x="696" y="158"/>
                      </a:lnTo>
                      <a:lnTo>
                        <a:pt x="700" y="150"/>
                      </a:lnTo>
                      <a:lnTo>
                        <a:pt x="692" y="142"/>
                      </a:lnTo>
                      <a:lnTo>
                        <a:pt x="680" y="134"/>
                      </a:lnTo>
                      <a:lnTo>
                        <a:pt x="676" y="134"/>
                      </a:lnTo>
                      <a:lnTo>
                        <a:pt x="676" y="138"/>
                      </a:lnTo>
                      <a:lnTo>
                        <a:pt x="688" y="142"/>
                      </a:lnTo>
                      <a:lnTo>
                        <a:pt x="680" y="146"/>
                      </a:lnTo>
                      <a:lnTo>
                        <a:pt x="680" y="158"/>
                      </a:lnTo>
                      <a:lnTo>
                        <a:pt x="676" y="158"/>
                      </a:lnTo>
                      <a:lnTo>
                        <a:pt x="680" y="154"/>
                      </a:lnTo>
                      <a:lnTo>
                        <a:pt x="676" y="142"/>
                      </a:lnTo>
                      <a:lnTo>
                        <a:pt x="672" y="154"/>
                      </a:lnTo>
                      <a:lnTo>
                        <a:pt x="667" y="150"/>
                      </a:lnTo>
                      <a:lnTo>
                        <a:pt x="667" y="150"/>
                      </a:lnTo>
                      <a:lnTo>
                        <a:pt x="663" y="138"/>
                      </a:lnTo>
                      <a:lnTo>
                        <a:pt x="663" y="134"/>
                      </a:lnTo>
                      <a:lnTo>
                        <a:pt x="663" y="134"/>
                      </a:lnTo>
                      <a:lnTo>
                        <a:pt x="651" y="122"/>
                      </a:lnTo>
                      <a:lnTo>
                        <a:pt x="643" y="134"/>
                      </a:lnTo>
                      <a:lnTo>
                        <a:pt x="631" y="134"/>
                      </a:lnTo>
                      <a:lnTo>
                        <a:pt x="627" y="130"/>
                      </a:lnTo>
                      <a:lnTo>
                        <a:pt x="635" y="130"/>
                      </a:lnTo>
                      <a:lnTo>
                        <a:pt x="647" y="122"/>
                      </a:lnTo>
                      <a:lnTo>
                        <a:pt x="643" y="109"/>
                      </a:lnTo>
                      <a:lnTo>
                        <a:pt x="631" y="118"/>
                      </a:lnTo>
                      <a:lnTo>
                        <a:pt x="631" y="105"/>
                      </a:lnTo>
                      <a:lnTo>
                        <a:pt x="643" y="101"/>
                      </a:lnTo>
                      <a:lnTo>
                        <a:pt x="655" y="101"/>
                      </a:lnTo>
                      <a:lnTo>
                        <a:pt x="667" y="101"/>
                      </a:lnTo>
                      <a:lnTo>
                        <a:pt x="680" y="97"/>
                      </a:lnTo>
                      <a:lnTo>
                        <a:pt x="692" y="89"/>
                      </a:lnTo>
                      <a:lnTo>
                        <a:pt x="680" y="93"/>
                      </a:lnTo>
                      <a:lnTo>
                        <a:pt x="667" y="89"/>
                      </a:lnTo>
                      <a:lnTo>
                        <a:pt x="655" y="89"/>
                      </a:lnTo>
                      <a:lnTo>
                        <a:pt x="643" y="89"/>
                      </a:lnTo>
                      <a:lnTo>
                        <a:pt x="631" y="93"/>
                      </a:lnTo>
                      <a:lnTo>
                        <a:pt x="619" y="89"/>
                      </a:lnTo>
                      <a:lnTo>
                        <a:pt x="606" y="93"/>
                      </a:lnTo>
                      <a:lnTo>
                        <a:pt x="594" y="97"/>
                      </a:lnTo>
                      <a:lnTo>
                        <a:pt x="582" y="93"/>
                      </a:lnTo>
                      <a:lnTo>
                        <a:pt x="570" y="97"/>
                      </a:lnTo>
                      <a:lnTo>
                        <a:pt x="558" y="101"/>
                      </a:lnTo>
                      <a:lnTo>
                        <a:pt x="570" y="101"/>
                      </a:lnTo>
                      <a:lnTo>
                        <a:pt x="582" y="105"/>
                      </a:lnTo>
                      <a:lnTo>
                        <a:pt x="570" y="105"/>
                      </a:lnTo>
                      <a:lnTo>
                        <a:pt x="558" y="105"/>
                      </a:lnTo>
                      <a:lnTo>
                        <a:pt x="549" y="109"/>
                      </a:lnTo>
                      <a:lnTo>
                        <a:pt x="537" y="118"/>
                      </a:lnTo>
                      <a:lnTo>
                        <a:pt x="525" y="126"/>
                      </a:lnTo>
                      <a:lnTo>
                        <a:pt x="521" y="130"/>
                      </a:lnTo>
                      <a:lnTo>
                        <a:pt x="497" y="130"/>
                      </a:lnTo>
                      <a:lnTo>
                        <a:pt x="492" y="130"/>
                      </a:lnTo>
                      <a:lnTo>
                        <a:pt x="480" y="126"/>
                      </a:lnTo>
                      <a:lnTo>
                        <a:pt x="472" y="122"/>
                      </a:lnTo>
                      <a:lnTo>
                        <a:pt x="460" y="122"/>
                      </a:lnTo>
                      <a:lnTo>
                        <a:pt x="448" y="109"/>
                      </a:lnTo>
                      <a:lnTo>
                        <a:pt x="444" y="105"/>
                      </a:lnTo>
                      <a:lnTo>
                        <a:pt x="440" y="97"/>
                      </a:lnTo>
                      <a:lnTo>
                        <a:pt x="427" y="97"/>
                      </a:lnTo>
                      <a:lnTo>
                        <a:pt x="399" y="97"/>
                      </a:lnTo>
                      <a:lnTo>
                        <a:pt x="387" y="97"/>
                      </a:lnTo>
                      <a:lnTo>
                        <a:pt x="374" y="101"/>
                      </a:lnTo>
                      <a:lnTo>
                        <a:pt x="362" y="101"/>
                      </a:lnTo>
                      <a:lnTo>
                        <a:pt x="350" y="105"/>
                      </a:lnTo>
                      <a:lnTo>
                        <a:pt x="346" y="105"/>
                      </a:lnTo>
                      <a:lnTo>
                        <a:pt x="334" y="105"/>
                      </a:lnTo>
                      <a:lnTo>
                        <a:pt x="322" y="105"/>
                      </a:lnTo>
                      <a:lnTo>
                        <a:pt x="309" y="97"/>
                      </a:lnTo>
                      <a:lnTo>
                        <a:pt x="309" y="93"/>
                      </a:lnTo>
                      <a:lnTo>
                        <a:pt x="313" y="81"/>
                      </a:lnTo>
                      <a:lnTo>
                        <a:pt x="305" y="69"/>
                      </a:lnTo>
                      <a:lnTo>
                        <a:pt x="301" y="61"/>
                      </a:lnTo>
                      <a:lnTo>
                        <a:pt x="289" y="53"/>
                      </a:lnTo>
                      <a:lnTo>
                        <a:pt x="277" y="44"/>
                      </a:lnTo>
                      <a:lnTo>
                        <a:pt x="269" y="44"/>
                      </a:lnTo>
                      <a:lnTo>
                        <a:pt x="256" y="44"/>
                      </a:lnTo>
                      <a:lnTo>
                        <a:pt x="244" y="44"/>
                      </a:lnTo>
                      <a:lnTo>
                        <a:pt x="232" y="44"/>
                      </a:lnTo>
                      <a:lnTo>
                        <a:pt x="224" y="36"/>
                      </a:lnTo>
                      <a:lnTo>
                        <a:pt x="216" y="24"/>
                      </a:lnTo>
                      <a:lnTo>
                        <a:pt x="216" y="12"/>
                      </a:lnTo>
                      <a:lnTo>
                        <a:pt x="208" y="0"/>
                      </a:lnTo>
                      <a:lnTo>
                        <a:pt x="204" y="0"/>
                      </a:lnTo>
                      <a:lnTo>
                        <a:pt x="191" y="8"/>
                      </a:lnTo>
                      <a:lnTo>
                        <a:pt x="191" y="16"/>
                      </a:lnTo>
                      <a:lnTo>
                        <a:pt x="191" y="28"/>
                      </a:lnTo>
                      <a:lnTo>
                        <a:pt x="195" y="28"/>
                      </a:lnTo>
                      <a:lnTo>
                        <a:pt x="191" y="36"/>
                      </a:lnTo>
                      <a:lnTo>
                        <a:pt x="195" y="36"/>
                      </a:lnTo>
                      <a:lnTo>
                        <a:pt x="195" y="36"/>
                      </a:lnTo>
                      <a:lnTo>
                        <a:pt x="199" y="36"/>
                      </a:lnTo>
                      <a:lnTo>
                        <a:pt x="208" y="32"/>
                      </a:lnTo>
                      <a:lnTo>
                        <a:pt x="216" y="32"/>
                      </a:lnTo>
                      <a:lnTo>
                        <a:pt x="212" y="44"/>
                      </a:lnTo>
                      <a:lnTo>
                        <a:pt x="208" y="44"/>
                      </a:lnTo>
                      <a:lnTo>
                        <a:pt x="208" y="40"/>
                      </a:lnTo>
                      <a:lnTo>
                        <a:pt x="199" y="36"/>
                      </a:lnTo>
                      <a:lnTo>
                        <a:pt x="195" y="48"/>
                      </a:lnTo>
                      <a:lnTo>
                        <a:pt x="187" y="53"/>
                      </a:lnTo>
                      <a:lnTo>
                        <a:pt x="175" y="57"/>
                      </a:lnTo>
                      <a:lnTo>
                        <a:pt x="155" y="61"/>
                      </a:lnTo>
                      <a:lnTo>
                        <a:pt x="138" y="69"/>
                      </a:lnTo>
                      <a:lnTo>
                        <a:pt x="130" y="73"/>
                      </a:lnTo>
                      <a:lnTo>
                        <a:pt x="118" y="81"/>
                      </a:lnTo>
                      <a:lnTo>
                        <a:pt x="110" y="85"/>
                      </a:lnTo>
                      <a:lnTo>
                        <a:pt x="110" y="89"/>
                      </a:lnTo>
                      <a:lnTo>
                        <a:pt x="114" y="89"/>
                      </a:lnTo>
                      <a:lnTo>
                        <a:pt x="110" y="101"/>
                      </a:lnTo>
                      <a:lnTo>
                        <a:pt x="118" y="105"/>
                      </a:lnTo>
                      <a:lnTo>
                        <a:pt x="118" y="114"/>
                      </a:lnTo>
                      <a:lnTo>
                        <a:pt x="122" y="118"/>
                      </a:lnTo>
                      <a:lnTo>
                        <a:pt x="126" y="122"/>
                      </a:lnTo>
                      <a:lnTo>
                        <a:pt x="126" y="122"/>
                      </a:lnTo>
                      <a:lnTo>
                        <a:pt x="134" y="134"/>
                      </a:lnTo>
                      <a:lnTo>
                        <a:pt x="138" y="142"/>
                      </a:lnTo>
                      <a:lnTo>
                        <a:pt x="143" y="142"/>
                      </a:lnTo>
                      <a:lnTo>
                        <a:pt x="138" y="146"/>
                      </a:lnTo>
                      <a:lnTo>
                        <a:pt x="143" y="158"/>
                      </a:lnTo>
                      <a:lnTo>
                        <a:pt x="143" y="166"/>
                      </a:lnTo>
                      <a:lnTo>
                        <a:pt x="143" y="175"/>
                      </a:lnTo>
                      <a:lnTo>
                        <a:pt x="134" y="183"/>
                      </a:lnTo>
                      <a:lnTo>
                        <a:pt x="130" y="183"/>
                      </a:lnTo>
                      <a:lnTo>
                        <a:pt x="130" y="187"/>
                      </a:lnTo>
                      <a:lnTo>
                        <a:pt x="122" y="191"/>
                      </a:lnTo>
                      <a:lnTo>
                        <a:pt x="110" y="191"/>
                      </a:lnTo>
                      <a:lnTo>
                        <a:pt x="98" y="183"/>
                      </a:lnTo>
                      <a:lnTo>
                        <a:pt x="102" y="175"/>
                      </a:lnTo>
                      <a:lnTo>
                        <a:pt x="98" y="171"/>
                      </a:lnTo>
                      <a:lnTo>
                        <a:pt x="98" y="171"/>
                      </a:lnTo>
                      <a:lnTo>
                        <a:pt x="86" y="166"/>
                      </a:lnTo>
                      <a:lnTo>
                        <a:pt x="86" y="154"/>
                      </a:lnTo>
                      <a:lnTo>
                        <a:pt x="77" y="146"/>
                      </a:lnTo>
                      <a:lnTo>
                        <a:pt x="86" y="134"/>
                      </a:lnTo>
                      <a:lnTo>
                        <a:pt x="94" y="122"/>
                      </a:lnTo>
                      <a:lnTo>
                        <a:pt x="94" y="122"/>
                      </a:lnTo>
                      <a:lnTo>
                        <a:pt x="106" y="105"/>
                      </a:lnTo>
                      <a:lnTo>
                        <a:pt x="106" y="105"/>
                      </a:lnTo>
                      <a:lnTo>
                        <a:pt x="110" y="97"/>
                      </a:lnTo>
                      <a:lnTo>
                        <a:pt x="106" y="89"/>
                      </a:lnTo>
                      <a:lnTo>
                        <a:pt x="106" y="89"/>
                      </a:lnTo>
                      <a:lnTo>
                        <a:pt x="102" y="85"/>
                      </a:lnTo>
                      <a:lnTo>
                        <a:pt x="98" y="73"/>
                      </a:lnTo>
                      <a:lnTo>
                        <a:pt x="106" y="73"/>
                      </a:lnTo>
                      <a:lnTo>
                        <a:pt x="94" y="61"/>
                      </a:lnTo>
                      <a:lnTo>
                        <a:pt x="90" y="48"/>
                      </a:lnTo>
                      <a:lnTo>
                        <a:pt x="90" y="36"/>
                      </a:lnTo>
                      <a:lnTo>
                        <a:pt x="102" y="32"/>
                      </a:lnTo>
                      <a:lnTo>
                        <a:pt x="114" y="32"/>
                      </a:lnTo>
                      <a:lnTo>
                        <a:pt x="126" y="20"/>
                      </a:lnTo>
                      <a:lnTo>
                        <a:pt x="122" y="24"/>
                      </a:lnTo>
                      <a:lnTo>
                        <a:pt x="110"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14" name="Freeform 571">
                  <a:extLst>
                    <a:ext uri="{FF2B5EF4-FFF2-40B4-BE49-F238E27FC236}">
                      <a16:creationId xmlns:a16="http://schemas.microsoft.com/office/drawing/2014/main" id="{D8F9937E-7015-44DC-A6FC-C01682AFE38A}"/>
                    </a:ext>
                  </a:extLst>
                </p:cNvPr>
                <p:cNvSpPr>
                  <a:spLocks/>
                </p:cNvSpPr>
                <p:nvPr/>
              </p:nvSpPr>
              <p:spPr bwMode="gray">
                <a:xfrm>
                  <a:off x="6731" y="9824"/>
                  <a:ext cx="24" cy="16"/>
                </a:xfrm>
                <a:custGeom>
                  <a:avLst/>
                  <a:gdLst>
                    <a:gd name="T0" fmla="*/ 0 w 24"/>
                    <a:gd name="T1" fmla="*/ 12 h 16"/>
                    <a:gd name="T2" fmla="*/ 12 w 24"/>
                    <a:gd name="T3" fmla="*/ 16 h 16"/>
                    <a:gd name="T4" fmla="*/ 12 w 24"/>
                    <a:gd name="T5" fmla="*/ 16 h 16"/>
                    <a:gd name="T6" fmla="*/ 24 w 24"/>
                    <a:gd name="T7" fmla="*/ 12 h 16"/>
                    <a:gd name="T8" fmla="*/ 24 w 24"/>
                    <a:gd name="T9" fmla="*/ 0 h 16"/>
                    <a:gd name="T10" fmla="*/ 12 w 24"/>
                    <a:gd name="T11" fmla="*/ 8 h 16"/>
                    <a:gd name="T12" fmla="*/ 0 w 24"/>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0" y="12"/>
                      </a:moveTo>
                      <a:lnTo>
                        <a:pt x="12" y="16"/>
                      </a:lnTo>
                      <a:lnTo>
                        <a:pt x="12" y="16"/>
                      </a:lnTo>
                      <a:lnTo>
                        <a:pt x="24" y="12"/>
                      </a:lnTo>
                      <a:lnTo>
                        <a:pt x="24" y="0"/>
                      </a:lnTo>
                      <a:lnTo>
                        <a:pt x="12" y="8"/>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15" name="Freeform 572">
                  <a:extLst>
                    <a:ext uri="{FF2B5EF4-FFF2-40B4-BE49-F238E27FC236}">
                      <a16:creationId xmlns:a16="http://schemas.microsoft.com/office/drawing/2014/main" id="{50C1E3A6-4C71-456A-9FED-FB7F29C3E534}"/>
                    </a:ext>
                  </a:extLst>
                </p:cNvPr>
                <p:cNvSpPr>
                  <a:spLocks/>
                </p:cNvSpPr>
                <p:nvPr/>
              </p:nvSpPr>
              <p:spPr bwMode="gray">
                <a:xfrm>
                  <a:off x="6433" y="9755"/>
                  <a:ext cx="25" cy="16"/>
                </a:xfrm>
                <a:custGeom>
                  <a:avLst/>
                  <a:gdLst>
                    <a:gd name="T0" fmla="*/ 13 w 25"/>
                    <a:gd name="T1" fmla="*/ 12 h 16"/>
                    <a:gd name="T2" fmla="*/ 25 w 25"/>
                    <a:gd name="T3" fmla="*/ 16 h 16"/>
                    <a:gd name="T4" fmla="*/ 25 w 25"/>
                    <a:gd name="T5" fmla="*/ 12 h 16"/>
                    <a:gd name="T6" fmla="*/ 13 w 25"/>
                    <a:gd name="T7" fmla="*/ 4 h 16"/>
                    <a:gd name="T8" fmla="*/ 0 w 25"/>
                    <a:gd name="T9" fmla="*/ 0 h 16"/>
                    <a:gd name="T10" fmla="*/ 13 w 25"/>
                    <a:gd name="T11" fmla="*/ 12 h 16"/>
                  </a:gdLst>
                  <a:ahLst/>
                  <a:cxnLst>
                    <a:cxn ang="0">
                      <a:pos x="T0" y="T1"/>
                    </a:cxn>
                    <a:cxn ang="0">
                      <a:pos x="T2" y="T3"/>
                    </a:cxn>
                    <a:cxn ang="0">
                      <a:pos x="T4" y="T5"/>
                    </a:cxn>
                    <a:cxn ang="0">
                      <a:pos x="T6" y="T7"/>
                    </a:cxn>
                    <a:cxn ang="0">
                      <a:pos x="T8" y="T9"/>
                    </a:cxn>
                    <a:cxn ang="0">
                      <a:pos x="T10" y="T11"/>
                    </a:cxn>
                  </a:cxnLst>
                  <a:rect l="0" t="0" r="r" b="b"/>
                  <a:pathLst>
                    <a:path w="25" h="16">
                      <a:moveTo>
                        <a:pt x="13" y="12"/>
                      </a:moveTo>
                      <a:lnTo>
                        <a:pt x="25" y="16"/>
                      </a:lnTo>
                      <a:lnTo>
                        <a:pt x="25" y="12"/>
                      </a:lnTo>
                      <a:lnTo>
                        <a:pt x="13" y="4"/>
                      </a:lnTo>
                      <a:lnTo>
                        <a:pt x="0" y="0"/>
                      </a:lnTo>
                      <a:lnTo>
                        <a:pt x="13"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16" name="Freeform 573">
                  <a:extLst>
                    <a:ext uri="{FF2B5EF4-FFF2-40B4-BE49-F238E27FC236}">
                      <a16:creationId xmlns:a16="http://schemas.microsoft.com/office/drawing/2014/main" id="{2D2861FF-DB9D-40AC-96FB-586194631D38}"/>
                    </a:ext>
                  </a:extLst>
                </p:cNvPr>
                <p:cNvSpPr>
                  <a:spLocks/>
                </p:cNvSpPr>
                <p:nvPr/>
              </p:nvSpPr>
              <p:spPr bwMode="gray">
                <a:xfrm>
                  <a:off x="6486" y="9759"/>
                  <a:ext cx="4" cy="12"/>
                </a:xfrm>
                <a:custGeom>
                  <a:avLst/>
                  <a:gdLst>
                    <a:gd name="T0" fmla="*/ 4 w 4"/>
                    <a:gd name="T1" fmla="*/ 12 h 12"/>
                    <a:gd name="T2" fmla="*/ 0 w 4"/>
                    <a:gd name="T3" fmla="*/ 0 h 12"/>
                    <a:gd name="T4" fmla="*/ 0 w 4"/>
                    <a:gd name="T5" fmla="*/ 12 h 12"/>
                    <a:gd name="T6" fmla="*/ 4 w 4"/>
                    <a:gd name="T7" fmla="*/ 12 h 12"/>
                  </a:gdLst>
                  <a:ahLst/>
                  <a:cxnLst>
                    <a:cxn ang="0">
                      <a:pos x="T0" y="T1"/>
                    </a:cxn>
                    <a:cxn ang="0">
                      <a:pos x="T2" y="T3"/>
                    </a:cxn>
                    <a:cxn ang="0">
                      <a:pos x="T4" y="T5"/>
                    </a:cxn>
                    <a:cxn ang="0">
                      <a:pos x="T6" y="T7"/>
                    </a:cxn>
                  </a:cxnLst>
                  <a:rect l="0" t="0" r="r" b="b"/>
                  <a:pathLst>
                    <a:path w="4" h="12">
                      <a:moveTo>
                        <a:pt x="4" y="12"/>
                      </a:moveTo>
                      <a:lnTo>
                        <a:pt x="0" y="0"/>
                      </a:lnTo>
                      <a:lnTo>
                        <a:pt x="0" y="12"/>
                      </a:lnTo>
                      <a:lnTo>
                        <a:pt x="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625" name="Group 574">
                <a:extLst>
                  <a:ext uri="{FF2B5EF4-FFF2-40B4-BE49-F238E27FC236}">
                    <a16:creationId xmlns:a16="http://schemas.microsoft.com/office/drawing/2014/main" id="{0512C786-5DB1-4004-A504-89D1BEF81A50}"/>
                  </a:ext>
                </a:extLst>
              </p:cNvPr>
              <p:cNvGrpSpPr>
                <a:grpSpLocks/>
              </p:cNvGrpSpPr>
              <p:nvPr/>
            </p:nvGrpSpPr>
            <p:grpSpPr bwMode="auto">
              <a:xfrm>
                <a:off x="4104275" y="4653419"/>
                <a:ext cx="862185" cy="977649"/>
                <a:chOff x="6140" y="10182"/>
                <a:chExt cx="2369" cy="2433"/>
              </a:xfrm>
              <a:solidFill>
                <a:srgbClr val="BABABA"/>
              </a:solidFill>
            </p:grpSpPr>
            <p:grpSp>
              <p:nvGrpSpPr>
                <p:cNvPr id="697" name="Group 575">
                  <a:extLst>
                    <a:ext uri="{FF2B5EF4-FFF2-40B4-BE49-F238E27FC236}">
                      <a16:creationId xmlns:a16="http://schemas.microsoft.com/office/drawing/2014/main" id="{2E075C7B-B83E-4D7B-835C-DD02403D82AD}"/>
                    </a:ext>
                  </a:extLst>
                </p:cNvPr>
                <p:cNvGrpSpPr>
                  <a:grpSpLocks/>
                </p:cNvGrpSpPr>
                <p:nvPr/>
              </p:nvGrpSpPr>
              <p:grpSpPr bwMode="auto">
                <a:xfrm>
                  <a:off x="6140" y="10182"/>
                  <a:ext cx="2369" cy="2433"/>
                  <a:chOff x="6140" y="10182"/>
                  <a:chExt cx="2369" cy="2433"/>
                </a:xfrm>
                <a:grpFill/>
              </p:grpSpPr>
              <p:sp>
                <p:nvSpPr>
                  <p:cNvPr id="701" name="Freeform 576">
                    <a:extLst>
                      <a:ext uri="{FF2B5EF4-FFF2-40B4-BE49-F238E27FC236}">
                        <a16:creationId xmlns:a16="http://schemas.microsoft.com/office/drawing/2014/main" id="{3957D45D-12A0-448D-B6AA-7CF994625755}"/>
                      </a:ext>
                    </a:extLst>
                  </p:cNvPr>
                  <p:cNvSpPr>
                    <a:spLocks/>
                  </p:cNvSpPr>
                  <p:nvPr/>
                </p:nvSpPr>
                <p:spPr bwMode="gray">
                  <a:xfrm>
                    <a:off x="6140" y="10182"/>
                    <a:ext cx="2369" cy="2433"/>
                  </a:xfrm>
                  <a:custGeom>
                    <a:avLst/>
                    <a:gdLst>
                      <a:gd name="T0" fmla="*/ 2291 w 2369"/>
                      <a:gd name="T1" fmla="*/ 622 h 2433"/>
                      <a:gd name="T2" fmla="*/ 2137 w 2369"/>
                      <a:gd name="T3" fmla="*/ 541 h 2433"/>
                      <a:gd name="T4" fmla="*/ 1966 w 2369"/>
                      <a:gd name="T5" fmla="*/ 496 h 2433"/>
                      <a:gd name="T6" fmla="*/ 1811 w 2369"/>
                      <a:gd name="T7" fmla="*/ 480 h 2433"/>
                      <a:gd name="T8" fmla="*/ 1775 w 2369"/>
                      <a:gd name="T9" fmla="*/ 480 h 2433"/>
                      <a:gd name="T10" fmla="*/ 1734 w 2369"/>
                      <a:gd name="T11" fmla="*/ 399 h 2433"/>
                      <a:gd name="T12" fmla="*/ 1587 w 2369"/>
                      <a:gd name="T13" fmla="*/ 362 h 2433"/>
                      <a:gd name="T14" fmla="*/ 1514 w 2369"/>
                      <a:gd name="T15" fmla="*/ 427 h 2433"/>
                      <a:gd name="T16" fmla="*/ 1425 w 2369"/>
                      <a:gd name="T17" fmla="*/ 435 h 2433"/>
                      <a:gd name="T18" fmla="*/ 1335 w 2369"/>
                      <a:gd name="T19" fmla="*/ 411 h 2433"/>
                      <a:gd name="T20" fmla="*/ 1364 w 2369"/>
                      <a:gd name="T21" fmla="*/ 346 h 2433"/>
                      <a:gd name="T22" fmla="*/ 1449 w 2369"/>
                      <a:gd name="T23" fmla="*/ 211 h 2433"/>
                      <a:gd name="T24" fmla="*/ 1380 w 2369"/>
                      <a:gd name="T25" fmla="*/ 93 h 2433"/>
                      <a:gd name="T26" fmla="*/ 1294 w 2369"/>
                      <a:gd name="T27" fmla="*/ 163 h 2433"/>
                      <a:gd name="T28" fmla="*/ 1148 w 2369"/>
                      <a:gd name="T29" fmla="*/ 163 h 2433"/>
                      <a:gd name="T30" fmla="*/ 997 w 2369"/>
                      <a:gd name="T31" fmla="*/ 211 h 2433"/>
                      <a:gd name="T32" fmla="*/ 851 w 2369"/>
                      <a:gd name="T33" fmla="*/ 163 h 2433"/>
                      <a:gd name="T34" fmla="*/ 847 w 2369"/>
                      <a:gd name="T35" fmla="*/ 20 h 2433"/>
                      <a:gd name="T36" fmla="*/ 729 w 2369"/>
                      <a:gd name="T37" fmla="*/ 65 h 2433"/>
                      <a:gd name="T38" fmla="*/ 566 w 2369"/>
                      <a:gd name="T39" fmla="*/ 73 h 2433"/>
                      <a:gd name="T40" fmla="*/ 603 w 2369"/>
                      <a:gd name="T41" fmla="*/ 211 h 2433"/>
                      <a:gd name="T42" fmla="*/ 444 w 2369"/>
                      <a:gd name="T43" fmla="*/ 252 h 2433"/>
                      <a:gd name="T44" fmla="*/ 277 w 2369"/>
                      <a:gd name="T45" fmla="*/ 211 h 2433"/>
                      <a:gd name="T46" fmla="*/ 241 w 2369"/>
                      <a:gd name="T47" fmla="*/ 293 h 2433"/>
                      <a:gd name="T48" fmla="*/ 265 w 2369"/>
                      <a:gd name="T49" fmla="*/ 468 h 2433"/>
                      <a:gd name="T50" fmla="*/ 216 w 2369"/>
                      <a:gd name="T51" fmla="*/ 565 h 2433"/>
                      <a:gd name="T52" fmla="*/ 66 w 2369"/>
                      <a:gd name="T53" fmla="*/ 630 h 2433"/>
                      <a:gd name="T54" fmla="*/ 13 w 2369"/>
                      <a:gd name="T55" fmla="*/ 785 h 2433"/>
                      <a:gd name="T56" fmla="*/ 159 w 2369"/>
                      <a:gd name="T57" fmla="*/ 923 h 2433"/>
                      <a:gd name="T58" fmla="*/ 269 w 2369"/>
                      <a:gd name="T59" fmla="*/ 980 h 2433"/>
                      <a:gd name="T60" fmla="*/ 424 w 2369"/>
                      <a:gd name="T61" fmla="*/ 932 h 2433"/>
                      <a:gd name="T62" fmla="*/ 525 w 2369"/>
                      <a:gd name="T63" fmla="*/ 976 h 2433"/>
                      <a:gd name="T64" fmla="*/ 635 w 2369"/>
                      <a:gd name="T65" fmla="*/ 1078 h 2433"/>
                      <a:gd name="T66" fmla="*/ 798 w 2369"/>
                      <a:gd name="T67" fmla="*/ 1147 h 2433"/>
                      <a:gd name="T68" fmla="*/ 835 w 2369"/>
                      <a:gd name="T69" fmla="*/ 1294 h 2433"/>
                      <a:gd name="T70" fmla="*/ 945 w 2369"/>
                      <a:gd name="T71" fmla="*/ 1367 h 2433"/>
                      <a:gd name="T72" fmla="*/ 977 w 2369"/>
                      <a:gd name="T73" fmla="*/ 1489 h 2433"/>
                      <a:gd name="T74" fmla="*/ 973 w 2369"/>
                      <a:gd name="T75" fmla="*/ 1648 h 2433"/>
                      <a:gd name="T76" fmla="*/ 1083 w 2369"/>
                      <a:gd name="T77" fmla="*/ 1684 h 2433"/>
                      <a:gd name="T78" fmla="*/ 1136 w 2369"/>
                      <a:gd name="T79" fmla="*/ 1794 h 2433"/>
                      <a:gd name="T80" fmla="*/ 1172 w 2369"/>
                      <a:gd name="T81" fmla="*/ 1884 h 2433"/>
                      <a:gd name="T82" fmla="*/ 1181 w 2369"/>
                      <a:gd name="T83" fmla="*/ 2014 h 2433"/>
                      <a:gd name="T84" fmla="*/ 1046 w 2369"/>
                      <a:gd name="T85" fmla="*/ 2132 h 2433"/>
                      <a:gd name="T86" fmla="*/ 1058 w 2369"/>
                      <a:gd name="T87" fmla="*/ 2209 h 2433"/>
                      <a:gd name="T88" fmla="*/ 1189 w 2369"/>
                      <a:gd name="T89" fmla="*/ 2299 h 2433"/>
                      <a:gd name="T90" fmla="*/ 1258 w 2369"/>
                      <a:gd name="T91" fmla="*/ 2376 h 2433"/>
                      <a:gd name="T92" fmla="*/ 1311 w 2369"/>
                      <a:gd name="T93" fmla="*/ 2343 h 2433"/>
                      <a:gd name="T94" fmla="*/ 1380 w 2369"/>
                      <a:gd name="T95" fmla="*/ 2197 h 2433"/>
                      <a:gd name="T96" fmla="*/ 1331 w 2369"/>
                      <a:gd name="T97" fmla="*/ 2307 h 2433"/>
                      <a:gd name="T98" fmla="*/ 1457 w 2369"/>
                      <a:gd name="T99" fmla="*/ 2156 h 2433"/>
                      <a:gd name="T100" fmla="*/ 1535 w 2369"/>
                      <a:gd name="T101" fmla="*/ 1989 h 2433"/>
                      <a:gd name="T102" fmla="*/ 1555 w 2369"/>
                      <a:gd name="T103" fmla="*/ 1880 h 2433"/>
                      <a:gd name="T104" fmla="*/ 1665 w 2369"/>
                      <a:gd name="T105" fmla="*/ 1790 h 2433"/>
                      <a:gd name="T106" fmla="*/ 1779 w 2369"/>
                      <a:gd name="T107" fmla="*/ 1749 h 2433"/>
                      <a:gd name="T108" fmla="*/ 1860 w 2369"/>
                      <a:gd name="T109" fmla="*/ 1721 h 2433"/>
                      <a:gd name="T110" fmla="*/ 1966 w 2369"/>
                      <a:gd name="T111" fmla="*/ 1680 h 2433"/>
                      <a:gd name="T112" fmla="*/ 2051 w 2369"/>
                      <a:gd name="T113" fmla="*/ 1530 h 2433"/>
                      <a:gd name="T114" fmla="*/ 2100 w 2369"/>
                      <a:gd name="T115" fmla="*/ 1363 h 2433"/>
                      <a:gd name="T116" fmla="*/ 2112 w 2369"/>
                      <a:gd name="T117" fmla="*/ 1184 h 2433"/>
                      <a:gd name="T118" fmla="*/ 2169 w 2369"/>
                      <a:gd name="T119" fmla="*/ 1086 h 2433"/>
                      <a:gd name="T120" fmla="*/ 2239 w 2369"/>
                      <a:gd name="T121" fmla="*/ 972 h 2433"/>
                      <a:gd name="T122" fmla="*/ 2348 w 2369"/>
                      <a:gd name="T123" fmla="*/ 846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9" h="2433">
                        <a:moveTo>
                          <a:pt x="2361" y="748"/>
                        </a:moveTo>
                        <a:lnTo>
                          <a:pt x="2365" y="736"/>
                        </a:lnTo>
                        <a:lnTo>
                          <a:pt x="2361" y="724"/>
                        </a:lnTo>
                        <a:lnTo>
                          <a:pt x="2357" y="720"/>
                        </a:lnTo>
                        <a:lnTo>
                          <a:pt x="2357" y="712"/>
                        </a:lnTo>
                        <a:lnTo>
                          <a:pt x="2353" y="700"/>
                        </a:lnTo>
                        <a:lnTo>
                          <a:pt x="2348" y="687"/>
                        </a:lnTo>
                        <a:lnTo>
                          <a:pt x="2344" y="675"/>
                        </a:lnTo>
                        <a:lnTo>
                          <a:pt x="2344" y="667"/>
                        </a:lnTo>
                        <a:lnTo>
                          <a:pt x="2340" y="655"/>
                        </a:lnTo>
                        <a:lnTo>
                          <a:pt x="2336" y="643"/>
                        </a:lnTo>
                        <a:lnTo>
                          <a:pt x="2328" y="630"/>
                        </a:lnTo>
                        <a:lnTo>
                          <a:pt x="2328" y="630"/>
                        </a:lnTo>
                        <a:lnTo>
                          <a:pt x="2316" y="626"/>
                        </a:lnTo>
                        <a:lnTo>
                          <a:pt x="2304" y="622"/>
                        </a:lnTo>
                        <a:lnTo>
                          <a:pt x="2291" y="622"/>
                        </a:lnTo>
                        <a:lnTo>
                          <a:pt x="2279" y="626"/>
                        </a:lnTo>
                        <a:lnTo>
                          <a:pt x="2267" y="622"/>
                        </a:lnTo>
                        <a:lnTo>
                          <a:pt x="2255" y="626"/>
                        </a:lnTo>
                        <a:lnTo>
                          <a:pt x="2255" y="626"/>
                        </a:lnTo>
                        <a:lnTo>
                          <a:pt x="2243" y="618"/>
                        </a:lnTo>
                        <a:lnTo>
                          <a:pt x="2230" y="614"/>
                        </a:lnTo>
                        <a:lnTo>
                          <a:pt x="2226" y="614"/>
                        </a:lnTo>
                        <a:lnTo>
                          <a:pt x="2218" y="610"/>
                        </a:lnTo>
                        <a:lnTo>
                          <a:pt x="2206" y="598"/>
                        </a:lnTo>
                        <a:lnTo>
                          <a:pt x="2198" y="594"/>
                        </a:lnTo>
                        <a:lnTo>
                          <a:pt x="2190" y="582"/>
                        </a:lnTo>
                        <a:lnTo>
                          <a:pt x="2178" y="578"/>
                        </a:lnTo>
                        <a:lnTo>
                          <a:pt x="2165" y="565"/>
                        </a:lnTo>
                        <a:lnTo>
                          <a:pt x="2153" y="553"/>
                        </a:lnTo>
                        <a:lnTo>
                          <a:pt x="2145" y="541"/>
                        </a:lnTo>
                        <a:lnTo>
                          <a:pt x="2137" y="541"/>
                        </a:lnTo>
                        <a:lnTo>
                          <a:pt x="2125" y="533"/>
                        </a:lnTo>
                        <a:lnTo>
                          <a:pt x="2112" y="521"/>
                        </a:lnTo>
                        <a:lnTo>
                          <a:pt x="2100" y="512"/>
                        </a:lnTo>
                        <a:lnTo>
                          <a:pt x="2088" y="508"/>
                        </a:lnTo>
                        <a:lnTo>
                          <a:pt x="2076" y="500"/>
                        </a:lnTo>
                        <a:lnTo>
                          <a:pt x="2064" y="496"/>
                        </a:lnTo>
                        <a:lnTo>
                          <a:pt x="2051" y="488"/>
                        </a:lnTo>
                        <a:lnTo>
                          <a:pt x="2043" y="488"/>
                        </a:lnTo>
                        <a:lnTo>
                          <a:pt x="2035" y="488"/>
                        </a:lnTo>
                        <a:lnTo>
                          <a:pt x="2023" y="488"/>
                        </a:lnTo>
                        <a:lnTo>
                          <a:pt x="2011" y="488"/>
                        </a:lnTo>
                        <a:lnTo>
                          <a:pt x="2003" y="488"/>
                        </a:lnTo>
                        <a:lnTo>
                          <a:pt x="1990" y="492"/>
                        </a:lnTo>
                        <a:lnTo>
                          <a:pt x="1978" y="492"/>
                        </a:lnTo>
                        <a:lnTo>
                          <a:pt x="1978" y="500"/>
                        </a:lnTo>
                        <a:lnTo>
                          <a:pt x="1966" y="496"/>
                        </a:lnTo>
                        <a:lnTo>
                          <a:pt x="1954" y="492"/>
                        </a:lnTo>
                        <a:lnTo>
                          <a:pt x="1954" y="492"/>
                        </a:lnTo>
                        <a:lnTo>
                          <a:pt x="1942" y="484"/>
                        </a:lnTo>
                        <a:lnTo>
                          <a:pt x="1937" y="488"/>
                        </a:lnTo>
                        <a:lnTo>
                          <a:pt x="1921" y="488"/>
                        </a:lnTo>
                        <a:lnTo>
                          <a:pt x="1917" y="484"/>
                        </a:lnTo>
                        <a:lnTo>
                          <a:pt x="1905" y="484"/>
                        </a:lnTo>
                        <a:lnTo>
                          <a:pt x="1893" y="476"/>
                        </a:lnTo>
                        <a:lnTo>
                          <a:pt x="1880" y="468"/>
                        </a:lnTo>
                        <a:lnTo>
                          <a:pt x="1868" y="464"/>
                        </a:lnTo>
                        <a:lnTo>
                          <a:pt x="1856" y="460"/>
                        </a:lnTo>
                        <a:lnTo>
                          <a:pt x="1844" y="460"/>
                        </a:lnTo>
                        <a:lnTo>
                          <a:pt x="1844" y="468"/>
                        </a:lnTo>
                        <a:lnTo>
                          <a:pt x="1832" y="468"/>
                        </a:lnTo>
                        <a:lnTo>
                          <a:pt x="1819" y="472"/>
                        </a:lnTo>
                        <a:lnTo>
                          <a:pt x="1811" y="480"/>
                        </a:lnTo>
                        <a:lnTo>
                          <a:pt x="1807" y="484"/>
                        </a:lnTo>
                        <a:lnTo>
                          <a:pt x="1799" y="492"/>
                        </a:lnTo>
                        <a:lnTo>
                          <a:pt x="1799" y="480"/>
                        </a:lnTo>
                        <a:lnTo>
                          <a:pt x="1811" y="468"/>
                        </a:lnTo>
                        <a:lnTo>
                          <a:pt x="1799" y="468"/>
                        </a:lnTo>
                        <a:lnTo>
                          <a:pt x="1795" y="468"/>
                        </a:lnTo>
                        <a:lnTo>
                          <a:pt x="1791" y="472"/>
                        </a:lnTo>
                        <a:lnTo>
                          <a:pt x="1787" y="484"/>
                        </a:lnTo>
                        <a:lnTo>
                          <a:pt x="1787" y="492"/>
                        </a:lnTo>
                        <a:lnTo>
                          <a:pt x="1775" y="504"/>
                        </a:lnTo>
                        <a:lnTo>
                          <a:pt x="1767" y="517"/>
                        </a:lnTo>
                        <a:lnTo>
                          <a:pt x="1767" y="517"/>
                        </a:lnTo>
                        <a:lnTo>
                          <a:pt x="1762" y="517"/>
                        </a:lnTo>
                        <a:lnTo>
                          <a:pt x="1771" y="504"/>
                        </a:lnTo>
                        <a:lnTo>
                          <a:pt x="1771" y="492"/>
                        </a:lnTo>
                        <a:lnTo>
                          <a:pt x="1775" y="480"/>
                        </a:lnTo>
                        <a:lnTo>
                          <a:pt x="1779" y="468"/>
                        </a:lnTo>
                        <a:lnTo>
                          <a:pt x="1791" y="460"/>
                        </a:lnTo>
                        <a:lnTo>
                          <a:pt x="1787" y="447"/>
                        </a:lnTo>
                        <a:lnTo>
                          <a:pt x="1775" y="456"/>
                        </a:lnTo>
                        <a:lnTo>
                          <a:pt x="1762" y="456"/>
                        </a:lnTo>
                        <a:lnTo>
                          <a:pt x="1775" y="451"/>
                        </a:lnTo>
                        <a:lnTo>
                          <a:pt x="1783" y="439"/>
                        </a:lnTo>
                        <a:lnTo>
                          <a:pt x="1775" y="427"/>
                        </a:lnTo>
                        <a:lnTo>
                          <a:pt x="1762" y="415"/>
                        </a:lnTo>
                        <a:lnTo>
                          <a:pt x="1754" y="415"/>
                        </a:lnTo>
                        <a:lnTo>
                          <a:pt x="1750" y="415"/>
                        </a:lnTo>
                        <a:lnTo>
                          <a:pt x="1750" y="407"/>
                        </a:lnTo>
                        <a:lnTo>
                          <a:pt x="1742" y="407"/>
                        </a:lnTo>
                        <a:lnTo>
                          <a:pt x="1734" y="423"/>
                        </a:lnTo>
                        <a:lnTo>
                          <a:pt x="1730" y="411"/>
                        </a:lnTo>
                        <a:lnTo>
                          <a:pt x="1734" y="399"/>
                        </a:lnTo>
                        <a:lnTo>
                          <a:pt x="1726" y="411"/>
                        </a:lnTo>
                        <a:lnTo>
                          <a:pt x="1726" y="399"/>
                        </a:lnTo>
                        <a:lnTo>
                          <a:pt x="1714" y="394"/>
                        </a:lnTo>
                        <a:lnTo>
                          <a:pt x="1701" y="394"/>
                        </a:lnTo>
                        <a:lnTo>
                          <a:pt x="1689" y="390"/>
                        </a:lnTo>
                        <a:lnTo>
                          <a:pt x="1685" y="390"/>
                        </a:lnTo>
                        <a:lnTo>
                          <a:pt x="1681" y="378"/>
                        </a:lnTo>
                        <a:lnTo>
                          <a:pt x="1657" y="378"/>
                        </a:lnTo>
                        <a:lnTo>
                          <a:pt x="1644" y="370"/>
                        </a:lnTo>
                        <a:lnTo>
                          <a:pt x="1632" y="362"/>
                        </a:lnTo>
                        <a:lnTo>
                          <a:pt x="1620" y="362"/>
                        </a:lnTo>
                        <a:lnTo>
                          <a:pt x="1612" y="354"/>
                        </a:lnTo>
                        <a:lnTo>
                          <a:pt x="1608" y="366"/>
                        </a:lnTo>
                        <a:lnTo>
                          <a:pt x="1596" y="354"/>
                        </a:lnTo>
                        <a:lnTo>
                          <a:pt x="1587" y="358"/>
                        </a:lnTo>
                        <a:lnTo>
                          <a:pt x="1587" y="362"/>
                        </a:lnTo>
                        <a:lnTo>
                          <a:pt x="1587" y="358"/>
                        </a:lnTo>
                        <a:lnTo>
                          <a:pt x="1587" y="358"/>
                        </a:lnTo>
                        <a:lnTo>
                          <a:pt x="1579" y="358"/>
                        </a:lnTo>
                        <a:lnTo>
                          <a:pt x="1567" y="362"/>
                        </a:lnTo>
                        <a:lnTo>
                          <a:pt x="1555" y="370"/>
                        </a:lnTo>
                        <a:lnTo>
                          <a:pt x="1555" y="382"/>
                        </a:lnTo>
                        <a:lnTo>
                          <a:pt x="1551" y="390"/>
                        </a:lnTo>
                        <a:lnTo>
                          <a:pt x="1543" y="403"/>
                        </a:lnTo>
                        <a:lnTo>
                          <a:pt x="1551" y="407"/>
                        </a:lnTo>
                        <a:lnTo>
                          <a:pt x="1559" y="407"/>
                        </a:lnTo>
                        <a:lnTo>
                          <a:pt x="1547" y="407"/>
                        </a:lnTo>
                        <a:lnTo>
                          <a:pt x="1543" y="419"/>
                        </a:lnTo>
                        <a:lnTo>
                          <a:pt x="1535" y="407"/>
                        </a:lnTo>
                        <a:lnTo>
                          <a:pt x="1535" y="407"/>
                        </a:lnTo>
                        <a:lnTo>
                          <a:pt x="1522" y="415"/>
                        </a:lnTo>
                        <a:lnTo>
                          <a:pt x="1514" y="427"/>
                        </a:lnTo>
                        <a:lnTo>
                          <a:pt x="1502" y="431"/>
                        </a:lnTo>
                        <a:lnTo>
                          <a:pt x="1494" y="443"/>
                        </a:lnTo>
                        <a:lnTo>
                          <a:pt x="1490" y="456"/>
                        </a:lnTo>
                        <a:lnTo>
                          <a:pt x="1482" y="468"/>
                        </a:lnTo>
                        <a:lnTo>
                          <a:pt x="1482" y="472"/>
                        </a:lnTo>
                        <a:lnTo>
                          <a:pt x="1482" y="460"/>
                        </a:lnTo>
                        <a:lnTo>
                          <a:pt x="1482" y="447"/>
                        </a:lnTo>
                        <a:lnTo>
                          <a:pt x="1490" y="435"/>
                        </a:lnTo>
                        <a:lnTo>
                          <a:pt x="1494" y="423"/>
                        </a:lnTo>
                        <a:lnTo>
                          <a:pt x="1482" y="423"/>
                        </a:lnTo>
                        <a:lnTo>
                          <a:pt x="1469" y="431"/>
                        </a:lnTo>
                        <a:lnTo>
                          <a:pt x="1461" y="443"/>
                        </a:lnTo>
                        <a:lnTo>
                          <a:pt x="1457" y="431"/>
                        </a:lnTo>
                        <a:lnTo>
                          <a:pt x="1449" y="427"/>
                        </a:lnTo>
                        <a:lnTo>
                          <a:pt x="1437" y="431"/>
                        </a:lnTo>
                        <a:lnTo>
                          <a:pt x="1425" y="435"/>
                        </a:lnTo>
                        <a:lnTo>
                          <a:pt x="1413" y="427"/>
                        </a:lnTo>
                        <a:lnTo>
                          <a:pt x="1408" y="427"/>
                        </a:lnTo>
                        <a:lnTo>
                          <a:pt x="1408" y="423"/>
                        </a:lnTo>
                        <a:lnTo>
                          <a:pt x="1404" y="415"/>
                        </a:lnTo>
                        <a:lnTo>
                          <a:pt x="1404" y="407"/>
                        </a:lnTo>
                        <a:lnTo>
                          <a:pt x="1404" y="407"/>
                        </a:lnTo>
                        <a:lnTo>
                          <a:pt x="1404" y="403"/>
                        </a:lnTo>
                        <a:lnTo>
                          <a:pt x="1400" y="403"/>
                        </a:lnTo>
                        <a:lnTo>
                          <a:pt x="1400" y="390"/>
                        </a:lnTo>
                        <a:lnTo>
                          <a:pt x="1400" y="378"/>
                        </a:lnTo>
                        <a:lnTo>
                          <a:pt x="1388" y="378"/>
                        </a:lnTo>
                        <a:lnTo>
                          <a:pt x="1376" y="386"/>
                        </a:lnTo>
                        <a:lnTo>
                          <a:pt x="1364" y="394"/>
                        </a:lnTo>
                        <a:lnTo>
                          <a:pt x="1351" y="403"/>
                        </a:lnTo>
                        <a:lnTo>
                          <a:pt x="1347" y="403"/>
                        </a:lnTo>
                        <a:lnTo>
                          <a:pt x="1335" y="411"/>
                        </a:lnTo>
                        <a:lnTo>
                          <a:pt x="1323" y="415"/>
                        </a:lnTo>
                        <a:lnTo>
                          <a:pt x="1315" y="419"/>
                        </a:lnTo>
                        <a:lnTo>
                          <a:pt x="1315" y="419"/>
                        </a:lnTo>
                        <a:lnTo>
                          <a:pt x="1311" y="419"/>
                        </a:lnTo>
                        <a:lnTo>
                          <a:pt x="1303" y="415"/>
                        </a:lnTo>
                        <a:lnTo>
                          <a:pt x="1286" y="415"/>
                        </a:lnTo>
                        <a:lnTo>
                          <a:pt x="1286" y="411"/>
                        </a:lnTo>
                        <a:lnTo>
                          <a:pt x="1303" y="403"/>
                        </a:lnTo>
                        <a:lnTo>
                          <a:pt x="1315" y="399"/>
                        </a:lnTo>
                        <a:lnTo>
                          <a:pt x="1327" y="403"/>
                        </a:lnTo>
                        <a:lnTo>
                          <a:pt x="1335" y="390"/>
                        </a:lnTo>
                        <a:lnTo>
                          <a:pt x="1335" y="386"/>
                        </a:lnTo>
                        <a:lnTo>
                          <a:pt x="1347" y="378"/>
                        </a:lnTo>
                        <a:lnTo>
                          <a:pt x="1347" y="366"/>
                        </a:lnTo>
                        <a:lnTo>
                          <a:pt x="1351" y="354"/>
                        </a:lnTo>
                        <a:lnTo>
                          <a:pt x="1364" y="346"/>
                        </a:lnTo>
                        <a:lnTo>
                          <a:pt x="1372" y="329"/>
                        </a:lnTo>
                        <a:lnTo>
                          <a:pt x="1376" y="325"/>
                        </a:lnTo>
                        <a:lnTo>
                          <a:pt x="1384" y="321"/>
                        </a:lnTo>
                        <a:lnTo>
                          <a:pt x="1388" y="317"/>
                        </a:lnTo>
                        <a:lnTo>
                          <a:pt x="1396" y="305"/>
                        </a:lnTo>
                        <a:lnTo>
                          <a:pt x="1408" y="297"/>
                        </a:lnTo>
                        <a:lnTo>
                          <a:pt x="1417" y="285"/>
                        </a:lnTo>
                        <a:lnTo>
                          <a:pt x="1429" y="272"/>
                        </a:lnTo>
                        <a:lnTo>
                          <a:pt x="1437" y="260"/>
                        </a:lnTo>
                        <a:lnTo>
                          <a:pt x="1449" y="252"/>
                        </a:lnTo>
                        <a:lnTo>
                          <a:pt x="1449" y="244"/>
                        </a:lnTo>
                        <a:lnTo>
                          <a:pt x="1441" y="244"/>
                        </a:lnTo>
                        <a:lnTo>
                          <a:pt x="1449" y="240"/>
                        </a:lnTo>
                        <a:lnTo>
                          <a:pt x="1457" y="228"/>
                        </a:lnTo>
                        <a:lnTo>
                          <a:pt x="1457" y="215"/>
                        </a:lnTo>
                        <a:lnTo>
                          <a:pt x="1449" y="211"/>
                        </a:lnTo>
                        <a:lnTo>
                          <a:pt x="1437" y="207"/>
                        </a:lnTo>
                        <a:lnTo>
                          <a:pt x="1425" y="207"/>
                        </a:lnTo>
                        <a:lnTo>
                          <a:pt x="1413" y="195"/>
                        </a:lnTo>
                        <a:lnTo>
                          <a:pt x="1404" y="191"/>
                        </a:lnTo>
                        <a:lnTo>
                          <a:pt x="1404" y="179"/>
                        </a:lnTo>
                        <a:lnTo>
                          <a:pt x="1400" y="167"/>
                        </a:lnTo>
                        <a:lnTo>
                          <a:pt x="1396" y="154"/>
                        </a:lnTo>
                        <a:lnTo>
                          <a:pt x="1392" y="142"/>
                        </a:lnTo>
                        <a:lnTo>
                          <a:pt x="1388" y="130"/>
                        </a:lnTo>
                        <a:lnTo>
                          <a:pt x="1388" y="118"/>
                        </a:lnTo>
                        <a:lnTo>
                          <a:pt x="1384" y="106"/>
                        </a:lnTo>
                        <a:lnTo>
                          <a:pt x="1384" y="93"/>
                        </a:lnTo>
                        <a:lnTo>
                          <a:pt x="1384" y="81"/>
                        </a:lnTo>
                        <a:lnTo>
                          <a:pt x="1380" y="93"/>
                        </a:lnTo>
                        <a:lnTo>
                          <a:pt x="1380" y="97"/>
                        </a:lnTo>
                        <a:lnTo>
                          <a:pt x="1380" y="93"/>
                        </a:lnTo>
                        <a:lnTo>
                          <a:pt x="1380" y="85"/>
                        </a:lnTo>
                        <a:lnTo>
                          <a:pt x="1380" y="73"/>
                        </a:lnTo>
                        <a:lnTo>
                          <a:pt x="1368" y="61"/>
                        </a:lnTo>
                        <a:lnTo>
                          <a:pt x="1356" y="53"/>
                        </a:lnTo>
                        <a:lnTo>
                          <a:pt x="1360" y="65"/>
                        </a:lnTo>
                        <a:lnTo>
                          <a:pt x="1364" y="81"/>
                        </a:lnTo>
                        <a:lnTo>
                          <a:pt x="1356" y="69"/>
                        </a:lnTo>
                        <a:lnTo>
                          <a:pt x="1347" y="73"/>
                        </a:lnTo>
                        <a:lnTo>
                          <a:pt x="1343" y="81"/>
                        </a:lnTo>
                        <a:lnTo>
                          <a:pt x="1335" y="89"/>
                        </a:lnTo>
                        <a:lnTo>
                          <a:pt x="1327" y="102"/>
                        </a:lnTo>
                        <a:lnTo>
                          <a:pt x="1319" y="114"/>
                        </a:lnTo>
                        <a:lnTo>
                          <a:pt x="1311" y="126"/>
                        </a:lnTo>
                        <a:lnTo>
                          <a:pt x="1307" y="138"/>
                        </a:lnTo>
                        <a:lnTo>
                          <a:pt x="1299" y="150"/>
                        </a:lnTo>
                        <a:lnTo>
                          <a:pt x="1294" y="163"/>
                        </a:lnTo>
                        <a:lnTo>
                          <a:pt x="1286" y="175"/>
                        </a:lnTo>
                        <a:lnTo>
                          <a:pt x="1274" y="183"/>
                        </a:lnTo>
                        <a:lnTo>
                          <a:pt x="1266" y="183"/>
                        </a:lnTo>
                        <a:lnTo>
                          <a:pt x="1254" y="183"/>
                        </a:lnTo>
                        <a:lnTo>
                          <a:pt x="1250" y="179"/>
                        </a:lnTo>
                        <a:lnTo>
                          <a:pt x="1242" y="179"/>
                        </a:lnTo>
                        <a:lnTo>
                          <a:pt x="1233" y="179"/>
                        </a:lnTo>
                        <a:lnTo>
                          <a:pt x="1221" y="179"/>
                        </a:lnTo>
                        <a:lnTo>
                          <a:pt x="1209" y="187"/>
                        </a:lnTo>
                        <a:lnTo>
                          <a:pt x="1197" y="187"/>
                        </a:lnTo>
                        <a:lnTo>
                          <a:pt x="1185" y="183"/>
                        </a:lnTo>
                        <a:lnTo>
                          <a:pt x="1172" y="175"/>
                        </a:lnTo>
                        <a:lnTo>
                          <a:pt x="1160" y="171"/>
                        </a:lnTo>
                        <a:lnTo>
                          <a:pt x="1160" y="171"/>
                        </a:lnTo>
                        <a:lnTo>
                          <a:pt x="1148" y="158"/>
                        </a:lnTo>
                        <a:lnTo>
                          <a:pt x="1148" y="163"/>
                        </a:lnTo>
                        <a:lnTo>
                          <a:pt x="1136" y="167"/>
                        </a:lnTo>
                        <a:lnTo>
                          <a:pt x="1124" y="171"/>
                        </a:lnTo>
                        <a:lnTo>
                          <a:pt x="1111" y="171"/>
                        </a:lnTo>
                        <a:lnTo>
                          <a:pt x="1099" y="171"/>
                        </a:lnTo>
                        <a:lnTo>
                          <a:pt x="1087" y="171"/>
                        </a:lnTo>
                        <a:lnTo>
                          <a:pt x="1083" y="183"/>
                        </a:lnTo>
                        <a:lnTo>
                          <a:pt x="1095" y="195"/>
                        </a:lnTo>
                        <a:lnTo>
                          <a:pt x="1083" y="207"/>
                        </a:lnTo>
                        <a:lnTo>
                          <a:pt x="1071" y="203"/>
                        </a:lnTo>
                        <a:lnTo>
                          <a:pt x="1058" y="199"/>
                        </a:lnTo>
                        <a:lnTo>
                          <a:pt x="1054" y="199"/>
                        </a:lnTo>
                        <a:lnTo>
                          <a:pt x="1050" y="199"/>
                        </a:lnTo>
                        <a:lnTo>
                          <a:pt x="1038" y="203"/>
                        </a:lnTo>
                        <a:lnTo>
                          <a:pt x="1014" y="199"/>
                        </a:lnTo>
                        <a:lnTo>
                          <a:pt x="1002" y="199"/>
                        </a:lnTo>
                        <a:lnTo>
                          <a:pt x="997" y="211"/>
                        </a:lnTo>
                        <a:lnTo>
                          <a:pt x="985" y="215"/>
                        </a:lnTo>
                        <a:lnTo>
                          <a:pt x="973" y="215"/>
                        </a:lnTo>
                        <a:lnTo>
                          <a:pt x="961" y="228"/>
                        </a:lnTo>
                        <a:lnTo>
                          <a:pt x="949" y="220"/>
                        </a:lnTo>
                        <a:lnTo>
                          <a:pt x="936" y="228"/>
                        </a:lnTo>
                        <a:lnTo>
                          <a:pt x="932" y="240"/>
                        </a:lnTo>
                        <a:lnTo>
                          <a:pt x="920" y="244"/>
                        </a:lnTo>
                        <a:lnTo>
                          <a:pt x="908" y="236"/>
                        </a:lnTo>
                        <a:lnTo>
                          <a:pt x="900" y="236"/>
                        </a:lnTo>
                        <a:lnTo>
                          <a:pt x="888" y="228"/>
                        </a:lnTo>
                        <a:lnTo>
                          <a:pt x="879" y="215"/>
                        </a:lnTo>
                        <a:lnTo>
                          <a:pt x="867" y="207"/>
                        </a:lnTo>
                        <a:lnTo>
                          <a:pt x="863" y="199"/>
                        </a:lnTo>
                        <a:lnTo>
                          <a:pt x="863" y="183"/>
                        </a:lnTo>
                        <a:lnTo>
                          <a:pt x="851" y="175"/>
                        </a:lnTo>
                        <a:lnTo>
                          <a:pt x="851" y="163"/>
                        </a:lnTo>
                        <a:lnTo>
                          <a:pt x="847" y="150"/>
                        </a:lnTo>
                        <a:lnTo>
                          <a:pt x="847" y="138"/>
                        </a:lnTo>
                        <a:lnTo>
                          <a:pt x="855" y="126"/>
                        </a:lnTo>
                        <a:lnTo>
                          <a:pt x="859" y="114"/>
                        </a:lnTo>
                        <a:lnTo>
                          <a:pt x="855" y="102"/>
                        </a:lnTo>
                        <a:lnTo>
                          <a:pt x="859" y="97"/>
                        </a:lnTo>
                        <a:lnTo>
                          <a:pt x="871" y="89"/>
                        </a:lnTo>
                        <a:lnTo>
                          <a:pt x="871" y="77"/>
                        </a:lnTo>
                        <a:lnTo>
                          <a:pt x="863" y="65"/>
                        </a:lnTo>
                        <a:lnTo>
                          <a:pt x="867" y="53"/>
                        </a:lnTo>
                        <a:lnTo>
                          <a:pt x="863" y="49"/>
                        </a:lnTo>
                        <a:lnTo>
                          <a:pt x="859" y="49"/>
                        </a:lnTo>
                        <a:lnTo>
                          <a:pt x="847" y="45"/>
                        </a:lnTo>
                        <a:lnTo>
                          <a:pt x="839" y="45"/>
                        </a:lnTo>
                        <a:lnTo>
                          <a:pt x="847" y="32"/>
                        </a:lnTo>
                        <a:lnTo>
                          <a:pt x="847" y="20"/>
                        </a:lnTo>
                        <a:lnTo>
                          <a:pt x="847" y="8"/>
                        </a:lnTo>
                        <a:lnTo>
                          <a:pt x="843" y="4"/>
                        </a:lnTo>
                        <a:lnTo>
                          <a:pt x="839" y="0"/>
                        </a:lnTo>
                        <a:lnTo>
                          <a:pt x="827" y="4"/>
                        </a:lnTo>
                        <a:lnTo>
                          <a:pt x="814" y="4"/>
                        </a:lnTo>
                        <a:lnTo>
                          <a:pt x="802" y="0"/>
                        </a:lnTo>
                        <a:lnTo>
                          <a:pt x="802" y="4"/>
                        </a:lnTo>
                        <a:lnTo>
                          <a:pt x="810" y="16"/>
                        </a:lnTo>
                        <a:lnTo>
                          <a:pt x="806" y="28"/>
                        </a:lnTo>
                        <a:lnTo>
                          <a:pt x="794" y="32"/>
                        </a:lnTo>
                        <a:lnTo>
                          <a:pt x="786" y="45"/>
                        </a:lnTo>
                        <a:lnTo>
                          <a:pt x="778" y="45"/>
                        </a:lnTo>
                        <a:lnTo>
                          <a:pt x="765" y="49"/>
                        </a:lnTo>
                        <a:lnTo>
                          <a:pt x="749" y="61"/>
                        </a:lnTo>
                        <a:lnTo>
                          <a:pt x="741" y="61"/>
                        </a:lnTo>
                        <a:lnTo>
                          <a:pt x="729" y="65"/>
                        </a:lnTo>
                        <a:lnTo>
                          <a:pt x="717" y="69"/>
                        </a:lnTo>
                        <a:lnTo>
                          <a:pt x="704" y="65"/>
                        </a:lnTo>
                        <a:lnTo>
                          <a:pt x="692" y="73"/>
                        </a:lnTo>
                        <a:lnTo>
                          <a:pt x="680" y="73"/>
                        </a:lnTo>
                        <a:lnTo>
                          <a:pt x="680" y="97"/>
                        </a:lnTo>
                        <a:lnTo>
                          <a:pt x="668" y="102"/>
                        </a:lnTo>
                        <a:lnTo>
                          <a:pt x="656" y="89"/>
                        </a:lnTo>
                        <a:lnTo>
                          <a:pt x="647" y="77"/>
                        </a:lnTo>
                        <a:lnTo>
                          <a:pt x="631" y="85"/>
                        </a:lnTo>
                        <a:lnTo>
                          <a:pt x="623" y="81"/>
                        </a:lnTo>
                        <a:lnTo>
                          <a:pt x="611" y="81"/>
                        </a:lnTo>
                        <a:lnTo>
                          <a:pt x="599" y="69"/>
                        </a:lnTo>
                        <a:lnTo>
                          <a:pt x="586" y="65"/>
                        </a:lnTo>
                        <a:lnTo>
                          <a:pt x="574" y="69"/>
                        </a:lnTo>
                        <a:lnTo>
                          <a:pt x="566" y="61"/>
                        </a:lnTo>
                        <a:lnTo>
                          <a:pt x="566" y="73"/>
                        </a:lnTo>
                        <a:lnTo>
                          <a:pt x="574" y="85"/>
                        </a:lnTo>
                        <a:lnTo>
                          <a:pt x="586" y="93"/>
                        </a:lnTo>
                        <a:lnTo>
                          <a:pt x="595" y="106"/>
                        </a:lnTo>
                        <a:lnTo>
                          <a:pt x="591" y="118"/>
                        </a:lnTo>
                        <a:lnTo>
                          <a:pt x="591" y="130"/>
                        </a:lnTo>
                        <a:lnTo>
                          <a:pt x="599" y="138"/>
                        </a:lnTo>
                        <a:lnTo>
                          <a:pt x="607" y="154"/>
                        </a:lnTo>
                        <a:lnTo>
                          <a:pt x="603" y="167"/>
                        </a:lnTo>
                        <a:lnTo>
                          <a:pt x="615" y="171"/>
                        </a:lnTo>
                        <a:lnTo>
                          <a:pt x="627" y="171"/>
                        </a:lnTo>
                        <a:lnTo>
                          <a:pt x="639" y="171"/>
                        </a:lnTo>
                        <a:lnTo>
                          <a:pt x="643" y="183"/>
                        </a:lnTo>
                        <a:lnTo>
                          <a:pt x="631" y="191"/>
                        </a:lnTo>
                        <a:lnTo>
                          <a:pt x="619" y="199"/>
                        </a:lnTo>
                        <a:lnTo>
                          <a:pt x="607" y="199"/>
                        </a:lnTo>
                        <a:lnTo>
                          <a:pt x="603" y="211"/>
                        </a:lnTo>
                        <a:lnTo>
                          <a:pt x="599" y="224"/>
                        </a:lnTo>
                        <a:lnTo>
                          <a:pt x="586" y="232"/>
                        </a:lnTo>
                        <a:lnTo>
                          <a:pt x="574" y="232"/>
                        </a:lnTo>
                        <a:lnTo>
                          <a:pt x="562" y="240"/>
                        </a:lnTo>
                        <a:lnTo>
                          <a:pt x="550" y="244"/>
                        </a:lnTo>
                        <a:lnTo>
                          <a:pt x="546" y="248"/>
                        </a:lnTo>
                        <a:lnTo>
                          <a:pt x="534" y="260"/>
                        </a:lnTo>
                        <a:lnTo>
                          <a:pt x="521" y="264"/>
                        </a:lnTo>
                        <a:lnTo>
                          <a:pt x="517" y="276"/>
                        </a:lnTo>
                        <a:lnTo>
                          <a:pt x="513" y="264"/>
                        </a:lnTo>
                        <a:lnTo>
                          <a:pt x="501" y="256"/>
                        </a:lnTo>
                        <a:lnTo>
                          <a:pt x="489" y="264"/>
                        </a:lnTo>
                        <a:lnTo>
                          <a:pt x="477" y="272"/>
                        </a:lnTo>
                        <a:lnTo>
                          <a:pt x="468" y="272"/>
                        </a:lnTo>
                        <a:lnTo>
                          <a:pt x="456" y="264"/>
                        </a:lnTo>
                        <a:lnTo>
                          <a:pt x="444" y="252"/>
                        </a:lnTo>
                        <a:lnTo>
                          <a:pt x="432" y="244"/>
                        </a:lnTo>
                        <a:lnTo>
                          <a:pt x="432" y="244"/>
                        </a:lnTo>
                        <a:lnTo>
                          <a:pt x="432" y="244"/>
                        </a:lnTo>
                        <a:lnTo>
                          <a:pt x="420" y="244"/>
                        </a:lnTo>
                        <a:lnTo>
                          <a:pt x="420" y="232"/>
                        </a:lnTo>
                        <a:lnTo>
                          <a:pt x="420" y="220"/>
                        </a:lnTo>
                        <a:lnTo>
                          <a:pt x="416" y="207"/>
                        </a:lnTo>
                        <a:lnTo>
                          <a:pt x="407" y="199"/>
                        </a:lnTo>
                        <a:lnTo>
                          <a:pt x="395" y="191"/>
                        </a:lnTo>
                        <a:lnTo>
                          <a:pt x="383" y="199"/>
                        </a:lnTo>
                        <a:lnTo>
                          <a:pt x="371" y="211"/>
                        </a:lnTo>
                        <a:lnTo>
                          <a:pt x="363" y="207"/>
                        </a:lnTo>
                        <a:lnTo>
                          <a:pt x="350" y="199"/>
                        </a:lnTo>
                        <a:lnTo>
                          <a:pt x="354" y="211"/>
                        </a:lnTo>
                        <a:lnTo>
                          <a:pt x="281" y="211"/>
                        </a:lnTo>
                        <a:lnTo>
                          <a:pt x="277" y="211"/>
                        </a:lnTo>
                        <a:lnTo>
                          <a:pt x="265" y="211"/>
                        </a:lnTo>
                        <a:lnTo>
                          <a:pt x="253" y="215"/>
                        </a:lnTo>
                        <a:lnTo>
                          <a:pt x="253" y="252"/>
                        </a:lnTo>
                        <a:lnTo>
                          <a:pt x="253" y="252"/>
                        </a:lnTo>
                        <a:lnTo>
                          <a:pt x="265" y="252"/>
                        </a:lnTo>
                        <a:lnTo>
                          <a:pt x="277" y="252"/>
                        </a:lnTo>
                        <a:lnTo>
                          <a:pt x="289" y="256"/>
                        </a:lnTo>
                        <a:lnTo>
                          <a:pt x="293" y="268"/>
                        </a:lnTo>
                        <a:lnTo>
                          <a:pt x="289" y="281"/>
                        </a:lnTo>
                        <a:lnTo>
                          <a:pt x="289" y="281"/>
                        </a:lnTo>
                        <a:lnTo>
                          <a:pt x="277" y="276"/>
                        </a:lnTo>
                        <a:lnTo>
                          <a:pt x="265" y="276"/>
                        </a:lnTo>
                        <a:lnTo>
                          <a:pt x="253" y="281"/>
                        </a:lnTo>
                        <a:lnTo>
                          <a:pt x="245" y="281"/>
                        </a:lnTo>
                        <a:lnTo>
                          <a:pt x="241" y="281"/>
                        </a:lnTo>
                        <a:lnTo>
                          <a:pt x="241" y="293"/>
                        </a:lnTo>
                        <a:lnTo>
                          <a:pt x="241" y="305"/>
                        </a:lnTo>
                        <a:lnTo>
                          <a:pt x="241" y="321"/>
                        </a:lnTo>
                        <a:lnTo>
                          <a:pt x="245" y="329"/>
                        </a:lnTo>
                        <a:lnTo>
                          <a:pt x="245" y="333"/>
                        </a:lnTo>
                        <a:lnTo>
                          <a:pt x="257" y="342"/>
                        </a:lnTo>
                        <a:lnTo>
                          <a:pt x="269" y="354"/>
                        </a:lnTo>
                        <a:lnTo>
                          <a:pt x="269" y="366"/>
                        </a:lnTo>
                        <a:lnTo>
                          <a:pt x="277" y="378"/>
                        </a:lnTo>
                        <a:lnTo>
                          <a:pt x="277" y="382"/>
                        </a:lnTo>
                        <a:lnTo>
                          <a:pt x="281" y="390"/>
                        </a:lnTo>
                        <a:lnTo>
                          <a:pt x="277" y="403"/>
                        </a:lnTo>
                        <a:lnTo>
                          <a:pt x="277" y="411"/>
                        </a:lnTo>
                        <a:lnTo>
                          <a:pt x="273" y="419"/>
                        </a:lnTo>
                        <a:lnTo>
                          <a:pt x="273" y="431"/>
                        </a:lnTo>
                        <a:lnTo>
                          <a:pt x="269" y="443"/>
                        </a:lnTo>
                        <a:lnTo>
                          <a:pt x="265" y="468"/>
                        </a:lnTo>
                        <a:lnTo>
                          <a:pt x="265" y="480"/>
                        </a:lnTo>
                        <a:lnTo>
                          <a:pt x="261" y="492"/>
                        </a:lnTo>
                        <a:lnTo>
                          <a:pt x="261" y="500"/>
                        </a:lnTo>
                        <a:lnTo>
                          <a:pt x="257" y="512"/>
                        </a:lnTo>
                        <a:lnTo>
                          <a:pt x="257" y="525"/>
                        </a:lnTo>
                        <a:lnTo>
                          <a:pt x="253" y="537"/>
                        </a:lnTo>
                        <a:lnTo>
                          <a:pt x="253" y="549"/>
                        </a:lnTo>
                        <a:lnTo>
                          <a:pt x="249" y="561"/>
                        </a:lnTo>
                        <a:lnTo>
                          <a:pt x="245" y="569"/>
                        </a:lnTo>
                        <a:lnTo>
                          <a:pt x="245" y="574"/>
                        </a:lnTo>
                        <a:lnTo>
                          <a:pt x="245" y="578"/>
                        </a:lnTo>
                        <a:lnTo>
                          <a:pt x="245" y="578"/>
                        </a:lnTo>
                        <a:lnTo>
                          <a:pt x="241" y="578"/>
                        </a:lnTo>
                        <a:lnTo>
                          <a:pt x="232" y="578"/>
                        </a:lnTo>
                        <a:lnTo>
                          <a:pt x="228" y="578"/>
                        </a:lnTo>
                        <a:lnTo>
                          <a:pt x="216" y="565"/>
                        </a:lnTo>
                        <a:lnTo>
                          <a:pt x="204" y="565"/>
                        </a:lnTo>
                        <a:lnTo>
                          <a:pt x="192" y="569"/>
                        </a:lnTo>
                        <a:lnTo>
                          <a:pt x="184" y="582"/>
                        </a:lnTo>
                        <a:lnTo>
                          <a:pt x="171" y="582"/>
                        </a:lnTo>
                        <a:lnTo>
                          <a:pt x="155" y="586"/>
                        </a:lnTo>
                        <a:lnTo>
                          <a:pt x="151" y="586"/>
                        </a:lnTo>
                        <a:lnTo>
                          <a:pt x="139" y="586"/>
                        </a:lnTo>
                        <a:lnTo>
                          <a:pt x="135" y="590"/>
                        </a:lnTo>
                        <a:lnTo>
                          <a:pt x="123" y="594"/>
                        </a:lnTo>
                        <a:lnTo>
                          <a:pt x="110" y="602"/>
                        </a:lnTo>
                        <a:lnTo>
                          <a:pt x="98" y="614"/>
                        </a:lnTo>
                        <a:lnTo>
                          <a:pt x="86" y="618"/>
                        </a:lnTo>
                        <a:lnTo>
                          <a:pt x="78" y="622"/>
                        </a:lnTo>
                        <a:lnTo>
                          <a:pt x="70" y="626"/>
                        </a:lnTo>
                        <a:lnTo>
                          <a:pt x="66" y="626"/>
                        </a:lnTo>
                        <a:lnTo>
                          <a:pt x="66" y="630"/>
                        </a:lnTo>
                        <a:lnTo>
                          <a:pt x="70" y="630"/>
                        </a:lnTo>
                        <a:lnTo>
                          <a:pt x="66" y="643"/>
                        </a:lnTo>
                        <a:lnTo>
                          <a:pt x="66" y="655"/>
                        </a:lnTo>
                        <a:lnTo>
                          <a:pt x="57" y="667"/>
                        </a:lnTo>
                        <a:lnTo>
                          <a:pt x="49" y="679"/>
                        </a:lnTo>
                        <a:lnTo>
                          <a:pt x="49" y="687"/>
                        </a:lnTo>
                        <a:lnTo>
                          <a:pt x="53" y="700"/>
                        </a:lnTo>
                        <a:lnTo>
                          <a:pt x="49" y="712"/>
                        </a:lnTo>
                        <a:lnTo>
                          <a:pt x="37" y="716"/>
                        </a:lnTo>
                        <a:lnTo>
                          <a:pt x="29" y="724"/>
                        </a:lnTo>
                        <a:lnTo>
                          <a:pt x="17" y="736"/>
                        </a:lnTo>
                        <a:lnTo>
                          <a:pt x="13" y="748"/>
                        </a:lnTo>
                        <a:lnTo>
                          <a:pt x="21" y="761"/>
                        </a:lnTo>
                        <a:lnTo>
                          <a:pt x="9" y="765"/>
                        </a:lnTo>
                        <a:lnTo>
                          <a:pt x="0" y="773"/>
                        </a:lnTo>
                        <a:lnTo>
                          <a:pt x="13" y="785"/>
                        </a:lnTo>
                        <a:lnTo>
                          <a:pt x="17" y="797"/>
                        </a:lnTo>
                        <a:lnTo>
                          <a:pt x="25" y="809"/>
                        </a:lnTo>
                        <a:lnTo>
                          <a:pt x="29" y="822"/>
                        </a:lnTo>
                        <a:lnTo>
                          <a:pt x="41" y="830"/>
                        </a:lnTo>
                        <a:lnTo>
                          <a:pt x="45" y="842"/>
                        </a:lnTo>
                        <a:lnTo>
                          <a:pt x="57" y="854"/>
                        </a:lnTo>
                        <a:lnTo>
                          <a:pt x="66" y="862"/>
                        </a:lnTo>
                        <a:lnTo>
                          <a:pt x="57" y="875"/>
                        </a:lnTo>
                        <a:lnTo>
                          <a:pt x="70" y="887"/>
                        </a:lnTo>
                        <a:lnTo>
                          <a:pt x="78" y="887"/>
                        </a:lnTo>
                        <a:lnTo>
                          <a:pt x="90" y="891"/>
                        </a:lnTo>
                        <a:lnTo>
                          <a:pt x="102" y="895"/>
                        </a:lnTo>
                        <a:lnTo>
                          <a:pt x="106" y="907"/>
                        </a:lnTo>
                        <a:lnTo>
                          <a:pt x="114" y="915"/>
                        </a:lnTo>
                        <a:lnTo>
                          <a:pt x="110" y="923"/>
                        </a:lnTo>
                        <a:lnTo>
                          <a:pt x="159" y="923"/>
                        </a:lnTo>
                        <a:lnTo>
                          <a:pt x="171" y="915"/>
                        </a:lnTo>
                        <a:lnTo>
                          <a:pt x="184" y="907"/>
                        </a:lnTo>
                        <a:lnTo>
                          <a:pt x="196" y="899"/>
                        </a:lnTo>
                        <a:lnTo>
                          <a:pt x="208" y="887"/>
                        </a:lnTo>
                        <a:lnTo>
                          <a:pt x="212" y="887"/>
                        </a:lnTo>
                        <a:lnTo>
                          <a:pt x="204" y="895"/>
                        </a:lnTo>
                        <a:lnTo>
                          <a:pt x="208" y="907"/>
                        </a:lnTo>
                        <a:lnTo>
                          <a:pt x="204" y="919"/>
                        </a:lnTo>
                        <a:lnTo>
                          <a:pt x="204" y="976"/>
                        </a:lnTo>
                        <a:lnTo>
                          <a:pt x="212" y="980"/>
                        </a:lnTo>
                        <a:lnTo>
                          <a:pt x="224" y="989"/>
                        </a:lnTo>
                        <a:lnTo>
                          <a:pt x="236" y="984"/>
                        </a:lnTo>
                        <a:lnTo>
                          <a:pt x="245" y="980"/>
                        </a:lnTo>
                        <a:lnTo>
                          <a:pt x="253" y="980"/>
                        </a:lnTo>
                        <a:lnTo>
                          <a:pt x="269" y="980"/>
                        </a:lnTo>
                        <a:lnTo>
                          <a:pt x="269" y="980"/>
                        </a:lnTo>
                        <a:lnTo>
                          <a:pt x="281" y="980"/>
                        </a:lnTo>
                        <a:lnTo>
                          <a:pt x="293" y="980"/>
                        </a:lnTo>
                        <a:lnTo>
                          <a:pt x="302" y="984"/>
                        </a:lnTo>
                        <a:lnTo>
                          <a:pt x="318" y="984"/>
                        </a:lnTo>
                        <a:lnTo>
                          <a:pt x="318" y="984"/>
                        </a:lnTo>
                        <a:lnTo>
                          <a:pt x="330" y="989"/>
                        </a:lnTo>
                        <a:lnTo>
                          <a:pt x="338" y="984"/>
                        </a:lnTo>
                        <a:lnTo>
                          <a:pt x="350" y="972"/>
                        </a:lnTo>
                        <a:lnTo>
                          <a:pt x="363" y="964"/>
                        </a:lnTo>
                        <a:lnTo>
                          <a:pt x="375" y="964"/>
                        </a:lnTo>
                        <a:lnTo>
                          <a:pt x="379" y="964"/>
                        </a:lnTo>
                        <a:lnTo>
                          <a:pt x="383" y="960"/>
                        </a:lnTo>
                        <a:lnTo>
                          <a:pt x="395" y="952"/>
                        </a:lnTo>
                        <a:lnTo>
                          <a:pt x="407" y="940"/>
                        </a:lnTo>
                        <a:lnTo>
                          <a:pt x="416" y="944"/>
                        </a:lnTo>
                        <a:lnTo>
                          <a:pt x="424" y="932"/>
                        </a:lnTo>
                        <a:lnTo>
                          <a:pt x="436" y="923"/>
                        </a:lnTo>
                        <a:lnTo>
                          <a:pt x="444" y="919"/>
                        </a:lnTo>
                        <a:lnTo>
                          <a:pt x="456" y="915"/>
                        </a:lnTo>
                        <a:lnTo>
                          <a:pt x="468" y="911"/>
                        </a:lnTo>
                        <a:lnTo>
                          <a:pt x="481" y="911"/>
                        </a:lnTo>
                        <a:lnTo>
                          <a:pt x="505" y="911"/>
                        </a:lnTo>
                        <a:lnTo>
                          <a:pt x="517" y="907"/>
                        </a:lnTo>
                        <a:lnTo>
                          <a:pt x="517" y="903"/>
                        </a:lnTo>
                        <a:lnTo>
                          <a:pt x="525" y="915"/>
                        </a:lnTo>
                        <a:lnTo>
                          <a:pt x="525" y="923"/>
                        </a:lnTo>
                        <a:lnTo>
                          <a:pt x="525" y="936"/>
                        </a:lnTo>
                        <a:lnTo>
                          <a:pt x="521" y="948"/>
                        </a:lnTo>
                        <a:lnTo>
                          <a:pt x="517" y="952"/>
                        </a:lnTo>
                        <a:lnTo>
                          <a:pt x="517" y="960"/>
                        </a:lnTo>
                        <a:lnTo>
                          <a:pt x="521" y="972"/>
                        </a:lnTo>
                        <a:lnTo>
                          <a:pt x="525" y="976"/>
                        </a:lnTo>
                        <a:lnTo>
                          <a:pt x="525" y="980"/>
                        </a:lnTo>
                        <a:lnTo>
                          <a:pt x="521" y="993"/>
                        </a:lnTo>
                        <a:lnTo>
                          <a:pt x="525" y="1005"/>
                        </a:lnTo>
                        <a:lnTo>
                          <a:pt x="529" y="1017"/>
                        </a:lnTo>
                        <a:lnTo>
                          <a:pt x="546" y="1037"/>
                        </a:lnTo>
                        <a:lnTo>
                          <a:pt x="546" y="1045"/>
                        </a:lnTo>
                        <a:lnTo>
                          <a:pt x="558" y="1045"/>
                        </a:lnTo>
                        <a:lnTo>
                          <a:pt x="570" y="1058"/>
                        </a:lnTo>
                        <a:lnTo>
                          <a:pt x="570" y="1058"/>
                        </a:lnTo>
                        <a:lnTo>
                          <a:pt x="578" y="1070"/>
                        </a:lnTo>
                        <a:lnTo>
                          <a:pt x="578" y="1074"/>
                        </a:lnTo>
                        <a:lnTo>
                          <a:pt x="586" y="1074"/>
                        </a:lnTo>
                        <a:lnTo>
                          <a:pt x="599" y="1078"/>
                        </a:lnTo>
                        <a:lnTo>
                          <a:pt x="611" y="1078"/>
                        </a:lnTo>
                        <a:lnTo>
                          <a:pt x="623" y="1074"/>
                        </a:lnTo>
                        <a:lnTo>
                          <a:pt x="635" y="1078"/>
                        </a:lnTo>
                        <a:lnTo>
                          <a:pt x="647" y="1086"/>
                        </a:lnTo>
                        <a:lnTo>
                          <a:pt x="656" y="1082"/>
                        </a:lnTo>
                        <a:lnTo>
                          <a:pt x="664" y="1094"/>
                        </a:lnTo>
                        <a:lnTo>
                          <a:pt x="676" y="1107"/>
                        </a:lnTo>
                        <a:lnTo>
                          <a:pt x="688" y="1111"/>
                        </a:lnTo>
                        <a:lnTo>
                          <a:pt x="700" y="1115"/>
                        </a:lnTo>
                        <a:lnTo>
                          <a:pt x="713" y="1115"/>
                        </a:lnTo>
                        <a:lnTo>
                          <a:pt x="717" y="1119"/>
                        </a:lnTo>
                        <a:lnTo>
                          <a:pt x="729" y="1131"/>
                        </a:lnTo>
                        <a:lnTo>
                          <a:pt x="737" y="1139"/>
                        </a:lnTo>
                        <a:lnTo>
                          <a:pt x="749" y="1139"/>
                        </a:lnTo>
                        <a:lnTo>
                          <a:pt x="749" y="1139"/>
                        </a:lnTo>
                        <a:lnTo>
                          <a:pt x="761" y="1139"/>
                        </a:lnTo>
                        <a:lnTo>
                          <a:pt x="774" y="1139"/>
                        </a:lnTo>
                        <a:lnTo>
                          <a:pt x="786" y="1139"/>
                        </a:lnTo>
                        <a:lnTo>
                          <a:pt x="798" y="1147"/>
                        </a:lnTo>
                        <a:lnTo>
                          <a:pt x="802" y="1147"/>
                        </a:lnTo>
                        <a:lnTo>
                          <a:pt x="814" y="1155"/>
                        </a:lnTo>
                        <a:lnTo>
                          <a:pt x="822" y="1163"/>
                        </a:lnTo>
                        <a:lnTo>
                          <a:pt x="822" y="1168"/>
                        </a:lnTo>
                        <a:lnTo>
                          <a:pt x="818" y="1180"/>
                        </a:lnTo>
                        <a:lnTo>
                          <a:pt x="822" y="1192"/>
                        </a:lnTo>
                        <a:lnTo>
                          <a:pt x="827" y="1200"/>
                        </a:lnTo>
                        <a:lnTo>
                          <a:pt x="831" y="1216"/>
                        </a:lnTo>
                        <a:lnTo>
                          <a:pt x="831" y="1229"/>
                        </a:lnTo>
                        <a:lnTo>
                          <a:pt x="831" y="1229"/>
                        </a:lnTo>
                        <a:lnTo>
                          <a:pt x="814" y="1233"/>
                        </a:lnTo>
                        <a:lnTo>
                          <a:pt x="822" y="1249"/>
                        </a:lnTo>
                        <a:lnTo>
                          <a:pt x="835" y="1257"/>
                        </a:lnTo>
                        <a:lnTo>
                          <a:pt x="835" y="1269"/>
                        </a:lnTo>
                        <a:lnTo>
                          <a:pt x="835" y="1286"/>
                        </a:lnTo>
                        <a:lnTo>
                          <a:pt x="835" y="1294"/>
                        </a:lnTo>
                        <a:lnTo>
                          <a:pt x="839" y="1306"/>
                        </a:lnTo>
                        <a:lnTo>
                          <a:pt x="847" y="1306"/>
                        </a:lnTo>
                        <a:lnTo>
                          <a:pt x="859" y="1310"/>
                        </a:lnTo>
                        <a:lnTo>
                          <a:pt x="867" y="1310"/>
                        </a:lnTo>
                        <a:lnTo>
                          <a:pt x="879" y="1310"/>
                        </a:lnTo>
                        <a:lnTo>
                          <a:pt x="908" y="1310"/>
                        </a:lnTo>
                        <a:lnTo>
                          <a:pt x="908" y="1310"/>
                        </a:lnTo>
                        <a:lnTo>
                          <a:pt x="936" y="1310"/>
                        </a:lnTo>
                        <a:lnTo>
                          <a:pt x="949" y="1310"/>
                        </a:lnTo>
                        <a:lnTo>
                          <a:pt x="949" y="1314"/>
                        </a:lnTo>
                        <a:lnTo>
                          <a:pt x="945" y="1318"/>
                        </a:lnTo>
                        <a:lnTo>
                          <a:pt x="940" y="1330"/>
                        </a:lnTo>
                        <a:lnTo>
                          <a:pt x="940" y="1334"/>
                        </a:lnTo>
                        <a:lnTo>
                          <a:pt x="940" y="1343"/>
                        </a:lnTo>
                        <a:lnTo>
                          <a:pt x="940" y="1355"/>
                        </a:lnTo>
                        <a:lnTo>
                          <a:pt x="945" y="1367"/>
                        </a:lnTo>
                        <a:lnTo>
                          <a:pt x="965" y="1383"/>
                        </a:lnTo>
                        <a:lnTo>
                          <a:pt x="969" y="1383"/>
                        </a:lnTo>
                        <a:lnTo>
                          <a:pt x="973" y="1383"/>
                        </a:lnTo>
                        <a:lnTo>
                          <a:pt x="981" y="1387"/>
                        </a:lnTo>
                        <a:lnTo>
                          <a:pt x="981" y="1391"/>
                        </a:lnTo>
                        <a:lnTo>
                          <a:pt x="985" y="1399"/>
                        </a:lnTo>
                        <a:lnTo>
                          <a:pt x="985" y="1412"/>
                        </a:lnTo>
                        <a:lnTo>
                          <a:pt x="993" y="1420"/>
                        </a:lnTo>
                        <a:lnTo>
                          <a:pt x="997" y="1428"/>
                        </a:lnTo>
                        <a:lnTo>
                          <a:pt x="989" y="1440"/>
                        </a:lnTo>
                        <a:lnTo>
                          <a:pt x="985" y="1452"/>
                        </a:lnTo>
                        <a:lnTo>
                          <a:pt x="985" y="1465"/>
                        </a:lnTo>
                        <a:lnTo>
                          <a:pt x="985" y="1473"/>
                        </a:lnTo>
                        <a:lnTo>
                          <a:pt x="985" y="1477"/>
                        </a:lnTo>
                        <a:lnTo>
                          <a:pt x="985" y="1477"/>
                        </a:lnTo>
                        <a:lnTo>
                          <a:pt x="977" y="1489"/>
                        </a:lnTo>
                        <a:lnTo>
                          <a:pt x="969" y="1501"/>
                        </a:lnTo>
                        <a:lnTo>
                          <a:pt x="965" y="1513"/>
                        </a:lnTo>
                        <a:lnTo>
                          <a:pt x="961" y="1526"/>
                        </a:lnTo>
                        <a:lnTo>
                          <a:pt x="973" y="1538"/>
                        </a:lnTo>
                        <a:lnTo>
                          <a:pt x="977" y="1538"/>
                        </a:lnTo>
                        <a:lnTo>
                          <a:pt x="973" y="1542"/>
                        </a:lnTo>
                        <a:lnTo>
                          <a:pt x="957" y="1550"/>
                        </a:lnTo>
                        <a:lnTo>
                          <a:pt x="961" y="1562"/>
                        </a:lnTo>
                        <a:lnTo>
                          <a:pt x="965" y="1574"/>
                        </a:lnTo>
                        <a:lnTo>
                          <a:pt x="973" y="1587"/>
                        </a:lnTo>
                        <a:lnTo>
                          <a:pt x="973" y="1599"/>
                        </a:lnTo>
                        <a:lnTo>
                          <a:pt x="977" y="1611"/>
                        </a:lnTo>
                        <a:lnTo>
                          <a:pt x="973" y="1623"/>
                        </a:lnTo>
                        <a:lnTo>
                          <a:pt x="969" y="1635"/>
                        </a:lnTo>
                        <a:lnTo>
                          <a:pt x="973" y="1640"/>
                        </a:lnTo>
                        <a:lnTo>
                          <a:pt x="973" y="1648"/>
                        </a:lnTo>
                        <a:lnTo>
                          <a:pt x="969" y="1652"/>
                        </a:lnTo>
                        <a:lnTo>
                          <a:pt x="969" y="1656"/>
                        </a:lnTo>
                        <a:lnTo>
                          <a:pt x="969" y="1668"/>
                        </a:lnTo>
                        <a:lnTo>
                          <a:pt x="969" y="1672"/>
                        </a:lnTo>
                        <a:lnTo>
                          <a:pt x="969" y="1672"/>
                        </a:lnTo>
                        <a:lnTo>
                          <a:pt x="981" y="1672"/>
                        </a:lnTo>
                        <a:lnTo>
                          <a:pt x="993" y="1676"/>
                        </a:lnTo>
                        <a:lnTo>
                          <a:pt x="1002" y="1680"/>
                        </a:lnTo>
                        <a:lnTo>
                          <a:pt x="1014" y="1680"/>
                        </a:lnTo>
                        <a:lnTo>
                          <a:pt x="1026" y="1680"/>
                        </a:lnTo>
                        <a:lnTo>
                          <a:pt x="1038" y="1684"/>
                        </a:lnTo>
                        <a:lnTo>
                          <a:pt x="1050" y="1684"/>
                        </a:lnTo>
                        <a:lnTo>
                          <a:pt x="1054" y="1672"/>
                        </a:lnTo>
                        <a:lnTo>
                          <a:pt x="1058" y="1672"/>
                        </a:lnTo>
                        <a:lnTo>
                          <a:pt x="1071" y="1680"/>
                        </a:lnTo>
                        <a:lnTo>
                          <a:pt x="1083" y="1684"/>
                        </a:lnTo>
                        <a:lnTo>
                          <a:pt x="1091" y="1684"/>
                        </a:lnTo>
                        <a:lnTo>
                          <a:pt x="1099" y="1684"/>
                        </a:lnTo>
                        <a:lnTo>
                          <a:pt x="1103" y="1692"/>
                        </a:lnTo>
                        <a:lnTo>
                          <a:pt x="1103" y="1701"/>
                        </a:lnTo>
                        <a:lnTo>
                          <a:pt x="1111" y="1705"/>
                        </a:lnTo>
                        <a:lnTo>
                          <a:pt x="1111" y="1713"/>
                        </a:lnTo>
                        <a:lnTo>
                          <a:pt x="1107" y="1717"/>
                        </a:lnTo>
                        <a:lnTo>
                          <a:pt x="1107" y="1725"/>
                        </a:lnTo>
                        <a:lnTo>
                          <a:pt x="1115" y="1737"/>
                        </a:lnTo>
                        <a:lnTo>
                          <a:pt x="1120" y="1745"/>
                        </a:lnTo>
                        <a:lnTo>
                          <a:pt x="1115" y="1753"/>
                        </a:lnTo>
                        <a:lnTo>
                          <a:pt x="1115" y="1762"/>
                        </a:lnTo>
                        <a:lnTo>
                          <a:pt x="1115" y="1770"/>
                        </a:lnTo>
                        <a:lnTo>
                          <a:pt x="1120" y="1774"/>
                        </a:lnTo>
                        <a:lnTo>
                          <a:pt x="1124" y="1786"/>
                        </a:lnTo>
                        <a:lnTo>
                          <a:pt x="1136" y="1794"/>
                        </a:lnTo>
                        <a:lnTo>
                          <a:pt x="1148" y="1794"/>
                        </a:lnTo>
                        <a:lnTo>
                          <a:pt x="1148" y="1794"/>
                        </a:lnTo>
                        <a:lnTo>
                          <a:pt x="1160" y="1786"/>
                        </a:lnTo>
                        <a:lnTo>
                          <a:pt x="1172" y="1782"/>
                        </a:lnTo>
                        <a:lnTo>
                          <a:pt x="1185" y="1786"/>
                        </a:lnTo>
                        <a:lnTo>
                          <a:pt x="1189" y="1794"/>
                        </a:lnTo>
                        <a:lnTo>
                          <a:pt x="1193" y="1798"/>
                        </a:lnTo>
                        <a:lnTo>
                          <a:pt x="1189" y="1810"/>
                        </a:lnTo>
                        <a:lnTo>
                          <a:pt x="1193" y="1819"/>
                        </a:lnTo>
                        <a:lnTo>
                          <a:pt x="1189" y="1831"/>
                        </a:lnTo>
                        <a:lnTo>
                          <a:pt x="1189" y="1839"/>
                        </a:lnTo>
                        <a:lnTo>
                          <a:pt x="1185" y="1851"/>
                        </a:lnTo>
                        <a:lnTo>
                          <a:pt x="1181" y="1859"/>
                        </a:lnTo>
                        <a:lnTo>
                          <a:pt x="1181" y="1871"/>
                        </a:lnTo>
                        <a:lnTo>
                          <a:pt x="1172" y="1880"/>
                        </a:lnTo>
                        <a:lnTo>
                          <a:pt x="1172" y="1884"/>
                        </a:lnTo>
                        <a:lnTo>
                          <a:pt x="1172" y="1896"/>
                        </a:lnTo>
                        <a:lnTo>
                          <a:pt x="1189" y="1896"/>
                        </a:lnTo>
                        <a:lnTo>
                          <a:pt x="1197" y="1892"/>
                        </a:lnTo>
                        <a:lnTo>
                          <a:pt x="1209" y="1896"/>
                        </a:lnTo>
                        <a:lnTo>
                          <a:pt x="1217" y="1908"/>
                        </a:lnTo>
                        <a:lnTo>
                          <a:pt x="1217" y="1920"/>
                        </a:lnTo>
                        <a:lnTo>
                          <a:pt x="1225" y="1932"/>
                        </a:lnTo>
                        <a:lnTo>
                          <a:pt x="1229" y="1941"/>
                        </a:lnTo>
                        <a:lnTo>
                          <a:pt x="1225" y="1949"/>
                        </a:lnTo>
                        <a:lnTo>
                          <a:pt x="1225" y="1961"/>
                        </a:lnTo>
                        <a:lnTo>
                          <a:pt x="1225" y="1973"/>
                        </a:lnTo>
                        <a:lnTo>
                          <a:pt x="1225" y="1985"/>
                        </a:lnTo>
                        <a:lnTo>
                          <a:pt x="1217" y="1998"/>
                        </a:lnTo>
                        <a:lnTo>
                          <a:pt x="1205" y="2002"/>
                        </a:lnTo>
                        <a:lnTo>
                          <a:pt x="1193" y="2010"/>
                        </a:lnTo>
                        <a:lnTo>
                          <a:pt x="1181" y="2014"/>
                        </a:lnTo>
                        <a:lnTo>
                          <a:pt x="1172" y="2022"/>
                        </a:lnTo>
                        <a:lnTo>
                          <a:pt x="1160" y="2022"/>
                        </a:lnTo>
                        <a:lnTo>
                          <a:pt x="1156" y="2034"/>
                        </a:lnTo>
                        <a:lnTo>
                          <a:pt x="1148" y="2038"/>
                        </a:lnTo>
                        <a:lnTo>
                          <a:pt x="1136" y="2042"/>
                        </a:lnTo>
                        <a:lnTo>
                          <a:pt x="1128" y="2050"/>
                        </a:lnTo>
                        <a:lnTo>
                          <a:pt x="1120" y="2055"/>
                        </a:lnTo>
                        <a:lnTo>
                          <a:pt x="1111" y="2059"/>
                        </a:lnTo>
                        <a:lnTo>
                          <a:pt x="1107" y="2063"/>
                        </a:lnTo>
                        <a:lnTo>
                          <a:pt x="1107" y="2075"/>
                        </a:lnTo>
                        <a:lnTo>
                          <a:pt x="1095" y="2075"/>
                        </a:lnTo>
                        <a:lnTo>
                          <a:pt x="1087" y="2087"/>
                        </a:lnTo>
                        <a:lnTo>
                          <a:pt x="1079" y="2099"/>
                        </a:lnTo>
                        <a:lnTo>
                          <a:pt x="1071" y="2112"/>
                        </a:lnTo>
                        <a:lnTo>
                          <a:pt x="1063" y="2124"/>
                        </a:lnTo>
                        <a:lnTo>
                          <a:pt x="1046" y="2132"/>
                        </a:lnTo>
                        <a:lnTo>
                          <a:pt x="1042" y="2144"/>
                        </a:lnTo>
                        <a:lnTo>
                          <a:pt x="1034" y="2152"/>
                        </a:lnTo>
                        <a:lnTo>
                          <a:pt x="1026" y="2164"/>
                        </a:lnTo>
                        <a:lnTo>
                          <a:pt x="1022" y="2164"/>
                        </a:lnTo>
                        <a:lnTo>
                          <a:pt x="1022" y="2168"/>
                        </a:lnTo>
                        <a:lnTo>
                          <a:pt x="1010" y="2173"/>
                        </a:lnTo>
                        <a:lnTo>
                          <a:pt x="1006" y="2185"/>
                        </a:lnTo>
                        <a:lnTo>
                          <a:pt x="993" y="2193"/>
                        </a:lnTo>
                        <a:lnTo>
                          <a:pt x="989" y="2197"/>
                        </a:lnTo>
                        <a:lnTo>
                          <a:pt x="993" y="2197"/>
                        </a:lnTo>
                        <a:lnTo>
                          <a:pt x="1002" y="2201"/>
                        </a:lnTo>
                        <a:lnTo>
                          <a:pt x="1014" y="2201"/>
                        </a:lnTo>
                        <a:lnTo>
                          <a:pt x="1022" y="2189"/>
                        </a:lnTo>
                        <a:lnTo>
                          <a:pt x="1034" y="2189"/>
                        </a:lnTo>
                        <a:lnTo>
                          <a:pt x="1046" y="2197"/>
                        </a:lnTo>
                        <a:lnTo>
                          <a:pt x="1058" y="2209"/>
                        </a:lnTo>
                        <a:lnTo>
                          <a:pt x="1071" y="2217"/>
                        </a:lnTo>
                        <a:lnTo>
                          <a:pt x="1083" y="2230"/>
                        </a:lnTo>
                        <a:lnTo>
                          <a:pt x="1087" y="2242"/>
                        </a:lnTo>
                        <a:lnTo>
                          <a:pt x="1087" y="2254"/>
                        </a:lnTo>
                        <a:lnTo>
                          <a:pt x="1091" y="2254"/>
                        </a:lnTo>
                        <a:lnTo>
                          <a:pt x="1103" y="2246"/>
                        </a:lnTo>
                        <a:lnTo>
                          <a:pt x="1115" y="2242"/>
                        </a:lnTo>
                        <a:lnTo>
                          <a:pt x="1120" y="2242"/>
                        </a:lnTo>
                        <a:lnTo>
                          <a:pt x="1128" y="2254"/>
                        </a:lnTo>
                        <a:lnTo>
                          <a:pt x="1136" y="2266"/>
                        </a:lnTo>
                        <a:lnTo>
                          <a:pt x="1148" y="2266"/>
                        </a:lnTo>
                        <a:lnTo>
                          <a:pt x="1152" y="2270"/>
                        </a:lnTo>
                        <a:lnTo>
                          <a:pt x="1164" y="2278"/>
                        </a:lnTo>
                        <a:lnTo>
                          <a:pt x="1172" y="2282"/>
                        </a:lnTo>
                        <a:lnTo>
                          <a:pt x="1181" y="2295"/>
                        </a:lnTo>
                        <a:lnTo>
                          <a:pt x="1189" y="2299"/>
                        </a:lnTo>
                        <a:lnTo>
                          <a:pt x="1201" y="2311"/>
                        </a:lnTo>
                        <a:lnTo>
                          <a:pt x="1213" y="2311"/>
                        </a:lnTo>
                        <a:lnTo>
                          <a:pt x="1221" y="2319"/>
                        </a:lnTo>
                        <a:lnTo>
                          <a:pt x="1225" y="2323"/>
                        </a:lnTo>
                        <a:lnTo>
                          <a:pt x="1225" y="2323"/>
                        </a:lnTo>
                        <a:lnTo>
                          <a:pt x="1229" y="2331"/>
                        </a:lnTo>
                        <a:lnTo>
                          <a:pt x="1233" y="2331"/>
                        </a:lnTo>
                        <a:lnTo>
                          <a:pt x="1233" y="2339"/>
                        </a:lnTo>
                        <a:lnTo>
                          <a:pt x="1238" y="2348"/>
                        </a:lnTo>
                        <a:lnTo>
                          <a:pt x="1242" y="2352"/>
                        </a:lnTo>
                        <a:lnTo>
                          <a:pt x="1242" y="2356"/>
                        </a:lnTo>
                        <a:lnTo>
                          <a:pt x="1258" y="2360"/>
                        </a:lnTo>
                        <a:lnTo>
                          <a:pt x="1262" y="2364"/>
                        </a:lnTo>
                        <a:lnTo>
                          <a:pt x="1262" y="2368"/>
                        </a:lnTo>
                        <a:lnTo>
                          <a:pt x="1258" y="2368"/>
                        </a:lnTo>
                        <a:lnTo>
                          <a:pt x="1258" y="2376"/>
                        </a:lnTo>
                        <a:lnTo>
                          <a:pt x="1250" y="2376"/>
                        </a:lnTo>
                        <a:lnTo>
                          <a:pt x="1250" y="2380"/>
                        </a:lnTo>
                        <a:lnTo>
                          <a:pt x="1242" y="2384"/>
                        </a:lnTo>
                        <a:lnTo>
                          <a:pt x="1233" y="2396"/>
                        </a:lnTo>
                        <a:lnTo>
                          <a:pt x="1238" y="2417"/>
                        </a:lnTo>
                        <a:lnTo>
                          <a:pt x="1238" y="2425"/>
                        </a:lnTo>
                        <a:lnTo>
                          <a:pt x="1242" y="2429"/>
                        </a:lnTo>
                        <a:lnTo>
                          <a:pt x="1246" y="2433"/>
                        </a:lnTo>
                        <a:lnTo>
                          <a:pt x="1258" y="2425"/>
                        </a:lnTo>
                        <a:lnTo>
                          <a:pt x="1270" y="2413"/>
                        </a:lnTo>
                        <a:lnTo>
                          <a:pt x="1282" y="2404"/>
                        </a:lnTo>
                        <a:lnTo>
                          <a:pt x="1290" y="2392"/>
                        </a:lnTo>
                        <a:lnTo>
                          <a:pt x="1294" y="2380"/>
                        </a:lnTo>
                        <a:lnTo>
                          <a:pt x="1303" y="2368"/>
                        </a:lnTo>
                        <a:lnTo>
                          <a:pt x="1303" y="2356"/>
                        </a:lnTo>
                        <a:lnTo>
                          <a:pt x="1311" y="2343"/>
                        </a:lnTo>
                        <a:lnTo>
                          <a:pt x="1319" y="2331"/>
                        </a:lnTo>
                        <a:lnTo>
                          <a:pt x="1323" y="2319"/>
                        </a:lnTo>
                        <a:lnTo>
                          <a:pt x="1319" y="2307"/>
                        </a:lnTo>
                        <a:lnTo>
                          <a:pt x="1315" y="2299"/>
                        </a:lnTo>
                        <a:lnTo>
                          <a:pt x="1323" y="2291"/>
                        </a:lnTo>
                        <a:lnTo>
                          <a:pt x="1327" y="2278"/>
                        </a:lnTo>
                        <a:lnTo>
                          <a:pt x="1339" y="2266"/>
                        </a:lnTo>
                        <a:lnTo>
                          <a:pt x="1343" y="2266"/>
                        </a:lnTo>
                        <a:lnTo>
                          <a:pt x="1356" y="2258"/>
                        </a:lnTo>
                        <a:lnTo>
                          <a:pt x="1360" y="2246"/>
                        </a:lnTo>
                        <a:lnTo>
                          <a:pt x="1372" y="2221"/>
                        </a:lnTo>
                        <a:lnTo>
                          <a:pt x="1384" y="2209"/>
                        </a:lnTo>
                        <a:lnTo>
                          <a:pt x="1372" y="2197"/>
                        </a:lnTo>
                        <a:lnTo>
                          <a:pt x="1372" y="2185"/>
                        </a:lnTo>
                        <a:lnTo>
                          <a:pt x="1376" y="2185"/>
                        </a:lnTo>
                        <a:lnTo>
                          <a:pt x="1380" y="2197"/>
                        </a:lnTo>
                        <a:lnTo>
                          <a:pt x="1392" y="2209"/>
                        </a:lnTo>
                        <a:lnTo>
                          <a:pt x="1404" y="2201"/>
                        </a:lnTo>
                        <a:lnTo>
                          <a:pt x="1413" y="2197"/>
                        </a:lnTo>
                        <a:lnTo>
                          <a:pt x="1417" y="2209"/>
                        </a:lnTo>
                        <a:lnTo>
                          <a:pt x="1417" y="2213"/>
                        </a:lnTo>
                        <a:lnTo>
                          <a:pt x="1408" y="2225"/>
                        </a:lnTo>
                        <a:lnTo>
                          <a:pt x="1404" y="2238"/>
                        </a:lnTo>
                        <a:lnTo>
                          <a:pt x="1392" y="2242"/>
                        </a:lnTo>
                        <a:lnTo>
                          <a:pt x="1392" y="2254"/>
                        </a:lnTo>
                        <a:lnTo>
                          <a:pt x="1380" y="2254"/>
                        </a:lnTo>
                        <a:lnTo>
                          <a:pt x="1380" y="2266"/>
                        </a:lnTo>
                        <a:lnTo>
                          <a:pt x="1376" y="2278"/>
                        </a:lnTo>
                        <a:lnTo>
                          <a:pt x="1364" y="2282"/>
                        </a:lnTo>
                        <a:lnTo>
                          <a:pt x="1356" y="2295"/>
                        </a:lnTo>
                        <a:lnTo>
                          <a:pt x="1343" y="2303"/>
                        </a:lnTo>
                        <a:lnTo>
                          <a:pt x="1331" y="2307"/>
                        </a:lnTo>
                        <a:lnTo>
                          <a:pt x="1327" y="2319"/>
                        </a:lnTo>
                        <a:lnTo>
                          <a:pt x="1339" y="2311"/>
                        </a:lnTo>
                        <a:lnTo>
                          <a:pt x="1351" y="2303"/>
                        </a:lnTo>
                        <a:lnTo>
                          <a:pt x="1364" y="2299"/>
                        </a:lnTo>
                        <a:lnTo>
                          <a:pt x="1388" y="2274"/>
                        </a:lnTo>
                        <a:lnTo>
                          <a:pt x="1396" y="2266"/>
                        </a:lnTo>
                        <a:lnTo>
                          <a:pt x="1404" y="2254"/>
                        </a:lnTo>
                        <a:lnTo>
                          <a:pt x="1413" y="2242"/>
                        </a:lnTo>
                        <a:lnTo>
                          <a:pt x="1421" y="2234"/>
                        </a:lnTo>
                        <a:lnTo>
                          <a:pt x="1429" y="2221"/>
                        </a:lnTo>
                        <a:lnTo>
                          <a:pt x="1433" y="2205"/>
                        </a:lnTo>
                        <a:lnTo>
                          <a:pt x="1437" y="2197"/>
                        </a:lnTo>
                        <a:lnTo>
                          <a:pt x="1441" y="2185"/>
                        </a:lnTo>
                        <a:lnTo>
                          <a:pt x="1449" y="2173"/>
                        </a:lnTo>
                        <a:lnTo>
                          <a:pt x="1449" y="2168"/>
                        </a:lnTo>
                        <a:lnTo>
                          <a:pt x="1457" y="2156"/>
                        </a:lnTo>
                        <a:lnTo>
                          <a:pt x="1461" y="2144"/>
                        </a:lnTo>
                        <a:lnTo>
                          <a:pt x="1469" y="2140"/>
                        </a:lnTo>
                        <a:lnTo>
                          <a:pt x="1478" y="2128"/>
                        </a:lnTo>
                        <a:lnTo>
                          <a:pt x="1486" y="2116"/>
                        </a:lnTo>
                        <a:lnTo>
                          <a:pt x="1498" y="2103"/>
                        </a:lnTo>
                        <a:lnTo>
                          <a:pt x="1522" y="2087"/>
                        </a:lnTo>
                        <a:lnTo>
                          <a:pt x="1518" y="2079"/>
                        </a:lnTo>
                        <a:lnTo>
                          <a:pt x="1522" y="2079"/>
                        </a:lnTo>
                        <a:lnTo>
                          <a:pt x="1522" y="2079"/>
                        </a:lnTo>
                        <a:lnTo>
                          <a:pt x="1526" y="2083"/>
                        </a:lnTo>
                        <a:lnTo>
                          <a:pt x="1531" y="2071"/>
                        </a:lnTo>
                        <a:lnTo>
                          <a:pt x="1535" y="2059"/>
                        </a:lnTo>
                        <a:lnTo>
                          <a:pt x="1535" y="2046"/>
                        </a:lnTo>
                        <a:lnTo>
                          <a:pt x="1535" y="2022"/>
                        </a:lnTo>
                        <a:lnTo>
                          <a:pt x="1535" y="2010"/>
                        </a:lnTo>
                        <a:lnTo>
                          <a:pt x="1535" y="1989"/>
                        </a:lnTo>
                        <a:lnTo>
                          <a:pt x="1535" y="1977"/>
                        </a:lnTo>
                        <a:lnTo>
                          <a:pt x="1531" y="1965"/>
                        </a:lnTo>
                        <a:lnTo>
                          <a:pt x="1531" y="1961"/>
                        </a:lnTo>
                        <a:lnTo>
                          <a:pt x="1531" y="1949"/>
                        </a:lnTo>
                        <a:lnTo>
                          <a:pt x="1531" y="1945"/>
                        </a:lnTo>
                        <a:lnTo>
                          <a:pt x="1531" y="1945"/>
                        </a:lnTo>
                        <a:lnTo>
                          <a:pt x="1526" y="1932"/>
                        </a:lnTo>
                        <a:lnTo>
                          <a:pt x="1535" y="1920"/>
                        </a:lnTo>
                        <a:lnTo>
                          <a:pt x="1539" y="1908"/>
                        </a:lnTo>
                        <a:lnTo>
                          <a:pt x="1547" y="1896"/>
                        </a:lnTo>
                        <a:lnTo>
                          <a:pt x="1543" y="1896"/>
                        </a:lnTo>
                        <a:lnTo>
                          <a:pt x="1539" y="1892"/>
                        </a:lnTo>
                        <a:lnTo>
                          <a:pt x="1526" y="1888"/>
                        </a:lnTo>
                        <a:lnTo>
                          <a:pt x="1539" y="1888"/>
                        </a:lnTo>
                        <a:lnTo>
                          <a:pt x="1543" y="1876"/>
                        </a:lnTo>
                        <a:lnTo>
                          <a:pt x="1555" y="1880"/>
                        </a:lnTo>
                        <a:lnTo>
                          <a:pt x="1567" y="1880"/>
                        </a:lnTo>
                        <a:lnTo>
                          <a:pt x="1571" y="1871"/>
                        </a:lnTo>
                        <a:lnTo>
                          <a:pt x="1567" y="1859"/>
                        </a:lnTo>
                        <a:lnTo>
                          <a:pt x="1571" y="1863"/>
                        </a:lnTo>
                        <a:lnTo>
                          <a:pt x="1583" y="1851"/>
                        </a:lnTo>
                        <a:lnTo>
                          <a:pt x="1596" y="1839"/>
                        </a:lnTo>
                        <a:lnTo>
                          <a:pt x="1596" y="1839"/>
                        </a:lnTo>
                        <a:lnTo>
                          <a:pt x="1608" y="1835"/>
                        </a:lnTo>
                        <a:lnTo>
                          <a:pt x="1620" y="1827"/>
                        </a:lnTo>
                        <a:lnTo>
                          <a:pt x="1632" y="1815"/>
                        </a:lnTo>
                        <a:lnTo>
                          <a:pt x="1644" y="1806"/>
                        </a:lnTo>
                        <a:lnTo>
                          <a:pt x="1657" y="1798"/>
                        </a:lnTo>
                        <a:lnTo>
                          <a:pt x="1669" y="1794"/>
                        </a:lnTo>
                        <a:lnTo>
                          <a:pt x="1669" y="1794"/>
                        </a:lnTo>
                        <a:lnTo>
                          <a:pt x="1665" y="1794"/>
                        </a:lnTo>
                        <a:lnTo>
                          <a:pt x="1665" y="1790"/>
                        </a:lnTo>
                        <a:lnTo>
                          <a:pt x="1665" y="1790"/>
                        </a:lnTo>
                        <a:lnTo>
                          <a:pt x="1669" y="1786"/>
                        </a:lnTo>
                        <a:lnTo>
                          <a:pt x="1669" y="1790"/>
                        </a:lnTo>
                        <a:lnTo>
                          <a:pt x="1673" y="1794"/>
                        </a:lnTo>
                        <a:lnTo>
                          <a:pt x="1673" y="1794"/>
                        </a:lnTo>
                        <a:lnTo>
                          <a:pt x="1685" y="1782"/>
                        </a:lnTo>
                        <a:lnTo>
                          <a:pt x="1697" y="1778"/>
                        </a:lnTo>
                        <a:lnTo>
                          <a:pt x="1710" y="1778"/>
                        </a:lnTo>
                        <a:lnTo>
                          <a:pt x="1722" y="1782"/>
                        </a:lnTo>
                        <a:lnTo>
                          <a:pt x="1726" y="1770"/>
                        </a:lnTo>
                        <a:lnTo>
                          <a:pt x="1738" y="1766"/>
                        </a:lnTo>
                        <a:lnTo>
                          <a:pt x="1750" y="1758"/>
                        </a:lnTo>
                        <a:lnTo>
                          <a:pt x="1750" y="1758"/>
                        </a:lnTo>
                        <a:lnTo>
                          <a:pt x="1762" y="1753"/>
                        </a:lnTo>
                        <a:lnTo>
                          <a:pt x="1767" y="1753"/>
                        </a:lnTo>
                        <a:lnTo>
                          <a:pt x="1779" y="1749"/>
                        </a:lnTo>
                        <a:lnTo>
                          <a:pt x="1771" y="1737"/>
                        </a:lnTo>
                        <a:lnTo>
                          <a:pt x="1783" y="1733"/>
                        </a:lnTo>
                        <a:lnTo>
                          <a:pt x="1791" y="1725"/>
                        </a:lnTo>
                        <a:lnTo>
                          <a:pt x="1807" y="1733"/>
                        </a:lnTo>
                        <a:lnTo>
                          <a:pt x="1819" y="1725"/>
                        </a:lnTo>
                        <a:lnTo>
                          <a:pt x="1828" y="1729"/>
                        </a:lnTo>
                        <a:lnTo>
                          <a:pt x="1836" y="1733"/>
                        </a:lnTo>
                        <a:lnTo>
                          <a:pt x="1823" y="1733"/>
                        </a:lnTo>
                        <a:lnTo>
                          <a:pt x="1811" y="1737"/>
                        </a:lnTo>
                        <a:lnTo>
                          <a:pt x="1823" y="1733"/>
                        </a:lnTo>
                        <a:lnTo>
                          <a:pt x="1836" y="1733"/>
                        </a:lnTo>
                        <a:lnTo>
                          <a:pt x="1848" y="1729"/>
                        </a:lnTo>
                        <a:lnTo>
                          <a:pt x="1860" y="1729"/>
                        </a:lnTo>
                        <a:lnTo>
                          <a:pt x="1860" y="1725"/>
                        </a:lnTo>
                        <a:lnTo>
                          <a:pt x="1860" y="1721"/>
                        </a:lnTo>
                        <a:lnTo>
                          <a:pt x="1860" y="1721"/>
                        </a:lnTo>
                        <a:lnTo>
                          <a:pt x="1860" y="1721"/>
                        </a:lnTo>
                        <a:lnTo>
                          <a:pt x="1868" y="1709"/>
                        </a:lnTo>
                        <a:lnTo>
                          <a:pt x="1864" y="1721"/>
                        </a:lnTo>
                        <a:lnTo>
                          <a:pt x="1864" y="1725"/>
                        </a:lnTo>
                        <a:lnTo>
                          <a:pt x="1876" y="1729"/>
                        </a:lnTo>
                        <a:lnTo>
                          <a:pt x="1889" y="1729"/>
                        </a:lnTo>
                        <a:lnTo>
                          <a:pt x="1893" y="1725"/>
                        </a:lnTo>
                        <a:lnTo>
                          <a:pt x="1905" y="1725"/>
                        </a:lnTo>
                        <a:lnTo>
                          <a:pt x="1917" y="1725"/>
                        </a:lnTo>
                        <a:lnTo>
                          <a:pt x="1929" y="1725"/>
                        </a:lnTo>
                        <a:lnTo>
                          <a:pt x="1929" y="1729"/>
                        </a:lnTo>
                        <a:lnTo>
                          <a:pt x="1937" y="1717"/>
                        </a:lnTo>
                        <a:lnTo>
                          <a:pt x="1933" y="1705"/>
                        </a:lnTo>
                        <a:lnTo>
                          <a:pt x="1942" y="1692"/>
                        </a:lnTo>
                        <a:lnTo>
                          <a:pt x="1954" y="1684"/>
                        </a:lnTo>
                        <a:lnTo>
                          <a:pt x="1966" y="1680"/>
                        </a:lnTo>
                        <a:lnTo>
                          <a:pt x="1978" y="1676"/>
                        </a:lnTo>
                        <a:lnTo>
                          <a:pt x="1990" y="1668"/>
                        </a:lnTo>
                        <a:lnTo>
                          <a:pt x="1994" y="1656"/>
                        </a:lnTo>
                        <a:lnTo>
                          <a:pt x="1990" y="1648"/>
                        </a:lnTo>
                        <a:lnTo>
                          <a:pt x="1990" y="1627"/>
                        </a:lnTo>
                        <a:lnTo>
                          <a:pt x="1994" y="1619"/>
                        </a:lnTo>
                        <a:lnTo>
                          <a:pt x="2003" y="1607"/>
                        </a:lnTo>
                        <a:lnTo>
                          <a:pt x="2007" y="1595"/>
                        </a:lnTo>
                        <a:lnTo>
                          <a:pt x="2019" y="1591"/>
                        </a:lnTo>
                        <a:lnTo>
                          <a:pt x="2027" y="1579"/>
                        </a:lnTo>
                        <a:lnTo>
                          <a:pt x="2035" y="1566"/>
                        </a:lnTo>
                        <a:lnTo>
                          <a:pt x="2031" y="1554"/>
                        </a:lnTo>
                        <a:lnTo>
                          <a:pt x="2039" y="1558"/>
                        </a:lnTo>
                        <a:lnTo>
                          <a:pt x="2043" y="1546"/>
                        </a:lnTo>
                        <a:lnTo>
                          <a:pt x="2043" y="1542"/>
                        </a:lnTo>
                        <a:lnTo>
                          <a:pt x="2051" y="1530"/>
                        </a:lnTo>
                        <a:lnTo>
                          <a:pt x="2051" y="1526"/>
                        </a:lnTo>
                        <a:lnTo>
                          <a:pt x="2064" y="1517"/>
                        </a:lnTo>
                        <a:lnTo>
                          <a:pt x="2072" y="1505"/>
                        </a:lnTo>
                        <a:lnTo>
                          <a:pt x="2072" y="1493"/>
                        </a:lnTo>
                        <a:lnTo>
                          <a:pt x="2068" y="1481"/>
                        </a:lnTo>
                        <a:lnTo>
                          <a:pt x="2068" y="1469"/>
                        </a:lnTo>
                        <a:lnTo>
                          <a:pt x="2068" y="1456"/>
                        </a:lnTo>
                        <a:lnTo>
                          <a:pt x="2072" y="1448"/>
                        </a:lnTo>
                        <a:lnTo>
                          <a:pt x="2072" y="1436"/>
                        </a:lnTo>
                        <a:lnTo>
                          <a:pt x="2080" y="1424"/>
                        </a:lnTo>
                        <a:lnTo>
                          <a:pt x="2080" y="1420"/>
                        </a:lnTo>
                        <a:lnTo>
                          <a:pt x="2092" y="1408"/>
                        </a:lnTo>
                        <a:lnTo>
                          <a:pt x="2104" y="1399"/>
                        </a:lnTo>
                        <a:lnTo>
                          <a:pt x="2104" y="1387"/>
                        </a:lnTo>
                        <a:lnTo>
                          <a:pt x="2100" y="1375"/>
                        </a:lnTo>
                        <a:lnTo>
                          <a:pt x="2100" y="1363"/>
                        </a:lnTo>
                        <a:lnTo>
                          <a:pt x="2104" y="1351"/>
                        </a:lnTo>
                        <a:lnTo>
                          <a:pt x="2104" y="1338"/>
                        </a:lnTo>
                        <a:lnTo>
                          <a:pt x="2108" y="1326"/>
                        </a:lnTo>
                        <a:lnTo>
                          <a:pt x="2112" y="1314"/>
                        </a:lnTo>
                        <a:lnTo>
                          <a:pt x="2116" y="1302"/>
                        </a:lnTo>
                        <a:lnTo>
                          <a:pt x="2121" y="1294"/>
                        </a:lnTo>
                        <a:lnTo>
                          <a:pt x="2121" y="1281"/>
                        </a:lnTo>
                        <a:lnTo>
                          <a:pt x="2116" y="1269"/>
                        </a:lnTo>
                        <a:lnTo>
                          <a:pt x="2116" y="1257"/>
                        </a:lnTo>
                        <a:lnTo>
                          <a:pt x="2112" y="1249"/>
                        </a:lnTo>
                        <a:lnTo>
                          <a:pt x="2112" y="1237"/>
                        </a:lnTo>
                        <a:lnTo>
                          <a:pt x="2112" y="1225"/>
                        </a:lnTo>
                        <a:lnTo>
                          <a:pt x="2112" y="1212"/>
                        </a:lnTo>
                        <a:lnTo>
                          <a:pt x="2112" y="1200"/>
                        </a:lnTo>
                        <a:lnTo>
                          <a:pt x="2112" y="1188"/>
                        </a:lnTo>
                        <a:lnTo>
                          <a:pt x="2112" y="1184"/>
                        </a:lnTo>
                        <a:lnTo>
                          <a:pt x="2116" y="1172"/>
                        </a:lnTo>
                        <a:lnTo>
                          <a:pt x="2108" y="1159"/>
                        </a:lnTo>
                        <a:lnTo>
                          <a:pt x="2116" y="1147"/>
                        </a:lnTo>
                        <a:lnTo>
                          <a:pt x="2112" y="1135"/>
                        </a:lnTo>
                        <a:lnTo>
                          <a:pt x="2108" y="1139"/>
                        </a:lnTo>
                        <a:lnTo>
                          <a:pt x="2108" y="1143"/>
                        </a:lnTo>
                        <a:lnTo>
                          <a:pt x="2112" y="1131"/>
                        </a:lnTo>
                        <a:lnTo>
                          <a:pt x="2121" y="1119"/>
                        </a:lnTo>
                        <a:lnTo>
                          <a:pt x="2125" y="1107"/>
                        </a:lnTo>
                        <a:lnTo>
                          <a:pt x="2121" y="1098"/>
                        </a:lnTo>
                        <a:lnTo>
                          <a:pt x="2121" y="1090"/>
                        </a:lnTo>
                        <a:lnTo>
                          <a:pt x="2129" y="1086"/>
                        </a:lnTo>
                        <a:lnTo>
                          <a:pt x="2141" y="1090"/>
                        </a:lnTo>
                        <a:lnTo>
                          <a:pt x="2145" y="1102"/>
                        </a:lnTo>
                        <a:lnTo>
                          <a:pt x="2157" y="1098"/>
                        </a:lnTo>
                        <a:lnTo>
                          <a:pt x="2169" y="1086"/>
                        </a:lnTo>
                        <a:lnTo>
                          <a:pt x="2178" y="1074"/>
                        </a:lnTo>
                        <a:lnTo>
                          <a:pt x="2186" y="1062"/>
                        </a:lnTo>
                        <a:lnTo>
                          <a:pt x="2194" y="1054"/>
                        </a:lnTo>
                        <a:lnTo>
                          <a:pt x="2198" y="1041"/>
                        </a:lnTo>
                        <a:lnTo>
                          <a:pt x="2202" y="1033"/>
                        </a:lnTo>
                        <a:lnTo>
                          <a:pt x="2202" y="1029"/>
                        </a:lnTo>
                        <a:lnTo>
                          <a:pt x="2210" y="1017"/>
                        </a:lnTo>
                        <a:lnTo>
                          <a:pt x="2206" y="1017"/>
                        </a:lnTo>
                        <a:lnTo>
                          <a:pt x="2210" y="1005"/>
                        </a:lnTo>
                        <a:lnTo>
                          <a:pt x="2222" y="997"/>
                        </a:lnTo>
                        <a:lnTo>
                          <a:pt x="2218" y="984"/>
                        </a:lnTo>
                        <a:lnTo>
                          <a:pt x="2230" y="984"/>
                        </a:lnTo>
                        <a:lnTo>
                          <a:pt x="2230" y="980"/>
                        </a:lnTo>
                        <a:lnTo>
                          <a:pt x="2226" y="972"/>
                        </a:lnTo>
                        <a:lnTo>
                          <a:pt x="2226" y="968"/>
                        </a:lnTo>
                        <a:lnTo>
                          <a:pt x="2239" y="972"/>
                        </a:lnTo>
                        <a:lnTo>
                          <a:pt x="2251" y="964"/>
                        </a:lnTo>
                        <a:lnTo>
                          <a:pt x="2263" y="956"/>
                        </a:lnTo>
                        <a:lnTo>
                          <a:pt x="2271" y="952"/>
                        </a:lnTo>
                        <a:lnTo>
                          <a:pt x="2275" y="940"/>
                        </a:lnTo>
                        <a:lnTo>
                          <a:pt x="2287" y="932"/>
                        </a:lnTo>
                        <a:lnTo>
                          <a:pt x="2296" y="923"/>
                        </a:lnTo>
                        <a:lnTo>
                          <a:pt x="2304" y="911"/>
                        </a:lnTo>
                        <a:lnTo>
                          <a:pt x="2304" y="907"/>
                        </a:lnTo>
                        <a:lnTo>
                          <a:pt x="2308" y="903"/>
                        </a:lnTo>
                        <a:lnTo>
                          <a:pt x="2312" y="903"/>
                        </a:lnTo>
                        <a:lnTo>
                          <a:pt x="2312" y="903"/>
                        </a:lnTo>
                        <a:lnTo>
                          <a:pt x="2324" y="891"/>
                        </a:lnTo>
                        <a:lnTo>
                          <a:pt x="2332" y="879"/>
                        </a:lnTo>
                        <a:lnTo>
                          <a:pt x="2340" y="866"/>
                        </a:lnTo>
                        <a:lnTo>
                          <a:pt x="2344" y="854"/>
                        </a:lnTo>
                        <a:lnTo>
                          <a:pt x="2348" y="846"/>
                        </a:lnTo>
                        <a:lnTo>
                          <a:pt x="2353" y="834"/>
                        </a:lnTo>
                        <a:lnTo>
                          <a:pt x="2353" y="826"/>
                        </a:lnTo>
                        <a:lnTo>
                          <a:pt x="2361" y="814"/>
                        </a:lnTo>
                        <a:lnTo>
                          <a:pt x="2361" y="805"/>
                        </a:lnTo>
                        <a:lnTo>
                          <a:pt x="2361" y="805"/>
                        </a:lnTo>
                        <a:lnTo>
                          <a:pt x="2361" y="805"/>
                        </a:lnTo>
                        <a:lnTo>
                          <a:pt x="2361" y="805"/>
                        </a:lnTo>
                        <a:lnTo>
                          <a:pt x="2365" y="793"/>
                        </a:lnTo>
                        <a:lnTo>
                          <a:pt x="2361" y="785"/>
                        </a:lnTo>
                        <a:lnTo>
                          <a:pt x="2365" y="773"/>
                        </a:lnTo>
                        <a:lnTo>
                          <a:pt x="2361" y="773"/>
                        </a:lnTo>
                        <a:lnTo>
                          <a:pt x="2369" y="769"/>
                        </a:lnTo>
                        <a:lnTo>
                          <a:pt x="2369" y="757"/>
                        </a:lnTo>
                        <a:lnTo>
                          <a:pt x="2365" y="744"/>
                        </a:lnTo>
                        <a:lnTo>
                          <a:pt x="2361" y="74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02" name="Freeform 577">
                    <a:extLst>
                      <a:ext uri="{FF2B5EF4-FFF2-40B4-BE49-F238E27FC236}">
                        <a16:creationId xmlns:a16="http://schemas.microsoft.com/office/drawing/2014/main" id="{F2613F47-46A8-4216-9CA0-A5D207651D7F}"/>
                      </a:ext>
                    </a:extLst>
                  </p:cNvPr>
                  <p:cNvSpPr>
                    <a:spLocks/>
                  </p:cNvSpPr>
                  <p:nvPr/>
                </p:nvSpPr>
                <p:spPr bwMode="gray">
                  <a:xfrm>
                    <a:off x="7540" y="10507"/>
                    <a:ext cx="143" cy="102"/>
                  </a:xfrm>
                  <a:custGeom>
                    <a:avLst/>
                    <a:gdLst>
                      <a:gd name="T0" fmla="*/ 8 w 143"/>
                      <a:gd name="T1" fmla="*/ 90 h 102"/>
                      <a:gd name="T2" fmla="*/ 13 w 143"/>
                      <a:gd name="T3" fmla="*/ 102 h 102"/>
                      <a:gd name="T4" fmla="*/ 29 w 143"/>
                      <a:gd name="T5" fmla="*/ 102 h 102"/>
                      <a:gd name="T6" fmla="*/ 33 w 143"/>
                      <a:gd name="T7" fmla="*/ 102 h 102"/>
                      <a:gd name="T8" fmla="*/ 29 w 143"/>
                      <a:gd name="T9" fmla="*/ 98 h 102"/>
                      <a:gd name="T10" fmla="*/ 37 w 143"/>
                      <a:gd name="T11" fmla="*/ 98 h 102"/>
                      <a:gd name="T12" fmla="*/ 49 w 143"/>
                      <a:gd name="T13" fmla="*/ 98 h 102"/>
                      <a:gd name="T14" fmla="*/ 61 w 143"/>
                      <a:gd name="T15" fmla="*/ 102 h 102"/>
                      <a:gd name="T16" fmla="*/ 74 w 143"/>
                      <a:gd name="T17" fmla="*/ 98 h 102"/>
                      <a:gd name="T18" fmla="*/ 86 w 143"/>
                      <a:gd name="T19" fmla="*/ 90 h 102"/>
                      <a:gd name="T20" fmla="*/ 98 w 143"/>
                      <a:gd name="T21" fmla="*/ 90 h 102"/>
                      <a:gd name="T22" fmla="*/ 110 w 143"/>
                      <a:gd name="T23" fmla="*/ 86 h 102"/>
                      <a:gd name="T24" fmla="*/ 122 w 143"/>
                      <a:gd name="T25" fmla="*/ 78 h 102"/>
                      <a:gd name="T26" fmla="*/ 122 w 143"/>
                      <a:gd name="T27" fmla="*/ 65 h 102"/>
                      <a:gd name="T28" fmla="*/ 131 w 143"/>
                      <a:gd name="T29" fmla="*/ 57 h 102"/>
                      <a:gd name="T30" fmla="*/ 139 w 143"/>
                      <a:gd name="T31" fmla="*/ 41 h 102"/>
                      <a:gd name="T32" fmla="*/ 143 w 143"/>
                      <a:gd name="T33" fmla="*/ 29 h 102"/>
                      <a:gd name="T34" fmla="*/ 143 w 143"/>
                      <a:gd name="T35" fmla="*/ 21 h 102"/>
                      <a:gd name="T36" fmla="*/ 139 w 143"/>
                      <a:gd name="T37" fmla="*/ 8 h 102"/>
                      <a:gd name="T38" fmla="*/ 126 w 143"/>
                      <a:gd name="T39" fmla="*/ 4 h 102"/>
                      <a:gd name="T40" fmla="*/ 114 w 143"/>
                      <a:gd name="T41" fmla="*/ 4 h 102"/>
                      <a:gd name="T42" fmla="*/ 102 w 143"/>
                      <a:gd name="T43" fmla="*/ 0 h 102"/>
                      <a:gd name="T44" fmla="*/ 98 w 143"/>
                      <a:gd name="T45" fmla="*/ 0 h 102"/>
                      <a:gd name="T46" fmla="*/ 86 w 143"/>
                      <a:gd name="T47" fmla="*/ 8 h 102"/>
                      <a:gd name="T48" fmla="*/ 74 w 143"/>
                      <a:gd name="T49" fmla="*/ 4 h 102"/>
                      <a:gd name="T50" fmla="*/ 61 w 143"/>
                      <a:gd name="T51" fmla="*/ 4 h 102"/>
                      <a:gd name="T52" fmla="*/ 49 w 143"/>
                      <a:gd name="T53" fmla="*/ 4 h 102"/>
                      <a:gd name="T54" fmla="*/ 41 w 143"/>
                      <a:gd name="T55" fmla="*/ 0 h 102"/>
                      <a:gd name="T56" fmla="*/ 33 w 143"/>
                      <a:gd name="T57" fmla="*/ 0 h 102"/>
                      <a:gd name="T58" fmla="*/ 17 w 143"/>
                      <a:gd name="T59" fmla="*/ 0 h 102"/>
                      <a:gd name="T60" fmla="*/ 8 w 143"/>
                      <a:gd name="T61" fmla="*/ 13 h 102"/>
                      <a:gd name="T62" fmla="*/ 8 w 143"/>
                      <a:gd name="T63" fmla="*/ 25 h 102"/>
                      <a:gd name="T64" fmla="*/ 17 w 143"/>
                      <a:gd name="T65" fmla="*/ 33 h 102"/>
                      <a:gd name="T66" fmla="*/ 8 w 143"/>
                      <a:gd name="T67" fmla="*/ 33 h 102"/>
                      <a:gd name="T68" fmla="*/ 4 w 143"/>
                      <a:gd name="T69" fmla="*/ 37 h 102"/>
                      <a:gd name="T70" fmla="*/ 4 w 143"/>
                      <a:gd name="T71" fmla="*/ 41 h 102"/>
                      <a:gd name="T72" fmla="*/ 0 w 143"/>
                      <a:gd name="T73" fmla="*/ 45 h 102"/>
                      <a:gd name="T74" fmla="*/ 4 w 143"/>
                      <a:gd name="T75" fmla="*/ 57 h 102"/>
                      <a:gd name="T76" fmla="*/ 13 w 143"/>
                      <a:gd name="T77" fmla="*/ 57 h 102"/>
                      <a:gd name="T78" fmla="*/ 17 w 143"/>
                      <a:gd name="T79" fmla="*/ 53 h 102"/>
                      <a:gd name="T80" fmla="*/ 21 w 143"/>
                      <a:gd name="T81" fmla="*/ 57 h 102"/>
                      <a:gd name="T82" fmla="*/ 17 w 143"/>
                      <a:gd name="T83" fmla="*/ 65 h 102"/>
                      <a:gd name="T84" fmla="*/ 4 w 143"/>
                      <a:gd name="T85" fmla="*/ 65 h 102"/>
                      <a:gd name="T86" fmla="*/ 4 w 143"/>
                      <a:gd name="T87" fmla="*/ 78 h 102"/>
                      <a:gd name="T88" fmla="*/ 4 w 143"/>
                      <a:gd name="T89" fmla="*/ 82 h 102"/>
                      <a:gd name="T90" fmla="*/ 8 w 143"/>
                      <a:gd name="T91"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02">
                        <a:moveTo>
                          <a:pt x="8" y="90"/>
                        </a:moveTo>
                        <a:lnTo>
                          <a:pt x="13" y="102"/>
                        </a:lnTo>
                        <a:lnTo>
                          <a:pt x="29" y="102"/>
                        </a:lnTo>
                        <a:lnTo>
                          <a:pt x="33" y="102"/>
                        </a:lnTo>
                        <a:lnTo>
                          <a:pt x="29" y="98"/>
                        </a:lnTo>
                        <a:lnTo>
                          <a:pt x="37" y="98"/>
                        </a:lnTo>
                        <a:lnTo>
                          <a:pt x="49" y="98"/>
                        </a:lnTo>
                        <a:lnTo>
                          <a:pt x="61" y="102"/>
                        </a:lnTo>
                        <a:lnTo>
                          <a:pt x="74" y="98"/>
                        </a:lnTo>
                        <a:lnTo>
                          <a:pt x="86" y="90"/>
                        </a:lnTo>
                        <a:lnTo>
                          <a:pt x="98" y="90"/>
                        </a:lnTo>
                        <a:lnTo>
                          <a:pt x="110" y="86"/>
                        </a:lnTo>
                        <a:lnTo>
                          <a:pt x="122" y="78"/>
                        </a:lnTo>
                        <a:lnTo>
                          <a:pt x="122" y="65"/>
                        </a:lnTo>
                        <a:lnTo>
                          <a:pt x="131" y="57"/>
                        </a:lnTo>
                        <a:lnTo>
                          <a:pt x="139" y="41"/>
                        </a:lnTo>
                        <a:lnTo>
                          <a:pt x="143" y="29"/>
                        </a:lnTo>
                        <a:lnTo>
                          <a:pt x="143" y="21"/>
                        </a:lnTo>
                        <a:lnTo>
                          <a:pt x="139" y="8"/>
                        </a:lnTo>
                        <a:lnTo>
                          <a:pt x="126" y="4"/>
                        </a:lnTo>
                        <a:lnTo>
                          <a:pt x="114" y="4"/>
                        </a:lnTo>
                        <a:lnTo>
                          <a:pt x="102" y="0"/>
                        </a:lnTo>
                        <a:lnTo>
                          <a:pt x="98" y="0"/>
                        </a:lnTo>
                        <a:lnTo>
                          <a:pt x="86" y="8"/>
                        </a:lnTo>
                        <a:lnTo>
                          <a:pt x="74" y="4"/>
                        </a:lnTo>
                        <a:lnTo>
                          <a:pt x="61" y="4"/>
                        </a:lnTo>
                        <a:lnTo>
                          <a:pt x="49" y="4"/>
                        </a:lnTo>
                        <a:lnTo>
                          <a:pt x="41" y="0"/>
                        </a:lnTo>
                        <a:lnTo>
                          <a:pt x="33" y="0"/>
                        </a:lnTo>
                        <a:lnTo>
                          <a:pt x="17" y="0"/>
                        </a:lnTo>
                        <a:lnTo>
                          <a:pt x="8" y="13"/>
                        </a:lnTo>
                        <a:lnTo>
                          <a:pt x="8" y="25"/>
                        </a:lnTo>
                        <a:lnTo>
                          <a:pt x="17" y="33"/>
                        </a:lnTo>
                        <a:lnTo>
                          <a:pt x="8" y="33"/>
                        </a:lnTo>
                        <a:lnTo>
                          <a:pt x="4" y="37"/>
                        </a:lnTo>
                        <a:lnTo>
                          <a:pt x="4" y="41"/>
                        </a:lnTo>
                        <a:lnTo>
                          <a:pt x="0" y="45"/>
                        </a:lnTo>
                        <a:lnTo>
                          <a:pt x="4" y="57"/>
                        </a:lnTo>
                        <a:lnTo>
                          <a:pt x="13" y="57"/>
                        </a:lnTo>
                        <a:lnTo>
                          <a:pt x="17" y="53"/>
                        </a:lnTo>
                        <a:lnTo>
                          <a:pt x="21" y="57"/>
                        </a:lnTo>
                        <a:lnTo>
                          <a:pt x="17" y="65"/>
                        </a:lnTo>
                        <a:lnTo>
                          <a:pt x="4" y="65"/>
                        </a:lnTo>
                        <a:lnTo>
                          <a:pt x="4" y="78"/>
                        </a:lnTo>
                        <a:lnTo>
                          <a:pt x="4" y="82"/>
                        </a:lnTo>
                        <a:lnTo>
                          <a:pt x="8" y="9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03" name="Freeform 578">
                    <a:extLst>
                      <a:ext uri="{FF2B5EF4-FFF2-40B4-BE49-F238E27FC236}">
                        <a16:creationId xmlns:a16="http://schemas.microsoft.com/office/drawing/2014/main" id="{C5469FC0-6DA1-4794-A924-E546C3757FE9}"/>
                      </a:ext>
                    </a:extLst>
                  </p:cNvPr>
                  <p:cNvSpPr>
                    <a:spLocks/>
                  </p:cNvSpPr>
                  <p:nvPr/>
                </p:nvSpPr>
                <p:spPr bwMode="gray">
                  <a:xfrm>
                    <a:off x="7561" y="10373"/>
                    <a:ext cx="12" cy="12"/>
                  </a:xfrm>
                  <a:custGeom>
                    <a:avLst/>
                    <a:gdLst>
                      <a:gd name="T0" fmla="*/ 0 w 12"/>
                      <a:gd name="T1" fmla="*/ 0 h 12"/>
                      <a:gd name="T2" fmla="*/ 4 w 12"/>
                      <a:gd name="T3" fmla="*/ 12 h 12"/>
                      <a:gd name="T4" fmla="*/ 12 w 12"/>
                      <a:gd name="T5" fmla="*/ 4 h 12"/>
                      <a:gd name="T6" fmla="*/ 0 w 12"/>
                      <a:gd name="T7" fmla="*/ 0 h 12"/>
                    </a:gdLst>
                    <a:ahLst/>
                    <a:cxnLst>
                      <a:cxn ang="0">
                        <a:pos x="T0" y="T1"/>
                      </a:cxn>
                      <a:cxn ang="0">
                        <a:pos x="T2" y="T3"/>
                      </a:cxn>
                      <a:cxn ang="0">
                        <a:pos x="T4" y="T5"/>
                      </a:cxn>
                      <a:cxn ang="0">
                        <a:pos x="T6" y="T7"/>
                      </a:cxn>
                    </a:cxnLst>
                    <a:rect l="0" t="0" r="r" b="b"/>
                    <a:pathLst>
                      <a:path w="12" h="12">
                        <a:moveTo>
                          <a:pt x="0" y="0"/>
                        </a:moveTo>
                        <a:lnTo>
                          <a:pt x="4" y="12"/>
                        </a:lnTo>
                        <a:lnTo>
                          <a:pt x="12" y="4"/>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04" name="Freeform 579">
                    <a:extLst>
                      <a:ext uri="{FF2B5EF4-FFF2-40B4-BE49-F238E27FC236}">
                        <a16:creationId xmlns:a16="http://schemas.microsoft.com/office/drawing/2014/main" id="{B06C7B84-4271-47EF-AD3C-91DB281E86FA}"/>
                      </a:ext>
                    </a:extLst>
                  </p:cNvPr>
                  <p:cNvSpPr>
                    <a:spLocks/>
                  </p:cNvSpPr>
                  <p:nvPr/>
                </p:nvSpPr>
                <p:spPr bwMode="gray">
                  <a:xfrm>
                    <a:off x="7601" y="10495"/>
                    <a:ext cx="25" cy="12"/>
                  </a:xfrm>
                  <a:custGeom>
                    <a:avLst/>
                    <a:gdLst>
                      <a:gd name="T0" fmla="*/ 25 w 25"/>
                      <a:gd name="T1" fmla="*/ 4 h 12"/>
                      <a:gd name="T2" fmla="*/ 13 w 25"/>
                      <a:gd name="T3" fmla="*/ 0 h 12"/>
                      <a:gd name="T4" fmla="*/ 4 w 25"/>
                      <a:gd name="T5" fmla="*/ 4 h 12"/>
                      <a:gd name="T6" fmla="*/ 0 w 25"/>
                      <a:gd name="T7" fmla="*/ 12 h 12"/>
                      <a:gd name="T8" fmla="*/ 13 w 25"/>
                      <a:gd name="T9" fmla="*/ 12 h 12"/>
                      <a:gd name="T10" fmla="*/ 25 w 25"/>
                      <a:gd name="T11" fmla="*/ 4 h 12"/>
                    </a:gdLst>
                    <a:ahLst/>
                    <a:cxnLst>
                      <a:cxn ang="0">
                        <a:pos x="T0" y="T1"/>
                      </a:cxn>
                      <a:cxn ang="0">
                        <a:pos x="T2" y="T3"/>
                      </a:cxn>
                      <a:cxn ang="0">
                        <a:pos x="T4" y="T5"/>
                      </a:cxn>
                      <a:cxn ang="0">
                        <a:pos x="T6" y="T7"/>
                      </a:cxn>
                      <a:cxn ang="0">
                        <a:pos x="T8" y="T9"/>
                      </a:cxn>
                      <a:cxn ang="0">
                        <a:pos x="T10" y="T11"/>
                      </a:cxn>
                    </a:cxnLst>
                    <a:rect l="0" t="0" r="r" b="b"/>
                    <a:pathLst>
                      <a:path w="25" h="12">
                        <a:moveTo>
                          <a:pt x="25" y="4"/>
                        </a:moveTo>
                        <a:lnTo>
                          <a:pt x="13" y="0"/>
                        </a:lnTo>
                        <a:lnTo>
                          <a:pt x="4" y="4"/>
                        </a:lnTo>
                        <a:lnTo>
                          <a:pt x="0" y="12"/>
                        </a:lnTo>
                        <a:lnTo>
                          <a:pt x="13" y="12"/>
                        </a:lnTo>
                        <a:lnTo>
                          <a:pt x="25"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05" name="Freeform 580">
                    <a:extLst>
                      <a:ext uri="{FF2B5EF4-FFF2-40B4-BE49-F238E27FC236}">
                        <a16:creationId xmlns:a16="http://schemas.microsoft.com/office/drawing/2014/main" id="{DE08FBB5-E937-4AB8-820C-61EA53A7E393}"/>
                      </a:ext>
                    </a:extLst>
                  </p:cNvPr>
                  <p:cNvSpPr>
                    <a:spLocks/>
                  </p:cNvSpPr>
                  <p:nvPr/>
                </p:nvSpPr>
                <p:spPr bwMode="gray">
                  <a:xfrm>
                    <a:off x="7475" y="10532"/>
                    <a:ext cx="45" cy="57"/>
                  </a:xfrm>
                  <a:custGeom>
                    <a:avLst/>
                    <a:gdLst>
                      <a:gd name="T0" fmla="*/ 16 w 45"/>
                      <a:gd name="T1" fmla="*/ 12 h 57"/>
                      <a:gd name="T2" fmla="*/ 12 w 45"/>
                      <a:gd name="T3" fmla="*/ 20 h 57"/>
                      <a:gd name="T4" fmla="*/ 12 w 45"/>
                      <a:gd name="T5" fmla="*/ 32 h 57"/>
                      <a:gd name="T6" fmla="*/ 0 w 45"/>
                      <a:gd name="T7" fmla="*/ 44 h 57"/>
                      <a:gd name="T8" fmla="*/ 0 w 45"/>
                      <a:gd name="T9" fmla="*/ 57 h 57"/>
                      <a:gd name="T10" fmla="*/ 8 w 45"/>
                      <a:gd name="T11" fmla="*/ 57 h 57"/>
                      <a:gd name="T12" fmla="*/ 16 w 45"/>
                      <a:gd name="T13" fmla="*/ 49 h 57"/>
                      <a:gd name="T14" fmla="*/ 29 w 45"/>
                      <a:gd name="T15" fmla="*/ 36 h 57"/>
                      <a:gd name="T16" fmla="*/ 41 w 45"/>
                      <a:gd name="T17" fmla="*/ 24 h 57"/>
                      <a:gd name="T18" fmla="*/ 45 w 45"/>
                      <a:gd name="T19" fmla="*/ 12 h 57"/>
                      <a:gd name="T20" fmla="*/ 45 w 45"/>
                      <a:gd name="T21" fmla="*/ 0 h 57"/>
                      <a:gd name="T22" fmla="*/ 33 w 45"/>
                      <a:gd name="T23" fmla="*/ 0 h 57"/>
                      <a:gd name="T24" fmla="*/ 16 w 45"/>
                      <a:gd name="T2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7">
                        <a:moveTo>
                          <a:pt x="16" y="12"/>
                        </a:moveTo>
                        <a:lnTo>
                          <a:pt x="12" y="20"/>
                        </a:lnTo>
                        <a:lnTo>
                          <a:pt x="12" y="32"/>
                        </a:lnTo>
                        <a:lnTo>
                          <a:pt x="0" y="44"/>
                        </a:lnTo>
                        <a:lnTo>
                          <a:pt x="0" y="57"/>
                        </a:lnTo>
                        <a:lnTo>
                          <a:pt x="8" y="57"/>
                        </a:lnTo>
                        <a:lnTo>
                          <a:pt x="16" y="49"/>
                        </a:lnTo>
                        <a:lnTo>
                          <a:pt x="29" y="36"/>
                        </a:lnTo>
                        <a:lnTo>
                          <a:pt x="41" y="24"/>
                        </a:lnTo>
                        <a:lnTo>
                          <a:pt x="45" y="12"/>
                        </a:lnTo>
                        <a:lnTo>
                          <a:pt x="45" y="0"/>
                        </a:lnTo>
                        <a:lnTo>
                          <a:pt x="33" y="0"/>
                        </a:lnTo>
                        <a:lnTo>
                          <a:pt x="16"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06" name="Freeform 581">
                    <a:extLst>
                      <a:ext uri="{FF2B5EF4-FFF2-40B4-BE49-F238E27FC236}">
                        <a16:creationId xmlns:a16="http://schemas.microsoft.com/office/drawing/2014/main" id="{5E6BE988-1483-4014-B8FB-F901975FBDE1}"/>
                      </a:ext>
                    </a:extLst>
                  </p:cNvPr>
                  <p:cNvSpPr>
                    <a:spLocks/>
                  </p:cNvSpPr>
                  <p:nvPr/>
                </p:nvSpPr>
                <p:spPr bwMode="gray">
                  <a:xfrm>
                    <a:off x="7561" y="10467"/>
                    <a:ext cx="8" cy="20"/>
                  </a:xfrm>
                  <a:custGeom>
                    <a:avLst/>
                    <a:gdLst>
                      <a:gd name="T0" fmla="*/ 4 w 8"/>
                      <a:gd name="T1" fmla="*/ 0 h 20"/>
                      <a:gd name="T2" fmla="*/ 0 w 8"/>
                      <a:gd name="T3" fmla="*/ 8 h 20"/>
                      <a:gd name="T4" fmla="*/ 0 w 8"/>
                      <a:gd name="T5" fmla="*/ 20 h 20"/>
                      <a:gd name="T6" fmla="*/ 8 w 8"/>
                      <a:gd name="T7" fmla="*/ 8 h 20"/>
                      <a:gd name="T8" fmla="*/ 4 w 8"/>
                      <a:gd name="T9" fmla="*/ 0 h 20"/>
                    </a:gdLst>
                    <a:ahLst/>
                    <a:cxnLst>
                      <a:cxn ang="0">
                        <a:pos x="T0" y="T1"/>
                      </a:cxn>
                      <a:cxn ang="0">
                        <a:pos x="T2" y="T3"/>
                      </a:cxn>
                      <a:cxn ang="0">
                        <a:pos x="T4" y="T5"/>
                      </a:cxn>
                      <a:cxn ang="0">
                        <a:pos x="T6" y="T7"/>
                      </a:cxn>
                      <a:cxn ang="0">
                        <a:pos x="T8" y="T9"/>
                      </a:cxn>
                    </a:cxnLst>
                    <a:rect l="0" t="0" r="r" b="b"/>
                    <a:pathLst>
                      <a:path w="8" h="20">
                        <a:moveTo>
                          <a:pt x="4" y="0"/>
                        </a:moveTo>
                        <a:lnTo>
                          <a:pt x="0" y="8"/>
                        </a:lnTo>
                        <a:lnTo>
                          <a:pt x="0" y="20"/>
                        </a:lnTo>
                        <a:lnTo>
                          <a:pt x="8" y="8"/>
                        </a:lnTo>
                        <a:lnTo>
                          <a:pt x="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07" name="Freeform 582">
                    <a:extLst>
                      <a:ext uri="{FF2B5EF4-FFF2-40B4-BE49-F238E27FC236}">
                        <a16:creationId xmlns:a16="http://schemas.microsoft.com/office/drawing/2014/main" id="{1AD8E081-19F9-4EB8-8F75-3DFE4CDEBEFC}"/>
                      </a:ext>
                    </a:extLst>
                  </p:cNvPr>
                  <p:cNvSpPr>
                    <a:spLocks/>
                  </p:cNvSpPr>
                  <p:nvPr/>
                </p:nvSpPr>
                <p:spPr bwMode="gray">
                  <a:xfrm>
                    <a:off x="7573" y="10458"/>
                    <a:ext cx="12" cy="21"/>
                  </a:xfrm>
                  <a:custGeom>
                    <a:avLst/>
                    <a:gdLst>
                      <a:gd name="T0" fmla="*/ 0 w 12"/>
                      <a:gd name="T1" fmla="*/ 21 h 21"/>
                      <a:gd name="T2" fmla="*/ 8 w 12"/>
                      <a:gd name="T3" fmla="*/ 13 h 21"/>
                      <a:gd name="T4" fmla="*/ 12 w 12"/>
                      <a:gd name="T5" fmla="*/ 0 h 21"/>
                      <a:gd name="T6" fmla="*/ 0 w 12"/>
                      <a:gd name="T7" fmla="*/ 9 h 21"/>
                      <a:gd name="T8" fmla="*/ 0 w 12"/>
                      <a:gd name="T9" fmla="*/ 21 h 21"/>
                    </a:gdLst>
                    <a:ahLst/>
                    <a:cxnLst>
                      <a:cxn ang="0">
                        <a:pos x="T0" y="T1"/>
                      </a:cxn>
                      <a:cxn ang="0">
                        <a:pos x="T2" y="T3"/>
                      </a:cxn>
                      <a:cxn ang="0">
                        <a:pos x="T4" y="T5"/>
                      </a:cxn>
                      <a:cxn ang="0">
                        <a:pos x="T6" y="T7"/>
                      </a:cxn>
                      <a:cxn ang="0">
                        <a:pos x="T8" y="T9"/>
                      </a:cxn>
                    </a:cxnLst>
                    <a:rect l="0" t="0" r="r" b="b"/>
                    <a:pathLst>
                      <a:path w="12" h="21">
                        <a:moveTo>
                          <a:pt x="0" y="21"/>
                        </a:moveTo>
                        <a:lnTo>
                          <a:pt x="8" y="13"/>
                        </a:lnTo>
                        <a:lnTo>
                          <a:pt x="12" y="0"/>
                        </a:lnTo>
                        <a:lnTo>
                          <a:pt x="0" y="9"/>
                        </a:lnTo>
                        <a:lnTo>
                          <a:pt x="0"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08" name="Freeform 583">
                    <a:extLst>
                      <a:ext uri="{FF2B5EF4-FFF2-40B4-BE49-F238E27FC236}">
                        <a16:creationId xmlns:a16="http://schemas.microsoft.com/office/drawing/2014/main" id="{DD4030F2-2A2B-45C1-BF8E-3A507D277092}"/>
                      </a:ext>
                    </a:extLst>
                  </p:cNvPr>
                  <p:cNvSpPr>
                    <a:spLocks/>
                  </p:cNvSpPr>
                  <p:nvPr/>
                </p:nvSpPr>
                <p:spPr bwMode="gray">
                  <a:xfrm>
                    <a:off x="7573" y="10479"/>
                    <a:ext cx="28" cy="24"/>
                  </a:xfrm>
                  <a:custGeom>
                    <a:avLst/>
                    <a:gdLst>
                      <a:gd name="T0" fmla="*/ 0 w 28"/>
                      <a:gd name="T1" fmla="*/ 20 h 24"/>
                      <a:gd name="T2" fmla="*/ 12 w 28"/>
                      <a:gd name="T3" fmla="*/ 20 h 24"/>
                      <a:gd name="T4" fmla="*/ 16 w 28"/>
                      <a:gd name="T5" fmla="*/ 24 h 24"/>
                      <a:gd name="T6" fmla="*/ 24 w 28"/>
                      <a:gd name="T7" fmla="*/ 20 h 24"/>
                      <a:gd name="T8" fmla="*/ 28 w 28"/>
                      <a:gd name="T9" fmla="*/ 12 h 24"/>
                      <a:gd name="T10" fmla="*/ 28 w 28"/>
                      <a:gd name="T11" fmla="*/ 0 h 24"/>
                      <a:gd name="T12" fmla="*/ 16 w 28"/>
                      <a:gd name="T13" fmla="*/ 4 h 24"/>
                      <a:gd name="T14" fmla="*/ 8 w 28"/>
                      <a:gd name="T15" fmla="*/ 4 h 24"/>
                      <a:gd name="T16" fmla="*/ 0 w 28"/>
                      <a:gd name="T17" fmla="*/ 8 h 24"/>
                      <a:gd name="T18" fmla="*/ 0 w 28"/>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4">
                        <a:moveTo>
                          <a:pt x="0" y="20"/>
                        </a:moveTo>
                        <a:lnTo>
                          <a:pt x="12" y="20"/>
                        </a:lnTo>
                        <a:lnTo>
                          <a:pt x="16" y="24"/>
                        </a:lnTo>
                        <a:lnTo>
                          <a:pt x="24" y="20"/>
                        </a:lnTo>
                        <a:lnTo>
                          <a:pt x="28" y="12"/>
                        </a:lnTo>
                        <a:lnTo>
                          <a:pt x="28" y="0"/>
                        </a:lnTo>
                        <a:lnTo>
                          <a:pt x="16" y="4"/>
                        </a:lnTo>
                        <a:lnTo>
                          <a:pt x="8" y="4"/>
                        </a:lnTo>
                        <a:lnTo>
                          <a:pt x="0" y="8"/>
                        </a:lnTo>
                        <a:lnTo>
                          <a:pt x="0"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09" name="Freeform 584">
                    <a:extLst>
                      <a:ext uri="{FF2B5EF4-FFF2-40B4-BE49-F238E27FC236}">
                        <a16:creationId xmlns:a16="http://schemas.microsoft.com/office/drawing/2014/main" id="{EC0D9673-5E51-41F2-91E6-1924944B1573}"/>
                      </a:ext>
                    </a:extLst>
                  </p:cNvPr>
                  <p:cNvSpPr>
                    <a:spLocks/>
                  </p:cNvSpPr>
                  <p:nvPr/>
                </p:nvSpPr>
                <p:spPr bwMode="gray">
                  <a:xfrm>
                    <a:off x="7553" y="10487"/>
                    <a:ext cx="12" cy="16"/>
                  </a:xfrm>
                  <a:custGeom>
                    <a:avLst/>
                    <a:gdLst>
                      <a:gd name="T0" fmla="*/ 8 w 12"/>
                      <a:gd name="T1" fmla="*/ 16 h 16"/>
                      <a:gd name="T2" fmla="*/ 12 w 12"/>
                      <a:gd name="T3" fmla="*/ 12 h 16"/>
                      <a:gd name="T4" fmla="*/ 0 w 12"/>
                      <a:gd name="T5" fmla="*/ 0 h 16"/>
                      <a:gd name="T6" fmla="*/ 4 w 12"/>
                      <a:gd name="T7" fmla="*/ 12 h 16"/>
                      <a:gd name="T8" fmla="*/ 8 w 12"/>
                      <a:gd name="T9" fmla="*/ 16 h 16"/>
                    </a:gdLst>
                    <a:ahLst/>
                    <a:cxnLst>
                      <a:cxn ang="0">
                        <a:pos x="T0" y="T1"/>
                      </a:cxn>
                      <a:cxn ang="0">
                        <a:pos x="T2" y="T3"/>
                      </a:cxn>
                      <a:cxn ang="0">
                        <a:pos x="T4" y="T5"/>
                      </a:cxn>
                      <a:cxn ang="0">
                        <a:pos x="T6" y="T7"/>
                      </a:cxn>
                      <a:cxn ang="0">
                        <a:pos x="T8" y="T9"/>
                      </a:cxn>
                    </a:cxnLst>
                    <a:rect l="0" t="0" r="r" b="b"/>
                    <a:pathLst>
                      <a:path w="12" h="16">
                        <a:moveTo>
                          <a:pt x="8" y="16"/>
                        </a:moveTo>
                        <a:lnTo>
                          <a:pt x="12" y="12"/>
                        </a:lnTo>
                        <a:lnTo>
                          <a:pt x="0" y="0"/>
                        </a:lnTo>
                        <a:lnTo>
                          <a:pt x="4" y="12"/>
                        </a:lnTo>
                        <a:lnTo>
                          <a:pt x="8"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10" name="Freeform 585">
                    <a:extLst>
                      <a:ext uri="{FF2B5EF4-FFF2-40B4-BE49-F238E27FC236}">
                        <a16:creationId xmlns:a16="http://schemas.microsoft.com/office/drawing/2014/main" id="{683D3C6B-9823-4BF3-B230-7D6D2ECFEE8C}"/>
                      </a:ext>
                    </a:extLst>
                  </p:cNvPr>
                  <p:cNvSpPr>
                    <a:spLocks/>
                  </p:cNvSpPr>
                  <p:nvPr/>
                </p:nvSpPr>
                <p:spPr bwMode="gray">
                  <a:xfrm>
                    <a:off x="7532" y="10503"/>
                    <a:ext cx="25" cy="12"/>
                  </a:xfrm>
                  <a:custGeom>
                    <a:avLst/>
                    <a:gdLst>
                      <a:gd name="T0" fmla="*/ 12 w 25"/>
                      <a:gd name="T1" fmla="*/ 8 h 12"/>
                      <a:gd name="T2" fmla="*/ 25 w 25"/>
                      <a:gd name="T3" fmla="*/ 0 h 12"/>
                      <a:gd name="T4" fmla="*/ 12 w 25"/>
                      <a:gd name="T5" fmla="*/ 0 h 12"/>
                      <a:gd name="T6" fmla="*/ 0 w 25"/>
                      <a:gd name="T7" fmla="*/ 0 h 12"/>
                      <a:gd name="T8" fmla="*/ 4 w 25"/>
                      <a:gd name="T9" fmla="*/ 12 h 12"/>
                      <a:gd name="T10" fmla="*/ 12 w 25"/>
                      <a:gd name="T11" fmla="*/ 8 h 12"/>
                    </a:gdLst>
                    <a:ahLst/>
                    <a:cxnLst>
                      <a:cxn ang="0">
                        <a:pos x="T0" y="T1"/>
                      </a:cxn>
                      <a:cxn ang="0">
                        <a:pos x="T2" y="T3"/>
                      </a:cxn>
                      <a:cxn ang="0">
                        <a:pos x="T4" y="T5"/>
                      </a:cxn>
                      <a:cxn ang="0">
                        <a:pos x="T6" y="T7"/>
                      </a:cxn>
                      <a:cxn ang="0">
                        <a:pos x="T8" y="T9"/>
                      </a:cxn>
                      <a:cxn ang="0">
                        <a:pos x="T10" y="T11"/>
                      </a:cxn>
                    </a:cxnLst>
                    <a:rect l="0" t="0" r="r" b="b"/>
                    <a:pathLst>
                      <a:path w="25" h="12">
                        <a:moveTo>
                          <a:pt x="12" y="8"/>
                        </a:moveTo>
                        <a:lnTo>
                          <a:pt x="25" y="0"/>
                        </a:lnTo>
                        <a:lnTo>
                          <a:pt x="12" y="0"/>
                        </a:lnTo>
                        <a:lnTo>
                          <a:pt x="0" y="0"/>
                        </a:lnTo>
                        <a:lnTo>
                          <a:pt x="4" y="12"/>
                        </a:lnTo>
                        <a:lnTo>
                          <a:pt x="12"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11" name="Freeform 586">
                    <a:extLst>
                      <a:ext uri="{FF2B5EF4-FFF2-40B4-BE49-F238E27FC236}">
                        <a16:creationId xmlns:a16="http://schemas.microsoft.com/office/drawing/2014/main" id="{831F59A1-AF2E-4500-A190-5D01B0F79DA6}"/>
                      </a:ext>
                    </a:extLst>
                  </p:cNvPr>
                  <p:cNvSpPr>
                    <a:spLocks/>
                  </p:cNvSpPr>
                  <p:nvPr/>
                </p:nvSpPr>
                <p:spPr bwMode="gray">
                  <a:xfrm>
                    <a:off x="7520" y="10536"/>
                    <a:ext cx="16" cy="20"/>
                  </a:xfrm>
                  <a:custGeom>
                    <a:avLst/>
                    <a:gdLst>
                      <a:gd name="T0" fmla="*/ 0 w 16"/>
                      <a:gd name="T1" fmla="*/ 20 h 20"/>
                      <a:gd name="T2" fmla="*/ 12 w 16"/>
                      <a:gd name="T3" fmla="*/ 8 h 20"/>
                      <a:gd name="T4" fmla="*/ 16 w 16"/>
                      <a:gd name="T5" fmla="*/ 0 h 20"/>
                      <a:gd name="T6" fmla="*/ 4 w 16"/>
                      <a:gd name="T7" fmla="*/ 8 h 20"/>
                      <a:gd name="T8" fmla="*/ 0 w 16"/>
                      <a:gd name="T9" fmla="*/ 20 h 20"/>
                    </a:gdLst>
                    <a:ahLst/>
                    <a:cxnLst>
                      <a:cxn ang="0">
                        <a:pos x="T0" y="T1"/>
                      </a:cxn>
                      <a:cxn ang="0">
                        <a:pos x="T2" y="T3"/>
                      </a:cxn>
                      <a:cxn ang="0">
                        <a:pos x="T4" y="T5"/>
                      </a:cxn>
                      <a:cxn ang="0">
                        <a:pos x="T6" y="T7"/>
                      </a:cxn>
                      <a:cxn ang="0">
                        <a:pos x="T8" y="T9"/>
                      </a:cxn>
                    </a:cxnLst>
                    <a:rect l="0" t="0" r="r" b="b"/>
                    <a:pathLst>
                      <a:path w="16" h="20">
                        <a:moveTo>
                          <a:pt x="0" y="20"/>
                        </a:moveTo>
                        <a:lnTo>
                          <a:pt x="12" y="8"/>
                        </a:lnTo>
                        <a:lnTo>
                          <a:pt x="16" y="0"/>
                        </a:lnTo>
                        <a:lnTo>
                          <a:pt x="4" y="8"/>
                        </a:lnTo>
                        <a:lnTo>
                          <a:pt x="0"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12" name="Freeform 587">
                    <a:extLst>
                      <a:ext uri="{FF2B5EF4-FFF2-40B4-BE49-F238E27FC236}">
                        <a16:creationId xmlns:a16="http://schemas.microsoft.com/office/drawing/2014/main" id="{D93152CE-26DB-4931-AC68-9BB0EFFAA805}"/>
                      </a:ext>
                    </a:extLst>
                  </p:cNvPr>
                  <p:cNvSpPr>
                    <a:spLocks/>
                  </p:cNvSpPr>
                  <p:nvPr/>
                </p:nvSpPr>
                <p:spPr bwMode="gray">
                  <a:xfrm>
                    <a:off x="7426" y="10581"/>
                    <a:ext cx="41" cy="20"/>
                  </a:xfrm>
                  <a:custGeom>
                    <a:avLst/>
                    <a:gdLst>
                      <a:gd name="T0" fmla="*/ 0 w 41"/>
                      <a:gd name="T1" fmla="*/ 12 h 20"/>
                      <a:gd name="T2" fmla="*/ 0 w 41"/>
                      <a:gd name="T3" fmla="*/ 16 h 20"/>
                      <a:gd name="T4" fmla="*/ 4 w 41"/>
                      <a:gd name="T5" fmla="*/ 16 h 20"/>
                      <a:gd name="T6" fmla="*/ 17 w 41"/>
                      <a:gd name="T7" fmla="*/ 16 h 20"/>
                      <a:gd name="T8" fmla="*/ 25 w 41"/>
                      <a:gd name="T9" fmla="*/ 20 h 20"/>
                      <a:gd name="T10" fmla="*/ 29 w 41"/>
                      <a:gd name="T11" fmla="*/ 20 h 20"/>
                      <a:gd name="T12" fmla="*/ 29 w 41"/>
                      <a:gd name="T13" fmla="*/ 8 h 20"/>
                      <a:gd name="T14" fmla="*/ 41 w 41"/>
                      <a:gd name="T15" fmla="*/ 4 h 20"/>
                      <a:gd name="T16" fmla="*/ 41 w 41"/>
                      <a:gd name="T17" fmla="*/ 4 h 20"/>
                      <a:gd name="T18" fmla="*/ 29 w 41"/>
                      <a:gd name="T19" fmla="*/ 0 h 20"/>
                      <a:gd name="T20" fmla="*/ 0 w 41"/>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0">
                        <a:moveTo>
                          <a:pt x="0" y="12"/>
                        </a:moveTo>
                        <a:lnTo>
                          <a:pt x="0" y="16"/>
                        </a:lnTo>
                        <a:lnTo>
                          <a:pt x="4" y="16"/>
                        </a:lnTo>
                        <a:lnTo>
                          <a:pt x="17" y="16"/>
                        </a:lnTo>
                        <a:lnTo>
                          <a:pt x="25" y="20"/>
                        </a:lnTo>
                        <a:lnTo>
                          <a:pt x="29" y="20"/>
                        </a:lnTo>
                        <a:lnTo>
                          <a:pt x="29" y="8"/>
                        </a:lnTo>
                        <a:lnTo>
                          <a:pt x="41" y="4"/>
                        </a:lnTo>
                        <a:lnTo>
                          <a:pt x="41" y="4"/>
                        </a:lnTo>
                        <a:lnTo>
                          <a:pt x="29"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698" name="Freeform 588">
                  <a:extLst>
                    <a:ext uri="{FF2B5EF4-FFF2-40B4-BE49-F238E27FC236}">
                      <a16:creationId xmlns:a16="http://schemas.microsoft.com/office/drawing/2014/main" id="{6DFC1015-2E0E-4D16-B27B-28F1662DED60}"/>
                    </a:ext>
                  </a:extLst>
                </p:cNvPr>
                <p:cNvSpPr>
                  <a:spLocks/>
                </p:cNvSpPr>
                <p:nvPr/>
              </p:nvSpPr>
              <p:spPr bwMode="gray">
                <a:xfrm>
                  <a:off x="7679" y="12200"/>
                  <a:ext cx="4" cy="24"/>
                </a:xfrm>
                <a:custGeom>
                  <a:avLst/>
                  <a:gdLst>
                    <a:gd name="T0" fmla="*/ 0 w 4"/>
                    <a:gd name="T1" fmla="*/ 8 h 24"/>
                    <a:gd name="T2" fmla="*/ 0 w 4"/>
                    <a:gd name="T3" fmla="*/ 24 h 24"/>
                    <a:gd name="T4" fmla="*/ 4 w 4"/>
                    <a:gd name="T5" fmla="*/ 8 h 24"/>
                    <a:gd name="T6" fmla="*/ 0 w 4"/>
                    <a:gd name="T7" fmla="*/ 0 h 24"/>
                    <a:gd name="T8" fmla="*/ 0 w 4"/>
                    <a:gd name="T9" fmla="*/ 8 h 24"/>
                  </a:gdLst>
                  <a:ahLst/>
                  <a:cxnLst>
                    <a:cxn ang="0">
                      <a:pos x="T0" y="T1"/>
                    </a:cxn>
                    <a:cxn ang="0">
                      <a:pos x="T2" y="T3"/>
                    </a:cxn>
                    <a:cxn ang="0">
                      <a:pos x="T4" y="T5"/>
                    </a:cxn>
                    <a:cxn ang="0">
                      <a:pos x="T6" y="T7"/>
                    </a:cxn>
                    <a:cxn ang="0">
                      <a:pos x="T8" y="T9"/>
                    </a:cxn>
                  </a:cxnLst>
                  <a:rect l="0" t="0" r="r" b="b"/>
                  <a:pathLst>
                    <a:path w="4" h="24">
                      <a:moveTo>
                        <a:pt x="0" y="8"/>
                      </a:moveTo>
                      <a:lnTo>
                        <a:pt x="0" y="24"/>
                      </a:lnTo>
                      <a:lnTo>
                        <a:pt x="4" y="8"/>
                      </a:lnTo>
                      <a:lnTo>
                        <a:pt x="0"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99" name="Freeform 589">
                  <a:extLst>
                    <a:ext uri="{FF2B5EF4-FFF2-40B4-BE49-F238E27FC236}">
                      <a16:creationId xmlns:a16="http://schemas.microsoft.com/office/drawing/2014/main" id="{88E49D4B-5E40-42AB-8E79-66EE523D566D}"/>
                    </a:ext>
                  </a:extLst>
                </p:cNvPr>
                <p:cNvSpPr>
                  <a:spLocks/>
                </p:cNvSpPr>
                <p:nvPr/>
              </p:nvSpPr>
              <p:spPr bwMode="gray">
                <a:xfrm>
                  <a:off x="7866" y="11960"/>
                  <a:ext cx="12" cy="12"/>
                </a:xfrm>
                <a:custGeom>
                  <a:avLst/>
                  <a:gdLst>
                    <a:gd name="T0" fmla="*/ 0 w 12"/>
                    <a:gd name="T1" fmla="*/ 12 h 12"/>
                    <a:gd name="T2" fmla="*/ 12 w 12"/>
                    <a:gd name="T3" fmla="*/ 12 h 12"/>
                    <a:gd name="T4" fmla="*/ 12 w 12"/>
                    <a:gd name="T5" fmla="*/ 12 h 12"/>
                    <a:gd name="T6" fmla="*/ 8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lnTo>
                        <a:pt x="12" y="12"/>
                      </a:lnTo>
                      <a:lnTo>
                        <a:pt x="12" y="12"/>
                      </a:lnTo>
                      <a:lnTo>
                        <a:pt x="8"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00" name="Freeform 590">
                  <a:extLst>
                    <a:ext uri="{FF2B5EF4-FFF2-40B4-BE49-F238E27FC236}">
                      <a16:creationId xmlns:a16="http://schemas.microsoft.com/office/drawing/2014/main" id="{02F9417A-152B-433C-A4B2-69C9CF9F7B51}"/>
                    </a:ext>
                  </a:extLst>
                </p:cNvPr>
                <p:cNvSpPr>
                  <a:spLocks/>
                </p:cNvSpPr>
                <p:nvPr/>
              </p:nvSpPr>
              <p:spPr bwMode="gray">
                <a:xfrm>
                  <a:off x="8269" y="11284"/>
                  <a:ext cx="8" cy="13"/>
                </a:xfrm>
                <a:custGeom>
                  <a:avLst/>
                  <a:gdLst>
                    <a:gd name="T0" fmla="*/ 0 w 8"/>
                    <a:gd name="T1" fmla="*/ 13 h 13"/>
                    <a:gd name="T2" fmla="*/ 8 w 8"/>
                    <a:gd name="T3" fmla="*/ 0 h 13"/>
                    <a:gd name="T4" fmla="*/ 0 w 8"/>
                    <a:gd name="T5" fmla="*/ 5 h 13"/>
                    <a:gd name="T6" fmla="*/ 0 w 8"/>
                    <a:gd name="T7" fmla="*/ 13 h 13"/>
                  </a:gdLst>
                  <a:ahLst/>
                  <a:cxnLst>
                    <a:cxn ang="0">
                      <a:pos x="T0" y="T1"/>
                    </a:cxn>
                    <a:cxn ang="0">
                      <a:pos x="T2" y="T3"/>
                    </a:cxn>
                    <a:cxn ang="0">
                      <a:pos x="T4" y="T5"/>
                    </a:cxn>
                    <a:cxn ang="0">
                      <a:pos x="T6" y="T7"/>
                    </a:cxn>
                  </a:cxnLst>
                  <a:rect l="0" t="0" r="r" b="b"/>
                  <a:pathLst>
                    <a:path w="8" h="13">
                      <a:moveTo>
                        <a:pt x="0" y="13"/>
                      </a:moveTo>
                      <a:lnTo>
                        <a:pt x="8" y="0"/>
                      </a:lnTo>
                      <a:lnTo>
                        <a:pt x="0" y="5"/>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626" name="Group 591">
                <a:extLst>
                  <a:ext uri="{FF2B5EF4-FFF2-40B4-BE49-F238E27FC236}">
                    <a16:creationId xmlns:a16="http://schemas.microsoft.com/office/drawing/2014/main" id="{375F9AFB-995B-4E73-A7C9-F781BCDD6E7F}"/>
                  </a:ext>
                </a:extLst>
              </p:cNvPr>
              <p:cNvGrpSpPr>
                <a:grpSpLocks/>
              </p:cNvGrpSpPr>
              <p:nvPr/>
            </p:nvGrpSpPr>
            <p:grpSpPr bwMode="auto">
              <a:xfrm>
                <a:off x="4387424" y="6147819"/>
                <a:ext cx="73881" cy="30941"/>
                <a:chOff x="6918" y="13901"/>
                <a:chExt cx="203" cy="77"/>
              </a:xfrm>
              <a:solidFill>
                <a:srgbClr val="BABABA"/>
              </a:solidFill>
            </p:grpSpPr>
            <p:sp>
              <p:nvSpPr>
                <p:cNvPr id="694" name="Freeform 592">
                  <a:extLst>
                    <a:ext uri="{FF2B5EF4-FFF2-40B4-BE49-F238E27FC236}">
                      <a16:creationId xmlns:a16="http://schemas.microsoft.com/office/drawing/2014/main" id="{67263E13-B521-4E3D-92C2-7D757D7407F2}"/>
                    </a:ext>
                  </a:extLst>
                </p:cNvPr>
                <p:cNvSpPr>
                  <a:spLocks/>
                </p:cNvSpPr>
                <p:nvPr/>
              </p:nvSpPr>
              <p:spPr bwMode="gray">
                <a:xfrm>
                  <a:off x="6930" y="13905"/>
                  <a:ext cx="106" cy="65"/>
                </a:xfrm>
                <a:custGeom>
                  <a:avLst/>
                  <a:gdLst>
                    <a:gd name="T0" fmla="*/ 93 w 106"/>
                    <a:gd name="T1" fmla="*/ 16 h 65"/>
                    <a:gd name="T2" fmla="*/ 106 w 106"/>
                    <a:gd name="T3" fmla="*/ 4 h 65"/>
                    <a:gd name="T4" fmla="*/ 93 w 106"/>
                    <a:gd name="T5" fmla="*/ 8 h 65"/>
                    <a:gd name="T6" fmla="*/ 81 w 106"/>
                    <a:gd name="T7" fmla="*/ 4 h 65"/>
                    <a:gd name="T8" fmla="*/ 69 w 106"/>
                    <a:gd name="T9" fmla="*/ 4 h 65"/>
                    <a:gd name="T10" fmla="*/ 57 w 106"/>
                    <a:gd name="T11" fmla="*/ 4 h 65"/>
                    <a:gd name="T12" fmla="*/ 57 w 106"/>
                    <a:gd name="T13" fmla="*/ 8 h 65"/>
                    <a:gd name="T14" fmla="*/ 57 w 106"/>
                    <a:gd name="T15" fmla="*/ 8 h 65"/>
                    <a:gd name="T16" fmla="*/ 57 w 106"/>
                    <a:gd name="T17" fmla="*/ 8 h 65"/>
                    <a:gd name="T18" fmla="*/ 45 w 106"/>
                    <a:gd name="T19" fmla="*/ 8 h 65"/>
                    <a:gd name="T20" fmla="*/ 28 w 106"/>
                    <a:gd name="T21" fmla="*/ 4 h 65"/>
                    <a:gd name="T22" fmla="*/ 20 w 106"/>
                    <a:gd name="T23" fmla="*/ 0 h 65"/>
                    <a:gd name="T24" fmla="*/ 28 w 106"/>
                    <a:gd name="T25" fmla="*/ 12 h 65"/>
                    <a:gd name="T26" fmla="*/ 41 w 106"/>
                    <a:gd name="T27" fmla="*/ 20 h 65"/>
                    <a:gd name="T28" fmla="*/ 53 w 106"/>
                    <a:gd name="T29" fmla="*/ 28 h 65"/>
                    <a:gd name="T30" fmla="*/ 41 w 106"/>
                    <a:gd name="T31" fmla="*/ 24 h 65"/>
                    <a:gd name="T32" fmla="*/ 28 w 106"/>
                    <a:gd name="T33" fmla="*/ 28 h 65"/>
                    <a:gd name="T34" fmla="*/ 16 w 106"/>
                    <a:gd name="T35" fmla="*/ 28 h 65"/>
                    <a:gd name="T36" fmla="*/ 28 w 106"/>
                    <a:gd name="T37" fmla="*/ 32 h 65"/>
                    <a:gd name="T38" fmla="*/ 41 w 106"/>
                    <a:gd name="T39" fmla="*/ 32 h 65"/>
                    <a:gd name="T40" fmla="*/ 28 w 106"/>
                    <a:gd name="T41" fmla="*/ 36 h 65"/>
                    <a:gd name="T42" fmla="*/ 20 w 106"/>
                    <a:gd name="T43" fmla="*/ 49 h 65"/>
                    <a:gd name="T44" fmla="*/ 12 w 106"/>
                    <a:gd name="T45" fmla="*/ 53 h 65"/>
                    <a:gd name="T46" fmla="*/ 0 w 106"/>
                    <a:gd name="T47" fmla="*/ 57 h 65"/>
                    <a:gd name="T48" fmla="*/ 12 w 106"/>
                    <a:gd name="T49" fmla="*/ 61 h 65"/>
                    <a:gd name="T50" fmla="*/ 20 w 106"/>
                    <a:gd name="T51" fmla="*/ 61 h 65"/>
                    <a:gd name="T52" fmla="*/ 37 w 106"/>
                    <a:gd name="T53" fmla="*/ 65 h 65"/>
                    <a:gd name="T54" fmla="*/ 45 w 106"/>
                    <a:gd name="T55" fmla="*/ 53 h 65"/>
                    <a:gd name="T56" fmla="*/ 57 w 106"/>
                    <a:gd name="T57" fmla="*/ 49 h 65"/>
                    <a:gd name="T58" fmla="*/ 65 w 106"/>
                    <a:gd name="T59" fmla="*/ 49 h 65"/>
                    <a:gd name="T60" fmla="*/ 73 w 106"/>
                    <a:gd name="T61" fmla="*/ 36 h 65"/>
                    <a:gd name="T62" fmla="*/ 81 w 106"/>
                    <a:gd name="T63" fmla="*/ 24 h 65"/>
                    <a:gd name="T64" fmla="*/ 93 w 106"/>
                    <a:gd name="T6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65">
                      <a:moveTo>
                        <a:pt x="93" y="16"/>
                      </a:moveTo>
                      <a:lnTo>
                        <a:pt x="106" y="4"/>
                      </a:lnTo>
                      <a:lnTo>
                        <a:pt x="93" y="8"/>
                      </a:lnTo>
                      <a:lnTo>
                        <a:pt x="81" y="4"/>
                      </a:lnTo>
                      <a:lnTo>
                        <a:pt x="69" y="4"/>
                      </a:lnTo>
                      <a:lnTo>
                        <a:pt x="57" y="4"/>
                      </a:lnTo>
                      <a:lnTo>
                        <a:pt x="57" y="8"/>
                      </a:lnTo>
                      <a:lnTo>
                        <a:pt x="57" y="8"/>
                      </a:lnTo>
                      <a:lnTo>
                        <a:pt x="57" y="8"/>
                      </a:lnTo>
                      <a:lnTo>
                        <a:pt x="45" y="8"/>
                      </a:lnTo>
                      <a:lnTo>
                        <a:pt x="28" y="4"/>
                      </a:lnTo>
                      <a:lnTo>
                        <a:pt x="20" y="0"/>
                      </a:lnTo>
                      <a:lnTo>
                        <a:pt x="28" y="12"/>
                      </a:lnTo>
                      <a:lnTo>
                        <a:pt x="41" y="20"/>
                      </a:lnTo>
                      <a:lnTo>
                        <a:pt x="53" y="28"/>
                      </a:lnTo>
                      <a:lnTo>
                        <a:pt x="41" y="24"/>
                      </a:lnTo>
                      <a:lnTo>
                        <a:pt x="28" y="28"/>
                      </a:lnTo>
                      <a:lnTo>
                        <a:pt x="16" y="28"/>
                      </a:lnTo>
                      <a:lnTo>
                        <a:pt x="28" y="32"/>
                      </a:lnTo>
                      <a:lnTo>
                        <a:pt x="41" y="32"/>
                      </a:lnTo>
                      <a:lnTo>
                        <a:pt x="28" y="36"/>
                      </a:lnTo>
                      <a:lnTo>
                        <a:pt x="20" y="49"/>
                      </a:lnTo>
                      <a:lnTo>
                        <a:pt x="12" y="53"/>
                      </a:lnTo>
                      <a:lnTo>
                        <a:pt x="0" y="57"/>
                      </a:lnTo>
                      <a:lnTo>
                        <a:pt x="12" y="61"/>
                      </a:lnTo>
                      <a:lnTo>
                        <a:pt x="20" y="61"/>
                      </a:lnTo>
                      <a:lnTo>
                        <a:pt x="37" y="65"/>
                      </a:lnTo>
                      <a:lnTo>
                        <a:pt x="45" y="53"/>
                      </a:lnTo>
                      <a:lnTo>
                        <a:pt x="57" y="49"/>
                      </a:lnTo>
                      <a:lnTo>
                        <a:pt x="65" y="49"/>
                      </a:lnTo>
                      <a:lnTo>
                        <a:pt x="73" y="36"/>
                      </a:lnTo>
                      <a:lnTo>
                        <a:pt x="81" y="24"/>
                      </a:lnTo>
                      <a:lnTo>
                        <a:pt x="93"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95" name="Freeform 593">
                  <a:extLst>
                    <a:ext uri="{FF2B5EF4-FFF2-40B4-BE49-F238E27FC236}">
                      <a16:creationId xmlns:a16="http://schemas.microsoft.com/office/drawing/2014/main" id="{02F55B6D-0078-4124-A8E7-7661DD5F2F61}"/>
                    </a:ext>
                  </a:extLst>
                </p:cNvPr>
                <p:cNvSpPr>
                  <a:spLocks/>
                </p:cNvSpPr>
                <p:nvPr/>
              </p:nvSpPr>
              <p:spPr bwMode="gray">
                <a:xfrm>
                  <a:off x="6918" y="13941"/>
                  <a:ext cx="12" cy="13"/>
                </a:xfrm>
                <a:custGeom>
                  <a:avLst/>
                  <a:gdLst>
                    <a:gd name="T0" fmla="*/ 0 w 12"/>
                    <a:gd name="T1" fmla="*/ 0 h 13"/>
                    <a:gd name="T2" fmla="*/ 8 w 12"/>
                    <a:gd name="T3" fmla="*/ 13 h 13"/>
                    <a:gd name="T4" fmla="*/ 12 w 12"/>
                    <a:gd name="T5" fmla="*/ 4 h 13"/>
                    <a:gd name="T6" fmla="*/ 0 w 12"/>
                    <a:gd name="T7" fmla="*/ 0 h 13"/>
                  </a:gdLst>
                  <a:ahLst/>
                  <a:cxnLst>
                    <a:cxn ang="0">
                      <a:pos x="T0" y="T1"/>
                    </a:cxn>
                    <a:cxn ang="0">
                      <a:pos x="T2" y="T3"/>
                    </a:cxn>
                    <a:cxn ang="0">
                      <a:pos x="T4" y="T5"/>
                    </a:cxn>
                    <a:cxn ang="0">
                      <a:pos x="T6" y="T7"/>
                    </a:cxn>
                  </a:cxnLst>
                  <a:rect l="0" t="0" r="r" b="b"/>
                  <a:pathLst>
                    <a:path w="12" h="13">
                      <a:moveTo>
                        <a:pt x="0" y="0"/>
                      </a:moveTo>
                      <a:lnTo>
                        <a:pt x="8" y="13"/>
                      </a:lnTo>
                      <a:lnTo>
                        <a:pt x="12" y="4"/>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96" name="Freeform 594">
                  <a:extLst>
                    <a:ext uri="{FF2B5EF4-FFF2-40B4-BE49-F238E27FC236}">
                      <a16:creationId xmlns:a16="http://schemas.microsoft.com/office/drawing/2014/main" id="{BE67B9F8-9EF8-4842-BF23-78F58FD76F59}"/>
                    </a:ext>
                  </a:extLst>
                </p:cNvPr>
                <p:cNvSpPr>
                  <a:spLocks/>
                </p:cNvSpPr>
                <p:nvPr/>
              </p:nvSpPr>
              <p:spPr bwMode="gray">
                <a:xfrm>
                  <a:off x="7003" y="13901"/>
                  <a:ext cx="118" cy="77"/>
                </a:xfrm>
                <a:custGeom>
                  <a:avLst/>
                  <a:gdLst>
                    <a:gd name="T0" fmla="*/ 110 w 118"/>
                    <a:gd name="T1" fmla="*/ 4 h 77"/>
                    <a:gd name="T2" fmla="*/ 98 w 118"/>
                    <a:gd name="T3" fmla="*/ 8 h 77"/>
                    <a:gd name="T4" fmla="*/ 86 w 118"/>
                    <a:gd name="T5" fmla="*/ 12 h 77"/>
                    <a:gd name="T6" fmla="*/ 86 w 118"/>
                    <a:gd name="T7" fmla="*/ 24 h 77"/>
                    <a:gd name="T8" fmla="*/ 77 w 118"/>
                    <a:gd name="T9" fmla="*/ 12 h 77"/>
                    <a:gd name="T10" fmla="*/ 77 w 118"/>
                    <a:gd name="T11" fmla="*/ 0 h 77"/>
                    <a:gd name="T12" fmla="*/ 65 w 118"/>
                    <a:gd name="T13" fmla="*/ 4 h 77"/>
                    <a:gd name="T14" fmla="*/ 53 w 118"/>
                    <a:gd name="T15" fmla="*/ 4 h 77"/>
                    <a:gd name="T16" fmla="*/ 45 w 118"/>
                    <a:gd name="T17" fmla="*/ 16 h 77"/>
                    <a:gd name="T18" fmla="*/ 37 w 118"/>
                    <a:gd name="T19" fmla="*/ 16 h 77"/>
                    <a:gd name="T20" fmla="*/ 45 w 118"/>
                    <a:gd name="T21" fmla="*/ 28 h 77"/>
                    <a:gd name="T22" fmla="*/ 41 w 118"/>
                    <a:gd name="T23" fmla="*/ 40 h 77"/>
                    <a:gd name="T24" fmla="*/ 33 w 118"/>
                    <a:gd name="T25" fmla="*/ 32 h 77"/>
                    <a:gd name="T26" fmla="*/ 20 w 118"/>
                    <a:gd name="T27" fmla="*/ 40 h 77"/>
                    <a:gd name="T28" fmla="*/ 12 w 118"/>
                    <a:gd name="T29" fmla="*/ 53 h 77"/>
                    <a:gd name="T30" fmla="*/ 0 w 118"/>
                    <a:gd name="T31" fmla="*/ 65 h 77"/>
                    <a:gd name="T32" fmla="*/ 8 w 118"/>
                    <a:gd name="T33" fmla="*/ 73 h 77"/>
                    <a:gd name="T34" fmla="*/ 20 w 118"/>
                    <a:gd name="T35" fmla="*/ 77 h 77"/>
                    <a:gd name="T36" fmla="*/ 25 w 118"/>
                    <a:gd name="T37" fmla="*/ 65 h 77"/>
                    <a:gd name="T38" fmla="*/ 33 w 118"/>
                    <a:gd name="T39" fmla="*/ 69 h 77"/>
                    <a:gd name="T40" fmla="*/ 29 w 118"/>
                    <a:gd name="T41" fmla="*/ 57 h 77"/>
                    <a:gd name="T42" fmla="*/ 41 w 118"/>
                    <a:gd name="T43" fmla="*/ 57 h 77"/>
                    <a:gd name="T44" fmla="*/ 53 w 118"/>
                    <a:gd name="T45" fmla="*/ 57 h 77"/>
                    <a:gd name="T46" fmla="*/ 65 w 118"/>
                    <a:gd name="T47" fmla="*/ 65 h 77"/>
                    <a:gd name="T48" fmla="*/ 57 w 118"/>
                    <a:gd name="T49" fmla="*/ 53 h 77"/>
                    <a:gd name="T50" fmla="*/ 45 w 118"/>
                    <a:gd name="T51" fmla="*/ 40 h 77"/>
                    <a:gd name="T52" fmla="*/ 57 w 118"/>
                    <a:gd name="T53" fmla="*/ 44 h 77"/>
                    <a:gd name="T54" fmla="*/ 69 w 118"/>
                    <a:gd name="T55" fmla="*/ 44 h 77"/>
                    <a:gd name="T56" fmla="*/ 82 w 118"/>
                    <a:gd name="T57" fmla="*/ 44 h 77"/>
                    <a:gd name="T58" fmla="*/ 90 w 118"/>
                    <a:gd name="T59" fmla="*/ 36 h 77"/>
                    <a:gd name="T60" fmla="*/ 94 w 118"/>
                    <a:gd name="T61" fmla="*/ 36 h 77"/>
                    <a:gd name="T62" fmla="*/ 106 w 118"/>
                    <a:gd name="T63" fmla="*/ 36 h 77"/>
                    <a:gd name="T64" fmla="*/ 118 w 118"/>
                    <a:gd name="T65" fmla="*/ 24 h 77"/>
                    <a:gd name="T66" fmla="*/ 106 w 118"/>
                    <a:gd name="T67" fmla="*/ 16 h 77"/>
                    <a:gd name="T68" fmla="*/ 118 w 118"/>
                    <a:gd name="T69" fmla="*/ 16 h 77"/>
                    <a:gd name="T70" fmla="*/ 110 w 118"/>
                    <a:gd name="T71"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77">
                      <a:moveTo>
                        <a:pt x="110" y="4"/>
                      </a:moveTo>
                      <a:lnTo>
                        <a:pt x="98" y="8"/>
                      </a:lnTo>
                      <a:lnTo>
                        <a:pt x="86" y="12"/>
                      </a:lnTo>
                      <a:lnTo>
                        <a:pt x="86" y="24"/>
                      </a:lnTo>
                      <a:lnTo>
                        <a:pt x="77" y="12"/>
                      </a:lnTo>
                      <a:lnTo>
                        <a:pt x="77" y="0"/>
                      </a:lnTo>
                      <a:lnTo>
                        <a:pt x="65" y="4"/>
                      </a:lnTo>
                      <a:lnTo>
                        <a:pt x="53" y="4"/>
                      </a:lnTo>
                      <a:lnTo>
                        <a:pt x="45" y="16"/>
                      </a:lnTo>
                      <a:lnTo>
                        <a:pt x="37" y="16"/>
                      </a:lnTo>
                      <a:lnTo>
                        <a:pt x="45" y="28"/>
                      </a:lnTo>
                      <a:lnTo>
                        <a:pt x="41" y="40"/>
                      </a:lnTo>
                      <a:lnTo>
                        <a:pt x="33" y="32"/>
                      </a:lnTo>
                      <a:lnTo>
                        <a:pt x="20" y="40"/>
                      </a:lnTo>
                      <a:lnTo>
                        <a:pt x="12" y="53"/>
                      </a:lnTo>
                      <a:lnTo>
                        <a:pt x="0" y="65"/>
                      </a:lnTo>
                      <a:lnTo>
                        <a:pt x="8" y="73"/>
                      </a:lnTo>
                      <a:lnTo>
                        <a:pt x="20" y="77"/>
                      </a:lnTo>
                      <a:lnTo>
                        <a:pt x="25" y="65"/>
                      </a:lnTo>
                      <a:lnTo>
                        <a:pt x="33" y="69"/>
                      </a:lnTo>
                      <a:lnTo>
                        <a:pt x="29" y="57"/>
                      </a:lnTo>
                      <a:lnTo>
                        <a:pt x="41" y="57"/>
                      </a:lnTo>
                      <a:lnTo>
                        <a:pt x="53" y="57"/>
                      </a:lnTo>
                      <a:lnTo>
                        <a:pt x="65" y="65"/>
                      </a:lnTo>
                      <a:lnTo>
                        <a:pt x="57" y="53"/>
                      </a:lnTo>
                      <a:lnTo>
                        <a:pt x="45" y="40"/>
                      </a:lnTo>
                      <a:lnTo>
                        <a:pt x="57" y="44"/>
                      </a:lnTo>
                      <a:lnTo>
                        <a:pt x="69" y="44"/>
                      </a:lnTo>
                      <a:lnTo>
                        <a:pt x="82" y="44"/>
                      </a:lnTo>
                      <a:lnTo>
                        <a:pt x="90" y="36"/>
                      </a:lnTo>
                      <a:lnTo>
                        <a:pt x="94" y="36"/>
                      </a:lnTo>
                      <a:lnTo>
                        <a:pt x="106" y="36"/>
                      </a:lnTo>
                      <a:lnTo>
                        <a:pt x="118" y="24"/>
                      </a:lnTo>
                      <a:lnTo>
                        <a:pt x="106" y="16"/>
                      </a:lnTo>
                      <a:lnTo>
                        <a:pt x="118" y="16"/>
                      </a:lnTo>
                      <a:lnTo>
                        <a:pt x="11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627" name="Freeform 595">
                <a:extLst>
                  <a:ext uri="{FF2B5EF4-FFF2-40B4-BE49-F238E27FC236}">
                    <a16:creationId xmlns:a16="http://schemas.microsoft.com/office/drawing/2014/main" id="{D02A79E3-2D2E-4067-B7B2-C7D70B5D4CAA}"/>
                  </a:ext>
                </a:extLst>
              </p:cNvPr>
              <p:cNvSpPr>
                <a:spLocks/>
              </p:cNvSpPr>
              <p:nvPr/>
            </p:nvSpPr>
            <p:spPr bwMode="gray">
              <a:xfrm>
                <a:off x="4898402" y="6237829"/>
                <a:ext cx="42945" cy="29333"/>
              </a:xfrm>
              <a:custGeom>
                <a:avLst/>
                <a:gdLst>
                  <a:gd name="T0" fmla="*/ 101 w 118"/>
                  <a:gd name="T1" fmla="*/ 32 h 73"/>
                  <a:gd name="T2" fmla="*/ 93 w 118"/>
                  <a:gd name="T3" fmla="*/ 20 h 73"/>
                  <a:gd name="T4" fmla="*/ 81 w 118"/>
                  <a:gd name="T5" fmla="*/ 20 h 73"/>
                  <a:gd name="T6" fmla="*/ 69 w 118"/>
                  <a:gd name="T7" fmla="*/ 20 h 73"/>
                  <a:gd name="T8" fmla="*/ 69 w 118"/>
                  <a:gd name="T9" fmla="*/ 8 h 73"/>
                  <a:gd name="T10" fmla="*/ 57 w 118"/>
                  <a:gd name="T11" fmla="*/ 4 h 73"/>
                  <a:gd name="T12" fmla="*/ 48 w 118"/>
                  <a:gd name="T13" fmla="*/ 4 h 73"/>
                  <a:gd name="T14" fmla="*/ 36 w 118"/>
                  <a:gd name="T15" fmla="*/ 4 h 73"/>
                  <a:gd name="T16" fmla="*/ 24 w 118"/>
                  <a:gd name="T17" fmla="*/ 0 h 73"/>
                  <a:gd name="T18" fmla="*/ 12 w 118"/>
                  <a:gd name="T19" fmla="*/ 0 h 73"/>
                  <a:gd name="T20" fmla="*/ 0 w 118"/>
                  <a:gd name="T21" fmla="*/ 4 h 73"/>
                  <a:gd name="T22" fmla="*/ 12 w 118"/>
                  <a:gd name="T23" fmla="*/ 4 h 73"/>
                  <a:gd name="T24" fmla="*/ 16 w 118"/>
                  <a:gd name="T25" fmla="*/ 12 h 73"/>
                  <a:gd name="T26" fmla="*/ 28 w 118"/>
                  <a:gd name="T27" fmla="*/ 20 h 73"/>
                  <a:gd name="T28" fmla="*/ 40 w 118"/>
                  <a:gd name="T29" fmla="*/ 20 h 73"/>
                  <a:gd name="T30" fmla="*/ 48 w 118"/>
                  <a:gd name="T31" fmla="*/ 28 h 73"/>
                  <a:gd name="T32" fmla="*/ 61 w 118"/>
                  <a:gd name="T33" fmla="*/ 36 h 73"/>
                  <a:gd name="T34" fmla="*/ 77 w 118"/>
                  <a:gd name="T35" fmla="*/ 40 h 73"/>
                  <a:gd name="T36" fmla="*/ 85 w 118"/>
                  <a:gd name="T37" fmla="*/ 48 h 73"/>
                  <a:gd name="T38" fmla="*/ 93 w 118"/>
                  <a:gd name="T39" fmla="*/ 61 h 73"/>
                  <a:gd name="T40" fmla="*/ 105 w 118"/>
                  <a:gd name="T41" fmla="*/ 73 h 73"/>
                  <a:gd name="T42" fmla="*/ 105 w 118"/>
                  <a:gd name="T43" fmla="*/ 61 h 73"/>
                  <a:gd name="T44" fmla="*/ 118 w 118"/>
                  <a:gd name="T45" fmla="*/ 56 h 73"/>
                  <a:gd name="T46" fmla="*/ 118 w 118"/>
                  <a:gd name="T47" fmla="*/ 44 h 73"/>
                  <a:gd name="T48" fmla="*/ 105 w 118"/>
                  <a:gd name="T49" fmla="*/ 44 h 73"/>
                  <a:gd name="T50" fmla="*/ 101 w 118"/>
                  <a:gd name="T51" fmla="*/ 3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73">
                    <a:moveTo>
                      <a:pt x="101" y="32"/>
                    </a:moveTo>
                    <a:lnTo>
                      <a:pt x="93" y="20"/>
                    </a:lnTo>
                    <a:lnTo>
                      <a:pt x="81" y="20"/>
                    </a:lnTo>
                    <a:lnTo>
                      <a:pt x="69" y="20"/>
                    </a:lnTo>
                    <a:lnTo>
                      <a:pt x="69" y="8"/>
                    </a:lnTo>
                    <a:lnTo>
                      <a:pt x="57" y="4"/>
                    </a:lnTo>
                    <a:lnTo>
                      <a:pt x="48" y="4"/>
                    </a:lnTo>
                    <a:lnTo>
                      <a:pt x="36" y="4"/>
                    </a:lnTo>
                    <a:lnTo>
                      <a:pt x="24" y="0"/>
                    </a:lnTo>
                    <a:lnTo>
                      <a:pt x="12" y="0"/>
                    </a:lnTo>
                    <a:lnTo>
                      <a:pt x="0" y="4"/>
                    </a:lnTo>
                    <a:lnTo>
                      <a:pt x="12" y="4"/>
                    </a:lnTo>
                    <a:lnTo>
                      <a:pt x="16" y="12"/>
                    </a:lnTo>
                    <a:lnTo>
                      <a:pt x="28" y="20"/>
                    </a:lnTo>
                    <a:lnTo>
                      <a:pt x="40" y="20"/>
                    </a:lnTo>
                    <a:lnTo>
                      <a:pt x="48" y="28"/>
                    </a:lnTo>
                    <a:lnTo>
                      <a:pt x="61" y="36"/>
                    </a:lnTo>
                    <a:lnTo>
                      <a:pt x="77" y="40"/>
                    </a:lnTo>
                    <a:lnTo>
                      <a:pt x="85" y="48"/>
                    </a:lnTo>
                    <a:lnTo>
                      <a:pt x="93" y="61"/>
                    </a:lnTo>
                    <a:lnTo>
                      <a:pt x="105" y="73"/>
                    </a:lnTo>
                    <a:lnTo>
                      <a:pt x="105" y="61"/>
                    </a:lnTo>
                    <a:lnTo>
                      <a:pt x="118" y="56"/>
                    </a:lnTo>
                    <a:lnTo>
                      <a:pt x="118" y="44"/>
                    </a:lnTo>
                    <a:lnTo>
                      <a:pt x="105" y="44"/>
                    </a:lnTo>
                    <a:lnTo>
                      <a:pt x="101" y="3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628" name="Group 596">
                <a:extLst>
                  <a:ext uri="{FF2B5EF4-FFF2-40B4-BE49-F238E27FC236}">
                    <a16:creationId xmlns:a16="http://schemas.microsoft.com/office/drawing/2014/main" id="{01259D5A-AD54-4EBB-BEB1-6A48F5F27F5E}"/>
                  </a:ext>
                </a:extLst>
              </p:cNvPr>
              <p:cNvGrpSpPr>
                <a:grpSpLocks/>
              </p:cNvGrpSpPr>
              <p:nvPr/>
            </p:nvGrpSpPr>
            <p:grpSpPr bwMode="auto">
              <a:xfrm>
                <a:off x="4114830" y="5317240"/>
                <a:ext cx="436734" cy="954745"/>
                <a:chOff x="6169" y="11834"/>
                <a:chExt cx="1200" cy="2376"/>
              </a:xfrm>
              <a:solidFill>
                <a:srgbClr val="BABABA"/>
              </a:solidFill>
            </p:grpSpPr>
            <p:grpSp>
              <p:nvGrpSpPr>
                <p:cNvPr id="688" name="Group 597">
                  <a:extLst>
                    <a:ext uri="{FF2B5EF4-FFF2-40B4-BE49-F238E27FC236}">
                      <a16:creationId xmlns:a16="http://schemas.microsoft.com/office/drawing/2014/main" id="{667FC1C5-7148-4B7F-B0A9-8E8088B2BEED}"/>
                    </a:ext>
                  </a:extLst>
                </p:cNvPr>
                <p:cNvGrpSpPr>
                  <a:grpSpLocks/>
                </p:cNvGrpSpPr>
                <p:nvPr/>
              </p:nvGrpSpPr>
              <p:grpSpPr bwMode="auto">
                <a:xfrm>
                  <a:off x="6169" y="11834"/>
                  <a:ext cx="1200" cy="2376"/>
                  <a:chOff x="6169" y="11834"/>
                  <a:chExt cx="1200" cy="2376"/>
                </a:xfrm>
                <a:grpFill/>
              </p:grpSpPr>
              <p:sp>
                <p:nvSpPr>
                  <p:cNvPr id="690" name="Freeform 598">
                    <a:extLst>
                      <a:ext uri="{FF2B5EF4-FFF2-40B4-BE49-F238E27FC236}">
                        <a16:creationId xmlns:a16="http://schemas.microsoft.com/office/drawing/2014/main" id="{E0761933-474C-4B33-9D70-293CDAE4B01F}"/>
                      </a:ext>
                    </a:extLst>
                  </p:cNvPr>
                  <p:cNvSpPr>
                    <a:spLocks/>
                  </p:cNvSpPr>
                  <p:nvPr/>
                </p:nvSpPr>
                <p:spPr bwMode="gray">
                  <a:xfrm>
                    <a:off x="6169" y="11834"/>
                    <a:ext cx="1200" cy="2152"/>
                  </a:xfrm>
                  <a:custGeom>
                    <a:avLst/>
                    <a:gdLst>
                      <a:gd name="T0" fmla="*/ 936 w 1200"/>
                      <a:gd name="T1" fmla="*/ 643 h 2152"/>
                      <a:gd name="T2" fmla="*/ 956 w 1200"/>
                      <a:gd name="T3" fmla="*/ 553 h 2152"/>
                      <a:gd name="T4" fmla="*/ 1017 w 1200"/>
                      <a:gd name="T5" fmla="*/ 480 h 2152"/>
                      <a:gd name="T6" fmla="*/ 1107 w 1200"/>
                      <a:gd name="T7" fmla="*/ 390 h 2152"/>
                      <a:gd name="T8" fmla="*/ 1196 w 1200"/>
                      <a:gd name="T9" fmla="*/ 309 h 2152"/>
                      <a:gd name="T10" fmla="*/ 1139 w 1200"/>
                      <a:gd name="T11" fmla="*/ 248 h 2152"/>
                      <a:gd name="T12" fmla="*/ 1091 w 1200"/>
                      <a:gd name="T13" fmla="*/ 333 h 2152"/>
                      <a:gd name="T14" fmla="*/ 993 w 1200"/>
                      <a:gd name="T15" fmla="*/ 366 h 2152"/>
                      <a:gd name="T16" fmla="*/ 916 w 1200"/>
                      <a:gd name="T17" fmla="*/ 329 h 2152"/>
                      <a:gd name="T18" fmla="*/ 956 w 1200"/>
                      <a:gd name="T19" fmla="*/ 224 h 2152"/>
                      <a:gd name="T20" fmla="*/ 838 w 1200"/>
                      <a:gd name="T21" fmla="*/ 158 h 2152"/>
                      <a:gd name="T22" fmla="*/ 749 w 1200"/>
                      <a:gd name="T23" fmla="*/ 114 h 2152"/>
                      <a:gd name="T24" fmla="*/ 659 w 1200"/>
                      <a:gd name="T25" fmla="*/ 28 h 2152"/>
                      <a:gd name="T26" fmla="*/ 570 w 1200"/>
                      <a:gd name="T27" fmla="*/ 36 h 2152"/>
                      <a:gd name="T28" fmla="*/ 505 w 1200"/>
                      <a:gd name="T29" fmla="*/ 20 h 2152"/>
                      <a:gd name="T30" fmla="*/ 419 w 1200"/>
                      <a:gd name="T31" fmla="*/ 24 h 2152"/>
                      <a:gd name="T32" fmla="*/ 378 w 1200"/>
                      <a:gd name="T33" fmla="*/ 130 h 2152"/>
                      <a:gd name="T34" fmla="*/ 309 w 1200"/>
                      <a:gd name="T35" fmla="*/ 207 h 2152"/>
                      <a:gd name="T36" fmla="*/ 317 w 1200"/>
                      <a:gd name="T37" fmla="*/ 325 h 2152"/>
                      <a:gd name="T38" fmla="*/ 232 w 1200"/>
                      <a:gd name="T39" fmla="*/ 435 h 2152"/>
                      <a:gd name="T40" fmla="*/ 224 w 1200"/>
                      <a:gd name="T41" fmla="*/ 541 h 2152"/>
                      <a:gd name="T42" fmla="*/ 187 w 1200"/>
                      <a:gd name="T43" fmla="*/ 655 h 2152"/>
                      <a:gd name="T44" fmla="*/ 207 w 1200"/>
                      <a:gd name="T45" fmla="*/ 740 h 2152"/>
                      <a:gd name="T46" fmla="*/ 199 w 1200"/>
                      <a:gd name="T47" fmla="*/ 846 h 2152"/>
                      <a:gd name="T48" fmla="*/ 175 w 1200"/>
                      <a:gd name="T49" fmla="*/ 952 h 2152"/>
                      <a:gd name="T50" fmla="*/ 142 w 1200"/>
                      <a:gd name="T51" fmla="*/ 1050 h 2152"/>
                      <a:gd name="T52" fmla="*/ 130 w 1200"/>
                      <a:gd name="T53" fmla="*/ 1139 h 2152"/>
                      <a:gd name="T54" fmla="*/ 110 w 1200"/>
                      <a:gd name="T55" fmla="*/ 1241 h 2152"/>
                      <a:gd name="T56" fmla="*/ 106 w 1200"/>
                      <a:gd name="T57" fmla="*/ 1359 h 2152"/>
                      <a:gd name="T58" fmla="*/ 102 w 1200"/>
                      <a:gd name="T59" fmla="*/ 1469 h 2152"/>
                      <a:gd name="T60" fmla="*/ 138 w 1200"/>
                      <a:gd name="T61" fmla="*/ 1538 h 2152"/>
                      <a:gd name="T62" fmla="*/ 134 w 1200"/>
                      <a:gd name="T63" fmla="*/ 1603 h 2152"/>
                      <a:gd name="T64" fmla="*/ 110 w 1200"/>
                      <a:gd name="T65" fmla="*/ 1680 h 2152"/>
                      <a:gd name="T66" fmla="*/ 77 w 1200"/>
                      <a:gd name="T67" fmla="*/ 1762 h 2152"/>
                      <a:gd name="T68" fmla="*/ 49 w 1200"/>
                      <a:gd name="T69" fmla="*/ 1875 h 2152"/>
                      <a:gd name="T70" fmla="*/ 12 w 1200"/>
                      <a:gd name="T71" fmla="*/ 1981 h 2152"/>
                      <a:gd name="T72" fmla="*/ 77 w 1200"/>
                      <a:gd name="T73" fmla="*/ 2063 h 2152"/>
                      <a:gd name="T74" fmla="*/ 240 w 1200"/>
                      <a:gd name="T75" fmla="*/ 2132 h 2152"/>
                      <a:gd name="T76" fmla="*/ 309 w 1200"/>
                      <a:gd name="T77" fmla="*/ 2152 h 2152"/>
                      <a:gd name="T78" fmla="*/ 240 w 1200"/>
                      <a:gd name="T79" fmla="*/ 2091 h 2152"/>
                      <a:gd name="T80" fmla="*/ 252 w 1200"/>
                      <a:gd name="T81" fmla="*/ 2046 h 2152"/>
                      <a:gd name="T82" fmla="*/ 301 w 1200"/>
                      <a:gd name="T83" fmla="*/ 1965 h 2152"/>
                      <a:gd name="T84" fmla="*/ 297 w 1200"/>
                      <a:gd name="T85" fmla="*/ 1949 h 2152"/>
                      <a:gd name="T86" fmla="*/ 350 w 1200"/>
                      <a:gd name="T87" fmla="*/ 1941 h 2152"/>
                      <a:gd name="T88" fmla="*/ 435 w 1200"/>
                      <a:gd name="T89" fmla="*/ 1835 h 2152"/>
                      <a:gd name="T90" fmla="*/ 472 w 1200"/>
                      <a:gd name="T91" fmla="*/ 1766 h 2152"/>
                      <a:gd name="T92" fmla="*/ 362 w 1200"/>
                      <a:gd name="T93" fmla="*/ 1688 h 2152"/>
                      <a:gd name="T94" fmla="*/ 439 w 1200"/>
                      <a:gd name="T95" fmla="*/ 1578 h 2152"/>
                      <a:gd name="T96" fmla="*/ 500 w 1200"/>
                      <a:gd name="T97" fmla="*/ 1526 h 2152"/>
                      <a:gd name="T98" fmla="*/ 537 w 1200"/>
                      <a:gd name="T99" fmla="*/ 1428 h 2152"/>
                      <a:gd name="T100" fmla="*/ 602 w 1200"/>
                      <a:gd name="T101" fmla="*/ 1395 h 2152"/>
                      <a:gd name="T102" fmla="*/ 537 w 1200"/>
                      <a:gd name="T103" fmla="*/ 1375 h 2152"/>
                      <a:gd name="T104" fmla="*/ 521 w 1200"/>
                      <a:gd name="T105" fmla="*/ 1269 h 2152"/>
                      <a:gd name="T106" fmla="*/ 663 w 1200"/>
                      <a:gd name="T107" fmla="*/ 1286 h 2152"/>
                      <a:gd name="T108" fmla="*/ 692 w 1200"/>
                      <a:gd name="T109" fmla="*/ 1180 h 2152"/>
                      <a:gd name="T110" fmla="*/ 749 w 1200"/>
                      <a:gd name="T111" fmla="*/ 1143 h 2152"/>
                      <a:gd name="T112" fmla="*/ 887 w 1200"/>
                      <a:gd name="T113" fmla="*/ 1119 h 2152"/>
                      <a:gd name="T114" fmla="*/ 1009 w 1200"/>
                      <a:gd name="T115" fmla="*/ 1009 h 2152"/>
                      <a:gd name="T116" fmla="*/ 977 w 1200"/>
                      <a:gd name="T117" fmla="*/ 919 h 2152"/>
                      <a:gd name="T118" fmla="*/ 903 w 1200"/>
                      <a:gd name="T119" fmla="*/ 818 h 2152"/>
                      <a:gd name="T120" fmla="*/ 920 w 1200"/>
                      <a:gd name="T121" fmla="*/ 74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0" h="2152">
                        <a:moveTo>
                          <a:pt x="928" y="732"/>
                        </a:moveTo>
                        <a:lnTo>
                          <a:pt x="928" y="724"/>
                        </a:lnTo>
                        <a:lnTo>
                          <a:pt x="924" y="700"/>
                        </a:lnTo>
                        <a:lnTo>
                          <a:pt x="928" y="696"/>
                        </a:lnTo>
                        <a:lnTo>
                          <a:pt x="928" y="691"/>
                        </a:lnTo>
                        <a:lnTo>
                          <a:pt x="932" y="679"/>
                        </a:lnTo>
                        <a:lnTo>
                          <a:pt x="928" y="679"/>
                        </a:lnTo>
                        <a:lnTo>
                          <a:pt x="928" y="671"/>
                        </a:lnTo>
                        <a:lnTo>
                          <a:pt x="928" y="667"/>
                        </a:lnTo>
                        <a:lnTo>
                          <a:pt x="928" y="655"/>
                        </a:lnTo>
                        <a:lnTo>
                          <a:pt x="936" y="643"/>
                        </a:lnTo>
                        <a:lnTo>
                          <a:pt x="936" y="630"/>
                        </a:lnTo>
                        <a:lnTo>
                          <a:pt x="940" y="622"/>
                        </a:lnTo>
                        <a:lnTo>
                          <a:pt x="944" y="614"/>
                        </a:lnTo>
                        <a:lnTo>
                          <a:pt x="944" y="606"/>
                        </a:lnTo>
                        <a:lnTo>
                          <a:pt x="944" y="594"/>
                        </a:lnTo>
                        <a:lnTo>
                          <a:pt x="952" y="582"/>
                        </a:lnTo>
                        <a:lnTo>
                          <a:pt x="948" y="582"/>
                        </a:lnTo>
                        <a:lnTo>
                          <a:pt x="948" y="578"/>
                        </a:lnTo>
                        <a:lnTo>
                          <a:pt x="944" y="565"/>
                        </a:lnTo>
                        <a:lnTo>
                          <a:pt x="944" y="565"/>
                        </a:lnTo>
                        <a:lnTo>
                          <a:pt x="956" y="553"/>
                        </a:lnTo>
                        <a:lnTo>
                          <a:pt x="960" y="545"/>
                        </a:lnTo>
                        <a:lnTo>
                          <a:pt x="960" y="545"/>
                        </a:lnTo>
                        <a:lnTo>
                          <a:pt x="964" y="541"/>
                        </a:lnTo>
                        <a:lnTo>
                          <a:pt x="977" y="533"/>
                        </a:lnTo>
                        <a:lnTo>
                          <a:pt x="981" y="521"/>
                        </a:lnTo>
                        <a:lnTo>
                          <a:pt x="993" y="516"/>
                        </a:lnTo>
                        <a:lnTo>
                          <a:pt x="993" y="512"/>
                        </a:lnTo>
                        <a:lnTo>
                          <a:pt x="997" y="512"/>
                        </a:lnTo>
                        <a:lnTo>
                          <a:pt x="1005" y="500"/>
                        </a:lnTo>
                        <a:lnTo>
                          <a:pt x="1013" y="492"/>
                        </a:lnTo>
                        <a:lnTo>
                          <a:pt x="1017" y="480"/>
                        </a:lnTo>
                        <a:lnTo>
                          <a:pt x="1034" y="472"/>
                        </a:lnTo>
                        <a:lnTo>
                          <a:pt x="1042" y="460"/>
                        </a:lnTo>
                        <a:lnTo>
                          <a:pt x="1050" y="447"/>
                        </a:lnTo>
                        <a:lnTo>
                          <a:pt x="1058" y="435"/>
                        </a:lnTo>
                        <a:lnTo>
                          <a:pt x="1066" y="423"/>
                        </a:lnTo>
                        <a:lnTo>
                          <a:pt x="1078" y="423"/>
                        </a:lnTo>
                        <a:lnTo>
                          <a:pt x="1078" y="411"/>
                        </a:lnTo>
                        <a:lnTo>
                          <a:pt x="1082" y="407"/>
                        </a:lnTo>
                        <a:lnTo>
                          <a:pt x="1091" y="403"/>
                        </a:lnTo>
                        <a:lnTo>
                          <a:pt x="1099" y="398"/>
                        </a:lnTo>
                        <a:lnTo>
                          <a:pt x="1107" y="390"/>
                        </a:lnTo>
                        <a:lnTo>
                          <a:pt x="1119" y="386"/>
                        </a:lnTo>
                        <a:lnTo>
                          <a:pt x="1127" y="382"/>
                        </a:lnTo>
                        <a:lnTo>
                          <a:pt x="1131" y="370"/>
                        </a:lnTo>
                        <a:lnTo>
                          <a:pt x="1143" y="370"/>
                        </a:lnTo>
                        <a:lnTo>
                          <a:pt x="1152" y="362"/>
                        </a:lnTo>
                        <a:lnTo>
                          <a:pt x="1164" y="358"/>
                        </a:lnTo>
                        <a:lnTo>
                          <a:pt x="1176" y="350"/>
                        </a:lnTo>
                        <a:lnTo>
                          <a:pt x="1188" y="346"/>
                        </a:lnTo>
                        <a:lnTo>
                          <a:pt x="1196" y="333"/>
                        </a:lnTo>
                        <a:lnTo>
                          <a:pt x="1196" y="321"/>
                        </a:lnTo>
                        <a:lnTo>
                          <a:pt x="1196" y="309"/>
                        </a:lnTo>
                        <a:lnTo>
                          <a:pt x="1196" y="297"/>
                        </a:lnTo>
                        <a:lnTo>
                          <a:pt x="1200" y="289"/>
                        </a:lnTo>
                        <a:lnTo>
                          <a:pt x="1196" y="280"/>
                        </a:lnTo>
                        <a:lnTo>
                          <a:pt x="1188" y="268"/>
                        </a:lnTo>
                        <a:lnTo>
                          <a:pt x="1188" y="256"/>
                        </a:lnTo>
                        <a:lnTo>
                          <a:pt x="1180" y="244"/>
                        </a:lnTo>
                        <a:lnTo>
                          <a:pt x="1168" y="240"/>
                        </a:lnTo>
                        <a:lnTo>
                          <a:pt x="1160" y="244"/>
                        </a:lnTo>
                        <a:lnTo>
                          <a:pt x="1143" y="244"/>
                        </a:lnTo>
                        <a:lnTo>
                          <a:pt x="1143" y="244"/>
                        </a:lnTo>
                        <a:lnTo>
                          <a:pt x="1139" y="248"/>
                        </a:lnTo>
                        <a:lnTo>
                          <a:pt x="1143" y="260"/>
                        </a:lnTo>
                        <a:lnTo>
                          <a:pt x="1139" y="272"/>
                        </a:lnTo>
                        <a:lnTo>
                          <a:pt x="1139" y="285"/>
                        </a:lnTo>
                        <a:lnTo>
                          <a:pt x="1139" y="285"/>
                        </a:lnTo>
                        <a:lnTo>
                          <a:pt x="1139" y="297"/>
                        </a:lnTo>
                        <a:lnTo>
                          <a:pt x="1131" y="309"/>
                        </a:lnTo>
                        <a:lnTo>
                          <a:pt x="1119" y="321"/>
                        </a:lnTo>
                        <a:lnTo>
                          <a:pt x="1119" y="321"/>
                        </a:lnTo>
                        <a:lnTo>
                          <a:pt x="1107" y="333"/>
                        </a:lnTo>
                        <a:lnTo>
                          <a:pt x="1103" y="329"/>
                        </a:lnTo>
                        <a:lnTo>
                          <a:pt x="1091" y="333"/>
                        </a:lnTo>
                        <a:lnTo>
                          <a:pt x="1082" y="346"/>
                        </a:lnTo>
                        <a:lnTo>
                          <a:pt x="1078" y="358"/>
                        </a:lnTo>
                        <a:lnTo>
                          <a:pt x="1070" y="362"/>
                        </a:lnTo>
                        <a:lnTo>
                          <a:pt x="1062" y="354"/>
                        </a:lnTo>
                        <a:lnTo>
                          <a:pt x="1058" y="354"/>
                        </a:lnTo>
                        <a:lnTo>
                          <a:pt x="1042" y="358"/>
                        </a:lnTo>
                        <a:lnTo>
                          <a:pt x="1034" y="370"/>
                        </a:lnTo>
                        <a:lnTo>
                          <a:pt x="1021" y="366"/>
                        </a:lnTo>
                        <a:lnTo>
                          <a:pt x="1013" y="366"/>
                        </a:lnTo>
                        <a:lnTo>
                          <a:pt x="1005" y="362"/>
                        </a:lnTo>
                        <a:lnTo>
                          <a:pt x="993" y="366"/>
                        </a:lnTo>
                        <a:lnTo>
                          <a:pt x="981" y="362"/>
                        </a:lnTo>
                        <a:lnTo>
                          <a:pt x="973" y="362"/>
                        </a:lnTo>
                        <a:lnTo>
                          <a:pt x="960" y="358"/>
                        </a:lnTo>
                        <a:lnTo>
                          <a:pt x="948" y="354"/>
                        </a:lnTo>
                        <a:lnTo>
                          <a:pt x="936" y="354"/>
                        </a:lnTo>
                        <a:lnTo>
                          <a:pt x="928" y="354"/>
                        </a:lnTo>
                        <a:lnTo>
                          <a:pt x="911" y="354"/>
                        </a:lnTo>
                        <a:lnTo>
                          <a:pt x="903" y="354"/>
                        </a:lnTo>
                        <a:lnTo>
                          <a:pt x="903" y="350"/>
                        </a:lnTo>
                        <a:lnTo>
                          <a:pt x="903" y="337"/>
                        </a:lnTo>
                        <a:lnTo>
                          <a:pt x="916" y="329"/>
                        </a:lnTo>
                        <a:lnTo>
                          <a:pt x="920" y="321"/>
                        </a:lnTo>
                        <a:lnTo>
                          <a:pt x="928" y="309"/>
                        </a:lnTo>
                        <a:lnTo>
                          <a:pt x="924" y="305"/>
                        </a:lnTo>
                        <a:lnTo>
                          <a:pt x="928" y="293"/>
                        </a:lnTo>
                        <a:lnTo>
                          <a:pt x="932" y="276"/>
                        </a:lnTo>
                        <a:lnTo>
                          <a:pt x="944" y="272"/>
                        </a:lnTo>
                        <a:lnTo>
                          <a:pt x="948" y="260"/>
                        </a:lnTo>
                        <a:lnTo>
                          <a:pt x="956" y="248"/>
                        </a:lnTo>
                        <a:lnTo>
                          <a:pt x="964" y="236"/>
                        </a:lnTo>
                        <a:lnTo>
                          <a:pt x="956" y="224"/>
                        </a:lnTo>
                        <a:lnTo>
                          <a:pt x="956" y="224"/>
                        </a:lnTo>
                        <a:lnTo>
                          <a:pt x="956" y="219"/>
                        </a:lnTo>
                        <a:lnTo>
                          <a:pt x="940" y="211"/>
                        </a:lnTo>
                        <a:lnTo>
                          <a:pt x="928" y="207"/>
                        </a:lnTo>
                        <a:lnTo>
                          <a:pt x="920" y="203"/>
                        </a:lnTo>
                        <a:lnTo>
                          <a:pt x="911" y="195"/>
                        </a:lnTo>
                        <a:lnTo>
                          <a:pt x="899" y="195"/>
                        </a:lnTo>
                        <a:lnTo>
                          <a:pt x="887" y="187"/>
                        </a:lnTo>
                        <a:lnTo>
                          <a:pt x="875" y="183"/>
                        </a:lnTo>
                        <a:lnTo>
                          <a:pt x="863" y="175"/>
                        </a:lnTo>
                        <a:lnTo>
                          <a:pt x="850" y="167"/>
                        </a:lnTo>
                        <a:lnTo>
                          <a:pt x="838" y="158"/>
                        </a:lnTo>
                        <a:lnTo>
                          <a:pt x="830" y="150"/>
                        </a:lnTo>
                        <a:lnTo>
                          <a:pt x="818" y="142"/>
                        </a:lnTo>
                        <a:lnTo>
                          <a:pt x="810" y="142"/>
                        </a:lnTo>
                        <a:lnTo>
                          <a:pt x="798" y="142"/>
                        </a:lnTo>
                        <a:lnTo>
                          <a:pt x="798" y="142"/>
                        </a:lnTo>
                        <a:lnTo>
                          <a:pt x="793" y="142"/>
                        </a:lnTo>
                        <a:lnTo>
                          <a:pt x="781" y="134"/>
                        </a:lnTo>
                        <a:lnTo>
                          <a:pt x="769" y="134"/>
                        </a:lnTo>
                        <a:lnTo>
                          <a:pt x="769" y="134"/>
                        </a:lnTo>
                        <a:lnTo>
                          <a:pt x="757" y="126"/>
                        </a:lnTo>
                        <a:lnTo>
                          <a:pt x="749" y="114"/>
                        </a:lnTo>
                        <a:lnTo>
                          <a:pt x="736" y="106"/>
                        </a:lnTo>
                        <a:lnTo>
                          <a:pt x="736" y="106"/>
                        </a:lnTo>
                        <a:lnTo>
                          <a:pt x="724" y="97"/>
                        </a:lnTo>
                        <a:lnTo>
                          <a:pt x="712" y="89"/>
                        </a:lnTo>
                        <a:lnTo>
                          <a:pt x="700" y="81"/>
                        </a:lnTo>
                        <a:lnTo>
                          <a:pt x="692" y="69"/>
                        </a:lnTo>
                        <a:lnTo>
                          <a:pt x="684" y="57"/>
                        </a:lnTo>
                        <a:lnTo>
                          <a:pt x="675" y="45"/>
                        </a:lnTo>
                        <a:lnTo>
                          <a:pt x="671" y="45"/>
                        </a:lnTo>
                        <a:lnTo>
                          <a:pt x="671" y="40"/>
                        </a:lnTo>
                        <a:lnTo>
                          <a:pt x="659" y="28"/>
                        </a:lnTo>
                        <a:lnTo>
                          <a:pt x="655" y="24"/>
                        </a:lnTo>
                        <a:lnTo>
                          <a:pt x="647" y="12"/>
                        </a:lnTo>
                        <a:lnTo>
                          <a:pt x="635" y="12"/>
                        </a:lnTo>
                        <a:lnTo>
                          <a:pt x="623" y="16"/>
                        </a:lnTo>
                        <a:lnTo>
                          <a:pt x="598" y="16"/>
                        </a:lnTo>
                        <a:lnTo>
                          <a:pt x="594" y="16"/>
                        </a:lnTo>
                        <a:lnTo>
                          <a:pt x="594" y="16"/>
                        </a:lnTo>
                        <a:lnTo>
                          <a:pt x="594" y="16"/>
                        </a:lnTo>
                        <a:lnTo>
                          <a:pt x="586" y="16"/>
                        </a:lnTo>
                        <a:lnTo>
                          <a:pt x="574" y="24"/>
                        </a:lnTo>
                        <a:lnTo>
                          <a:pt x="570" y="36"/>
                        </a:lnTo>
                        <a:lnTo>
                          <a:pt x="562" y="49"/>
                        </a:lnTo>
                        <a:lnTo>
                          <a:pt x="557" y="61"/>
                        </a:lnTo>
                        <a:lnTo>
                          <a:pt x="557" y="69"/>
                        </a:lnTo>
                        <a:lnTo>
                          <a:pt x="549" y="61"/>
                        </a:lnTo>
                        <a:lnTo>
                          <a:pt x="549" y="57"/>
                        </a:lnTo>
                        <a:lnTo>
                          <a:pt x="549" y="49"/>
                        </a:lnTo>
                        <a:lnTo>
                          <a:pt x="541" y="36"/>
                        </a:lnTo>
                        <a:lnTo>
                          <a:pt x="537" y="24"/>
                        </a:lnTo>
                        <a:lnTo>
                          <a:pt x="529" y="24"/>
                        </a:lnTo>
                        <a:lnTo>
                          <a:pt x="517" y="20"/>
                        </a:lnTo>
                        <a:lnTo>
                          <a:pt x="505" y="20"/>
                        </a:lnTo>
                        <a:lnTo>
                          <a:pt x="492" y="20"/>
                        </a:lnTo>
                        <a:lnTo>
                          <a:pt x="480" y="20"/>
                        </a:lnTo>
                        <a:lnTo>
                          <a:pt x="480" y="20"/>
                        </a:lnTo>
                        <a:lnTo>
                          <a:pt x="476" y="20"/>
                        </a:lnTo>
                        <a:lnTo>
                          <a:pt x="464" y="20"/>
                        </a:lnTo>
                        <a:lnTo>
                          <a:pt x="456" y="8"/>
                        </a:lnTo>
                        <a:lnTo>
                          <a:pt x="444" y="0"/>
                        </a:lnTo>
                        <a:lnTo>
                          <a:pt x="439" y="12"/>
                        </a:lnTo>
                        <a:lnTo>
                          <a:pt x="435" y="20"/>
                        </a:lnTo>
                        <a:lnTo>
                          <a:pt x="431" y="20"/>
                        </a:lnTo>
                        <a:lnTo>
                          <a:pt x="419" y="24"/>
                        </a:lnTo>
                        <a:lnTo>
                          <a:pt x="411" y="36"/>
                        </a:lnTo>
                        <a:lnTo>
                          <a:pt x="407" y="40"/>
                        </a:lnTo>
                        <a:lnTo>
                          <a:pt x="395" y="53"/>
                        </a:lnTo>
                        <a:lnTo>
                          <a:pt x="382" y="65"/>
                        </a:lnTo>
                        <a:lnTo>
                          <a:pt x="395" y="77"/>
                        </a:lnTo>
                        <a:lnTo>
                          <a:pt x="391" y="89"/>
                        </a:lnTo>
                        <a:lnTo>
                          <a:pt x="387" y="101"/>
                        </a:lnTo>
                        <a:lnTo>
                          <a:pt x="382" y="114"/>
                        </a:lnTo>
                        <a:lnTo>
                          <a:pt x="378" y="122"/>
                        </a:lnTo>
                        <a:lnTo>
                          <a:pt x="378" y="126"/>
                        </a:lnTo>
                        <a:lnTo>
                          <a:pt x="378" y="130"/>
                        </a:lnTo>
                        <a:lnTo>
                          <a:pt x="370" y="142"/>
                        </a:lnTo>
                        <a:lnTo>
                          <a:pt x="362" y="150"/>
                        </a:lnTo>
                        <a:lnTo>
                          <a:pt x="358" y="150"/>
                        </a:lnTo>
                        <a:lnTo>
                          <a:pt x="354" y="150"/>
                        </a:lnTo>
                        <a:lnTo>
                          <a:pt x="342" y="158"/>
                        </a:lnTo>
                        <a:lnTo>
                          <a:pt x="330" y="163"/>
                        </a:lnTo>
                        <a:lnTo>
                          <a:pt x="317" y="171"/>
                        </a:lnTo>
                        <a:lnTo>
                          <a:pt x="317" y="171"/>
                        </a:lnTo>
                        <a:lnTo>
                          <a:pt x="305" y="183"/>
                        </a:lnTo>
                        <a:lnTo>
                          <a:pt x="301" y="195"/>
                        </a:lnTo>
                        <a:lnTo>
                          <a:pt x="309" y="207"/>
                        </a:lnTo>
                        <a:lnTo>
                          <a:pt x="305" y="215"/>
                        </a:lnTo>
                        <a:lnTo>
                          <a:pt x="301" y="224"/>
                        </a:lnTo>
                        <a:lnTo>
                          <a:pt x="301" y="232"/>
                        </a:lnTo>
                        <a:lnTo>
                          <a:pt x="301" y="244"/>
                        </a:lnTo>
                        <a:lnTo>
                          <a:pt x="305" y="256"/>
                        </a:lnTo>
                        <a:lnTo>
                          <a:pt x="309" y="268"/>
                        </a:lnTo>
                        <a:lnTo>
                          <a:pt x="309" y="280"/>
                        </a:lnTo>
                        <a:lnTo>
                          <a:pt x="301" y="293"/>
                        </a:lnTo>
                        <a:lnTo>
                          <a:pt x="301" y="305"/>
                        </a:lnTo>
                        <a:lnTo>
                          <a:pt x="309" y="313"/>
                        </a:lnTo>
                        <a:lnTo>
                          <a:pt x="317" y="325"/>
                        </a:lnTo>
                        <a:lnTo>
                          <a:pt x="317" y="329"/>
                        </a:lnTo>
                        <a:lnTo>
                          <a:pt x="305" y="337"/>
                        </a:lnTo>
                        <a:lnTo>
                          <a:pt x="293" y="342"/>
                        </a:lnTo>
                        <a:lnTo>
                          <a:pt x="281" y="350"/>
                        </a:lnTo>
                        <a:lnTo>
                          <a:pt x="277" y="362"/>
                        </a:lnTo>
                        <a:lnTo>
                          <a:pt x="264" y="386"/>
                        </a:lnTo>
                        <a:lnTo>
                          <a:pt x="264" y="390"/>
                        </a:lnTo>
                        <a:lnTo>
                          <a:pt x="256" y="403"/>
                        </a:lnTo>
                        <a:lnTo>
                          <a:pt x="244" y="415"/>
                        </a:lnTo>
                        <a:lnTo>
                          <a:pt x="236" y="427"/>
                        </a:lnTo>
                        <a:lnTo>
                          <a:pt x="232" y="435"/>
                        </a:lnTo>
                        <a:lnTo>
                          <a:pt x="232" y="447"/>
                        </a:lnTo>
                        <a:lnTo>
                          <a:pt x="228" y="460"/>
                        </a:lnTo>
                        <a:lnTo>
                          <a:pt x="224" y="472"/>
                        </a:lnTo>
                        <a:lnTo>
                          <a:pt x="216" y="484"/>
                        </a:lnTo>
                        <a:lnTo>
                          <a:pt x="212" y="484"/>
                        </a:lnTo>
                        <a:lnTo>
                          <a:pt x="216" y="496"/>
                        </a:lnTo>
                        <a:lnTo>
                          <a:pt x="216" y="500"/>
                        </a:lnTo>
                        <a:lnTo>
                          <a:pt x="220" y="512"/>
                        </a:lnTo>
                        <a:lnTo>
                          <a:pt x="220" y="521"/>
                        </a:lnTo>
                        <a:lnTo>
                          <a:pt x="220" y="533"/>
                        </a:lnTo>
                        <a:lnTo>
                          <a:pt x="224" y="541"/>
                        </a:lnTo>
                        <a:lnTo>
                          <a:pt x="224" y="545"/>
                        </a:lnTo>
                        <a:lnTo>
                          <a:pt x="216" y="557"/>
                        </a:lnTo>
                        <a:lnTo>
                          <a:pt x="203" y="561"/>
                        </a:lnTo>
                        <a:lnTo>
                          <a:pt x="195" y="573"/>
                        </a:lnTo>
                        <a:lnTo>
                          <a:pt x="195" y="590"/>
                        </a:lnTo>
                        <a:lnTo>
                          <a:pt x="195" y="598"/>
                        </a:lnTo>
                        <a:lnTo>
                          <a:pt x="183" y="606"/>
                        </a:lnTo>
                        <a:lnTo>
                          <a:pt x="179" y="618"/>
                        </a:lnTo>
                        <a:lnTo>
                          <a:pt x="179" y="630"/>
                        </a:lnTo>
                        <a:lnTo>
                          <a:pt x="183" y="643"/>
                        </a:lnTo>
                        <a:lnTo>
                          <a:pt x="187" y="655"/>
                        </a:lnTo>
                        <a:lnTo>
                          <a:pt x="191" y="667"/>
                        </a:lnTo>
                        <a:lnTo>
                          <a:pt x="195" y="679"/>
                        </a:lnTo>
                        <a:lnTo>
                          <a:pt x="199" y="683"/>
                        </a:lnTo>
                        <a:lnTo>
                          <a:pt x="203" y="696"/>
                        </a:lnTo>
                        <a:lnTo>
                          <a:pt x="203" y="708"/>
                        </a:lnTo>
                        <a:lnTo>
                          <a:pt x="207" y="716"/>
                        </a:lnTo>
                        <a:lnTo>
                          <a:pt x="207" y="720"/>
                        </a:lnTo>
                        <a:lnTo>
                          <a:pt x="216" y="724"/>
                        </a:lnTo>
                        <a:lnTo>
                          <a:pt x="216" y="724"/>
                        </a:lnTo>
                        <a:lnTo>
                          <a:pt x="207" y="736"/>
                        </a:lnTo>
                        <a:lnTo>
                          <a:pt x="207" y="740"/>
                        </a:lnTo>
                        <a:lnTo>
                          <a:pt x="216" y="752"/>
                        </a:lnTo>
                        <a:lnTo>
                          <a:pt x="216" y="752"/>
                        </a:lnTo>
                        <a:lnTo>
                          <a:pt x="228" y="757"/>
                        </a:lnTo>
                        <a:lnTo>
                          <a:pt x="224" y="769"/>
                        </a:lnTo>
                        <a:lnTo>
                          <a:pt x="224" y="781"/>
                        </a:lnTo>
                        <a:lnTo>
                          <a:pt x="220" y="793"/>
                        </a:lnTo>
                        <a:lnTo>
                          <a:pt x="224" y="805"/>
                        </a:lnTo>
                        <a:lnTo>
                          <a:pt x="216" y="818"/>
                        </a:lnTo>
                        <a:lnTo>
                          <a:pt x="212" y="818"/>
                        </a:lnTo>
                        <a:lnTo>
                          <a:pt x="212" y="822"/>
                        </a:lnTo>
                        <a:lnTo>
                          <a:pt x="199" y="846"/>
                        </a:lnTo>
                        <a:lnTo>
                          <a:pt x="195" y="858"/>
                        </a:lnTo>
                        <a:lnTo>
                          <a:pt x="191" y="870"/>
                        </a:lnTo>
                        <a:lnTo>
                          <a:pt x="183" y="883"/>
                        </a:lnTo>
                        <a:lnTo>
                          <a:pt x="183" y="887"/>
                        </a:lnTo>
                        <a:lnTo>
                          <a:pt x="187" y="899"/>
                        </a:lnTo>
                        <a:lnTo>
                          <a:pt x="187" y="911"/>
                        </a:lnTo>
                        <a:lnTo>
                          <a:pt x="191" y="923"/>
                        </a:lnTo>
                        <a:lnTo>
                          <a:pt x="191" y="936"/>
                        </a:lnTo>
                        <a:lnTo>
                          <a:pt x="187" y="944"/>
                        </a:lnTo>
                        <a:lnTo>
                          <a:pt x="187" y="948"/>
                        </a:lnTo>
                        <a:lnTo>
                          <a:pt x="175" y="952"/>
                        </a:lnTo>
                        <a:lnTo>
                          <a:pt x="171" y="964"/>
                        </a:lnTo>
                        <a:lnTo>
                          <a:pt x="159" y="964"/>
                        </a:lnTo>
                        <a:lnTo>
                          <a:pt x="151" y="968"/>
                        </a:lnTo>
                        <a:lnTo>
                          <a:pt x="151" y="972"/>
                        </a:lnTo>
                        <a:lnTo>
                          <a:pt x="146" y="984"/>
                        </a:lnTo>
                        <a:lnTo>
                          <a:pt x="146" y="997"/>
                        </a:lnTo>
                        <a:lnTo>
                          <a:pt x="146" y="1001"/>
                        </a:lnTo>
                        <a:lnTo>
                          <a:pt x="146" y="1013"/>
                        </a:lnTo>
                        <a:lnTo>
                          <a:pt x="142" y="1025"/>
                        </a:lnTo>
                        <a:lnTo>
                          <a:pt x="146" y="1037"/>
                        </a:lnTo>
                        <a:lnTo>
                          <a:pt x="142" y="1050"/>
                        </a:lnTo>
                        <a:lnTo>
                          <a:pt x="146" y="1062"/>
                        </a:lnTo>
                        <a:lnTo>
                          <a:pt x="151" y="1074"/>
                        </a:lnTo>
                        <a:lnTo>
                          <a:pt x="155" y="1086"/>
                        </a:lnTo>
                        <a:lnTo>
                          <a:pt x="155" y="1086"/>
                        </a:lnTo>
                        <a:lnTo>
                          <a:pt x="155" y="1098"/>
                        </a:lnTo>
                        <a:lnTo>
                          <a:pt x="163" y="1111"/>
                        </a:lnTo>
                        <a:lnTo>
                          <a:pt x="163" y="1123"/>
                        </a:lnTo>
                        <a:lnTo>
                          <a:pt x="163" y="1123"/>
                        </a:lnTo>
                        <a:lnTo>
                          <a:pt x="146" y="1127"/>
                        </a:lnTo>
                        <a:lnTo>
                          <a:pt x="138" y="1135"/>
                        </a:lnTo>
                        <a:lnTo>
                          <a:pt x="130" y="1139"/>
                        </a:lnTo>
                        <a:lnTo>
                          <a:pt x="130" y="1163"/>
                        </a:lnTo>
                        <a:lnTo>
                          <a:pt x="126" y="1176"/>
                        </a:lnTo>
                        <a:lnTo>
                          <a:pt x="122" y="1188"/>
                        </a:lnTo>
                        <a:lnTo>
                          <a:pt x="114" y="1188"/>
                        </a:lnTo>
                        <a:lnTo>
                          <a:pt x="110" y="1192"/>
                        </a:lnTo>
                        <a:lnTo>
                          <a:pt x="114" y="1200"/>
                        </a:lnTo>
                        <a:lnTo>
                          <a:pt x="114" y="1204"/>
                        </a:lnTo>
                        <a:lnTo>
                          <a:pt x="114" y="1216"/>
                        </a:lnTo>
                        <a:lnTo>
                          <a:pt x="114" y="1220"/>
                        </a:lnTo>
                        <a:lnTo>
                          <a:pt x="106" y="1233"/>
                        </a:lnTo>
                        <a:lnTo>
                          <a:pt x="110" y="1241"/>
                        </a:lnTo>
                        <a:lnTo>
                          <a:pt x="102" y="1253"/>
                        </a:lnTo>
                        <a:lnTo>
                          <a:pt x="98" y="1269"/>
                        </a:lnTo>
                        <a:lnTo>
                          <a:pt x="98" y="1277"/>
                        </a:lnTo>
                        <a:lnTo>
                          <a:pt x="102" y="1286"/>
                        </a:lnTo>
                        <a:lnTo>
                          <a:pt x="102" y="1294"/>
                        </a:lnTo>
                        <a:lnTo>
                          <a:pt x="102" y="1306"/>
                        </a:lnTo>
                        <a:lnTo>
                          <a:pt x="102" y="1318"/>
                        </a:lnTo>
                        <a:lnTo>
                          <a:pt x="102" y="1330"/>
                        </a:lnTo>
                        <a:lnTo>
                          <a:pt x="102" y="1342"/>
                        </a:lnTo>
                        <a:lnTo>
                          <a:pt x="106" y="1355"/>
                        </a:lnTo>
                        <a:lnTo>
                          <a:pt x="106" y="1359"/>
                        </a:lnTo>
                        <a:lnTo>
                          <a:pt x="102" y="1371"/>
                        </a:lnTo>
                        <a:lnTo>
                          <a:pt x="89" y="1375"/>
                        </a:lnTo>
                        <a:lnTo>
                          <a:pt x="89" y="1387"/>
                        </a:lnTo>
                        <a:lnTo>
                          <a:pt x="85" y="1399"/>
                        </a:lnTo>
                        <a:lnTo>
                          <a:pt x="85" y="1412"/>
                        </a:lnTo>
                        <a:lnTo>
                          <a:pt x="85" y="1424"/>
                        </a:lnTo>
                        <a:lnTo>
                          <a:pt x="85" y="1436"/>
                        </a:lnTo>
                        <a:lnTo>
                          <a:pt x="98" y="1440"/>
                        </a:lnTo>
                        <a:lnTo>
                          <a:pt x="110" y="1444"/>
                        </a:lnTo>
                        <a:lnTo>
                          <a:pt x="98" y="1456"/>
                        </a:lnTo>
                        <a:lnTo>
                          <a:pt x="102" y="1469"/>
                        </a:lnTo>
                        <a:lnTo>
                          <a:pt x="106" y="1473"/>
                        </a:lnTo>
                        <a:lnTo>
                          <a:pt x="110" y="1477"/>
                        </a:lnTo>
                        <a:lnTo>
                          <a:pt x="106" y="1489"/>
                        </a:lnTo>
                        <a:lnTo>
                          <a:pt x="114" y="1501"/>
                        </a:lnTo>
                        <a:lnTo>
                          <a:pt x="114" y="1501"/>
                        </a:lnTo>
                        <a:lnTo>
                          <a:pt x="110" y="1509"/>
                        </a:lnTo>
                        <a:lnTo>
                          <a:pt x="106" y="1521"/>
                        </a:lnTo>
                        <a:lnTo>
                          <a:pt x="102" y="1534"/>
                        </a:lnTo>
                        <a:lnTo>
                          <a:pt x="114" y="1534"/>
                        </a:lnTo>
                        <a:lnTo>
                          <a:pt x="126" y="1534"/>
                        </a:lnTo>
                        <a:lnTo>
                          <a:pt x="138" y="1538"/>
                        </a:lnTo>
                        <a:lnTo>
                          <a:pt x="146" y="1546"/>
                        </a:lnTo>
                        <a:lnTo>
                          <a:pt x="138" y="1558"/>
                        </a:lnTo>
                        <a:lnTo>
                          <a:pt x="126" y="1562"/>
                        </a:lnTo>
                        <a:lnTo>
                          <a:pt x="118" y="1562"/>
                        </a:lnTo>
                        <a:lnTo>
                          <a:pt x="106" y="1562"/>
                        </a:lnTo>
                        <a:lnTo>
                          <a:pt x="94" y="1562"/>
                        </a:lnTo>
                        <a:lnTo>
                          <a:pt x="98" y="1574"/>
                        </a:lnTo>
                        <a:lnTo>
                          <a:pt x="110" y="1574"/>
                        </a:lnTo>
                        <a:lnTo>
                          <a:pt x="118" y="1578"/>
                        </a:lnTo>
                        <a:lnTo>
                          <a:pt x="126" y="1591"/>
                        </a:lnTo>
                        <a:lnTo>
                          <a:pt x="134" y="1603"/>
                        </a:lnTo>
                        <a:lnTo>
                          <a:pt x="122" y="1611"/>
                        </a:lnTo>
                        <a:lnTo>
                          <a:pt x="118" y="1619"/>
                        </a:lnTo>
                        <a:lnTo>
                          <a:pt x="110" y="1623"/>
                        </a:lnTo>
                        <a:lnTo>
                          <a:pt x="106" y="1631"/>
                        </a:lnTo>
                        <a:lnTo>
                          <a:pt x="110" y="1644"/>
                        </a:lnTo>
                        <a:lnTo>
                          <a:pt x="114" y="1648"/>
                        </a:lnTo>
                        <a:lnTo>
                          <a:pt x="118" y="1648"/>
                        </a:lnTo>
                        <a:lnTo>
                          <a:pt x="114" y="1656"/>
                        </a:lnTo>
                        <a:lnTo>
                          <a:pt x="102" y="1664"/>
                        </a:lnTo>
                        <a:lnTo>
                          <a:pt x="110" y="1676"/>
                        </a:lnTo>
                        <a:lnTo>
                          <a:pt x="110" y="1680"/>
                        </a:lnTo>
                        <a:lnTo>
                          <a:pt x="110" y="1692"/>
                        </a:lnTo>
                        <a:lnTo>
                          <a:pt x="114" y="1696"/>
                        </a:lnTo>
                        <a:lnTo>
                          <a:pt x="114" y="1696"/>
                        </a:lnTo>
                        <a:lnTo>
                          <a:pt x="110" y="1709"/>
                        </a:lnTo>
                        <a:lnTo>
                          <a:pt x="98" y="1717"/>
                        </a:lnTo>
                        <a:lnTo>
                          <a:pt x="94" y="1725"/>
                        </a:lnTo>
                        <a:lnTo>
                          <a:pt x="98" y="1737"/>
                        </a:lnTo>
                        <a:lnTo>
                          <a:pt x="102" y="1745"/>
                        </a:lnTo>
                        <a:lnTo>
                          <a:pt x="94" y="1749"/>
                        </a:lnTo>
                        <a:lnTo>
                          <a:pt x="89" y="1753"/>
                        </a:lnTo>
                        <a:lnTo>
                          <a:pt x="77" y="1762"/>
                        </a:lnTo>
                        <a:lnTo>
                          <a:pt x="69" y="1786"/>
                        </a:lnTo>
                        <a:lnTo>
                          <a:pt x="61" y="1798"/>
                        </a:lnTo>
                        <a:lnTo>
                          <a:pt x="69" y="1810"/>
                        </a:lnTo>
                        <a:lnTo>
                          <a:pt x="77" y="1819"/>
                        </a:lnTo>
                        <a:lnTo>
                          <a:pt x="77" y="1823"/>
                        </a:lnTo>
                        <a:lnTo>
                          <a:pt x="69" y="1835"/>
                        </a:lnTo>
                        <a:lnTo>
                          <a:pt x="57" y="1843"/>
                        </a:lnTo>
                        <a:lnTo>
                          <a:pt x="57" y="1843"/>
                        </a:lnTo>
                        <a:lnTo>
                          <a:pt x="61" y="1855"/>
                        </a:lnTo>
                        <a:lnTo>
                          <a:pt x="61" y="1867"/>
                        </a:lnTo>
                        <a:lnTo>
                          <a:pt x="49" y="1875"/>
                        </a:lnTo>
                        <a:lnTo>
                          <a:pt x="41" y="1880"/>
                        </a:lnTo>
                        <a:lnTo>
                          <a:pt x="28" y="1892"/>
                        </a:lnTo>
                        <a:lnTo>
                          <a:pt x="24" y="1904"/>
                        </a:lnTo>
                        <a:lnTo>
                          <a:pt x="12" y="1908"/>
                        </a:lnTo>
                        <a:lnTo>
                          <a:pt x="0" y="1920"/>
                        </a:lnTo>
                        <a:lnTo>
                          <a:pt x="0" y="1932"/>
                        </a:lnTo>
                        <a:lnTo>
                          <a:pt x="4" y="1945"/>
                        </a:lnTo>
                        <a:lnTo>
                          <a:pt x="0" y="1957"/>
                        </a:lnTo>
                        <a:lnTo>
                          <a:pt x="4" y="1961"/>
                        </a:lnTo>
                        <a:lnTo>
                          <a:pt x="0" y="1973"/>
                        </a:lnTo>
                        <a:lnTo>
                          <a:pt x="12" y="1981"/>
                        </a:lnTo>
                        <a:lnTo>
                          <a:pt x="16" y="1993"/>
                        </a:lnTo>
                        <a:lnTo>
                          <a:pt x="16" y="2006"/>
                        </a:lnTo>
                        <a:lnTo>
                          <a:pt x="20" y="2018"/>
                        </a:lnTo>
                        <a:lnTo>
                          <a:pt x="33" y="2022"/>
                        </a:lnTo>
                        <a:lnTo>
                          <a:pt x="45" y="2014"/>
                        </a:lnTo>
                        <a:lnTo>
                          <a:pt x="57" y="2014"/>
                        </a:lnTo>
                        <a:lnTo>
                          <a:pt x="69" y="2010"/>
                        </a:lnTo>
                        <a:lnTo>
                          <a:pt x="77" y="2030"/>
                        </a:lnTo>
                        <a:lnTo>
                          <a:pt x="77" y="2042"/>
                        </a:lnTo>
                        <a:lnTo>
                          <a:pt x="69" y="2055"/>
                        </a:lnTo>
                        <a:lnTo>
                          <a:pt x="77" y="2063"/>
                        </a:lnTo>
                        <a:lnTo>
                          <a:pt x="77" y="2063"/>
                        </a:lnTo>
                        <a:lnTo>
                          <a:pt x="73" y="2075"/>
                        </a:lnTo>
                        <a:lnTo>
                          <a:pt x="69" y="2087"/>
                        </a:lnTo>
                        <a:lnTo>
                          <a:pt x="77" y="2099"/>
                        </a:lnTo>
                        <a:lnTo>
                          <a:pt x="89" y="2103"/>
                        </a:lnTo>
                        <a:lnTo>
                          <a:pt x="98" y="2116"/>
                        </a:lnTo>
                        <a:lnTo>
                          <a:pt x="98" y="2120"/>
                        </a:lnTo>
                        <a:lnTo>
                          <a:pt x="216" y="2120"/>
                        </a:lnTo>
                        <a:lnTo>
                          <a:pt x="224" y="2128"/>
                        </a:lnTo>
                        <a:lnTo>
                          <a:pt x="240" y="2132"/>
                        </a:lnTo>
                        <a:lnTo>
                          <a:pt x="240" y="2132"/>
                        </a:lnTo>
                        <a:lnTo>
                          <a:pt x="252" y="2132"/>
                        </a:lnTo>
                        <a:lnTo>
                          <a:pt x="264" y="2136"/>
                        </a:lnTo>
                        <a:lnTo>
                          <a:pt x="269" y="2136"/>
                        </a:lnTo>
                        <a:lnTo>
                          <a:pt x="281" y="2144"/>
                        </a:lnTo>
                        <a:lnTo>
                          <a:pt x="289" y="2144"/>
                        </a:lnTo>
                        <a:lnTo>
                          <a:pt x="293" y="2148"/>
                        </a:lnTo>
                        <a:lnTo>
                          <a:pt x="301" y="2148"/>
                        </a:lnTo>
                        <a:lnTo>
                          <a:pt x="301" y="2148"/>
                        </a:lnTo>
                        <a:lnTo>
                          <a:pt x="305" y="2148"/>
                        </a:lnTo>
                        <a:lnTo>
                          <a:pt x="305" y="2148"/>
                        </a:lnTo>
                        <a:lnTo>
                          <a:pt x="309" y="2152"/>
                        </a:lnTo>
                        <a:lnTo>
                          <a:pt x="309" y="2152"/>
                        </a:lnTo>
                        <a:lnTo>
                          <a:pt x="309" y="2152"/>
                        </a:lnTo>
                        <a:lnTo>
                          <a:pt x="309" y="2152"/>
                        </a:lnTo>
                        <a:lnTo>
                          <a:pt x="305" y="2140"/>
                        </a:lnTo>
                        <a:lnTo>
                          <a:pt x="297" y="2128"/>
                        </a:lnTo>
                        <a:lnTo>
                          <a:pt x="289" y="2116"/>
                        </a:lnTo>
                        <a:lnTo>
                          <a:pt x="285" y="2103"/>
                        </a:lnTo>
                        <a:lnTo>
                          <a:pt x="277" y="2091"/>
                        </a:lnTo>
                        <a:lnTo>
                          <a:pt x="264" y="2095"/>
                        </a:lnTo>
                        <a:lnTo>
                          <a:pt x="252" y="2087"/>
                        </a:lnTo>
                        <a:lnTo>
                          <a:pt x="240" y="2091"/>
                        </a:lnTo>
                        <a:lnTo>
                          <a:pt x="236" y="2091"/>
                        </a:lnTo>
                        <a:lnTo>
                          <a:pt x="240" y="2091"/>
                        </a:lnTo>
                        <a:lnTo>
                          <a:pt x="240" y="2091"/>
                        </a:lnTo>
                        <a:lnTo>
                          <a:pt x="248" y="2087"/>
                        </a:lnTo>
                        <a:lnTo>
                          <a:pt x="260" y="2087"/>
                        </a:lnTo>
                        <a:lnTo>
                          <a:pt x="273" y="2087"/>
                        </a:lnTo>
                        <a:lnTo>
                          <a:pt x="273" y="2075"/>
                        </a:lnTo>
                        <a:lnTo>
                          <a:pt x="269" y="2063"/>
                        </a:lnTo>
                        <a:lnTo>
                          <a:pt x="264" y="2050"/>
                        </a:lnTo>
                        <a:lnTo>
                          <a:pt x="264" y="2038"/>
                        </a:lnTo>
                        <a:lnTo>
                          <a:pt x="252" y="2046"/>
                        </a:lnTo>
                        <a:lnTo>
                          <a:pt x="248" y="2050"/>
                        </a:lnTo>
                        <a:lnTo>
                          <a:pt x="252" y="2046"/>
                        </a:lnTo>
                        <a:lnTo>
                          <a:pt x="252" y="2046"/>
                        </a:lnTo>
                        <a:lnTo>
                          <a:pt x="260" y="2038"/>
                        </a:lnTo>
                        <a:lnTo>
                          <a:pt x="264" y="2026"/>
                        </a:lnTo>
                        <a:lnTo>
                          <a:pt x="269" y="2014"/>
                        </a:lnTo>
                        <a:lnTo>
                          <a:pt x="273" y="2002"/>
                        </a:lnTo>
                        <a:lnTo>
                          <a:pt x="281" y="1989"/>
                        </a:lnTo>
                        <a:lnTo>
                          <a:pt x="293" y="1981"/>
                        </a:lnTo>
                        <a:lnTo>
                          <a:pt x="305" y="1981"/>
                        </a:lnTo>
                        <a:lnTo>
                          <a:pt x="301" y="1965"/>
                        </a:lnTo>
                        <a:lnTo>
                          <a:pt x="301" y="1961"/>
                        </a:lnTo>
                        <a:lnTo>
                          <a:pt x="289" y="1961"/>
                        </a:lnTo>
                        <a:lnTo>
                          <a:pt x="281" y="1961"/>
                        </a:lnTo>
                        <a:lnTo>
                          <a:pt x="281" y="1961"/>
                        </a:lnTo>
                        <a:lnTo>
                          <a:pt x="277" y="1965"/>
                        </a:lnTo>
                        <a:lnTo>
                          <a:pt x="273" y="1965"/>
                        </a:lnTo>
                        <a:lnTo>
                          <a:pt x="273" y="1961"/>
                        </a:lnTo>
                        <a:lnTo>
                          <a:pt x="277" y="1961"/>
                        </a:lnTo>
                        <a:lnTo>
                          <a:pt x="281" y="1961"/>
                        </a:lnTo>
                        <a:lnTo>
                          <a:pt x="293" y="1961"/>
                        </a:lnTo>
                        <a:lnTo>
                          <a:pt x="297" y="1949"/>
                        </a:lnTo>
                        <a:lnTo>
                          <a:pt x="293" y="1945"/>
                        </a:lnTo>
                        <a:lnTo>
                          <a:pt x="289" y="1941"/>
                        </a:lnTo>
                        <a:lnTo>
                          <a:pt x="297" y="1945"/>
                        </a:lnTo>
                        <a:lnTo>
                          <a:pt x="297" y="1949"/>
                        </a:lnTo>
                        <a:lnTo>
                          <a:pt x="305" y="1961"/>
                        </a:lnTo>
                        <a:lnTo>
                          <a:pt x="305" y="1961"/>
                        </a:lnTo>
                        <a:lnTo>
                          <a:pt x="317" y="1973"/>
                        </a:lnTo>
                        <a:lnTo>
                          <a:pt x="330" y="1969"/>
                        </a:lnTo>
                        <a:lnTo>
                          <a:pt x="338" y="1961"/>
                        </a:lnTo>
                        <a:lnTo>
                          <a:pt x="350" y="1949"/>
                        </a:lnTo>
                        <a:lnTo>
                          <a:pt x="350" y="1941"/>
                        </a:lnTo>
                        <a:lnTo>
                          <a:pt x="354" y="1928"/>
                        </a:lnTo>
                        <a:lnTo>
                          <a:pt x="354" y="1916"/>
                        </a:lnTo>
                        <a:lnTo>
                          <a:pt x="354" y="1904"/>
                        </a:lnTo>
                        <a:lnTo>
                          <a:pt x="358" y="1892"/>
                        </a:lnTo>
                        <a:lnTo>
                          <a:pt x="370" y="1880"/>
                        </a:lnTo>
                        <a:lnTo>
                          <a:pt x="378" y="1871"/>
                        </a:lnTo>
                        <a:lnTo>
                          <a:pt x="387" y="1859"/>
                        </a:lnTo>
                        <a:lnTo>
                          <a:pt x="399" y="1851"/>
                        </a:lnTo>
                        <a:lnTo>
                          <a:pt x="411" y="1847"/>
                        </a:lnTo>
                        <a:lnTo>
                          <a:pt x="423" y="1839"/>
                        </a:lnTo>
                        <a:lnTo>
                          <a:pt x="435" y="1835"/>
                        </a:lnTo>
                        <a:lnTo>
                          <a:pt x="444" y="1823"/>
                        </a:lnTo>
                        <a:lnTo>
                          <a:pt x="456" y="1814"/>
                        </a:lnTo>
                        <a:lnTo>
                          <a:pt x="468" y="1802"/>
                        </a:lnTo>
                        <a:lnTo>
                          <a:pt x="456" y="1790"/>
                        </a:lnTo>
                        <a:lnTo>
                          <a:pt x="448" y="1794"/>
                        </a:lnTo>
                        <a:lnTo>
                          <a:pt x="435" y="1798"/>
                        </a:lnTo>
                        <a:lnTo>
                          <a:pt x="431" y="1794"/>
                        </a:lnTo>
                        <a:lnTo>
                          <a:pt x="444" y="1794"/>
                        </a:lnTo>
                        <a:lnTo>
                          <a:pt x="456" y="1786"/>
                        </a:lnTo>
                        <a:lnTo>
                          <a:pt x="468" y="1778"/>
                        </a:lnTo>
                        <a:lnTo>
                          <a:pt x="472" y="1766"/>
                        </a:lnTo>
                        <a:lnTo>
                          <a:pt x="472" y="1753"/>
                        </a:lnTo>
                        <a:lnTo>
                          <a:pt x="468" y="1741"/>
                        </a:lnTo>
                        <a:lnTo>
                          <a:pt x="456" y="1733"/>
                        </a:lnTo>
                        <a:lnTo>
                          <a:pt x="444" y="1737"/>
                        </a:lnTo>
                        <a:lnTo>
                          <a:pt x="431" y="1733"/>
                        </a:lnTo>
                        <a:lnTo>
                          <a:pt x="419" y="1733"/>
                        </a:lnTo>
                        <a:lnTo>
                          <a:pt x="407" y="1729"/>
                        </a:lnTo>
                        <a:lnTo>
                          <a:pt x="395" y="1717"/>
                        </a:lnTo>
                        <a:lnTo>
                          <a:pt x="382" y="1709"/>
                        </a:lnTo>
                        <a:lnTo>
                          <a:pt x="370" y="1701"/>
                        </a:lnTo>
                        <a:lnTo>
                          <a:pt x="362" y="1688"/>
                        </a:lnTo>
                        <a:lnTo>
                          <a:pt x="358" y="1676"/>
                        </a:lnTo>
                        <a:lnTo>
                          <a:pt x="358" y="1664"/>
                        </a:lnTo>
                        <a:lnTo>
                          <a:pt x="362" y="1656"/>
                        </a:lnTo>
                        <a:lnTo>
                          <a:pt x="370" y="1644"/>
                        </a:lnTo>
                        <a:lnTo>
                          <a:pt x="374" y="1631"/>
                        </a:lnTo>
                        <a:lnTo>
                          <a:pt x="382" y="1619"/>
                        </a:lnTo>
                        <a:lnTo>
                          <a:pt x="391" y="1607"/>
                        </a:lnTo>
                        <a:lnTo>
                          <a:pt x="403" y="1595"/>
                        </a:lnTo>
                        <a:lnTo>
                          <a:pt x="415" y="1595"/>
                        </a:lnTo>
                        <a:lnTo>
                          <a:pt x="427" y="1591"/>
                        </a:lnTo>
                        <a:lnTo>
                          <a:pt x="439" y="1578"/>
                        </a:lnTo>
                        <a:lnTo>
                          <a:pt x="439" y="1578"/>
                        </a:lnTo>
                        <a:lnTo>
                          <a:pt x="452" y="1578"/>
                        </a:lnTo>
                        <a:lnTo>
                          <a:pt x="456" y="1578"/>
                        </a:lnTo>
                        <a:lnTo>
                          <a:pt x="464" y="1578"/>
                        </a:lnTo>
                        <a:lnTo>
                          <a:pt x="476" y="1583"/>
                        </a:lnTo>
                        <a:lnTo>
                          <a:pt x="480" y="1578"/>
                        </a:lnTo>
                        <a:lnTo>
                          <a:pt x="472" y="1566"/>
                        </a:lnTo>
                        <a:lnTo>
                          <a:pt x="476" y="1554"/>
                        </a:lnTo>
                        <a:lnTo>
                          <a:pt x="488" y="1546"/>
                        </a:lnTo>
                        <a:lnTo>
                          <a:pt x="496" y="1534"/>
                        </a:lnTo>
                        <a:lnTo>
                          <a:pt x="500" y="1526"/>
                        </a:lnTo>
                        <a:lnTo>
                          <a:pt x="500" y="1509"/>
                        </a:lnTo>
                        <a:lnTo>
                          <a:pt x="500" y="1501"/>
                        </a:lnTo>
                        <a:lnTo>
                          <a:pt x="496" y="1489"/>
                        </a:lnTo>
                        <a:lnTo>
                          <a:pt x="496" y="1477"/>
                        </a:lnTo>
                        <a:lnTo>
                          <a:pt x="509" y="1465"/>
                        </a:lnTo>
                        <a:lnTo>
                          <a:pt x="513" y="1456"/>
                        </a:lnTo>
                        <a:lnTo>
                          <a:pt x="513" y="1452"/>
                        </a:lnTo>
                        <a:lnTo>
                          <a:pt x="525" y="1444"/>
                        </a:lnTo>
                        <a:lnTo>
                          <a:pt x="537" y="1440"/>
                        </a:lnTo>
                        <a:lnTo>
                          <a:pt x="549" y="1436"/>
                        </a:lnTo>
                        <a:lnTo>
                          <a:pt x="537" y="1428"/>
                        </a:lnTo>
                        <a:lnTo>
                          <a:pt x="525" y="1420"/>
                        </a:lnTo>
                        <a:lnTo>
                          <a:pt x="517" y="1408"/>
                        </a:lnTo>
                        <a:lnTo>
                          <a:pt x="529" y="1403"/>
                        </a:lnTo>
                        <a:lnTo>
                          <a:pt x="541" y="1395"/>
                        </a:lnTo>
                        <a:lnTo>
                          <a:pt x="553" y="1399"/>
                        </a:lnTo>
                        <a:lnTo>
                          <a:pt x="562" y="1408"/>
                        </a:lnTo>
                        <a:lnTo>
                          <a:pt x="566" y="1420"/>
                        </a:lnTo>
                        <a:lnTo>
                          <a:pt x="578" y="1424"/>
                        </a:lnTo>
                        <a:lnTo>
                          <a:pt x="590" y="1420"/>
                        </a:lnTo>
                        <a:lnTo>
                          <a:pt x="598" y="1408"/>
                        </a:lnTo>
                        <a:lnTo>
                          <a:pt x="602" y="1395"/>
                        </a:lnTo>
                        <a:lnTo>
                          <a:pt x="602" y="1383"/>
                        </a:lnTo>
                        <a:lnTo>
                          <a:pt x="594" y="1371"/>
                        </a:lnTo>
                        <a:lnTo>
                          <a:pt x="582" y="1367"/>
                        </a:lnTo>
                        <a:lnTo>
                          <a:pt x="570" y="1371"/>
                        </a:lnTo>
                        <a:lnTo>
                          <a:pt x="557" y="1375"/>
                        </a:lnTo>
                        <a:lnTo>
                          <a:pt x="570" y="1379"/>
                        </a:lnTo>
                        <a:lnTo>
                          <a:pt x="570" y="1391"/>
                        </a:lnTo>
                        <a:lnTo>
                          <a:pt x="557" y="1387"/>
                        </a:lnTo>
                        <a:lnTo>
                          <a:pt x="545" y="1391"/>
                        </a:lnTo>
                        <a:lnTo>
                          <a:pt x="549" y="1379"/>
                        </a:lnTo>
                        <a:lnTo>
                          <a:pt x="537" y="1375"/>
                        </a:lnTo>
                        <a:lnTo>
                          <a:pt x="525" y="1371"/>
                        </a:lnTo>
                        <a:lnTo>
                          <a:pt x="513" y="1363"/>
                        </a:lnTo>
                        <a:lnTo>
                          <a:pt x="513" y="1359"/>
                        </a:lnTo>
                        <a:lnTo>
                          <a:pt x="513" y="1347"/>
                        </a:lnTo>
                        <a:lnTo>
                          <a:pt x="513" y="1338"/>
                        </a:lnTo>
                        <a:lnTo>
                          <a:pt x="517" y="1322"/>
                        </a:lnTo>
                        <a:lnTo>
                          <a:pt x="509" y="1310"/>
                        </a:lnTo>
                        <a:lnTo>
                          <a:pt x="509" y="1302"/>
                        </a:lnTo>
                        <a:lnTo>
                          <a:pt x="505" y="1290"/>
                        </a:lnTo>
                        <a:lnTo>
                          <a:pt x="509" y="1277"/>
                        </a:lnTo>
                        <a:lnTo>
                          <a:pt x="521" y="1269"/>
                        </a:lnTo>
                        <a:lnTo>
                          <a:pt x="533" y="1269"/>
                        </a:lnTo>
                        <a:lnTo>
                          <a:pt x="541" y="1277"/>
                        </a:lnTo>
                        <a:lnTo>
                          <a:pt x="566" y="1286"/>
                        </a:lnTo>
                        <a:lnTo>
                          <a:pt x="578" y="1290"/>
                        </a:lnTo>
                        <a:lnTo>
                          <a:pt x="590" y="1298"/>
                        </a:lnTo>
                        <a:lnTo>
                          <a:pt x="602" y="1298"/>
                        </a:lnTo>
                        <a:lnTo>
                          <a:pt x="614" y="1298"/>
                        </a:lnTo>
                        <a:lnTo>
                          <a:pt x="627" y="1298"/>
                        </a:lnTo>
                        <a:lnTo>
                          <a:pt x="639" y="1294"/>
                        </a:lnTo>
                        <a:lnTo>
                          <a:pt x="651" y="1290"/>
                        </a:lnTo>
                        <a:lnTo>
                          <a:pt x="663" y="1286"/>
                        </a:lnTo>
                        <a:lnTo>
                          <a:pt x="675" y="1277"/>
                        </a:lnTo>
                        <a:lnTo>
                          <a:pt x="680" y="1269"/>
                        </a:lnTo>
                        <a:lnTo>
                          <a:pt x="680" y="1257"/>
                        </a:lnTo>
                        <a:lnTo>
                          <a:pt x="671" y="1245"/>
                        </a:lnTo>
                        <a:lnTo>
                          <a:pt x="671" y="1233"/>
                        </a:lnTo>
                        <a:lnTo>
                          <a:pt x="675" y="1220"/>
                        </a:lnTo>
                        <a:lnTo>
                          <a:pt x="675" y="1216"/>
                        </a:lnTo>
                        <a:lnTo>
                          <a:pt x="680" y="1204"/>
                        </a:lnTo>
                        <a:lnTo>
                          <a:pt x="688" y="1204"/>
                        </a:lnTo>
                        <a:lnTo>
                          <a:pt x="692" y="1192"/>
                        </a:lnTo>
                        <a:lnTo>
                          <a:pt x="692" y="1180"/>
                        </a:lnTo>
                        <a:lnTo>
                          <a:pt x="680" y="1168"/>
                        </a:lnTo>
                        <a:lnTo>
                          <a:pt x="692" y="1176"/>
                        </a:lnTo>
                        <a:lnTo>
                          <a:pt x="680" y="1163"/>
                        </a:lnTo>
                        <a:lnTo>
                          <a:pt x="675" y="1151"/>
                        </a:lnTo>
                        <a:lnTo>
                          <a:pt x="675" y="1139"/>
                        </a:lnTo>
                        <a:lnTo>
                          <a:pt x="688" y="1131"/>
                        </a:lnTo>
                        <a:lnTo>
                          <a:pt x="700" y="1143"/>
                        </a:lnTo>
                        <a:lnTo>
                          <a:pt x="712" y="1143"/>
                        </a:lnTo>
                        <a:lnTo>
                          <a:pt x="724" y="1147"/>
                        </a:lnTo>
                        <a:lnTo>
                          <a:pt x="736" y="1143"/>
                        </a:lnTo>
                        <a:lnTo>
                          <a:pt x="749" y="1143"/>
                        </a:lnTo>
                        <a:lnTo>
                          <a:pt x="761" y="1143"/>
                        </a:lnTo>
                        <a:lnTo>
                          <a:pt x="773" y="1143"/>
                        </a:lnTo>
                        <a:lnTo>
                          <a:pt x="781" y="1139"/>
                        </a:lnTo>
                        <a:lnTo>
                          <a:pt x="798" y="1139"/>
                        </a:lnTo>
                        <a:lnTo>
                          <a:pt x="810" y="1135"/>
                        </a:lnTo>
                        <a:lnTo>
                          <a:pt x="818" y="1135"/>
                        </a:lnTo>
                        <a:lnTo>
                          <a:pt x="830" y="1131"/>
                        </a:lnTo>
                        <a:lnTo>
                          <a:pt x="842" y="1131"/>
                        </a:lnTo>
                        <a:lnTo>
                          <a:pt x="863" y="1123"/>
                        </a:lnTo>
                        <a:lnTo>
                          <a:pt x="875" y="1123"/>
                        </a:lnTo>
                        <a:lnTo>
                          <a:pt x="887" y="1119"/>
                        </a:lnTo>
                        <a:lnTo>
                          <a:pt x="899" y="1115"/>
                        </a:lnTo>
                        <a:lnTo>
                          <a:pt x="911" y="1111"/>
                        </a:lnTo>
                        <a:lnTo>
                          <a:pt x="924" y="1106"/>
                        </a:lnTo>
                        <a:lnTo>
                          <a:pt x="952" y="1090"/>
                        </a:lnTo>
                        <a:lnTo>
                          <a:pt x="964" y="1082"/>
                        </a:lnTo>
                        <a:lnTo>
                          <a:pt x="964" y="1070"/>
                        </a:lnTo>
                        <a:lnTo>
                          <a:pt x="973" y="1058"/>
                        </a:lnTo>
                        <a:lnTo>
                          <a:pt x="985" y="1045"/>
                        </a:lnTo>
                        <a:lnTo>
                          <a:pt x="993" y="1033"/>
                        </a:lnTo>
                        <a:lnTo>
                          <a:pt x="1001" y="1021"/>
                        </a:lnTo>
                        <a:lnTo>
                          <a:pt x="1009" y="1009"/>
                        </a:lnTo>
                        <a:lnTo>
                          <a:pt x="1017" y="1001"/>
                        </a:lnTo>
                        <a:lnTo>
                          <a:pt x="1017" y="988"/>
                        </a:lnTo>
                        <a:lnTo>
                          <a:pt x="1017" y="976"/>
                        </a:lnTo>
                        <a:lnTo>
                          <a:pt x="1017" y="964"/>
                        </a:lnTo>
                        <a:lnTo>
                          <a:pt x="1013" y="960"/>
                        </a:lnTo>
                        <a:lnTo>
                          <a:pt x="1013" y="956"/>
                        </a:lnTo>
                        <a:lnTo>
                          <a:pt x="1001" y="960"/>
                        </a:lnTo>
                        <a:lnTo>
                          <a:pt x="989" y="952"/>
                        </a:lnTo>
                        <a:lnTo>
                          <a:pt x="981" y="940"/>
                        </a:lnTo>
                        <a:lnTo>
                          <a:pt x="977" y="927"/>
                        </a:lnTo>
                        <a:lnTo>
                          <a:pt x="977" y="919"/>
                        </a:lnTo>
                        <a:lnTo>
                          <a:pt x="985" y="907"/>
                        </a:lnTo>
                        <a:lnTo>
                          <a:pt x="989" y="895"/>
                        </a:lnTo>
                        <a:lnTo>
                          <a:pt x="981" y="883"/>
                        </a:lnTo>
                        <a:lnTo>
                          <a:pt x="973" y="870"/>
                        </a:lnTo>
                        <a:lnTo>
                          <a:pt x="964" y="866"/>
                        </a:lnTo>
                        <a:lnTo>
                          <a:pt x="952" y="858"/>
                        </a:lnTo>
                        <a:lnTo>
                          <a:pt x="940" y="854"/>
                        </a:lnTo>
                        <a:lnTo>
                          <a:pt x="928" y="850"/>
                        </a:lnTo>
                        <a:lnTo>
                          <a:pt x="916" y="838"/>
                        </a:lnTo>
                        <a:lnTo>
                          <a:pt x="907" y="826"/>
                        </a:lnTo>
                        <a:lnTo>
                          <a:pt x="903" y="818"/>
                        </a:lnTo>
                        <a:lnTo>
                          <a:pt x="911" y="814"/>
                        </a:lnTo>
                        <a:lnTo>
                          <a:pt x="916" y="814"/>
                        </a:lnTo>
                        <a:lnTo>
                          <a:pt x="916" y="809"/>
                        </a:lnTo>
                        <a:lnTo>
                          <a:pt x="911" y="801"/>
                        </a:lnTo>
                        <a:lnTo>
                          <a:pt x="911" y="793"/>
                        </a:lnTo>
                        <a:lnTo>
                          <a:pt x="907" y="785"/>
                        </a:lnTo>
                        <a:lnTo>
                          <a:pt x="903" y="777"/>
                        </a:lnTo>
                        <a:lnTo>
                          <a:pt x="907" y="765"/>
                        </a:lnTo>
                        <a:lnTo>
                          <a:pt x="911" y="752"/>
                        </a:lnTo>
                        <a:lnTo>
                          <a:pt x="911" y="740"/>
                        </a:lnTo>
                        <a:lnTo>
                          <a:pt x="920" y="740"/>
                        </a:lnTo>
                        <a:lnTo>
                          <a:pt x="920" y="740"/>
                        </a:lnTo>
                        <a:lnTo>
                          <a:pt x="928" y="73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91" name="Freeform 599">
                    <a:extLst>
                      <a:ext uri="{FF2B5EF4-FFF2-40B4-BE49-F238E27FC236}">
                        <a16:creationId xmlns:a16="http://schemas.microsoft.com/office/drawing/2014/main" id="{D974B686-4F6F-47C5-A3EF-A500F750658A}"/>
                      </a:ext>
                    </a:extLst>
                  </p:cNvPr>
                  <p:cNvSpPr>
                    <a:spLocks/>
                  </p:cNvSpPr>
                  <p:nvPr/>
                </p:nvSpPr>
                <p:spPr bwMode="gray">
                  <a:xfrm>
                    <a:off x="6702" y="14177"/>
                    <a:ext cx="49" cy="17"/>
                  </a:xfrm>
                  <a:custGeom>
                    <a:avLst/>
                    <a:gdLst>
                      <a:gd name="T0" fmla="*/ 12 w 49"/>
                      <a:gd name="T1" fmla="*/ 4 h 17"/>
                      <a:gd name="T2" fmla="*/ 0 w 49"/>
                      <a:gd name="T3" fmla="*/ 17 h 17"/>
                      <a:gd name="T4" fmla="*/ 12 w 49"/>
                      <a:gd name="T5" fmla="*/ 13 h 17"/>
                      <a:gd name="T6" fmla="*/ 24 w 49"/>
                      <a:gd name="T7" fmla="*/ 9 h 17"/>
                      <a:gd name="T8" fmla="*/ 37 w 49"/>
                      <a:gd name="T9" fmla="*/ 9 h 17"/>
                      <a:gd name="T10" fmla="*/ 49 w 49"/>
                      <a:gd name="T11" fmla="*/ 0 h 17"/>
                      <a:gd name="T12" fmla="*/ 24 w 49"/>
                      <a:gd name="T13" fmla="*/ 0 h 17"/>
                      <a:gd name="T14" fmla="*/ 12 w 4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7">
                        <a:moveTo>
                          <a:pt x="12" y="4"/>
                        </a:moveTo>
                        <a:lnTo>
                          <a:pt x="0" y="17"/>
                        </a:lnTo>
                        <a:lnTo>
                          <a:pt x="12" y="13"/>
                        </a:lnTo>
                        <a:lnTo>
                          <a:pt x="24" y="9"/>
                        </a:lnTo>
                        <a:lnTo>
                          <a:pt x="37" y="9"/>
                        </a:lnTo>
                        <a:lnTo>
                          <a:pt x="49" y="0"/>
                        </a:lnTo>
                        <a:lnTo>
                          <a:pt x="24" y="0"/>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92" name="Freeform 600">
                    <a:extLst>
                      <a:ext uri="{FF2B5EF4-FFF2-40B4-BE49-F238E27FC236}">
                        <a16:creationId xmlns:a16="http://schemas.microsoft.com/office/drawing/2014/main" id="{6D249013-F606-4F73-BF62-933AA1E0DF6F}"/>
                      </a:ext>
                    </a:extLst>
                  </p:cNvPr>
                  <p:cNvSpPr>
                    <a:spLocks/>
                  </p:cNvSpPr>
                  <p:nvPr/>
                </p:nvSpPr>
                <p:spPr bwMode="gray">
                  <a:xfrm>
                    <a:off x="6466" y="14007"/>
                    <a:ext cx="212" cy="199"/>
                  </a:xfrm>
                  <a:custGeom>
                    <a:avLst/>
                    <a:gdLst>
                      <a:gd name="T0" fmla="*/ 187 w 212"/>
                      <a:gd name="T1" fmla="*/ 166 h 199"/>
                      <a:gd name="T2" fmla="*/ 175 w 212"/>
                      <a:gd name="T3" fmla="*/ 166 h 199"/>
                      <a:gd name="T4" fmla="*/ 163 w 212"/>
                      <a:gd name="T5" fmla="*/ 162 h 199"/>
                      <a:gd name="T6" fmla="*/ 151 w 212"/>
                      <a:gd name="T7" fmla="*/ 158 h 199"/>
                      <a:gd name="T8" fmla="*/ 126 w 212"/>
                      <a:gd name="T9" fmla="*/ 146 h 199"/>
                      <a:gd name="T10" fmla="*/ 114 w 212"/>
                      <a:gd name="T11" fmla="*/ 134 h 199"/>
                      <a:gd name="T12" fmla="*/ 102 w 212"/>
                      <a:gd name="T13" fmla="*/ 130 h 199"/>
                      <a:gd name="T14" fmla="*/ 90 w 212"/>
                      <a:gd name="T15" fmla="*/ 122 h 199"/>
                      <a:gd name="T16" fmla="*/ 77 w 212"/>
                      <a:gd name="T17" fmla="*/ 118 h 199"/>
                      <a:gd name="T18" fmla="*/ 65 w 212"/>
                      <a:gd name="T19" fmla="*/ 105 h 199"/>
                      <a:gd name="T20" fmla="*/ 53 w 212"/>
                      <a:gd name="T21" fmla="*/ 93 h 199"/>
                      <a:gd name="T22" fmla="*/ 49 w 212"/>
                      <a:gd name="T23" fmla="*/ 89 h 199"/>
                      <a:gd name="T24" fmla="*/ 37 w 212"/>
                      <a:gd name="T25" fmla="*/ 77 h 199"/>
                      <a:gd name="T26" fmla="*/ 33 w 212"/>
                      <a:gd name="T27" fmla="*/ 69 h 199"/>
                      <a:gd name="T28" fmla="*/ 28 w 212"/>
                      <a:gd name="T29" fmla="*/ 56 h 199"/>
                      <a:gd name="T30" fmla="*/ 16 w 212"/>
                      <a:gd name="T31" fmla="*/ 56 h 199"/>
                      <a:gd name="T32" fmla="*/ 4 w 212"/>
                      <a:gd name="T33" fmla="*/ 48 h 199"/>
                      <a:gd name="T34" fmla="*/ 12 w 212"/>
                      <a:gd name="T35" fmla="*/ 36 h 199"/>
                      <a:gd name="T36" fmla="*/ 20 w 212"/>
                      <a:gd name="T37" fmla="*/ 32 h 199"/>
                      <a:gd name="T38" fmla="*/ 16 w 212"/>
                      <a:gd name="T39" fmla="*/ 20 h 199"/>
                      <a:gd name="T40" fmla="*/ 4 w 212"/>
                      <a:gd name="T41" fmla="*/ 8 h 199"/>
                      <a:gd name="T42" fmla="*/ 4 w 212"/>
                      <a:gd name="T43" fmla="*/ 8 h 199"/>
                      <a:gd name="T44" fmla="*/ 0 w 212"/>
                      <a:gd name="T45" fmla="*/ 0 h 199"/>
                      <a:gd name="T46" fmla="*/ 0 w 212"/>
                      <a:gd name="T47" fmla="*/ 0 h 199"/>
                      <a:gd name="T48" fmla="*/ 0 w 212"/>
                      <a:gd name="T49" fmla="*/ 158 h 199"/>
                      <a:gd name="T50" fmla="*/ 0 w 212"/>
                      <a:gd name="T51" fmla="*/ 170 h 199"/>
                      <a:gd name="T52" fmla="*/ 0 w 212"/>
                      <a:gd name="T53" fmla="*/ 179 h 199"/>
                      <a:gd name="T54" fmla="*/ 4 w 212"/>
                      <a:gd name="T55" fmla="*/ 183 h 199"/>
                      <a:gd name="T56" fmla="*/ 8 w 212"/>
                      <a:gd name="T57" fmla="*/ 183 h 199"/>
                      <a:gd name="T58" fmla="*/ 20 w 212"/>
                      <a:gd name="T59" fmla="*/ 179 h 199"/>
                      <a:gd name="T60" fmla="*/ 20 w 212"/>
                      <a:gd name="T61" fmla="*/ 179 h 199"/>
                      <a:gd name="T62" fmla="*/ 28 w 212"/>
                      <a:gd name="T63" fmla="*/ 183 h 199"/>
                      <a:gd name="T64" fmla="*/ 41 w 212"/>
                      <a:gd name="T65" fmla="*/ 183 h 199"/>
                      <a:gd name="T66" fmla="*/ 53 w 212"/>
                      <a:gd name="T67" fmla="*/ 187 h 199"/>
                      <a:gd name="T68" fmla="*/ 65 w 212"/>
                      <a:gd name="T69" fmla="*/ 187 h 199"/>
                      <a:gd name="T70" fmla="*/ 90 w 212"/>
                      <a:gd name="T71" fmla="*/ 187 h 199"/>
                      <a:gd name="T72" fmla="*/ 102 w 212"/>
                      <a:gd name="T73" fmla="*/ 191 h 199"/>
                      <a:gd name="T74" fmla="*/ 114 w 212"/>
                      <a:gd name="T75" fmla="*/ 191 h 199"/>
                      <a:gd name="T76" fmla="*/ 126 w 212"/>
                      <a:gd name="T77" fmla="*/ 199 h 199"/>
                      <a:gd name="T78" fmla="*/ 138 w 212"/>
                      <a:gd name="T79" fmla="*/ 195 h 199"/>
                      <a:gd name="T80" fmla="*/ 151 w 212"/>
                      <a:gd name="T81" fmla="*/ 195 h 199"/>
                      <a:gd name="T82" fmla="*/ 159 w 212"/>
                      <a:gd name="T83" fmla="*/ 187 h 199"/>
                      <a:gd name="T84" fmla="*/ 175 w 212"/>
                      <a:gd name="T85" fmla="*/ 187 h 199"/>
                      <a:gd name="T86" fmla="*/ 183 w 212"/>
                      <a:gd name="T87" fmla="*/ 191 h 199"/>
                      <a:gd name="T88" fmla="*/ 195 w 212"/>
                      <a:gd name="T89" fmla="*/ 191 h 199"/>
                      <a:gd name="T90" fmla="*/ 203 w 212"/>
                      <a:gd name="T91" fmla="*/ 179 h 199"/>
                      <a:gd name="T92" fmla="*/ 212 w 212"/>
                      <a:gd name="T93" fmla="*/ 166 h 199"/>
                      <a:gd name="T94" fmla="*/ 199 w 212"/>
                      <a:gd name="T95" fmla="*/ 166 h 199"/>
                      <a:gd name="T96" fmla="*/ 187 w 212"/>
                      <a:gd name="T97" fmla="*/ 16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199">
                        <a:moveTo>
                          <a:pt x="187" y="166"/>
                        </a:moveTo>
                        <a:lnTo>
                          <a:pt x="175" y="166"/>
                        </a:lnTo>
                        <a:lnTo>
                          <a:pt x="163" y="162"/>
                        </a:lnTo>
                        <a:lnTo>
                          <a:pt x="151" y="158"/>
                        </a:lnTo>
                        <a:lnTo>
                          <a:pt x="126" y="146"/>
                        </a:lnTo>
                        <a:lnTo>
                          <a:pt x="114" y="134"/>
                        </a:lnTo>
                        <a:lnTo>
                          <a:pt x="102" y="130"/>
                        </a:lnTo>
                        <a:lnTo>
                          <a:pt x="90" y="122"/>
                        </a:lnTo>
                        <a:lnTo>
                          <a:pt x="77" y="118"/>
                        </a:lnTo>
                        <a:lnTo>
                          <a:pt x="65" y="105"/>
                        </a:lnTo>
                        <a:lnTo>
                          <a:pt x="53" y="93"/>
                        </a:lnTo>
                        <a:lnTo>
                          <a:pt x="49" y="89"/>
                        </a:lnTo>
                        <a:lnTo>
                          <a:pt x="37" y="77"/>
                        </a:lnTo>
                        <a:lnTo>
                          <a:pt x="33" y="69"/>
                        </a:lnTo>
                        <a:lnTo>
                          <a:pt x="28" y="56"/>
                        </a:lnTo>
                        <a:lnTo>
                          <a:pt x="16" y="56"/>
                        </a:lnTo>
                        <a:lnTo>
                          <a:pt x="4" y="48"/>
                        </a:lnTo>
                        <a:lnTo>
                          <a:pt x="12" y="36"/>
                        </a:lnTo>
                        <a:lnTo>
                          <a:pt x="20" y="32"/>
                        </a:lnTo>
                        <a:lnTo>
                          <a:pt x="16" y="20"/>
                        </a:lnTo>
                        <a:lnTo>
                          <a:pt x="4" y="8"/>
                        </a:lnTo>
                        <a:lnTo>
                          <a:pt x="4" y="8"/>
                        </a:lnTo>
                        <a:lnTo>
                          <a:pt x="0" y="0"/>
                        </a:lnTo>
                        <a:lnTo>
                          <a:pt x="0" y="0"/>
                        </a:lnTo>
                        <a:lnTo>
                          <a:pt x="0" y="158"/>
                        </a:lnTo>
                        <a:lnTo>
                          <a:pt x="0" y="170"/>
                        </a:lnTo>
                        <a:lnTo>
                          <a:pt x="0" y="179"/>
                        </a:lnTo>
                        <a:lnTo>
                          <a:pt x="4" y="183"/>
                        </a:lnTo>
                        <a:lnTo>
                          <a:pt x="8" y="183"/>
                        </a:lnTo>
                        <a:lnTo>
                          <a:pt x="20" y="179"/>
                        </a:lnTo>
                        <a:lnTo>
                          <a:pt x="20" y="179"/>
                        </a:lnTo>
                        <a:lnTo>
                          <a:pt x="28" y="183"/>
                        </a:lnTo>
                        <a:lnTo>
                          <a:pt x="41" y="183"/>
                        </a:lnTo>
                        <a:lnTo>
                          <a:pt x="53" y="187"/>
                        </a:lnTo>
                        <a:lnTo>
                          <a:pt x="65" y="187"/>
                        </a:lnTo>
                        <a:lnTo>
                          <a:pt x="90" y="187"/>
                        </a:lnTo>
                        <a:lnTo>
                          <a:pt x="102" y="191"/>
                        </a:lnTo>
                        <a:lnTo>
                          <a:pt x="114" y="191"/>
                        </a:lnTo>
                        <a:lnTo>
                          <a:pt x="126" y="199"/>
                        </a:lnTo>
                        <a:lnTo>
                          <a:pt x="138" y="195"/>
                        </a:lnTo>
                        <a:lnTo>
                          <a:pt x="151" y="195"/>
                        </a:lnTo>
                        <a:lnTo>
                          <a:pt x="159" y="187"/>
                        </a:lnTo>
                        <a:lnTo>
                          <a:pt x="175" y="187"/>
                        </a:lnTo>
                        <a:lnTo>
                          <a:pt x="183" y="191"/>
                        </a:lnTo>
                        <a:lnTo>
                          <a:pt x="195" y="191"/>
                        </a:lnTo>
                        <a:lnTo>
                          <a:pt x="203" y="179"/>
                        </a:lnTo>
                        <a:lnTo>
                          <a:pt x="212" y="166"/>
                        </a:lnTo>
                        <a:lnTo>
                          <a:pt x="199" y="166"/>
                        </a:lnTo>
                        <a:lnTo>
                          <a:pt x="187" y="16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93" name="Freeform 601">
                    <a:extLst>
                      <a:ext uri="{FF2B5EF4-FFF2-40B4-BE49-F238E27FC236}">
                        <a16:creationId xmlns:a16="http://schemas.microsoft.com/office/drawing/2014/main" id="{1F892C2C-F425-43AC-8031-AB7D46010C73}"/>
                      </a:ext>
                    </a:extLst>
                  </p:cNvPr>
                  <p:cNvSpPr>
                    <a:spLocks/>
                  </p:cNvSpPr>
                  <p:nvPr/>
                </p:nvSpPr>
                <p:spPr bwMode="gray">
                  <a:xfrm>
                    <a:off x="6564" y="14202"/>
                    <a:ext cx="12" cy="8"/>
                  </a:xfrm>
                  <a:custGeom>
                    <a:avLst/>
                    <a:gdLst>
                      <a:gd name="T0" fmla="*/ 0 w 12"/>
                      <a:gd name="T1" fmla="*/ 4 h 8"/>
                      <a:gd name="T2" fmla="*/ 12 w 12"/>
                      <a:gd name="T3" fmla="*/ 8 h 8"/>
                      <a:gd name="T4" fmla="*/ 0 w 12"/>
                      <a:gd name="T5" fmla="*/ 0 h 8"/>
                      <a:gd name="T6" fmla="*/ 0 w 12"/>
                      <a:gd name="T7" fmla="*/ 4 h 8"/>
                    </a:gdLst>
                    <a:ahLst/>
                    <a:cxnLst>
                      <a:cxn ang="0">
                        <a:pos x="T0" y="T1"/>
                      </a:cxn>
                      <a:cxn ang="0">
                        <a:pos x="T2" y="T3"/>
                      </a:cxn>
                      <a:cxn ang="0">
                        <a:pos x="T4" y="T5"/>
                      </a:cxn>
                      <a:cxn ang="0">
                        <a:pos x="T6" y="T7"/>
                      </a:cxn>
                    </a:cxnLst>
                    <a:rect l="0" t="0" r="r" b="b"/>
                    <a:pathLst>
                      <a:path w="12" h="8">
                        <a:moveTo>
                          <a:pt x="0" y="4"/>
                        </a:moveTo>
                        <a:lnTo>
                          <a:pt x="12" y="8"/>
                        </a:lnTo>
                        <a:lnTo>
                          <a:pt x="0"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689" name="Freeform 602">
                  <a:extLst>
                    <a:ext uri="{FF2B5EF4-FFF2-40B4-BE49-F238E27FC236}">
                      <a16:creationId xmlns:a16="http://schemas.microsoft.com/office/drawing/2014/main" id="{E99A7962-B82A-4ABF-840E-48492403B5F8}"/>
                    </a:ext>
                  </a:extLst>
                </p:cNvPr>
                <p:cNvSpPr>
                  <a:spLocks/>
                </p:cNvSpPr>
                <p:nvPr/>
              </p:nvSpPr>
              <p:spPr bwMode="gray">
                <a:xfrm>
                  <a:off x="6861" y="12985"/>
                  <a:ext cx="12" cy="12"/>
                </a:xfrm>
                <a:custGeom>
                  <a:avLst/>
                  <a:gdLst>
                    <a:gd name="T0" fmla="*/ 12 w 12"/>
                    <a:gd name="T1" fmla="*/ 12 h 12"/>
                    <a:gd name="T2" fmla="*/ 12 w 12"/>
                    <a:gd name="T3" fmla="*/ 4 h 12"/>
                    <a:gd name="T4" fmla="*/ 0 w 12"/>
                    <a:gd name="T5" fmla="*/ 0 h 12"/>
                    <a:gd name="T6" fmla="*/ 12 w 12"/>
                    <a:gd name="T7" fmla="*/ 12 h 12"/>
                  </a:gdLst>
                  <a:ahLst/>
                  <a:cxnLst>
                    <a:cxn ang="0">
                      <a:pos x="T0" y="T1"/>
                    </a:cxn>
                    <a:cxn ang="0">
                      <a:pos x="T2" y="T3"/>
                    </a:cxn>
                    <a:cxn ang="0">
                      <a:pos x="T4" y="T5"/>
                    </a:cxn>
                    <a:cxn ang="0">
                      <a:pos x="T6" y="T7"/>
                    </a:cxn>
                  </a:cxnLst>
                  <a:rect l="0" t="0" r="r" b="b"/>
                  <a:pathLst>
                    <a:path w="12" h="12">
                      <a:moveTo>
                        <a:pt x="12" y="12"/>
                      </a:moveTo>
                      <a:lnTo>
                        <a:pt x="12" y="4"/>
                      </a:lnTo>
                      <a:lnTo>
                        <a:pt x="0" y="0"/>
                      </a:lnTo>
                      <a:lnTo>
                        <a:pt x="12"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629" name="Group 603">
                <a:extLst>
                  <a:ext uri="{FF2B5EF4-FFF2-40B4-BE49-F238E27FC236}">
                    <a16:creationId xmlns:a16="http://schemas.microsoft.com/office/drawing/2014/main" id="{1298EE3D-31CB-47D9-849D-92556882ACE1}"/>
                  </a:ext>
                </a:extLst>
              </p:cNvPr>
              <p:cNvGrpSpPr>
                <a:grpSpLocks/>
              </p:cNvGrpSpPr>
              <p:nvPr/>
            </p:nvGrpSpPr>
            <p:grpSpPr bwMode="auto">
              <a:xfrm>
                <a:off x="4067517" y="5209148"/>
                <a:ext cx="191071" cy="1087348"/>
                <a:chOff x="6039" y="11565"/>
                <a:chExt cx="525" cy="2706"/>
              </a:xfrm>
              <a:solidFill>
                <a:srgbClr val="BABABA"/>
              </a:solidFill>
            </p:grpSpPr>
            <p:sp>
              <p:nvSpPr>
                <p:cNvPr id="630" name="Freeform 604">
                  <a:extLst>
                    <a:ext uri="{FF2B5EF4-FFF2-40B4-BE49-F238E27FC236}">
                      <a16:creationId xmlns:a16="http://schemas.microsoft.com/office/drawing/2014/main" id="{A568D796-17AC-4C96-92DF-E3DE49CFFD4A}"/>
                    </a:ext>
                  </a:extLst>
                </p:cNvPr>
                <p:cNvSpPr>
                  <a:spLocks/>
                </p:cNvSpPr>
                <p:nvPr/>
              </p:nvSpPr>
              <p:spPr bwMode="gray">
                <a:xfrm>
                  <a:off x="6039" y="11565"/>
                  <a:ext cx="525" cy="2543"/>
                </a:xfrm>
                <a:custGeom>
                  <a:avLst/>
                  <a:gdLst>
                    <a:gd name="T0" fmla="*/ 219 w 525"/>
                    <a:gd name="T1" fmla="*/ 2372 h 2543"/>
                    <a:gd name="T2" fmla="*/ 150 w 525"/>
                    <a:gd name="T3" fmla="*/ 2287 h 2543"/>
                    <a:gd name="T4" fmla="*/ 171 w 525"/>
                    <a:gd name="T5" fmla="*/ 2149 h 2543"/>
                    <a:gd name="T6" fmla="*/ 219 w 525"/>
                    <a:gd name="T7" fmla="*/ 2022 h 2543"/>
                    <a:gd name="T8" fmla="*/ 244 w 525"/>
                    <a:gd name="T9" fmla="*/ 1925 h 2543"/>
                    <a:gd name="T10" fmla="*/ 224 w 525"/>
                    <a:gd name="T11" fmla="*/ 1831 h 2543"/>
                    <a:gd name="T12" fmla="*/ 244 w 525"/>
                    <a:gd name="T13" fmla="*/ 1770 h 2543"/>
                    <a:gd name="T14" fmla="*/ 219 w 525"/>
                    <a:gd name="T15" fmla="*/ 1644 h 2543"/>
                    <a:gd name="T16" fmla="*/ 240 w 525"/>
                    <a:gd name="T17" fmla="*/ 1510 h 2543"/>
                    <a:gd name="T18" fmla="*/ 276 w 525"/>
                    <a:gd name="T19" fmla="*/ 1396 h 2543"/>
                    <a:gd name="T20" fmla="*/ 276 w 525"/>
                    <a:gd name="T21" fmla="*/ 1270 h 2543"/>
                    <a:gd name="T22" fmla="*/ 317 w 525"/>
                    <a:gd name="T23" fmla="*/ 1168 h 2543"/>
                    <a:gd name="T24" fmla="*/ 358 w 525"/>
                    <a:gd name="T25" fmla="*/ 1026 h 2543"/>
                    <a:gd name="T26" fmla="*/ 321 w 525"/>
                    <a:gd name="T27" fmla="*/ 936 h 2543"/>
                    <a:gd name="T28" fmla="*/ 350 w 525"/>
                    <a:gd name="T29" fmla="*/ 802 h 2543"/>
                    <a:gd name="T30" fmla="*/ 386 w 525"/>
                    <a:gd name="T31" fmla="*/ 672 h 2543"/>
                    <a:gd name="T32" fmla="*/ 439 w 525"/>
                    <a:gd name="T33" fmla="*/ 537 h 2543"/>
                    <a:gd name="T34" fmla="*/ 484 w 525"/>
                    <a:gd name="T35" fmla="*/ 419 h 2543"/>
                    <a:gd name="T36" fmla="*/ 488 w 525"/>
                    <a:gd name="T37" fmla="*/ 342 h 2543"/>
                    <a:gd name="T38" fmla="*/ 439 w 525"/>
                    <a:gd name="T39" fmla="*/ 220 h 2543"/>
                    <a:gd name="T40" fmla="*/ 411 w 525"/>
                    <a:gd name="T41" fmla="*/ 98 h 2543"/>
                    <a:gd name="T42" fmla="*/ 358 w 525"/>
                    <a:gd name="T43" fmla="*/ 12 h 2543"/>
                    <a:gd name="T44" fmla="*/ 325 w 525"/>
                    <a:gd name="T45" fmla="*/ 110 h 2543"/>
                    <a:gd name="T46" fmla="*/ 342 w 525"/>
                    <a:gd name="T47" fmla="*/ 248 h 2543"/>
                    <a:gd name="T48" fmla="*/ 317 w 525"/>
                    <a:gd name="T49" fmla="*/ 391 h 2543"/>
                    <a:gd name="T50" fmla="*/ 305 w 525"/>
                    <a:gd name="T51" fmla="*/ 541 h 2543"/>
                    <a:gd name="T52" fmla="*/ 272 w 525"/>
                    <a:gd name="T53" fmla="*/ 676 h 2543"/>
                    <a:gd name="T54" fmla="*/ 260 w 525"/>
                    <a:gd name="T55" fmla="*/ 802 h 2543"/>
                    <a:gd name="T56" fmla="*/ 252 w 525"/>
                    <a:gd name="T57" fmla="*/ 932 h 2543"/>
                    <a:gd name="T58" fmla="*/ 232 w 525"/>
                    <a:gd name="T59" fmla="*/ 1062 h 2543"/>
                    <a:gd name="T60" fmla="*/ 187 w 525"/>
                    <a:gd name="T61" fmla="*/ 1184 h 2543"/>
                    <a:gd name="T62" fmla="*/ 130 w 525"/>
                    <a:gd name="T63" fmla="*/ 1286 h 2543"/>
                    <a:gd name="T64" fmla="*/ 142 w 525"/>
                    <a:gd name="T65" fmla="*/ 1412 h 2543"/>
                    <a:gd name="T66" fmla="*/ 110 w 525"/>
                    <a:gd name="T67" fmla="*/ 1534 h 2543"/>
                    <a:gd name="T68" fmla="*/ 154 w 525"/>
                    <a:gd name="T69" fmla="*/ 1599 h 2543"/>
                    <a:gd name="T70" fmla="*/ 195 w 525"/>
                    <a:gd name="T71" fmla="*/ 1660 h 2543"/>
                    <a:gd name="T72" fmla="*/ 154 w 525"/>
                    <a:gd name="T73" fmla="*/ 1734 h 2543"/>
                    <a:gd name="T74" fmla="*/ 179 w 525"/>
                    <a:gd name="T75" fmla="*/ 1823 h 2543"/>
                    <a:gd name="T76" fmla="*/ 130 w 525"/>
                    <a:gd name="T77" fmla="*/ 1892 h 2543"/>
                    <a:gd name="T78" fmla="*/ 106 w 525"/>
                    <a:gd name="T79" fmla="*/ 1933 h 2543"/>
                    <a:gd name="T80" fmla="*/ 40 w 525"/>
                    <a:gd name="T81" fmla="*/ 1917 h 2543"/>
                    <a:gd name="T82" fmla="*/ 8 w 525"/>
                    <a:gd name="T83" fmla="*/ 1978 h 2543"/>
                    <a:gd name="T84" fmla="*/ 101 w 525"/>
                    <a:gd name="T85" fmla="*/ 2002 h 2543"/>
                    <a:gd name="T86" fmla="*/ 85 w 525"/>
                    <a:gd name="T87" fmla="*/ 2059 h 2543"/>
                    <a:gd name="T88" fmla="*/ 93 w 525"/>
                    <a:gd name="T89" fmla="*/ 2075 h 2543"/>
                    <a:gd name="T90" fmla="*/ 77 w 525"/>
                    <a:gd name="T91" fmla="*/ 2144 h 2543"/>
                    <a:gd name="T92" fmla="*/ 110 w 525"/>
                    <a:gd name="T93" fmla="*/ 2177 h 2543"/>
                    <a:gd name="T94" fmla="*/ 93 w 525"/>
                    <a:gd name="T95" fmla="*/ 2230 h 2543"/>
                    <a:gd name="T96" fmla="*/ 93 w 525"/>
                    <a:gd name="T97" fmla="*/ 2271 h 2543"/>
                    <a:gd name="T98" fmla="*/ 89 w 525"/>
                    <a:gd name="T99" fmla="*/ 2303 h 2543"/>
                    <a:gd name="T100" fmla="*/ 138 w 525"/>
                    <a:gd name="T101" fmla="*/ 2389 h 2543"/>
                    <a:gd name="T102" fmla="*/ 183 w 525"/>
                    <a:gd name="T103" fmla="*/ 2376 h 2543"/>
                    <a:gd name="T104" fmla="*/ 191 w 525"/>
                    <a:gd name="T105" fmla="*/ 2417 h 2543"/>
                    <a:gd name="T106" fmla="*/ 122 w 525"/>
                    <a:gd name="T107" fmla="*/ 2437 h 2543"/>
                    <a:gd name="T108" fmla="*/ 163 w 525"/>
                    <a:gd name="T109" fmla="*/ 2466 h 2543"/>
                    <a:gd name="T110" fmla="*/ 219 w 525"/>
                    <a:gd name="T111" fmla="*/ 2442 h 2543"/>
                    <a:gd name="T112" fmla="*/ 187 w 525"/>
                    <a:gd name="T113" fmla="*/ 2515 h 2543"/>
                    <a:gd name="T114" fmla="*/ 268 w 525"/>
                    <a:gd name="T115" fmla="*/ 2466 h 2543"/>
                    <a:gd name="T116" fmla="*/ 195 w 525"/>
                    <a:gd name="T117" fmla="*/ 2507 h 2543"/>
                    <a:gd name="T118" fmla="*/ 293 w 525"/>
                    <a:gd name="T119" fmla="*/ 2466 h 2543"/>
                    <a:gd name="T120" fmla="*/ 386 w 525"/>
                    <a:gd name="T121" fmla="*/ 2409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2543">
                      <a:moveTo>
                        <a:pt x="423" y="2417"/>
                      </a:moveTo>
                      <a:lnTo>
                        <a:pt x="419" y="2413"/>
                      </a:lnTo>
                      <a:lnTo>
                        <a:pt x="411" y="2413"/>
                      </a:lnTo>
                      <a:lnTo>
                        <a:pt x="399" y="2405"/>
                      </a:lnTo>
                      <a:lnTo>
                        <a:pt x="394" y="2405"/>
                      </a:lnTo>
                      <a:lnTo>
                        <a:pt x="382" y="2401"/>
                      </a:lnTo>
                      <a:lnTo>
                        <a:pt x="370" y="2401"/>
                      </a:lnTo>
                      <a:lnTo>
                        <a:pt x="370" y="2401"/>
                      </a:lnTo>
                      <a:lnTo>
                        <a:pt x="354" y="2397"/>
                      </a:lnTo>
                      <a:lnTo>
                        <a:pt x="346" y="2389"/>
                      </a:lnTo>
                      <a:lnTo>
                        <a:pt x="228" y="2389"/>
                      </a:lnTo>
                      <a:lnTo>
                        <a:pt x="228" y="2385"/>
                      </a:lnTo>
                      <a:lnTo>
                        <a:pt x="219" y="2372"/>
                      </a:lnTo>
                      <a:lnTo>
                        <a:pt x="207" y="2368"/>
                      </a:lnTo>
                      <a:lnTo>
                        <a:pt x="199" y="2356"/>
                      </a:lnTo>
                      <a:lnTo>
                        <a:pt x="203" y="2344"/>
                      </a:lnTo>
                      <a:lnTo>
                        <a:pt x="207" y="2332"/>
                      </a:lnTo>
                      <a:lnTo>
                        <a:pt x="207" y="2332"/>
                      </a:lnTo>
                      <a:lnTo>
                        <a:pt x="199" y="2324"/>
                      </a:lnTo>
                      <a:lnTo>
                        <a:pt x="207" y="2311"/>
                      </a:lnTo>
                      <a:lnTo>
                        <a:pt x="207" y="2299"/>
                      </a:lnTo>
                      <a:lnTo>
                        <a:pt x="199" y="2279"/>
                      </a:lnTo>
                      <a:lnTo>
                        <a:pt x="187" y="2283"/>
                      </a:lnTo>
                      <a:lnTo>
                        <a:pt x="175" y="2283"/>
                      </a:lnTo>
                      <a:lnTo>
                        <a:pt x="163" y="2291"/>
                      </a:lnTo>
                      <a:lnTo>
                        <a:pt x="150" y="2287"/>
                      </a:lnTo>
                      <a:lnTo>
                        <a:pt x="146" y="2275"/>
                      </a:lnTo>
                      <a:lnTo>
                        <a:pt x="146" y="2262"/>
                      </a:lnTo>
                      <a:lnTo>
                        <a:pt x="142" y="2250"/>
                      </a:lnTo>
                      <a:lnTo>
                        <a:pt x="130" y="2242"/>
                      </a:lnTo>
                      <a:lnTo>
                        <a:pt x="134" y="2230"/>
                      </a:lnTo>
                      <a:lnTo>
                        <a:pt x="130" y="2226"/>
                      </a:lnTo>
                      <a:lnTo>
                        <a:pt x="134" y="2214"/>
                      </a:lnTo>
                      <a:lnTo>
                        <a:pt x="130" y="2201"/>
                      </a:lnTo>
                      <a:lnTo>
                        <a:pt x="130" y="2189"/>
                      </a:lnTo>
                      <a:lnTo>
                        <a:pt x="142" y="2177"/>
                      </a:lnTo>
                      <a:lnTo>
                        <a:pt x="154" y="2173"/>
                      </a:lnTo>
                      <a:lnTo>
                        <a:pt x="158" y="2161"/>
                      </a:lnTo>
                      <a:lnTo>
                        <a:pt x="171" y="2149"/>
                      </a:lnTo>
                      <a:lnTo>
                        <a:pt x="179" y="2144"/>
                      </a:lnTo>
                      <a:lnTo>
                        <a:pt x="191" y="2136"/>
                      </a:lnTo>
                      <a:lnTo>
                        <a:pt x="191" y="2124"/>
                      </a:lnTo>
                      <a:lnTo>
                        <a:pt x="187" y="2112"/>
                      </a:lnTo>
                      <a:lnTo>
                        <a:pt x="187" y="2112"/>
                      </a:lnTo>
                      <a:lnTo>
                        <a:pt x="199" y="2104"/>
                      </a:lnTo>
                      <a:lnTo>
                        <a:pt x="207" y="2092"/>
                      </a:lnTo>
                      <a:lnTo>
                        <a:pt x="207" y="2088"/>
                      </a:lnTo>
                      <a:lnTo>
                        <a:pt x="199" y="2079"/>
                      </a:lnTo>
                      <a:lnTo>
                        <a:pt x="191" y="2067"/>
                      </a:lnTo>
                      <a:lnTo>
                        <a:pt x="199" y="2055"/>
                      </a:lnTo>
                      <a:lnTo>
                        <a:pt x="207" y="2031"/>
                      </a:lnTo>
                      <a:lnTo>
                        <a:pt x="219" y="2022"/>
                      </a:lnTo>
                      <a:lnTo>
                        <a:pt x="224" y="2018"/>
                      </a:lnTo>
                      <a:lnTo>
                        <a:pt x="232" y="2014"/>
                      </a:lnTo>
                      <a:lnTo>
                        <a:pt x="228" y="2006"/>
                      </a:lnTo>
                      <a:lnTo>
                        <a:pt x="224" y="1994"/>
                      </a:lnTo>
                      <a:lnTo>
                        <a:pt x="228" y="1986"/>
                      </a:lnTo>
                      <a:lnTo>
                        <a:pt x="240" y="1978"/>
                      </a:lnTo>
                      <a:lnTo>
                        <a:pt x="244" y="1965"/>
                      </a:lnTo>
                      <a:lnTo>
                        <a:pt x="244" y="1965"/>
                      </a:lnTo>
                      <a:lnTo>
                        <a:pt x="240" y="1961"/>
                      </a:lnTo>
                      <a:lnTo>
                        <a:pt x="240" y="1949"/>
                      </a:lnTo>
                      <a:lnTo>
                        <a:pt x="240" y="1945"/>
                      </a:lnTo>
                      <a:lnTo>
                        <a:pt x="232" y="1933"/>
                      </a:lnTo>
                      <a:lnTo>
                        <a:pt x="244" y="1925"/>
                      </a:lnTo>
                      <a:lnTo>
                        <a:pt x="248" y="1917"/>
                      </a:lnTo>
                      <a:lnTo>
                        <a:pt x="244" y="1917"/>
                      </a:lnTo>
                      <a:lnTo>
                        <a:pt x="240" y="1913"/>
                      </a:lnTo>
                      <a:lnTo>
                        <a:pt x="236" y="1900"/>
                      </a:lnTo>
                      <a:lnTo>
                        <a:pt x="240" y="1892"/>
                      </a:lnTo>
                      <a:lnTo>
                        <a:pt x="248" y="1888"/>
                      </a:lnTo>
                      <a:lnTo>
                        <a:pt x="252" y="1880"/>
                      </a:lnTo>
                      <a:lnTo>
                        <a:pt x="264" y="1872"/>
                      </a:lnTo>
                      <a:lnTo>
                        <a:pt x="256" y="1860"/>
                      </a:lnTo>
                      <a:lnTo>
                        <a:pt x="248" y="1847"/>
                      </a:lnTo>
                      <a:lnTo>
                        <a:pt x="240" y="1843"/>
                      </a:lnTo>
                      <a:lnTo>
                        <a:pt x="228" y="1843"/>
                      </a:lnTo>
                      <a:lnTo>
                        <a:pt x="224" y="1831"/>
                      </a:lnTo>
                      <a:lnTo>
                        <a:pt x="236" y="1831"/>
                      </a:lnTo>
                      <a:lnTo>
                        <a:pt x="248" y="1831"/>
                      </a:lnTo>
                      <a:lnTo>
                        <a:pt x="256" y="1831"/>
                      </a:lnTo>
                      <a:lnTo>
                        <a:pt x="268" y="1827"/>
                      </a:lnTo>
                      <a:lnTo>
                        <a:pt x="276" y="1815"/>
                      </a:lnTo>
                      <a:lnTo>
                        <a:pt x="268" y="1807"/>
                      </a:lnTo>
                      <a:lnTo>
                        <a:pt x="256" y="1803"/>
                      </a:lnTo>
                      <a:lnTo>
                        <a:pt x="244" y="1803"/>
                      </a:lnTo>
                      <a:lnTo>
                        <a:pt x="232" y="1803"/>
                      </a:lnTo>
                      <a:lnTo>
                        <a:pt x="236" y="1790"/>
                      </a:lnTo>
                      <a:lnTo>
                        <a:pt x="240" y="1778"/>
                      </a:lnTo>
                      <a:lnTo>
                        <a:pt x="244" y="1770"/>
                      </a:lnTo>
                      <a:lnTo>
                        <a:pt x="244" y="1770"/>
                      </a:lnTo>
                      <a:lnTo>
                        <a:pt x="236" y="1758"/>
                      </a:lnTo>
                      <a:lnTo>
                        <a:pt x="240" y="1746"/>
                      </a:lnTo>
                      <a:lnTo>
                        <a:pt x="236" y="1742"/>
                      </a:lnTo>
                      <a:lnTo>
                        <a:pt x="232" y="1738"/>
                      </a:lnTo>
                      <a:lnTo>
                        <a:pt x="228" y="1725"/>
                      </a:lnTo>
                      <a:lnTo>
                        <a:pt x="240" y="1713"/>
                      </a:lnTo>
                      <a:lnTo>
                        <a:pt x="228" y="1709"/>
                      </a:lnTo>
                      <a:lnTo>
                        <a:pt x="215" y="1705"/>
                      </a:lnTo>
                      <a:lnTo>
                        <a:pt x="215" y="1693"/>
                      </a:lnTo>
                      <a:lnTo>
                        <a:pt x="215" y="1681"/>
                      </a:lnTo>
                      <a:lnTo>
                        <a:pt x="215" y="1668"/>
                      </a:lnTo>
                      <a:lnTo>
                        <a:pt x="219" y="1656"/>
                      </a:lnTo>
                      <a:lnTo>
                        <a:pt x="219" y="1644"/>
                      </a:lnTo>
                      <a:lnTo>
                        <a:pt x="232" y="1640"/>
                      </a:lnTo>
                      <a:lnTo>
                        <a:pt x="236" y="1628"/>
                      </a:lnTo>
                      <a:lnTo>
                        <a:pt x="236" y="1624"/>
                      </a:lnTo>
                      <a:lnTo>
                        <a:pt x="232" y="1611"/>
                      </a:lnTo>
                      <a:lnTo>
                        <a:pt x="232" y="1599"/>
                      </a:lnTo>
                      <a:lnTo>
                        <a:pt x="232" y="1587"/>
                      </a:lnTo>
                      <a:lnTo>
                        <a:pt x="232" y="1575"/>
                      </a:lnTo>
                      <a:lnTo>
                        <a:pt x="232" y="1563"/>
                      </a:lnTo>
                      <a:lnTo>
                        <a:pt x="232" y="1555"/>
                      </a:lnTo>
                      <a:lnTo>
                        <a:pt x="228" y="1546"/>
                      </a:lnTo>
                      <a:lnTo>
                        <a:pt x="228" y="1538"/>
                      </a:lnTo>
                      <a:lnTo>
                        <a:pt x="232" y="1522"/>
                      </a:lnTo>
                      <a:lnTo>
                        <a:pt x="240" y="1510"/>
                      </a:lnTo>
                      <a:lnTo>
                        <a:pt x="236" y="1502"/>
                      </a:lnTo>
                      <a:lnTo>
                        <a:pt x="244" y="1489"/>
                      </a:lnTo>
                      <a:lnTo>
                        <a:pt x="244" y="1485"/>
                      </a:lnTo>
                      <a:lnTo>
                        <a:pt x="244" y="1473"/>
                      </a:lnTo>
                      <a:lnTo>
                        <a:pt x="244" y="1469"/>
                      </a:lnTo>
                      <a:lnTo>
                        <a:pt x="240" y="1461"/>
                      </a:lnTo>
                      <a:lnTo>
                        <a:pt x="244" y="1457"/>
                      </a:lnTo>
                      <a:lnTo>
                        <a:pt x="252" y="1457"/>
                      </a:lnTo>
                      <a:lnTo>
                        <a:pt x="256" y="1445"/>
                      </a:lnTo>
                      <a:lnTo>
                        <a:pt x="260" y="1432"/>
                      </a:lnTo>
                      <a:lnTo>
                        <a:pt x="260" y="1408"/>
                      </a:lnTo>
                      <a:lnTo>
                        <a:pt x="268" y="1404"/>
                      </a:lnTo>
                      <a:lnTo>
                        <a:pt x="276" y="1396"/>
                      </a:lnTo>
                      <a:lnTo>
                        <a:pt x="293" y="1392"/>
                      </a:lnTo>
                      <a:lnTo>
                        <a:pt x="293" y="1392"/>
                      </a:lnTo>
                      <a:lnTo>
                        <a:pt x="293" y="1380"/>
                      </a:lnTo>
                      <a:lnTo>
                        <a:pt x="285" y="1367"/>
                      </a:lnTo>
                      <a:lnTo>
                        <a:pt x="285" y="1355"/>
                      </a:lnTo>
                      <a:lnTo>
                        <a:pt x="285" y="1355"/>
                      </a:lnTo>
                      <a:lnTo>
                        <a:pt x="281" y="1343"/>
                      </a:lnTo>
                      <a:lnTo>
                        <a:pt x="276" y="1331"/>
                      </a:lnTo>
                      <a:lnTo>
                        <a:pt x="272" y="1319"/>
                      </a:lnTo>
                      <a:lnTo>
                        <a:pt x="276" y="1306"/>
                      </a:lnTo>
                      <a:lnTo>
                        <a:pt x="272" y="1294"/>
                      </a:lnTo>
                      <a:lnTo>
                        <a:pt x="276" y="1282"/>
                      </a:lnTo>
                      <a:lnTo>
                        <a:pt x="276" y="1270"/>
                      </a:lnTo>
                      <a:lnTo>
                        <a:pt x="276" y="1266"/>
                      </a:lnTo>
                      <a:lnTo>
                        <a:pt x="276" y="1253"/>
                      </a:lnTo>
                      <a:lnTo>
                        <a:pt x="281" y="1241"/>
                      </a:lnTo>
                      <a:lnTo>
                        <a:pt x="281" y="1237"/>
                      </a:lnTo>
                      <a:lnTo>
                        <a:pt x="289" y="1233"/>
                      </a:lnTo>
                      <a:lnTo>
                        <a:pt x="301" y="1233"/>
                      </a:lnTo>
                      <a:lnTo>
                        <a:pt x="305" y="1221"/>
                      </a:lnTo>
                      <a:lnTo>
                        <a:pt x="317" y="1217"/>
                      </a:lnTo>
                      <a:lnTo>
                        <a:pt x="317" y="1213"/>
                      </a:lnTo>
                      <a:lnTo>
                        <a:pt x="321" y="1205"/>
                      </a:lnTo>
                      <a:lnTo>
                        <a:pt x="321" y="1192"/>
                      </a:lnTo>
                      <a:lnTo>
                        <a:pt x="317" y="1180"/>
                      </a:lnTo>
                      <a:lnTo>
                        <a:pt x="317" y="1168"/>
                      </a:lnTo>
                      <a:lnTo>
                        <a:pt x="313" y="1156"/>
                      </a:lnTo>
                      <a:lnTo>
                        <a:pt x="313" y="1152"/>
                      </a:lnTo>
                      <a:lnTo>
                        <a:pt x="321" y="1139"/>
                      </a:lnTo>
                      <a:lnTo>
                        <a:pt x="325" y="1127"/>
                      </a:lnTo>
                      <a:lnTo>
                        <a:pt x="329" y="1115"/>
                      </a:lnTo>
                      <a:lnTo>
                        <a:pt x="342" y="1091"/>
                      </a:lnTo>
                      <a:lnTo>
                        <a:pt x="342" y="1087"/>
                      </a:lnTo>
                      <a:lnTo>
                        <a:pt x="346" y="1087"/>
                      </a:lnTo>
                      <a:lnTo>
                        <a:pt x="354" y="1074"/>
                      </a:lnTo>
                      <a:lnTo>
                        <a:pt x="350" y="1062"/>
                      </a:lnTo>
                      <a:lnTo>
                        <a:pt x="354" y="1050"/>
                      </a:lnTo>
                      <a:lnTo>
                        <a:pt x="354" y="1038"/>
                      </a:lnTo>
                      <a:lnTo>
                        <a:pt x="358" y="1026"/>
                      </a:lnTo>
                      <a:lnTo>
                        <a:pt x="346" y="1021"/>
                      </a:lnTo>
                      <a:lnTo>
                        <a:pt x="346" y="1021"/>
                      </a:lnTo>
                      <a:lnTo>
                        <a:pt x="337" y="1009"/>
                      </a:lnTo>
                      <a:lnTo>
                        <a:pt x="337" y="1005"/>
                      </a:lnTo>
                      <a:lnTo>
                        <a:pt x="346" y="993"/>
                      </a:lnTo>
                      <a:lnTo>
                        <a:pt x="346" y="993"/>
                      </a:lnTo>
                      <a:lnTo>
                        <a:pt x="337" y="989"/>
                      </a:lnTo>
                      <a:lnTo>
                        <a:pt x="337" y="985"/>
                      </a:lnTo>
                      <a:lnTo>
                        <a:pt x="333" y="977"/>
                      </a:lnTo>
                      <a:lnTo>
                        <a:pt x="333" y="965"/>
                      </a:lnTo>
                      <a:lnTo>
                        <a:pt x="329" y="952"/>
                      </a:lnTo>
                      <a:lnTo>
                        <a:pt x="325" y="948"/>
                      </a:lnTo>
                      <a:lnTo>
                        <a:pt x="321" y="936"/>
                      </a:lnTo>
                      <a:lnTo>
                        <a:pt x="317" y="924"/>
                      </a:lnTo>
                      <a:lnTo>
                        <a:pt x="313" y="912"/>
                      </a:lnTo>
                      <a:lnTo>
                        <a:pt x="309" y="899"/>
                      </a:lnTo>
                      <a:lnTo>
                        <a:pt x="309" y="887"/>
                      </a:lnTo>
                      <a:lnTo>
                        <a:pt x="313" y="875"/>
                      </a:lnTo>
                      <a:lnTo>
                        <a:pt x="325" y="867"/>
                      </a:lnTo>
                      <a:lnTo>
                        <a:pt x="325" y="859"/>
                      </a:lnTo>
                      <a:lnTo>
                        <a:pt x="325" y="842"/>
                      </a:lnTo>
                      <a:lnTo>
                        <a:pt x="333" y="830"/>
                      </a:lnTo>
                      <a:lnTo>
                        <a:pt x="346" y="826"/>
                      </a:lnTo>
                      <a:lnTo>
                        <a:pt x="354" y="814"/>
                      </a:lnTo>
                      <a:lnTo>
                        <a:pt x="354" y="810"/>
                      </a:lnTo>
                      <a:lnTo>
                        <a:pt x="350" y="802"/>
                      </a:lnTo>
                      <a:lnTo>
                        <a:pt x="350" y="790"/>
                      </a:lnTo>
                      <a:lnTo>
                        <a:pt x="350" y="781"/>
                      </a:lnTo>
                      <a:lnTo>
                        <a:pt x="346" y="769"/>
                      </a:lnTo>
                      <a:lnTo>
                        <a:pt x="346" y="765"/>
                      </a:lnTo>
                      <a:lnTo>
                        <a:pt x="342" y="753"/>
                      </a:lnTo>
                      <a:lnTo>
                        <a:pt x="346" y="753"/>
                      </a:lnTo>
                      <a:lnTo>
                        <a:pt x="354" y="741"/>
                      </a:lnTo>
                      <a:lnTo>
                        <a:pt x="358" y="729"/>
                      </a:lnTo>
                      <a:lnTo>
                        <a:pt x="362" y="716"/>
                      </a:lnTo>
                      <a:lnTo>
                        <a:pt x="362" y="704"/>
                      </a:lnTo>
                      <a:lnTo>
                        <a:pt x="366" y="696"/>
                      </a:lnTo>
                      <a:lnTo>
                        <a:pt x="374" y="684"/>
                      </a:lnTo>
                      <a:lnTo>
                        <a:pt x="386" y="672"/>
                      </a:lnTo>
                      <a:lnTo>
                        <a:pt x="394" y="659"/>
                      </a:lnTo>
                      <a:lnTo>
                        <a:pt x="394" y="655"/>
                      </a:lnTo>
                      <a:lnTo>
                        <a:pt x="407" y="631"/>
                      </a:lnTo>
                      <a:lnTo>
                        <a:pt x="411" y="619"/>
                      </a:lnTo>
                      <a:lnTo>
                        <a:pt x="423" y="611"/>
                      </a:lnTo>
                      <a:lnTo>
                        <a:pt x="435" y="606"/>
                      </a:lnTo>
                      <a:lnTo>
                        <a:pt x="447" y="598"/>
                      </a:lnTo>
                      <a:lnTo>
                        <a:pt x="447" y="594"/>
                      </a:lnTo>
                      <a:lnTo>
                        <a:pt x="439" y="582"/>
                      </a:lnTo>
                      <a:lnTo>
                        <a:pt x="431" y="574"/>
                      </a:lnTo>
                      <a:lnTo>
                        <a:pt x="431" y="562"/>
                      </a:lnTo>
                      <a:lnTo>
                        <a:pt x="439" y="549"/>
                      </a:lnTo>
                      <a:lnTo>
                        <a:pt x="439" y="537"/>
                      </a:lnTo>
                      <a:lnTo>
                        <a:pt x="435" y="525"/>
                      </a:lnTo>
                      <a:lnTo>
                        <a:pt x="431" y="513"/>
                      </a:lnTo>
                      <a:lnTo>
                        <a:pt x="431" y="501"/>
                      </a:lnTo>
                      <a:lnTo>
                        <a:pt x="431" y="493"/>
                      </a:lnTo>
                      <a:lnTo>
                        <a:pt x="435" y="484"/>
                      </a:lnTo>
                      <a:lnTo>
                        <a:pt x="439" y="476"/>
                      </a:lnTo>
                      <a:lnTo>
                        <a:pt x="431" y="464"/>
                      </a:lnTo>
                      <a:lnTo>
                        <a:pt x="435" y="452"/>
                      </a:lnTo>
                      <a:lnTo>
                        <a:pt x="447" y="440"/>
                      </a:lnTo>
                      <a:lnTo>
                        <a:pt x="447" y="440"/>
                      </a:lnTo>
                      <a:lnTo>
                        <a:pt x="460" y="432"/>
                      </a:lnTo>
                      <a:lnTo>
                        <a:pt x="472" y="427"/>
                      </a:lnTo>
                      <a:lnTo>
                        <a:pt x="484" y="419"/>
                      </a:lnTo>
                      <a:lnTo>
                        <a:pt x="488" y="419"/>
                      </a:lnTo>
                      <a:lnTo>
                        <a:pt x="492" y="419"/>
                      </a:lnTo>
                      <a:lnTo>
                        <a:pt x="500" y="411"/>
                      </a:lnTo>
                      <a:lnTo>
                        <a:pt x="508" y="399"/>
                      </a:lnTo>
                      <a:lnTo>
                        <a:pt x="508" y="395"/>
                      </a:lnTo>
                      <a:lnTo>
                        <a:pt x="508" y="391"/>
                      </a:lnTo>
                      <a:lnTo>
                        <a:pt x="512" y="383"/>
                      </a:lnTo>
                      <a:lnTo>
                        <a:pt x="517" y="370"/>
                      </a:lnTo>
                      <a:lnTo>
                        <a:pt x="521" y="358"/>
                      </a:lnTo>
                      <a:lnTo>
                        <a:pt x="525" y="346"/>
                      </a:lnTo>
                      <a:lnTo>
                        <a:pt x="512" y="334"/>
                      </a:lnTo>
                      <a:lnTo>
                        <a:pt x="500" y="338"/>
                      </a:lnTo>
                      <a:lnTo>
                        <a:pt x="488" y="342"/>
                      </a:lnTo>
                      <a:lnTo>
                        <a:pt x="476" y="338"/>
                      </a:lnTo>
                      <a:lnTo>
                        <a:pt x="472" y="326"/>
                      </a:lnTo>
                      <a:lnTo>
                        <a:pt x="472" y="314"/>
                      </a:lnTo>
                      <a:lnTo>
                        <a:pt x="468" y="301"/>
                      </a:lnTo>
                      <a:lnTo>
                        <a:pt x="468" y="289"/>
                      </a:lnTo>
                      <a:lnTo>
                        <a:pt x="460" y="281"/>
                      </a:lnTo>
                      <a:lnTo>
                        <a:pt x="460" y="269"/>
                      </a:lnTo>
                      <a:lnTo>
                        <a:pt x="451" y="257"/>
                      </a:lnTo>
                      <a:lnTo>
                        <a:pt x="451" y="244"/>
                      </a:lnTo>
                      <a:lnTo>
                        <a:pt x="451" y="236"/>
                      </a:lnTo>
                      <a:lnTo>
                        <a:pt x="451" y="232"/>
                      </a:lnTo>
                      <a:lnTo>
                        <a:pt x="447" y="232"/>
                      </a:lnTo>
                      <a:lnTo>
                        <a:pt x="439" y="220"/>
                      </a:lnTo>
                      <a:lnTo>
                        <a:pt x="431" y="216"/>
                      </a:lnTo>
                      <a:lnTo>
                        <a:pt x="431" y="204"/>
                      </a:lnTo>
                      <a:lnTo>
                        <a:pt x="427" y="191"/>
                      </a:lnTo>
                      <a:lnTo>
                        <a:pt x="419" y="179"/>
                      </a:lnTo>
                      <a:lnTo>
                        <a:pt x="423" y="167"/>
                      </a:lnTo>
                      <a:lnTo>
                        <a:pt x="431" y="159"/>
                      </a:lnTo>
                      <a:lnTo>
                        <a:pt x="431" y="147"/>
                      </a:lnTo>
                      <a:lnTo>
                        <a:pt x="423" y="143"/>
                      </a:lnTo>
                      <a:lnTo>
                        <a:pt x="431" y="130"/>
                      </a:lnTo>
                      <a:lnTo>
                        <a:pt x="431" y="126"/>
                      </a:lnTo>
                      <a:lnTo>
                        <a:pt x="435" y="118"/>
                      </a:lnTo>
                      <a:lnTo>
                        <a:pt x="423" y="106"/>
                      </a:lnTo>
                      <a:lnTo>
                        <a:pt x="411" y="98"/>
                      </a:lnTo>
                      <a:lnTo>
                        <a:pt x="407" y="94"/>
                      </a:lnTo>
                      <a:lnTo>
                        <a:pt x="407" y="82"/>
                      </a:lnTo>
                      <a:lnTo>
                        <a:pt x="403" y="69"/>
                      </a:lnTo>
                      <a:lnTo>
                        <a:pt x="403" y="61"/>
                      </a:lnTo>
                      <a:lnTo>
                        <a:pt x="399" y="49"/>
                      </a:lnTo>
                      <a:lnTo>
                        <a:pt x="399" y="45"/>
                      </a:lnTo>
                      <a:lnTo>
                        <a:pt x="399" y="33"/>
                      </a:lnTo>
                      <a:lnTo>
                        <a:pt x="390" y="29"/>
                      </a:lnTo>
                      <a:lnTo>
                        <a:pt x="386" y="21"/>
                      </a:lnTo>
                      <a:lnTo>
                        <a:pt x="374" y="8"/>
                      </a:lnTo>
                      <a:lnTo>
                        <a:pt x="374" y="0"/>
                      </a:lnTo>
                      <a:lnTo>
                        <a:pt x="370" y="4"/>
                      </a:lnTo>
                      <a:lnTo>
                        <a:pt x="358" y="12"/>
                      </a:lnTo>
                      <a:lnTo>
                        <a:pt x="354" y="21"/>
                      </a:lnTo>
                      <a:lnTo>
                        <a:pt x="358" y="33"/>
                      </a:lnTo>
                      <a:lnTo>
                        <a:pt x="346" y="45"/>
                      </a:lnTo>
                      <a:lnTo>
                        <a:pt x="346" y="49"/>
                      </a:lnTo>
                      <a:lnTo>
                        <a:pt x="333" y="53"/>
                      </a:lnTo>
                      <a:lnTo>
                        <a:pt x="325" y="53"/>
                      </a:lnTo>
                      <a:lnTo>
                        <a:pt x="325" y="53"/>
                      </a:lnTo>
                      <a:lnTo>
                        <a:pt x="317" y="53"/>
                      </a:lnTo>
                      <a:lnTo>
                        <a:pt x="325" y="61"/>
                      </a:lnTo>
                      <a:lnTo>
                        <a:pt x="321" y="73"/>
                      </a:lnTo>
                      <a:lnTo>
                        <a:pt x="325" y="82"/>
                      </a:lnTo>
                      <a:lnTo>
                        <a:pt x="325" y="94"/>
                      </a:lnTo>
                      <a:lnTo>
                        <a:pt x="325" y="110"/>
                      </a:lnTo>
                      <a:lnTo>
                        <a:pt x="329" y="118"/>
                      </a:lnTo>
                      <a:lnTo>
                        <a:pt x="333" y="126"/>
                      </a:lnTo>
                      <a:lnTo>
                        <a:pt x="333" y="139"/>
                      </a:lnTo>
                      <a:lnTo>
                        <a:pt x="337" y="151"/>
                      </a:lnTo>
                      <a:lnTo>
                        <a:pt x="337" y="159"/>
                      </a:lnTo>
                      <a:lnTo>
                        <a:pt x="337" y="167"/>
                      </a:lnTo>
                      <a:lnTo>
                        <a:pt x="333" y="179"/>
                      </a:lnTo>
                      <a:lnTo>
                        <a:pt x="333" y="204"/>
                      </a:lnTo>
                      <a:lnTo>
                        <a:pt x="337" y="216"/>
                      </a:lnTo>
                      <a:lnTo>
                        <a:pt x="337" y="228"/>
                      </a:lnTo>
                      <a:lnTo>
                        <a:pt x="337" y="240"/>
                      </a:lnTo>
                      <a:lnTo>
                        <a:pt x="342" y="244"/>
                      </a:lnTo>
                      <a:lnTo>
                        <a:pt x="342" y="248"/>
                      </a:lnTo>
                      <a:lnTo>
                        <a:pt x="337" y="261"/>
                      </a:lnTo>
                      <a:lnTo>
                        <a:pt x="337" y="273"/>
                      </a:lnTo>
                      <a:lnTo>
                        <a:pt x="333" y="285"/>
                      </a:lnTo>
                      <a:lnTo>
                        <a:pt x="329" y="297"/>
                      </a:lnTo>
                      <a:lnTo>
                        <a:pt x="329" y="305"/>
                      </a:lnTo>
                      <a:lnTo>
                        <a:pt x="325" y="322"/>
                      </a:lnTo>
                      <a:lnTo>
                        <a:pt x="325" y="334"/>
                      </a:lnTo>
                      <a:lnTo>
                        <a:pt x="325" y="342"/>
                      </a:lnTo>
                      <a:lnTo>
                        <a:pt x="317" y="350"/>
                      </a:lnTo>
                      <a:lnTo>
                        <a:pt x="309" y="362"/>
                      </a:lnTo>
                      <a:lnTo>
                        <a:pt x="309" y="375"/>
                      </a:lnTo>
                      <a:lnTo>
                        <a:pt x="317" y="379"/>
                      </a:lnTo>
                      <a:lnTo>
                        <a:pt x="317" y="391"/>
                      </a:lnTo>
                      <a:lnTo>
                        <a:pt x="313" y="399"/>
                      </a:lnTo>
                      <a:lnTo>
                        <a:pt x="313" y="411"/>
                      </a:lnTo>
                      <a:lnTo>
                        <a:pt x="313" y="423"/>
                      </a:lnTo>
                      <a:lnTo>
                        <a:pt x="309" y="436"/>
                      </a:lnTo>
                      <a:lnTo>
                        <a:pt x="309" y="448"/>
                      </a:lnTo>
                      <a:lnTo>
                        <a:pt x="309" y="460"/>
                      </a:lnTo>
                      <a:lnTo>
                        <a:pt x="313" y="472"/>
                      </a:lnTo>
                      <a:lnTo>
                        <a:pt x="317" y="484"/>
                      </a:lnTo>
                      <a:lnTo>
                        <a:pt x="317" y="497"/>
                      </a:lnTo>
                      <a:lnTo>
                        <a:pt x="305" y="509"/>
                      </a:lnTo>
                      <a:lnTo>
                        <a:pt x="301" y="521"/>
                      </a:lnTo>
                      <a:lnTo>
                        <a:pt x="301" y="529"/>
                      </a:lnTo>
                      <a:lnTo>
                        <a:pt x="305" y="541"/>
                      </a:lnTo>
                      <a:lnTo>
                        <a:pt x="305" y="554"/>
                      </a:lnTo>
                      <a:lnTo>
                        <a:pt x="305" y="562"/>
                      </a:lnTo>
                      <a:lnTo>
                        <a:pt x="301" y="574"/>
                      </a:lnTo>
                      <a:lnTo>
                        <a:pt x="297" y="586"/>
                      </a:lnTo>
                      <a:lnTo>
                        <a:pt x="293" y="598"/>
                      </a:lnTo>
                      <a:lnTo>
                        <a:pt x="293" y="606"/>
                      </a:lnTo>
                      <a:lnTo>
                        <a:pt x="289" y="623"/>
                      </a:lnTo>
                      <a:lnTo>
                        <a:pt x="289" y="623"/>
                      </a:lnTo>
                      <a:lnTo>
                        <a:pt x="289" y="635"/>
                      </a:lnTo>
                      <a:lnTo>
                        <a:pt x="281" y="647"/>
                      </a:lnTo>
                      <a:lnTo>
                        <a:pt x="276" y="659"/>
                      </a:lnTo>
                      <a:lnTo>
                        <a:pt x="276" y="672"/>
                      </a:lnTo>
                      <a:lnTo>
                        <a:pt x="272" y="676"/>
                      </a:lnTo>
                      <a:lnTo>
                        <a:pt x="272" y="688"/>
                      </a:lnTo>
                      <a:lnTo>
                        <a:pt x="272" y="696"/>
                      </a:lnTo>
                      <a:lnTo>
                        <a:pt x="272" y="696"/>
                      </a:lnTo>
                      <a:lnTo>
                        <a:pt x="268" y="708"/>
                      </a:lnTo>
                      <a:lnTo>
                        <a:pt x="260" y="720"/>
                      </a:lnTo>
                      <a:lnTo>
                        <a:pt x="252" y="733"/>
                      </a:lnTo>
                      <a:lnTo>
                        <a:pt x="252" y="745"/>
                      </a:lnTo>
                      <a:lnTo>
                        <a:pt x="256" y="749"/>
                      </a:lnTo>
                      <a:lnTo>
                        <a:pt x="264" y="761"/>
                      </a:lnTo>
                      <a:lnTo>
                        <a:pt x="264" y="769"/>
                      </a:lnTo>
                      <a:lnTo>
                        <a:pt x="264" y="781"/>
                      </a:lnTo>
                      <a:lnTo>
                        <a:pt x="268" y="794"/>
                      </a:lnTo>
                      <a:lnTo>
                        <a:pt x="260" y="802"/>
                      </a:lnTo>
                      <a:lnTo>
                        <a:pt x="260" y="814"/>
                      </a:lnTo>
                      <a:lnTo>
                        <a:pt x="248" y="818"/>
                      </a:lnTo>
                      <a:lnTo>
                        <a:pt x="240" y="830"/>
                      </a:lnTo>
                      <a:lnTo>
                        <a:pt x="240" y="842"/>
                      </a:lnTo>
                      <a:lnTo>
                        <a:pt x="240" y="847"/>
                      </a:lnTo>
                      <a:lnTo>
                        <a:pt x="240" y="859"/>
                      </a:lnTo>
                      <a:lnTo>
                        <a:pt x="244" y="871"/>
                      </a:lnTo>
                      <a:lnTo>
                        <a:pt x="244" y="883"/>
                      </a:lnTo>
                      <a:lnTo>
                        <a:pt x="248" y="895"/>
                      </a:lnTo>
                      <a:lnTo>
                        <a:pt x="248" y="908"/>
                      </a:lnTo>
                      <a:lnTo>
                        <a:pt x="248" y="908"/>
                      </a:lnTo>
                      <a:lnTo>
                        <a:pt x="252" y="920"/>
                      </a:lnTo>
                      <a:lnTo>
                        <a:pt x="252" y="932"/>
                      </a:lnTo>
                      <a:lnTo>
                        <a:pt x="252" y="944"/>
                      </a:lnTo>
                      <a:lnTo>
                        <a:pt x="252" y="944"/>
                      </a:lnTo>
                      <a:lnTo>
                        <a:pt x="256" y="956"/>
                      </a:lnTo>
                      <a:lnTo>
                        <a:pt x="256" y="969"/>
                      </a:lnTo>
                      <a:lnTo>
                        <a:pt x="252" y="981"/>
                      </a:lnTo>
                      <a:lnTo>
                        <a:pt x="252" y="993"/>
                      </a:lnTo>
                      <a:lnTo>
                        <a:pt x="248" y="993"/>
                      </a:lnTo>
                      <a:lnTo>
                        <a:pt x="240" y="1005"/>
                      </a:lnTo>
                      <a:lnTo>
                        <a:pt x="240" y="1017"/>
                      </a:lnTo>
                      <a:lnTo>
                        <a:pt x="240" y="1030"/>
                      </a:lnTo>
                      <a:lnTo>
                        <a:pt x="244" y="1042"/>
                      </a:lnTo>
                      <a:lnTo>
                        <a:pt x="236" y="1054"/>
                      </a:lnTo>
                      <a:lnTo>
                        <a:pt x="232" y="1062"/>
                      </a:lnTo>
                      <a:lnTo>
                        <a:pt x="224" y="1074"/>
                      </a:lnTo>
                      <a:lnTo>
                        <a:pt x="224" y="1087"/>
                      </a:lnTo>
                      <a:lnTo>
                        <a:pt x="219" y="1095"/>
                      </a:lnTo>
                      <a:lnTo>
                        <a:pt x="219" y="1107"/>
                      </a:lnTo>
                      <a:lnTo>
                        <a:pt x="219" y="1119"/>
                      </a:lnTo>
                      <a:lnTo>
                        <a:pt x="215" y="1119"/>
                      </a:lnTo>
                      <a:lnTo>
                        <a:pt x="211" y="1131"/>
                      </a:lnTo>
                      <a:lnTo>
                        <a:pt x="211" y="1139"/>
                      </a:lnTo>
                      <a:lnTo>
                        <a:pt x="203" y="1152"/>
                      </a:lnTo>
                      <a:lnTo>
                        <a:pt x="199" y="1156"/>
                      </a:lnTo>
                      <a:lnTo>
                        <a:pt x="199" y="1160"/>
                      </a:lnTo>
                      <a:lnTo>
                        <a:pt x="191" y="1172"/>
                      </a:lnTo>
                      <a:lnTo>
                        <a:pt x="187" y="1184"/>
                      </a:lnTo>
                      <a:lnTo>
                        <a:pt x="183" y="1192"/>
                      </a:lnTo>
                      <a:lnTo>
                        <a:pt x="175" y="1205"/>
                      </a:lnTo>
                      <a:lnTo>
                        <a:pt x="175" y="1209"/>
                      </a:lnTo>
                      <a:lnTo>
                        <a:pt x="175" y="1221"/>
                      </a:lnTo>
                      <a:lnTo>
                        <a:pt x="171" y="1229"/>
                      </a:lnTo>
                      <a:lnTo>
                        <a:pt x="163" y="1241"/>
                      </a:lnTo>
                      <a:lnTo>
                        <a:pt x="163" y="1253"/>
                      </a:lnTo>
                      <a:lnTo>
                        <a:pt x="150" y="1257"/>
                      </a:lnTo>
                      <a:lnTo>
                        <a:pt x="154" y="1262"/>
                      </a:lnTo>
                      <a:lnTo>
                        <a:pt x="154" y="1270"/>
                      </a:lnTo>
                      <a:lnTo>
                        <a:pt x="150" y="1282"/>
                      </a:lnTo>
                      <a:lnTo>
                        <a:pt x="138" y="1290"/>
                      </a:lnTo>
                      <a:lnTo>
                        <a:pt x="130" y="1286"/>
                      </a:lnTo>
                      <a:lnTo>
                        <a:pt x="122" y="1298"/>
                      </a:lnTo>
                      <a:lnTo>
                        <a:pt x="126" y="1306"/>
                      </a:lnTo>
                      <a:lnTo>
                        <a:pt x="122" y="1314"/>
                      </a:lnTo>
                      <a:lnTo>
                        <a:pt x="126" y="1327"/>
                      </a:lnTo>
                      <a:lnTo>
                        <a:pt x="130" y="1339"/>
                      </a:lnTo>
                      <a:lnTo>
                        <a:pt x="134" y="1351"/>
                      </a:lnTo>
                      <a:lnTo>
                        <a:pt x="130" y="1363"/>
                      </a:lnTo>
                      <a:lnTo>
                        <a:pt x="130" y="1375"/>
                      </a:lnTo>
                      <a:lnTo>
                        <a:pt x="130" y="1375"/>
                      </a:lnTo>
                      <a:lnTo>
                        <a:pt x="134" y="1388"/>
                      </a:lnTo>
                      <a:lnTo>
                        <a:pt x="138" y="1396"/>
                      </a:lnTo>
                      <a:lnTo>
                        <a:pt x="138" y="1400"/>
                      </a:lnTo>
                      <a:lnTo>
                        <a:pt x="142" y="1412"/>
                      </a:lnTo>
                      <a:lnTo>
                        <a:pt x="146" y="1424"/>
                      </a:lnTo>
                      <a:lnTo>
                        <a:pt x="150" y="1428"/>
                      </a:lnTo>
                      <a:lnTo>
                        <a:pt x="150" y="1441"/>
                      </a:lnTo>
                      <a:lnTo>
                        <a:pt x="146" y="1441"/>
                      </a:lnTo>
                      <a:lnTo>
                        <a:pt x="146" y="1453"/>
                      </a:lnTo>
                      <a:lnTo>
                        <a:pt x="138" y="1465"/>
                      </a:lnTo>
                      <a:lnTo>
                        <a:pt x="138" y="1473"/>
                      </a:lnTo>
                      <a:lnTo>
                        <a:pt x="130" y="1477"/>
                      </a:lnTo>
                      <a:lnTo>
                        <a:pt x="122" y="1485"/>
                      </a:lnTo>
                      <a:lnTo>
                        <a:pt x="122" y="1498"/>
                      </a:lnTo>
                      <a:lnTo>
                        <a:pt x="118" y="1510"/>
                      </a:lnTo>
                      <a:lnTo>
                        <a:pt x="118" y="1522"/>
                      </a:lnTo>
                      <a:lnTo>
                        <a:pt x="110" y="1534"/>
                      </a:lnTo>
                      <a:lnTo>
                        <a:pt x="110" y="1538"/>
                      </a:lnTo>
                      <a:lnTo>
                        <a:pt x="110" y="1542"/>
                      </a:lnTo>
                      <a:lnTo>
                        <a:pt x="101" y="1555"/>
                      </a:lnTo>
                      <a:lnTo>
                        <a:pt x="106" y="1567"/>
                      </a:lnTo>
                      <a:lnTo>
                        <a:pt x="110" y="1579"/>
                      </a:lnTo>
                      <a:lnTo>
                        <a:pt x="110" y="1591"/>
                      </a:lnTo>
                      <a:lnTo>
                        <a:pt x="122" y="1599"/>
                      </a:lnTo>
                      <a:lnTo>
                        <a:pt x="130" y="1599"/>
                      </a:lnTo>
                      <a:lnTo>
                        <a:pt x="122" y="1611"/>
                      </a:lnTo>
                      <a:lnTo>
                        <a:pt x="130" y="1616"/>
                      </a:lnTo>
                      <a:lnTo>
                        <a:pt x="142" y="1611"/>
                      </a:lnTo>
                      <a:lnTo>
                        <a:pt x="154" y="1611"/>
                      </a:lnTo>
                      <a:lnTo>
                        <a:pt x="154" y="1599"/>
                      </a:lnTo>
                      <a:lnTo>
                        <a:pt x="167" y="1591"/>
                      </a:lnTo>
                      <a:lnTo>
                        <a:pt x="179" y="1599"/>
                      </a:lnTo>
                      <a:lnTo>
                        <a:pt x="191" y="1607"/>
                      </a:lnTo>
                      <a:lnTo>
                        <a:pt x="203" y="1595"/>
                      </a:lnTo>
                      <a:lnTo>
                        <a:pt x="199" y="1607"/>
                      </a:lnTo>
                      <a:lnTo>
                        <a:pt x="187" y="1607"/>
                      </a:lnTo>
                      <a:lnTo>
                        <a:pt x="175" y="1616"/>
                      </a:lnTo>
                      <a:lnTo>
                        <a:pt x="179" y="1628"/>
                      </a:lnTo>
                      <a:lnTo>
                        <a:pt x="191" y="1632"/>
                      </a:lnTo>
                      <a:lnTo>
                        <a:pt x="195" y="1640"/>
                      </a:lnTo>
                      <a:lnTo>
                        <a:pt x="195" y="1648"/>
                      </a:lnTo>
                      <a:lnTo>
                        <a:pt x="199" y="1660"/>
                      </a:lnTo>
                      <a:lnTo>
                        <a:pt x="195" y="1660"/>
                      </a:lnTo>
                      <a:lnTo>
                        <a:pt x="191" y="1648"/>
                      </a:lnTo>
                      <a:lnTo>
                        <a:pt x="179" y="1644"/>
                      </a:lnTo>
                      <a:lnTo>
                        <a:pt x="179" y="1656"/>
                      </a:lnTo>
                      <a:lnTo>
                        <a:pt x="191" y="1664"/>
                      </a:lnTo>
                      <a:lnTo>
                        <a:pt x="191" y="1668"/>
                      </a:lnTo>
                      <a:lnTo>
                        <a:pt x="187" y="1668"/>
                      </a:lnTo>
                      <a:lnTo>
                        <a:pt x="175" y="1664"/>
                      </a:lnTo>
                      <a:lnTo>
                        <a:pt x="171" y="1677"/>
                      </a:lnTo>
                      <a:lnTo>
                        <a:pt x="171" y="1689"/>
                      </a:lnTo>
                      <a:lnTo>
                        <a:pt x="179" y="1697"/>
                      </a:lnTo>
                      <a:lnTo>
                        <a:pt x="167" y="1709"/>
                      </a:lnTo>
                      <a:lnTo>
                        <a:pt x="163" y="1717"/>
                      </a:lnTo>
                      <a:lnTo>
                        <a:pt x="154" y="1734"/>
                      </a:lnTo>
                      <a:lnTo>
                        <a:pt x="163" y="1746"/>
                      </a:lnTo>
                      <a:lnTo>
                        <a:pt x="167" y="1746"/>
                      </a:lnTo>
                      <a:lnTo>
                        <a:pt x="158" y="1754"/>
                      </a:lnTo>
                      <a:lnTo>
                        <a:pt x="171" y="1750"/>
                      </a:lnTo>
                      <a:lnTo>
                        <a:pt x="163" y="1762"/>
                      </a:lnTo>
                      <a:lnTo>
                        <a:pt x="154" y="1774"/>
                      </a:lnTo>
                      <a:lnTo>
                        <a:pt x="146" y="1786"/>
                      </a:lnTo>
                      <a:lnTo>
                        <a:pt x="150" y="1790"/>
                      </a:lnTo>
                      <a:lnTo>
                        <a:pt x="163" y="1795"/>
                      </a:lnTo>
                      <a:lnTo>
                        <a:pt x="175" y="1807"/>
                      </a:lnTo>
                      <a:lnTo>
                        <a:pt x="187" y="1803"/>
                      </a:lnTo>
                      <a:lnTo>
                        <a:pt x="183" y="1815"/>
                      </a:lnTo>
                      <a:lnTo>
                        <a:pt x="179" y="1823"/>
                      </a:lnTo>
                      <a:lnTo>
                        <a:pt x="171" y="1835"/>
                      </a:lnTo>
                      <a:lnTo>
                        <a:pt x="158" y="1843"/>
                      </a:lnTo>
                      <a:lnTo>
                        <a:pt x="146" y="1847"/>
                      </a:lnTo>
                      <a:lnTo>
                        <a:pt x="138" y="1847"/>
                      </a:lnTo>
                      <a:lnTo>
                        <a:pt x="142" y="1860"/>
                      </a:lnTo>
                      <a:lnTo>
                        <a:pt x="154" y="1872"/>
                      </a:lnTo>
                      <a:lnTo>
                        <a:pt x="167" y="1880"/>
                      </a:lnTo>
                      <a:lnTo>
                        <a:pt x="175" y="1880"/>
                      </a:lnTo>
                      <a:lnTo>
                        <a:pt x="171" y="1884"/>
                      </a:lnTo>
                      <a:lnTo>
                        <a:pt x="158" y="1880"/>
                      </a:lnTo>
                      <a:lnTo>
                        <a:pt x="146" y="1872"/>
                      </a:lnTo>
                      <a:lnTo>
                        <a:pt x="138" y="1880"/>
                      </a:lnTo>
                      <a:lnTo>
                        <a:pt x="130" y="1892"/>
                      </a:lnTo>
                      <a:lnTo>
                        <a:pt x="130" y="1904"/>
                      </a:lnTo>
                      <a:lnTo>
                        <a:pt x="138" y="1896"/>
                      </a:lnTo>
                      <a:lnTo>
                        <a:pt x="130" y="1908"/>
                      </a:lnTo>
                      <a:lnTo>
                        <a:pt x="126" y="1921"/>
                      </a:lnTo>
                      <a:lnTo>
                        <a:pt x="126" y="1933"/>
                      </a:lnTo>
                      <a:lnTo>
                        <a:pt x="122" y="1945"/>
                      </a:lnTo>
                      <a:lnTo>
                        <a:pt x="134" y="1933"/>
                      </a:lnTo>
                      <a:lnTo>
                        <a:pt x="130" y="1945"/>
                      </a:lnTo>
                      <a:lnTo>
                        <a:pt x="118" y="1957"/>
                      </a:lnTo>
                      <a:lnTo>
                        <a:pt x="114" y="1970"/>
                      </a:lnTo>
                      <a:lnTo>
                        <a:pt x="110" y="1957"/>
                      </a:lnTo>
                      <a:lnTo>
                        <a:pt x="118" y="1945"/>
                      </a:lnTo>
                      <a:lnTo>
                        <a:pt x="106" y="1933"/>
                      </a:lnTo>
                      <a:lnTo>
                        <a:pt x="110" y="1945"/>
                      </a:lnTo>
                      <a:lnTo>
                        <a:pt x="97" y="1941"/>
                      </a:lnTo>
                      <a:lnTo>
                        <a:pt x="85" y="1941"/>
                      </a:lnTo>
                      <a:lnTo>
                        <a:pt x="73" y="1937"/>
                      </a:lnTo>
                      <a:lnTo>
                        <a:pt x="85" y="1941"/>
                      </a:lnTo>
                      <a:lnTo>
                        <a:pt x="97" y="1937"/>
                      </a:lnTo>
                      <a:lnTo>
                        <a:pt x="101" y="1925"/>
                      </a:lnTo>
                      <a:lnTo>
                        <a:pt x="93" y="1917"/>
                      </a:lnTo>
                      <a:lnTo>
                        <a:pt x="81" y="1908"/>
                      </a:lnTo>
                      <a:lnTo>
                        <a:pt x="77" y="1921"/>
                      </a:lnTo>
                      <a:lnTo>
                        <a:pt x="65" y="1913"/>
                      </a:lnTo>
                      <a:lnTo>
                        <a:pt x="53" y="1908"/>
                      </a:lnTo>
                      <a:lnTo>
                        <a:pt x="40" y="1917"/>
                      </a:lnTo>
                      <a:lnTo>
                        <a:pt x="36" y="1925"/>
                      </a:lnTo>
                      <a:lnTo>
                        <a:pt x="49" y="1933"/>
                      </a:lnTo>
                      <a:lnTo>
                        <a:pt x="57" y="1921"/>
                      </a:lnTo>
                      <a:lnTo>
                        <a:pt x="53" y="1933"/>
                      </a:lnTo>
                      <a:lnTo>
                        <a:pt x="44" y="1941"/>
                      </a:lnTo>
                      <a:lnTo>
                        <a:pt x="32" y="1945"/>
                      </a:lnTo>
                      <a:lnTo>
                        <a:pt x="24" y="1953"/>
                      </a:lnTo>
                      <a:lnTo>
                        <a:pt x="8" y="1961"/>
                      </a:lnTo>
                      <a:lnTo>
                        <a:pt x="0" y="1974"/>
                      </a:lnTo>
                      <a:lnTo>
                        <a:pt x="4" y="1986"/>
                      </a:lnTo>
                      <a:lnTo>
                        <a:pt x="16" y="1994"/>
                      </a:lnTo>
                      <a:lnTo>
                        <a:pt x="20" y="1982"/>
                      </a:lnTo>
                      <a:lnTo>
                        <a:pt x="8" y="1978"/>
                      </a:lnTo>
                      <a:lnTo>
                        <a:pt x="20" y="1974"/>
                      </a:lnTo>
                      <a:lnTo>
                        <a:pt x="32" y="1970"/>
                      </a:lnTo>
                      <a:lnTo>
                        <a:pt x="44" y="1961"/>
                      </a:lnTo>
                      <a:lnTo>
                        <a:pt x="36" y="1974"/>
                      </a:lnTo>
                      <a:lnTo>
                        <a:pt x="49" y="1986"/>
                      </a:lnTo>
                      <a:lnTo>
                        <a:pt x="61" y="1990"/>
                      </a:lnTo>
                      <a:lnTo>
                        <a:pt x="73" y="1994"/>
                      </a:lnTo>
                      <a:lnTo>
                        <a:pt x="69" y="1982"/>
                      </a:lnTo>
                      <a:lnTo>
                        <a:pt x="81" y="1982"/>
                      </a:lnTo>
                      <a:lnTo>
                        <a:pt x="93" y="1986"/>
                      </a:lnTo>
                      <a:lnTo>
                        <a:pt x="93" y="1998"/>
                      </a:lnTo>
                      <a:lnTo>
                        <a:pt x="97" y="2002"/>
                      </a:lnTo>
                      <a:lnTo>
                        <a:pt x="101" y="2002"/>
                      </a:lnTo>
                      <a:lnTo>
                        <a:pt x="97" y="2006"/>
                      </a:lnTo>
                      <a:lnTo>
                        <a:pt x="101" y="2010"/>
                      </a:lnTo>
                      <a:lnTo>
                        <a:pt x="93" y="2022"/>
                      </a:lnTo>
                      <a:lnTo>
                        <a:pt x="85" y="2018"/>
                      </a:lnTo>
                      <a:lnTo>
                        <a:pt x="73" y="2026"/>
                      </a:lnTo>
                      <a:lnTo>
                        <a:pt x="77" y="2039"/>
                      </a:lnTo>
                      <a:lnTo>
                        <a:pt x="89" y="2047"/>
                      </a:lnTo>
                      <a:lnTo>
                        <a:pt x="89" y="2055"/>
                      </a:lnTo>
                      <a:lnTo>
                        <a:pt x="77" y="2051"/>
                      </a:lnTo>
                      <a:lnTo>
                        <a:pt x="65" y="2047"/>
                      </a:lnTo>
                      <a:lnTo>
                        <a:pt x="61" y="2055"/>
                      </a:lnTo>
                      <a:lnTo>
                        <a:pt x="73" y="2059"/>
                      </a:lnTo>
                      <a:lnTo>
                        <a:pt x="85" y="2059"/>
                      </a:lnTo>
                      <a:lnTo>
                        <a:pt x="97" y="2059"/>
                      </a:lnTo>
                      <a:lnTo>
                        <a:pt x="110" y="2063"/>
                      </a:lnTo>
                      <a:lnTo>
                        <a:pt x="118" y="2051"/>
                      </a:lnTo>
                      <a:lnTo>
                        <a:pt x="130" y="2063"/>
                      </a:lnTo>
                      <a:lnTo>
                        <a:pt x="134" y="2071"/>
                      </a:lnTo>
                      <a:lnTo>
                        <a:pt x="146" y="2075"/>
                      </a:lnTo>
                      <a:lnTo>
                        <a:pt x="134" y="2075"/>
                      </a:lnTo>
                      <a:lnTo>
                        <a:pt x="138" y="2088"/>
                      </a:lnTo>
                      <a:lnTo>
                        <a:pt x="142" y="2092"/>
                      </a:lnTo>
                      <a:lnTo>
                        <a:pt x="130" y="2096"/>
                      </a:lnTo>
                      <a:lnTo>
                        <a:pt x="118" y="2083"/>
                      </a:lnTo>
                      <a:lnTo>
                        <a:pt x="106" y="2079"/>
                      </a:lnTo>
                      <a:lnTo>
                        <a:pt x="93" y="2075"/>
                      </a:lnTo>
                      <a:lnTo>
                        <a:pt x="89" y="2088"/>
                      </a:lnTo>
                      <a:lnTo>
                        <a:pt x="77" y="2075"/>
                      </a:lnTo>
                      <a:lnTo>
                        <a:pt x="65" y="2075"/>
                      </a:lnTo>
                      <a:lnTo>
                        <a:pt x="73" y="2088"/>
                      </a:lnTo>
                      <a:lnTo>
                        <a:pt x="85" y="2096"/>
                      </a:lnTo>
                      <a:lnTo>
                        <a:pt x="97" y="2104"/>
                      </a:lnTo>
                      <a:lnTo>
                        <a:pt x="101" y="2116"/>
                      </a:lnTo>
                      <a:lnTo>
                        <a:pt x="89" y="2112"/>
                      </a:lnTo>
                      <a:lnTo>
                        <a:pt x="77" y="2124"/>
                      </a:lnTo>
                      <a:lnTo>
                        <a:pt x="89" y="2132"/>
                      </a:lnTo>
                      <a:lnTo>
                        <a:pt x="97" y="2132"/>
                      </a:lnTo>
                      <a:lnTo>
                        <a:pt x="85" y="2132"/>
                      </a:lnTo>
                      <a:lnTo>
                        <a:pt x="77" y="2144"/>
                      </a:lnTo>
                      <a:lnTo>
                        <a:pt x="73" y="2157"/>
                      </a:lnTo>
                      <a:lnTo>
                        <a:pt x="77" y="2169"/>
                      </a:lnTo>
                      <a:lnTo>
                        <a:pt x="77" y="2181"/>
                      </a:lnTo>
                      <a:lnTo>
                        <a:pt x="85" y="2193"/>
                      </a:lnTo>
                      <a:lnTo>
                        <a:pt x="93" y="2181"/>
                      </a:lnTo>
                      <a:lnTo>
                        <a:pt x="93" y="2169"/>
                      </a:lnTo>
                      <a:lnTo>
                        <a:pt x="97" y="2157"/>
                      </a:lnTo>
                      <a:lnTo>
                        <a:pt x="110" y="2157"/>
                      </a:lnTo>
                      <a:lnTo>
                        <a:pt x="101" y="2165"/>
                      </a:lnTo>
                      <a:lnTo>
                        <a:pt x="110" y="2177"/>
                      </a:lnTo>
                      <a:lnTo>
                        <a:pt x="110" y="2177"/>
                      </a:lnTo>
                      <a:lnTo>
                        <a:pt x="110" y="2177"/>
                      </a:lnTo>
                      <a:lnTo>
                        <a:pt x="110" y="2177"/>
                      </a:lnTo>
                      <a:lnTo>
                        <a:pt x="97" y="2177"/>
                      </a:lnTo>
                      <a:lnTo>
                        <a:pt x="97" y="2189"/>
                      </a:lnTo>
                      <a:lnTo>
                        <a:pt x="110" y="2193"/>
                      </a:lnTo>
                      <a:lnTo>
                        <a:pt x="118" y="2206"/>
                      </a:lnTo>
                      <a:lnTo>
                        <a:pt x="106" y="2197"/>
                      </a:lnTo>
                      <a:lnTo>
                        <a:pt x="93" y="2197"/>
                      </a:lnTo>
                      <a:lnTo>
                        <a:pt x="85" y="2210"/>
                      </a:lnTo>
                      <a:lnTo>
                        <a:pt x="93" y="2210"/>
                      </a:lnTo>
                      <a:lnTo>
                        <a:pt x="85" y="2214"/>
                      </a:lnTo>
                      <a:lnTo>
                        <a:pt x="93" y="2226"/>
                      </a:lnTo>
                      <a:lnTo>
                        <a:pt x="106" y="2222"/>
                      </a:lnTo>
                      <a:lnTo>
                        <a:pt x="101" y="2230"/>
                      </a:lnTo>
                      <a:lnTo>
                        <a:pt x="93" y="2230"/>
                      </a:lnTo>
                      <a:lnTo>
                        <a:pt x="81" y="2226"/>
                      </a:lnTo>
                      <a:lnTo>
                        <a:pt x="81" y="2230"/>
                      </a:lnTo>
                      <a:lnTo>
                        <a:pt x="89" y="2242"/>
                      </a:lnTo>
                      <a:lnTo>
                        <a:pt x="101" y="2246"/>
                      </a:lnTo>
                      <a:lnTo>
                        <a:pt x="89" y="2246"/>
                      </a:lnTo>
                      <a:lnTo>
                        <a:pt x="77" y="2238"/>
                      </a:lnTo>
                      <a:lnTo>
                        <a:pt x="65" y="2242"/>
                      </a:lnTo>
                      <a:lnTo>
                        <a:pt x="73" y="2250"/>
                      </a:lnTo>
                      <a:lnTo>
                        <a:pt x="85" y="2250"/>
                      </a:lnTo>
                      <a:lnTo>
                        <a:pt x="85" y="2262"/>
                      </a:lnTo>
                      <a:lnTo>
                        <a:pt x="93" y="2262"/>
                      </a:lnTo>
                      <a:lnTo>
                        <a:pt x="106" y="2275"/>
                      </a:lnTo>
                      <a:lnTo>
                        <a:pt x="93" y="2271"/>
                      </a:lnTo>
                      <a:lnTo>
                        <a:pt x="89" y="2283"/>
                      </a:lnTo>
                      <a:lnTo>
                        <a:pt x="97" y="2295"/>
                      </a:lnTo>
                      <a:lnTo>
                        <a:pt x="110" y="2295"/>
                      </a:lnTo>
                      <a:lnTo>
                        <a:pt x="114" y="2283"/>
                      </a:lnTo>
                      <a:lnTo>
                        <a:pt x="122" y="2271"/>
                      </a:lnTo>
                      <a:lnTo>
                        <a:pt x="126" y="2267"/>
                      </a:lnTo>
                      <a:lnTo>
                        <a:pt x="122" y="2279"/>
                      </a:lnTo>
                      <a:lnTo>
                        <a:pt x="134" y="2283"/>
                      </a:lnTo>
                      <a:lnTo>
                        <a:pt x="122" y="2283"/>
                      </a:lnTo>
                      <a:lnTo>
                        <a:pt x="114" y="2295"/>
                      </a:lnTo>
                      <a:lnTo>
                        <a:pt x="114" y="2307"/>
                      </a:lnTo>
                      <a:lnTo>
                        <a:pt x="101" y="2303"/>
                      </a:lnTo>
                      <a:lnTo>
                        <a:pt x="89" y="2303"/>
                      </a:lnTo>
                      <a:lnTo>
                        <a:pt x="89" y="2315"/>
                      </a:lnTo>
                      <a:lnTo>
                        <a:pt x="93" y="2328"/>
                      </a:lnTo>
                      <a:lnTo>
                        <a:pt x="106" y="2328"/>
                      </a:lnTo>
                      <a:lnTo>
                        <a:pt x="118" y="2324"/>
                      </a:lnTo>
                      <a:lnTo>
                        <a:pt x="122" y="2336"/>
                      </a:lnTo>
                      <a:lnTo>
                        <a:pt x="122" y="2348"/>
                      </a:lnTo>
                      <a:lnTo>
                        <a:pt x="126" y="2360"/>
                      </a:lnTo>
                      <a:lnTo>
                        <a:pt x="118" y="2348"/>
                      </a:lnTo>
                      <a:lnTo>
                        <a:pt x="110" y="2356"/>
                      </a:lnTo>
                      <a:lnTo>
                        <a:pt x="118" y="2372"/>
                      </a:lnTo>
                      <a:lnTo>
                        <a:pt x="130" y="2364"/>
                      </a:lnTo>
                      <a:lnTo>
                        <a:pt x="130" y="2376"/>
                      </a:lnTo>
                      <a:lnTo>
                        <a:pt x="138" y="2389"/>
                      </a:lnTo>
                      <a:lnTo>
                        <a:pt x="126" y="2376"/>
                      </a:lnTo>
                      <a:lnTo>
                        <a:pt x="130" y="2389"/>
                      </a:lnTo>
                      <a:lnTo>
                        <a:pt x="138" y="2401"/>
                      </a:lnTo>
                      <a:lnTo>
                        <a:pt x="146" y="2389"/>
                      </a:lnTo>
                      <a:lnTo>
                        <a:pt x="142" y="2376"/>
                      </a:lnTo>
                      <a:lnTo>
                        <a:pt x="138" y="2364"/>
                      </a:lnTo>
                      <a:lnTo>
                        <a:pt x="146" y="2380"/>
                      </a:lnTo>
                      <a:lnTo>
                        <a:pt x="146" y="2389"/>
                      </a:lnTo>
                      <a:lnTo>
                        <a:pt x="158" y="2385"/>
                      </a:lnTo>
                      <a:lnTo>
                        <a:pt x="158" y="2372"/>
                      </a:lnTo>
                      <a:lnTo>
                        <a:pt x="146" y="2360"/>
                      </a:lnTo>
                      <a:lnTo>
                        <a:pt x="158" y="2364"/>
                      </a:lnTo>
                      <a:lnTo>
                        <a:pt x="183" y="2376"/>
                      </a:lnTo>
                      <a:lnTo>
                        <a:pt x="179" y="2364"/>
                      </a:lnTo>
                      <a:lnTo>
                        <a:pt x="167" y="2356"/>
                      </a:lnTo>
                      <a:lnTo>
                        <a:pt x="154" y="2360"/>
                      </a:lnTo>
                      <a:lnTo>
                        <a:pt x="154" y="2348"/>
                      </a:lnTo>
                      <a:lnTo>
                        <a:pt x="158" y="2344"/>
                      </a:lnTo>
                      <a:lnTo>
                        <a:pt x="171" y="2356"/>
                      </a:lnTo>
                      <a:lnTo>
                        <a:pt x="183" y="2360"/>
                      </a:lnTo>
                      <a:lnTo>
                        <a:pt x="195" y="2372"/>
                      </a:lnTo>
                      <a:lnTo>
                        <a:pt x="195" y="2380"/>
                      </a:lnTo>
                      <a:lnTo>
                        <a:pt x="183" y="2389"/>
                      </a:lnTo>
                      <a:lnTo>
                        <a:pt x="187" y="2397"/>
                      </a:lnTo>
                      <a:lnTo>
                        <a:pt x="195" y="2405"/>
                      </a:lnTo>
                      <a:lnTo>
                        <a:pt x="191" y="2417"/>
                      </a:lnTo>
                      <a:lnTo>
                        <a:pt x="179" y="2425"/>
                      </a:lnTo>
                      <a:lnTo>
                        <a:pt x="171" y="2429"/>
                      </a:lnTo>
                      <a:lnTo>
                        <a:pt x="179" y="2421"/>
                      </a:lnTo>
                      <a:lnTo>
                        <a:pt x="191" y="2409"/>
                      </a:lnTo>
                      <a:lnTo>
                        <a:pt x="179" y="2397"/>
                      </a:lnTo>
                      <a:lnTo>
                        <a:pt x="175" y="2397"/>
                      </a:lnTo>
                      <a:lnTo>
                        <a:pt x="171" y="2409"/>
                      </a:lnTo>
                      <a:lnTo>
                        <a:pt x="163" y="2409"/>
                      </a:lnTo>
                      <a:lnTo>
                        <a:pt x="150" y="2405"/>
                      </a:lnTo>
                      <a:lnTo>
                        <a:pt x="138" y="2405"/>
                      </a:lnTo>
                      <a:lnTo>
                        <a:pt x="126" y="2405"/>
                      </a:lnTo>
                      <a:lnTo>
                        <a:pt x="126" y="2425"/>
                      </a:lnTo>
                      <a:lnTo>
                        <a:pt x="122" y="2437"/>
                      </a:lnTo>
                      <a:lnTo>
                        <a:pt x="126" y="2450"/>
                      </a:lnTo>
                      <a:lnTo>
                        <a:pt x="138" y="2442"/>
                      </a:lnTo>
                      <a:lnTo>
                        <a:pt x="146" y="2442"/>
                      </a:lnTo>
                      <a:lnTo>
                        <a:pt x="150" y="2433"/>
                      </a:lnTo>
                      <a:lnTo>
                        <a:pt x="163" y="2429"/>
                      </a:lnTo>
                      <a:lnTo>
                        <a:pt x="154" y="2442"/>
                      </a:lnTo>
                      <a:lnTo>
                        <a:pt x="150" y="2454"/>
                      </a:lnTo>
                      <a:lnTo>
                        <a:pt x="138" y="2454"/>
                      </a:lnTo>
                      <a:lnTo>
                        <a:pt x="150" y="2462"/>
                      </a:lnTo>
                      <a:lnTo>
                        <a:pt x="138" y="2470"/>
                      </a:lnTo>
                      <a:lnTo>
                        <a:pt x="150" y="2482"/>
                      </a:lnTo>
                      <a:lnTo>
                        <a:pt x="163" y="2478"/>
                      </a:lnTo>
                      <a:lnTo>
                        <a:pt x="163" y="2466"/>
                      </a:lnTo>
                      <a:lnTo>
                        <a:pt x="171" y="2454"/>
                      </a:lnTo>
                      <a:lnTo>
                        <a:pt x="179" y="2442"/>
                      </a:lnTo>
                      <a:lnTo>
                        <a:pt x="171" y="2446"/>
                      </a:lnTo>
                      <a:lnTo>
                        <a:pt x="171" y="2433"/>
                      </a:lnTo>
                      <a:lnTo>
                        <a:pt x="183" y="2433"/>
                      </a:lnTo>
                      <a:lnTo>
                        <a:pt x="195" y="2433"/>
                      </a:lnTo>
                      <a:lnTo>
                        <a:pt x="219" y="2433"/>
                      </a:lnTo>
                      <a:lnTo>
                        <a:pt x="232" y="2433"/>
                      </a:lnTo>
                      <a:lnTo>
                        <a:pt x="244" y="2437"/>
                      </a:lnTo>
                      <a:lnTo>
                        <a:pt x="256" y="2442"/>
                      </a:lnTo>
                      <a:lnTo>
                        <a:pt x="244" y="2446"/>
                      </a:lnTo>
                      <a:lnTo>
                        <a:pt x="232" y="2446"/>
                      </a:lnTo>
                      <a:lnTo>
                        <a:pt x="219" y="2442"/>
                      </a:lnTo>
                      <a:lnTo>
                        <a:pt x="207" y="2450"/>
                      </a:lnTo>
                      <a:lnTo>
                        <a:pt x="199" y="2458"/>
                      </a:lnTo>
                      <a:lnTo>
                        <a:pt x="187" y="2458"/>
                      </a:lnTo>
                      <a:lnTo>
                        <a:pt x="175" y="2454"/>
                      </a:lnTo>
                      <a:lnTo>
                        <a:pt x="167" y="2466"/>
                      </a:lnTo>
                      <a:lnTo>
                        <a:pt x="171" y="2478"/>
                      </a:lnTo>
                      <a:lnTo>
                        <a:pt x="179" y="2482"/>
                      </a:lnTo>
                      <a:lnTo>
                        <a:pt x="179" y="2494"/>
                      </a:lnTo>
                      <a:lnTo>
                        <a:pt x="167" y="2486"/>
                      </a:lnTo>
                      <a:lnTo>
                        <a:pt x="154" y="2486"/>
                      </a:lnTo>
                      <a:lnTo>
                        <a:pt x="163" y="2498"/>
                      </a:lnTo>
                      <a:lnTo>
                        <a:pt x="175" y="2503"/>
                      </a:lnTo>
                      <a:lnTo>
                        <a:pt x="187" y="2515"/>
                      </a:lnTo>
                      <a:lnTo>
                        <a:pt x="199" y="2515"/>
                      </a:lnTo>
                      <a:lnTo>
                        <a:pt x="187" y="2503"/>
                      </a:lnTo>
                      <a:lnTo>
                        <a:pt x="199" y="2494"/>
                      </a:lnTo>
                      <a:lnTo>
                        <a:pt x="211" y="2490"/>
                      </a:lnTo>
                      <a:lnTo>
                        <a:pt x="199" y="2478"/>
                      </a:lnTo>
                      <a:lnTo>
                        <a:pt x="211" y="2474"/>
                      </a:lnTo>
                      <a:lnTo>
                        <a:pt x="224" y="2482"/>
                      </a:lnTo>
                      <a:lnTo>
                        <a:pt x="232" y="2470"/>
                      </a:lnTo>
                      <a:lnTo>
                        <a:pt x="244" y="2462"/>
                      </a:lnTo>
                      <a:lnTo>
                        <a:pt x="256" y="2458"/>
                      </a:lnTo>
                      <a:lnTo>
                        <a:pt x="260" y="2450"/>
                      </a:lnTo>
                      <a:lnTo>
                        <a:pt x="272" y="2458"/>
                      </a:lnTo>
                      <a:lnTo>
                        <a:pt x="268" y="2466"/>
                      </a:lnTo>
                      <a:lnTo>
                        <a:pt x="264" y="2482"/>
                      </a:lnTo>
                      <a:lnTo>
                        <a:pt x="252" y="2486"/>
                      </a:lnTo>
                      <a:lnTo>
                        <a:pt x="240" y="2490"/>
                      </a:lnTo>
                      <a:lnTo>
                        <a:pt x="236" y="2503"/>
                      </a:lnTo>
                      <a:lnTo>
                        <a:pt x="236" y="2515"/>
                      </a:lnTo>
                      <a:lnTo>
                        <a:pt x="224" y="2519"/>
                      </a:lnTo>
                      <a:lnTo>
                        <a:pt x="236" y="2511"/>
                      </a:lnTo>
                      <a:lnTo>
                        <a:pt x="232" y="2498"/>
                      </a:lnTo>
                      <a:lnTo>
                        <a:pt x="224" y="2494"/>
                      </a:lnTo>
                      <a:lnTo>
                        <a:pt x="219" y="2503"/>
                      </a:lnTo>
                      <a:lnTo>
                        <a:pt x="215" y="2494"/>
                      </a:lnTo>
                      <a:lnTo>
                        <a:pt x="203" y="2494"/>
                      </a:lnTo>
                      <a:lnTo>
                        <a:pt x="195" y="2507"/>
                      </a:lnTo>
                      <a:lnTo>
                        <a:pt x="207" y="2519"/>
                      </a:lnTo>
                      <a:lnTo>
                        <a:pt x="215" y="2527"/>
                      </a:lnTo>
                      <a:lnTo>
                        <a:pt x="228" y="2531"/>
                      </a:lnTo>
                      <a:lnTo>
                        <a:pt x="240" y="2539"/>
                      </a:lnTo>
                      <a:lnTo>
                        <a:pt x="252" y="2539"/>
                      </a:lnTo>
                      <a:lnTo>
                        <a:pt x="264" y="2543"/>
                      </a:lnTo>
                      <a:lnTo>
                        <a:pt x="276" y="2539"/>
                      </a:lnTo>
                      <a:lnTo>
                        <a:pt x="285" y="2527"/>
                      </a:lnTo>
                      <a:lnTo>
                        <a:pt x="285" y="2519"/>
                      </a:lnTo>
                      <a:lnTo>
                        <a:pt x="285" y="2503"/>
                      </a:lnTo>
                      <a:lnTo>
                        <a:pt x="285" y="2494"/>
                      </a:lnTo>
                      <a:lnTo>
                        <a:pt x="293" y="2478"/>
                      </a:lnTo>
                      <a:lnTo>
                        <a:pt x="293" y="2466"/>
                      </a:lnTo>
                      <a:lnTo>
                        <a:pt x="297" y="2458"/>
                      </a:lnTo>
                      <a:lnTo>
                        <a:pt x="309" y="2446"/>
                      </a:lnTo>
                      <a:lnTo>
                        <a:pt x="321" y="2446"/>
                      </a:lnTo>
                      <a:lnTo>
                        <a:pt x="333" y="2437"/>
                      </a:lnTo>
                      <a:lnTo>
                        <a:pt x="346" y="2433"/>
                      </a:lnTo>
                      <a:lnTo>
                        <a:pt x="354" y="2433"/>
                      </a:lnTo>
                      <a:lnTo>
                        <a:pt x="366" y="2429"/>
                      </a:lnTo>
                      <a:lnTo>
                        <a:pt x="370" y="2429"/>
                      </a:lnTo>
                      <a:lnTo>
                        <a:pt x="370" y="2429"/>
                      </a:lnTo>
                      <a:lnTo>
                        <a:pt x="370" y="2429"/>
                      </a:lnTo>
                      <a:lnTo>
                        <a:pt x="370" y="2425"/>
                      </a:lnTo>
                      <a:lnTo>
                        <a:pt x="374" y="2413"/>
                      </a:lnTo>
                      <a:lnTo>
                        <a:pt x="386" y="2409"/>
                      </a:lnTo>
                      <a:lnTo>
                        <a:pt x="399" y="2409"/>
                      </a:lnTo>
                      <a:lnTo>
                        <a:pt x="411" y="2417"/>
                      </a:lnTo>
                      <a:lnTo>
                        <a:pt x="423" y="2417"/>
                      </a:lnTo>
                      <a:lnTo>
                        <a:pt x="427" y="2417"/>
                      </a:lnTo>
                      <a:lnTo>
                        <a:pt x="431" y="2417"/>
                      </a:lnTo>
                      <a:lnTo>
                        <a:pt x="431" y="2417"/>
                      </a:lnTo>
                      <a:lnTo>
                        <a:pt x="423" y="24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31" name="Freeform 605">
                  <a:extLst>
                    <a:ext uri="{FF2B5EF4-FFF2-40B4-BE49-F238E27FC236}">
                      <a16:creationId xmlns:a16="http://schemas.microsoft.com/office/drawing/2014/main" id="{36A1CC2A-4698-424D-A196-74E07007F8C1}"/>
                    </a:ext>
                  </a:extLst>
                </p:cNvPr>
                <p:cNvSpPr>
                  <a:spLocks/>
                </p:cNvSpPr>
                <p:nvPr/>
              </p:nvSpPr>
              <p:spPr bwMode="gray">
                <a:xfrm>
                  <a:off x="6112" y="13669"/>
                  <a:ext cx="12" cy="8"/>
                </a:xfrm>
                <a:custGeom>
                  <a:avLst/>
                  <a:gdLst>
                    <a:gd name="T0" fmla="*/ 12 w 12"/>
                    <a:gd name="T1" fmla="*/ 0 h 8"/>
                    <a:gd name="T2" fmla="*/ 0 w 12"/>
                    <a:gd name="T3" fmla="*/ 0 h 8"/>
                    <a:gd name="T4" fmla="*/ 12 w 12"/>
                    <a:gd name="T5" fmla="*/ 8 h 8"/>
                    <a:gd name="T6" fmla="*/ 12 w 12"/>
                    <a:gd name="T7" fmla="*/ 0 h 8"/>
                  </a:gdLst>
                  <a:ahLst/>
                  <a:cxnLst>
                    <a:cxn ang="0">
                      <a:pos x="T0" y="T1"/>
                    </a:cxn>
                    <a:cxn ang="0">
                      <a:pos x="T2" y="T3"/>
                    </a:cxn>
                    <a:cxn ang="0">
                      <a:pos x="T4" y="T5"/>
                    </a:cxn>
                    <a:cxn ang="0">
                      <a:pos x="T6" y="T7"/>
                    </a:cxn>
                  </a:cxnLst>
                  <a:rect l="0" t="0" r="r" b="b"/>
                  <a:pathLst>
                    <a:path w="12" h="8">
                      <a:moveTo>
                        <a:pt x="12" y="0"/>
                      </a:moveTo>
                      <a:lnTo>
                        <a:pt x="0" y="0"/>
                      </a:lnTo>
                      <a:lnTo>
                        <a:pt x="12" y="8"/>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32" name="Freeform 606">
                  <a:extLst>
                    <a:ext uri="{FF2B5EF4-FFF2-40B4-BE49-F238E27FC236}">
                      <a16:creationId xmlns:a16="http://schemas.microsoft.com/office/drawing/2014/main" id="{A2AEA32F-3528-42D6-AD57-211D4986EFC1}"/>
                    </a:ext>
                  </a:extLst>
                </p:cNvPr>
                <p:cNvSpPr>
                  <a:spLocks/>
                </p:cNvSpPr>
                <p:nvPr/>
              </p:nvSpPr>
              <p:spPr bwMode="gray">
                <a:xfrm>
                  <a:off x="6104" y="13657"/>
                  <a:ext cx="12" cy="12"/>
                </a:xfrm>
                <a:custGeom>
                  <a:avLst/>
                  <a:gdLst>
                    <a:gd name="T0" fmla="*/ 4 w 12"/>
                    <a:gd name="T1" fmla="*/ 12 h 12"/>
                    <a:gd name="T2" fmla="*/ 12 w 12"/>
                    <a:gd name="T3" fmla="*/ 0 h 12"/>
                    <a:gd name="T4" fmla="*/ 0 w 12"/>
                    <a:gd name="T5" fmla="*/ 0 h 12"/>
                    <a:gd name="T6" fmla="*/ 4 w 12"/>
                    <a:gd name="T7" fmla="*/ 12 h 12"/>
                  </a:gdLst>
                  <a:ahLst/>
                  <a:cxnLst>
                    <a:cxn ang="0">
                      <a:pos x="T0" y="T1"/>
                    </a:cxn>
                    <a:cxn ang="0">
                      <a:pos x="T2" y="T3"/>
                    </a:cxn>
                    <a:cxn ang="0">
                      <a:pos x="T4" y="T5"/>
                    </a:cxn>
                    <a:cxn ang="0">
                      <a:pos x="T6" y="T7"/>
                    </a:cxn>
                  </a:cxnLst>
                  <a:rect l="0" t="0" r="r" b="b"/>
                  <a:pathLst>
                    <a:path w="12" h="12">
                      <a:moveTo>
                        <a:pt x="4" y="12"/>
                      </a:moveTo>
                      <a:lnTo>
                        <a:pt x="12" y="0"/>
                      </a:lnTo>
                      <a:lnTo>
                        <a:pt x="0" y="0"/>
                      </a:lnTo>
                      <a:lnTo>
                        <a:pt x="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33" name="Freeform 607">
                  <a:extLst>
                    <a:ext uri="{FF2B5EF4-FFF2-40B4-BE49-F238E27FC236}">
                      <a16:creationId xmlns:a16="http://schemas.microsoft.com/office/drawing/2014/main" id="{6A312167-A74E-4E25-93E8-B8FF14B6774D}"/>
                    </a:ext>
                  </a:extLst>
                </p:cNvPr>
                <p:cNvSpPr>
                  <a:spLocks/>
                </p:cNvSpPr>
                <p:nvPr/>
              </p:nvSpPr>
              <p:spPr bwMode="gray">
                <a:xfrm>
                  <a:off x="6055" y="13697"/>
                  <a:ext cx="61" cy="98"/>
                </a:xfrm>
                <a:custGeom>
                  <a:avLst/>
                  <a:gdLst>
                    <a:gd name="T0" fmla="*/ 57 w 61"/>
                    <a:gd name="T1" fmla="*/ 21 h 98"/>
                    <a:gd name="T2" fmla="*/ 49 w 61"/>
                    <a:gd name="T3" fmla="*/ 8 h 98"/>
                    <a:gd name="T4" fmla="*/ 37 w 61"/>
                    <a:gd name="T5" fmla="*/ 0 h 98"/>
                    <a:gd name="T6" fmla="*/ 24 w 61"/>
                    <a:gd name="T7" fmla="*/ 4 h 98"/>
                    <a:gd name="T8" fmla="*/ 28 w 61"/>
                    <a:gd name="T9" fmla="*/ 17 h 98"/>
                    <a:gd name="T10" fmla="*/ 37 w 61"/>
                    <a:gd name="T11" fmla="*/ 29 h 98"/>
                    <a:gd name="T12" fmla="*/ 33 w 61"/>
                    <a:gd name="T13" fmla="*/ 41 h 98"/>
                    <a:gd name="T14" fmla="*/ 28 w 61"/>
                    <a:gd name="T15" fmla="*/ 41 h 98"/>
                    <a:gd name="T16" fmla="*/ 28 w 61"/>
                    <a:gd name="T17" fmla="*/ 41 h 98"/>
                    <a:gd name="T18" fmla="*/ 24 w 61"/>
                    <a:gd name="T19" fmla="*/ 41 h 98"/>
                    <a:gd name="T20" fmla="*/ 20 w 61"/>
                    <a:gd name="T21" fmla="*/ 41 h 98"/>
                    <a:gd name="T22" fmla="*/ 16 w 61"/>
                    <a:gd name="T23" fmla="*/ 53 h 98"/>
                    <a:gd name="T24" fmla="*/ 8 w 61"/>
                    <a:gd name="T25" fmla="*/ 41 h 98"/>
                    <a:gd name="T26" fmla="*/ 8 w 61"/>
                    <a:gd name="T27" fmla="*/ 53 h 98"/>
                    <a:gd name="T28" fmla="*/ 0 w 61"/>
                    <a:gd name="T29" fmla="*/ 45 h 98"/>
                    <a:gd name="T30" fmla="*/ 8 w 61"/>
                    <a:gd name="T31" fmla="*/ 57 h 98"/>
                    <a:gd name="T32" fmla="*/ 8 w 61"/>
                    <a:gd name="T33" fmla="*/ 69 h 98"/>
                    <a:gd name="T34" fmla="*/ 12 w 61"/>
                    <a:gd name="T35" fmla="*/ 82 h 98"/>
                    <a:gd name="T36" fmla="*/ 24 w 61"/>
                    <a:gd name="T37" fmla="*/ 90 h 98"/>
                    <a:gd name="T38" fmla="*/ 24 w 61"/>
                    <a:gd name="T39" fmla="*/ 78 h 98"/>
                    <a:gd name="T40" fmla="*/ 24 w 61"/>
                    <a:gd name="T41" fmla="*/ 69 h 98"/>
                    <a:gd name="T42" fmla="*/ 37 w 61"/>
                    <a:gd name="T43" fmla="*/ 61 h 98"/>
                    <a:gd name="T44" fmla="*/ 49 w 61"/>
                    <a:gd name="T45" fmla="*/ 49 h 98"/>
                    <a:gd name="T46" fmla="*/ 37 w 61"/>
                    <a:gd name="T47" fmla="*/ 61 h 98"/>
                    <a:gd name="T48" fmla="*/ 33 w 61"/>
                    <a:gd name="T49" fmla="*/ 74 h 98"/>
                    <a:gd name="T50" fmla="*/ 37 w 61"/>
                    <a:gd name="T51" fmla="*/ 86 h 98"/>
                    <a:gd name="T52" fmla="*/ 33 w 61"/>
                    <a:gd name="T53" fmla="*/ 98 h 98"/>
                    <a:gd name="T54" fmla="*/ 45 w 61"/>
                    <a:gd name="T55" fmla="*/ 94 h 98"/>
                    <a:gd name="T56" fmla="*/ 33 w 61"/>
                    <a:gd name="T57" fmla="*/ 98 h 98"/>
                    <a:gd name="T58" fmla="*/ 45 w 61"/>
                    <a:gd name="T59" fmla="*/ 98 h 98"/>
                    <a:gd name="T60" fmla="*/ 53 w 61"/>
                    <a:gd name="T61" fmla="*/ 98 h 98"/>
                    <a:gd name="T62" fmla="*/ 57 w 61"/>
                    <a:gd name="T63" fmla="*/ 94 h 98"/>
                    <a:gd name="T64" fmla="*/ 57 w 61"/>
                    <a:gd name="T65" fmla="*/ 82 h 98"/>
                    <a:gd name="T66" fmla="*/ 53 w 61"/>
                    <a:gd name="T67" fmla="*/ 69 h 98"/>
                    <a:gd name="T68" fmla="*/ 57 w 61"/>
                    <a:gd name="T69" fmla="*/ 57 h 98"/>
                    <a:gd name="T70" fmla="*/ 61 w 61"/>
                    <a:gd name="T71" fmla="*/ 45 h 98"/>
                    <a:gd name="T72" fmla="*/ 57 w 61"/>
                    <a:gd name="T73" fmla="*/ 33 h 98"/>
                    <a:gd name="T74" fmla="*/ 57 w 61"/>
                    <a:gd name="T75"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98">
                      <a:moveTo>
                        <a:pt x="57" y="21"/>
                      </a:moveTo>
                      <a:lnTo>
                        <a:pt x="49" y="8"/>
                      </a:lnTo>
                      <a:lnTo>
                        <a:pt x="37" y="0"/>
                      </a:lnTo>
                      <a:lnTo>
                        <a:pt x="24" y="4"/>
                      </a:lnTo>
                      <a:lnTo>
                        <a:pt x="28" y="17"/>
                      </a:lnTo>
                      <a:lnTo>
                        <a:pt x="37" y="29"/>
                      </a:lnTo>
                      <a:lnTo>
                        <a:pt x="33" y="41"/>
                      </a:lnTo>
                      <a:lnTo>
                        <a:pt x="28" y="41"/>
                      </a:lnTo>
                      <a:lnTo>
                        <a:pt x="28" y="41"/>
                      </a:lnTo>
                      <a:lnTo>
                        <a:pt x="24" y="41"/>
                      </a:lnTo>
                      <a:lnTo>
                        <a:pt x="20" y="41"/>
                      </a:lnTo>
                      <a:lnTo>
                        <a:pt x="16" y="53"/>
                      </a:lnTo>
                      <a:lnTo>
                        <a:pt x="8" y="41"/>
                      </a:lnTo>
                      <a:lnTo>
                        <a:pt x="8" y="53"/>
                      </a:lnTo>
                      <a:lnTo>
                        <a:pt x="0" y="45"/>
                      </a:lnTo>
                      <a:lnTo>
                        <a:pt x="8" y="57"/>
                      </a:lnTo>
                      <a:lnTo>
                        <a:pt x="8" y="69"/>
                      </a:lnTo>
                      <a:lnTo>
                        <a:pt x="12" y="82"/>
                      </a:lnTo>
                      <a:lnTo>
                        <a:pt x="24" y="90"/>
                      </a:lnTo>
                      <a:lnTo>
                        <a:pt x="24" y="78"/>
                      </a:lnTo>
                      <a:lnTo>
                        <a:pt x="24" y="69"/>
                      </a:lnTo>
                      <a:lnTo>
                        <a:pt x="37" y="61"/>
                      </a:lnTo>
                      <a:lnTo>
                        <a:pt x="49" y="49"/>
                      </a:lnTo>
                      <a:lnTo>
                        <a:pt x="37" y="61"/>
                      </a:lnTo>
                      <a:lnTo>
                        <a:pt x="33" y="74"/>
                      </a:lnTo>
                      <a:lnTo>
                        <a:pt x="37" y="86"/>
                      </a:lnTo>
                      <a:lnTo>
                        <a:pt x="33" y="98"/>
                      </a:lnTo>
                      <a:lnTo>
                        <a:pt x="45" y="94"/>
                      </a:lnTo>
                      <a:lnTo>
                        <a:pt x="33" y="98"/>
                      </a:lnTo>
                      <a:lnTo>
                        <a:pt x="45" y="98"/>
                      </a:lnTo>
                      <a:lnTo>
                        <a:pt x="53" y="98"/>
                      </a:lnTo>
                      <a:lnTo>
                        <a:pt x="57" y="94"/>
                      </a:lnTo>
                      <a:lnTo>
                        <a:pt x="57" y="82"/>
                      </a:lnTo>
                      <a:lnTo>
                        <a:pt x="53" y="69"/>
                      </a:lnTo>
                      <a:lnTo>
                        <a:pt x="57" y="57"/>
                      </a:lnTo>
                      <a:lnTo>
                        <a:pt x="61" y="45"/>
                      </a:lnTo>
                      <a:lnTo>
                        <a:pt x="57" y="33"/>
                      </a:lnTo>
                      <a:lnTo>
                        <a:pt x="57"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34" name="Freeform 608">
                  <a:extLst>
                    <a:ext uri="{FF2B5EF4-FFF2-40B4-BE49-F238E27FC236}">
                      <a16:creationId xmlns:a16="http://schemas.microsoft.com/office/drawing/2014/main" id="{12B7626C-FA5E-4DF8-B2B3-02F71AD91E20}"/>
                    </a:ext>
                  </a:extLst>
                </p:cNvPr>
                <p:cNvSpPr>
                  <a:spLocks/>
                </p:cNvSpPr>
                <p:nvPr/>
              </p:nvSpPr>
              <p:spPr bwMode="gray">
                <a:xfrm>
                  <a:off x="6079" y="13657"/>
                  <a:ext cx="33" cy="36"/>
                </a:xfrm>
                <a:custGeom>
                  <a:avLst/>
                  <a:gdLst>
                    <a:gd name="T0" fmla="*/ 17 w 33"/>
                    <a:gd name="T1" fmla="*/ 0 h 36"/>
                    <a:gd name="T2" fmla="*/ 13 w 33"/>
                    <a:gd name="T3" fmla="*/ 12 h 36"/>
                    <a:gd name="T4" fmla="*/ 17 w 33"/>
                    <a:gd name="T5" fmla="*/ 24 h 36"/>
                    <a:gd name="T6" fmla="*/ 4 w 33"/>
                    <a:gd name="T7" fmla="*/ 16 h 36"/>
                    <a:gd name="T8" fmla="*/ 0 w 33"/>
                    <a:gd name="T9" fmla="*/ 28 h 36"/>
                    <a:gd name="T10" fmla="*/ 13 w 33"/>
                    <a:gd name="T11" fmla="*/ 32 h 36"/>
                    <a:gd name="T12" fmla="*/ 25 w 33"/>
                    <a:gd name="T13" fmla="*/ 36 h 36"/>
                    <a:gd name="T14" fmla="*/ 33 w 33"/>
                    <a:gd name="T15" fmla="*/ 32 h 36"/>
                    <a:gd name="T16" fmla="*/ 25 w 33"/>
                    <a:gd name="T17" fmla="*/ 24 h 36"/>
                    <a:gd name="T18" fmla="*/ 25 w 33"/>
                    <a:gd name="T19" fmla="*/ 12 h 36"/>
                    <a:gd name="T20" fmla="*/ 17 w 33"/>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17" y="0"/>
                      </a:moveTo>
                      <a:lnTo>
                        <a:pt x="13" y="12"/>
                      </a:lnTo>
                      <a:lnTo>
                        <a:pt x="17" y="24"/>
                      </a:lnTo>
                      <a:lnTo>
                        <a:pt x="4" y="16"/>
                      </a:lnTo>
                      <a:lnTo>
                        <a:pt x="0" y="28"/>
                      </a:lnTo>
                      <a:lnTo>
                        <a:pt x="13" y="32"/>
                      </a:lnTo>
                      <a:lnTo>
                        <a:pt x="25" y="36"/>
                      </a:lnTo>
                      <a:lnTo>
                        <a:pt x="33" y="32"/>
                      </a:lnTo>
                      <a:lnTo>
                        <a:pt x="25" y="24"/>
                      </a:lnTo>
                      <a:lnTo>
                        <a:pt x="25" y="12"/>
                      </a:lnTo>
                      <a:lnTo>
                        <a:pt x="17"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35" name="Freeform 609">
                  <a:extLst>
                    <a:ext uri="{FF2B5EF4-FFF2-40B4-BE49-F238E27FC236}">
                      <a16:creationId xmlns:a16="http://schemas.microsoft.com/office/drawing/2014/main" id="{700CB39A-1871-4077-A401-6206C5AC9246}"/>
                    </a:ext>
                  </a:extLst>
                </p:cNvPr>
                <p:cNvSpPr>
                  <a:spLocks/>
                </p:cNvSpPr>
                <p:nvPr/>
              </p:nvSpPr>
              <p:spPr bwMode="gray">
                <a:xfrm>
                  <a:off x="6128" y="13921"/>
                  <a:ext cx="12" cy="20"/>
                </a:xfrm>
                <a:custGeom>
                  <a:avLst/>
                  <a:gdLst>
                    <a:gd name="T0" fmla="*/ 0 w 12"/>
                    <a:gd name="T1" fmla="*/ 12 h 20"/>
                    <a:gd name="T2" fmla="*/ 12 w 12"/>
                    <a:gd name="T3" fmla="*/ 20 h 20"/>
                    <a:gd name="T4" fmla="*/ 12 w 12"/>
                    <a:gd name="T5" fmla="*/ 12 h 20"/>
                    <a:gd name="T6" fmla="*/ 8 w 12"/>
                    <a:gd name="T7" fmla="*/ 0 h 20"/>
                    <a:gd name="T8" fmla="*/ 0 w 12"/>
                    <a:gd name="T9" fmla="*/ 12 h 20"/>
                  </a:gdLst>
                  <a:ahLst/>
                  <a:cxnLst>
                    <a:cxn ang="0">
                      <a:pos x="T0" y="T1"/>
                    </a:cxn>
                    <a:cxn ang="0">
                      <a:pos x="T2" y="T3"/>
                    </a:cxn>
                    <a:cxn ang="0">
                      <a:pos x="T4" y="T5"/>
                    </a:cxn>
                    <a:cxn ang="0">
                      <a:pos x="T6" y="T7"/>
                    </a:cxn>
                    <a:cxn ang="0">
                      <a:pos x="T8" y="T9"/>
                    </a:cxn>
                  </a:cxnLst>
                  <a:rect l="0" t="0" r="r" b="b"/>
                  <a:pathLst>
                    <a:path w="12" h="20">
                      <a:moveTo>
                        <a:pt x="0" y="12"/>
                      </a:moveTo>
                      <a:lnTo>
                        <a:pt x="12" y="20"/>
                      </a:lnTo>
                      <a:lnTo>
                        <a:pt x="12" y="12"/>
                      </a:lnTo>
                      <a:lnTo>
                        <a:pt x="8"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36" name="Freeform 610">
                  <a:extLst>
                    <a:ext uri="{FF2B5EF4-FFF2-40B4-BE49-F238E27FC236}">
                      <a16:creationId xmlns:a16="http://schemas.microsoft.com/office/drawing/2014/main" id="{26FBA020-1103-4CC3-B410-FB68A6637041}"/>
                    </a:ext>
                  </a:extLst>
                </p:cNvPr>
                <p:cNvSpPr>
                  <a:spLocks/>
                </p:cNvSpPr>
                <p:nvPr/>
              </p:nvSpPr>
              <p:spPr bwMode="gray">
                <a:xfrm>
                  <a:off x="6120" y="13962"/>
                  <a:ext cx="25" cy="24"/>
                </a:xfrm>
                <a:custGeom>
                  <a:avLst/>
                  <a:gdLst>
                    <a:gd name="T0" fmla="*/ 12 w 25"/>
                    <a:gd name="T1" fmla="*/ 24 h 24"/>
                    <a:gd name="T2" fmla="*/ 25 w 25"/>
                    <a:gd name="T3" fmla="*/ 20 h 24"/>
                    <a:gd name="T4" fmla="*/ 12 w 25"/>
                    <a:gd name="T5" fmla="*/ 8 h 24"/>
                    <a:gd name="T6" fmla="*/ 0 w 25"/>
                    <a:gd name="T7" fmla="*/ 0 h 24"/>
                    <a:gd name="T8" fmla="*/ 8 w 25"/>
                    <a:gd name="T9" fmla="*/ 12 h 24"/>
                    <a:gd name="T10" fmla="*/ 12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2" y="24"/>
                      </a:moveTo>
                      <a:lnTo>
                        <a:pt x="25" y="20"/>
                      </a:lnTo>
                      <a:lnTo>
                        <a:pt x="12" y="8"/>
                      </a:lnTo>
                      <a:lnTo>
                        <a:pt x="0" y="0"/>
                      </a:lnTo>
                      <a:lnTo>
                        <a:pt x="8" y="12"/>
                      </a:lnTo>
                      <a:lnTo>
                        <a:pt x="12"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37" name="Freeform 611">
                  <a:extLst>
                    <a:ext uri="{FF2B5EF4-FFF2-40B4-BE49-F238E27FC236}">
                      <a16:creationId xmlns:a16="http://schemas.microsoft.com/office/drawing/2014/main" id="{DDDCF4AD-2944-4335-9B6E-5D99C0273A99}"/>
                    </a:ext>
                  </a:extLst>
                </p:cNvPr>
                <p:cNvSpPr>
                  <a:spLocks/>
                </p:cNvSpPr>
                <p:nvPr/>
              </p:nvSpPr>
              <p:spPr bwMode="gray">
                <a:xfrm>
                  <a:off x="6140" y="13974"/>
                  <a:ext cx="13" cy="16"/>
                </a:xfrm>
                <a:custGeom>
                  <a:avLst/>
                  <a:gdLst>
                    <a:gd name="T0" fmla="*/ 13 w 13"/>
                    <a:gd name="T1" fmla="*/ 12 h 16"/>
                    <a:gd name="T2" fmla="*/ 13 w 13"/>
                    <a:gd name="T3" fmla="*/ 0 h 16"/>
                    <a:gd name="T4" fmla="*/ 0 w 13"/>
                    <a:gd name="T5" fmla="*/ 0 h 16"/>
                    <a:gd name="T6" fmla="*/ 13 w 13"/>
                    <a:gd name="T7" fmla="*/ 16 h 16"/>
                    <a:gd name="T8" fmla="*/ 13 w 13"/>
                    <a:gd name="T9" fmla="*/ 12 h 16"/>
                  </a:gdLst>
                  <a:ahLst/>
                  <a:cxnLst>
                    <a:cxn ang="0">
                      <a:pos x="T0" y="T1"/>
                    </a:cxn>
                    <a:cxn ang="0">
                      <a:pos x="T2" y="T3"/>
                    </a:cxn>
                    <a:cxn ang="0">
                      <a:pos x="T4" y="T5"/>
                    </a:cxn>
                    <a:cxn ang="0">
                      <a:pos x="T6" y="T7"/>
                    </a:cxn>
                    <a:cxn ang="0">
                      <a:pos x="T8" y="T9"/>
                    </a:cxn>
                  </a:cxnLst>
                  <a:rect l="0" t="0" r="r" b="b"/>
                  <a:pathLst>
                    <a:path w="13" h="16">
                      <a:moveTo>
                        <a:pt x="13" y="12"/>
                      </a:moveTo>
                      <a:lnTo>
                        <a:pt x="13" y="0"/>
                      </a:lnTo>
                      <a:lnTo>
                        <a:pt x="0" y="0"/>
                      </a:lnTo>
                      <a:lnTo>
                        <a:pt x="13" y="16"/>
                      </a:lnTo>
                      <a:lnTo>
                        <a:pt x="13"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38" name="Freeform 612">
                  <a:extLst>
                    <a:ext uri="{FF2B5EF4-FFF2-40B4-BE49-F238E27FC236}">
                      <a16:creationId xmlns:a16="http://schemas.microsoft.com/office/drawing/2014/main" id="{C69D1A62-D1D6-41A4-B7CF-45A7299C324C}"/>
                    </a:ext>
                  </a:extLst>
                </p:cNvPr>
                <p:cNvSpPr>
                  <a:spLocks/>
                </p:cNvSpPr>
                <p:nvPr/>
              </p:nvSpPr>
              <p:spPr bwMode="gray">
                <a:xfrm>
                  <a:off x="6112" y="13937"/>
                  <a:ext cx="24" cy="17"/>
                </a:xfrm>
                <a:custGeom>
                  <a:avLst/>
                  <a:gdLst>
                    <a:gd name="T0" fmla="*/ 20 w 24"/>
                    <a:gd name="T1" fmla="*/ 17 h 17"/>
                    <a:gd name="T2" fmla="*/ 24 w 24"/>
                    <a:gd name="T3" fmla="*/ 8 h 17"/>
                    <a:gd name="T4" fmla="*/ 12 w 24"/>
                    <a:gd name="T5" fmla="*/ 4 h 17"/>
                    <a:gd name="T6" fmla="*/ 0 w 24"/>
                    <a:gd name="T7" fmla="*/ 0 h 17"/>
                    <a:gd name="T8" fmla="*/ 8 w 24"/>
                    <a:gd name="T9" fmla="*/ 8 h 17"/>
                    <a:gd name="T10" fmla="*/ 20 w 24"/>
                    <a:gd name="T11" fmla="*/ 17 h 17"/>
                  </a:gdLst>
                  <a:ahLst/>
                  <a:cxnLst>
                    <a:cxn ang="0">
                      <a:pos x="T0" y="T1"/>
                    </a:cxn>
                    <a:cxn ang="0">
                      <a:pos x="T2" y="T3"/>
                    </a:cxn>
                    <a:cxn ang="0">
                      <a:pos x="T4" y="T5"/>
                    </a:cxn>
                    <a:cxn ang="0">
                      <a:pos x="T6" y="T7"/>
                    </a:cxn>
                    <a:cxn ang="0">
                      <a:pos x="T8" y="T9"/>
                    </a:cxn>
                    <a:cxn ang="0">
                      <a:pos x="T10" y="T11"/>
                    </a:cxn>
                  </a:cxnLst>
                  <a:rect l="0" t="0" r="r" b="b"/>
                  <a:pathLst>
                    <a:path w="24" h="17">
                      <a:moveTo>
                        <a:pt x="20" y="17"/>
                      </a:moveTo>
                      <a:lnTo>
                        <a:pt x="24" y="8"/>
                      </a:lnTo>
                      <a:lnTo>
                        <a:pt x="12" y="4"/>
                      </a:lnTo>
                      <a:lnTo>
                        <a:pt x="0" y="0"/>
                      </a:lnTo>
                      <a:lnTo>
                        <a:pt x="8" y="8"/>
                      </a:lnTo>
                      <a:lnTo>
                        <a:pt x="20"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39" name="Freeform 613">
                  <a:extLst>
                    <a:ext uri="{FF2B5EF4-FFF2-40B4-BE49-F238E27FC236}">
                      <a16:creationId xmlns:a16="http://schemas.microsoft.com/office/drawing/2014/main" id="{90B50A1E-F249-4E9E-8B88-3D145A606DD2}"/>
                    </a:ext>
                  </a:extLst>
                </p:cNvPr>
                <p:cNvSpPr>
                  <a:spLocks/>
                </p:cNvSpPr>
                <p:nvPr/>
              </p:nvSpPr>
              <p:spPr bwMode="gray">
                <a:xfrm>
                  <a:off x="6145" y="13990"/>
                  <a:ext cx="12" cy="25"/>
                </a:xfrm>
                <a:custGeom>
                  <a:avLst/>
                  <a:gdLst>
                    <a:gd name="T0" fmla="*/ 12 w 12"/>
                    <a:gd name="T1" fmla="*/ 12 h 25"/>
                    <a:gd name="T2" fmla="*/ 8 w 12"/>
                    <a:gd name="T3" fmla="*/ 0 h 25"/>
                    <a:gd name="T4" fmla="*/ 4 w 12"/>
                    <a:gd name="T5" fmla="*/ 12 h 25"/>
                    <a:gd name="T6" fmla="*/ 0 w 12"/>
                    <a:gd name="T7" fmla="*/ 25 h 25"/>
                    <a:gd name="T8" fmla="*/ 4 w 12"/>
                    <a:gd name="T9" fmla="*/ 25 h 25"/>
                    <a:gd name="T10" fmla="*/ 12 w 12"/>
                    <a:gd name="T11" fmla="*/ 12 h 25"/>
                  </a:gdLst>
                  <a:ahLst/>
                  <a:cxnLst>
                    <a:cxn ang="0">
                      <a:pos x="T0" y="T1"/>
                    </a:cxn>
                    <a:cxn ang="0">
                      <a:pos x="T2" y="T3"/>
                    </a:cxn>
                    <a:cxn ang="0">
                      <a:pos x="T4" y="T5"/>
                    </a:cxn>
                    <a:cxn ang="0">
                      <a:pos x="T6" y="T7"/>
                    </a:cxn>
                    <a:cxn ang="0">
                      <a:pos x="T8" y="T9"/>
                    </a:cxn>
                    <a:cxn ang="0">
                      <a:pos x="T10" y="T11"/>
                    </a:cxn>
                  </a:cxnLst>
                  <a:rect l="0" t="0" r="r" b="b"/>
                  <a:pathLst>
                    <a:path w="12" h="25">
                      <a:moveTo>
                        <a:pt x="12" y="12"/>
                      </a:moveTo>
                      <a:lnTo>
                        <a:pt x="8" y="0"/>
                      </a:lnTo>
                      <a:lnTo>
                        <a:pt x="4" y="12"/>
                      </a:lnTo>
                      <a:lnTo>
                        <a:pt x="0" y="25"/>
                      </a:lnTo>
                      <a:lnTo>
                        <a:pt x="4" y="25"/>
                      </a:lnTo>
                      <a:lnTo>
                        <a:pt x="12"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40" name="Freeform 614">
                  <a:extLst>
                    <a:ext uri="{FF2B5EF4-FFF2-40B4-BE49-F238E27FC236}">
                      <a16:creationId xmlns:a16="http://schemas.microsoft.com/office/drawing/2014/main" id="{3B9E0867-14E7-4D43-A037-5E8C4B9B9E4E}"/>
                    </a:ext>
                  </a:extLst>
                </p:cNvPr>
                <p:cNvSpPr>
                  <a:spLocks/>
                </p:cNvSpPr>
                <p:nvPr/>
              </p:nvSpPr>
              <p:spPr bwMode="gray">
                <a:xfrm>
                  <a:off x="6055" y="13799"/>
                  <a:ext cx="33" cy="33"/>
                </a:xfrm>
                <a:custGeom>
                  <a:avLst/>
                  <a:gdLst>
                    <a:gd name="T0" fmla="*/ 0 w 33"/>
                    <a:gd name="T1" fmla="*/ 28 h 33"/>
                    <a:gd name="T2" fmla="*/ 8 w 33"/>
                    <a:gd name="T3" fmla="*/ 33 h 33"/>
                    <a:gd name="T4" fmla="*/ 24 w 33"/>
                    <a:gd name="T5" fmla="*/ 20 h 33"/>
                    <a:gd name="T6" fmla="*/ 33 w 33"/>
                    <a:gd name="T7" fmla="*/ 8 h 33"/>
                    <a:gd name="T8" fmla="*/ 20 w 33"/>
                    <a:gd name="T9" fmla="*/ 12 h 33"/>
                    <a:gd name="T10" fmla="*/ 16 w 33"/>
                    <a:gd name="T11" fmla="*/ 0 h 33"/>
                    <a:gd name="T12" fmla="*/ 8 w 33"/>
                    <a:gd name="T13" fmla="*/ 4 h 33"/>
                    <a:gd name="T14" fmla="*/ 12 w 33"/>
                    <a:gd name="T15" fmla="*/ 16 h 33"/>
                    <a:gd name="T16" fmla="*/ 0 w 33"/>
                    <a:gd name="T17" fmla="*/ 16 h 33"/>
                    <a:gd name="T18" fmla="*/ 0 w 33"/>
                    <a:gd name="T1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0" y="28"/>
                      </a:moveTo>
                      <a:lnTo>
                        <a:pt x="8" y="33"/>
                      </a:lnTo>
                      <a:lnTo>
                        <a:pt x="24" y="20"/>
                      </a:lnTo>
                      <a:lnTo>
                        <a:pt x="33" y="8"/>
                      </a:lnTo>
                      <a:lnTo>
                        <a:pt x="20" y="12"/>
                      </a:lnTo>
                      <a:lnTo>
                        <a:pt x="16" y="0"/>
                      </a:lnTo>
                      <a:lnTo>
                        <a:pt x="8" y="4"/>
                      </a:lnTo>
                      <a:lnTo>
                        <a:pt x="12" y="16"/>
                      </a:lnTo>
                      <a:lnTo>
                        <a:pt x="0" y="16"/>
                      </a:lnTo>
                      <a:lnTo>
                        <a:pt x="0"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41" name="Freeform 615">
                  <a:extLst>
                    <a:ext uri="{FF2B5EF4-FFF2-40B4-BE49-F238E27FC236}">
                      <a16:creationId xmlns:a16="http://schemas.microsoft.com/office/drawing/2014/main" id="{0BE928B3-9F4E-4F50-8759-31AA70465198}"/>
                    </a:ext>
                  </a:extLst>
                </p:cNvPr>
                <p:cNvSpPr>
                  <a:spLocks/>
                </p:cNvSpPr>
                <p:nvPr/>
              </p:nvSpPr>
              <p:spPr bwMode="gray">
                <a:xfrm>
                  <a:off x="6132" y="13954"/>
                  <a:ext cx="25" cy="20"/>
                </a:xfrm>
                <a:custGeom>
                  <a:avLst/>
                  <a:gdLst>
                    <a:gd name="T0" fmla="*/ 17 w 25"/>
                    <a:gd name="T1" fmla="*/ 8 h 20"/>
                    <a:gd name="T2" fmla="*/ 25 w 25"/>
                    <a:gd name="T3" fmla="*/ 20 h 20"/>
                    <a:gd name="T4" fmla="*/ 25 w 25"/>
                    <a:gd name="T5" fmla="*/ 12 h 20"/>
                    <a:gd name="T6" fmla="*/ 17 w 25"/>
                    <a:gd name="T7" fmla="*/ 0 h 20"/>
                    <a:gd name="T8" fmla="*/ 0 w 25"/>
                    <a:gd name="T9" fmla="*/ 0 h 20"/>
                    <a:gd name="T10" fmla="*/ 17 w 25"/>
                    <a:gd name="T11" fmla="*/ 8 h 20"/>
                  </a:gdLst>
                  <a:ahLst/>
                  <a:cxnLst>
                    <a:cxn ang="0">
                      <a:pos x="T0" y="T1"/>
                    </a:cxn>
                    <a:cxn ang="0">
                      <a:pos x="T2" y="T3"/>
                    </a:cxn>
                    <a:cxn ang="0">
                      <a:pos x="T4" y="T5"/>
                    </a:cxn>
                    <a:cxn ang="0">
                      <a:pos x="T6" y="T7"/>
                    </a:cxn>
                    <a:cxn ang="0">
                      <a:pos x="T8" y="T9"/>
                    </a:cxn>
                    <a:cxn ang="0">
                      <a:pos x="T10" y="T11"/>
                    </a:cxn>
                  </a:cxnLst>
                  <a:rect l="0" t="0" r="r" b="b"/>
                  <a:pathLst>
                    <a:path w="25" h="20">
                      <a:moveTo>
                        <a:pt x="17" y="8"/>
                      </a:moveTo>
                      <a:lnTo>
                        <a:pt x="25" y="20"/>
                      </a:lnTo>
                      <a:lnTo>
                        <a:pt x="25" y="12"/>
                      </a:lnTo>
                      <a:lnTo>
                        <a:pt x="17" y="0"/>
                      </a:lnTo>
                      <a:lnTo>
                        <a:pt x="0" y="0"/>
                      </a:lnTo>
                      <a:lnTo>
                        <a:pt x="17"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42" name="Freeform 616">
                  <a:extLst>
                    <a:ext uri="{FF2B5EF4-FFF2-40B4-BE49-F238E27FC236}">
                      <a16:creationId xmlns:a16="http://schemas.microsoft.com/office/drawing/2014/main" id="{56214F70-C36B-4396-BAAE-9716157EDFC9}"/>
                    </a:ext>
                  </a:extLst>
                </p:cNvPr>
                <p:cNvSpPr>
                  <a:spLocks/>
                </p:cNvSpPr>
                <p:nvPr/>
              </p:nvSpPr>
              <p:spPr bwMode="gray">
                <a:xfrm>
                  <a:off x="6075" y="13848"/>
                  <a:ext cx="8" cy="12"/>
                </a:xfrm>
                <a:custGeom>
                  <a:avLst/>
                  <a:gdLst>
                    <a:gd name="T0" fmla="*/ 8 w 8"/>
                    <a:gd name="T1" fmla="*/ 12 h 12"/>
                    <a:gd name="T2" fmla="*/ 0 w 8"/>
                    <a:gd name="T3" fmla="*/ 0 h 12"/>
                    <a:gd name="T4" fmla="*/ 4 w 8"/>
                    <a:gd name="T5" fmla="*/ 12 h 12"/>
                    <a:gd name="T6" fmla="*/ 8 w 8"/>
                    <a:gd name="T7" fmla="*/ 12 h 12"/>
                  </a:gdLst>
                  <a:ahLst/>
                  <a:cxnLst>
                    <a:cxn ang="0">
                      <a:pos x="T0" y="T1"/>
                    </a:cxn>
                    <a:cxn ang="0">
                      <a:pos x="T2" y="T3"/>
                    </a:cxn>
                    <a:cxn ang="0">
                      <a:pos x="T4" y="T5"/>
                    </a:cxn>
                    <a:cxn ang="0">
                      <a:pos x="T6" y="T7"/>
                    </a:cxn>
                  </a:cxnLst>
                  <a:rect l="0" t="0" r="r" b="b"/>
                  <a:pathLst>
                    <a:path w="8" h="12">
                      <a:moveTo>
                        <a:pt x="8" y="12"/>
                      </a:moveTo>
                      <a:lnTo>
                        <a:pt x="0" y="0"/>
                      </a:lnTo>
                      <a:lnTo>
                        <a:pt x="4" y="12"/>
                      </a:lnTo>
                      <a:lnTo>
                        <a:pt x="8"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43" name="Freeform 617">
                  <a:extLst>
                    <a:ext uri="{FF2B5EF4-FFF2-40B4-BE49-F238E27FC236}">
                      <a16:creationId xmlns:a16="http://schemas.microsoft.com/office/drawing/2014/main" id="{93085D2B-01DB-4F80-8137-759B4B31431B}"/>
                    </a:ext>
                  </a:extLst>
                </p:cNvPr>
                <p:cNvSpPr>
                  <a:spLocks/>
                </p:cNvSpPr>
                <p:nvPr/>
              </p:nvSpPr>
              <p:spPr bwMode="gray">
                <a:xfrm>
                  <a:off x="6088" y="13856"/>
                  <a:ext cx="28" cy="28"/>
                </a:xfrm>
                <a:custGeom>
                  <a:avLst/>
                  <a:gdLst>
                    <a:gd name="T0" fmla="*/ 12 w 28"/>
                    <a:gd name="T1" fmla="*/ 28 h 28"/>
                    <a:gd name="T2" fmla="*/ 20 w 28"/>
                    <a:gd name="T3" fmla="*/ 24 h 28"/>
                    <a:gd name="T4" fmla="*/ 28 w 28"/>
                    <a:gd name="T5" fmla="*/ 20 h 28"/>
                    <a:gd name="T6" fmla="*/ 28 w 28"/>
                    <a:gd name="T7" fmla="*/ 8 h 28"/>
                    <a:gd name="T8" fmla="*/ 16 w 28"/>
                    <a:gd name="T9" fmla="*/ 0 h 28"/>
                    <a:gd name="T10" fmla="*/ 12 w 28"/>
                    <a:gd name="T11" fmla="*/ 12 h 28"/>
                    <a:gd name="T12" fmla="*/ 0 w 28"/>
                    <a:gd name="T13" fmla="*/ 16 h 28"/>
                    <a:gd name="T14" fmla="*/ 12 w 28"/>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12" y="28"/>
                      </a:moveTo>
                      <a:lnTo>
                        <a:pt x="20" y="24"/>
                      </a:lnTo>
                      <a:lnTo>
                        <a:pt x="28" y="20"/>
                      </a:lnTo>
                      <a:lnTo>
                        <a:pt x="28" y="8"/>
                      </a:lnTo>
                      <a:lnTo>
                        <a:pt x="16" y="0"/>
                      </a:lnTo>
                      <a:lnTo>
                        <a:pt x="12" y="12"/>
                      </a:lnTo>
                      <a:lnTo>
                        <a:pt x="0" y="16"/>
                      </a:lnTo>
                      <a:lnTo>
                        <a:pt x="12"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44" name="Freeform 618">
                  <a:extLst>
                    <a:ext uri="{FF2B5EF4-FFF2-40B4-BE49-F238E27FC236}">
                      <a16:creationId xmlns:a16="http://schemas.microsoft.com/office/drawing/2014/main" id="{EE5E3628-8991-4779-88F5-FD3BC1BA952F}"/>
                    </a:ext>
                  </a:extLst>
                </p:cNvPr>
                <p:cNvSpPr>
                  <a:spLocks/>
                </p:cNvSpPr>
                <p:nvPr/>
              </p:nvSpPr>
              <p:spPr bwMode="gray">
                <a:xfrm>
                  <a:off x="6083" y="13893"/>
                  <a:ext cx="25" cy="20"/>
                </a:xfrm>
                <a:custGeom>
                  <a:avLst/>
                  <a:gdLst>
                    <a:gd name="T0" fmla="*/ 13 w 25"/>
                    <a:gd name="T1" fmla="*/ 8 h 20"/>
                    <a:gd name="T2" fmla="*/ 25 w 25"/>
                    <a:gd name="T3" fmla="*/ 12 h 20"/>
                    <a:gd name="T4" fmla="*/ 21 w 25"/>
                    <a:gd name="T5" fmla="*/ 0 h 20"/>
                    <a:gd name="T6" fmla="*/ 9 w 25"/>
                    <a:gd name="T7" fmla="*/ 8 h 20"/>
                    <a:gd name="T8" fmla="*/ 0 w 25"/>
                    <a:gd name="T9" fmla="*/ 20 h 20"/>
                    <a:gd name="T10" fmla="*/ 5 w 25"/>
                    <a:gd name="T11" fmla="*/ 20 h 20"/>
                    <a:gd name="T12" fmla="*/ 13 w 25"/>
                    <a:gd name="T13" fmla="*/ 8 h 20"/>
                  </a:gdLst>
                  <a:ahLst/>
                  <a:cxnLst>
                    <a:cxn ang="0">
                      <a:pos x="T0" y="T1"/>
                    </a:cxn>
                    <a:cxn ang="0">
                      <a:pos x="T2" y="T3"/>
                    </a:cxn>
                    <a:cxn ang="0">
                      <a:pos x="T4" y="T5"/>
                    </a:cxn>
                    <a:cxn ang="0">
                      <a:pos x="T6" y="T7"/>
                    </a:cxn>
                    <a:cxn ang="0">
                      <a:pos x="T8" y="T9"/>
                    </a:cxn>
                    <a:cxn ang="0">
                      <a:pos x="T10" y="T11"/>
                    </a:cxn>
                    <a:cxn ang="0">
                      <a:pos x="T12" y="T13"/>
                    </a:cxn>
                  </a:cxnLst>
                  <a:rect l="0" t="0" r="r" b="b"/>
                  <a:pathLst>
                    <a:path w="25" h="20">
                      <a:moveTo>
                        <a:pt x="13" y="8"/>
                      </a:moveTo>
                      <a:lnTo>
                        <a:pt x="25" y="12"/>
                      </a:lnTo>
                      <a:lnTo>
                        <a:pt x="21" y="0"/>
                      </a:lnTo>
                      <a:lnTo>
                        <a:pt x="9" y="8"/>
                      </a:lnTo>
                      <a:lnTo>
                        <a:pt x="0" y="20"/>
                      </a:lnTo>
                      <a:lnTo>
                        <a:pt x="5" y="20"/>
                      </a:lnTo>
                      <a:lnTo>
                        <a:pt x="13"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45" name="Freeform 619">
                  <a:extLst>
                    <a:ext uri="{FF2B5EF4-FFF2-40B4-BE49-F238E27FC236}">
                      <a16:creationId xmlns:a16="http://schemas.microsoft.com/office/drawing/2014/main" id="{2F5ADB75-7A89-4F7A-A419-2FC3ABB3C7CA}"/>
                    </a:ext>
                  </a:extLst>
                </p:cNvPr>
                <p:cNvSpPr>
                  <a:spLocks/>
                </p:cNvSpPr>
                <p:nvPr/>
              </p:nvSpPr>
              <p:spPr bwMode="gray">
                <a:xfrm>
                  <a:off x="6263" y="13994"/>
                  <a:ext cx="203" cy="204"/>
                </a:xfrm>
                <a:custGeom>
                  <a:avLst/>
                  <a:gdLst>
                    <a:gd name="T0" fmla="*/ 203 w 203"/>
                    <a:gd name="T1" fmla="*/ 13 h 204"/>
                    <a:gd name="T2" fmla="*/ 199 w 203"/>
                    <a:gd name="T3" fmla="*/ 13 h 204"/>
                    <a:gd name="T4" fmla="*/ 175 w 203"/>
                    <a:gd name="T5" fmla="*/ 17 h 204"/>
                    <a:gd name="T6" fmla="*/ 150 w 203"/>
                    <a:gd name="T7" fmla="*/ 0 h 204"/>
                    <a:gd name="T8" fmla="*/ 146 w 203"/>
                    <a:gd name="T9" fmla="*/ 13 h 204"/>
                    <a:gd name="T10" fmla="*/ 138 w 203"/>
                    <a:gd name="T11" fmla="*/ 25 h 204"/>
                    <a:gd name="T12" fmla="*/ 122 w 203"/>
                    <a:gd name="T13" fmla="*/ 29 h 204"/>
                    <a:gd name="T14" fmla="*/ 97 w 203"/>
                    <a:gd name="T15" fmla="*/ 21 h 204"/>
                    <a:gd name="T16" fmla="*/ 113 w 203"/>
                    <a:gd name="T17" fmla="*/ 33 h 204"/>
                    <a:gd name="T18" fmla="*/ 93 w 203"/>
                    <a:gd name="T19" fmla="*/ 45 h 204"/>
                    <a:gd name="T20" fmla="*/ 93 w 203"/>
                    <a:gd name="T21" fmla="*/ 69 h 204"/>
                    <a:gd name="T22" fmla="*/ 109 w 203"/>
                    <a:gd name="T23" fmla="*/ 82 h 204"/>
                    <a:gd name="T24" fmla="*/ 122 w 203"/>
                    <a:gd name="T25" fmla="*/ 74 h 204"/>
                    <a:gd name="T26" fmla="*/ 146 w 203"/>
                    <a:gd name="T27" fmla="*/ 69 h 204"/>
                    <a:gd name="T28" fmla="*/ 154 w 203"/>
                    <a:gd name="T29" fmla="*/ 86 h 204"/>
                    <a:gd name="T30" fmla="*/ 130 w 203"/>
                    <a:gd name="T31" fmla="*/ 98 h 204"/>
                    <a:gd name="T32" fmla="*/ 109 w 203"/>
                    <a:gd name="T33" fmla="*/ 110 h 204"/>
                    <a:gd name="T34" fmla="*/ 122 w 203"/>
                    <a:gd name="T35" fmla="*/ 135 h 204"/>
                    <a:gd name="T36" fmla="*/ 146 w 203"/>
                    <a:gd name="T37" fmla="*/ 143 h 204"/>
                    <a:gd name="T38" fmla="*/ 170 w 203"/>
                    <a:gd name="T39" fmla="*/ 155 h 204"/>
                    <a:gd name="T40" fmla="*/ 170 w 203"/>
                    <a:gd name="T41" fmla="*/ 175 h 204"/>
                    <a:gd name="T42" fmla="*/ 162 w 203"/>
                    <a:gd name="T43" fmla="*/ 163 h 204"/>
                    <a:gd name="T44" fmla="*/ 142 w 203"/>
                    <a:gd name="T45" fmla="*/ 155 h 204"/>
                    <a:gd name="T46" fmla="*/ 130 w 203"/>
                    <a:gd name="T47" fmla="*/ 159 h 204"/>
                    <a:gd name="T48" fmla="*/ 113 w 203"/>
                    <a:gd name="T49" fmla="*/ 159 h 204"/>
                    <a:gd name="T50" fmla="*/ 81 w 203"/>
                    <a:gd name="T51" fmla="*/ 143 h 204"/>
                    <a:gd name="T52" fmla="*/ 81 w 203"/>
                    <a:gd name="T53" fmla="*/ 147 h 204"/>
                    <a:gd name="T54" fmla="*/ 101 w 203"/>
                    <a:gd name="T55" fmla="*/ 167 h 204"/>
                    <a:gd name="T56" fmla="*/ 77 w 203"/>
                    <a:gd name="T57" fmla="*/ 167 h 204"/>
                    <a:gd name="T58" fmla="*/ 69 w 203"/>
                    <a:gd name="T59" fmla="*/ 151 h 204"/>
                    <a:gd name="T60" fmla="*/ 48 w 203"/>
                    <a:gd name="T61" fmla="*/ 159 h 204"/>
                    <a:gd name="T62" fmla="*/ 24 w 203"/>
                    <a:gd name="T63" fmla="*/ 167 h 204"/>
                    <a:gd name="T64" fmla="*/ 24 w 203"/>
                    <a:gd name="T65" fmla="*/ 171 h 204"/>
                    <a:gd name="T66" fmla="*/ 0 w 203"/>
                    <a:gd name="T67" fmla="*/ 167 h 204"/>
                    <a:gd name="T68" fmla="*/ 20 w 203"/>
                    <a:gd name="T69" fmla="*/ 179 h 204"/>
                    <a:gd name="T70" fmla="*/ 44 w 203"/>
                    <a:gd name="T71" fmla="*/ 171 h 204"/>
                    <a:gd name="T72" fmla="*/ 61 w 203"/>
                    <a:gd name="T73" fmla="*/ 179 h 204"/>
                    <a:gd name="T74" fmla="*/ 69 w 203"/>
                    <a:gd name="T75" fmla="*/ 187 h 204"/>
                    <a:gd name="T76" fmla="*/ 69 w 203"/>
                    <a:gd name="T77" fmla="*/ 196 h 204"/>
                    <a:gd name="T78" fmla="*/ 93 w 203"/>
                    <a:gd name="T79" fmla="*/ 192 h 204"/>
                    <a:gd name="T80" fmla="*/ 109 w 203"/>
                    <a:gd name="T81" fmla="*/ 196 h 204"/>
                    <a:gd name="T82" fmla="*/ 122 w 203"/>
                    <a:gd name="T83" fmla="*/ 183 h 204"/>
                    <a:gd name="T84" fmla="*/ 130 w 203"/>
                    <a:gd name="T85" fmla="*/ 192 h 204"/>
                    <a:gd name="T86" fmla="*/ 154 w 203"/>
                    <a:gd name="T87" fmla="*/ 200 h 204"/>
                    <a:gd name="T88" fmla="*/ 179 w 203"/>
                    <a:gd name="T89" fmla="*/ 204 h 204"/>
                    <a:gd name="T90" fmla="*/ 203 w 203"/>
                    <a:gd name="T91" fmla="*/ 200 h 204"/>
                    <a:gd name="T92" fmla="*/ 203 w 203"/>
                    <a:gd name="T93" fmla="*/ 192 h 204"/>
                    <a:gd name="T94" fmla="*/ 203 w 203"/>
                    <a:gd name="T95" fmla="*/ 17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3" h="204">
                      <a:moveTo>
                        <a:pt x="203" y="171"/>
                      </a:moveTo>
                      <a:lnTo>
                        <a:pt x="203" y="13"/>
                      </a:lnTo>
                      <a:lnTo>
                        <a:pt x="203" y="13"/>
                      </a:lnTo>
                      <a:lnTo>
                        <a:pt x="199" y="13"/>
                      </a:lnTo>
                      <a:lnTo>
                        <a:pt x="187" y="13"/>
                      </a:lnTo>
                      <a:lnTo>
                        <a:pt x="175" y="17"/>
                      </a:lnTo>
                      <a:lnTo>
                        <a:pt x="162" y="8"/>
                      </a:lnTo>
                      <a:lnTo>
                        <a:pt x="150" y="0"/>
                      </a:lnTo>
                      <a:lnTo>
                        <a:pt x="150" y="0"/>
                      </a:lnTo>
                      <a:lnTo>
                        <a:pt x="146" y="13"/>
                      </a:lnTo>
                      <a:lnTo>
                        <a:pt x="138" y="21"/>
                      </a:lnTo>
                      <a:lnTo>
                        <a:pt x="138" y="25"/>
                      </a:lnTo>
                      <a:lnTo>
                        <a:pt x="130" y="25"/>
                      </a:lnTo>
                      <a:lnTo>
                        <a:pt x="122" y="29"/>
                      </a:lnTo>
                      <a:lnTo>
                        <a:pt x="109" y="21"/>
                      </a:lnTo>
                      <a:lnTo>
                        <a:pt x="97" y="21"/>
                      </a:lnTo>
                      <a:lnTo>
                        <a:pt x="101" y="33"/>
                      </a:lnTo>
                      <a:lnTo>
                        <a:pt x="113" y="33"/>
                      </a:lnTo>
                      <a:lnTo>
                        <a:pt x="105" y="45"/>
                      </a:lnTo>
                      <a:lnTo>
                        <a:pt x="93" y="45"/>
                      </a:lnTo>
                      <a:lnTo>
                        <a:pt x="93" y="57"/>
                      </a:lnTo>
                      <a:lnTo>
                        <a:pt x="93" y="69"/>
                      </a:lnTo>
                      <a:lnTo>
                        <a:pt x="97" y="74"/>
                      </a:lnTo>
                      <a:lnTo>
                        <a:pt x="109" y="82"/>
                      </a:lnTo>
                      <a:lnTo>
                        <a:pt x="122" y="74"/>
                      </a:lnTo>
                      <a:lnTo>
                        <a:pt x="122" y="74"/>
                      </a:lnTo>
                      <a:lnTo>
                        <a:pt x="134" y="74"/>
                      </a:lnTo>
                      <a:lnTo>
                        <a:pt x="146" y="69"/>
                      </a:lnTo>
                      <a:lnTo>
                        <a:pt x="158" y="74"/>
                      </a:lnTo>
                      <a:lnTo>
                        <a:pt x="154" y="86"/>
                      </a:lnTo>
                      <a:lnTo>
                        <a:pt x="142" y="90"/>
                      </a:lnTo>
                      <a:lnTo>
                        <a:pt x="130" y="98"/>
                      </a:lnTo>
                      <a:lnTo>
                        <a:pt x="122" y="98"/>
                      </a:lnTo>
                      <a:lnTo>
                        <a:pt x="109" y="110"/>
                      </a:lnTo>
                      <a:lnTo>
                        <a:pt x="113" y="122"/>
                      </a:lnTo>
                      <a:lnTo>
                        <a:pt x="122" y="135"/>
                      </a:lnTo>
                      <a:lnTo>
                        <a:pt x="134" y="143"/>
                      </a:lnTo>
                      <a:lnTo>
                        <a:pt x="146" y="143"/>
                      </a:lnTo>
                      <a:lnTo>
                        <a:pt x="154" y="151"/>
                      </a:lnTo>
                      <a:lnTo>
                        <a:pt x="170" y="155"/>
                      </a:lnTo>
                      <a:lnTo>
                        <a:pt x="179" y="163"/>
                      </a:lnTo>
                      <a:lnTo>
                        <a:pt x="170" y="175"/>
                      </a:lnTo>
                      <a:lnTo>
                        <a:pt x="158" y="175"/>
                      </a:lnTo>
                      <a:lnTo>
                        <a:pt x="162" y="163"/>
                      </a:lnTo>
                      <a:lnTo>
                        <a:pt x="154" y="155"/>
                      </a:lnTo>
                      <a:lnTo>
                        <a:pt x="142" y="155"/>
                      </a:lnTo>
                      <a:lnTo>
                        <a:pt x="130" y="151"/>
                      </a:lnTo>
                      <a:lnTo>
                        <a:pt x="130" y="159"/>
                      </a:lnTo>
                      <a:lnTo>
                        <a:pt x="122" y="151"/>
                      </a:lnTo>
                      <a:lnTo>
                        <a:pt x="113" y="159"/>
                      </a:lnTo>
                      <a:lnTo>
                        <a:pt x="101" y="155"/>
                      </a:lnTo>
                      <a:lnTo>
                        <a:pt x="81" y="143"/>
                      </a:lnTo>
                      <a:lnTo>
                        <a:pt x="69" y="147"/>
                      </a:lnTo>
                      <a:lnTo>
                        <a:pt x="81" y="147"/>
                      </a:lnTo>
                      <a:lnTo>
                        <a:pt x="93" y="159"/>
                      </a:lnTo>
                      <a:lnTo>
                        <a:pt x="101" y="167"/>
                      </a:lnTo>
                      <a:lnTo>
                        <a:pt x="89" y="163"/>
                      </a:lnTo>
                      <a:lnTo>
                        <a:pt x="77" y="167"/>
                      </a:lnTo>
                      <a:lnTo>
                        <a:pt x="81" y="155"/>
                      </a:lnTo>
                      <a:lnTo>
                        <a:pt x="69" y="151"/>
                      </a:lnTo>
                      <a:lnTo>
                        <a:pt x="61" y="163"/>
                      </a:lnTo>
                      <a:lnTo>
                        <a:pt x="48" y="159"/>
                      </a:lnTo>
                      <a:lnTo>
                        <a:pt x="36" y="163"/>
                      </a:lnTo>
                      <a:lnTo>
                        <a:pt x="24" y="167"/>
                      </a:lnTo>
                      <a:lnTo>
                        <a:pt x="12" y="163"/>
                      </a:lnTo>
                      <a:lnTo>
                        <a:pt x="24" y="171"/>
                      </a:lnTo>
                      <a:lnTo>
                        <a:pt x="12" y="171"/>
                      </a:lnTo>
                      <a:lnTo>
                        <a:pt x="0" y="167"/>
                      </a:lnTo>
                      <a:lnTo>
                        <a:pt x="8" y="179"/>
                      </a:lnTo>
                      <a:lnTo>
                        <a:pt x="20" y="179"/>
                      </a:lnTo>
                      <a:lnTo>
                        <a:pt x="32" y="179"/>
                      </a:lnTo>
                      <a:lnTo>
                        <a:pt x="44" y="171"/>
                      </a:lnTo>
                      <a:lnTo>
                        <a:pt x="52" y="183"/>
                      </a:lnTo>
                      <a:lnTo>
                        <a:pt x="61" y="179"/>
                      </a:lnTo>
                      <a:lnTo>
                        <a:pt x="57" y="192"/>
                      </a:lnTo>
                      <a:lnTo>
                        <a:pt x="69" y="187"/>
                      </a:lnTo>
                      <a:lnTo>
                        <a:pt x="81" y="187"/>
                      </a:lnTo>
                      <a:lnTo>
                        <a:pt x="69" y="196"/>
                      </a:lnTo>
                      <a:lnTo>
                        <a:pt x="81" y="192"/>
                      </a:lnTo>
                      <a:lnTo>
                        <a:pt x="93" y="192"/>
                      </a:lnTo>
                      <a:lnTo>
                        <a:pt x="105" y="183"/>
                      </a:lnTo>
                      <a:lnTo>
                        <a:pt x="109" y="196"/>
                      </a:lnTo>
                      <a:lnTo>
                        <a:pt x="122" y="196"/>
                      </a:lnTo>
                      <a:lnTo>
                        <a:pt x="122" y="183"/>
                      </a:lnTo>
                      <a:lnTo>
                        <a:pt x="122" y="183"/>
                      </a:lnTo>
                      <a:lnTo>
                        <a:pt x="130" y="192"/>
                      </a:lnTo>
                      <a:lnTo>
                        <a:pt x="142" y="196"/>
                      </a:lnTo>
                      <a:lnTo>
                        <a:pt x="154" y="200"/>
                      </a:lnTo>
                      <a:lnTo>
                        <a:pt x="166" y="204"/>
                      </a:lnTo>
                      <a:lnTo>
                        <a:pt x="179" y="204"/>
                      </a:lnTo>
                      <a:lnTo>
                        <a:pt x="191" y="192"/>
                      </a:lnTo>
                      <a:lnTo>
                        <a:pt x="203" y="200"/>
                      </a:lnTo>
                      <a:lnTo>
                        <a:pt x="203" y="192"/>
                      </a:lnTo>
                      <a:lnTo>
                        <a:pt x="203" y="192"/>
                      </a:lnTo>
                      <a:lnTo>
                        <a:pt x="203" y="183"/>
                      </a:lnTo>
                      <a:lnTo>
                        <a:pt x="203" y="17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46" name="Freeform 620">
                  <a:extLst>
                    <a:ext uri="{FF2B5EF4-FFF2-40B4-BE49-F238E27FC236}">
                      <a16:creationId xmlns:a16="http://schemas.microsoft.com/office/drawing/2014/main" id="{2B54C76E-201B-493D-AA1F-D3BAE55D99C6}"/>
                    </a:ext>
                  </a:extLst>
                </p:cNvPr>
                <p:cNvSpPr>
                  <a:spLocks/>
                </p:cNvSpPr>
                <p:nvPr/>
              </p:nvSpPr>
              <p:spPr bwMode="gray">
                <a:xfrm>
                  <a:off x="6283" y="14116"/>
                  <a:ext cx="41" cy="33"/>
                </a:xfrm>
                <a:custGeom>
                  <a:avLst/>
                  <a:gdLst>
                    <a:gd name="T0" fmla="*/ 12 w 41"/>
                    <a:gd name="T1" fmla="*/ 21 h 33"/>
                    <a:gd name="T2" fmla="*/ 20 w 41"/>
                    <a:gd name="T3" fmla="*/ 29 h 33"/>
                    <a:gd name="T4" fmla="*/ 32 w 41"/>
                    <a:gd name="T5" fmla="*/ 33 h 33"/>
                    <a:gd name="T6" fmla="*/ 41 w 41"/>
                    <a:gd name="T7" fmla="*/ 21 h 33"/>
                    <a:gd name="T8" fmla="*/ 37 w 41"/>
                    <a:gd name="T9" fmla="*/ 13 h 33"/>
                    <a:gd name="T10" fmla="*/ 24 w 41"/>
                    <a:gd name="T11" fmla="*/ 17 h 33"/>
                    <a:gd name="T12" fmla="*/ 24 w 41"/>
                    <a:gd name="T13" fmla="*/ 4 h 33"/>
                    <a:gd name="T14" fmla="*/ 12 w 41"/>
                    <a:gd name="T15" fmla="*/ 4 h 33"/>
                    <a:gd name="T16" fmla="*/ 0 w 41"/>
                    <a:gd name="T17" fmla="*/ 0 h 33"/>
                    <a:gd name="T18" fmla="*/ 4 w 41"/>
                    <a:gd name="T19" fmla="*/ 13 h 33"/>
                    <a:gd name="T20" fmla="*/ 0 w 41"/>
                    <a:gd name="T21" fmla="*/ 25 h 33"/>
                    <a:gd name="T22" fmla="*/ 12 w 41"/>
                    <a:gd name="T23"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3">
                      <a:moveTo>
                        <a:pt x="12" y="21"/>
                      </a:moveTo>
                      <a:lnTo>
                        <a:pt x="20" y="29"/>
                      </a:lnTo>
                      <a:lnTo>
                        <a:pt x="32" y="33"/>
                      </a:lnTo>
                      <a:lnTo>
                        <a:pt x="41" y="21"/>
                      </a:lnTo>
                      <a:lnTo>
                        <a:pt x="37" y="13"/>
                      </a:lnTo>
                      <a:lnTo>
                        <a:pt x="24" y="17"/>
                      </a:lnTo>
                      <a:lnTo>
                        <a:pt x="24" y="4"/>
                      </a:lnTo>
                      <a:lnTo>
                        <a:pt x="12" y="4"/>
                      </a:lnTo>
                      <a:lnTo>
                        <a:pt x="0" y="0"/>
                      </a:lnTo>
                      <a:lnTo>
                        <a:pt x="4" y="13"/>
                      </a:lnTo>
                      <a:lnTo>
                        <a:pt x="0" y="25"/>
                      </a:lnTo>
                      <a:lnTo>
                        <a:pt x="12"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47" name="Freeform 621">
                  <a:extLst>
                    <a:ext uri="{FF2B5EF4-FFF2-40B4-BE49-F238E27FC236}">
                      <a16:creationId xmlns:a16="http://schemas.microsoft.com/office/drawing/2014/main" id="{7C788CE1-027C-4A84-B8C7-1091C32F3AF2}"/>
                    </a:ext>
                  </a:extLst>
                </p:cNvPr>
                <p:cNvSpPr>
                  <a:spLocks/>
                </p:cNvSpPr>
                <p:nvPr/>
              </p:nvSpPr>
              <p:spPr bwMode="gray">
                <a:xfrm>
                  <a:off x="6328" y="14084"/>
                  <a:ext cx="32" cy="53"/>
                </a:xfrm>
                <a:custGeom>
                  <a:avLst/>
                  <a:gdLst>
                    <a:gd name="T0" fmla="*/ 4 w 32"/>
                    <a:gd name="T1" fmla="*/ 36 h 53"/>
                    <a:gd name="T2" fmla="*/ 12 w 32"/>
                    <a:gd name="T3" fmla="*/ 49 h 53"/>
                    <a:gd name="T4" fmla="*/ 24 w 32"/>
                    <a:gd name="T5" fmla="*/ 53 h 53"/>
                    <a:gd name="T6" fmla="*/ 24 w 32"/>
                    <a:gd name="T7" fmla="*/ 49 h 53"/>
                    <a:gd name="T8" fmla="*/ 20 w 32"/>
                    <a:gd name="T9" fmla="*/ 36 h 53"/>
                    <a:gd name="T10" fmla="*/ 32 w 32"/>
                    <a:gd name="T11" fmla="*/ 36 h 53"/>
                    <a:gd name="T12" fmla="*/ 28 w 32"/>
                    <a:gd name="T13" fmla="*/ 24 h 53"/>
                    <a:gd name="T14" fmla="*/ 24 w 32"/>
                    <a:gd name="T15" fmla="*/ 12 h 53"/>
                    <a:gd name="T16" fmla="*/ 24 w 32"/>
                    <a:gd name="T17" fmla="*/ 0 h 53"/>
                    <a:gd name="T18" fmla="*/ 12 w 32"/>
                    <a:gd name="T19" fmla="*/ 12 h 53"/>
                    <a:gd name="T20" fmla="*/ 12 w 32"/>
                    <a:gd name="T21" fmla="*/ 24 h 53"/>
                    <a:gd name="T22" fmla="*/ 0 w 32"/>
                    <a:gd name="T23" fmla="*/ 24 h 53"/>
                    <a:gd name="T24" fmla="*/ 4 w 32"/>
                    <a:gd name="T25"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3">
                      <a:moveTo>
                        <a:pt x="4" y="36"/>
                      </a:moveTo>
                      <a:lnTo>
                        <a:pt x="12" y="49"/>
                      </a:lnTo>
                      <a:lnTo>
                        <a:pt x="24" y="53"/>
                      </a:lnTo>
                      <a:lnTo>
                        <a:pt x="24" y="49"/>
                      </a:lnTo>
                      <a:lnTo>
                        <a:pt x="20" y="36"/>
                      </a:lnTo>
                      <a:lnTo>
                        <a:pt x="32" y="36"/>
                      </a:lnTo>
                      <a:lnTo>
                        <a:pt x="28" y="24"/>
                      </a:lnTo>
                      <a:lnTo>
                        <a:pt x="24" y="12"/>
                      </a:lnTo>
                      <a:lnTo>
                        <a:pt x="24" y="0"/>
                      </a:lnTo>
                      <a:lnTo>
                        <a:pt x="12" y="12"/>
                      </a:lnTo>
                      <a:lnTo>
                        <a:pt x="12" y="24"/>
                      </a:lnTo>
                      <a:lnTo>
                        <a:pt x="0" y="24"/>
                      </a:lnTo>
                      <a:lnTo>
                        <a:pt x="4" y="3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48" name="Freeform 622">
                  <a:extLst>
                    <a:ext uri="{FF2B5EF4-FFF2-40B4-BE49-F238E27FC236}">
                      <a16:creationId xmlns:a16="http://schemas.microsoft.com/office/drawing/2014/main" id="{943EEBF2-98C8-47B6-863D-35CC2F6492CB}"/>
                    </a:ext>
                  </a:extLst>
                </p:cNvPr>
                <p:cNvSpPr>
                  <a:spLocks/>
                </p:cNvSpPr>
                <p:nvPr/>
              </p:nvSpPr>
              <p:spPr bwMode="gray">
                <a:xfrm>
                  <a:off x="6104" y="13832"/>
                  <a:ext cx="28" cy="32"/>
                </a:xfrm>
                <a:custGeom>
                  <a:avLst/>
                  <a:gdLst>
                    <a:gd name="T0" fmla="*/ 28 w 28"/>
                    <a:gd name="T1" fmla="*/ 24 h 32"/>
                    <a:gd name="T2" fmla="*/ 20 w 28"/>
                    <a:gd name="T3" fmla="*/ 12 h 32"/>
                    <a:gd name="T4" fmla="*/ 12 w 28"/>
                    <a:gd name="T5" fmla="*/ 0 h 32"/>
                    <a:gd name="T6" fmla="*/ 0 w 28"/>
                    <a:gd name="T7" fmla="*/ 4 h 32"/>
                    <a:gd name="T8" fmla="*/ 4 w 28"/>
                    <a:gd name="T9" fmla="*/ 16 h 32"/>
                    <a:gd name="T10" fmla="*/ 12 w 28"/>
                    <a:gd name="T11" fmla="*/ 28 h 32"/>
                    <a:gd name="T12" fmla="*/ 24 w 28"/>
                    <a:gd name="T13" fmla="*/ 32 h 32"/>
                    <a:gd name="T14" fmla="*/ 28 w 28"/>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2">
                      <a:moveTo>
                        <a:pt x="28" y="24"/>
                      </a:moveTo>
                      <a:lnTo>
                        <a:pt x="20" y="12"/>
                      </a:lnTo>
                      <a:lnTo>
                        <a:pt x="12" y="0"/>
                      </a:lnTo>
                      <a:lnTo>
                        <a:pt x="0" y="4"/>
                      </a:lnTo>
                      <a:lnTo>
                        <a:pt x="4" y="16"/>
                      </a:lnTo>
                      <a:lnTo>
                        <a:pt x="12" y="28"/>
                      </a:lnTo>
                      <a:lnTo>
                        <a:pt x="24" y="32"/>
                      </a:lnTo>
                      <a:lnTo>
                        <a:pt x="28"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49" name="Freeform 623">
                  <a:extLst>
                    <a:ext uri="{FF2B5EF4-FFF2-40B4-BE49-F238E27FC236}">
                      <a16:creationId xmlns:a16="http://schemas.microsoft.com/office/drawing/2014/main" id="{970937EF-901D-4021-B2A9-BD98147D0D80}"/>
                    </a:ext>
                  </a:extLst>
                </p:cNvPr>
                <p:cNvSpPr>
                  <a:spLocks/>
                </p:cNvSpPr>
                <p:nvPr/>
              </p:nvSpPr>
              <p:spPr bwMode="gray">
                <a:xfrm>
                  <a:off x="6055" y="13836"/>
                  <a:ext cx="8" cy="24"/>
                </a:xfrm>
                <a:custGeom>
                  <a:avLst/>
                  <a:gdLst>
                    <a:gd name="T0" fmla="*/ 8 w 8"/>
                    <a:gd name="T1" fmla="*/ 0 h 24"/>
                    <a:gd name="T2" fmla="*/ 0 w 8"/>
                    <a:gd name="T3" fmla="*/ 0 h 24"/>
                    <a:gd name="T4" fmla="*/ 0 w 8"/>
                    <a:gd name="T5" fmla="*/ 12 h 24"/>
                    <a:gd name="T6" fmla="*/ 8 w 8"/>
                    <a:gd name="T7" fmla="*/ 24 h 24"/>
                    <a:gd name="T8" fmla="*/ 8 w 8"/>
                    <a:gd name="T9" fmla="*/ 12 h 24"/>
                    <a:gd name="T10" fmla="*/ 8 w 8"/>
                    <a:gd name="T11" fmla="*/ 0 h 24"/>
                  </a:gdLst>
                  <a:ahLst/>
                  <a:cxnLst>
                    <a:cxn ang="0">
                      <a:pos x="T0" y="T1"/>
                    </a:cxn>
                    <a:cxn ang="0">
                      <a:pos x="T2" y="T3"/>
                    </a:cxn>
                    <a:cxn ang="0">
                      <a:pos x="T4" y="T5"/>
                    </a:cxn>
                    <a:cxn ang="0">
                      <a:pos x="T6" y="T7"/>
                    </a:cxn>
                    <a:cxn ang="0">
                      <a:pos x="T8" y="T9"/>
                    </a:cxn>
                    <a:cxn ang="0">
                      <a:pos x="T10" y="T11"/>
                    </a:cxn>
                  </a:cxnLst>
                  <a:rect l="0" t="0" r="r" b="b"/>
                  <a:pathLst>
                    <a:path w="8" h="24">
                      <a:moveTo>
                        <a:pt x="8" y="0"/>
                      </a:moveTo>
                      <a:lnTo>
                        <a:pt x="0" y="0"/>
                      </a:lnTo>
                      <a:lnTo>
                        <a:pt x="0" y="12"/>
                      </a:lnTo>
                      <a:lnTo>
                        <a:pt x="8" y="24"/>
                      </a:lnTo>
                      <a:lnTo>
                        <a:pt x="8" y="12"/>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50" name="Freeform 624">
                  <a:extLst>
                    <a:ext uri="{FF2B5EF4-FFF2-40B4-BE49-F238E27FC236}">
                      <a16:creationId xmlns:a16="http://schemas.microsoft.com/office/drawing/2014/main" id="{51E4CF1C-F078-4EEE-8EB2-F23F232E027E}"/>
                    </a:ext>
                  </a:extLst>
                </p:cNvPr>
                <p:cNvSpPr>
                  <a:spLocks/>
                </p:cNvSpPr>
                <p:nvPr/>
              </p:nvSpPr>
              <p:spPr bwMode="gray">
                <a:xfrm>
                  <a:off x="6063" y="13905"/>
                  <a:ext cx="16" cy="20"/>
                </a:xfrm>
                <a:custGeom>
                  <a:avLst/>
                  <a:gdLst>
                    <a:gd name="T0" fmla="*/ 4 w 16"/>
                    <a:gd name="T1" fmla="*/ 0 h 20"/>
                    <a:gd name="T2" fmla="*/ 4 w 16"/>
                    <a:gd name="T3" fmla="*/ 8 h 20"/>
                    <a:gd name="T4" fmla="*/ 0 w 16"/>
                    <a:gd name="T5" fmla="*/ 20 h 20"/>
                    <a:gd name="T6" fmla="*/ 0 w 16"/>
                    <a:gd name="T7" fmla="*/ 20 h 20"/>
                    <a:gd name="T8" fmla="*/ 8 w 16"/>
                    <a:gd name="T9" fmla="*/ 8 h 20"/>
                    <a:gd name="T10" fmla="*/ 16 w 16"/>
                    <a:gd name="T11" fmla="*/ 0 h 20"/>
                    <a:gd name="T12" fmla="*/ 4 w 1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6" h="20">
                      <a:moveTo>
                        <a:pt x="4" y="0"/>
                      </a:moveTo>
                      <a:lnTo>
                        <a:pt x="4" y="8"/>
                      </a:lnTo>
                      <a:lnTo>
                        <a:pt x="0" y="20"/>
                      </a:lnTo>
                      <a:lnTo>
                        <a:pt x="0" y="20"/>
                      </a:lnTo>
                      <a:lnTo>
                        <a:pt x="8" y="8"/>
                      </a:lnTo>
                      <a:lnTo>
                        <a:pt x="16" y="0"/>
                      </a:lnTo>
                      <a:lnTo>
                        <a:pt x="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51" name="Freeform 625">
                  <a:extLst>
                    <a:ext uri="{FF2B5EF4-FFF2-40B4-BE49-F238E27FC236}">
                      <a16:creationId xmlns:a16="http://schemas.microsoft.com/office/drawing/2014/main" id="{13D798C7-FDCA-4556-8DD6-14F64A877C5B}"/>
                    </a:ext>
                  </a:extLst>
                </p:cNvPr>
                <p:cNvSpPr>
                  <a:spLocks/>
                </p:cNvSpPr>
                <p:nvPr/>
              </p:nvSpPr>
              <p:spPr bwMode="gray">
                <a:xfrm>
                  <a:off x="6075" y="13929"/>
                  <a:ext cx="21" cy="37"/>
                </a:xfrm>
                <a:custGeom>
                  <a:avLst/>
                  <a:gdLst>
                    <a:gd name="T0" fmla="*/ 21 w 21"/>
                    <a:gd name="T1" fmla="*/ 12 h 37"/>
                    <a:gd name="T2" fmla="*/ 13 w 21"/>
                    <a:gd name="T3" fmla="*/ 0 h 37"/>
                    <a:gd name="T4" fmla="*/ 8 w 21"/>
                    <a:gd name="T5" fmla="*/ 12 h 37"/>
                    <a:gd name="T6" fmla="*/ 0 w 21"/>
                    <a:gd name="T7" fmla="*/ 25 h 37"/>
                    <a:gd name="T8" fmla="*/ 8 w 21"/>
                    <a:gd name="T9" fmla="*/ 37 h 37"/>
                    <a:gd name="T10" fmla="*/ 17 w 21"/>
                    <a:gd name="T11" fmla="*/ 25 h 37"/>
                    <a:gd name="T12" fmla="*/ 21 w 21"/>
                    <a:gd name="T13" fmla="*/ 12 h 37"/>
                  </a:gdLst>
                  <a:ahLst/>
                  <a:cxnLst>
                    <a:cxn ang="0">
                      <a:pos x="T0" y="T1"/>
                    </a:cxn>
                    <a:cxn ang="0">
                      <a:pos x="T2" y="T3"/>
                    </a:cxn>
                    <a:cxn ang="0">
                      <a:pos x="T4" y="T5"/>
                    </a:cxn>
                    <a:cxn ang="0">
                      <a:pos x="T6" y="T7"/>
                    </a:cxn>
                    <a:cxn ang="0">
                      <a:pos x="T8" y="T9"/>
                    </a:cxn>
                    <a:cxn ang="0">
                      <a:pos x="T10" y="T11"/>
                    </a:cxn>
                    <a:cxn ang="0">
                      <a:pos x="T12" y="T13"/>
                    </a:cxn>
                  </a:cxnLst>
                  <a:rect l="0" t="0" r="r" b="b"/>
                  <a:pathLst>
                    <a:path w="21" h="37">
                      <a:moveTo>
                        <a:pt x="21" y="12"/>
                      </a:moveTo>
                      <a:lnTo>
                        <a:pt x="13" y="0"/>
                      </a:lnTo>
                      <a:lnTo>
                        <a:pt x="8" y="12"/>
                      </a:lnTo>
                      <a:lnTo>
                        <a:pt x="0" y="25"/>
                      </a:lnTo>
                      <a:lnTo>
                        <a:pt x="8" y="37"/>
                      </a:lnTo>
                      <a:lnTo>
                        <a:pt x="17" y="25"/>
                      </a:lnTo>
                      <a:lnTo>
                        <a:pt x="21"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52" name="Freeform 626">
                  <a:extLst>
                    <a:ext uri="{FF2B5EF4-FFF2-40B4-BE49-F238E27FC236}">
                      <a16:creationId xmlns:a16="http://schemas.microsoft.com/office/drawing/2014/main" id="{C34FCF69-99F4-4043-A8BF-9AAB83AB6B03}"/>
                    </a:ext>
                  </a:extLst>
                </p:cNvPr>
                <p:cNvSpPr>
                  <a:spLocks/>
                </p:cNvSpPr>
                <p:nvPr/>
              </p:nvSpPr>
              <p:spPr bwMode="gray">
                <a:xfrm>
                  <a:off x="6047" y="13640"/>
                  <a:ext cx="28" cy="57"/>
                </a:xfrm>
                <a:custGeom>
                  <a:avLst/>
                  <a:gdLst>
                    <a:gd name="T0" fmla="*/ 12 w 28"/>
                    <a:gd name="T1" fmla="*/ 0 h 57"/>
                    <a:gd name="T2" fmla="*/ 0 w 28"/>
                    <a:gd name="T3" fmla="*/ 8 h 57"/>
                    <a:gd name="T4" fmla="*/ 4 w 28"/>
                    <a:gd name="T5" fmla="*/ 21 h 57"/>
                    <a:gd name="T6" fmla="*/ 0 w 28"/>
                    <a:gd name="T7" fmla="*/ 33 h 57"/>
                    <a:gd name="T8" fmla="*/ 16 w 28"/>
                    <a:gd name="T9" fmla="*/ 29 h 57"/>
                    <a:gd name="T10" fmla="*/ 16 w 28"/>
                    <a:gd name="T11" fmla="*/ 41 h 57"/>
                    <a:gd name="T12" fmla="*/ 20 w 28"/>
                    <a:gd name="T13" fmla="*/ 57 h 57"/>
                    <a:gd name="T14" fmla="*/ 28 w 28"/>
                    <a:gd name="T15" fmla="*/ 49 h 57"/>
                    <a:gd name="T16" fmla="*/ 28 w 28"/>
                    <a:gd name="T17" fmla="*/ 37 h 57"/>
                    <a:gd name="T18" fmla="*/ 20 w 28"/>
                    <a:gd name="T19" fmla="*/ 25 h 57"/>
                    <a:gd name="T20" fmla="*/ 16 w 28"/>
                    <a:gd name="T21" fmla="*/ 13 h 57"/>
                    <a:gd name="T22" fmla="*/ 12 w 28"/>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7">
                      <a:moveTo>
                        <a:pt x="12" y="0"/>
                      </a:moveTo>
                      <a:lnTo>
                        <a:pt x="0" y="8"/>
                      </a:lnTo>
                      <a:lnTo>
                        <a:pt x="4" y="21"/>
                      </a:lnTo>
                      <a:lnTo>
                        <a:pt x="0" y="33"/>
                      </a:lnTo>
                      <a:lnTo>
                        <a:pt x="16" y="29"/>
                      </a:lnTo>
                      <a:lnTo>
                        <a:pt x="16" y="41"/>
                      </a:lnTo>
                      <a:lnTo>
                        <a:pt x="20" y="57"/>
                      </a:lnTo>
                      <a:lnTo>
                        <a:pt x="28" y="49"/>
                      </a:lnTo>
                      <a:lnTo>
                        <a:pt x="28" y="37"/>
                      </a:lnTo>
                      <a:lnTo>
                        <a:pt x="20" y="25"/>
                      </a:lnTo>
                      <a:lnTo>
                        <a:pt x="16" y="13"/>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53" name="Freeform 627">
                  <a:extLst>
                    <a:ext uri="{FF2B5EF4-FFF2-40B4-BE49-F238E27FC236}">
                      <a16:creationId xmlns:a16="http://schemas.microsoft.com/office/drawing/2014/main" id="{A05886C9-61E9-47BD-8743-4D44622D6606}"/>
                    </a:ext>
                  </a:extLst>
                </p:cNvPr>
                <p:cNvSpPr>
                  <a:spLocks/>
                </p:cNvSpPr>
                <p:nvPr/>
              </p:nvSpPr>
              <p:spPr bwMode="gray">
                <a:xfrm>
                  <a:off x="6075" y="13632"/>
                  <a:ext cx="17" cy="12"/>
                </a:xfrm>
                <a:custGeom>
                  <a:avLst/>
                  <a:gdLst>
                    <a:gd name="T0" fmla="*/ 0 w 17"/>
                    <a:gd name="T1" fmla="*/ 8 h 12"/>
                    <a:gd name="T2" fmla="*/ 13 w 17"/>
                    <a:gd name="T3" fmla="*/ 12 h 12"/>
                    <a:gd name="T4" fmla="*/ 17 w 17"/>
                    <a:gd name="T5" fmla="*/ 12 h 12"/>
                    <a:gd name="T6" fmla="*/ 13 w 17"/>
                    <a:gd name="T7" fmla="*/ 0 h 12"/>
                    <a:gd name="T8" fmla="*/ 0 w 17"/>
                    <a:gd name="T9" fmla="*/ 8 h 12"/>
                  </a:gdLst>
                  <a:ahLst/>
                  <a:cxnLst>
                    <a:cxn ang="0">
                      <a:pos x="T0" y="T1"/>
                    </a:cxn>
                    <a:cxn ang="0">
                      <a:pos x="T2" y="T3"/>
                    </a:cxn>
                    <a:cxn ang="0">
                      <a:pos x="T4" y="T5"/>
                    </a:cxn>
                    <a:cxn ang="0">
                      <a:pos x="T6" y="T7"/>
                    </a:cxn>
                    <a:cxn ang="0">
                      <a:pos x="T8" y="T9"/>
                    </a:cxn>
                  </a:cxnLst>
                  <a:rect l="0" t="0" r="r" b="b"/>
                  <a:pathLst>
                    <a:path w="17" h="12">
                      <a:moveTo>
                        <a:pt x="0" y="8"/>
                      </a:moveTo>
                      <a:lnTo>
                        <a:pt x="13" y="12"/>
                      </a:lnTo>
                      <a:lnTo>
                        <a:pt x="17" y="12"/>
                      </a:lnTo>
                      <a:lnTo>
                        <a:pt x="13"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54" name="Freeform 628">
                  <a:extLst>
                    <a:ext uri="{FF2B5EF4-FFF2-40B4-BE49-F238E27FC236}">
                      <a16:creationId xmlns:a16="http://schemas.microsoft.com/office/drawing/2014/main" id="{90241D3A-80DE-4E85-899F-53006B5E6A8E}"/>
                    </a:ext>
                  </a:extLst>
                </p:cNvPr>
                <p:cNvSpPr>
                  <a:spLocks/>
                </p:cNvSpPr>
                <p:nvPr/>
              </p:nvSpPr>
              <p:spPr bwMode="gray">
                <a:xfrm>
                  <a:off x="6067" y="13648"/>
                  <a:ext cx="25" cy="29"/>
                </a:xfrm>
                <a:custGeom>
                  <a:avLst/>
                  <a:gdLst>
                    <a:gd name="T0" fmla="*/ 4 w 25"/>
                    <a:gd name="T1" fmla="*/ 17 h 29"/>
                    <a:gd name="T2" fmla="*/ 12 w 25"/>
                    <a:gd name="T3" fmla="*/ 29 h 29"/>
                    <a:gd name="T4" fmla="*/ 25 w 25"/>
                    <a:gd name="T5" fmla="*/ 17 h 29"/>
                    <a:gd name="T6" fmla="*/ 25 w 25"/>
                    <a:gd name="T7" fmla="*/ 5 h 29"/>
                    <a:gd name="T8" fmla="*/ 12 w 25"/>
                    <a:gd name="T9" fmla="*/ 0 h 29"/>
                    <a:gd name="T10" fmla="*/ 0 w 25"/>
                    <a:gd name="T11" fmla="*/ 5 h 29"/>
                    <a:gd name="T12" fmla="*/ 4 w 25"/>
                    <a:gd name="T13" fmla="*/ 17 h 29"/>
                  </a:gdLst>
                  <a:ahLst/>
                  <a:cxnLst>
                    <a:cxn ang="0">
                      <a:pos x="T0" y="T1"/>
                    </a:cxn>
                    <a:cxn ang="0">
                      <a:pos x="T2" y="T3"/>
                    </a:cxn>
                    <a:cxn ang="0">
                      <a:pos x="T4" y="T5"/>
                    </a:cxn>
                    <a:cxn ang="0">
                      <a:pos x="T6" y="T7"/>
                    </a:cxn>
                    <a:cxn ang="0">
                      <a:pos x="T8" y="T9"/>
                    </a:cxn>
                    <a:cxn ang="0">
                      <a:pos x="T10" y="T11"/>
                    </a:cxn>
                    <a:cxn ang="0">
                      <a:pos x="T12" y="T13"/>
                    </a:cxn>
                  </a:cxnLst>
                  <a:rect l="0" t="0" r="r" b="b"/>
                  <a:pathLst>
                    <a:path w="25" h="29">
                      <a:moveTo>
                        <a:pt x="4" y="17"/>
                      </a:moveTo>
                      <a:lnTo>
                        <a:pt x="12" y="29"/>
                      </a:lnTo>
                      <a:lnTo>
                        <a:pt x="25" y="17"/>
                      </a:lnTo>
                      <a:lnTo>
                        <a:pt x="25" y="5"/>
                      </a:lnTo>
                      <a:lnTo>
                        <a:pt x="12" y="0"/>
                      </a:lnTo>
                      <a:lnTo>
                        <a:pt x="0" y="5"/>
                      </a:lnTo>
                      <a:lnTo>
                        <a:pt x="4"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55" name="Freeform 629">
                  <a:extLst>
                    <a:ext uri="{FF2B5EF4-FFF2-40B4-BE49-F238E27FC236}">
                      <a16:creationId xmlns:a16="http://schemas.microsoft.com/office/drawing/2014/main" id="{672E55F8-83A3-4F6B-9F50-17197540C489}"/>
                    </a:ext>
                  </a:extLst>
                </p:cNvPr>
                <p:cNvSpPr>
                  <a:spLocks/>
                </p:cNvSpPr>
                <p:nvPr/>
              </p:nvSpPr>
              <p:spPr bwMode="gray">
                <a:xfrm>
                  <a:off x="6043" y="13673"/>
                  <a:ext cx="20" cy="20"/>
                </a:xfrm>
                <a:custGeom>
                  <a:avLst/>
                  <a:gdLst>
                    <a:gd name="T0" fmla="*/ 0 w 20"/>
                    <a:gd name="T1" fmla="*/ 20 h 20"/>
                    <a:gd name="T2" fmla="*/ 8 w 20"/>
                    <a:gd name="T3" fmla="*/ 20 h 20"/>
                    <a:gd name="T4" fmla="*/ 20 w 20"/>
                    <a:gd name="T5" fmla="*/ 16 h 20"/>
                    <a:gd name="T6" fmla="*/ 12 w 20"/>
                    <a:gd name="T7" fmla="*/ 0 h 20"/>
                    <a:gd name="T8" fmla="*/ 0 w 20"/>
                    <a:gd name="T9" fmla="*/ 8 h 20"/>
                    <a:gd name="T10" fmla="*/ 0 w 20"/>
                    <a:gd name="T11" fmla="*/ 20 h 20"/>
                  </a:gdLst>
                  <a:ahLst/>
                  <a:cxnLst>
                    <a:cxn ang="0">
                      <a:pos x="T0" y="T1"/>
                    </a:cxn>
                    <a:cxn ang="0">
                      <a:pos x="T2" y="T3"/>
                    </a:cxn>
                    <a:cxn ang="0">
                      <a:pos x="T4" y="T5"/>
                    </a:cxn>
                    <a:cxn ang="0">
                      <a:pos x="T6" y="T7"/>
                    </a:cxn>
                    <a:cxn ang="0">
                      <a:pos x="T8" y="T9"/>
                    </a:cxn>
                    <a:cxn ang="0">
                      <a:pos x="T10" y="T11"/>
                    </a:cxn>
                  </a:cxnLst>
                  <a:rect l="0" t="0" r="r" b="b"/>
                  <a:pathLst>
                    <a:path w="20" h="20">
                      <a:moveTo>
                        <a:pt x="0" y="20"/>
                      </a:moveTo>
                      <a:lnTo>
                        <a:pt x="8" y="20"/>
                      </a:lnTo>
                      <a:lnTo>
                        <a:pt x="20" y="16"/>
                      </a:lnTo>
                      <a:lnTo>
                        <a:pt x="12" y="0"/>
                      </a:lnTo>
                      <a:lnTo>
                        <a:pt x="0" y="8"/>
                      </a:lnTo>
                      <a:lnTo>
                        <a:pt x="0"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56" name="Freeform 630">
                  <a:extLst>
                    <a:ext uri="{FF2B5EF4-FFF2-40B4-BE49-F238E27FC236}">
                      <a16:creationId xmlns:a16="http://schemas.microsoft.com/office/drawing/2014/main" id="{5F8582C6-DDB1-4C8A-A873-ECB906DD8F4F}"/>
                    </a:ext>
                  </a:extLst>
                </p:cNvPr>
                <p:cNvSpPr>
                  <a:spLocks/>
                </p:cNvSpPr>
                <p:nvPr/>
              </p:nvSpPr>
              <p:spPr bwMode="gray">
                <a:xfrm>
                  <a:off x="6043" y="13709"/>
                  <a:ext cx="20" cy="17"/>
                </a:xfrm>
                <a:custGeom>
                  <a:avLst/>
                  <a:gdLst>
                    <a:gd name="T0" fmla="*/ 12 w 20"/>
                    <a:gd name="T1" fmla="*/ 13 h 17"/>
                    <a:gd name="T2" fmla="*/ 16 w 20"/>
                    <a:gd name="T3" fmla="*/ 9 h 17"/>
                    <a:gd name="T4" fmla="*/ 16 w 20"/>
                    <a:gd name="T5" fmla="*/ 13 h 17"/>
                    <a:gd name="T6" fmla="*/ 20 w 20"/>
                    <a:gd name="T7" fmla="*/ 17 h 17"/>
                    <a:gd name="T8" fmla="*/ 20 w 20"/>
                    <a:gd name="T9" fmla="*/ 5 h 17"/>
                    <a:gd name="T10" fmla="*/ 12 w 20"/>
                    <a:gd name="T11" fmla="*/ 0 h 17"/>
                    <a:gd name="T12" fmla="*/ 0 w 20"/>
                    <a:gd name="T13" fmla="*/ 5 h 17"/>
                    <a:gd name="T14" fmla="*/ 12 w 20"/>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12" y="13"/>
                      </a:moveTo>
                      <a:lnTo>
                        <a:pt x="16" y="9"/>
                      </a:lnTo>
                      <a:lnTo>
                        <a:pt x="16" y="13"/>
                      </a:lnTo>
                      <a:lnTo>
                        <a:pt x="20" y="17"/>
                      </a:lnTo>
                      <a:lnTo>
                        <a:pt x="20" y="5"/>
                      </a:lnTo>
                      <a:lnTo>
                        <a:pt x="12" y="0"/>
                      </a:lnTo>
                      <a:lnTo>
                        <a:pt x="0" y="5"/>
                      </a:lnTo>
                      <a:lnTo>
                        <a:pt x="12"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57" name="Freeform 631">
                  <a:extLst>
                    <a:ext uri="{FF2B5EF4-FFF2-40B4-BE49-F238E27FC236}">
                      <a16:creationId xmlns:a16="http://schemas.microsoft.com/office/drawing/2014/main" id="{E356C792-1A4B-46E4-A644-8598D38E0514}"/>
                    </a:ext>
                  </a:extLst>
                </p:cNvPr>
                <p:cNvSpPr>
                  <a:spLocks/>
                </p:cNvSpPr>
                <p:nvPr/>
              </p:nvSpPr>
              <p:spPr bwMode="gray">
                <a:xfrm>
                  <a:off x="6385" y="14198"/>
                  <a:ext cx="118" cy="61"/>
                </a:xfrm>
                <a:custGeom>
                  <a:avLst/>
                  <a:gdLst>
                    <a:gd name="T0" fmla="*/ 105 w 118"/>
                    <a:gd name="T1" fmla="*/ 40 h 61"/>
                    <a:gd name="T2" fmla="*/ 93 w 118"/>
                    <a:gd name="T3" fmla="*/ 32 h 61"/>
                    <a:gd name="T4" fmla="*/ 81 w 118"/>
                    <a:gd name="T5" fmla="*/ 28 h 61"/>
                    <a:gd name="T6" fmla="*/ 93 w 118"/>
                    <a:gd name="T7" fmla="*/ 28 h 61"/>
                    <a:gd name="T8" fmla="*/ 105 w 118"/>
                    <a:gd name="T9" fmla="*/ 24 h 61"/>
                    <a:gd name="T10" fmla="*/ 93 w 118"/>
                    <a:gd name="T11" fmla="*/ 20 h 61"/>
                    <a:gd name="T12" fmla="*/ 81 w 118"/>
                    <a:gd name="T13" fmla="*/ 20 h 61"/>
                    <a:gd name="T14" fmla="*/ 69 w 118"/>
                    <a:gd name="T15" fmla="*/ 16 h 61"/>
                    <a:gd name="T16" fmla="*/ 57 w 118"/>
                    <a:gd name="T17" fmla="*/ 8 h 61"/>
                    <a:gd name="T18" fmla="*/ 69 w 118"/>
                    <a:gd name="T19" fmla="*/ 12 h 61"/>
                    <a:gd name="T20" fmla="*/ 77 w 118"/>
                    <a:gd name="T21" fmla="*/ 16 h 61"/>
                    <a:gd name="T22" fmla="*/ 93 w 118"/>
                    <a:gd name="T23" fmla="*/ 12 h 61"/>
                    <a:gd name="T24" fmla="*/ 93 w 118"/>
                    <a:gd name="T25" fmla="*/ 0 h 61"/>
                    <a:gd name="T26" fmla="*/ 81 w 118"/>
                    <a:gd name="T27" fmla="*/ 0 h 61"/>
                    <a:gd name="T28" fmla="*/ 69 w 118"/>
                    <a:gd name="T29" fmla="*/ 4 h 61"/>
                    <a:gd name="T30" fmla="*/ 57 w 118"/>
                    <a:gd name="T31" fmla="*/ 4 h 61"/>
                    <a:gd name="T32" fmla="*/ 32 w 118"/>
                    <a:gd name="T33" fmla="*/ 8 h 61"/>
                    <a:gd name="T34" fmla="*/ 24 w 118"/>
                    <a:gd name="T35" fmla="*/ 8 h 61"/>
                    <a:gd name="T36" fmla="*/ 8 w 118"/>
                    <a:gd name="T37" fmla="*/ 8 h 61"/>
                    <a:gd name="T38" fmla="*/ 0 w 118"/>
                    <a:gd name="T39" fmla="*/ 16 h 61"/>
                    <a:gd name="T40" fmla="*/ 0 w 118"/>
                    <a:gd name="T41" fmla="*/ 20 h 61"/>
                    <a:gd name="T42" fmla="*/ 0 w 118"/>
                    <a:gd name="T43" fmla="*/ 20 h 61"/>
                    <a:gd name="T44" fmla="*/ 12 w 118"/>
                    <a:gd name="T45" fmla="*/ 24 h 61"/>
                    <a:gd name="T46" fmla="*/ 24 w 118"/>
                    <a:gd name="T47" fmla="*/ 24 h 61"/>
                    <a:gd name="T48" fmla="*/ 12 w 118"/>
                    <a:gd name="T49" fmla="*/ 32 h 61"/>
                    <a:gd name="T50" fmla="*/ 24 w 118"/>
                    <a:gd name="T51" fmla="*/ 36 h 61"/>
                    <a:gd name="T52" fmla="*/ 36 w 118"/>
                    <a:gd name="T53" fmla="*/ 45 h 61"/>
                    <a:gd name="T54" fmla="*/ 48 w 118"/>
                    <a:gd name="T55" fmla="*/ 49 h 61"/>
                    <a:gd name="T56" fmla="*/ 44 w 118"/>
                    <a:gd name="T57" fmla="*/ 36 h 61"/>
                    <a:gd name="T58" fmla="*/ 32 w 118"/>
                    <a:gd name="T59" fmla="*/ 28 h 61"/>
                    <a:gd name="T60" fmla="*/ 40 w 118"/>
                    <a:gd name="T61" fmla="*/ 16 h 61"/>
                    <a:gd name="T62" fmla="*/ 53 w 118"/>
                    <a:gd name="T63" fmla="*/ 24 h 61"/>
                    <a:gd name="T64" fmla="*/ 65 w 118"/>
                    <a:gd name="T65" fmla="*/ 28 h 61"/>
                    <a:gd name="T66" fmla="*/ 69 w 118"/>
                    <a:gd name="T67" fmla="*/ 40 h 61"/>
                    <a:gd name="T68" fmla="*/ 81 w 118"/>
                    <a:gd name="T69" fmla="*/ 40 h 61"/>
                    <a:gd name="T70" fmla="*/ 93 w 118"/>
                    <a:gd name="T71" fmla="*/ 49 h 61"/>
                    <a:gd name="T72" fmla="*/ 105 w 118"/>
                    <a:gd name="T73" fmla="*/ 57 h 61"/>
                    <a:gd name="T74" fmla="*/ 118 w 118"/>
                    <a:gd name="T75" fmla="*/ 61 h 61"/>
                    <a:gd name="T76" fmla="*/ 114 w 118"/>
                    <a:gd name="T77" fmla="*/ 49 h 61"/>
                    <a:gd name="T78" fmla="*/ 105 w 118"/>
                    <a:gd name="T7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61">
                      <a:moveTo>
                        <a:pt x="105" y="40"/>
                      </a:moveTo>
                      <a:lnTo>
                        <a:pt x="93" y="32"/>
                      </a:lnTo>
                      <a:lnTo>
                        <a:pt x="81" y="28"/>
                      </a:lnTo>
                      <a:lnTo>
                        <a:pt x="93" y="28"/>
                      </a:lnTo>
                      <a:lnTo>
                        <a:pt x="105" y="24"/>
                      </a:lnTo>
                      <a:lnTo>
                        <a:pt x="93" y="20"/>
                      </a:lnTo>
                      <a:lnTo>
                        <a:pt x="81" y="20"/>
                      </a:lnTo>
                      <a:lnTo>
                        <a:pt x="69" y="16"/>
                      </a:lnTo>
                      <a:lnTo>
                        <a:pt x="57" y="8"/>
                      </a:lnTo>
                      <a:lnTo>
                        <a:pt x="69" y="12"/>
                      </a:lnTo>
                      <a:lnTo>
                        <a:pt x="77" y="16"/>
                      </a:lnTo>
                      <a:lnTo>
                        <a:pt x="93" y="12"/>
                      </a:lnTo>
                      <a:lnTo>
                        <a:pt x="93" y="0"/>
                      </a:lnTo>
                      <a:lnTo>
                        <a:pt x="81" y="0"/>
                      </a:lnTo>
                      <a:lnTo>
                        <a:pt x="69" y="4"/>
                      </a:lnTo>
                      <a:lnTo>
                        <a:pt x="57" y="4"/>
                      </a:lnTo>
                      <a:lnTo>
                        <a:pt x="32" y="8"/>
                      </a:lnTo>
                      <a:lnTo>
                        <a:pt x="24" y="8"/>
                      </a:lnTo>
                      <a:lnTo>
                        <a:pt x="8" y="8"/>
                      </a:lnTo>
                      <a:lnTo>
                        <a:pt x="0" y="16"/>
                      </a:lnTo>
                      <a:lnTo>
                        <a:pt x="0" y="20"/>
                      </a:lnTo>
                      <a:lnTo>
                        <a:pt x="0" y="20"/>
                      </a:lnTo>
                      <a:lnTo>
                        <a:pt x="12" y="24"/>
                      </a:lnTo>
                      <a:lnTo>
                        <a:pt x="24" y="24"/>
                      </a:lnTo>
                      <a:lnTo>
                        <a:pt x="12" y="32"/>
                      </a:lnTo>
                      <a:lnTo>
                        <a:pt x="24" y="36"/>
                      </a:lnTo>
                      <a:lnTo>
                        <a:pt x="36" y="45"/>
                      </a:lnTo>
                      <a:lnTo>
                        <a:pt x="48" y="49"/>
                      </a:lnTo>
                      <a:lnTo>
                        <a:pt x="44" y="36"/>
                      </a:lnTo>
                      <a:lnTo>
                        <a:pt x="32" y="28"/>
                      </a:lnTo>
                      <a:lnTo>
                        <a:pt x="40" y="16"/>
                      </a:lnTo>
                      <a:lnTo>
                        <a:pt x="53" y="24"/>
                      </a:lnTo>
                      <a:lnTo>
                        <a:pt x="65" y="28"/>
                      </a:lnTo>
                      <a:lnTo>
                        <a:pt x="69" y="40"/>
                      </a:lnTo>
                      <a:lnTo>
                        <a:pt x="81" y="40"/>
                      </a:lnTo>
                      <a:lnTo>
                        <a:pt x="93" y="49"/>
                      </a:lnTo>
                      <a:lnTo>
                        <a:pt x="105" y="57"/>
                      </a:lnTo>
                      <a:lnTo>
                        <a:pt x="118" y="61"/>
                      </a:lnTo>
                      <a:lnTo>
                        <a:pt x="114" y="49"/>
                      </a:lnTo>
                      <a:lnTo>
                        <a:pt x="105" y="4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58" name="Freeform 632">
                  <a:extLst>
                    <a:ext uri="{FF2B5EF4-FFF2-40B4-BE49-F238E27FC236}">
                      <a16:creationId xmlns:a16="http://schemas.microsoft.com/office/drawing/2014/main" id="{3FE18726-1BB5-4DC5-BC16-D38235082D88}"/>
                    </a:ext>
                  </a:extLst>
                </p:cNvPr>
                <p:cNvSpPr>
                  <a:spLocks/>
                </p:cNvSpPr>
                <p:nvPr/>
              </p:nvSpPr>
              <p:spPr bwMode="gray">
                <a:xfrm>
                  <a:off x="6482" y="14194"/>
                  <a:ext cx="78" cy="36"/>
                </a:xfrm>
                <a:custGeom>
                  <a:avLst/>
                  <a:gdLst>
                    <a:gd name="T0" fmla="*/ 74 w 78"/>
                    <a:gd name="T1" fmla="*/ 8 h 36"/>
                    <a:gd name="T2" fmla="*/ 61 w 78"/>
                    <a:gd name="T3" fmla="*/ 4 h 36"/>
                    <a:gd name="T4" fmla="*/ 49 w 78"/>
                    <a:gd name="T5" fmla="*/ 4 h 36"/>
                    <a:gd name="T6" fmla="*/ 37 w 78"/>
                    <a:gd name="T7" fmla="*/ 4 h 36"/>
                    <a:gd name="T8" fmla="*/ 25 w 78"/>
                    <a:gd name="T9" fmla="*/ 0 h 36"/>
                    <a:gd name="T10" fmla="*/ 12 w 78"/>
                    <a:gd name="T11" fmla="*/ 0 h 36"/>
                    <a:gd name="T12" fmla="*/ 0 w 78"/>
                    <a:gd name="T13" fmla="*/ 4 h 36"/>
                    <a:gd name="T14" fmla="*/ 12 w 78"/>
                    <a:gd name="T15" fmla="*/ 16 h 36"/>
                    <a:gd name="T16" fmla="*/ 12 w 78"/>
                    <a:gd name="T17" fmla="*/ 28 h 36"/>
                    <a:gd name="T18" fmla="*/ 25 w 78"/>
                    <a:gd name="T19" fmla="*/ 24 h 36"/>
                    <a:gd name="T20" fmla="*/ 37 w 78"/>
                    <a:gd name="T21" fmla="*/ 28 h 36"/>
                    <a:gd name="T22" fmla="*/ 49 w 78"/>
                    <a:gd name="T23" fmla="*/ 24 h 36"/>
                    <a:gd name="T24" fmla="*/ 61 w 78"/>
                    <a:gd name="T25" fmla="*/ 36 h 36"/>
                    <a:gd name="T26" fmla="*/ 74 w 78"/>
                    <a:gd name="T27" fmla="*/ 28 h 36"/>
                    <a:gd name="T28" fmla="*/ 78 w 78"/>
                    <a:gd name="T29" fmla="*/ 16 h 36"/>
                    <a:gd name="T30" fmla="*/ 74 w 78"/>
                    <a:gd name="T31"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36">
                      <a:moveTo>
                        <a:pt x="74" y="8"/>
                      </a:moveTo>
                      <a:lnTo>
                        <a:pt x="61" y="4"/>
                      </a:lnTo>
                      <a:lnTo>
                        <a:pt x="49" y="4"/>
                      </a:lnTo>
                      <a:lnTo>
                        <a:pt x="37" y="4"/>
                      </a:lnTo>
                      <a:lnTo>
                        <a:pt x="25" y="0"/>
                      </a:lnTo>
                      <a:lnTo>
                        <a:pt x="12" y="0"/>
                      </a:lnTo>
                      <a:lnTo>
                        <a:pt x="0" y="4"/>
                      </a:lnTo>
                      <a:lnTo>
                        <a:pt x="12" y="16"/>
                      </a:lnTo>
                      <a:lnTo>
                        <a:pt x="12" y="28"/>
                      </a:lnTo>
                      <a:lnTo>
                        <a:pt x="25" y="24"/>
                      </a:lnTo>
                      <a:lnTo>
                        <a:pt x="37" y="28"/>
                      </a:lnTo>
                      <a:lnTo>
                        <a:pt x="49" y="24"/>
                      </a:lnTo>
                      <a:lnTo>
                        <a:pt x="61" y="36"/>
                      </a:lnTo>
                      <a:lnTo>
                        <a:pt x="74" y="28"/>
                      </a:lnTo>
                      <a:lnTo>
                        <a:pt x="78" y="16"/>
                      </a:lnTo>
                      <a:lnTo>
                        <a:pt x="74"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59" name="Freeform 633">
                  <a:extLst>
                    <a:ext uri="{FF2B5EF4-FFF2-40B4-BE49-F238E27FC236}">
                      <a16:creationId xmlns:a16="http://schemas.microsoft.com/office/drawing/2014/main" id="{58DBA5D5-6969-49DC-8157-C60BEEA90501}"/>
                    </a:ext>
                  </a:extLst>
                </p:cNvPr>
                <p:cNvSpPr>
                  <a:spLocks/>
                </p:cNvSpPr>
                <p:nvPr/>
              </p:nvSpPr>
              <p:spPr bwMode="gray">
                <a:xfrm>
                  <a:off x="6104" y="14023"/>
                  <a:ext cx="85" cy="40"/>
                </a:xfrm>
                <a:custGeom>
                  <a:avLst/>
                  <a:gdLst>
                    <a:gd name="T0" fmla="*/ 69 w 85"/>
                    <a:gd name="T1" fmla="*/ 40 h 40"/>
                    <a:gd name="T2" fmla="*/ 73 w 85"/>
                    <a:gd name="T3" fmla="*/ 40 h 40"/>
                    <a:gd name="T4" fmla="*/ 85 w 85"/>
                    <a:gd name="T5" fmla="*/ 36 h 40"/>
                    <a:gd name="T6" fmla="*/ 73 w 85"/>
                    <a:gd name="T7" fmla="*/ 28 h 40"/>
                    <a:gd name="T8" fmla="*/ 61 w 85"/>
                    <a:gd name="T9" fmla="*/ 24 h 40"/>
                    <a:gd name="T10" fmla="*/ 49 w 85"/>
                    <a:gd name="T11" fmla="*/ 20 h 40"/>
                    <a:gd name="T12" fmla="*/ 36 w 85"/>
                    <a:gd name="T13" fmla="*/ 12 h 40"/>
                    <a:gd name="T14" fmla="*/ 24 w 85"/>
                    <a:gd name="T15" fmla="*/ 8 h 40"/>
                    <a:gd name="T16" fmla="*/ 12 w 85"/>
                    <a:gd name="T17" fmla="*/ 4 h 40"/>
                    <a:gd name="T18" fmla="*/ 0 w 85"/>
                    <a:gd name="T19" fmla="*/ 0 h 40"/>
                    <a:gd name="T20" fmla="*/ 12 w 85"/>
                    <a:gd name="T21" fmla="*/ 12 h 40"/>
                    <a:gd name="T22" fmla="*/ 20 w 85"/>
                    <a:gd name="T23" fmla="*/ 16 h 40"/>
                    <a:gd name="T24" fmla="*/ 32 w 85"/>
                    <a:gd name="T25" fmla="*/ 20 h 40"/>
                    <a:gd name="T26" fmla="*/ 49 w 85"/>
                    <a:gd name="T27" fmla="*/ 20 h 40"/>
                    <a:gd name="T28" fmla="*/ 57 w 85"/>
                    <a:gd name="T29" fmla="*/ 32 h 40"/>
                    <a:gd name="T30" fmla="*/ 69 w 85"/>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40">
                      <a:moveTo>
                        <a:pt x="69" y="40"/>
                      </a:moveTo>
                      <a:lnTo>
                        <a:pt x="73" y="40"/>
                      </a:lnTo>
                      <a:lnTo>
                        <a:pt x="85" y="36"/>
                      </a:lnTo>
                      <a:lnTo>
                        <a:pt x="73" y="28"/>
                      </a:lnTo>
                      <a:lnTo>
                        <a:pt x="61" y="24"/>
                      </a:lnTo>
                      <a:lnTo>
                        <a:pt x="49" y="20"/>
                      </a:lnTo>
                      <a:lnTo>
                        <a:pt x="36" y="12"/>
                      </a:lnTo>
                      <a:lnTo>
                        <a:pt x="24" y="8"/>
                      </a:lnTo>
                      <a:lnTo>
                        <a:pt x="12" y="4"/>
                      </a:lnTo>
                      <a:lnTo>
                        <a:pt x="0" y="0"/>
                      </a:lnTo>
                      <a:lnTo>
                        <a:pt x="12" y="12"/>
                      </a:lnTo>
                      <a:lnTo>
                        <a:pt x="20" y="16"/>
                      </a:lnTo>
                      <a:lnTo>
                        <a:pt x="32" y="20"/>
                      </a:lnTo>
                      <a:lnTo>
                        <a:pt x="49" y="20"/>
                      </a:lnTo>
                      <a:lnTo>
                        <a:pt x="57" y="32"/>
                      </a:lnTo>
                      <a:lnTo>
                        <a:pt x="69" y="4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0" name="Freeform 634">
                  <a:extLst>
                    <a:ext uri="{FF2B5EF4-FFF2-40B4-BE49-F238E27FC236}">
                      <a16:creationId xmlns:a16="http://schemas.microsoft.com/office/drawing/2014/main" id="{A71C3044-80C1-4BCD-96FC-2C04A1744EFF}"/>
                    </a:ext>
                  </a:extLst>
                </p:cNvPr>
                <p:cNvSpPr>
                  <a:spLocks/>
                </p:cNvSpPr>
                <p:nvPr/>
              </p:nvSpPr>
              <p:spPr bwMode="gray">
                <a:xfrm>
                  <a:off x="6234" y="14129"/>
                  <a:ext cx="12" cy="12"/>
                </a:xfrm>
                <a:custGeom>
                  <a:avLst/>
                  <a:gdLst>
                    <a:gd name="T0" fmla="*/ 12 w 12"/>
                    <a:gd name="T1" fmla="*/ 8 h 12"/>
                    <a:gd name="T2" fmla="*/ 12 w 12"/>
                    <a:gd name="T3" fmla="*/ 0 h 12"/>
                    <a:gd name="T4" fmla="*/ 0 w 12"/>
                    <a:gd name="T5" fmla="*/ 12 h 12"/>
                    <a:gd name="T6" fmla="*/ 12 w 12"/>
                    <a:gd name="T7" fmla="*/ 8 h 12"/>
                  </a:gdLst>
                  <a:ahLst/>
                  <a:cxnLst>
                    <a:cxn ang="0">
                      <a:pos x="T0" y="T1"/>
                    </a:cxn>
                    <a:cxn ang="0">
                      <a:pos x="T2" y="T3"/>
                    </a:cxn>
                    <a:cxn ang="0">
                      <a:pos x="T4" y="T5"/>
                    </a:cxn>
                    <a:cxn ang="0">
                      <a:pos x="T6" y="T7"/>
                    </a:cxn>
                  </a:cxnLst>
                  <a:rect l="0" t="0" r="r" b="b"/>
                  <a:pathLst>
                    <a:path w="12" h="12">
                      <a:moveTo>
                        <a:pt x="12" y="8"/>
                      </a:moveTo>
                      <a:lnTo>
                        <a:pt x="12" y="0"/>
                      </a:lnTo>
                      <a:lnTo>
                        <a:pt x="0" y="12"/>
                      </a:lnTo>
                      <a:lnTo>
                        <a:pt x="12"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1" name="Freeform 635">
                  <a:extLst>
                    <a:ext uri="{FF2B5EF4-FFF2-40B4-BE49-F238E27FC236}">
                      <a16:creationId xmlns:a16="http://schemas.microsoft.com/office/drawing/2014/main" id="{9526439A-423D-4726-BA49-2576FCE7632D}"/>
                    </a:ext>
                  </a:extLst>
                </p:cNvPr>
                <p:cNvSpPr>
                  <a:spLocks/>
                </p:cNvSpPr>
                <p:nvPr/>
              </p:nvSpPr>
              <p:spPr bwMode="gray">
                <a:xfrm>
                  <a:off x="6250" y="14112"/>
                  <a:ext cx="33" cy="33"/>
                </a:xfrm>
                <a:custGeom>
                  <a:avLst/>
                  <a:gdLst>
                    <a:gd name="T0" fmla="*/ 21 w 33"/>
                    <a:gd name="T1" fmla="*/ 21 h 33"/>
                    <a:gd name="T2" fmla="*/ 17 w 33"/>
                    <a:gd name="T3" fmla="*/ 8 h 33"/>
                    <a:gd name="T4" fmla="*/ 29 w 33"/>
                    <a:gd name="T5" fmla="*/ 17 h 33"/>
                    <a:gd name="T6" fmla="*/ 33 w 33"/>
                    <a:gd name="T7" fmla="*/ 4 h 33"/>
                    <a:gd name="T8" fmla="*/ 21 w 33"/>
                    <a:gd name="T9" fmla="*/ 4 h 33"/>
                    <a:gd name="T10" fmla="*/ 13 w 33"/>
                    <a:gd name="T11" fmla="*/ 0 h 33"/>
                    <a:gd name="T12" fmla="*/ 0 w 33"/>
                    <a:gd name="T13" fmla="*/ 13 h 33"/>
                    <a:gd name="T14" fmla="*/ 8 w 33"/>
                    <a:gd name="T15" fmla="*/ 25 h 33"/>
                    <a:gd name="T16" fmla="*/ 21 w 33"/>
                    <a:gd name="T17" fmla="*/ 33 h 33"/>
                    <a:gd name="T18" fmla="*/ 21 w 33"/>
                    <a:gd name="T1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21" y="21"/>
                      </a:moveTo>
                      <a:lnTo>
                        <a:pt x="17" y="8"/>
                      </a:lnTo>
                      <a:lnTo>
                        <a:pt x="29" y="17"/>
                      </a:lnTo>
                      <a:lnTo>
                        <a:pt x="33" y="4"/>
                      </a:lnTo>
                      <a:lnTo>
                        <a:pt x="21" y="4"/>
                      </a:lnTo>
                      <a:lnTo>
                        <a:pt x="13" y="0"/>
                      </a:lnTo>
                      <a:lnTo>
                        <a:pt x="0" y="13"/>
                      </a:lnTo>
                      <a:lnTo>
                        <a:pt x="8" y="25"/>
                      </a:lnTo>
                      <a:lnTo>
                        <a:pt x="21" y="33"/>
                      </a:lnTo>
                      <a:lnTo>
                        <a:pt x="21"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2" name="Freeform 636">
                  <a:extLst>
                    <a:ext uri="{FF2B5EF4-FFF2-40B4-BE49-F238E27FC236}">
                      <a16:creationId xmlns:a16="http://schemas.microsoft.com/office/drawing/2014/main" id="{7E3084A9-E4DD-4432-8667-438C95F7CE4C}"/>
                    </a:ext>
                  </a:extLst>
                </p:cNvPr>
                <p:cNvSpPr>
                  <a:spLocks/>
                </p:cNvSpPr>
                <p:nvPr/>
              </p:nvSpPr>
              <p:spPr bwMode="gray">
                <a:xfrm>
                  <a:off x="6165" y="14076"/>
                  <a:ext cx="81" cy="57"/>
                </a:xfrm>
                <a:custGeom>
                  <a:avLst/>
                  <a:gdLst>
                    <a:gd name="T0" fmla="*/ 69 w 81"/>
                    <a:gd name="T1" fmla="*/ 8 h 57"/>
                    <a:gd name="T2" fmla="*/ 57 w 81"/>
                    <a:gd name="T3" fmla="*/ 12 h 57"/>
                    <a:gd name="T4" fmla="*/ 45 w 81"/>
                    <a:gd name="T5" fmla="*/ 0 h 57"/>
                    <a:gd name="T6" fmla="*/ 41 w 81"/>
                    <a:gd name="T7" fmla="*/ 12 h 57"/>
                    <a:gd name="T8" fmla="*/ 37 w 81"/>
                    <a:gd name="T9" fmla="*/ 0 h 57"/>
                    <a:gd name="T10" fmla="*/ 24 w 81"/>
                    <a:gd name="T11" fmla="*/ 4 h 57"/>
                    <a:gd name="T12" fmla="*/ 12 w 81"/>
                    <a:gd name="T13" fmla="*/ 0 h 57"/>
                    <a:gd name="T14" fmla="*/ 24 w 81"/>
                    <a:gd name="T15" fmla="*/ 12 h 57"/>
                    <a:gd name="T16" fmla="*/ 37 w 81"/>
                    <a:gd name="T17" fmla="*/ 16 h 57"/>
                    <a:gd name="T18" fmla="*/ 24 w 81"/>
                    <a:gd name="T19" fmla="*/ 16 h 57"/>
                    <a:gd name="T20" fmla="*/ 12 w 81"/>
                    <a:gd name="T21" fmla="*/ 8 h 57"/>
                    <a:gd name="T22" fmla="*/ 0 w 81"/>
                    <a:gd name="T23" fmla="*/ 12 h 57"/>
                    <a:gd name="T24" fmla="*/ 4 w 81"/>
                    <a:gd name="T25" fmla="*/ 24 h 57"/>
                    <a:gd name="T26" fmla="*/ 16 w 81"/>
                    <a:gd name="T27" fmla="*/ 32 h 57"/>
                    <a:gd name="T28" fmla="*/ 24 w 81"/>
                    <a:gd name="T29" fmla="*/ 44 h 57"/>
                    <a:gd name="T30" fmla="*/ 37 w 81"/>
                    <a:gd name="T31" fmla="*/ 44 h 57"/>
                    <a:gd name="T32" fmla="*/ 37 w 81"/>
                    <a:gd name="T33" fmla="*/ 32 h 57"/>
                    <a:gd name="T34" fmla="*/ 49 w 81"/>
                    <a:gd name="T35" fmla="*/ 36 h 57"/>
                    <a:gd name="T36" fmla="*/ 45 w 81"/>
                    <a:gd name="T37" fmla="*/ 49 h 57"/>
                    <a:gd name="T38" fmla="*/ 37 w 81"/>
                    <a:gd name="T39" fmla="*/ 53 h 57"/>
                    <a:gd name="T40" fmla="*/ 45 w 81"/>
                    <a:gd name="T41" fmla="*/ 57 h 57"/>
                    <a:gd name="T42" fmla="*/ 53 w 81"/>
                    <a:gd name="T43" fmla="*/ 53 h 57"/>
                    <a:gd name="T44" fmla="*/ 65 w 81"/>
                    <a:gd name="T45" fmla="*/ 44 h 57"/>
                    <a:gd name="T46" fmla="*/ 77 w 81"/>
                    <a:gd name="T47" fmla="*/ 44 h 57"/>
                    <a:gd name="T48" fmla="*/ 81 w 81"/>
                    <a:gd name="T49" fmla="*/ 32 h 57"/>
                    <a:gd name="T50" fmla="*/ 81 w 81"/>
                    <a:gd name="T51" fmla="*/ 20 h 57"/>
                    <a:gd name="T52" fmla="*/ 73 w 81"/>
                    <a:gd name="T53" fmla="*/ 20 h 57"/>
                    <a:gd name="T54" fmla="*/ 69 w 81"/>
                    <a:gd name="T5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 h="57">
                      <a:moveTo>
                        <a:pt x="69" y="8"/>
                      </a:moveTo>
                      <a:lnTo>
                        <a:pt x="57" y="12"/>
                      </a:lnTo>
                      <a:lnTo>
                        <a:pt x="45" y="0"/>
                      </a:lnTo>
                      <a:lnTo>
                        <a:pt x="41" y="12"/>
                      </a:lnTo>
                      <a:lnTo>
                        <a:pt x="37" y="0"/>
                      </a:lnTo>
                      <a:lnTo>
                        <a:pt x="24" y="4"/>
                      </a:lnTo>
                      <a:lnTo>
                        <a:pt x="12" y="0"/>
                      </a:lnTo>
                      <a:lnTo>
                        <a:pt x="24" y="12"/>
                      </a:lnTo>
                      <a:lnTo>
                        <a:pt x="37" y="16"/>
                      </a:lnTo>
                      <a:lnTo>
                        <a:pt x="24" y="16"/>
                      </a:lnTo>
                      <a:lnTo>
                        <a:pt x="12" y="8"/>
                      </a:lnTo>
                      <a:lnTo>
                        <a:pt x="0" y="12"/>
                      </a:lnTo>
                      <a:lnTo>
                        <a:pt x="4" y="24"/>
                      </a:lnTo>
                      <a:lnTo>
                        <a:pt x="16" y="32"/>
                      </a:lnTo>
                      <a:lnTo>
                        <a:pt x="24" y="44"/>
                      </a:lnTo>
                      <a:lnTo>
                        <a:pt x="37" y="44"/>
                      </a:lnTo>
                      <a:lnTo>
                        <a:pt x="37" y="32"/>
                      </a:lnTo>
                      <a:lnTo>
                        <a:pt x="49" y="36"/>
                      </a:lnTo>
                      <a:lnTo>
                        <a:pt x="45" y="49"/>
                      </a:lnTo>
                      <a:lnTo>
                        <a:pt x="37" y="53"/>
                      </a:lnTo>
                      <a:lnTo>
                        <a:pt x="45" y="57"/>
                      </a:lnTo>
                      <a:lnTo>
                        <a:pt x="53" y="53"/>
                      </a:lnTo>
                      <a:lnTo>
                        <a:pt x="65" y="44"/>
                      </a:lnTo>
                      <a:lnTo>
                        <a:pt x="77" y="44"/>
                      </a:lnTo>
                      <a:lnTo>
                        <a:pt x="81" y="32"/>
                      </a:lnTo>
                      <a:lnTo>
                        <a:pt x="81" y="20"/>
                      </a:lnTo>
                      <a:lnTo>
                        <a:pt x="73" y="20"/>
                      </a:lnTo>
                      <a:lnTo>
                        <a:pt x="69"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3" name="Freeform 637">
                  <a:extLst>
                    <a:ext uri="{FF2B5EF4-FFF2-40B4-BE49-F238E27FC236}">
                      <a16:creationId xmlns:a16="http://schemas.microsoft.com/office/drawing/2014/main" id="{061DFF2C-ADD9-4EC0-8062-791E868FDF50}"/>
                    </a:ext>
                  </a:extLst>
                </p:cNvPr>
                <p:cNvSpPr>
                  <a:spLocks/>
                </p:cNvSpPr>
                <p:nvPr/>
              </p:nvSpPr>
              <p:spPr bwMode="gray">
                <a:xfrm>
                  <a:off x="6047" y="13722"/>
                  <a:ext cx="16" cy="16"/>
                </a:xfrm>
                <a:custGeom>
                  <a:avLst/>
                  <a:gdLst>
                    <a:gd name="T0" fmla="*/ 0 w 16"/>
                    <a:gd name="T1" fmla="*/ 4 h 16"/>
                    <a:gd name="T2" fmla="*/ 4 w 16"/>
                    <a:gd name="T3" fmla="*/ 16 h 16"/>
                    <a:gd name="T4" fmla="*/ 16 w 16"/>
                    <a:gd name="T5" fmla="*/ 8 h 16"/>
                    <a:gd name="T6" fmla="*/ 12 w 16"/>
                    <a:gd name="T7" fmla="*/ 0 h 16"/>
                    <a:gd name="T8" fmla="*/ 8 w 16"/>
                    <a:gd name="T9" fmla="*/ 0 h 16"/>
                    <a:gd name="T10" fmla="*/ 0 w 16"/>
                    <a:gd name="T11" fmla="*/ 4 h 16"/>
                  </a:gdLst>
                  <a:ahLst/>
                  <a:cxnLst>
                    <a:cxn ang="0">
                      <a:pos x="T0" y="T1"/>
                    </a:cxn>
                    <a:cxn ang="0">
                      <a:pos x="T2" y="T3"/>
                    </a:cxn>
                    <a:cxn ang="0">
                      <a:pos x="T4" y="T5"/>
                    </a:cxn>
                    <a:cxn ang="0">
                      <a:pos x="T6" y="T7"/>
                    </a:cxn>
                    <a:cxn ang="0">
                      <a:pos x="T8" y="T9"/>
                    </a:cxn>
                    <a:cxn ang="0">
                      <a:pos x="T10" y="T11"/>
                    </a:cxn>
                  </a:cxnLst>
                  <a:rect l="0" t="0" r="r" b="b"/>
                  <a:pathLst>
                    <a:path w="16" h="16">
                      <a:moveTo>
                        <a:pt x="0" y="4"/>
                      </a:moveTo>
                      <a:lnTo>
                        <a:pt x="4" y="16"/>
                      </a:lnTo>
                      <a:lnTo>
                        <a:pt x="16" y="8"/>
                      </a:lnTo>
                      <a:lnTo>
                        <a:pt x="12" y="0"/>
                      </a:lnTo>
                      <a:lnTo>
                        <a:pt x="8"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4" name="Freeform 638">
                  <a:extLst>
                    <a:ext uri="{FF2B5EF4-FFF2-40B4-BE49-F238E27FC236}">
                      <a16:creationId xmlns:a16="http://schemas.microsoft.com/office/drawing/2014/main" id="{17AB7DF8-81ED-450E-B4FF-4530637B5635}"/>
                    </a:ext>
                  </a:extLst>
                </p:cNvPr>
                <p:cNvSpPr>
                  <a:spLocks/>
                </p:cNvSpPr>
                <p:nvPr/>
              </p:nvSpPr>
              <p:spPr bwMode="gray">
                <a:xfrm>
                  <a:off x="6136" y="13567"/>
                  <a:ext cx="4" cy="4"/>
                </a:xfrm>
                <a:custGeom>
                  <a:avLst/>
                  <a:gdLst>
                    <a:gd name="T0" fmla="*/ 0 w 4"/>
                    <a:gd name="T1" fmla="*/ 0 h 4"/>
                    <a:gd name="T2" fmla="*/ 0 w 4"/>
                    <a:gd name="T3" fmla="*/ 4 h 4"/>
                    <a:gd name="T4" fmla="*/ 4 w 4"/>
                    <a:gd name="T5" fmla="*/ 0 h 4"/>
                    <a:gd name="T6" fmla="*/ 0 w 4"/>
                    <a:gd name="T7" fmla="*/ 0 h 4"/>
                  </a:gdLst>
                  <a:ahLst/>
                  <a:cxnLst>
                    <a:cxn ang="0">
                      <a:pos x="T0" y="T1"/>
                    </a:cxn>
                    <a:cxn ang="0">
                      <a:pos x="T2" y="T3"/>
                    </a:cxn>
                    <a:cxn ang="0">
                      <a:pos x="T4" y="T5"/>
                    </a:cxn>
                    <a:cxn ang="0">
                      <a:pos x="T6" y="T7"/>
                    </a:cxn>
                  </a:cxnLst>
                  <a:rect l="0" t="0" r="r" b="b"/>
                  <a:pathLst>
                    <a:path w="4" h="4">
                      <a:moveTo>
                        <a:pt x="0" y="0"/>
                      </a:moveTo>
                      <a:lnTo>
                        <a:pt x="0" y="4"/>
                      </a:lnTo>
                      <a:lnTo>
                        <a:pt x="4"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5" name="Freeform 639">
                  <a:extLst>
                    <a:ext uri="{FF2B5EF4-FFF2-40B4-BE49-F238E27FC236}">
                      <a16:creationId xmlns:a16="http://schemas.microsoft.com/office/drawing/2014/main" id="{9DC5A466-C4DF-4B85-BDD6-FBFEBDE720CB}"/>
                    </a:ext>
                  </a:extLst>
                </p:cNvPr>
                <p:cNvSpPr>
                  <a:spLocks/>
                </p:cNvSpPr>
                <p:nvPr/>
              </p:nvSpPr>
              <p:spPr bwMode="gray">
                <a:xfrm>
                  <a:off x="6120" y="13181"/>
                  <a:ext cx="57" cy="113"/>
                </a:xfrm>
                <a:custGeom>
                  <a:avLst/>
                  <a:gdLst>
                    <a:gd name="T0" fmla="*/ 4 w 57"/>
                    <a:gd name="T1" fmla="*/ 85 h 113"/>
                    <a:gd name="T2" fmla="*/ 0 w 57"/>
                    <a:gd name="T3" fmla="*/ 97 h 113"/>
                    <a:gd name="T4" fmla="*/ 4 w 57"/>
                    <a:gd name="T5" fmla="*/ 109 h 113"/>
                    <a:gd name="T6" fmla="*/ 16 w 57"/>
                    <a:gd name="T7" fmla="*/ 109 h 113"/>
                    <a:gd name="T8" fmla="*/ 29 w 57"/>
                    <a:gd name="T9" fmla="*/ 113 h 113"/>
                    <a:gd name="T10" fmla="*/ 41 w 57"/>
                    <a:gd name="T11" fmla="*/ 105 h 113"/>
                    <a:gd name="T12" fmla="*/ 45 w 57"/>
                    <a:gd name="T13" fmla="*/ 93 h 113"/>
                    <a:gd name="T14" fmla="*/ 49 w 57"/>
                    <a:gd name="T15" fmla="*/ 89 h 113"/>
                    <a:gd name="T16" fmla="*/ 41 w 57"/>
                    <a:gd name="T17" fmla="*/ 81 h 113"/>
                    <a:gd name="T18" fmla="*/ 49 w 57"/>
                    <a:gd name="T19" fmla="*/ 69 h 113"/>
                    <a:gd name="T20" fmla="*/ 37 w 57"/>
                    <a:gd name="T21" fmla="*/ 61 h 113"/>
                    <a:gd name="T22" fmla="*/ 41 w 57"/>
                    <a:gd name="T23" fmla="*/ 48 h 113"/>
                    <a:gd name="T24" fmla="*/ 45 w 57"/>
                    <a:gd name="T25" fmla="*/ 40 h 113"/>
                    <a:gd name="T26" fmla="*/ 45 w 57"/>
                    <a:gd name="T27" fmla="*/ 40 h 113"/>
                    <a:gd name="T28" fmla="*/ 45 w 57"/>
                    <a:gd name="T29" fmla="*/ 40 h 113"/>
                    <a:gd name="T30" fmla="*/ 45 w 57"/>
                    <a:gd name="T31" fmla="*/ 36 h 113"/>
                    <a:gd name="T32" fmla="*/ 57 w 57"/>
                    <a:gd name="T33" fmla="*/ 24 h 113"/>
                    <a:gd name="T34" fmla="*/ 49 w 57"/>
                    <a:gd name="T35" fmla="*/ 12 h 113"/>
                    <a:gd name="T36" fmla="*/ 49 w 57"/>
                    <a:gd name="T37" fmla="*/ 0 h 113"/>
                    <a:gd name="T38" fmla="*/ 41 w 57"/>
                    <a:gd name="T39" fmla="*/ 0 h 113"/>
                    <a:gd name="T40" fmla="*/ 33 w 57"/>
                    <a:gd name="T41" fmla="*/ 4 h 113"/>
                    <a:gd name="T42" fmla="*/ 20 w 57"/>
                    <a:gd name="T43" fmla="*/ 0 h 113"/>
                    <a:gd name="T44" fmla="*/ 16 w 57"/>
                    <a:gd name="T45" fmla="*/ 12 h 113"/>
                    <a:gd name="T46" fmla="*/ 12 w 57"/>
                    <a:gd name="T47" fmla="*/ 24 h 113"/>
                    <a:gd name="T48" fmla="*/ 12 w 57"/>
                    <a:gd name="T49" fmla="*/ 36 h 113"/>
                    <a:gd name="T50" fmla="*/ 8 w 57"/>
                    <a:gd name="T51" fmla="*/ 48 h 113"/>
                    <a:gd name="T52" fmla="*/ 12 w 57"/>
                    <a:gd name="T53" fmla="*/ 61 h 113"/>
                    <a:gd name="T54" fmla="*/ 12 w 57"/>
                    <a:gd name="T55" fmla="*/ 73 h 113"/>
                    <a:gd name="T56" fmla="*/ 4 w 57"/>
                    <a:gd name="T57" fmla="*/ 8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3">
                      <a:moveTo>
                        <a:pt x="4" y="85"/>
                      </a:moveTo>
                      <a:lnTo>
                        <a:pt x="0" y="97"/>
                      </a:lnTo>
                      <a:lnTo>
                        <a:pt x="4" y="109"/>
                      </a:lnTo>
                      <a:lnTo>
                        <a:pt x="16" y="109"/>
                      </a:lnTo>
                      <a:lnTo>
                        <a:pt x="29" y="113"/>
                      </a:lnTo>
                      <a:lnTo>
                        <a:pt x="41" y="105"/>
                      </a:lnTo>
                      <a:lnTo>
                        <a:pt x="45" y="93"/>
                      </a:lnTo>
                      <a:lnTo>
                        <a:pt x="49" y="89"/>
                      </a:lnTo>
                      <a:lnTo>
                        <a:pt x="41" y="81"/>
                      </a:lnTo>
                      <a:lnTo>
                        <a:pt x="49" y="69"/>
                      </a:lnTo>
                      <a:lnTo>
                        <a:pt x="37" y="61"/>
                      </a:lnTo>
                      <a:lnTo>
                        <a:pt x="41" y="48"/>
                      </a:lnTo>
                      <a:lnTo>
                        <a:pt x="45" y="40"/>
                      </a:lnTo>
                      <a:lnTo>
                        <a:pt x="45" y="40"/>
                      </a:lnTo>
                      <a:lnTo>
                        <a:pt x="45" y="40"/>
                      </a:lnTo>
                      <a:lnTo>
                        <a:pt x="45" y="36"/>
                      </a:lnTo>
                      <a:lnTo>
                        <a:pt x="57" y="24"/>
                      </a:lnTo>
                      <a:lnTo>
                        <a:pt x="49" y="12"/>
                      </a:lnTo>
                      <a:lnTo>
                        <a:pt x="49" y="0"/>
                      </a:lnTo>
                      <a:lnTo>
                        <a:pt x="41" y="0"/>
                      </a:lnTo>
                      <a:lnTo>
                        <a:pt x="33" y="4"/>
                      </a:lnTo>
                      <a:lnTo>
                        <a:pt x="20" y="0"/>
                      </a:lnTo>
                      <a:lnTo>
                        <a:pt x="16" y="12"/>
                      </a:lnTo>
                      <a:lnTo>
                        <a:pt x="12" y="24"/>
                      </a:lnTo>
                      <a:lnTo>
                        <a:pt x="12" y="36"/>
                      </a:lnTo>
                      <a:lnTo>
                        <a:pt x="8" y="48"/>
                      </a:lnTo>
                      <a:lnTo>
                        <a:pt x="12" y="61"/>
                      </a:lnTo>
                      <a:lnTo>
                        <a:pt x="12" y="73"/>
                      </a:lnTo>
                      <a:lnTo>
                        <a:pt x="4" y="8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6" name="Freeform 640">
                  <a:extLst>
                    <a:ext uri="{FF2B5EF4-FFF2-40B4-BE49-F238E27FC236}">
                      <a16:creationId xmlns:a16="http://schemas.microsoft.com/office/drawing/2014/main" id="{CA9E7A93-3949-4D32-8A6B-3EFD6E18983B}"/>
                    </a:ext>
                  </a:extLst>
                </p:cNvPr>
                <p:cNvSpPr>
                  <a:spLocks/>
                </p:cNvSpPr>
                <p:nvPr/>
              </p:nvSpPr>
              <p:spPr bwMode="gray">
                <a:xfrm>
                  <a:off x="6132" y="13445"/>
                  <a:ext cx="17" cy="12"/>
                </a:xfrm>
                <a:custGeom>
                  <a:avLst/>
                  <a:gdLst>
                    <a:gd name="T0" fmla="*/ 4 w 17"/>
                    <a:gd name="T1" fmla="*/ 0 h 12"/>
                    <a:gd name="T2" fmla="*/ 0 w 17"/>
                    <a:gd name="T3" fmla="*/ 12 h 12"/>
                    <a:gd name="T4" fmla="*/ 4 w 17"/>
                    <a:gd name="T5" fmla="*/ 8 h 12"/>
                    <a:gd name="T6" fmla="*/ 17 w 17"/>
                    <a:gd name="T7" fmla="*/ 4 h 12"/>
                    <a:gd name="T8" fmla="*/ 4 w 17"/>
                    <a:gd name="T9" fmla="*/ 0 h 12"/>
                  </a:gdLst>
                  <a:ahLst/>
                  <a:cxnLst>
                    <a:cxn ang="0">
                      <a:pos x="T0" y="T1"/>
                    </a:cxn>
                    <a:cxn ang="0">
                      <a:pos x="T2" y="T3"/>
                    </a:cxn>
                    <a:cxn ang="0">
                      <a:pos x="T4" y="T5"/>
                    </a:cxn>
                    <a:cxn ang="0">
                      <a:pos x="T6" y="T7"/>
                    </a:cxn>
                    <a:cxn ang="0">
                      <a:pos x="T8" y="T9"/>
                    </a:cxn>
                  </a:cxnLst>
                  <a:rect l="0" t="0" r="r" b="b"/>
                  <a:pathLst>
                    <a:path w="17" h="12">
                      <a:moveTo>
                        <a:pt x="4" y="0"/>
                      </a:moveTo>
                      <a:lnTo>
                        <a:pt x="0" y="12"/>
                      </a:lnTo>
                      <a:lnTo>
                        <a:pt x="4" y="8"/>
                      </a:lnTo>
                      <a:lnTo>
                        <a:pt x="17" y="4"/>
                      </a:lnTo>
                      <a:lnTo>
                        <a:pt x="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7" name="Freeform 641">
                  <a:extLst>
                    <a:ext uri="{FF2B5EF4-FFF2-40B4-BE49-F238E27FC236}">
                      <a16:creationId xmlns:a16="http://schemas.microsoft.com/office/drawing/2014/main" id="{53366190-DD77-4990-9712-B58E1531AD89}"/>
                    </a:ext>
                  </a:extLst>
                </p:cNvPr>
                <p:cNvSpPr>
                  <a:spLocks/>
                </p:cNvSpPr>
                <p:nvPr/>
              </p:nvSpPr>
              <p:spPr bwMode="gray">
                <a:xfrm>
                  <a:off x="6177" y="13372"/>
                  <a:ext cx="37" cy="36"/>
                </a:xfrm>
                <a:custGeom>
                  <a:avLst/>
                  <a:gdLst>
                    <a:gd name="T0" fmla="*/ 12 w 37"/>
                    <a:gd name="T1" fmla="*/ 24 h 36"/>
                    <a:gd name="T2" fmla="*/ 8 w 37"/>
                    <a:gd name="T3" fmla="*/ 36 h 36"/>
                    <a:gd name="T4" fmla="*/ 20 w 37"/>
                    <a:gd name="T5" fmla="*/ 32 h 36"/>
                    <a:gd name="T6" fmla="*/ 33 w 37"/>
                    <a:gd name="T7" fmla="*/ 24 h 36"/>
                    <a:gd name="T8" fmla="*/ 25 w 37"/>
                    <a:gd name="T9" fmla="*/ 12 h 36"/>
                    <a:gd name="T10" fmla="*/ 37 w 37"/>
                    <a:gd name="T11" fmla="*/ 12 h 36"/>
                    <a:gd name="T12" fmla="*/ 33 w 37"/>
                    <a:gd name="T13" fmla="*/ 0 h 36"/>
                    <a:gd name="T14" fmla="*/ 20 w 37"/>
                    <a:gd name="T15" fmla="*/ 0 h 36"/>
                    <a:gd name="T16" fmla="*/ 8 w 37"/>
                    <a:gd name="T17" fmla="*/ 4 h 36"/>
                    <a:gd name="T18" fmla="*/ 12 w 37"/>
                    <a:gd name="T19" fmla="*/ 16 h 36"/>
                    <a:gd name="T20" fmla="*/ 0 w 37"/>
                    <a:gd name="T21" fmla="*/ 20 h 36"/>
                    <a:gd name="T22" fmla="*/ 12 w 37"/>
                    <a:gd name="T2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6">
                      <a:moveTo>
                        <a:pt x="12" y="24"/>
                      </a:moveTo>
                      <a:lnTo>
                        <a:pt x="8" y="36"/>
                      </a:lnTo>
                      <a:lnTo>
                        <a:pt x="20" y="32"/>
                      </a:lnTo>
                      <a:lnTo>
                        <a:pt x="33" y="24"/>
                      </a:lnTo>
                      <a:lnTo>
                        <a:pt x="25" y="12"/>
                      </a:lnTo>
                      <a:lnTo>
                        <a:pt x="37" y="12"/>
                      </a:lnTo>
                      <a:lnTo>
                        <a:pt x="33" y="0"/>
                      </a:lnTo>
                      <a:lnTo>
                        <a:pt x="20" y="0"/>
                      </a:lnTo>
                      <a:lnTo>
                        <a:pt x="8" y="4"/>
                      </a:lnTo>
                      <a:lnTo>
                        <a:pt x="12" y="16"/>
                      </a:lnTo>
                      <a:lnTo>
                        <a:pt x="0" y="20"/>
                      </a:lnTo>
                      <a:lnTo>
                        <a:pt x="12"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8" name="Freeform 642">
                  <a:extLst>
                    <a:ext uri="{FF2B5EF4-FFF2-40B4-BE49-F238E27FC236}">
                      <a16:creationId xmlns:a16="http://schemas.microsoft.com/office/drawing/2014/main" id="{ADCF8C8D-C131-4C9D-A92A-9E78C7A869B7}"/>
                    </a:ext>
                  </a:extLst>
                </p:cNvPr>
                <p:cNvSpPr>
                  <a:spLocks/>
                </p:cNvSpPr>
                <p:nvPr/>
              </p:nvSpPr>
              <p:spPr bwMode="gray">
                <a:xfrm>
                  <a:off x="6136" y="13412"/>
                  <a:ext cx="25" cy="21"/>
                </a:xfrm>
                <a:custGeom>
                  <a:avLst/>
                  <a:gdLst>
                    <a:gd name="T0" fmla="*/ 17 w 25"/>
                    <a:gd name="T1" fmla="*/ 0 h 21"/>
                    <a:gd name="T2" fmla="*/ 9 w 25"/>
                    <a:gd name="T3" fmla="*/ 0 h 21"/>
                    <a:gd name="T4" fmla="*/ 0 w 25"/>
                    <a:gd name="T5" fmla="*/ 13 h 21"/>
                    <a:gd name="T6" fmla="*/ 13 w 25"/>
                    <a:gd name="T7" fmla="*/ 21 h 21"/>
                    <a:gd name="T8" fmla="*/ 25 w 25"/>
                    <a:gd name="T9" fmla="*/ 13 h 21"/>
                    <a:gd name="T10" fmla="*/ 17 w 25"/>
                    <a:gd name="T11" fmla="*/ 0 h 21"/>
                  </a:gdLst>
                  <a:ahLst/>
                  <a:cxnLst>
                    <a:cxn ang="0">
                      <a:pos x="T0" y="T1"/>
                    </a:cxn>
                    <a:cxn ang="0">
                      <a:pos x="T2" y="T3"/>
                    </a:cxn>
                    <a:cxn ang="0">
                      <a:pos x="T4" y="T5"/>
                    </a:cxn>
                    <a:cxn ang="0">
                      <a:pos x="T6" y="T7"/>
                    </a:cxn>
                    <a:cxn ang="0">
                      <a:pos x="T8" y="T9"/>
                    </a:cxn>
                    <a:cxn ang="0">
                      <a:pos x="T10" y="T11"/>
                    </a:cxn>
                  </a:cxnLst>
                  <a:rect l="0" t="0" r="r" b="b"/>
                  <a:pathLst>
                    <a:path w="25" h="21">
                      <a:moveTo>
                        <a:pt x="17" y="0"/>
                      </a:moveTo>
                      <a:lnTo>
                        <a:pt x="9" y="0"/>
                      </a:lnTo>
                      <a:lnTo>
                        <a:pt x="0" y="13"/>
                      </a:lnTo>
                      <a:lnTo>
                        <a:pt x="13" y="21"/>
                      </a:lnTo>
                      <a:lnTo>
                        <a:pt x="25" y="13"/>
                      </a:lnTo>
                      <a:lnTo>
                        <a:pt x="17"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69" name="Freeform 643">
                  <a:extLst>
                    <a:ext uri="{FF2B5EF4-FFF2-40B4-BE49-F238E27FC236}">
                      <a16:creationId xmlns:a16="http://schemas.microsoft.com/office/drawing/2014/main" id="{E6721187-70B5-426D-AB16-19CEA16810BF}"/>
                    </a:ext>
                  </a:extLst>
                </p:cNvPr>
                <p:cNvSpPr>
                  <a:spLocks/>
                </p:cNvSpPr>
                <p:nvPr/>
              </p:nvSpPr>
              <p:spPr bwMode="gray">
                <a:xfrm>
                  <a:off x="6153" y="13384"/>
                  <a:ext cx="12" cy="12"/>
                </a:xfrm>
                <a:custGeom>
                  <a:avLst/>
                  <a:gdLst>
                    <a:gd name="T0" fmla="*/ 4 w 12"/>
                    <a:gd name="T1" fmla="*/ 12 h 12"/>
                    <a:gd name="T2" fmla="*/ 12 w 12"/>
                    <a:gd name="T3" fmla="*/ 0 h 12"/>
                    <a:gd name="T4" fmla="*/ 0 w 12"/>
                    <a:gd name="T5" fmla="*/ 0 h 12"/>
                    <a:gd name="T6" fmla="*/ 4 w 12"/>
                    <a:gd name="T7" fmla="*/ 12 h 12"/>
                  </a:gdLst>
                  <a:ahLst/>
                  <a:cxnLst>
                    <a:cxn ang="0">
                      <a:pos x="T0" y="T1"/>
                    </a:cxn>
                    <a:cxn ang="0">
                      <a:pos x="T2" y="T3"/>
                    </a:cxn>
                    <a:cxn ang="0">
                      <a:pos x="T4" y="T5"/>
                    </a:cxn>
                    <a:cxn ang="0">
                      <a:pos x="T6" y="T7"/>
                    </a:cxn>
                  </a:cxnLst>
                  <a:rect l="0" t="0" r="r" b="b"/>
                  <a:pathLst>
                    <a:path w="12" h="12">
                      <a:moveTo>
                        <a:pt x="4" y="12"/>
                      </a:moveTo>
                      <a:lnTo>
                        <a:pt x="12" y="0"/>
                      </a:lnTo>
                      <a:lnTo>
                        <a:pt x="0" y="0"/>
                      </a:lnTo>
                      <a:lnTo>
                        <a:pt x="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0" name="Freeform 644">
                  <a:extLst>
                    <a:ext uri="{FF2B5EF4-FFF2-40B4-BE49-F238E27FC236}">
                      <a16:creationId xmlns:a16="http://schemas.microsoft.com/office/drawing/2014/main" id="{D16DAB45-F81F-45F6-852F-9281814FD7AE}"/>
                    </a:ext>
                  </a:extLst>
                </p:cNvPr>
                <p:cNvSpPr>
                  <a:spLocks/>
                </p:cNvSpPr>
                <p:nvPr/>
              </p:nvSpPr>
              <p:spPr bwMode="gray">
                <a:xfrm>
                  <a:off x="6120" y="13628"/>
                  <a:ext cx="25" cy="12"/>
                </a:xfrm>
                <a:custGeom>
                  <a:avLst/>
                  <a:gdLst>
                    <a:gd name="T0" fmla="*/ 25 w 25"/>
                    <a:gd name="T1" fmla="*/ 4 h 12"/>
                    <a:gd name="T2" fmla="*/ 12 w 25"/>
                    <a:gd name="T3" fmla="*/ 0 h 12"/>
                    <a:gd name="T4" fmla="*/ 0 w 25"/>
                    <a:gd name="T5" fmla="*/ 0 h 12"/>
                    <a:gd name="T6" fmla="*/ 4 w 25"/>
                    <a:gd name="T7" fmla="*/ 12 h 12"/>
                    <a:gd name="T8" fmla="*/ 12 w 25"/>
                    <a:gd name="T9" fmla="*/ 8 h 12"/>
                    <a:gd name="T10" fmla="*/ 25 w 25"/>
                    <a:gd name="T11" fmla="*/ 4 h 12"/>
                  </a:gdLst>
                  <a:ahLst/>
                  <a:cxnLst>
                    <a:cxn ang="0">
                      <a:pos x="T0" y="T1"/>
                    </a:cxn>
                    <a:cxn ang="0">
                      <a:pos x="T2" y="T3"/>
                    </a:cxn>
                    <a:cxn ang="0">
                      <a:pos x="T4" y="T5"/>
                    </a:cxn>
                    <a:cxn ang="0">
                      <a:pos x="T6" y="T7"/>
                    </a:cxn>
                    <a:cxn ang="0">
                      <a:pos x="T8" y="T9"/>
                    </a:cxn>
                    <a:cxn ang="0">
                      <a:pos x="T10" y="T11"/>
                    </a:cxn>
                  </a:cxnLst>
                  <a:rect l="0" t="0" r="r" b="b"/>
                  <a:pathLst>
                    <a:path w="25" h="12">
                      <a:moveTo>
                        <a:pt x="25" y="4"/>
                      </a:moveTo>
                      <a:lnTo>
                        <a:pt x="12" y="0"/>
                      </a:lnTo>
                      <a:lnTo>
                        <a:pt x="0" y="0"/>
                      </a:lnTo>
                      <a:lnTo>
                        <a:pt x="4" y="12"/>
                      </a:lnTo>
                      <a:lnTo>
                        <a:pt x="12" y="8"/>
                      </a:lnTo>
                      <a:lnTo>
                        <a:pt x="25"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1" name="Freeform 645">
                  <a:extLst>
                    <a:ext uri="{FF2B5EF4-FFF2-40B4-BE49-F238E27FC236}">
                      <a16:creationId xmlns:a16="http://schemas.microsoft.com/office/drawing/2014/main" id="{AC1E6AA2-C7F4-4CAB-8F34-07E5BE239E8E}"/>
                    </a:ext>
                  </a:extLst>
                </p:cNvPr>
                <p:cNvSpPr>
                  <a:spLocks/>
                </p:cNvSpPr>
                <p:nvPr/>
              </p:nvSpPr>
              <p:spPr bwMode="gray">
                <a:xfrm>
                  <a:off x="6140" y="13323"/>
                  <a:ext cx="9" cy="12"/>
                </a:xfrm>
                <a:custGeom>
                  <a:avLst/>
                  <a:gdLst>
                    <a:gd name="T0" fmla="*/ 5 w 9"/>
                    <a:gd name="T1" fmla="*/ 12 h 12"/>
                    <a:gd name="T2" fmla="*/ 9 w 9"/>
                    <a:gd name="T3" fmla="*/ 0 h 12"/>
                    <a:gd name="T4" fmla="*/ 0 w 9"/>
                    <a:gd name="T5" fmla="*/ 12 h 12"/>
                    <a:gd name="T6" fmla="*/ 5 w 9"/>
                    <a:gd name="T7" fmla="*/ 12 h 12"/>
                  </a:gdLst>
                  <a:ahLst/>
                  <a:cxnLst>
                    <a:cxn ang="0">
                      <a:pos x="T0" y="T1"/>
                    </a:cxn>
                    <a:cxn ang="0">
                      <a:pos x="T2" y="T3"/>
                    </a:cxn>
                    <a:cxn ang="0">
                      <a:pos x="T4" y="T5"/>
                    </a:cxn>
                    <a:cxn ang="0">
                      <a:pos x="T6" y="T7"/>
                    </a:cxn>
                  </a:cxnLst>
                  <a:rect l="0" t="0" r="r" b="b"/>
                  <a:pathLst>
                    <a:path w="9" h="12">
                      <a:moveTo>
                        <a:pt x="5" y="12"/>
                      </a:moveTo>
                      <a:lnTo>
                        <a:pt x="9" y="0"/>
                      </a:lnTo>
                      <a:lnTo>
                        <a:pt x="0" y="12"/>
                      </a:lnTo>
                      <a:lnTo>
                        <a:pt x="5"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2" name="Freeform 646">
                  <a:extLst>
                    <a:ext uri="{FF2B5EF4-FFF2-40B4-BE49-F238E27FC236}">
                      <a16:creationId xmlns:a16="http://schemas.microsoft.com/office/drawing/2014/main" id="{B49245AB-CF2F-49DD-8ABB-CCBEF75EA95E}"/>
                    </a:ext>
                  </a:extLst>
                </p:cNvPr>
                <p:cNvSpPr>
                  <a:spLocks/>
                </p:cNvSpPr>
                <p:nvPr/>
              </p:nvSpPr>
              <p:spPr bwMode="gray">
                <a:xfrm>
                  <a:off x="6100" y="13457"/>
                  <a:ext cx="8" cy="12"/>
                </a:xfrm>
                <a:custGeom>
                  <a:avLst/>
                  <a:gdLst>
                    <a:gd name="T0" fmla="*/ 8 w 8"/>
                    <a:gd name="T1" fmla="*/ 12 h 12"/>
                    <a:gd name="T2" fmla="*/ 8 w 8"/>
                    <a:gd name="T3" fmla="*/ 0 h 12"/>
                    <a:gd name="T4" fmla="*/ 0 w 8"/>
                    <a:gd name="T5" fmla="*/ 12 h 12"/>
                    <a:gd name="T6" fmla="*/ 8 w 8"/>
                    <a:gd name="T7" fmla="*/ 12 h 12"/>
                  </a:gdLst>
                  <a:ahLst/>
                  <a:cxnLst>
                    <a:cxn ang="0">
                      <a:pos x="T0" y="T1"/>
                    </a:cxn>
                    <a:cxn ang="0">
                      <a:pos x="T2" y="T3"/>
                    </a:cxn>
                    <a:cxn ang="0">
                      <a:pos x="T4" y="T5"/>
                    </a:cxn>
                    <a:cxn ang="0">
                      <a:pos x="T6" y="T7"/>
                    </a:cxn>
                  </a:cxnLst>
                  <a:rect l="0" t="0" r="r" b="b"/>
                  <a:pathLst>
                    <a:path w="8" h="12">
                      <a:moveTo>
                        <a:pt x="8" y="12"/>
                      </a:moveTo>
                      <a:lnTo>
                        <a:pt x="8" y="0"/>
                      </a:lnTo>
                      <a:lnTo>
                        <a:pt x="0" y="12"/>
                      </a:lnTo>
                      <a:lnTo>
                        <a:pt x="8"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3" name="Freeform 647">
                  <a:extLst>
                    <a:ext uri="{FF2B5EF4-FFF2-40B4-BE49-F238E27FC236}">
                      <a16:creationId xmlns:a16="http://schemas.microsoft.com/office/drawing/2014/main" id="{BADAEAB9-60B1-4FF2-946F-0BBEA2C19B54}"/>
                    </a:ext>
                  </a:extLst>
                </p:cNvPr>
                <p:cNvSpPr>
                  <a:spLocks/>
                </p:cNvSpPr>
                <p:nvPr/>
              </p:nvSpPr>
              <p:spPr bwMode="gray">
                <a:xfrm>
                  <a:off x="6145" y="13490"/>
                  <a:ext cx="12" cy="16"/>
                </a:xfrm>
                <a:custGeom>
                  <a:avLst/>
                  <a:gdLst>
                    <a:gd name="T0" fmla="*/ 12 w 12"/>
                    <a:gd name="T1" fmla="*/ 12 h 16"/>
                    <a:gd name="T2" fmla="*/ 12 w 12"/>
                    <a:gd name="T3" fmla="*/ 0 h 16"/>
                    <a:gd name="T4" fmla="*/ 0 w 12"/>
                    <a:gd name="T5" fmla="*/ 4 h 16"/>
                    <a:gd name="T6" fmla="*/ 12 w 12"/>
                    <a:gd name="T7" fmla="*/ 16 h 16"/>
                    <a:gd name="T8" fmla="*/ 12 w 12"/>
                    <a:gd name="T9" fmla="*/ 12 h 16"/>
                  </a:gdLst>
                  <a:ahLst/>
                  <a:cxnLst>
                    <a:cxn ang="0">
                      <a:pos x="T0" y="T1"/>
                    </a:cxn>
                    <a:cxn ang="0">
                      <a:pos x="T2" y="T3"/>
                    </a:cxn>
                    <a:cxn ang="0">
                      <a:pos x="T4" y="T5"/>
                    </a:cxn>
                    <a:cxn ang="0">
                      <a:pos x="T6" y="T7"/>
                    </a:cxn>
                    <a:cxn ang="0">
                      <a:pos x="T8" y="T9"/>
                    </a:cxn>
                  </a:cxnLst>
                  <a:rect l="0" t="0" r="r" b="b"/>
                  <a:pathLst>
                    <a:path w="12" h="16">
                      <a:moveTo>
                        <a:pt x="12" y="12"/>
                      </a:moveTo>
                      <a:lnTo>
                        <a:pt x="12" y="0"/>
                      </a:lnTo>
                      <a:lnTo>
                        <a:pt x="0" y="4"/>
                      </a:lnTo>
                      <a:lnTo>
                        <a:pt x="12" y="16"/>
                      </a:lnTo>
                      <a:lnTo>
                        <a:pt x="12"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4" name="Freeform 648">
                  <a:extLst>
                    <a:ext uri="{FF2B5EF4-FFF2-40B4-BE49-F238E27FC236}">
                      <a16:creationId xmlns:a16="http://schemas.microsoft.com/office/drawing/2014/main" id="{DFAC4294-DC4F-4C24-81CC-383A97D32E18}"/>
                    </a:ext>
                  </a:extLst>
                </p:cNvPr>
                <p:cNvSpPr>
                  <a:spLocks/>
                </p:cNvSpPr>
                <p:nvPr/>
              </p:nvSpPr>
              <p:spPr bwMode="gray">
                <a:xfrm>
                  <a:off x="6120" y="13404"/>
                  <a:ext cx="25" cy="8"/>
                </a:xfrm>
                <a:custGeom>
                  <a:avLst/>
                  <a:gdLst>
                    <a:gd name="T0" fmla="*/ 0 w 25"/>
                    <a:gd name="T1" fmla="*/ 8 h 8"/>
                    <a:gd name="T2" fmla="*/ 12 w 25"/>
                    <a:gd name="T3" fmla="*/ 8 h 8"/>
                    <a:gd name="T4" fmla="*/ 25 w 25"/>
                    <a:gd name="T5" fmla="*/ 0 h 8"/>
                    <a:gd name="T6" fmla="*/ 12 w 25"/>
                    <a:gd name="T7" fmla="*/ 0 h 8"/>
                    <a:gd name="T8" fmla="*/ 0 w 25"/>
                    <a:gd name="T9" fmla="*/ 8 h 8"/>
                  </a:gdLst>
                  <a:ahLst/>
                  <a:cxnLst>
                    <a:cxn ang="0">
                      <a:pos x="T0" y="T1"/>
                    </a:cxn>
                    <a:cxn ang="0">
                      <a:pos x="T2" y="T3"/>
                    </a:cxn>
                    <a:cxn ang="0">
                      <a:pos x="T4" y="T5"/>
                    </a:cxn>
                    <a:cxn ang="0">
                      <a:pos x="T6" y="T7"/>
                    </a:cxn>
                    <a:cxn ang="0">
                      <a:pos x="T8" y="T9"/>
                    </a:cxn>
                  </a:cxnLst>
                  <a:rect l="0" t="0" r="r" b="b"/>
                  <a:pathLst>
                    <a:path w="25" h="8">
                      <a:moveTo>
                        <a:pt x="0" y="8"/>
                      </a:moveTo>
                      <a:lnTo>
                        <a:pt x="12" y="8"/>
                      </a:lnTo>
                      <a:lnTo>
                        <a:pt x="25" y="0"/>
                      </a:lnTo>
                      <a:lnTo>
                        <a:pt x="12"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5" name="Freeform 649">
                  <a:extLst>
                    <a:ext uri="{FF2B5EF4-FFF2-40B4-BE49-F238E27FC236}">
                      <a16:creationId xmlns:a16="http://schemas.microsoft.com/office/drawing/2014/main" id="{056901D4-353A-467A-86AB-FE2F2E42303F}"/>
                    </a:ext>
                  </a:extLst>
                </p:cNvPr>
                <p:cNvSpPr>
                  <a:spLocks/>
                </p:cNvSpPr>
                <p:nvPr/>
              </p:nvSpPr>
              <p:spPr bwMode="gray">
                <a:xfrm>
                  <a:off x="6116" y="13384"/>
                  <a:ext cx="24" cy="16"/>
                </a:xfrm>
                <a:custGeom>
                  <a:avLst/>
                  <a:gdLst>
                    <a:gd name="T0" fmla="*/ 8 w 24"/>
                    <a:gd name="T1" fmla="*/ 16 h 16"/>
                    <a:gd name="T2" fmla="*/ 16 w 24"/>
                    <a:gd name="T3" fmla="*/ 12 h 16"/>
                    <a:gd name="T4" fmla="*/ 24 w 24"/>
                    <a:gd name="T5" fmla="*/ 0 h 16"/>
                    <a:gd name="T6" fmla="*/ 12 w 24"/>
                    <a:gd name="T7" fmla="*/ 0 h 16"/>
                    <a:gd name="T8" fmla="*/ 0 w 24"/>
                    <a:gd name="T9" fmla="*/ 4 h 16"/>
                    <a:gd name="T10" fmla="*/ 8 w 24"/>
                    <a:gd name="T11" fmla="*/ 16 h 16"/>
                  </a:gdLst>
                  <a:ahLst/>
                  <a:cxnLst>
                    <a:cxn ang="0">
                      <a:pos x="T0" y="T1"/>
                    </a:cxn>
                    <a:cxn ang="0">
                      <a:pos x="T2" y="T3"/>
                    </a:cxn>
                    <a:cxn ang="0">
                      <a:pos x="T4" y="T5"/>
                    </a:cxn>
                    <a:cxn ang="0">
                      <a:pos x="T6" y="T7"/>
                    </a:cxn>
                    <a:cxn ang="0">
                      <a:pos x="T8" y="T9"/>
                    </a:cxn>
                    <a:cxn ang="0">
                      <a:pos x="T10" y="T11"/>
                    </a:cxn>
                  </a:cxnLst>
                  <a:rect l="0" t="0" r="r" b="b"/>
                  <a:pathLst>
                    <a:path w="24" h="16">
                      <a:moveTo>
                        <a:pt x="8" y="16"/>
                      </a:moveTo>
                      <a:lnTo>
                        <a:pt x="16" y="12"/>
                      </a:lnTo>
                      <a:lnTo>
                        <a:pt x="24" y="0"/>
                      </a:lnTo>
                      <a:lnTo>
                        <a:pt x="12" y="0"/>
                      </a:lnTo>
                      <a:lnTo>
                        <a:pt x="0" y="4"/>
                      </a:lnTo>
                      <a:lnTo>
                        <a:pt x="8"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6" name="Freeform 650">
                  <a:extLst>
                    <a:ext uri="{FF2B5EF4-FFF2-40B4-BE49-F238E27FC236}">
                      <a16:creationId xmlns:a16="http://schemas.microsoft.com/office/drawing/2014/main" id="{86E7AAA2-00CF-46AA-A559-AB3F98F4C82E}"/>
                    </a:ext>
                  </a:extLst>
                </p:cNvPr>
                <p:cNvSpPr>
                  <a:spLocks/>
                </p:cNvSpPr>
                <p:nvPr/>
              </p:nvSpPr>
              <p:spPr bwMode="gray">
                <a:xfrm>
                  <a:off x="6112" y="13449"/>
                  <a:ext cx="16" cy="24"/>
                </a:xfrm>
                <a:custGeom>
                  <a:avLst/>
                  <a:gdLst>
                    <a:gd name="T0" fmla="*/ 0 w 16"/>
                    <a:gd name="T1" fmla="*/ 12 h 24"/>
                    <a:gd name="T2" fmla="*/ 0 w 16"/>
                    <a:gd name="T3" fmla="*/ 24 h 24"/>
                    <a:gd name="T4" fmla="*/ 8 w 16"/>
                    <a:gd name="T5" fmla="*/ 20 h 24"/>
                    <a:gd name="T6" fmla="*/ 16 w 16"/>
                    <a:gd name="T7" fmla="*/ 8 h 24"/>
                    <a:gd name="T8" fmla="*/ 4 w 16"/>
                    <a:gd name="T9" fmla="*/ 0 h 24"/>
                    <a:gd name="T10" fmla="*/ 0 w 16"/>
                    <a:gd name="T11" fmla="*/ 12 h 24"/>
                  </a:gdLst>
                  <a:ahLst/>
                  <a:cxnLst>
                    <a:cxn ang="0">
                      <a:pos x="T0" y="T1"/>
                    </a:cxn>
                    <a:cxn ang="0">
                      <a:pos x="T2" y="T3"/>
                    </a:cxn>
                    <a:cxn ang="0">
                      <a:pos x="T4" y="T5"/>
                    </a:cxn>
                    <a:cxn ang="0">
                      <a:pos x="T6" y="T7"/>
                    </a:cxn>
                    <a:cxn ang="0">
                      <a:pos x="T8" y="T9"/>
                    </a:cxn>
                    <a:cxn ang="0">
                      <a:pos x="T10" y="T11"/>
                    </a:cxn>
                  </a:cxnLst>
                  <a:rect l="0" t="0" r="r" b="b"/>
                  <a:pathLst>
                    <a:path w="16" h="24">
                      <a:moveTo>
                        <a:pt x="0" y="12"/>
                      </a:moveTo>
                      <a:lnTo>
                        <a:pt x="0" y="24"/>
                      </a:lnTo>
                      <a:lnTo>
                        <a:pt x="8" y="20"/>
                      </a:lnTo>
                      <a:lnTo>
                        <a:pt x="16" y="8"/>
                      </a:lnTo>
                      <a:lnTo>
                        <a:pt x="4"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7" name="Freeform 651">
                  <a:extLst>
                    <a:ext uri="{FF2B5EF4-FFF2-40B4-BE49-F238E27FC236}">
                      <a16:creationId xmlns:a16="http://schemas.microsoft.com/office/drawing/2014/main" id="{7858EC04-8ABD-4A19-BCBD-D337FFD6E7C7}"/>
                    </a:ext>
                  </a:extLst>
                </p:cNvPr>
                <p:cNvSpPr>
                  <a:spLocks/>
                </p:cNvSpPr>
                <p:nvPr/>
              </p:nvSpPr>
              <p:spPr bwMode="gray">
                <a:xfrm>
                  <a:off x="6157" y="13445"/>
                  <a:ext cx="8" cy="24"/>
                </a:xfrm>
                <a:custGeom>
                  <a:avLst/>
                  <a:gdLst>
                    <a:gd name="T0" fmla="*/ 8 w 8"/>
                    <a:gd name="T1" fmla="*/ 12 h 24"/>
                    <a:gd name="T2" fmla="*/ 4 w 8"/>
                    <a:gd name="T3" fmla="*/ 0 h 24"/>
                    <a:gd name="T4" fmla="*/ 0 w 8"/>
                    <a:gd name="T5" fmla="*/ 12 h 24"/>
                    <a:gd name="T6" fmla="*/ 4 w 8"/>
                    <a:gd name="T7" fmla="*/ 24 h 24"/>
                    <a:gd name="T8" fmla="*/ 8 w 8"/>
                    <a:gd name="T9" fmla="*/ 12 h 24"/>
                  </a:gdLst>
                  <a:ahLst/>
                  <a:cxnLst>
                    <a:cxn ang="0">
                      <a:pos x="T0" y="T1"/>
                    </a:cxn>
                    <a:cxn ang="0">
                      <a:pos x="T2" y="T3"/>
                    </a:cxn>
                    <a:cxn ang="0">
                      <a:pos x="T4" y="T5"/>
                    </a:cxn>
                    <a:cxn ang="0">
                      <a:pos x="T6" y="T7"/>
                    </a:cxn>
                    <a:cxn ang="0">
                      <a:pos x="T8" y="T9"/>
                    </a:cxn>
                  </a:cxnLst>
                  <a:rect l="0" t="0" r="r" b="b"/>
                  <a:pathLst>
                    <a:path w="8" h="24">
                      <a:moveTo>
                        <a:pt x="8" y="12"/>
                      </a:moveTo>
                      <a:lnTo>
                        <a:pt x="4" y="0"/>
                      </a:lnTo>
                      <a:lnTo>
                        <a:pt x="0" y="12"/>
                      </a:lnTo>
                      <a:lnTo>
                        <a:pt x="4" y="24"/>
                      </a:lnTo>
                      <a:lnTo>
                        <a:pt x="8"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8" name="Freeform 652">
                  <a:extLst>
                    <a:ext uri="{FF2B5EF4-FFF2-40B4-BE49-F238E27FC236}">
                      <a16:creationId xmlns:a16="http://schemas.microsoft.com/office/drawing/2014/main" id="{E97B9784-4CE8-4F0F-B759-010233FDADEB}"/>
                    </a:ext>
                  </a:extLst>
                </p:cNvPr>
                <p:cNvSpPr>
                  <a:spLocks/>
                </p:cNvSpPr>
                <p:nvPr/>
              </p:nvSpPr>
              <p:spPr bwMode="gray">
                <a:xfrm>
                  <a:off x="6071" y="13722"/>
                  <a:ext cx="17" cy="16"/>
                </a:xfrm>
                <a:custGeom>
                  <a:avLst/>
                  <a:gdLst>
                    <a:gd name="T0" fmla="*/ 17 w 17"/>
                    <a:gd name="T1" fmla="*/ 12 h 16"/>
                    <a:gd name="T2" fmla="*/ 12 w 17"/>
                    <a:gd name="T3" fmla="*/ 0 h 16"/>
                    <a:gd name="T4" fmla="*/ 0 w 17"/>
                    <a:gd name="T5" fmla="*/ 8 h 16"/>
                    <a:gd name="T6" fmla="*/ 8 w 17"/>
                    <a:gd name="T7" fmla="*/ 16 h 16"/>
                    <a:gd name="T8" fmla="*/ 12 w 17"/>
                    <a:gd name="T9" fmla="*/ 16 h 16"/>
                    <a:gd name="T10" fmla="*/ 17 w 17"/>
                    <a:gd name="T11" fmla="*/ 12 h 16"/>
                  </a:gdLst>
                  <a:ahLst/>
                  <a:cxnLst>
                    <a:cxn ang="0">
                      <a:pos x="T0" y="T1"/>
                    </a:cxn>
                    <a:cxn ang="0">
                      <a:pos x="T2" y="T3"/>
                    </a:cxn>
                    <a:cxn ang="0">
                      <a:pos x="T4" y="T5"/>
                    </a:cxn>
                    <a:cxn ang="0">
                      <a:pos x="T6" y="T7"/>
                    </a:cxn>
                    <a:cxn ang="0">
                      <a:pos x="T8" y="T9"/>
                    </a:cxn>
                    <a:cxn ang="0">
                      <a:pos x="T10" y="T11"/>
                    </a:cxn>
                  </a:cxnLst>
                  <a:rect l="0" t="0" r="r" b="b"/>
                  <a:pathLst>
                    <a:path w="17" h="16">
                      <a:moveTo>
                        <a:pt x="17" y="12"/>
                      </a:moveTo>
                      <a:lnTo>
                        <a:pt x="12" y="0"/>
                      </a:lnTo>
                      <a:lnTo>
                        <a:pt x="0" y="8"/>
                      </a:lnTo>
                      <a:lnTo>
                        <a:pt x="8" y="16"/>
                      </a:lnTo>
                      <a:lnTo>
                        <a:pt x="12" y="16"/>
                      </a:lnTo>
                      <a:lnTo>
                        <a:pt x="17"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79" name="Freeform 653">
                  <a:extLst>
                    <a:ext uri="{FF2B5EF4-FFF2-40B4-BE49-F238E27FC236}">
                      <a16:creationId xmlns:a16="http://schemas.microsoft.com/office/drawing/2014/main" id="{E05D6F8C-3BEE-4F8D-B0FA-7110AFEFAF58}"/>
                    </a:ext>
                  </a:extLst>
                </p:cNvPr>
                <p:cNvSpPr>
                  <a:spLocks/>
                </p:cNvSpPr>
                <p:nvPr/>
              </p:nvSpPr>
              <p:spPr bwMode="gray">
                <a:xfrm>
                  <a:off x="6088" y="13852"/>
                  <a:ext cx="12" cy="16"/>
                </a:xfrm>
                <a:custGeom>
                  <a:avLst/>
                  <a:gdLst>
                    <a:gd name="T0" fmla="*/ 0 w 12"/>
                    <a:gd name="T1" fmla="*/ 0 h 16"/>
                    <a:gd name="T2" fmla="*/ 0 w 12"/>
                    <a:gd name="T3" fmla="*/ 12 h 16"/>
                    <a:gd name="T4" fmla="*/ 12 w 12"/>
                    <a:gd name="T5" fmla="*/ 16 h 16"/>
                    <a:gd name="T6" fmla="*/ 12 w 12"/>
                    <a:gd name="T7" fmla="*/ 1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lnTo>
                        <a:pt x="0" y="12"/>
                      </a:lnTo>
                      <a:lnTo>
                        <a:pt x="12" y="16"/>
                      </a:lnTo>
                      <a:lnTo>
                        <a:pt x="12" y="12"/>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80" name="Freeform 654">
                  <a:extLst>
                    <a:ext uri="{FF2B5EF4-FFF2-40B4-BE49-F238E27FC236}">
                      <a16:creationId xmlns:a16="http://schemas.microsoft.com/office/drawing/2014/main" id="{BFA5F8B6-AE8F-49F6-BA08-3CF34706B1DA}"/>
                    </a:ext>
                  </a:extLst>
                </p:cNvPr>
                <p:cNvSpPr>
                  <a:spLocks/>
                </p:cNvSpPr>
                <p:nvPr/>
              </p:nvSpPr>
              <p:spPr bwMode="gray">
                <a:xfrm>
                  <a:off x="6047" y="13766"/>
                  <a:ext cx="24" cy="25"/>
                </a:xfrm>
                <a:custGeom>
                  <a:avLst/>
                  <a:gdLst>
                    <a:gd name="T0" fmla="*/ 24 w 24"/>
                    <a:gd name="T1" fmla="*/ 25 h 25"/>
                    <a:gd name="T2" fmla="*/ 20 w 24"/>
                    <a:gd name="T3" fmla="*/ 13 h 25"/>
                    <a:gd name="T4" fmla="*/ 8 w 24"/>
                    <a:gd name="T5" fmla="*/ 0 h 25"/>
                    <a:gd name="T6" fmla="*/ 0 w 24"/>
                    <a:gd name="T7" fmla="*/ 5 h 25"/>
                    <a:gd name="T8" fmla="*/ 0 w 24"/>
                    <a:gd name="T9" fmla="*/ 17 h 25"/>
                    <a:gd name="T10" fmla="*/ 12 w 24"/>
                    <a:gd name="T11" fmla="*/ 17 h 25"/>
                    <a:gd name="T12" fmla="*/ 24 w 2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24" y="25"/>
                      </a:moveTo>
                      <a:lnTo>
                        <a:pt x="20" y="13"/>
                      </a:lnTo>
                      <a:lnTo>
                        <a:pt x="8" y="0"/>
                      </a:lnTo>
                      <a:lnTo>
                        <a:pt x="0" y="5"/>
                      </a:lnTo>
                      <a:lnTo>
                        <a:pt x="0" y="17"/>
                      </a:lnTo>
                      <a:lnTo>
                        <a:pt x="12" y="17"/>
                      </a:lnTo>
                      <a:lnTo>
                        <a:pt x="24"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81" name="Freeform 655">
                  <a:extLst>
                    <a:ext uri="{FF2B5EF4-FFF2-40B4-BE49-F238E27FC236}">
                      <a16:creationId xmlns:a16="http://schemas.microsoft.com/office/drawing/2014/main" id="{EB83DA42-2EF4-42B0-B112-16A1001712A8}"/>
                    </a:ext>
                  </a:extLst>
                </p:cNvPr>
                <p:cNvSpPr>
                  <a:spLocks/>
                </p:cNvSpPr>
                <p:nvPr/>
              </p:nvSpPr>
              <p:spPr bwMode="gray">
                <a:xfrm>
                  <a:off x="6063" y="13705"/>
                  <a:ext cx="12" cy="13"/>
                </a:xfrm>
                <a:custGeom>
                  <a:avLst/>
                  <a:gdLst>
                    <a:gd name="T0" fmla="*/ 4 w 12"/>
                    <a:gd name="T1" fmla="*/ 13 h 13"/>
                    <a:gd name="T2" fmla="*/ 12 w 12"/>
                    <a:gd name="T3" fmla="*/ 4 h 13"/>
                    <a:gd name="T4" fmla="*/ 0 w 12"/>
                    <a:gd name="T5" fmla="*/ 0 h 13"/>
                    <a:gd name="T6" fmla="*/ 4 w 12"/>
                    <a:gd name="T7" fmla="*/ 13 h 13"/>
                  </a:gdLst>
                  <a:ahLst/>
                  <a:cxnLst>
                    <a:cxn ang="0">
                      <a:pos x="T0" y="T1"/>
                    </a:cxn>
                    <a:cxn ang="0">
                      <a:pos x="T2" y="T3"/>
                    </a:cxn>
                    <a:cxn ang="0">
                      <a:pos x="T4" y="T5"/>
                    </a:cxn>
                    <a:cxn ang="0">
                      <a:pos x="T6" y="T7"/>
                    </a:cxn>
                  </a:cxnLst>
                  <a:rect l="0" t="0" r="r" b="b"/>
                  <a:pathLst>
                    <a:path w="12" h="13">
                      <a:moveTo>
                        <a:pt x="4" y="13"/>
                      </a:moveTo>
                      <a:lnTo>
                        <a:pt x="12" y="4"/>
                      </a:lnTo>
                      <a:lnTo>
                        <a:pt x="0" y="0"/>
                      </a:lnTo>
                      <a:lnTo>
                        <a:pt x="4"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82" name="Freeform 656">
                  <a:extLst>
                    <a:ext uri="{FF2B5EF4-FFF2-40B4-BE49-F238E27FC236}">
                      <a16:creationId xmlns:a16="http://schemas.microsoft.com/office/drawing/2014/main" id="{E4DAE4FB-C1EE-42B8-8F3A-2A8941B09481}"/>
                    </a:ext>
                  </a:extLst>
                </p:cNvPr>
                <p:cNvSpPr>
                  <a:spLocks/>
                </p:cNvSpPr>
                <p:nvPr/>
              </p:nvSpPr>
              <p:spPr bwMode="gray">
                <a:xfrm>
                  <a:off x="6088" y="13945"/>
                  <a:ext cx="12" cy="21"/>
                </a:xfrm>
                <a:custGeom>
                  <a:avLst/>
                  <a:gdLst>
                    <a:gd name="T0" fmla="*/ 8 w 12"/>
                    <a:gd name="T1" fmla="*/ 0 h 21"/>
                    <a:gd name="T2" fmla="*/ 4 w 12"/>
                    <a:gd name="T3" fmla="*/ 9 h 21"/>
                    <a:gd name="T4" fmla="*/ 0 w 12"/>
                    <a:gd name="T5" fmla="*/ 21 h 21"/>
                    <a:gd name="T6" fmla="*/ 12 w 12"/>
                    <a:gd name="T7" fmla="*/ 9 h 21"/>
                    <a:gd name="T8" fmla="*/ 8 w 12"/>
                    <a:gd name="T9" fmla="*/ 0 h 21"/>
                  </a:gdLst>
                  <a:ahLst/>
                  <a:cxnLst>
                    <a:cxn ang="0">
                      <a:pos x="T0" y="T1"/>
                    </a:cxn>
                    <a:cxn ang="0">
                      <a:pos x="T2" y="T3"/>
                    </a:cxn>
                    <a:cxn ang="0">
                      <a:pos x="T4" y="T5"/>
                    </a:cxn>
                    <a:cxn ang="0">
                      <a:pos x="T6" y="T7"/>
                    </a:cxn>
                    <a:cxn ang="0">
                      <a:pos x="T8" y="T9"/>
                    </a:cxn>
                  </a:cxnLst>
                  <a:rect l="0" t="0" r="r" b="b"/>
                  <a:pathLst>
                    <a:path w="12" h="21">
                      <a:moveTo>
                        <a:pt x="8" y="0"/>
                      </a:moveTo>
                      <a:lnTo>
                        <a:pt x="4" y="9"/>
                      </a:lnTo>
                      <a:lnTo>
                        <a:pt x="0" y="21"/>
                      </a:lnTo>
                      <a:lnTo>
                        <a:pt x="12" y="9"/>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83" name="Freeform 657">
                  <a:extLst>
                    <a:ext uri="{FF2B5EF4-FFF2-40B4-BE49-F238E27FC236}">
                      <a16:creationId xmlns:a16="http://schemas.microsoft.com/office/drawing/2014/main" id="{CB617B44-E12A-476A-BCAE-9FB9F9C38645}"/>
                    </a:ext>
                  </a:extLst>
                </p:cNvPr>
                <p:cNvSpPr>
                  <a:spLocks/>
                </p:cNvSpPr>
                <p:nvPr/>
              </p:nvSpPr>
              <p:spPr bwMode="gray">
                <a:xfrm>
                  <a:off x="6389" y="14194"/>
                  <a:ext cx="32" cy="12"/>
                </a:xfrm>
                <a:custGeom>
                  <a:avLst/>
                  <a:gdLst>
                    <a:gd name="T0" fmla="*/ 20 w 32"/>
                    <a:gd name="T1" fmla="*/ 12 h 12"/>
                    <a:gd name="T2" fmla="*/ 32 w 32"/>
                    <a:gd name="T3" fmla="*/ 4 h 12"/>
                    <a:gd name="T4" fmla="*/ 20 w 32"/>
                    <a:gd name="T5" fmla="*/ 0 h 12"/>
                    <a:gd name="T6" fmla="*/ 12 w 32"/>
                    <a:gd name="T7" fmla="*/ 4 h 12"/>
                    <a:gd name="T8" fmla="*/ 0 w 32"/>
                    <a:gd name="T9" fmla="*/ 0 h 12"/>
                    <a:gd name="T10" fmla="*/ 0 w 32"/>
                    <a:gd name="T11" fmla="*/ 12 h 12"/>
                    <a:gd name="T12" fmla="*/ 12 w 32"/>
                    <a:gd name="T13" fmla="*/ 12 h 12"/>
                    <a:gd name="T14" fmla="*/ 20 w 3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0" y="12"/>
                      </a:moveTo>
                      <a:lnTo>
                        <a:pt x="32" y="4"/>
                      </a:lnTo>
                      <a:lnTo>
                        <a:pt x="20" y="0"/>
                      </a:lnTo>
                      <a:lnTo>
                        <a:pt x="12" y="4"/>
                      </a:lnTo>
                      <a:lnTo>
                        <a:pt x="0" y="0"/>
                      </a:lnTo>
                      <a:lnTo>
                        <a:pt x="0" y="12"/>
                      </a:lnTo>
                      <a:lnTo>
                        <a:pt x="12" y="12"/>
                      </a:lnTo>
                      <a:lnTo>
                        <a:pt x="2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84" name="Freeform 658">
                  <a:extLst>
                    <a:ext uri="{FF2B5EF4-FFF2-40B4-BE49-F238E27FC236}">
                      <a16:creationId xmlns:a16="http://schemas.microsoft.com/office/drawing/2014/main" id="{B9B3920E-F39A-4A2E-9D1B-CB0E7B8C3DCF}"/>
                    </a:ext>
                  </a:extLst>
                </p:cNvPr>
                <p:cNvSpPr>
                  <a:spLocks/>
                </p:cNvSpPr>
                <p:nvPr/>
              </p:nvSpPr>
              <p:spPr bwMode="gray">
                <a:xfrm>
                  <a:off x="6324" y="14194"/>
                  <a:ext cx="36" cy="28"/>
                </a:xfrm>
                <a:custGeom>
                  <a:avLst/>
                  <a:gdLst>
                    <a:gd name="T0" fmla="*/ 24 w 36"/>
                    <a:gd name="T1" fmla="*/ 8 h 28"/>
                    <a:gd name="T2" fmla="*/ 12 w 36"/>
                    <a:gd name="T3" fmla="*/ 4 h 28"/>
                    <a:gd name="T4" fmla="*/ 0 w 36"/>
                    <a:gd name="T5" fmla="*/ 12 h 28"/>
                    <a:gd name="T6" fmla="*/ 12 w 36"/>
                    <a:gd name="T7" fmla="*/ 12 h 28"/>
                    <a:gd name="T8" fmla="*/ 24 w 36"/>
                    <a:gd name="T9" fmla="*/ 16 h 28"/>
                    <a:gd name="T10" fmla="*/ 28 w 36"/>
                    <a:gd name="T11" fmla="*/ 28 h 28"/>
                    <a:gd name="T12" fmla="*/ 36 w 36"/>
                    <a:gd name="T13" fmla="*/ 24 h 28"/>
                    <a:gd name="T14" fmla="*/ 36 w 36"/>
                    <a:gd name="T15" fmla="*/ 12 h 28"/>
                    <a:gd name="T16" fmla="*/ 24 w 36"/>
                    <a:gd name="T17" fmla="*/ 8 h 28"/>
                    <a:gd name="T18" fmla="*/ 36 w 36"/>
                    <a:gd name="T19" fmla="*/ 0 h 28"/>
                    <a:gd name="T20" fmla="*/ 24 w 36"/>
                    <a:gd name="T21"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8">
                      <a:moveTo>
                        <a:pt x="24" y="8"/>
                      </a:moveTo>
                      <a:lnTo>
                        <a:pt x="12" y="4"/>
                      </a:lnTo>
                      <a:lnTo>
                        <a:pt x="0" y="12"/>
                      </a:lnTo>
                      <a:lnTo>
                        <a:pt x="12" y="12"/>
                      </a:lnTo>
                      <a:lnTo>
                        <a:pt x="24" y="16"/>
                      </a:lnTo>
                      <a:lnTo>
                        <a:pt x="28" y="28"/>
                      </a:lnTo>
                      <a:lnTo>
                        <a:pt x="36" y="24"/>
                      </a:lnTo>
                      <a:lnTo>
                        <a:pt x="36" y="12"/>
                      </a:lnTo>
                      <a:lnTo>
                        <a:pt x="24" y="8"/>
                      </a:lnTo>
                      <a:lnTo>
                        <a:pt x="36" y="0"/>
                      </a:lnTo>
                      <a:lnTo>
                        <a:pt x="24"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85" name="Freeform 659">
                  <a:extLst>
                    <a:ext uri="{FF2B5EF4-FFF2-40B4-BE49-F238E27FC236}">
                      <a16:creationId xmlns:a16="http://schemas.microsoft.com/office/drawing/2014/main" id="{8AD0FCA9-2A14-4DD2-8808-DFDC8BC21AEB}"/>
                    </a:ext>
                  </a:extLst>
                </p:cNvPr>
                <p:cNvSpPr>
                  <a:spLocks/>
                </p:cNvSpPr>
                <p:nvPr/>
              </p:nvSpPr>
              <p:spPr bwMode="gray">
                <a:xfrm>
                  <a:off x="6531" y="14255"/>
                  <a:ext cx="16" cy="16"/>
                </a:xfrm>
                <a:custGeom>
                  <a:avLst/>
                  <a:gdLst>
                    <a:gd name="T0" fmla="*/ 0 w 16"/>
                    <a:gd name="T1" fmla="*/ 8 h 16"/>
                    <a:gd name="T2" fmla="*/ 12 w 16"/>
                    <a:gd name="T3" fmla="*/ 16 h 16"/>
                    <a:gd name="T4" fmla="*/ 16 w 16"/>
                    <a:gd name="T5" fmla="*/ 8 h 16"/>
                    <a:gd name="T6" fmla="*/ 8 w 16"/>
                    <a:gd name="T7" fmla="*/ 0 h 16"/>
                    <a:gd name="T8" fmla="*/ 0 w 16"/>
                    <a:gd name="T9" fmla="*/ 8 h 16"/>
                  </a:gdLst>
                  <a:ahLst/>
                  <a:cxnLst>
                    <a:cxn ang="0">
                      <a:pos x="T0" y="T1"/>
                    </a:cxn>
                    <a:cxn ang="0">
                      <a:pos x="T2" y="T3"/>
                    </a:cxn>
                    <a:cxn ang="0">
                      <a:pos x="T4" y="T5"/>
                    </a:cxn>
                    <a:cxn ang="0">
                      <a:pos x="T6" y="T7"/>
                    </a:cxn>
                    <a:cxn ang="0">
                      <a:pos x="T8" y="T9"/>
                    </a:cxn>
                  </a:cxnLst>
                  <a:rect l="0" t="0" r="r" b="b"/>
                  <a:pathLst>
                    <a:path w="16" h="16">
                      <a:moveTo>
                        <a:pt x="0" y="8"/>
                      </a:moveTo>
                      <a:lnTo>
                        <a:pt x="12" y="16"/>
                      </a:lnTo>
                      <a:lnTo>
                        <a:pt x="16" y="8"/>
                      </a:lnTo>
                      <a:lnTo>
                        <a:pt x="8"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86" name="Freeform 660">
                  <a:extLst>
                    <a:ext uri="{FF2B5EF4-FFF2-40B4-BE49-F238E27FC236}">
                      <a16:creationId xmlns:a16="http://schemas.microsoft.com/office/drawing/2014/main" id="{061C16D1-B001-47DB-B076-E19FD8D296A9}"/>
                    </a:ext>
                  </a:extLst>
                </p:cNvPr>
                <p:cNvSpPr>
                  <a:spLocks/>
                </p:cNvSpPr>
                <p:nvPr/>
              </p:nvSpPr>
              <p:spPr bwMode="gray">
                <a:xfrm>
                  <a:off x="6173" y="14120"/>
                  <a:ext cx="12" cy="9"/>
                </a:xfrm>
                <a:custGeom>
                  <a:avLst/>
                  <a:gdLst>
                    <a:gd name="T0" fmla="*/ 12 w 12"/>
                    <a:gd name="T1" fmla="*/ 9 h 9"/>
                    <a:gd name="T2" fmla="*/ 12 w 12"/>
                    <a:gd name="T3" fmla="*/ 0 h 9"/>
                    <a:gd name="T4" fmla="*/ 0 w 12"/>
                    <a:gd name="T5" fmla="*/ 5 h 9"/>
                    <a:gd name="T6" fmla="*/ 12 w 12"/>
                    <a:gd name="T7" fmla="*/ 9 h 9"/>
                  </a:gdLst>
                  <a:ahLst/>
                  <a:cxnLst>
                    <a:cxn ang="0">
                      <a:pos x="T0" y="T1"/>
                    </a:cxn>
                    <a:cxn ang="0">
                      <a:pos x="T2" y="T3"/>
                    </a:cxn>
                    <a:cxn ang="0">
                      <a:pos x="T4" y="T5"/>
                    </a:cxn>
                    <a:cxn ang="0">
                      <a:pos x="T6" y="T7"/>
                    </a:cxn>
                  </a:cxnLst>
                  <a:rect l="0" t="0" r="r" b="b"/>
                  <a:pathLst>
                    <a:path w="12" h="9">
                      <a:moveTo>
                        <a:pt x="12" y="9"/>
                      </a:moveTo>
                      <a:lnTo>
                        <a:pt x="12" y="0"/>
                      </a:lnTo>
                      <a:lnTo>
                        <a:pt x="0" y="5"/>
                      </a:lnTo>
                      <a:lnTo>
                        <a:pt x="12" y="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687" name="Freeform 661">
                  <a:extLst>
                    <a:ext uri="{FF2B5EF4-FFF2-40B4-BE49-F238E27FC236}">
                      <a16:creationId xmlns:a16="http://schemas.microsoft.com/office/drawing/2014/main" id="{5A93E702-A2C9-48D4-9709-F20DEF4952D2}"/>
                    </a:ext>
                  </a:extLst>
                </p:cNvPr>
                <p:cNvSpPr>
                  <a:spLocks/>
                </p:cNvSpPr>
                <p:nvPr/>
              </p:nvSpPr>
              <p:spPr bwMode="gray">
                <a:xfrm>
                  <a:off x="6153" y="14068"/>
                  <a:ext cx="24" cy="16"/>
                </a:xfrm>
                <a:custGeom>
                  <a:avLst/>
                  <a:gdLst>
                    <a:gd name="T0" fmla="*/ 24 w 24"/>
                    <a:gd name="T1" fmla="*/ 16 h 16"/>
                    <a:gd name="T2" fmla="*/ 24 w 24"/>
                    <a:gd name="T3" fmla="*/ 0 h 16"/>
                    <a:gd name="T4" fmla="*/ 16 w 24"/>
                    <a:gd name="T5" fmla="*/ 8 h 16"/>
                    <a:gd name="T6" fmla="*/ 0 w 24"/>
                    <a:gd name="T7" fmla="*/ 8 h 16"/>
                    <a:gd name="T8" fmla="*/ 12 w 24"/>
                    <a:gd name="T9" fmla="*/ 12 h 16"/>
                    <a:gd name="T10" fmla="*/ 24 w 24"/>
                    <a:gd name="T11" fmla="*/ 16 h 16"/>
                  </a:gdLst>
                  <a:ahLst/>
                  <a:cxnLst>
                    <a:cxn ang="0">
                      <a:pos x="T0" y="T1"/>
                    </a:cxn>
                    <a:cxn ang="0">
                      <a:pos x="T2" y="T3"/>
                    </a:cxn>
                    <a:cxn ang="0">
                      <a:pos x="T4" y="T5"/>
                    </a:cxn>
                    <a:cxn ang="0">
                      <a:pos x="T6" y="T7"/>
                    </a:cxn>
                    <a:cxn ang="0">
                      <a:pos x="T8" y="T9"/>
                    </a:cxn>
                    <a:cxn ang="0">
                      <a:pos x="T10" y="T11"/>
                    </a:cxn>
                  </a:cxnLst>
                  <a:rect l="0" t="0" r="r" b="b"/>
                  <a:pathLst>
                    <a:path w="24" h="16">
                      <a:moveTo>
                        <a:pt x="24" y="16"/>
                      </a:moveTo>
                      <a:lnTo>
                        <a:pt x="24" y="0"/>
                      </a:lnTo>
                      <a:lnTo>
                        <a:pt x="16" y="8"/>
                      </a:lnTo>
                      <a:lnTo>
                        <a:pt x="0" y="8"/>
                      </a:lnTo>
                      <a:lnTo>
                        <a:pt x="12" y="12"/>
                      </a:lnTo>
                      <a:lnTo>
                        <a:pt x="24"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724" name="Freeform 663">
                <a:extLst>
                  <a:ext uri="{FF2B5EF4-FFF2-40B4-BE49-F238E27FC236}">
                    <a16:creationId xmlns:a16="http://schemas.microsoft.com/office/drawing/2014/main" id="{3D6DB58F-3CC3-4146-B238-31833514B057}"/>
                  </a:ext>
                </a:extLst>
              </p:cNvPr>
              <p:cNvSpPr>
                <a:spLocks/>
              </p:cNvSpPr>
              <p:nvPr/>
            </p:nvSpPr>
            <p:spPr bwMode="gray">
              <a:xfrm>
                <a:off x="4127256" y="2021277"/>
                <a:ext cx="1336323" cy="1093980"/>
              </a:xfrm>
              <a:custGeom>
                <a:avLst/>
                <a:gdLst>
                  <a:gd name="T0" fmla="*/ 3153 w 3678"/>
                  <a:gd name="T1" fmla="*/ 460 h 2726"/>
                  <a:gd name="T2" fmla="*/ 3678 w 3678"/>
                  <a:gd name="T3" fmla="*/ 301 h 2726"/>
                  <a:gd name="T4" fmla="*/ 3186 w 3678"/>
                  <a:gd name="T5" fmla="*/ 305 h 2726"/>
                  <a:gd name="T6" fmla="*/ 3027 w 3678"/>
                  <a:gd name="T7" fmla="*/ 236 h 2726"/>
                  <a:gd name="T8" fmla="*/ 2665 w 3678"/>
                  <a:gd name="T9" fmla="*/ 244 h 2726"/>
                  <a:gd name="T10" fmla="*/ 2640 w 3678"/>
                  <a:gd name="T11" fmla="*/ 224 h 2726"/>
                  <a:gd name="T12" fmla="*/ 2921 w 3678"/>
                  <a:gd name="T13" fmla="*/ 110 h 2726"/>
                  <a:gd name="T14" fmla="*/ 2384 w 3678"/>
                  <a:gd name="T15" fmla="*/ 102 h 2726"/>
                  <a:gd name="T16" fmla="*/ 2710 w 3678"/>
                  <a:gd name="T17" fmla="*/ 73 h 2726"/>
                  <a:gd name="T18" fmla="*/ 2343 w 3678"/>
                  <a:gd name="T19" fmla="*/ 20 h 2726"/>
                  <a:gd name="T20" fmla="*/ 2148 w 3678"/>
                  <a:gd name="T21" fmla="*/ 94 h 2726"/>
                  <a:gd name="T22" fmla="*/ 1709 w 3678"/>
                  <a:gd name="T23" fmla="*/ 73 h 2726"/>
                  <a:gd name="T24" fmla="*/ 1766 w 3678"/>
                  <a:gd name="T25" fmla="*/ 122 h 2726"/>
                  <a:gd name="T26" fmla="*/ 1664 w 3678"/>
                  <a:gd name="T27" fmla="*/ 142 h 2726"/>
                  <a:gd name="T28" fmla="*/ 1599 w 3678"/>
                  <a:gd name="T29" fmla="*/ 228 h 2726"/>
                  <a:gd name="T30" fmla="*/ 1355 w 3678"/>
                  <a:gd name="T31" fmla="*/ 281 h 2726"/>
                  <a:gd name="T32" fmla="*/ 948 w 3678"/>
                  <a:gd name="T33" fmla="*/ 220 h 2726"/>
                  <a:gd name="T34" fmla="*/ 716 w 3678"/>
                  <a:gd name="T35" fmla="*/ 301 h 2726"/>
                  <a:gd name="T36" fmla="*/ 345 w 3678"/>
                  <a:gd name="T37" fmla="*/ 480 h 2726"/>
                  <a:gd name="T38" fmla="*/ 260 w 3678"/>
                  <a:gd name="T39" fmla="*/ 659 h 2726"/>
                  <a:gd name="T40" fmla="*/ 142 w 3678"/>
                  <a:gd name="T41" fmla="*/ 834 h 2726"/>
                  <a:gd name="T42" fmla="*/ 276 w 3678"/>
                  <a:gd name="T43" fmla="*/ 899 h 2726"/>
                  <a:gd name="T44" fmla="*/ 195 w 3678"/>
                  <a:gd name="T45" fmla="*/ 932 h 2726"/>
                  <a:gd name="T46" fmla="*/ 447 w 3678"/>
                  <a:gd name="T47" fmla="*/ 1046 h 2726"/>
                  <a:gd name="T48" fmla="*/ 891 w 3678"/>
                  <a:gd name="T49" fmla="*/ 1123 h 2726"/>
                  <a:gd name="T50" fmla="*/ 1078 w 3678"/>
                  <a:gd name="T51" fmla="*/ 1363 h 2726"/>
                  <a:gd name="T52" fmla="*/ 1033 w 3678"/>
                  <a:gd name="T53" fmla="*/ 1558 h 2726"/>
                  <a:gd name="T54" fmla="*/ 1220 w 3678"/>
                  <a:gd name="T55" fmla="*/ 1591 h 2726"/>
                  <a:gd name="T56" fmla="*/ 1342 w 3678"/>
                  <a:gd name="T57" fmla="*/ 1697 h 2726"/>
                  <a:gd name="T58" fmla="*/ 1371 w 3678"/>
                  <a:gd name="T59" fmla="*/ 1746 h 2726"/>
                  <a:gd name="T60" fmla="*/ 1281 w 3678"/>
                  <a:gd name="T61" fmla="*/ 1900 h 2726"/>
                  <a:gd name="T62" fmla="*/ 1257 w 3678"/>
                  <a:gd name="T63" fmla="*/ 1945 h 2726"/>
                  <a:gd name="T64" fmla="*/ 1310 w 3678"/>
                  <a:gd name="T65" fmla="*/ 1961 h 2726"/>
                  <a:gd name="T66" fmla="*/ 1167 w 3678"/>
                  <a:gd name="T67" fmla="*/ 2034 h 2726"/>
                  <a:gd name="T68" fmla="*/ 1212 w 3678"/>
                  <a:gd name="T69" fmla="*/ 2067 h 2726"/>
                  <a:gd name="T70" fmla="*/ 1326 w 3678"/>
                  <a:gd name="T71" fmla="*/ 2063 h 2726"/>
                  <a:gd name="T72" fmla="*/ 1212 w 3678"/>
                  <a:gd name="T73" fmla="*/ 2177 h 2726"/>
                  <a:gd name="T74" fmla="*/ 1265 w 3678"/>
                  <a:gd name="T75" fmla="*/ 2323 h 2726"/>
                  <a:gd name="T76" fmla="*/ 1318 w 3678"/>
                  <a:gd name="T77" fmla="*/ 2336 h 2726"/>
                  <a:gd name="T78" fmla="*/ 1326 w 3678"/>
                  <a:gd name="T79" fmla="*/ 2429 h 2726"/>
                  <a:gd name="T80" fmla="*/ 1456 w 3678"/>
                  <a:gd name="T81" fmla="*/ 2580 h 2726"/>
                  <a:gd name="T82" fmla="*/ 1648 w 3678"/>
                  <a:gd name="T83" fmla="*/ 2637 h 2726"/>
                  <a:gd name="T84" fmla="*/ 1749 w 3678"/>
                  <a:gd name="T85" fmla="*/ 2698 h 2726"/>
                  <a:gd name="T86" fmla="*/ 1831 w 3678"/>
                  <a:gd name="T87" fmla="*/ 2604 h 2726"/>
                  <a:gd name="T88" fmla="*/ 1871 w 3678"/>
                  <a:gd name="T89" fmla="*/ 2429 h 2726"/>
                  <a:gd name="T90" fmla="*/ 1941 w 3678"/>
                  <a:gd name="T91" fmla="*/ 2246 h 2726"/>
                  <a:gd name="T92" fmla="*/ 2205 w 3678"/>
                  <a:gd name="T93" fmla="*/ 2148 h 2726"/>
                  <a:gd name="T94" fmla="*/ 2478 w 3678"/>
                  <a:gd name="T95" fmla="*/ 1925 h 2726"/>
                  <a:gd name="T96" fmla="*/ 2897 w 3678"/>
                  <a:gd name="T97" fmla="*/ 1819 h 2726"/>
                  <a:gd name="T98" fmla="*/ 2799 w 3678"/>
                  <a:gd name="T99" fmla="*/ 1717 h 2726"/>
                  <a:gd name="T100" fmla="*/ 2689 w 3678"/>
                  <a:gd name="T101" fmla="*/ 1636 h 2726"/>
                  <a:gd name="T102" fmla="*/ 2673 w 3678"/>
                  <a:gd name="T103" fmla="*/ 1510 h 2726"/>
                  <a:gd name="T104" fmla="*/ 3080 w 3678"/>
                  <a:gd name="T105" fmla="*/ 1636 h 2726"/>
                  <a:gd name="T106" fmla="*/ 2872 w 3678"/>
                  <a:gd name="T107" fmla="*/ 1477 h 2726"/>
                  <a:gd name="T108" fmla="*/ 2775 w 3678"/>
                  <a:gd name="T109" fmla="*/ 1392 h 2726"/>
                  <a:gd name="T110" fmla="*/ 3031 w 3678"/>
                  <a:gd name="T111" fmla="*/ 1343 h 2726"/>
                  <a:gd name="T112" fmla="*/ 3060 w 3678"/>
                  <a:gd name="T113" fmla="*/ 1282 h 2726"/>
                  <a:gd name="T114" fmla="*/ 3076 w 3678"/>
                  <a:gd name="T115" fmla="*/ 1164 h 2726"/>
                  <a:gd name="T116" fmla="*/ 3226 w 3678"/>
                  <a:gd name="T117" fmla="*/ 1095 h 2726"/>
                  <a:gd name="T118" fmla="*/ 3056 w 3678"/>
                  <a:gd name="T119" fmla="*/ 997 h 2726"/>
                  <a:gd name="T120" fmla="*/ 3308 w 3678"/>
                  <a:gd name="T121" fmla="*/ 903 h 2726"/>
                  <a:gd name="T122" fmla="*/ 3137 w 3678"/>
                  <a:gd name="T123" fmla="*/ 798 h 2726"/>
                  <a:gd name="T124" fmla="*/ 3226 w 3678"/>
                  <a:gd name="T125" fmla="*/ 586 h 2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8" h="2726">
                    <a:moveTo>
                      <a:pt x="3169" y="529"/>
                    </a:moveTo>
                    <a:lnTo>
                      <a:pt x="3165" y="525"/>
                    </a:lnTo>
                    <a:lnTo>
                      <a:pt x="3169" y="513"/>
                    </a:lnTo>
                    <a:lnTo>
                      <a:pt x="3182" y="509"/>
                    </a:lnTo>
                    <a:lnTo>
                      <a:pt x="3194" y="501"/>
                    </a:lnTo>
                    <a:lnTo>
                      <a:pt x="3206" y="492"/>
                    </a:lnTo>
                    <a:lnTo>
                      <a:pt x="3218" y="488"/>
                    </a:lnTo>
                    <a:lnTo>
                      <a:pt x="3231" y="488"/>
                    </a:lnTo>
                    <a:lnTo>
                      <a:pt x="3247" y="492"/>
                    </a:lnTo>
                    <a:lnTo>
                      <a:pt x="3255" y="496"/>
                    </a:lnTo>
                    <a:lnTo>
                      <a:pt x="3267" y="496"/>
                    </a:lnTo>
                    <a:lnTo>
                      <a:pt x="3283" y="496"/>
                    </a:lnTo>
                    <a:lnTo>
                      <a:pt x="3296" y="501"/>
                    </a:lnTo>
                    <a:lnTo>
                      <a:pt x="3308" y="496"/>
                    </a:lnTo>
                    <a:lnTo>
                      <a:pt x="3320" y="496"/>
                    </a:lnTo>
                    <a:lnTo>
                      <a:pt x="3332" y="496"/>
                    </a:lnTo>
                    <a:lnTo>
                      <a:pt x="3344" y="496"/>
                    </a:lnTo>
                    <a:lnTo>
                      <a:pt x="3369" y="496"/>
                    </a:lnTo>
                    <a:lnTo>
                      <a:pt x="3381" y="496"/>
                    </a:lnTo>
                    <a:lnTo>
                      <a:pt x="3393" y="488"/>
                    </a:lnTo>
                    <a:lnTo>
                      <a:pt x="3405" y="484"/>
                    </a:lnTo>
                    <a:lnTo>
                      <a:pt x="3401" y="472"/>
                    </a:lnTo>
                    <a:lnTo>
                      <a:pt x="3414" y="476"/>
                    </a:lnTo>
                    <a:lnTo>
                      <a:pt x="3426" y="468"/>
                    </a:lnTo>
                    <a:lnTo>
                      <a:pt x="3434" y="456"/>
                    </a:lnTo>
                    <a:lnTo>
                      <a:pt x="3422" y="452"/>
                    </a:lnTo>
                    <a:lnTo>
                      <a:pt x="3410" y="452"/>
                    </a:lnTo>
                    <a:lnTo>
                      <a:pt x="3397" y="452"/>
                    </a:lnTo>
                    <a:lnTo>
                      <a:pt x="3381" y="452"/>
                    </a:lnTo>
                    <a:lnTo>
                      <a:pt x="3369" y="444"/>
                    </a:lnTo>
                    <a:lnTo>
                      <a:pt x="3357" y="439"/>
                    </a:lnTo>
                    <a:lnTo>
                      <a:pt x="3344" y="444"/>
                    </a:lnTo>
                    <a:lnTo>
                      <a:pt x="3332" y="448"/>
                    </a:lnTo>
                    <a:lnTo>
                      <a:pt x="3320" y="452"/>
                    </a:lnTo>
                    <a:lnTo>
                      <a:pt x="3304" y="452"/>
                    </a:lnTo>
                    <a:lnTo>
                      <a:pt x="3292" y="452"/>
                    </a:lnTo>
                    <a:lnTo>
                      <a:pt x="3279" y="452"/>
                    </a:lnTo>
                    <a:lnTo>
                      <a:pt x="3267" y="448"/>
                    </a:lnTo>
                    <a:lnTo>
                      <a:pt x="3255" y="448"/>
                    </a:lnTo>
                    <a:lnTo>
                      <a:pt x="3239" y="444"/>
                    </a:lnTo>
                    <a:lnTo>
                      <a:pt x="3226" y="439"/>
                    </a:lnTo>
                    <a:lnTo>
                      <a:pt x="3214" y="439"/>
                    </a:lnTo>
                    <a:lnTo>
                      <a:pt x="3202" y="439"/>
                    </a:lnTo>
                    <a:lnTo>
                      <a:pt x="3190" y="439"/>
                    </a:lnTo>
                    <a:lnTo>
                      <a:pt x="3178" y="448"/>
                    </a:lnTo>
                    <a:lnTo>
                      <a:pt x="3165" y="452"/>
                    </a:lnTo>
                    <a:lnTo>
                      <a:pt x="3153" y="460"/>
                    </a:lnTo>
                    <a:lnTo>
                      <a:pt x="3141" y="452"/>
                    </a:lnTo>
                    <a:lnTo>
                      <a:pt x="3125" y="448"/>
                    </a:lnTo>
                    <a:lnTo>
                      <a:pt x="3141" y="448"/>
                    </a:lnTo>
                    <a:lnTo>
                      <a:pt x="3153" y="448"/>
                    </a:lnTo>
                    <a:lnTo>
                      <a:pt x="3165" y="448"/>
                    </a:lnTo>
                    <a:lnTo>
                      <a:pt x="3178" y="439"/>
                    </a:lnTo>
                    <a:lnTo>
                      <a:pt x="3190" y="435"/>
                    </a:lnTo>
                    <a:lnTo>
                      <a:pt x="3202" y="435"/>
                    </a:lnTo>
                    <a:lnTo>
                      <a:pt x="3226" y="435"/>
                    </a:lnTo>
                    <a:lnTo>
                      <a:pt x="3243" y="439"/>
                    </a:lnTo>
                    <a:lnTo>
                      <a:pt x="3255" y="439"/>
                    </a:lnTo>
                    <a:lnTo>
                      <a:pt x="3267" y="444"/>
                    </a:lnTo>
                    <a:lnTo>
                      <a:pt x="3279" y="444"/>
                    </a:lnTo>
                    <a:lnTo>
                      <a:pt x="3296" y="439"/>
                    </a:lnTo>
                    <a:lnTo>
                      <a:pt x="3304" y="431"/>
                    </a:lnTo>
                    <a:lnTo>
                      <a:pt x="3320" y="431"/>
                    </a:lnTo>
                    <a:lnTo>
                      <a:pt x="3320" y="419"/>
                    </a:lnTo>
                    <a:lnTo>
                      <a:pt x="3332" y="419"/>
                    </a:lnTo>
                    <a:lnTo>
                      <a:pt x="3344" y="427"/>
                    </a:lnTo>
                    <a:lnTo>
                      <a:pt x="3357" y="427"/>
                    </a:lnTo>
                    <a:lnTo>
                      <a:pt x="3369" y="423"/>
                    </a:lnTo>
                    <a:lnTo>
                      <a:pt x="3381" y="427"/>
                    </a:lnTo>
                    <a:lnTo>
                      <a:pt x="3393" y="427"/>
                    </a:lnTo>
                    <a:lnTo>
                      <a:pt x="3410" y="431"/>
                    </a:lnTo>
                    <a:lnTo>
                      <a:pt x="3422" y="427"/>
                    </a:lnTo>
                    <a:lnTo>
                      <a:pt x="3434" y="427"/>
                    </a:lnTo>
                    <a:lnTo>
                      <a:pt x="3446" y="427"/>
                    </a:lnTo>
                    <a:lnTo>
                      <a:pt x="3458" y="411"/>
                    </a:lnTo>
                    <a:lnTo>
                      <a:pt x="3471" y="411"/>
                    </a:lnTo>
                    <a:lnTo>
                      <a:pt x="3507" y="407"/>
                    </a:lnTo>
                    <a:lnTo>
                      <a:pt x="3519" y="403"/>
                    </a:lnTo>
                    <a:lnTo>
                      <a:pt x="3523" y="395"/>
                    </a:lnTo>
                    <a:lnTo>
                      <a:pt x="3507" y="383"/>
                    </a:lnTo>
                    <a:lnTo>
                      <a:pt x="3507" y="374"/>
                    </a:lnTo>
                    <a:lnTo>
                      <a:pt x="3519" y="370"/>
                    </a:lnTo>
                    <a:lnTo>
                      <a:pt x="3560" y="370"/>
                    </a:lnTo>
                    <a:lnTo>
                      <a:pt x="3572" y="366"/>
                    </a:lnTo>
                    <a:lnTo>
                      <a:pt x="3585" y="358"/>
                    </a:lnTo>
                    <a:lnTo>
                      <a:pt x="3597" y="350"/>
                    </a:lnTo>
                    <a:lnTo>
                      <a:pt x="3609" y="346"/>
                    </a:lnTo>
                    <a:lnTo>
                      <a:pt x="3621" y="342"/>
                    </a:lnTo>
                    <a:lnTo>
                      <a:pt x="3629" y="334"/>
                    </a:lnTo>
                    <a:lnTo>
                      <a:pt x="3641" y="326"/>
                    </a:lnTo>
                    <a:lnTo>
                      <a:pt x="3654" y="326"/>
                    </a:lnTo>
                    <a:lnTo>
                      <a:pt x="3666" y="317"/>
                    </a:lnTo>
                    <a:lnTo>
                      <a:pt x="3678" y="313"/>
                    </a:lnTo>
                    <a:lnTo>
                      <a:pt x="3678" y="301"/>
                    </a:lnTo>
                    <a:lnTo>
                      <a:pt x="3666" y="297"/>
                    </a:lnTo>
                    <a:lnTo>
                      <a:pt x="3654" y="289"/>
                    </a:lnTo>
                    <a:lnTo>
                      <a:pt x="3641" y="281"/>
                    </a:lnTo>
                    <a:lnTo>
                      <a:pt x="3629" y="281"/>
                    </a:lnTo>
                    <a:lnTo>
                      <a:pt x="3617" y="277"/>
                    </a:lnTo>
                    <a:lnTo>
                      <a:pt x="3605" y="273"/>
                    </a:lnTo>
                    <a:lnTo>
                      <a:pt x="3593" y="273"/>
                    </a:lnTo>
                    <a:lnTo>
                      <a:pt x="3580" y="273"/>
                    </a:lnTo>
                    <a:lnTo>
                      <a:pt x="3564" y="269"/>
                    </a:lnTo>
                    <a:lnTo>
                      <a:pt x="3556" y="265"/>
                    </a:lnTo>
                    <a:lnTo>
                      <a:pt x="3540" y="260"/>
                    </a:lnTo>
                    <a:lnTo>
                      <a:pt x="3528" y="256"/>
                    </a:lnTo>
                    <a:lnTo>
                      <a:pt x="3515" y="256"/>
                    </a:lnTo>
                    <a:lnTo>
                      <a:pt x="3503" y="256"/>
                    </a:lnTo>
                    <a:lnTo>
                      <a:pt x="3491" y="256"/>
                    </a:lnTo>
                    <a:lnTo>
                      <a:pt x="3479" y="256"/>
                    </a:lnTo>
                    <a:lnTo>
                      <a:pt x="3462" y="260"/>
                    </a:lnTo>
                    <a:lnTo>
                      <a:pt x="3450" y="256"/>
                    </a:lnTo>
                    <a:lnTo>
                      <a:pt x="3442" y="256"/>
                    </a:lnTo>
                    <a:lnTo>
                      <a:pt x="3426" y="256"/>
                    </a:lnTo>
                    <a:lnTo>
                      <a:pt x="3418" y="256"/>
                    </a:lnTo>
                    <a:lnTo>
                      <a:pt x="3401" y="256"/>
                    </a:lnTo>
                    <a:lnTo>
                      <a:pt x="3389" y="265"/>
                    </a:lnTo>
                    <a:lnTo>
                      <a:pt x="3377" y="265"/>
                    </a:lnTo>
                    <a:lnTo>
                      <a:pt x="3365" y="269"/>
                    </a:lnTo>
                    <a:lnTo>
                      <a:pt x="3353" y="265"/>
                    </a:lnTo>
                    <a:lnTo>
                      <a:pt x="3357" y="277"/>
                    </a:lnTo>
                    <a:lnTo>
                      <a:pt x="3361" y="289"/>
                    </a:lnTo>
                    <a:lnTo>
                      <a:pt x="3344" y="285"/>
                    </a:lnTo>
                    <a:lnTo>
                      <a:pt x="3332" y="285"/>
                    </a:lnTo>
                    <a:lnTo>
                      <a:pt x="3332" y="297"/>
                    </a:lnTo>
                    <a:lnTo>
                      <a:pt x="3344" y="305"/>
                    </a:lnTo>
                    <a:lnTo>
                      <a:pt x="3332" y="309"/>
                    </a:lnTo>
                    <a:lnTo>
                      <a:pt x="3320" y="309"/>
                    </a:lnTo>
                    <a:lnTo>
                      <a:pt x="3324" y="321"/>
                    </a:lnTo>
                    <a:lnTo>
                      <a:pt x="3300" y="326"/>
                    </a:lnTo>
                    <a:lnTo>
                      <a:pt x="3287" y="317"/>
                    </a:lnTo>
                    <a:lnTo>
                      <a:pt x="3271" y="321"/>
                    </a:lnTo>
                    <a:lnTo>
                      <a:pt x="3263" y="309"/>
                    </a:lnTo>
                    <a:lnTo>
                      <a:pt x="3251" y="309"/>
                    </a:lnTo>
                    <a:lnTo>
                      <a:pt x="3239" y="309"/>
                    </a:lnTo>
                    <a:lnTo>
                      <a:pt x="3222" y="313"/>
                    </a:lnTo>
                    <a:lnTo>
                      <a:pt x="3210" y="317"/>
                    </a:lnTo>
                    <a:lnTo>
                      <a:pt x="3198" y="326"/>
                    </a:lnTo>
                    <a:lnTo>
                      <a:pt x="3186" y="330"/>
                    </a:lnTo>
                    <a:lnTo>
                      <a:pt x="3186" y="317"/>
                    </a:lnTo>
                    <a:lnTo>
                      <a:pt x="3186" y="305"/>
                    </a:lnTo>
                    <a:lnTo>
                      <a:pt x="3202" y="297"/>
                    </a:lnTo>
                    <a:lnTo>
                      <a:pt x="3186" y="297"/>
                    </a:lnTo>
                    <a:lnTo>
                      <a:pt x="3174" y="301"/>
                    </a:lnTo>
                    <a:lnTo>
                      <a:pt x="3161" y="305"/>
                    </a:lnTo>
                    <a:lnTo>
                      <a:pt x="3149" y="309"/>
                    </a:lnTo>
                    <a:lnTo>
                      <a:pt x="3137" y="317"/>
                    </a:lnTo>
                    <a:lnTo>
                      <a:pt x="3125" y="326"/>
                    </a:lnTo>
                    <a:lnTo>
                      <a:pt x="3112" y="338"/>
                    </a:lnTo>
                    <a:lnTo>
                      <a:pt x="3100" y="346"/>
                    </a:lnTo>
                    <a:lnTo>
                      <a:pt x="3084" y="358"/>
                    </a:lnTo>
                    <a:lnTo>
                      <a:pt x="3072" y="358"/>
                    </a:lnTo>
                    <a:lnTo>
                      <a:pt x="3060" y="366"/>
                    </a:lnTo>
                    <a:lnTo>
                      <a:pt x="3047" y="374"/>
                    </a:lnTo>
                    <a:lnTo>
                      <a:pt x="3035" y="383"/>
                    </a:lnTo>
                    <a:lnTo>
                      <a:pt x="3023" y="395"/>
                    </a:lnTo>
                    <a:lnTo>
                      <a:pt x="3011" y="399"/>
                    </a:lnTo>
                    <a:lnTo>
                      <a:pt x="2999" y="403"/>
                    </a:lnTo>
                    <a:lnTo>
                      <a:pt x="2986" y="403"/>
                    </a:lnTo>
                    <a:lnTo>
                      <a:pt x="2986" y="415"/>
                    </a:lnTo>
                    <a:lnTo>
                      <a:pt x="2974" y="423"/>
                    </a:lnTo>
                    <a:lnTo>
                      <a:pt x="2970" y="435"/>
                    </a:lnTo>
                    <a:lnTo>
                      <a:pt x="2958" y="439"/>
                    </a:lnTo>
                    <a:lnTo>
                      <a:pt x="2946" y="448"/>
                    </a:lnTo>
                    <a:lnTo>
                      <a:pt x="2929" y="452"/>
                    </a:lnTo>
                    <a:lnTo>
                      <a:pt x="2938" y="439"/>
                    </a:lnTo>
                    <a:lnTo>
                      <a:pt x="2950" y="435"/>
                    </a:lnTo>
                    <a:lnTo>
                      <a:pt x="2938" y="435"/>
                    </a:lnTo>
                    <a:lnTo>
                      <a:pt x="2950" y="427"/>
                    </a:lnTo>
                    <a:lnTo>
                      <a:pt x="2962" y="419"/>
                    </a:lnTo>
                    <a:lnTo>
                      <a:pt x="2966" y="411"/>
                    </a:lnTo>
                    <a:lnTo>
                      <a:pt x="2974" y="399"/>
                    </a:lnTo>
                    <a:lnTo>
                      <a:pt x="2986" y="391"/>
                    </a:lnTo>
                    <a:lnTo>
                      <a:pt x="3011" y="370"/>
                    </a:lnTo>
                    <a:lnTo>
                      <a:pt x="3023" y="362"/>
                    </a:lnTo>
                    <a:lnTo>
                      <a:pt x="3031" y="350"/>
                    </a:lnTo>
                    <a:lnTo>
                      <a:pt x="3043" y="346"/>
                    </a:lnTo>
                    <a:lnTo>
                      <a:pt x="3064" y="321"/>
                    </a:lnTo>
                    <a:lnTo>
                      <a:pt x="3072" y="309"/>
                    </a:lnTo>
                    <a:lnTo>
                      <a:pt x="3076" y="297"/>
                    </a:lnTo>
                    <a:lnTo>
                      <a:pt x="3080" y="285"/>
                    </a:lnTo>
                    <a:lnTo>
                      <a:pt x="3080" y="273"/>
                    </a:lnTo>
                    <a:lnTo>
                      <a:pt x="3076" y="260"/>
                    </a:lnTo>
                    <a:lnTo>
                      <a:pt x="3076" y="248"/>
                    </a:lnTo>
                    <a:lnTo>
                      <a:pt x="3064" y="236"/>
                    </a:lnTo>
                    <a:lnTo>
                      <a:pt x="3051" y="232"/>
                    </a:lnTo>
                    <a:lnTo>
                      <a:pt x="3039" y="232"/>
                    </a:lnTo>
                    <a:lnTo>
                      <a:pt x="3027" y="236"/>
                    </a:lnTo>
                    <a:lnTo>
                      <a:pt x="3015" y="236"/>
                    </a:lnTo>
                    <a:lnTo>
                      <a:pt x="3003" y="236"/>
                    </a:lnTo>
                    <a:lnTo>
                      <a:pt x="2990" y="236"/>
                    </a:lnTo>
                    <a:lnTo>
                      <a:pt x="2978" y="236"/>
                    </a:lnTo>
                    <a:lnTo>
                      <a:pt x="2966" y="244"/>
                    </a:lnTo>
                    <a:lnTo>
                      <a:pt x="2954" y="248"/>
                    </a:lnTo>
                    <a:lnTo>
                      <a:pt x="2954" y="260"/>
                    </a:lnTo>
                    <a:lnTo>
                      <a:pt x="2950" y="273"/>
                    </a:lnTo>
                    <a:lnTo>
                      <a:pt x="2946" y="285"/>
                    </a:lnTo>
                    <a:lnTo>
                      <a:pt x="2933" y="289"/>
                    </a:lnTo>
                    <a:lnTo>
                      <a:pt x="2921" y="285"/>
                    </a:lnTo>
                    <a:lnTo>
                      <a:pt x="2909" y="289"/>
                    </a:lnTo>
                    <a:lnTo>
                      <a:pt x="2897" y="289"/>
                    </a:lnTo>
                    <a:lnTo>
                      <a:pt x="2885" y="297"/>
                    </a:lnTo>
                    <a:lnTo>
                      <a:pt x="2860" y="305"/>
                    </a:lnTo>
                    <a:lnTo>
                      <a:pt x="2844" y="309"/>
                    </a:lnTo>
                    <a:lnTo>
                      <a:pt x="2820" y="317"/>
                    </a:lnTo>
                    <a:lnTo>
                      <a:pt x="2807" y="317"/>
                    </a:lnTo>
                    <a:lnTo>
                      <a:pt x="2795" y="321"/>
                    </a:lnTo>
                    <a:lnTo>
                      <a:pt x="2783" y="330"/>
                    </a:lnTo>
                    <a:lnTo>
                      <a:pt x="2771" y="334"/>
                    </a:lnTo>
                    <a:lnTo>
                      <a:pt x="2758" y="334"/>
                    </a:lnTo>
                    <a:lnTo>
                      <a:pt x="2746" y="334"/>
                    </a:lnTo>
                    <a:lnTo>
                      <a:pt x="2758" y="334"/>
                    </a:lnTo>
                    <a:lnTo>
                      <a:pt x="2746" y="326"/>
                    </a:lnTo>
                    <a:lnTo>
                      <a:pt x="2758" y="313"/>
                    </a:lnTo>
                    <a:lnTo>
                      <a:pt x="2783" y="309"/>
                    </a:lnTo>
                    <a:lnTo>
                      <a:pt x="2795" y="305"/>
                    </a:lnTo>
                    <a:lnTo>
                      <a:pt x="2811" y="301"/>
                    </a:lnTo>
                    <a:lnTo>
                      <a:pt x="2836" y="293"/>
                    </a:lnTo>
                    <a:lnTo>
                      <a:pt x="2860" y="285"/>
                    </a:lnTo>
                    <a:lnTo>
                      <a:pt x="2876" y="281"/>
                    </a:lnTo>
                    <a:lnTo>
                      <a:pt x="2881" y="269"/>
                    </a:lnTo>
                    <a:lnTo>
                      <a:pt x="2881" y="256"/>
                    </a:lnTo>
                    <a:lnTo>
                      <a:pt x="2868" y="244"/>
                    </a:lnTo>
                    <a:lnTo>
                      <a:pt x="2856" y="244"/>
                    </a:lnTo>
                    <a:lnTo>
                      <a:pt x="2840" y="244"/>
                    </a:lnTo>
                    <a:lnTo>
                      <a:pt x="2832" y="244"/>
                    </a:lnTo>
                    <a:lnTo>
                      <a:pt x="2791" y="244"/>
                    </a:lnTo>
                    <a:lnTo>
                      <a:pt x="2779" y="240"/>
                    </a:lnTo>
                    <a:lnTo>
                      <a:pt x="2754" y="240"/>
                    </a:lnTo>
                    <a:lnTo>
                      <a:pt x="2742" y="244"/>
                    </a:lnTo>
                    <a:lnTo>
                      <a:pt x="2714" y="244"/>
                    </a:lnTo>
                    <a:lnTo>
                      <a:pt x="2701" y="244"/>
                    </a:lnTo>
                    <a:lnTo>
                      <a:pt x="2689" y="244"/>
                    </a:lnTo>
                    <a:lnTo>
                      <a:pt x="2677" y="244"/>
                    </a:lnTo>
                    <a:lnTo>
                      <a:pt x="2665" y="244"/>
                    </a:lnTo>
                    <a:lnTo>
                      <a:pt x="2653" y="248"/>
                    </a:lnTo>
                    <a:lnTo>
                      <a:pt x="2640" y="248"/>
                    </a:lnTo>
                    <a:lnTo>
                      <a:pt x="2624" y="252"/>
                    </a:lnTo>
                    <a:lnTo>
                      <a:pt x="2616" y="265"/>
                    </a:lnTo>
                    <a:lnTo>
                      <a:pt x="2604" y="256"/>
                    </a:lnTo>
                    <a:lnTo>
                      <a:pt x="2575" y="260"/>
                    </a:lnTo>
                    <a:lnTo>
                      <a:pt x="2563" y="260"/>
                    </a:lnTo>
                    <a:lnTo>
                      <a:pt x="2551" y="265"/>
                    </a:lnTo>
                    <a:lnTo>
                      <a:pt x="2535" y="265"/>
                    </a:lnTo>
                    <a:lnTo>
                      <a:pt x="2510" y="269"/>
                    </a:lnTo>
                    <a:lnTo>
                      <a:pt x="2498" y="269"/>
                    </a:lnTo>
                    <a:lnTo>
                      <a:pt x="2486" y="273"/>
                    </a:lnTo>
                    <a:lnTo>
                      <a:pt x="2474" y="277"/>
                    </a:lnTo>
                    <a:lnTo>
                      <a:pt x="2457" y="281"/>
                    </a:lnTo>
                    <a:lnTo>
                      <a:pt x="2445" y="285"/>
                    </a:lnTo>
                    <a:lnTo>
                      <a:pt x="2433" y="293"/>
                    </a:lnTo>
                    <a:lnTo>
                      <a:pt x="2421" y="293"/>
                    </a:lnTo>
                    <a:lnTo>
                      <a:pt x="2417" y="281"/>
                    </a:lnTo>
                    <a:lnTo>
                      <a:pt x="2417" y="269"/>
                    </a:lnTo>
                    <a:lnTo>
                      <a:pt x="2429" y="265"/>
                    </a:lnTo>
                    <a:lnTo>
                      <a:pt x="2441" y="265"/>
                    </a:lnTo>
                    <a:lnTo>
                      <a:pt x="2453" y="260"/>
                    </a:lnTo>
                    <a:lnTo>
                      <a:pt x="2465" y="256"/>
                    </a:lnTo>
                    <a:lnTo>
                      <a:pt x="2478" y="256"/>
                    </a:lnTo>
                    <a:lnTo>
                      <a:pt x="2490" y="252"/>
                    </a:lnTo>
                    <a:lnTo>
                      <a:pt x="2502" y="252"/>
                    </a:lnTo>
                    <a:lnTo>
                      <a:pt x="2514" y="248"/>
                    </a:lnTo>
                    <a:lnTo>
                      <a:pt x="2522" y="248"/>
                    </a:lnTo>
                    <a:lnTo>
                      <a:pt x="2539" y="244"/>
                    </a:lnTo>
                    <a:lnTo>
                      <a:pt x="2588" y="236"/>
                    </a:lnTo>
                    <a:lnTo>
                      <a:pt x="2600" y="232"/>
                    </a:lnTo>
                    <a:lnTo>
                      <a:pt x="2588" y="224"/>
                    </a:lnTo>
                    <a:lnTo>
                      <a:pt x="2575" y="220"/>
                    </a:lnTo>
                    <a:lnTo>
                      <a:pt x="2563" y="220"/>
                    </a:lnTo>
                    <a:lnTo>
                      <a:pt x="2522" y="220"/>
                    </a:lnTo>
                    <a:lnTo>
                      <a:pt x="2498" y="216"/>
                    </a:lnTo>
                    <a:lnTo>
                      <a:pt x="2514" y="216"/>
                    </a:lnTo>
                    <a:lnTo>
                      <a:pt x="2527" y="216"/>
                    </a:lnTo>
                    <a:lnTo>
                      <a:pt x="2539" y="216"/>
                    </a:lnTo>
                    <a:lnTo>
                      <a:pt x="2551" y="216"/>
                    </a:lnTo>
                    <a:lnTo>
                      <a:pt x="2567" y="216"/>
                    </a:lnTo>
                    <a:lnTo>
                      <a:pt x="2579" y="220"/>
                    </a:lnTo>
                    <a:lnTo>
                      <a:pt x="2592" y="220"/>
                    </a:lnTo>
                    <a:lnTo>
                      <a:pt x="2600" y="224"/>
                    </a:lnTo>
                    <a:lnTo>
                      <a:pt x="2616" y="224"/>
                    </a:lnTo>
                    <a:lnTo>
                      <a:pt x="2628" y="224"/>
                    </a:lnTo>
                    <a:lnTo>
                      <a:pt x="2640" y="224"/>
                    </a:lnTo>
                    <a:lnTo>
                      <a:pt x="2653" y="224"/>
                    </a:lnTo>
                    <a:lnTo>
                      <a:pt x="2669" y="220"/>
                    </a:lnTo>
                    <a:lnTo>
                      <a:pt x="2681" y="220"/>
                    </a:lnTo>
                    <a:lnTo>
                      <a:pt x="2693" y="220"/>
                    </a:lnTo>
                    <a:lnTo>
                      <a:pt x="2706" y="220"/>
                    </a:lnTo>
                    <a:lnTo>
                      <a:pt x="2722" y="216"/>
                    </a:lnTo>
                    <a:lnTo>
                      <a:pt x="2734" y="220"/>
                    </a:lnTo>
                    <a:lnTo>
                      <a:pt x="2746" y="220"/>
                    </a:lnTo>
                    <a:lnTo>
                      <a:pt x="2771" y="220"/>
                    </a:lnTo>
                    <a:lnTo>
                      <a:pt x="2787" y="220"/>
                    </a:lnTo>
                    <a:lnTo>
                      <a:pt x="2815" y="224"/>
                    </a:lnTo>
                    <a:lnTo>
                      <a:pt x="2828" y="224"/>
                    </a:lnTo>
                    <a:lnTo>
                      <a:pt x="2840" y="224"/>
                    </a:lnTo>
                    <a:lnTo>
                      <a:pt x="2893" y="224"/>
                    </a:lnTo>
                    <a:lnTo>
                      <a:pt x="2901" y="220"/>
                    </a:lnTo>
                    <a:lnTo>
                      <a:pt x="2917" y="220"/>
                    </a:lnTo>
                    <a:lnTo>
                      <a:pt x="2929" y="216"/>
                    </a:lnTo>
                    <a:lnTo>
                      <a:pt x="2942" y="208"/>
                    </a:lnTo>
                    <a:lnTo>
                      <a:pt x="2954" y="208"/>
                    </a:lnTo>
                    <a:lnTo>
                      <a:pt x="2970" y="203"/>
                    </a:lnTo>
                    <a:lnTo>
                      <a:pt x="3007" y="203"/>
                    </a:lnTo>
                    <a:lnTo>
                      <a:pt x="3019" y="203"/>
                    </a:lnTo>
                    <a:lnTo>
                      <a:pt x="3031" y="199"/>
                    </a:lnTo>
                    <a:lnTo>
                      <a:pt x="3043" y="195"/>
                    </a:lnTo>
                    <a:lnTo>
                      <a:pt x="3056" y="191"/>
                    </a:lnTo>
                    <a:lnTo>
                      <a:pt x="3064" y="179"/>
                    </a:lnTo>
                    <a:lnTo>
                      <a:pt x="3076" y="175"/>
                    </a:lnTo>
                    <a:lnTo>
                      <a:pt x="3092" y="171"/>
                    </a:lnTo>
                    <a:lnTo>
                      <a:pt x="3104" y="167"/>
                    </a:lnTo>
                    <a:lnTo>
                      <a:pt x="3117" y="163"/>
                    </a:lnTo>
                    <a:lnTo>
                      <a:pt x="3108" y="151"/>
                    </a:lnTo>
                    <a:lnTo>
                      <a:pt x="3096" y="147"/>
                    </a:lnTo>
                    <a:lnTo>
                      <a:pt x="3084" y="142"/>
                    </a:lnTo>
                    <a:lnTo>
                      <a:pt x="3072" y="138"/>
                    </a:lnTo>
                    <a:lnTo>
                      <a:pt x="3060" y="134"/>
                    </a:lnTo>
                    <a:lnTo>
                      <a:pt x="3043" y="126"/>
                    </a:lnTo>
                    <a:lnTo>
                      <a:pt x="3031" y="130"/>
                    </a:lnTo>
                    <a:lnTo>
                      <a:pt x="3019" y="126"/>
                    </a:lnTo>
                    <a:lnTo>
                      <a:pt x="3007" y="126"/>
                    </a:lnTo>
                    <a:lnTo>
                      <a:pt x="2994" y="118"/>
                    </a:lnTo>
                    <a:lnTo>
                      <a:pt x="2982" y="122"/>
                    </a:lnTo>
                    <a:lnTo>
                      <a:pt x="2970" y="130"/>
                    </a:lnTo>
                    <a:lnTo>
                      <a:pt x="2958" y="134"/>
                    </a:lnTo>
                    <a:lnTo>
                      <a:pt x="2958" y="122"/>
                    </a:lnTo>
                    <a:lnTo>
                      <a:pt x="2946" y="114"/>
                    </a:lnTo>
                    <a:lnTo>
                      <a:pt x="2933" y="114"/>
                    </a:lnTo>
                    <a:lnTo>
                      <a:pt x="2921" y="110"/>
                    </a:lnTo>
                    <a:lnTo>
                      <a:pt x="2909" y="118"/>
                    </a:lnTo>
                    <a:lnTo>
                      <a:pt x="2893" y="122"/>
                    </a:lnTo>
                    <a:lnTo>
                      <a:pt x="2881" y="126"/>
                    </a:lnTo>
                    <a:lnTo>
                      <a:pt x="2868" y="130"/>
                    </a:lnTo>
                    <a:lnTo>
                      <a:pt x="2852" y="130"/>
                    </a:lnTo>
                    <a:lnTo>
                      <a:pt x="2868" y="126"/>
                    </a:lnTo>
                    <a:lnTo>
                      <a:pt x="2881" y="118"/>
                    </a:lnTo>
                    <a:lnTo>
                      <a:pt x="2893" y="110"/>
                    </a:lnTo>
                    <a:lnTo>
                      <a:pt x="2905" y="102"/>
                    </a:lnTo>
                    <a:lnTo>
                      <a:pt x="2901" y="90"/>
                    </a:lnTo>
                    <a:lnTo>
                      <a:pt x="2905" y="77"/>
                    </a:lnTo>
                    <a:lnTo>
                      <a:pt x="2889" y="73"/>
                    </a:lnTo>
                    <a:lnTo>
                      <a:pt x="2864" y="73"/>
                    </a:lnTo>
                    <a:lnTo>
                      <a:pt x="2852" y="77"/>
                    </a:lnTo>
                    <a:lnTo>
                      <a:pt x="2836" y="77"/>
                    </a:lnTo>
                    <a:lnTo>
                      <a:pt x="2824" y="81"/>
                    </a:lnTo>
                    <a:lnTo>
                      <a:pt x="2811" y="81"/>
                    </a:lnTo>
                    <a:lnTo>
                      <a:pt x="2799" y="85"/>
                    </a:lnTo>
                    <a:lnTo>
                      <a:pt x="2787" y="85"/>
                    </a:lnTo>
                    <a:lnTo>
                      <a:pt x="2771" y="90"/>
                    </a:lnTo>
                    <a:lnTo>
                      <a:pt x="2758" y="85"/>
                    </a:lnTo>
                    <a:lnTo>
                      <a:pt x="2746" y="85"/>
                    </a:lnTo>
                    <a:lnTo>
                      <a:pt x="2738" y="85"/>
                    </a:lnTo>
                    <a:lnTo>
                      <a:pt x="2722" y="85"/>
                    </a:lnTo>
                    <a:lnTo>
                      <a:pt x="2710" y="85"/>
                    </a:lnTo>
                    <a:lnTo>
                      <a:pt x="2701" y="85"/>
                    </a:lnTo>
                    <a:lnTo>
                      <a:pt x="2685" y="81"/>
                    </a:lnTo>
                    <a:lnTo>
                      <a:pt x="2673" y="81"/>
                    </a:lnTo>
                    <a:lnTo>
                      <a:pt x="2632" y="77"/>
                    </a:lnTo>
                    <a:lnTo>
                      <a:pt x="2608" y="77"/>
                    </a:lnTo>
                    <a:lnTo>
                      <a:pt x="2596" y="77"/>
                    </a:lnTo>
                    <a:lnTo>
                      <a:pt x="2583" y="81"/>
                    </a:lnTo>
                    <a:lnTo>
                      <a:pt x="2567" y="85"/>
                    </a:lnTo>
                    <a:lnTo>
                      <a:pt x="2555" y="85"/>
                    </a:lnTo>
                    <a:lnTo>
                      <a:pt x="2543" y="85"/>
                    </a:lnTo>
                    <a:lnTo>
                      <a:pt x="2531" y="90"/>
                    </a:lnTo>
                    <a:lnTo>
                      <a:pt x="2518" y="94"/>
                    </a:lnTo>
                    <a:lnTo>
                      <a:pt x="2506" y="98"/>
                    </a:lnTo>
                    <a:lnTo>
                      <a:pt x="2490" y="106"/>
                    </a:lnTo>
                    <a:lnTo>
                      <a:pt x="2478" y="98"/>
                    </a:lnTo>
                    <a:lnTo>
                      <a:pt x="2465" y="98"/>
                    </a:lnTo>
                    <a:lnTo>
                      <a:pt x="2449" y="98"/>
                    </a:lnTo>
                    <a:lnTo>
                      <a:pt x="2437" y="102"/>
                    </a:lnTo>
                    <a:lnTo>
                      <a:pt x="2425" y="102"/>
                    </a:lnTo>
                    <a:lnTo>
                      <a:pt x="2409" y="102"/>
                    </a:lnTo>
                    <a:lnTo>
                      <a:pt x="2396" y="102"/>
                    </a:lnTo>
                    <a:lnTo>
                      <a:pt x="2384" y="102"/>
                    </a:lnTo>
                    <a:lnTo>
                      <a:pt x="2372" y="106"/>
                    </a:lnTo>
                    <a:lnTo>
                      <a:pt x="2372" y="118"/>
                    </a:lnTo>
                    <a:lnTo>
                      <a:pt x="2360" y="126"/>
                    </a:lnTo>
                    <a:lnTo>
                      <a:pt x="2364" y="118"/>
                    </a:lnTo>
                    <a:lnTo>
                      <a:pt x="2352" y="110"/>
                    </a:lnTo>
                    <a:lnTo>
                      <a:pt x="2323" y="110"/>
                    </a:lnTo>
                    <a:lnTo>
                      <a:pt x="2311" y="110"/>
                    </a:lnTo>
                    <a:lnTo>
                      <a:pt x="2299" y="110"/>
                    </a:lnTo>
                    <a:lnTo>
                      <a:pt x="2286" y="114"/>
                    </a:lnTo>
                    <a:lnTo>
                      <a:pt x="2274" y="126"/>
                    </a:lnTo>
                    <a:lnTo>
                      <a:pt x="2262" y="134"/>
                    </a:lnTo>
                    <a:lnTo>
                      <a:pt x="2266" y="122"/>
                    </a:lnTo>
                    <a:lnTo>
                      <a:pt x="2258" y="110"/>
                    </a:lnTo>
                    <a:lnTo>
                      <a:pt x="2270" y="110"/>
                    </a:lnTo>
                    <a:lnTo>
                      <a:pt x="2286" y="110"/>
                    </a:lnTo>
                    <a:lnTo>
                      <a:pt x="2299" y="110"/>
                    </a:lnTo>
                    <a:lnTo>
                      <a:pt x="2311" y="106"/>
                    </a:lnTo>
                    <a:lnTo>
                      <a:pt x="2335" y="106"/>
                    </a:lnTo>
                    <a:lnTo>
                      <a:pt x="2352" y="106"/>
                    </a:lnTo>
                    <a:lnTo>
                      <a:pt x="2364" y="102"/>
                    </a:lnTo>
                    <a:lnTo>
                      <a:pt x="2376" y="98"/>
                    </a:lnTo>
                    <a:lnTo>
                      <a:pt x="2392" y="98"/>
                    </a:lnTo>
                    <a:lnTo>
                      <a:pt x="2417" y="94"/>
                    </a:lnTo>
                    <a:lnTo>
                      <a:pt x="2429" y="94"/>
                    </a:lnTo>
                    <a:lnTo>
                      <a:pt x="2441" y="94"/>
                    </a:lnTo>
                    <a:lnTo>
                      <a:pt x="2429" y="81"/>
                    </a:lnTo>
                    <a:lnTo>
                      <a:pt x="2421" y="77"/>
                    </a:lnTo>
                    <a:lnTo>
                      <a:pt x="2404" y="77"/>
                    </a:lnTo>
                    <a:lnTo>
                      <a:pt x="2392" y="77"/>
                    </a:lnTo>
                    <a:lnTo>
                      <a:pt x="2404" y="73"/>
                    </a:lnTo>
                    <a:lnTo>
                      <a:pt x="2417" y="77"/>
                    </a:lnTo>
                    <a:lnTo>
                      <a:pt x="2429" y="77"/>
                    </a:lnTo>
                    <a:lnTo>
                      <a:pt x="2445" y="81"/>
                    </a:lnTo>
                    <a:lnTo>
                      <a:pt x="2470" y="90"/>
                    </a:lnTo>
                    <a:lnTo>
                      <a:pt x="2494" y="90"/>
                    </a:lnTo>
                    <a:lnTo>
                      <a:pt x="2518" y="81"/>
                    </a:lnTo>
                    <a:lnTo>
                      <a:pt x="2531" y="81"/>
                    </a:lnTo>
                    <a:lnTo>
                      <a:pt x="2543" y="81"/>
                    </a:lnTo>
                    <a:lnTo>
                      <a:pt x="2555" y="73"/>
                    </a:lnTo>
                    <a:lnTo>
                      <a:pt x="2571" y="73"/>
                    </a:lnTo>
                    <a:lnTo>
                      <a:pt x="2600" y="69"/>
                    </a:lnTo>
                    <a:lnTo>
                      <a:pt x="2620" y="69"/>
                    </a:lnTo>
                    <a:lnTo>
                      <a:pt x="2632" y="69"/>
                    </a:lnTo>
                    <a:lnTo>
                      <a:pt x="2649" y="69"/>
                    </a:lnTo>
                    <a:lnTo>
                      <a:pt x="2661" y="69"/>
                    </a:lnTo>
                    <a:lnTo>
                      <a:pt x="2673" y="73"/>
                    </a:lnTo>
                    <a:lnTo>
                      <a:pt x="2710" y="73"/>
                    </a:lnTo>
                    <a:lnTo>
                      <a:pt x="2722" y="73"/>
                    </a:lnTo>
                    <a:lnTo>
                      <a:pt x="2738" y="77"/>
                    </a:lnTo>
                    <a:lnTo>
                      <a:pt x="2750" y="73"/>
                    </a:lnTo>
                    <a:lnTo>
                      <a:pt x="2775" y="73"/>
                    </a:lnTo>
                    <a:lnTo>
                      <a:pt x="2803" y="69"/>
                    </a:lnTo>
                    <a:lnTo>
                      <a:pt x="2815" y="65"/>
                    </a:lnTo>
                    <a:lnTo>
                      <a:pt x="2828" y="65"/>
                    </a:lnTo>
                    <a:lnTo>
                      <a:pt x="2840" y="61"/>
                    </a:lnTo>
                    <a:lnTo>
                      <a:pt x="2852" y="57"/>
                    </a:lnTo>
                    <a:lnTo>
                      <a:pt x="2840" y="45"/>
                    </a:lnTo>
                    <a:lnTo>
                      <a:pt x="2824" y="41"/>
                    </a:lnTo>
                    <a:lnTo>
                      <a:pt x="2811" y="37"/>
                    </a:lnTo>
                    <a:lnTo>
                      <a:pt x="2799" y="33"/>
                    </a:lnTo>
                    <a:lnTo>
                      <a:pt x="2775" y="29"/>
                    </a:lnTo>
                    <a:lnTo>
                      <a:pt x="2763" y="29"/>
                    </a:lnTo>
                    <a:lnTo>
                      <a:pt x="2750" y="24"/>
                    </a:lnTo>
                    <a:lnTo>
                      <a:pt x="2726" y="24"/>
                    </a:lnTo>
                    <a:lnTo>
                      <a:pt x="2710" y="24"/>
                    </a:lnTo>
                    <a:lnTo>
                      <a:pt x="2697" y="24"/>
                    </a:lnTo>
                    <a:lnTo>
                      <a:pt x="2685" y="33"/>
                    </a:lnTo>
                    <a:lnTo>
                      <a:pt x="2673" y="33"/>
                    </a:lnTo>
                    <a:lnTo>
                      <a:pt x="2661" y="24"/>
                    </a:lnTo>
                    <a:lnTo>
                      <a:pt x="2673" y="24"/>
                    </a:lnTo>
                    <a:lnTo>
                      <a:pt x="2661" y="20"/>
                    </a:lnTo>
                    <a:lnTo>
                      <a:pt x="2645" y="24"/>
                    </a:lnTo>
                    <a:lnTo>
                      <a:pt x="2632" y="12"/>
                    </a:lnTo>
                    <a:lnTo>
                      <a:pt x="2620" y="12"/>
                    </a:lnTo>
                    <a:lnTo>
                      <a:pt x="2608" y="8"/>
                    </a:lnTo>
                    <a:lnTo>
                      <a:pt x="2567" y="4"/>
                    </a:lnTo>
                    <a:lnTo>
                      <a:pt x="2555" y="4"/>
                    </a:lnTo>
                    <a:lnTo>
                      <a:pt x="2539" y="8"/>
                    </a:lnTo>
                    <a:lnTo>
                      <a:pt x="2514" y="8"/>
                    </a:lnTo>
                    <a:lnTo>
                      <a:pt x="2502" y="8"/>
                    </a:lnTo>
                    <a:lnTo>
                      <a:pt x="2490" y="4"/>
                    </a:lnTo>
                    <a:lnTo>
                      <a:pt x="2478" y="4"/>
                    </a:lnTo>
                    <a:lnTo>
                      <a:pt x="2465" y="8"/>
                    </a:lnTo>
                    <a:lnTo>
                      <a:pt x="2449" y="4"/>
                    </a:lnTo>
                    <a:lnTo>
                      <a:pt x="2437" y="0"/>
                    </a:lnTo>
                    <a:lnTo>
                      <a:pt x="2425" y="4"/>
                    </a:lnTo>
                    <a:lnTo>
                      <a:pt x="2409" y="0"/>
                    </a:lnTo>
                    <a:lnTo>
                      <a:pt x="2396" y="4"/>
                    </a:lnTo>
                    <a:lnTo>
                      <a:pt x="2384" y="4"/>
                    </a:lnTo>
                    <a:lnTo>
                      <a:pt x="2360" y="4"/>
                    </a:lnTo>
                    <a:lnTo>
                      <a:pt x="2356" y="16"/>
                    </a:lnTo>
                    <a:lnTo>
                      <a:pt x="2368" y="24"/>
                    </a:lnTo>
                    <a:lnTo>
                      <a:pt x="2356" y="24"/>
                    </a:lnTo>
                    <a:lnTo>
                      <a:pt x="2343" y="20"/>
                    </a:lnTo>
                    <a:lnTo>
                      <a:pt x="2331" y="4"/>
                    </a:lnTo>
                    <a:lnTo>
                      <a:pt x="2319" y="12"/>
                    </a:lnTo>
                    <a:lnTo>
                      <a:pt x="2307" y="4"/>
                    </a:lnTo>
                    <a:lnTo>
                      <a:pt x="2295" y="12"/>
                    </a:lnTo>
                    <a:lnTo>
                      <a:pt x="2282" y="12"/>
                    </a:lnTo>
                    <a:lnTo>
                      <a:pt x="2266" y="12"/>
                    </a:lnTo>
                    <a:lnTo>
                      <a:pt x="2242" y="12"/>
                    </a:lnTo>
                    <a:lnTo>
                      <a:pt x="2229" y="12"/>
                    </a:lnTo>
                    <a:lnTo>
                      <a:pt x="2213" y="12"/>
                    </a:lnTo>
                    <a:lnTo>
                      <a:pt x="2201" y="12"/>
                    </a:lnTo>
                    <a:lnTo>
                      <a:pt x="2189" y="16"/>
                    </a:lnTo>
                    <a:lnTo>
                      <a:pt x="2197" y="29"/>
                    </a:lnTo>
                    <a:lnTo>
                      <a:pt x="2209" y="41"/>
                    </a:lnTo>
                    <a:lnTo>
                      <a:pt x="2193" y="41"/>
                    </a:lnTo>
                    <a:lnTo>
                      <a:pt x="2181" y="33"/>
                    </a:lnTo>
                    <a:lnTo>
                      <a:pt x="2168" y="29"/>
                    </a:lnTo>
                    <a:lnTo>
                      <a:pt x="2156" y="29"/>
                    </a:lnTo>
                    <a:lnTo>
                      <a:pt x="2144" y="24"/>
                    </a:lnTo>
                    <a:lnTo>
                      <a:pt x="2132" y="20"/>
                    </a:lnTo>
                    <a:lnTo>
                      <a:pt x="2120" y="20"/>
                    </a:lnTo>
                    <a:lnTo>
                      <a:pt x="2116" y="33"/>
                    </a:lnTo>
                    <a:lnTo>
                      <a:pt x="2128" y="41"/>
                    </a:lnTo>
                    <a:lnTo>
                      <a:pt x="2116" y="41"/>
                    </a:lnTo>
                    <a:lnTo>
                      <a:pt x="2099" y="37"/>
                    </a:lnTo>
                    <a:lnTo>
                      <a:pt x="2087" y="33"/>
                    </a:lnTo>
                    <a:lnTo>
                      <a:pt x="2075" y="33"/>
                    </a:lnTo>
                    <a:lnTo>
                      <a:pt x="2063" y="33"/>
                    </a:lnTo>
                    <a:lnTo>
                      <a:pt x="2063" y="41"/>
                    </a:lnTo>
                    <a:lnTo>
                      <a:pt x="2067" y="57"/>
                    </a:lnTo>
                    <a:lnTo>
                      <a:pt x="2079" y="65"/>
                    </a:lnTo>
                    <a:lnTo>
                      <a:pt x="2091" y="65"/>
                    </a:lnTo>
                    <a:lnTo>
                      <a:pt x="2107" y="65"/>
                    </a:lnTo>
                    <a:lnTo>
                      <a:pt x="2120" y="69"/>
                    </a:lnTo>
                    <a:lnTo>
                      <a:pt x="2136" y="69"/>
                    </a:lnTo>
                    <a:lnTo>
                      <a:pt x="2148" y="73"/>
                    </a:lnTo>
                    <a:lnTo>
                      <a:pt x="2160" y="73"/>
                    </a:lnTo>
                    <a:lnTo>
                      <a:pt x="2177" y="73"/>
                    </a:lnTo>
                    <a:lnTo>
                      <a:pt x="2164" y="77"/>
                    </a:lnTo>
                    <a:lnTo>
                      <a:pt x="2148" y="77"/>
                    </a:lnTo>
                    <a:lnTo>
                      <a:pt x="2124" y="77"/>
                    </a:lnTo>
                    <a:lnTo>
                      <a:pt x="2095" y="81"/>
                    </a:lnTo>
                    <a:lnTo>
                      <a:pt x="2075" y="85"/>
                    </a:lnTo>
                    <a:lnTo>
                      <a:pt x="2083" y="94"/>
                    </a:lnTo>
                    <a:lnTo>
                      <a:pt x="2099" y="94"/>
                    </a:lnTo>
                    <a:lnTo>
                      <a:pt x="2111" y="90"/>
                    </a:lnTo>
                    <a:lnTo>
                      <a:pt x="2124" y="90"/>
                    </a:lnTo>
                    <a:lnTo>
                      <a:pt x="2148" y="94"/>
                    </a:lnTo>
                    <a:lnTo>
                      <a:pt x="2136" y="94"/>
                    </a:lnTo>
                    <a:lnTo>
                      <a:pt x="2124" y="94"/>
                    </a:lnTo>
                    <a:lnTo>
                      <a:pt x="2107" y="94"/>
                    </a:lnTo>
                    <a:lnTo>
                      <a:pt x="2095" y="94"/>
                    </a:lnTo>
                    <a:lnTo>
                      <a:pt x="2083" y="94"/>
                    </a:lnTo>
                    <a:lnTo>
                      <a:pt x="2059" y="94"/>
                    </a:lnTo>
                    <a:lnTo>
                      <a:pt x="2046" y="98"/>
                    </a:lnTo>
                    <a:lnTo>
                      <a:pt x="2059" y="106"/>
                    </a:lnTo>
                    <a:lnTo>
                      <a:pt x="2067" y="118"/>
                    </a:lnTo>
                    <a:lnTo>
                      <a:pt x="2079" y="122"/>
                    </a:lnTo>
                    <a:lnTo>
                      <a:pt x="2063" y="126"/>
                    </a:lnTo>
                    <a:lnTo>
                      <a:pt x="2050" y="118"/>
                    </a:lnTo>
                    <a:lnTo>
                      <a:pt x="2042" y="110"/>
                    </a:lnTo>
                    <a:lnTo>
                      <a:pt x="2026" y="106"/>
                    </a:lnTo>
                    <a:lnTo>
                      <a:pt x="2014" y="102"/>
                    </a:lnTo>
                    <a:lnTo>
                      <a:pt x="2002" y="102"/>
                    </a:lnTo>
                    <a:lnTo>
                      <a:pt x="1989" y="102"/>
                    </a:lnTo>
                    <a:lnTo>
                      <a:pt x="1977" y="102"/>
                    </a:lnTo>
                    <a:lnTo>
                      <a:pt x="1961" y="102"/>
                    </a:lnTo>
                    <a:lnTo>
                      <a:pt x="1949" y="98"/>
                    </a:lnTo>
                    <a:lnTo>
                      <a:pt x="1936" y="94"/>
                    </a:lnTo>
                    <a:lnTo>
                      <a:pt x="1924" y="85"/>
                    </a:lnTo>
                    <a:lnTo>
                      <a:pt x="1912" y="81"/>
                    </a:lnTo>
                    <a:lnTo>
                      <a:pt x="1900" y="77"/>
                    </a:lnTo>
                    <a:lnTo>
                      <a:pt x="1884" y="77"/>
                    </a:lnTo>
                    <a:lnTo>
                      <a:pt x="1875" y="65"/>
                    </a:lnTo>
                    <a:lnTo>
                      <a:pt x="1863" y="61"/>
                    </a:lnTo>
                    <a:lnTo>
                      <a:pt x="1851" y="61"/>
                    </a:lnTo>
                    <a:lnTo>
                      <a:pt x="1835" y="57"/>
                    </a:lnTo>
                    <a:lnTo>
                      <a:pt x="1823" y="57"/>
                    </a:lnTo>
                    <a:lnTo>
                      <a:pt x="1810" y="57"/>
                    </a:lnTo>
                    <a:lnTo>
                      <a:pt x="1798" y="57"/>
                    </a:lnTo>
                    <a:lnTo>
                      <a:pt x="1810" y="61"/>
                    </a:lnTo>
                    <a:lnTo>
                      <a:pt x="1798" y="65"/>
                    </a:lnTo>
                    <a:lnTo>
                      <a:pt x="1786" y="65"/>
                    </a:lnTo>
                    <a:lnTo>
                      <a:pt x="1774" y="65"/>
                    </a:lnTo>
                    <a:lnTo>
                      <a:pt x="1761" y="65"/>
                    </a:lnTo>
                    <a:lnTo>
                      <a:pt x="1774" y="69"/>
                    </a:lnTo>
                    <a:lnTo>
                      <a:pt x="1786" y="73"/>
                    </a:lnTo>
                    <a:lnTo>
                      <a:pt x="1810" y="77"/>
                    </a:lnTo>
                    <a:lnTo>
                      <a:pt x="1798" y="77"/>
                    </a:lnTo>
                    <a:lnTo>
                      <a:pt x="1786" y="73"/>
                    </a:lnTo>
                    <a:lnTo>
                      <a:pt x="1774" y="77"/>
                    </a:lnTo>
                    <a:lnTo>
                      <a:pt x="1761" y="77"/>
                    </a:lnTo>
                    <a:lnTo>
                      <a:pt x="1749" y="73"/>
                    </a:lnTo>
                    <a:lnTo>
                      <a:pt x="1733" y="73"/>
                    </a:lnTo>
                    <a:lnTo>
                      <a:pt x="1709" y="73"/>
                    </a:lnTo>
                    <a:lnTo>
                      <a:pt x="1696" y="77"/>
                    </a:lnTo>
                    <a:lnTo>
                      <a:pt x="1684" y="73"/>
                    </a:lnTo>
                    <a:lnTo>
                      <a:pt x="1672" y="77"/>
                    </a:lnTo>
                    <a:lnTo>
                      <a:pt x="1660" y="77"/>
                    </a:lnTo>
                    <a:lnTo>
                      <a:pt x="1672" y="85"/>
                    </a:lnTo>
                    <a:lnTo>
                      <a:pt x="1684" y="90"/>
                    </a:lnTo>
                    <a:lnTo>
                      <a:pt x="1696" y="98"/>
                    </a:lnTo>
                    <a:lnTo>
                      <a:pt x="1709" y="98"/>
                    </a:lnTo>
                    <a:lnTo>
                      <a:pt x="1721" y="102"/>
                    </a:lnTo>
                    <a:lnTo>
                      <a:pt x="1733" y="106"/>
                    </a:lnTo>
                    <a:lnTo>
                      <a:pt x="1745" y="106"/>
                    </a:lnTo>
                    <a:lnTo>
                      <a:pt x="1757" y="110"/>
                    </a:lnTo>
                    <a:lnTo>
                      <a:pt x="1786" y="110"/>
                    </a:lnTo>
                    <a:lnTo>
                      <a:pt x="1761" y="110"/>
                    </a:lnTo>
                    <a:lnTo>
                      <a:pt x="1749" y="110"/>
                    </a:lnTo>
                    <a:lnTo>
                      <a:pt x="1733" y="106"/>
                    </a:lnTo>
                    <a:lnTo>
                      <a:pt x="1721" y="106"/>
                    </a:lnTo>
                    <a:lnTo>
                      <a:pt x="1709" y="102"/>
                    </a:lnTo>
                    <a:lnTo>
                      <a:pt x="1684" y="106"/>
                    </a:lnTo>
                    <a:lnTo>
                      <a:pt x="1684" y="106"/>
                    </a:lnTo>
                    <a:lnTo>
                      <a:pt x="1676" y="98"/>
                    </a:lnTo>
                    <a:lnTo>
                      <a:pt x="1664" y="94"/>
                    </a:lnTo>
                    <a:lnTo>
                      <a:pt x="1652" y="94"/>
                    </a:lnTo>
                    <a:lnTo>
                      <a:pt x="1639" y="85"/>
                    </a:lnTo>
                    <a:lnTo>
                      <a:pt x="1627" y="81"/>
                    </a:lnTo>
                    <a:lnTo>
                      <a:pt x="1615" y="85"/>
                    </a:lnTo>
                    <a:lnTo>
                      <a:pt x="1603" y="90"/>
                    </a:lnTo>
                    <a:lnTo>
                      <a:pt x="1587" y="98"/>
                    </a:lnTo>
                    <a:lnTo>
                      <a:pt x="1603" y="98"/>
                    </a:lnTo>
                    <a:lnTo>
                      <a:pt x="1615" y="102"/>
                    </a:lnTo>
                    <a:lnTo>
                      <a:pt x="1627" y="110"/>
                    </a:lnTo>
                    <a:lnTo>
                      <a:pt x="1615" y="106"/>
                    </a:lnTo>
                    <a:lnTo>
                      <a:pt x="1603" y="102"/>
                    </a:lnTo>
                    <a:lnTo>
                      <a:pt x="1587" y="106"/>
                    </a:lnTo>
                    <a:lnTo>
                      <a:pt x="1599" y="114"/>
                    </a:lnTo>
                    <a:lnTo>
                      <a:pt x="1611" y="118"/>
                    </a:lnTo>
                    <a:lnTo>
                      <a:pt x="1623" y="118"/>
                    </a:lnTo>
                    <a:lnTo>
                      <a:pt x="1635" y="118"/>
                    </a:lnTo>
                    <a:lnTo>
                      <a:pt x="1652" y="114"/>
                    </a:lnTo>
                    <a:lnTo>
                      <a:pt x="1664" y="118"/>
                    </a:lnTo>
                    <a:lnTo>
                      <a:pt x="1676" y="118"/>
                    </a:lnTo>
                    <a:lnTo>
                      <a:pt x="1688" y="110"/>
                    </a:lnTo>
                    <a:lnTo>
                      <a:pt x="1700" y="114"/>
                    </a:lnTo>
                    <a:lnTo>
                      <a:pt x="1713" y="118"/>
                    </a:lnTo>
                    <a:lnTo>
                      <a:pt x="1737" y="118"/>
                    </a:lnTo>
                    <a:lnTo>
                      <a:pt x="1753" y="122"/>
                    </a:lnTo>
                    <a:lnTo>
                      <a:pt x="1766" y="122"/>
                    </a:lnTo>
                    <a:lnTo>
                      <a:pt x="1778" y="118"/>
                    </a:lnTo>
                    <a:lnTo>
                      <a:pt x="1802" y="118"/>
                    </a:lnTo>
                    <a:lnTo>
                      <a:pt x="1818" y="118"/>
                    </a:lnTo>
                    <a:lnTo>
                      <a:pt x="1859" y="118"/>
                    </a:lnTo>
                    <a:lnTo>
                      <a:pt x="1871" y="118"/>
                    </a:lnTo>
                    <a:lnTo>
                      <a:pt x="1884" y="122"/>
                    </a:lnTo>
                    <a:lnTo>
                      <a:pt x="1924" y="130"/>
                    </a:lnTo>
                    <a:lnTo>
                      <a:pt x="1936" y="134"/>
                    </a:lnTo>
                    <a:lnTo>
                      <a:pt x="1953" y="134"/>
                    </a:lnTo>
                    <a:lnTo>
                      <a:pt x="1961" y="138"/>
                    </a:lnTo>
                    <a:lnTo>
                      <a:pt x="1977" y="138"/>
                    </a:lnTo>
                    <a:lnTo>
                      <a:pt x="1993" y="142"/>
                    </a:lnTo>
                    <a:lnTo>
                      <a:pt x="1998" y="155"/>
                    </a:lnTo>
                    <a:lnTo>
                      <a:pt x="1998" y="167"/>
                    </a:lnTo>
                    <a:lnTo>
                      <a:pt x="1998" y="179"/>
                    </a:lnTo>
                    <a:lnTo>
                      <a:pt x="1998" y="191"/>
                    </a:lnTo>
                    <a:lnTo>
                      <a:pt x="1985" y="183"/>
                    </a:lnTo>
                    <a:lnTo>
                      <a:pt x="1985" y="171"/>
                    </a:lnTo>
                    <a:lnTo>
                      <a:pt x="1973" y="159"/>
                    </a:lnTo>
                    <a:lnTo>
                      <a:pt x="1961" y="159"/>
                    </a:lnTo>
                    <a:lnTo>
                      <a:pt x="1949" y="155"/>
                    </a:lnTo>
                    <a:lnTo>
                      <a:pt x="1936" y="151"/>
                    </a:lnTo>
                    <a:lnTo>
                      <a:pt x="1920" y="147"/>
                    </a:lnTo>
                    <a:lnTo>
                      <a:pt x="1912" y="138"/>
                    </a:lnTo>
                    <a:lnTo>
                      <a:pt x="1896" y="134"/>
                    </a:lnTo>
                    <a:lnTo>
                      <a:pt x="1884" y="142"/>
                    </a:lnTo>
                    <a:lnTo>
                      <a:pt x="1892" y="155"/>
                    </a:lnTo>
                    <a:lnTo>
                      <a:pt x="1896" y="167"/>
                    </a:lnTo>
                    <a:lnTo>
                      <a:pt x="1884" y="171"/>
                    </a:lnTo>
                    <a:lnTo>
                      <a:pt x="1880" y="159"/>
                    </a:lnTo>
                    <a:lnTo>
                      <a:pt x="1880" y="147"/>
                    </a:lnTo>
                    <a:lnTo>
                      <a:pt x="1867" y="142"/>
                    </a:lnTo>
                    <a:lnTo>
                      <a:pt x="1859" y="130"/>
                    </a:lnTo>
                    <a:lnTo>
                      <a:pt x="1843" y="130"/>
                    </a:lnTo>
                    <a:lnTo>
                      <a:pt x="1831" y="130"/>
                    </a:lnTo>
                    <a:lnTo>
                      <a:pt x="1818" y="130"/>
                    </a:lnTo>
                    <a:lnTo>
                      <a:pt x="1806" y="130"/>
                    </a:lnTo>
                    <a:lnTo>
                      <a:pt x="1770" y="130"/>
                    </a:lnTo>
                    <a:lnTo>
                      <a:pt x="1757" y="130"/>
                    </a:lnTo>
                    <a:lnTo>
                      <a:pt x="1741" y="130"/>
                    </a:lnTo>
                    <a:lnTo>
                      <a:pt x="1717" y="130"/>
                    </a:lnTo>
                    <a:lnTo>
                      <a:pt x="1705" y="130"/>
                    </a:lnTo>
                    <a:lnTo>
                      <a:pt x="1688" y="130"/>
                    </a:lnTo>
                    <a:lnTo>
                      <a:pt x="1680" y="130"/>
                    </a:lnTo>
                    <a:lnTo>
                      <a:pt x="1664" y="130"/>
                    </a:lnTo>
                    <a:lnTo>
                      <a:pt x="1652" y="138"/>
                    </a:lnTo>
                    <a:lnTo>
                      <a:pt x="1664" y="142"/>
                    </a:lnTo>
                    <a:lnTo>
                      <a:pt x="1676" y="147"/>
                    </a:lnTo>
                    <a:lnTo>
                      <a:pt x="1688" y="155"/>
                    </a:lnTo>
                    <a:lnTo>
                      <a:pt x="1700" y="159"/>
                    </a:lnTo>
                    <a:lnTo>
                      <a:pt x="1713" y="163"/>
                    </a:lnTo>
                    <a:lnTo>
                      <a:pt x="1725" y="175"/>
                    </a:lnTo>
                    <a:lnTo>
                      <a:pt x="1737" y="175"/>
                    </a:lnTo>
                    <a:lnTo>
                      <a:pt x="1749" y="179"/>
                    </a:lnTo>
                    <a:lnTo>
                      <a:pt x="1761" y="183"/>
                    </a:lnTo>
                    <a:lnTo>
                      <a:pt x="1761" y="195"/>
                    </a:lnTo>
                    <a:lnTo>
                      <a:pt x="1774" y="199"/>
                    </a:lnTo>
                    <a:lnTo>
                      <a:pt x="1786" y="203"/>
                    </a:lnTo>
                    <a:lnTo>
                      <a:pt x="1798" y="203"/>
                    </a:lnTo>
                    <a:lnTo>
                      <a:pt x="1810" y="203"/>
                    </a:lnTo>
                    <a:lnTo>
                      <a:pt x="1827" y="203"/>
                    </a:lnTo>
                    <a:lnTo>
                      <a:pt x="1839" y="208"/>
                    </a:lnTo>
                    <a:lnTo>
                      <a:pt x="1851" y="212"/>
                    </a:lnTo>
                    <a:lnTo>
                      <a:pt x="1835" y="212"/>
                    </a:lnTo>
                    <a:lnTo>
                      <a:pt x="1823" y="208"/>
                    </a:lnTo>
                    <a:lnTo>
                      <a:pt x="1806" y="208"/>
                    </a:lnTo>
                    <a:lnTo>
                      <a:pt x="1798" y="208"/>
                    </a:lnTo>
                    <a:lnTo>
                      <a:pt x="1782" y="208"/>
                    </a:lnTo>
                    <a:lnTo>
                      <a:pt x="1770" y="203"/>
                    </a:lnTo>
                    <a:lnTo>
                      <a:pt x="1757" y="203"/>
                    </a:lnTo>
                    <a:lnTo>
                      <a:pt x="1745" y="199"/>
                    </a:lnTo>
                    <a:lnTo>
                      <a:pt x="1729" y="199"/>
                    </a:lnTo>
                    <a:lnTo>
                      <a:pt x="1717" y="203"/>
                    </a:lnTo>
                    <a:lnTo>
                      <a:pt x="1705" y="208"/>
                    </a:lnTo>
                    <a:lnTo>
                      <a:pt x="1709" y="220"/>
                    </a:lnTo>
                    <a:lnTo>
                      <a:pt x="1721" y="232"/>
                    </a:lnTo>
                    <a:lnTo>
                      <a:pt x="1709" y="236"/>
                    </a:lnTo>
                    <a:lnTo>
                      <a:pt x="1696" y="248"/>
                    </a:lnTo>
                    <a:lnTo>
                      <a:pt x="1705" y="248"/>
                    </a:lnTo>
                    <a:lnTo>
                      <a:pt x="1721" y="252"/>
                    </a:lnTo>
                    <a:lnTo>
                      <a:pt x="1709" y="256"/>
                    </a:lnTo>
                    <a:lnTo>
                      <a:pt x="1721" y="260"/>
                    </a:lnTo>
                    <a:lnTo>
                      <a:pt x="1729" y="273"/>
                    </a:lnTo>
                    <a:lnTo>
                      <a:pt x="1717" y="277"/>
                    </a:lnTo>
                    <a:lnTo>
                      <a:pt x="1705" y="281"/>
                    </a:lnTo>
                    <a:lnTo>
                      <a:pt x="1692" y="277"/>
                    </a:lnTo>
                    <a:lnTo>
                      <a:pt x="1680" y="277"/>
                    </a:lnTo>
                    <a:lnTo>
                      <a:pt x="1668" y="265"/>
                    </a:lnTo>
                    <a:lnTo>
                      <a:pt x="1656" y="260"/>
                    </a:lnTo>
                    <a:lnTo>
                      <a:pt x="1643" y="256"/>
                    </a:lnTo>
                    <a:lnTo>
                      <a:pt x="1631" y="252"/>
                    </a:lnTo>
                    <a:lnTo>
                      <a:pt x="1623" y="236"/>
                    </a:lnTo>
                    <a:lnTo>
                      <a:pt x="1611" y="232"/>
                    </a:lnTo>
                    <a:lnTo>
                      <a:pt x="1599" y="228"/>
                    </a:lnTo>
                    <a:lnTo>
                      <a:pt x="1587" y="228"/>
                    </a:lnTo>
                    <a:lnTo>
                      <a:pt x="1574" y="224"/>
                    </a:lnTo>
                    <a:lnTo>
                      <a:pt x="1558" y="220"/>
                    </a:lnTo>
                    <a:lnTo>
                      <a:pt x="1550" y="220"/>
                    </a:lnTo>
                    <a:lnTo>
                      <a:pt x="1521" y="208"/>
                    </a:lnTo>
                    <a:lnTo>
                      <a:pt x="1509" y="203"/>
                    </a:lnTo>
                    <a:lnTo>
                      <a:pt x="1497" y="199"/>
                    </a:lnTo>
                    <a:lnTo>
                      <a:pt x="1485" y="199"/>
                    </a:lnTo>
                    <a:lnTo>
                      <a:pt x="1473" y="195"/>
                    </a:lnTo>
                    <a:lnTo>
                      <a:pt x="1460" y="187"/>
                    </a:lnTo>
                    <a:lnTo>
                      <a:pt x="1448" y="179"/>
                    </a:lnTo>
                    <a:lnTo>
                      <a:pt x="1436" y="175"/>
                    </a:lnTo>
                    <a:lnTo>
                      <a:pt x="1407" y="171"/>
                    </a:lnTo>
                    <a:lnTo>
                      <a:pt x="1395" y="171"/>
                    </a:lnTo>
                    <a:lnTo>
                      <a:pt x="1383" y="171"/>
                    </a:lnTo>
                    <a:lnTo>
                      <a:pt x="1371" y="171"/>
                    </a:lnTo>
                    <a:lnTo>
                      <a:pt x="1355" y="171"/>
                    </a:lnTo>
                    <a:lnTo>
                      <a:pt x="1330" y="171"/>
                    </a:lnTo>
                    <a:lnTo>
                      <a:pt x="1326" y="183"/>
                    </a:lnTo>
                    <a:lnTo>
                      <a:pt x="1338" y="191"/>
                    </a:lnTo>
                    <a:lnTo>
                      <a:pt x="1342" y="203"/>
                    </a:lnTo>
                    <a:lnTo>
                      <a:pt x="1342" y="216"/>
                    </a:lnTo>
                    <a:lnTo>
                      <a:pt x="1355" y="224"/>
                    </a:lnTo>
                    <a:lnTo>
                      <a:pt x="1367" y="228"/>
                    </a:lnTo>
                    <a:lnTo>
                      <a:pt x="1379" y="240"/>
                    </a:lnTo>
                    <a:lnTo>
                      <a:pt x="1391" y="244"/>
                    </a:lnTo>
                    <a:lnTo>
                      <a:pt x="1403" y="248"/>
                    </a:lnTo>
                    <a:lnTo>
                      <a:pt x="1416" y="252"/>
                    </a:lnTo>
                    <a:lnTo>
                      <a:pt x="1403" y="265"/>
                    </a:lnTo>
                    <a:lnTo>
                      <a:pt x="1391" y="265"/>
                    </a:lnTo>
                    <a:lnTo>
                      <a:pt x="1379" y="260"/>
                    </a:lnTo>
                    <a:lnTo>
                      <a:pt x="1363" y="256"/>
                    </a:lnTo>
                    <a:lnTo>
                      <a:pt x="1351" y="256"/>
                    </a:lnTo>
                    <a:lnTo>
                      <a:pt x="1338" y="256"/>
                    </a:lnTo>
                    <a:lnTo>
                      <a:pt x="1326" y="252"/>
                    </a:lnTo>
                    <a:lnTo>
                      <a:pt x="1334" y="265"/>
                    </a:lnTo>
                    <a:lnTo>
                      <a:pt x="1346" y="265"/>
                    </a:lnTo>
                    <a:lnTo>
                      <a:pt x="1359" y="277"/>
                    </a:lnTo>
                    <a:lnTo>
                      <a:pt x="1371" y="281"/>
                    </a:lnTo>
                    <a:lnTo>
                      <a:pt x="1383" y="281"/>
                    </a:lnTo>
                    <a:lnTo>
                      <a:pt x="1395" y="293"/>
                    </a:lnTo>
                    <a:lnTo>
                      <a:pt x="1412" y="297"/>
                    </a:lnTo>
                    <a:lnTo>
                      <a:pt x="1399" y="301"/>
                    </a:lnTo>
                    <a:lnTo>
                      <a:pt x="1387" y="301"/>
                    </a:lnTo>
                    <a:lnTo>
                      <a:pt x="1375" y="297"/>
                    </a:lnTo>
                    <a:lnTo>
                      <a:pt x="1367" y="285"/>
                    </a:lnTo>
                    <a:lnTo>
                      <a:pt x="1355" y="281"/>
                    </a:lnTo>
                    <a:lnTo>
                      <a:pt x="1342" y="277"/>
                    </a:lnTo>
                    <a:lnTo>
                      <a:pt x="1330" y="269"/>
                    </a:lnTo>
                    <a:lnTo>
                      <a:pt x="1318" y="265"/>
                    </a:lnTo>
                    <a:lnTo>
                      <a:pt x="1302" y="260"/>
                    </a:lnTo>
                    <a:lnTo>
                      <a:pt x="1273" y="256"/>
                    </a:lnTo>
                    <a:lnTo>
                      <a:pt x="1265" y="252"/>
                    </a:lnTo>
                    <a:lnTo>
                      <a:pt x="1249" y="248"/>
                    </a:lnTo>
                    <a:lnTo>
                      <a:pt x="1237" y="244"/>
                    </a:lnTo>
                    <a:lnTo>
                      <a:pt x="1224" y="244"/>
                    </a:lnTo>
                    <a:lnTo>
                      <a:pt x="1212" y="240"/>
                    </a:lnTo>
                    <a:lnTo>
                      <a:pt x="1208" y="252"/>
                    </a:lnTo>
                    <a:lnTo>
                      <a:pt x="1212" y="265"/>
                    </a:lnTo>
                    <a:lnTo>
                      <a:pt x="1200" y="277"/>
                    </a:lnTo>
                    <a:lnTo>
                      <a:pt x="1188" y="281"/>
                    </a:lnTo>
                    <a:lnTo>
                      <a:pt x="1176" y="293"/>
                    </a:lnTo>
                    <a:lnTo>
                      <a:pt x="1176" y="305"/>
                    </a:lnTo>
                    <a:lnTo>
                      <a:pt x="1176" y="317"/>
                    </a:lnTo>
                    <a:lnTo>
                      <a:pt x="1163" y="313"/>
                    </a:lnTo>
                    <a:lnTo>
                      <a:pt x="1159" y="301"/>
                    </a:lnTo>
                    <a:lnTo>
                      <a:pt x="1155" y="289"/>
                    </a:lnTo>
                    <a:lnTo>
                      <a:pt x="1167" y="277"/>
                    </a:lnTo>
                    <a:lnTo>
                      <a:pt x="1176" y="265"/>
                    </a:lnTo>
                    <a:lnTo>
                      <a:pt x="1176" y="252"/>
                    </a:lnTo>
                    <a:lnTo>
                      <a:pt x="1171" y="240"/>
                    </a:lnTo>
                    <a:lnTo>
                      <a:pt x="1171" y="228"/>
                    </a:lnTo>
                    <a:lnTo>
                      <a:pt x="1163" y="216"/>
                    </a:lnTo>
                    <a:lnTo>
                      <a:pt x="1147" y="203"/>
                    </a:lnTo>
                    <a:lnTo>
                      <a:pt x="1135" y="195"/>
                    </a:lnTo>
                    <a:lnTo>
                      <a:pt x="1127" y="195"/>
                    </a:lnTo>
                    <a:lnTo>
                      <a:pt x="1110" y="191"/>
                    </a:lnTo>
                    <a:lnTo>
                      <a:pt x="1098" y="195"/>
                    </a:lnTo>
                    <a:lnTo>
                      <a:pt x="1086" y="195"/>
                    </a:lnTo>
                    <a:lnTo>
                      <a:pt x="1049" y="203"/>
                    </a:lnTo>
                    <a:lnTo>
                      <a:pt x="1062" y="203"/>
                    </a:lnTo>
                    <a:lnTo>
                      <a:pt x="1074" y="208"/>
                    </a:lnTo>
                    <a:lnTo>
                      <a:pt x="1082" y="220"/>
                    </a:lnTo>
                    <a:lnTo>
                      <a:pt x="1066" y="216"/>
                    </a:lnTo>
                    <a:lnTo>
                      <a:pt x="1058" y="212"/>
                    </a:lnTo>
                    <a:lnTo>
                      <a:pt x="1041" y="208"/>
                    </a:lnTo>
                    <a:lnTo>
                      <a:pt x="1033" y="203"/>
                    </a:lnTo>
                    <a:lnTo>
                      <a:pt x="1017" y="208"/>
                    </a:lnTo>
                    <a:lnTo>
                      <a:pt x="1013" y="220"/>
                    </a:lnTo>
                    <a:lnTo>
                      <a:pt x="1001" y="212"/>
                    </a:lnTo>
                    <a:lnTo>
                      <a:pt x="984" y="212"/>
                    </a:lnTo>
                    <a:lnTo>
                      <a:pt x="972" y="216"/>
                    </a:lnTo>
                    <a:lnTo>
                      <a:pt x="960" y="216"/>
                    </a:lnTo>
                    <a:lnTo>
                      <a:pt x="948" y="220"/>
                    </a:lnTo>
                    <a:lnTo>
                      <a:pt x="935" y="220"/>
                    </a:lnTo>
                    <a:lnTo>
                      <a:pt x="923" y="220"/>
                    </a:lnTo>
                    <a:lnTo>
                      <a:pt x="907" y="224"/>
                    </a:lnTo>
                    <a:lnTo>
                      <a:pt x="895" y="224"/>
                    </a:lnTo>
                    <a:lnTo>
                      <a:pt x="883" y="228"/>
                    </a:lnTo>
                    <a:lnTo>
                      <a:pt x="870" y="228"/>
                    </a:lnTo>
                    <a:lnTo>
                      <a:pt x="858" y="232"/>
                    </a:lnTo>
                    <a:lnTo>
                      <a:pt x="846" y="236"/>
                    </a:lnTo>
                    <a:lnTo>
                      <a:pt x="821" y="244"/>
                    </a:lnTo>
                    <a:lnTo>
                      <a:pt x="834" y="252"/>
                    </a:lnTo>
                    <a:lnTo>
                      <a:pt x="846" y="252"/>
                    </a:lnTo>
                    <a:lnTo>
                      <a:pt x="858" y="256"/>
                    </a:lnTo>
                    <a:lnTo>
                      <a:pt x="870" y="260"/>
                    </a:lnTo>
                    <a:lnTo>
                      <a:pt x="883" y="273"/>
                    </a:lnTo>
                    <a:lnTo>
                      <a:pt x="891" y="285"/>
                    </a:lnTo>
                    <a:lnTo>
                      <a:pt x="903" y="293"/>
                    </a:lnTo>
                    <a:lnTo>
                      <a:pt x="919" y="297"/>
                    </a:lnTo>
                    <a:lnTo>
                      <a:pt x="944" y="309"/>
                    </a:lnTo>
                    <a:lnTo>
                      <a:pt x="956" y="317"/>
                    </a:lnTo>
                    <a:lnTo>
                      <a:pt x="968" y="330"/>
                    </a:lnTo>
                    <a:lnTo>
                      <a:pt x="980" y="330"/>
                    </a:lnTo>
                    <a:lnTo>
                      <a:pt x="992" y="338"/>
                    </a:lnTo>
                    <a:lnTo>
                      <a:pt x="980" y="334"/>
                    </a:lnTo>
                    <a:lnTo>
                      <a:pt x="956" y="330"/>
                    </a:lnTo>
                    <a:lnTo>
                      <a:pt x="944" y="317"/>
                    </a:lnTo>
                    <a:lnTo>
                      <a:pt x="931" y="313"/>
                    </a:lnTo>
                    <a:lnTo>
                      <a:pt x="919" y="305"/>
                    </a:lnTo>
                    <a:lnTo>
                      <a:pt x="907" y="305"/>
                    </a:lnTo>
                    <a:lnTo>
                      <a:pt x="895" y="301"/>
                    </a:lnTo>
                    <a:lnTo>
                      <a:pt x="883" y="297"/>
                    </a:lnTo>
                    <a:lnTo>
                      <a:pt x="870" y="293"/>
                    </a:lnTo>
                    <a:lnTo>
                      <a:pt x="862" y="281"/>
                    </a:lnTo>
                    <a:lnTo>
                      <a:pt x="858" y="269"/>
                    </a:lnTo>
                    <a:lnTo>
                      <a:pt x="846" y="265"/>
                    </a:lnTo>
                    <a:lnTo>
                      <a:pt x="817" y="260"/>
                    </a:lnTo>
                    <a:lnTo>
                      <a:pt x="805" y="260"/>
                    </a:lnTo>
                    <a:lnTo>
                      <a:pt x="793" y="256"/>
                    </a:lnTo>
                    <a:lnTo>
                      <a:pt x="781" y="252"/>
                    </a:lnTo>
                    <a:lnTo>
                      <a:pt x="773" y="256"/>
                    </a:lnTo>
                    <a:lnTo>
                      <a:pt x="760" y="256"/>
                    </a:lnTo>
                    <a:lnTo>
                      <a:pt x="744" y="260"/>
                    </a:lnTo>
                    <a:lnTo>
                      <a:pt x="732" y="265"/>
                    </a:lnTo>
                    <a:lnTo>
                      <a:pt x="724" y="269"/>
                    </a:lnTo>
                    <a:lnTo>
                      <a:pt x="708" y="273"/>
                    </a:lnTo>
                    <a:lnTo>
                      <a:pt x="699" y="281"/>
                    </a:lnTo>
                    <a:lnTo>
                      <a:pt x="703" y="293"/>
                    </a:lnTo>
                    <a:lnTo>
                      <a:pt x="716" y="301"/>
                    </a:lnTo>
                    <a:lnTo>
                      <a:pt x="728" y="313"/>
                    </a:lnTo>
                    <a:lnTo>
                      <a:pt x="732" y="326"/>
                    </a:lnTo>
                    <a:lnTo>
                      <a:pt x="720" y="330"/>
                    </a:lnTo>
                    <a:lnTo>
                      <a:pt x="712" y="342"/>
                    </a:lnTo>
                    <a:lnTo>
                      <a:pt x="716" y="354"/>
                    </a:lnTo>
                    <a:lnTo>
                      <a:pt x="728" y="366"/>
                    </a:lnTo>
                    <a:lnTo>
                      <a:pt x="716" y="370"/>
                    </a:lnTo>
                    <a:lnTo>
                      <a:pt x="703" y="374"/>
                    </a:lnTo>
                    <a:lnTo>
                      <a:pt x="691" y="378"/>
                    </a:lnTo>
                    <a:lnTo>
                      <a:pt x="679" y="374"/>
                    </a:lnTo>
                    <a:lnTo>
                      <a:pt x="663" y="366"/>
                    </a:lnTo>
                    <a:lnTo>
                      <a:pt x="651" y="362"/>
                    </a:lnTo>
                    <a:lnTo>
                      <a:pt x="638" y="358"/>
                    </a:lnTo>
                    <a:lnTo>
                      <a:pt x="626" y="358"/>
                    </a:lnTo>
                    <a:lnTo>
                      <a:pt x="614" y="358"/>
                    </a:lnTo>
                    <a:lnTo>
                      <a:pt x="602" y="358"/>
                    </a:lnTo>
                    <a:lnTo>
                      <a:pt x="590" y="362"/>
                    </a:lnTo>
                    <a:lnTo>
                      <a:pt x="581" y="374"/>
                    </a:lnTo>
                    <a:lnTo>
                      <a:pt x="585" y="387"/>
                    </a:lnTo>
                    <a:lnTo>
                      <a:pt x="594" y="399"/>
                    </a:lnTo>
                    <a:lnTo>
                      <a:pt x="606" y="411"/>
                    </a:lnTo>
                    <a:lnTo>
                      <a:pt x="618" y="423"/>
                    </a:lnTo>
                    <a:lnTo>
                      <a:pt x="606" y="419"/>
                    </a:lnTo>
                    <a:lnTo>
                      <a:pt x="598" y="407"/>
                    </a:lnTo>
                    <a:lnTo>
                      <a:pt x="585" y="395"/>
                    </a:lnTo>
                    <a:lnTo>
                      <a:pt x="577" y="383"/>
                    </a:lnTo>
                    <a:lnTo>
                      <a:pt x="573" y="370"/>
                    </a:lnTo>
                    <a:lnTo>
                      <a:pt x="561" y="366"/>
                    </a:lnTo>
                    <a:lnTo>
                      <a:pt x="549" y="378"/>
                    </a:lnTo>
                    <a:lnTo>
                      <a:pt x="537" y="383"/>
                    </a:lnTo>
                    <a:lnTo>
                      <a:pt x="524" y="387"/>
                    </a:lnTo>
                    <a:lnTo>
                      <a:pt x="508" y="391"/>
                    </a:lnTo>
                    <a:lnTo>
                      <a:pt x="496" y="391"/>
                    </a:lnTo>
                    <a:lnTo>
                      <a:pt x="492" y="403"/>
                    </a:lnTo>
                    <a:lnTo>
                      <a:pt x="480" y="407"/>
                    </a:lnTo>
                    <a:lnTo>
                      <a:pt x="476" y="419"/>
                    </a:lnTo>
                    <a:lnTo>
                      <a:pt x="463" y="423"/>
                    </a:lnTo>
                    <a:lnTo>
                      <a:pt x="451" y="427"/>
                    </a:lnTo>
                    <a:lnTo>
                      <a:pt x="439" y="431"/>
                    </a:lnTo>
                    <a:lnTo>
                      <a:pt x="451" y="435"/>
                    </a:lnTo>
                    <a:lnTo>
                      <a:pt x="439" y="435"/>
                    </a:lnTo>
                    <a:lnTo>
                      <a:pt x="427" y="435"/>
                    </a:lnTo>
                    <a:lnTo>
                      <a:pt x="415" y="444"/>
                    </a:lnTo>
                    <a:lnTo>
                      <a:pt x="386" y="452"/>
                    </a:lnTo>
                    <a:lnTo>
                      <a:pt x="374" y="452"/>
                    </a:lnTo>
                    <a:lnTo>
                      <a:pt x="370" y="464"/>
                    </a:lnTo>
                    <a:lnTo>
                      <a:pt x="345" y="480"/>
                    </a:lnTo>
                    <a:lnTo>
                      <a:pt x="333" y="484"/>
                    </a:lnTo>
                    <a:lnTo>
                      <a:pt x="333" y="496"/>
                    </a:lnTo>
                    <a:lnTo>
                      <a:pt x="341" y="505"/>
                    </a:lnTo>
                    <a:lnTo>
                      <a:pt x="354" y="513"/>
                    </a:lnTo>
                    <a:lnTo>
                      <a:pt x="366" y="521"/>
                    </a:lnTo>
                    <a:lnTo>
                      <a:pt x="378" y="521"/>
                    </a:lnTo>
                    <a:lnTo>
                      <a:pt x="394" y="517"/>
                    </a:lnTo>
                    <a:lnTo>
                      <a:pt x="406" y="517"/>
                    </a:lnTo>
                    <a:lnTo>
                      <a:pt x="419" y="525"/>
                    </a:lnTo>
                    <a:lnTo>
                      <a:pt x="431" y="529"/>
                    </a:lnTo>
                    <a:lnTo>
                      <a:pt x="443" y="525"/>
                    </a:lnTo>
                    <a:lnTo>
                      <a:pt x="455" y="521"/>
                    </a:lnTo>
                    <a:lnTo>
                      <a:pt x="467" y="517"/>
                    </a:lnTo>
                    <a:lnTo>
                      <a:pt x="484" y="521"/>
                    </a:lnTo>
                    <a:lnTo>
                      <a:pt x="492" y="517"/>
                    </a:lnTo>
                    <a:lnTo>
                      <a:pt x="504" y="517"/>
                    </a:lnTo>
                    <a:lnTo>
                      <a:pt x="520" y="513"/>
                    </a:lnTo>
                    <a:lnTo>
                      <a:pt x="533" y="505"/>
                    </a:lnTo>
                    <a:lnTo>
                      <a:pt x="541" y="509"/>
                    </a:lnTo>
                    <a:lnTo>
                      <a:pt x="557" y="509"/>
                    </a:lnTo>
                    <a:lnTo>
                      <a:pt x="529" y="513"/>
                    </a:lnTo>
                    <a:lnTo>
                      <a:pt x="516" y="521"/>
                    </a:lnTo>
                    <a:lnTo>
                      <a:pt x="492" y="525"/>
                    </a:lnTo>
                    <a:lnTo>
                      <a:pt x="480" y="529"/>
                    </a:lnTo>
                    <a:lnTo>
                      <a:pt x="484" y="541"/>
                    </a:lnTo>
                    <a:lnTo>
                      <a:pt x="484" y="553"/>
                    </a:lnTo>
                    <a:lnTo>
                      <a:pt x="484" y="566"/>
                    </a:lnTo>
                    <a:lnTo>
                      <a:pt x="484" y="578"/>
                    </a:lnTo>
                    <a:lnTo>
                      <a:pt x="492" y="590"/>
                    </a:lnTo>
                    <a:lnTo>
                      <a:pt x="476" y="610"/>
                    </a:lnTo>
                    <a:lnTo>
                      <a:pt x="463" y="618"/>
                    </a:lnTo>
                    <a:lnTo>
                      <a:pt x="451" y="627"/>
                    </a:lnTo>
                    <a:lnTo>
                      <a:pt x="439" y="639"/>
                    </a:lnTo>
                    <a:lnTo>
                      <a:pt x="427" y="647"/>
                    </a:lnTo>
                    <a:lnTo>
                      <a:pt x="411" y="651"/>
                    </a:lnTo>
                    <a:lnTo>
                      <a:pt x="398" y="643"/>
                    </a:lnTo>
                    <a:lnTo>
                      <a:pt x="386" y="643"/>
                    </a:lnTo>
                    <a:lnTo>
                      <a:pt x="374" y="651"/>
                    </a:lnTo>
                    <a:lnTo>
                      <a:pt x="362" y="651"/>
                    </a:lnTo>
                    <a:lnTo>
                      <a:pt x="349" y="647"/>
                    </a:lnTo>
                    <a:lnTo>
                      <a:pt x="337" y="647"/>
                    </a:lnTo>
                    <a:lnTo>
                      <a:pt x="325" y="651"/>
                    </a:lnTo>
                    <a:lnTo>
                      <a:pt x="313" y="659"/>
                    </a:lnTo>
                    <a:lnTo>
                      <a:pt x="301" y="655"/>
                    </a:lnTo>
                    <a:lnTo>
                      <a:pt x="288" y="655"/>
                    </a:lnTo>
                    <a:lnTo>
                      <a:pt x="276" y="659"/>
                    </a:lnTo>
                    <a:lnTo>
                      <a:pt x="260" y="659"/>
                    </a:lnTo>
                    <a:lnTo>
                      <a:pt x="252" y="663"/>
                    </a:lnTo>
                    <a:lnTo>
                      <a:pt x="236" y="667"/>
                    </a:lnTo>
                    <a:lnTo>
                      <a:pt x="248" y="680"/>
                    </a:lnTo>
                    <a:lnTo>
                      <a:pt x="236" y="684"/>
                    </a:lnTo>
                    <a:lnTo>
                      <a:pt x="223" y="688"/>
                    </a:lnTo>
                    <a:lnTo>
                      <a:pt x="211" y="692"/>
                    </a:lnTo>
                    <a:lnTo>
                      <a:pt x="199" y="692"/>
                    </a:lnTo>
                    <a:lnTo>
                      <a:pt x="187" y="692"/>
                    </a:lnTo>
                    <a:lnTo>
                      <a:pt x="183" y="692"/>
                    </a:lnTo>
                    <a:lnTo>
                      <a:pt x="183" y="696"/>
                    </a:lnTo>
                    <a:lnTo>
                      <a:pt x="170" y="700"/>
                    </a:lnTo>
                    <a:lnTo>
                      <a:pt x="154" y="700"/>
                    </a:lnTo>
                    <a:lnTo>
                      <a:pt x="142" y="704"/>
                    </a:lnTo>
                    <a:lnTo>
                      <a:pt x="130" y="716"/>
                    </a:lnTo>
                    <a:lnTo>
                      <a:pt x="122" y="716"/>
                    </a:lnTo>
                    <a:lnTo>
                      <a:pt x="105" y="712"/>
                    </a:lnTo>
                    <a:lnTo>
                      <a:pt x="93" y="712"/>
                    </a:lnTo>
                    <a:lnTo>
                      <a:pt x="81" y="716"/>
                    </a:lnTo>
                    <a:lnTo>
                      <a:pt x="69" y="720"/>
                    </a:lnTo>
                    <a:lnTo>
                      <a:pt x="56" y="724"/>
                    </a:lnTo>
                    <a:lnTo>
                      <a:pt x="44" y="724"/>
                    </a:lnTo>
                    <a:lnTo>
                      <a:pt x="32" y="728"/>
                    </a:lnTo>
                    <a:lnTo>
                      <a:pt x="20" y="736"/>
                    </a:lnTo>
                    <a:lnTo>
                      <a:pt x="12" y="753"/>
                    </a:lnTo>
                    <a:lnTo>
                      <a:pt x="24" y="757"/>
                    </a:lnTo>
                    <a:lnTo>
                      <a:pt x="12" y="769"/>
                    </a:lnTo>
                    <a:lnTo>
                      <a:pt x="0" y="773"/>
                    </a:lnTo>
                    <a:lnTo>
                      <a:pt x="12" y="781"/>
                    </a:lnTo>
                    <a:lnTo>
                      <a:pt x="24" y="785"/>
                    </a:lnTo>
                    <a:lnTo>
                      <a:pt x="36" y="789"/>
                    </a:lnTo>
                    <a:lnTo>
                      <a:pt x="44" y="802"/>
                    </a:lnTo>
                    <a:lnTo>
                      <a:pt x="61" y="806"/>
                    </a:lnTo>
                    <a:lnTo>
                      <a:pt x="69" y="810"/>
                    </a:lnTo>
                    <a:lnTo>
                      <a:pt x="81" y="806"/>
                    </a:lnTo>
                    <a:lnTo>
                      <a:pt x="93" y="814"/>
                    </a:lnTo>
                    <a:lnTo>
                      <a:pt x="105" y="814"/>
                    </a:lnTo>
                    <a:lnTo>
                      <a:pt x="93" y="822"/>
                    </a:lnTo>
                    <a:lnTo>
                      <a:pt x="105" y="826"/>
                    </a:lnTo>
                    <a:lnTo>
                      <a:pt x="134" y="826"/>
                    </a:lnTo>
                    <a:lnTo>
                      <a:pt x="146" y="822"/>
                    </a:lnTo>
                    <a:lnTo>
                      <a:pt x="158" y="814"/>
                    </a:lnTo>
                    <a:lnTo>
                      <a:pt x="170" y="814"/>
                    </a:lnTo>
                    <a:lnTo>
                      <a:pt x="183" y="818"/>
                    </a:lnTo>
                    <a:lnTo>
                      <a:pt x="183" y="818"/>
                    </a:lnTo>
                    <a:lnTo>
                      <a:pt x="170" y="818"/>
                    </a:lnTo>
                    <a:lnTo>
                      <a:pt x="154" y="826"/>
                    </a:lnTo>
                    <a:lnTo>
                      <a:pt x="142" y="834"/>
                    </a:lnTo>
                    <a:lnTo>
                      <a:pt x="154" y="838"/>
                    </a:lnTo>
                    <a:lnTo>
                      <a:pt x="170" y="838"/>
                    </a:lnTo>
                    <a:lnTo>
                      <a:pt x="183" y="838"/>
                    </a:lnTo>
                    <a:lnTo>
                      <a:pt x="195" y="834"/>
                    </a:lnTo>
                    <a:lnTo>
                      <a:pt x="207" y="830"/>
                    </a:lnTo>
                    <a:lnTo>
                      <a:pt x="195" y="842"/>
                    </a:lnTo>
                    <a:lnTo>
                      <a:pt x="166" y="850"/>
                    </a:lnTo>
                    <a:lnTo>
                      <a:pt x="183" y="854"/>
                    </a:lnTo>
                    <a:lnTo>
                      <a:pt x="191" y="859"/>
                    </a:lnTo>
                    <a:lnTo>
                      <a:pt x="207" y="859"/>
                    </a:lnTo>
                    <a:lnTo>
                      <a:pt x="219" y="867"/>
                    </a:lnTo>
                    <a:lnTo>
                      <a:pt x="231" y="867"/>
                    </a:lnTo>
                    <a:lnTo>
                      <a:pt x="244" y="863"/>
                    </a:lnTo>
                    <a:lnTo>
                      <a:pt x="256" y="863"/>
                    </a:lnTo>
                    <a:lnTo>
                      <a:pt x="260" y="850"/>
                    </a:lnTo>
                    <a:lnTo>
                      <a:pt x="276" y="850"/>
                    </a:lnTo>
                    <a:lnTo>
                      <a:pt x="280" y="863"/>
                    </a:lnTo>
                    <a:lnTo>
                      <a:pt x="305" y="859"/>
                    </a:lnTo>
                    <a:lnTo>
                      <a:pt x="317" y="859"/>
                    </a:lnTo>
                    <a:lnTo>
                      <a:pt x="329" y="859"/>
                    </a:lnTo>
                    <a:lnTo>
                      <a:pt x="341" y="854"/>
                    </a:lnTo>
                    <a:lnTo>
                      <a:pt x="354" y="842"/>
                    </a:lnTo>
                    <a:lnTo>
                      <a:pt x="366" y="838"/>
                    </a:lnTo>
                    <a:lnTo>
                      <a:pt x="378" y="834"/>
                    </a:lnTo>
                    <a:lnTo>
                      <a:pt x="390" y="842"/>
                    </a:lnTo>
                    <a:lnTo>
                      <a:pt x="402" y="846"/>
                    </a:lnTo>
                    <a:lnTo>
                      <a:pt x="415" y="859"/>
                    </a:lnTo>
                    <a:lnTo>
                      <a:pt x="415" y="871"/>
                    </a:lnTo>
                    <a:lnTo>
                      <a:pt x="402" y="871"/>
                    </a:lnTo>
                    <a:lnTo>
                      <a:pt x="390" y="871"/>
                    </a:lnTo>
                    <a:lnTo>
                      <a:pt x="390" y="883"/>
                    </a:lnTo>
                    <a:lnTo>
                      <a:pt x="402" y="891"/>
                    </a:lnTo>
                    <a:lnTo>
                      <a:pt x="390" y="887"/>
                    </a:lnTo>
                    <a:lnTo>
                      <a:pt x="378" y="879"/>
                    </a:lnTo>
                    <a:lnTo>
                      <a:pt x="362" y="879"/>
                    </a:lnTo>
                    <a:lnTo>
                      <a:pt x="354" y="879"/>
                    </a:lnTo>
                    <a:lnTo>
                      <a:pt x="325" y="875"/>
                    </a:lnTo>
                    <a:lnTo>
                      <a:pt x="313" y="875"/>
                    </a:lnTo>
                    <a:lnTo>
                      <a:pt x="301" y="875"/>
                    </a:lnTo>
                    <a:lnTo>
                      <a:pt x="288" y="879"/>
                    </a:lnTo>
                    <a:lnTo>
                      <a:pt x="276" y="879"/>
                    </a:lnTo>
                    <a:lnTo>
                      <a:pt x="260" y="883"/>
                    </a:lnTo>
                    <a:lnTo>
                      <a:pt x="252" y="887"/>
                    </a:lnTo>
                    <a:lnTo>
                      <a:pt x="236" y="891"/>
                    </a:lnTo>
                    <a:lnTo>
                      <a:pt x="252" y="895"/>
                    </a:lnTo>
                    <a:lnTo>
                      <a:pt x="264" y="895"/>
                    </a:lnTo>
                    <a:lnTo>
                      <a:pt x="276" y="899"/>
                    </a:lnTo>
                    <a:lnTo>
                      <a:pt x="288" y="899"/>
                    </a:lnTo>
                    <a:lnTo>
                      <a:pt x="301" y="895"/>
                    </a:lnTo>
                    <a:lnTo>
                      <a:pt x="313" y="895"/>
                    </a:lnTo>
                    <a:lnTo>
                      <a:pt x="325" y="899"/>
                    </a:lnTo>
                    <a:lnTo>
                      <a:pt x="337" y="899"/>
                    </a:lnTo>
                    <a:lnTo>
                      <a:pt x="362" y="903"/>
                    </a:lnTo>
                    <a:lnTo>
                      <a:pt x="374" y="907"/>
                    </a:lnTo>
                    <a:lnTo>
                      <a:pt x="386" y="903"/>
                    </a:lnTo>
                    <a:lnTo>
                      <a:pt x="411" y="899"/>
                    </a:lnTo>
                    <a:lnTo>
                      <a:pt x="398" y="907"/>
                    </a:lnTo>
                    <a:lnTo>
                      <a:pt x="386" y="907"/>
                    </a:lnTo>
                    <a:lnTo>
                      <a:pt x="374" y="911"/>
                    </a:lnTo>
                    <a:lnTo>
                      <a:pt x="362" y="907"/>
                    </a:lnTo>
                    <a:lnTo>
                      <a:pt x="349" y="903"/>
                    </a:lnTo>
                    <a:lnTo>
                      <a:pt x="337" y="903"/>
                    </a:lnTo>
                    <a:lnTo>
                      <a:pt x="313" y="899"/>
                    </a:lnTo>
                    <a:lnTo>
                      <a:pt x="301" y="899"/>
                    </a:lnTo>
                    <a:lnTo>
                      <a:pt x="288" y="903"/>
                    </a:lnTo>
                    <a:lnTo>
                      <a:pt x="276" y="903"/>
                    </a:lnTo>
                    <a:lnTo>
                      <a:pt x="260" y="903"/>
                    </a:lnTo>
                    <a:lnTo>
                      <a:pt x="252" y="899"/>
                    </a:lnTo>
                    <a:lnTo>
                      <a:pt x="240" y="899"/>
                    </a:lnTo>
                    <a:lnTo>
                      <a:pt x="223" y="899"/>
                    </a:lnTo>
                    <a:lnTo>
                      <a:pt x="211" y="895"/>
                    </a:lnTo>
                    <a:lnTo>
                      <a:pt x="199" y="895"/>
                    </a:lnTo>
                    <a:lnTo>
                      <a:pt x="187" y="895"/>
                    </a:lnTo>
                    <a:lnTo>
                      <a:pt x="183" y="895"/>
                    </a:lnTo>
                    <a:lnTo>
                      <a:pt x="170" y="895"/>
                    </a:lnTo>
                    <a:lnTo>
                      <a:pt x="154" y="895"/>
                    </a:lnTo>
                    <a:lnTo>
                      <a:pt x="146" y="899"/>
                    </a:lnTo>
                    <a:lnTo>
                      <a:pt x="134" y="899"/>
                    </a:lnTo>
                    <a:lnTo>
                      <a:pt x="122" y="907"/>
                    </a:lnTo>
                    <a:lnTo>
                      <a:pt x="109" y="911"/>
                    </a:lnTo>
                    <a:lnTo>
                      <a:pt x="97" y="924"/>
                    </a:lnTo>
                    <a:lnTo>
                      <a:pt x="109" y="932"/>
                    </a:lnTo>
                    <a:lnTo>
                      <a:pt x="122" y="932"/>
                    </a:lnTo>
                    <a:lnTo>
                      <a:pt x="134" y="936"/>
                    </a:lnTo>
                    <a:lnTo>
                      <a:pt x="122" y="936"/>
                    </a:lnTo>
                    <a:lnTo>
                      <a:pt x="134" y="948"/>
                    </a:lnTo>
                    <a:lnTo>
                      <a:pt x="146" y="952"/>
                    </a:lnTo>
                    <a:lnTo>
                      <a:pt x="158" y="952"/>
                    </a:lnTo>
                    <a:lnTo>
                      <a:pt x="170" y="944"/>
                    </a:lnTo>
                    <a:lnTo>
                      <a:pt x="183" y="936"/>
                    </a:lnTo>
                    <a:lnTo>
                      <a:pt x="183" y="936"/>
                    </a:lnTo>
                    <a:lnTo>
                      <a:pt x="195" y="928"/>
                    </a:lnTo>
                    <a:lnTo>
                      <a:pt x="207" y="928"/>
                    </a:lnTo>
                    <a:lnTo>
                      <a:pt x="195" y="932"/>
                    </a:lnTo>
                    <a:lnTo>
                      <a:pt x="183" y="944"/>
                    </a:lnTo>
                    <a:lnTo>
                      <a:pt x="183" y="956"/>
                    </a:lnTo>
                    <a:lnTo>
                      <a:pt x="195" y="956"/>
                    </a:lnTo>
                    <a:lnTo>
                      <a:pt x="207" y="960"/>
                    </a:lnTo>
                    <a:lnTo>
                      <a:pt x="215" y="960"/>
                    </a:lnTo>
                    <a:lnTo>
                      <a:pt x="231" y="964"/>
                    </a:lnTo>
                    <a:lnTo>
                      <a:pt x="256" y="968"/>
                    </a:lnTo>
                    <a:lnTo>
                      <a:pt x="268" y="968"/>
                    </a:lnTo>
                    <a:lnTo>
                      <a:pt x="280" y="964"/>
                    </a:lnTo>
                    <a:lnTo>
                      <a:pt x="292" y="960"/>
                    </a:lnTo>
                    <a:lnTo>
                      <a:pt x="301" y="977"/>
                    </a:lnTo>
                    <a:lnTo>
                      <a:pt x="288" y="977"/>
                    </a:lnTo>
                    <a:lnTo>
                      <a:pt x="276" y="977"/>
                    </a:lnTo>
                    <a:lnTo>
                      <a:pt x="264" y="977"/>
                    </a:lnTo>
                    <a:lnTo>
                      <a:pt x="252" y="981"/>
                    </a:lnTo>
                    <a:lnTo>
                      <a:pt x="240" y="989"/>
                    </a:lnTo>
                    <a:lnTo>
                      <a:pt x="227" y="993"/>
                    </a:lnTo>
                    <a:lnTo>
                      <a:pt x="215" y="997"/>
                    </a:lnTo>
                    <a:lnTo>
                      <a:pt x="211" y="1009"/>
                    </a:lnTo>
                    <a:lnTo>
                      <a:pt x="223" y="1013"/>
                    </a:lnTo>
                    <a:lnTo>
                      <a:pt x="236" y="1017"/>
                    </a:lnTo>
                    <a:lnTo>
                      <a:pt x="252" y="1025"/>
                    </a:lnTo>
                    <a:lnTo>
                      <a:pt x="260" y="1029"/>
                    </a:lnTo>
                    <a:lnTo>
                      <a:pt x="276" y="1029"/>
                    </a:lnTo>
                    <a:lnTo>
                      <a:pt x="280" y="1042"/>
                    </a:lnTo>
                    <a:lnTo>
                      <a:pt x="288" y="1042"/>
                    </a:lnTo>
                    <a:lnTo>
                      <a:pt x="313" y="1046"/>
                    </a:lnTo>
                    <a:lnTo>
                      <a:pt x="325" y="1046"/>
                    </a:lnTo>
                    <a:lnTo>
                      <a:pt x="337" y="1050"/>
                    </a:lnTo>
                    <a:lnTo>
                      <a:pt x="349" y="1050"/>
                    </a:lnTo>
                    <a:lnTo>
                      <a:pt x="374" y="1054"/>
                    </a:lnTo>
                    <a:lnTo>
                      <a:pt x="386" y="1054"/>
                    </a:lnTo>
                    <a:lnTo>
                      <a:pt x="374" y="1046"/>
                    </a:lnTo>
                    <a:lnTo>
                      <a:pt x="362" y="1038"/>
                    </a:lnTo>
                    <a:lnTo>
                      <a:pt x="349" y="1025"/>
                    </a:lnTo>
                    <a:lnTo>
                      <a:pt x="362" y="1017"/>
                    </a:lnTo>
                    <a:lnTo>
                      <a:pt x="374" y="1025"/>
                    </a:lnTo>
                    <a:lnTo>
                      <a:pt x="386" y="1034"/>
                    </a:lnTo>
                    <a:lnTo>
                      <a:pt x="398" y="1038"/>
                    </a:lnTo>
                    <a:lnTo>
                      <a:pt x="402" y="1025"/>
                    </a:lnTo>
                    <a:lnTo>
                      <a:pt x="415" y="1013"/>
                    </a:lnTo>
                    <a:lnTo>
                      <a:pt x="427" y="1017"/>
                    </a:lnTo>
                    <a:lnTo>
                      <a:pt x="439" y="1017"/>
                    </a:lnTo>
                    <a:lnTo>
                      <a:pt x="447" y="1021"/>
                    </a:lnTo>
                    <a:lnTo>
                      <a:pt x="439" y="1029"/>
                    </a:lnTo>
                    <a:lnTo>
                      <a:pt x="435" y="1042"/>
                    </a:lnTo>
                    <a:lnTo>
                      <a:pt x="447" y="1046"/>
                    </a:lnTo>
                    <a:lnTo>
                      <a:pt x="459" y="1046"/>
                    </a:lnTo>
                    <a:lnTo>
                      <a:pt x="459" y="1034"/>
                    </a:lnTo>
                    <a:lnTo>
                      <a:pt x="484" y="1038"/>
                    </a:lnTo>
                    <a:lnTo>
                      <a:pt x="488" y="1029"/>
                    </a:lnTo>
                    <a:lnTo>
                      <a:pt x="500" y="1029"/>
                    </a:lnTo>
                    <a:lnTo>
                      <a:pt x="508" y="1017"/>
                    </a:lnTo>
                    <a:lnTo>
                      <a:pt x="520" y="1017"/>
                    </a:lnTo>
                    <a:lnTo>
                      <a:pt x="524" y="1005"/>
                    </a:lnTo>
                    <a:lnTo>
                      <a:pt x="529" y="1017"/>
                    </a:lnTo>
                    <a:lnTo>
                      <a:pt x="533" y="1029"/>
                    </a:lnTo>
                    <a:lnTo>
                      <a:pt x="549" y="1029"/>
                    </a:lnTo>
                    <a:lnTo>
                      <a:pt x="561" y="1025"/>
                    </a:lnTo>
                    <a:lnTo>
                      <a:pt x="569" y="1013"/>
                    </a:lnTo>
                    <a:lnTo>
                      <a:pt x="585" y="1005"/>
                    </a:lnTo>
                    <a:lnTo>
                      <a:pt x="610" y="1013"/>
                    </a:lnTo>
                    <a:lnTo>
                      <a:pt x="622" y="1017"/>
                    </a:lnTo>
                    <a:lnTo>
                      <a:pt x="634" y="1017"/>
                    </a:lnTo>
                    <a:lnTo>
                      <a:pt x="647" y="1013"/>
                    </a:lnTo>
                    <a:lnTo>
                      <a:pt x="659" y="1021"/>
                    </a:lnTo>
                    <a:lnTo>
                      <a:pt x="671" y="1025"/>
                    </a:lnTo>
                    <a:lnTo>
                      <a:pt x="683" y="1029"/>
                    </a:lnTo>
                    <a:lnTo>
                      <a:pt x="695" y="1029"/>
                    </a:lnTo>
                    <a:lnTo>
                      <a:pt x="708" y="1029"/>
                    </a:lnTo>
                    <a:lnTo>
                      <a:pt x="720" y="1029"/>
                    </a:lnTo>
                    <a:lnTo>
                      <a:pt x="732" y="1034"/>
                    </a:lnTo>
                    <a:lnTo>
                      <a:pt x="736" y="1046"/>
                    </a:lnTo>
                    <a:lnTo>
                      <a:pt x="773" y="1046"/>
                    </a:lnTo>
                    <a:lnTo>
                      <a:pt x="785" y="1054"/>
                    </a:lnTo>
                    <a:lnTo>
                      <a:pt x="785" y="1058"/>
                    </a:lnTo>
                    <a:lnTo>
                      <a:pt x="797" y="1054"/>
                    </a:lnTo>
                    <a:lnTo>
                      <a:pt x="809" y="1062"/>
                    </a:lnTo>
                    <a:lnTo>
                      <a:pt x="797" y="1070"/>
                    </a:lnTo>
                    <a:lnTo>
                      <a:pt x="809" y="1074"/>
                    </a:lnTo>
                    <a:lnTo>
                      <a:pt x="821" y="1066"/>
                    </a:lnTo>
                    <a:lnTo>
                      <a:pt x="834" y="1066"/>
                    </a:lnTo>
                    <a:lnTo>
                      <a:pt x="830" y="1078"/>
                    </a:lnTo>
                    <a:lnTo>
                      <a:pt x="842" y="1082"/>
                    </a:lnTo>
                    <a:lnTo>
                      <a:pt x="854" y="1086"/>
                    </a:lnTo>
                    <a:lnTo>
                      <a:pt x="866" y="1082"/>
                    </a:lnTo>
                    <a:lnTo>
                      <a:pt x="878" y="1082"/>
                    </a:lnTo>
                    <a:lnTo>
                      <a:pt x="887" y="1095"/>
                    </a:lnTo>
                    <a:lnTo>
                      <a:pt x="895" y="1107"/>
                    </a:lnTo>
                    <a:lnTo>
                      <a:pt x="891" y="1119"/>
                    </a:lnTo>
                    <a:lnTo>
                      <a:pt x="878" y="1123"/>
                    </a:lnTo>
                    <a:lnTo>
                      <a:pt x="866" y="1127"/>
                    </a:lnTo>
                    <a:lnTo>
                      <a:pt x="878" y="1127"/>
                    </a:lnTo>
                    <a:lnTo>
                      <a:pt x="891" y="1123"/>
                    </a:lnTo>
                    <a:lnTo>
                      <a:pt x="878" y="1135"/>
                    </a:lnTo>
                    <a:lnTo>
                      <a:pt x="891" y="1147"/>
                    </a:lnTo>
                    <a:lnTo>
                      <a:pt x="903" y="1147"/>
                    </a:lnTo>
                    <a:lnTo>
                      <a:pt x="899" y="1160"/>
                    </a:lnTo>
                    <a:lnTo>
                      <a:pt x="911" y="1168"/>
                    </a:lnTo>
                    <a:lnTo>
                      <a:pt x="923" y="1172"/>
                    </a:lnTo>
                    <a:lnTo>
                      <a:pt x="931" y="1176"/>
                    </a:lnTo>
                    <a:lnTo>
                      <a:pt x="944" y="1180"/>
                    </a:lnTo>
                    <a:lnTo>
                      <a:pt x="956" y="1184"/>
                    </a:lnTo>
                    <a:lnTo>
                      <a:pt x="968" y="1192"/>
                    </a:lnTo>
                    <a:lnTo>
                      <a:pt x="956" y="1196"/>
                    </a:lnTo>
                    <a:lnTo>
                      <a:pt x="964" y="1208"/>
                    </a:lnTo>
                    <a:lnTo>
                      <a:pt x="976" y="1213"/>
                    </a:lnTo>
                    <a:lnTo>
                      <a:pt x="988" y="1217"/>
                    </a:lnTo>
                    <a:lnTo>
                      <a:pt x="1001" y="1229"/>
                    </a:lnTo>
                    <a:lnTo>
                      <a:pt x="1013" y="1225"/>
                    </a:lnTo>
                    <a:lnTo>
                      <a:pt x="1001" y="1237"/>
                    </a:lnTo>
                    <a:lnTo>
                      <a:pt x="988" y="1237"/>
                    </a:lnTo>
                    <a:lnTo>
                      <a:pt x="976" y="1237"/>
                    </a:lnTo>
                    <a:lnTo>
                      <a:pt x="988" y="1245"/>
                    </a:lnTo>
                    <a:lnTo>
                      <a:pt x="1017" y="1245"/>
                    </a:lnTo>
                    <a:lnTo>
                      <a:pt x="1005" y="1249"/>
                    </a:lnTo>
                    <a:lnTo>
                      <a:pt x="988" y="1249"/>
                    </a:lnTo>
                    <a:lnTo>
                      <a:pt x="1001" y="1253"/>
                    </a:lnTo>
                    <a:lnTo>
                      <a:pt x="988" y="1261"/>
                    </a:lnTo>
                    <a:lnTo>
                      <a:pt x="976" y="1270"/>
                    </a:lnTo>
                    <a:lnTo>
                      <a:pt x="964" y="1270"/>
                    </a:lnTo>
                    <a:lnTo>
                      <a:pt x="956" y="1274"/>
                    </a:lnTo>
                    <a:lnTo>
                      <a:pt x="968" y="1278"/>
                    </a:lnTo>
                    <a:lnTo>
                      <a:pt x="980" y="1274"/>
                    </a:lnTo>
                    <a:lnTo>
                      <a:pt x="992" y="1270"/>
                    </a:lnTo>
                    <a:lnTo>
                      <a:pt x="1005" y="1265"/>
                    </a:lnTo>
                    <a:lnTo>
                      <a:pt x="1017" y="1257"/>
                    </a:lnTo>
                    <a:lnTo>
                      <a:pt x="1013" y="1270"/>
                    </a:lnTo>
                    <a:lnTo>
                      <a:pt x="1009" y="1282"/>
                    </a:lnTo>
                    <a:lnTo>
                      <a:pt x="1021" y="1286"/>
                    </a:lnTo>
                    <a:lnTo>
                      <a:pt x="1029" y="1298"/>
                    </a:lnTo>
                    <a:lnTo>
                      <a:pt x="1041" y="1306"/>
                    </a:lnTo>
                    <a:lnTo>
                      <a:pt x="1033" y="1314"/>
                    </a:lnTo>
                    <a:lnTo>
                      <a:pt x="1045" y="1322"/>
                    </a:lnTo>
                    <a:lnTo>
                      <a:pt x="1033" y="1322"/>
                    </a:lnTo>
                    <a:lnTo>
                      <a:pt x="1021" y="1331"/>
                    </a:lnTo>
                    <a:lnTo>
                      <a:pt x="1033" y="1339"/>
                    </a:lnTo>
                    <a:lnTo>
                      <a:pt x="1045" y="1339"/>
                    </a:lnTo>
                    <a:lnTo>
                      <a:pt x="1053" y="1351"/>
                    </a:lnTo>
                    <a:lnTo>
                      <a:pt x="1066" y="1359"/>
                    </a:lnTo>
                    <a:lnTo>
                      <a:pt x="1078" y="1363"/>
                    </a:lnTo>
                    <a:lnTo>
                      <a:pt x="1082" y="1367"/>
                    </a:lnTo>
                    <a:lnTo>
                      <a:pt x="1066" y="1367"/>
                    </a:lnTo>
                    <a:lnTo>
                      <a:pt x="1058" y="1375"/>
                    </a:lnTo>
                    <a:lnTo>
                      <a:pt x="1070" y="1379"/>
                    </a:lnTo>
                    <a:lnTo>
                      <a:pt x="1058" y="1388"/>
                    </a:lnTo>
                    <a:lnTo>
                      <a:pt x="1045" y="1392"/>
                    </a:lnTo>
                    <a:lnTo>
                      <a:pt x="1058" y="1400"/>
                    </a:lnTo>
                    <a:lnTo>
                      <a:pt x="1070" y="1404"/>
                    </a:lnTo>
                    <a:lnTo>
                      <a:pt x="1082" y="1400"/>
                    </a:lnTo>
                    <a:lnTo>
                      <a:pt x="1094" y="1408"/>
                    </a:lnTo>
                    <a:lnTo>
                      <a:pt x="1102" y="1416"/>
                    </a:lnTo>
                    <a:lnTo>
                      <a:pt x="1106" y="1428"/>
                    </a:lnTo>
                    <a:lnTo>
                      <a:pt x="1094" y="1432"/>
                    </a:lnTo>
                    <a:lnTo>
                      <a:pt x="1106" y="1436"/>
                    </a:lnTo>
                    <a:lnTo>
                      <a:pt x="1098" y="1449"/>
                    </a:lnTo>
                    <a:lnTo>
                      <a:pt x="1086" y="1457"/>
                    </a:lnTo>
                    <a:lnTo>
                      <a:pt x="1098" y="1465"/>
                    </a:lnTo>
                    <a:lnTo>
                      <a:pt x="1110" y="1469"/>
                    </a:lnTo>
                    <a:lnTo>
                      <a:pt x="1123" y="1465"/>
                    </a:lnTo>
                    <a:lnTo>
                      <a:pt x="1110" y="1469"/>
                    </a:lnTo>
                    <a:lnTo>
                      <a:pt x="1098" y="1469"/>
                    </a:lnTo>
                    <a:lnTo>
                      <a:pt x="1086" y="1469"/>
                    </a:lnTo>
                    <a:lnTo>
                      <a:pt x="1062" y="1465"/>
                    </a:lnTo>
                    <a:lnTo>
                      <a:pt x="1049" y="1469"/>
                    </a:lnTo>
                    <a:lnTo>
                      <a:pt x="1062" y="1477"/>
                    </a:lnTo>
                    <a:lnTo>
                      <a:pt x="1074" y="1481"/>
                    </a:lnTo>
                    <a:lnTo>
                      <a:pt x="1086" y="1473"/>
                    </a:lnTo>
                    <a:lnTo>
                      <a:pt x="1098" y="1481"/>
                    </a:lnTo>
                    <a:lnTo>
                      <a:pt x="1094" y="1493"/>
                    </a:lnTo>
                    <a:lnTo>
                      <a:pt x="1082" y="1501"/>
                    </a:lnTo>
                    <a:lnTo>
                      <a:pt x="1078" y="1501"/>
                    </a:lnTo>
                    <a:lnTo>
                      <a:pt x="1070" y="1514"/>
                    </a:lnTo>
                    <a:lnTo>
                      <a:pt x="1058" y="1526"/>
                    </a:lnTo>
                    <a:lnTo>
                      <a:pt x="1070" y="1530"/>
                    </a:lnTo>
                    <a:lnTo>
                      <a:pt x="1086" y="1530"/>
                    </a:lnTo>
                    <a:lnTo>
                      <a:pt x="1098" y="1526"/>
                    </a:lnTo>
                    <a:lnTo>
                      <a:pt x="1110" y="1518"/>
                    </a:lnTo>
                    <a:lnTo>
                      <a:pt x="1119" y="1506"/>
                    </a:lnTo>
                    <a:lnTo>
                      <a:pt x="1110" y="1522"/>
                    </a:lnTo>
                    <a:lnTo>
                      <a:pt x="1102" y="1530"/>
                    </a:lnTo>
                    <a:lnTo>
                      <a:pt x="1090" y="1534"/>
                    </a:lnTo>
                    <a:lnTo>
                      <a:pt x="1078" y="1534"/>
                    </a:lnTo>
                    <a:lnTo>
                      <a:pt x="1066" y="1538"/>
                    </a:lnTo>
                    <a:lnTo>
                      <a:pt x="1070" y="1546"/>
                    </a:lnTo>
                    <a:lnTo>
                      <a:pt x="1058" y="1546"/>
                    </a:lnTo>
                    <a:lnTo>
                      <a:pt x="1045" y="1550"/>
                    </a:lnTo>
                    <a:lnTo>
                      <a:pt x="1033" y="1558"/>
                    </a:lnTo>
                    <a:lnTo>
                      <a:pt x="1045" y="1562"/>
                    </a:lnTo>
                    <a:lnTo>
                      <a:pt x="1049" y="1579"/>
                    </a:lnTo>
                    <a:lnTo>
                      <a:pt x="1062" y="1591"/>
                    </a:lnTo>
                    <a:lnTo>
                      <a:pt x="1074" y="1583"/>
                    </a:lnTo>
                    <a:lnTo>
                      <a:pt x="1086" y="1587"/>
                    </a:lnTo>
                    <a:lnTo>
                      <a:pt x="1098" y="1595"/>
                    </a:lnTo>
                    <a:lnTo>
                      <a:pt x="1110" y="1595"/>
                    </a:lnTo>
                    <a:lnTo>
                      <a:pt x="1123" y="1591"/>
                    </a:lnTo>
                    <a:lnTo>
                      <a:pt x="1147" y="1587"/>
                    </a:lnTo>
                    <a:lnTo>
                      <a:pt x="1155" y="1575"/>
                    </a:lnTo>
                    <a:lnTo>
                      <a:pt x="1151" y="1562"/>
                    </a:lnTo>
                    <a:lnTo>
                      <a:pt x="1163" y="1562"/>
                    </a:lnTo>
                    <a:lnTo>
                      <a:pt x="1159" y="1550"/>
                    </a:lnTo>
                    <a:lnTo>
                      <a:pt x="1171" y="1550"/>
                    </a:lnTo>
                    <a:lnTo>
                      <a:pt x="1184" y="1538"/>
                    </a:lnTo>
                    <a:lnTo>
                      <a:pt x="1176" y="1526"/>
                    </a:lnTo>
                    <a:lnTo>
                      <a:pt x="1171" y="1514"/>
                    </a:lnTo>
                    <a:lnTo>
                      <a:pt x="1159" y="1506"/>
                    </a:lnTo>
                    <a:lnTo>
                      <a:pt x="1155" y="1493"/>
                    </a:lnTo>
                    <a:lnTo>
                      <a:pt x="1155" y="1481"/>
                    </a:lnTo>
                    <a:lnTo>
                      <a:pt x="1167" y="1481"/>
                    </a:lnTo>
                    <a:lnTo>
                      <a:pt x="1155" y="1485"/>
                    </a:lnTo>
                    <a:lnTo>
                      <a:pt x="1163" y="1497"/>
                    </a:lnTo>
                    <a:lnTo>
                      <a:pt x="1171" y="1510"/>
                    </a:lnTo>
                    <a:lnTo>
                      <a:pt x="1184" y="1522"/>
                    </a:lnTo>
                    <a:lnTo>
                      <a:pt x="1184" y="1530"/>
                    </a:lnTo>
                    <a:lnTo>
                      <a:pt x="1196" y="1542"/>
                    </a:lnTo>
                    <a:lnTo>
                      <a:pt x="1208" y="1538"/>
                    </a:lnTo>
                    <a:lnTo>
                      <a:pt x="1212" y="1526"/>
                    </a:lnTo>
                    <a:lnTo>
                      <a:pt x="1224" y="1522"/>
                    </a:lnTo>
                    <a:lnTo>
                      <a:pt x="1212" y="1534"/>
                    </a:lnTo>
                    <a:lnTo>
                      <a:pt x="1204" y="1546"/>
                    </a:lnTo>
                    <a:lnTo>
                      <a:pt x="1192" y="1554"/>
                    </a:lnTo>
                    <a:lnTo>
                      <a:pt x="1204" y="1558"/>
                    </a:lnTo>
                    <a:lnTo>
                      <a:pt x="1228" y="1558"/>
                    </a:lnTo>
                    <a:lnTo>
                      <a:pt x="1241" y="1562"/>
                    </a:lnTo>
                    <a:lnTo>
                      <a:pt x="1253" y="1562"/>
                    </a:lnTo>
                    <a:lnTo>
                      <a:pt x="1265" y="1562"/>
                    </a:lnTo>
                    <a:lnTo>
                      <a:pt x="1277" y="1558"/>
                    </a:lnTo>
                    <a:lnTo>
                      <a:pt x="1289" y="1554"/>
                    </a:lnTo>
                    <a:lnTo>
                      <a:pt x="1281" y="1567"/>
                    </a:lnTo>
                    <a:lnTo>
                      <a:pt x="1257" y="1571"/>
                    </a:lnTo>
                    <a:lnTo>
                      <a:pt x="1245" y="1571"/>
                    </a:lnTo>
                    <a:lnTo>
                      <a:pt x="1232" y="1575"/>
                    </a:lnTo>
                    <a:lnTo>
                      <a:pt x="1220" y="1579"/>
                    </a:lnTo>
                    <a:lnTo>
                      <a:pt x="1208" y="1587"/>
                    </a:lnTo>
                    <a:lnTo>
                      <a:pt x="1220" y="1591"/>
                    </a:lnTo>
                    <a:lnTo>
                      <a:pt x="1232" y="1591"/>
                    </a:lnTo>
                    <a:lnTo>
                      <a:pt x="1245" y="1591"/>
                    </a:lnTo>
                    <a:lnTo>
                      <a:pt x="1257" y="1587"/>
                    </a:lnTo>
                    <a:lnTo>
                      <a:pt x="1269" y="1583"/>
                    </a:lnTo>
                    <a:lnTo>
                      <a:pt x="1281" y="1579"/>
                    </a:lnTo>
                    <a:lnTo>
                      <a:pt x="1294" y="1579"/>
                    </a:lnTo>
                    <a:lnTo>
                      <a:pt x="1306" y="1579"/>
                    </a:lnTo>
                    <a:lnTo>
                      <a:pt x="1294" y="1583"/>
                    </a:lnTo>
                    <a:lnTo>
                      <a:pt x="1269" y="1587"/>
                    </a:lnTo>
                    <a:lnTo>
                      <a:pt x="1257" y="1591"/>
                    </a:lnTo>
                    <a:lnTo>
                      <a:pt x="1253" y="1603"/>
                    </a:lnTo>
                    <a:lnTo>
                      <a:pt x="1241" y="1607"/>
                    </a:lnTo>
                    <a:lnTo>
                      <a:pt x="1253" y="1611"/>
                    </a:lnTo>
                    <a:lnTo>
                      <a:pt x="1265" y="1607"/>
                    </a:lnTo>
                    <a:lnTo>
                      <a:pt x="1277" y="1599"/>
                    </a:lnTo>
                    <a:lnTo>
                      <a:pt x="1289" y="1595"/>
                    </a:lnTo>
                    <a:lnTo>
                      <a:pt x="1294" y="1607"/>
                    </a:lnTo>
                    <a:lnTo>
                      <a:pt x="1281" y="1607"/>
                    </a:lnTo>
                    <a:lnTo>
                      <a:pt x="1269" y="1607"/>
                    </a:lnTo>
                    <a:lnTo>
                      <a:pt x="1257" y="1615"/>
                    </a:lnTo>
                    <a:lnTo>
                      <a:pt x="1269" y="1619"/>
                    </a:lnTo>
                    <a:lnTo>
                      <a:pt x="1281" y="1619"/>
                    </a:lnTo>
                    <a:lnTo>
                      <a:pt x="1294" y="1619"/>
                    </a:lnTo>
                    <a:lnTo>
                      <a:pt x="1306" y="1619"/>
                    </a:lnTo>
                    <a:lnTo>
                      <a:pt x="1310" y="1632"/>
                    </a:lnTo>
                    <a:lnTo>
                      <a:pt x="1322" y="1632"/>
                    </a:lnTo>
                    <a:lnTo>
                      <a:pt x="1310" y="1636"/>
                    </a:lnTo>
                    <a:lnTo>
                      <a:pt x="1298" y="1632"/>
                    </a:lnTo>
                    <a:lnTo>
                      <a:pt x="1285" y="1628"/>
                    </a:lnTo>
                    <a:lnTo>
                      <a:pt x="1273" y="1628"/>
                    </a:lnTo>
                    <a:lnTo>
                      <a:pt x="1285" y="1636"/>
                    </a:lnTo>
                    <a:lnTo>
                      <a:pt x="1298" y="1644"/>
                    </a:lnTo>
                    <a:lnTo>
                      <a:pt x="1310" y="1644"/>
                    </a:lnTo>
                    <a:lnTo>
                      <a:pt x="1322" y="1652"/>
                    </a:lnTo>
                    <a:lnTo>
                      <a:pt x="1334" y="1648"/>
                    </a:lnTo>
                    <a:lnTo>
                      <a:pt x="1342" y="1660"/>
                    </a:lnTo>
                    <a:lnTo>
                      <a:pt x="1330" y="1660"/>
                    </a:lnTo>
                    <a:lnTo>
                      <a:pt x="1318" y="1656"/>
                    </a:lnTo>
                    <a:lnTo>
                      <a:pt x="1306" y="1660"/>
                    </a:lnTo>
                    <a:lnTo>
                      <a:pt x="1318" y="1668"/>
                    </a:lnTo>
                    <a:lnTo>
                      <a:pt x="1342" y="1672"/>
                    </a:lnTo>
                    <a:lnTo>
                      <a:pt x="1330" y="1672"/>
                    </a:lnTo>
                    <a:lnTo>
                      <a:pt x="1342" y="1680"/>
                    </a:lnTo>
                    <a:lnTo>
                      <a:pt x="1330" y="1685"/>
                    </a:lnTo>
                    <a:lnTo>
                      <a:pt x="1318" y="1680"/>
                    </a:lnTo>
                    <a:lnTo>
                      <a:pt x="1330" y="1689"/>
                    </a:lnTo>
                    <a:lnTo>
                      <a:pt x="1342" y="1697"/>
                    </a:lnTo>
                    <a:lnTo>
                      <a:pt x="1355" y="1685"/>
                    </a:lnTo>
                    <a:lnTo>
                      <a:pt x="1346" y="1697"/>
                    </a:lnTo>
                    <a:lnTo>
                      <a:pt x="1334" y="1705"/>
                    </a:lnTo>
                    <a:lnTo>
                      <a:pt x="1322" y="1701"/>
                    </a:lnTo>
                    <a:lnTo>
                      <a:pt x="1289" y="1693"/>
                    </a:lnTo>
                    <a:lnTo>
                      <a:pt x="1273" y="1689"/>
                    </a:lnTo>
                    <a:lnTo>
                      <a:pt x="1265" y="1680"/>
                    </a:lnTo>
                    <a:lnTo>
                      <a:pt x="1249" y="1672"/>
                    </a:lnTo>
                    <a:lnTo>
                      <a:pt x="1241" y="1668"/>
                    </a:lnTo>
                    <a:lnTo>
                      <a:pt x="1224" y="1660"/>
                    </a:lnTo>
                    <a:lnTo>
                      <a:pt x="1212" y="1660"/>
                    </a:lnTo>
                    <a:lnTo>
                      <a:pt x="1200" y="1660"/>
                    </a:lnTo>
                    <a:lnTo>
                      <a:pt x="1188" y="1660"/>
                    </a:lnTo>
                    <a:lnTo>
                      <a:pt x="1176" y="1660"/>
                    </a:lnTo>
                    <a:lnTo>
                      <a:pt x="1163" y="1656"/>
                    </a:lnTo>
                    <a:lnTo>
                      <a:pt x="1151" y="1652"/>
                    </a:lnTo>
                    <a:lnTo>
                      <a:pt x="1139" y="1652"/>
                    </a:lnTo>
                    <a:lnTo>
                      <a:pt x="1127" y="1656"/>
                    </a:lnTo>
                    <a:lnTo>
                      <a:pt x="1114" y="1660"/>
                    </a:lnTo>
                    <a:lnTo>
                      <a:pt x="1119" y="1676"/>
                    </a:lnTo>
                    <a:lnTo>
                      <a:pt x="1131" y="1685"/>
                    </a:lnTo>
                    <a:lnTo>
                      <a:pt x="1143" y="1693"/>
                    </a:lnTo>
                    <a:lnTo>
                      <a:pt x="1155" y="1701"/>
                    </a:lnTo>
                    <a:lnTo>
                      <a:pt x="1167" y="1701"/>
                    </a:lnTo>
                    <a:lnTo>
                      <a:pt x="1180" y="1705"/>
                    </a:lnTo>
                    <a:lnTo>
                      <a:pt x="1192" y="1705"/>
                    </a:lnTo>
                    <a:lnTo>
                      <a:pt x="1204" y="1709"/>
                    </a:lnTo>
                    <a:lnTo>
                      <a:pt x="1216" y="1713"/>
                    </a:lnTo>
                    <a:lnTo>
                      <a:pt x="1228" y="1717"/>
                    </a:lnTo>
                    <a:lnTo>
                      <a:pt x="1241" y="1729"/>
                    </a:lnTo>
                    <a:lnTo>
                      <a:pt x="1253" y="1737"/>
                    </a:lnTo>
                    <a:lnTo>
                      <a:pt x="1265" y="1737"/>
                    </a:lnTo>
                    <a:lnTo>
                      <a:pt x="1277" y="1741"/>
                    </a:lnTo>
                    <a:lnTo>
                      <a:pt x="1289" y="1741"/>
                    </a:lnTo>
                    <a:lnTo>
                      <a:pt x="1294" y="1741"/>
                    </a:lnTo>
                    <a:lnTo>
                      <a:pt x="1294" y="1746"/>
                    </a:lnTo>
                    <a:lnTo>
                      <a:pt x="1306" y="1741"/>
                    </a:lnTo>
                    <a:lnTo>
                      <a:pt x="1318" y="1737"/>
                    </a:lnTo>
                    <a:lnTo>
                      <a:pt x="1330" y="1741"/>
                    </a:lnTo>
                    <a:lnTo>
                      <a:pt x="1318" y="1741"/>
                    </a:lnTo>
                    <a:lnTo>
                      <a:pt x="1330" y="1746"/>
                    </a:lnTo>
                    <a:lnTo>
                      <a:pt x="1342" y="1741"/>
                    </a:lnTo>
                    <a:lnTo>
                      <a:pt x="1346" y="1741"/>
                    </a:lnTo>
                    <a:lnTo>
                      <a:pt x="1359" y="1737"/>
                    </a:lnTo>
                    <a:lnTo>
                      <a:pt x="1371" y="1737"/>
                    </a:lnTo>
                    <a:lnTo>
                      <a:pt x="1375" y="1741"/>
                    </a:lnTo>
                    <a:lnTo>
                      <a:pt x="1371" y="1746"/>
                    </a:lnTo>
                    <a:lnTo>
                      <a:pt x="1359" y="1754"/>
                    </a:lnTo>
                    <a:lnTo>
                      <a:pt x="1371" y="1758"/>
                    </a:lnTo>
                    <a:lnTo>
                      <a:pt x="1375" y="1770"/>
                    </a:lnTo>
                    <a:lnTo>
                      <a:pt x="1363" y="1766"/>
                    </a:lnTo>
                    <a:lnTo>
                      <a:pt x="1351" y="1766"/>
                    </a:lnTo>
                    <a:lnTo>
                      <a:pt x="1338" y="1778"/>
                    </a:lnTo>
                    <a:lnTo>
                      <a:pt x="1351" y="1778"/>
                    </a:lnTo>
                    <a:lnTo>
                      <a:pt x="1363" y="1786"/>
                    </a:lnTo>
                    <a:lnTo>
                      <a:pt x="1351" y="1782"/>
                    </a:lnTo>
                    <a:lnTo>
                      <a:pt x="1338" y="1786"/>
                    </a:lnTo>
                    <a:lnTo>
                      <a:pt x="1334" y="1798"/>
                    </a:lnTo>
                    <a:lnTo>
                      <a:pt x="1351" y="1794"/>
                    </a:lnTo>
                    <a:lnTo>
                      <a:pt x="1359" y="1790"/>
                    </a:lnTo>
                    <a:lnTo>
                      <a:pt x="1371" y="1794"/>
                    </a:lnTo>
                    <a:lnTo>
                      <a:pt x="1359" y="1794"/>
                    </a:lnTo>
                    <a:lnTo>
                      <a:pt x="1351" y="1798"/>
                    </a:lnTo>
                    <a:lnTo>
                      <a:pt x="1338" y="1803"/>
                    </a:lnTo>
                    <a:lnTo>
                      <a:pt x="1330" y="1815"/>
                    </a:lnTo>
                    <a:lnTo>
                      <a:pt x="1326" y="1827"/>
                    </a:lnTo>
                    <a:lnTo>
                      <a:pt x="1338" y="1831"/>
                    </a:lnTo>
                    <a:lnTo>
                      <a:pt x="1351" y="1827"/>
                    </a:lnTo>
                    <a:lnTo>
                      <a:pt x="1359" y="1815"/>
                    </a:lnTo>
                    <a:lnTo>
                      <a:pt x="1359" y="1827"/>
                    </a:lnTo>
                    <a:lnTo>
                      <a:pt x="1371" y="1835"/>
                    </a:lnTo>
                    <a:lnTo>
                      <a:pt x="1359" y="1835"/>
                    </a:lnTo>
                    <a:lnTo>
                      <a:pt x="1346" y="1839"/>
                    </a:lnTo>
                    <a:lnTo>
                      <a:pt x="1359" y="1843"/>
                    </a:lnTo>
                    <a:lnTo>
                      <a:pt x="1371" y="1843"/>
                    </a:lnTo>
                    <a:lnTo>
                      <a:pt x="1359" y="1847"/>
                    </a:lnTo>
                    <a:lnTo>
                      <a:pt x="1367" y="1859"/>
                    </a:lnTo>
                    <a:lnTo>
                      <a:pt x="1355" y="1851"/>
                    </a:lnTo>
                    <a:lnTo>
                      <a:pt x="1346" y="1839"/>
                    </a:lnTo>
                    <a:lnTo>
                      <a:pt x="1334" y="1835"/>
                    </a:lnTo>
                    <a:lnTo>
                      <a:pt x="1322" y="1839"/>
                    </a:lnTo>
                    <a:lnTo>
                      <a:pt x="1322" y="1847"/>
                    </a:lnTo>
                    <a:lnTo>
                      <a:pt x="1322" y="1859"/>
                    </a:lnTo>
                    <a:lnTo>
                      <a:pt x="1330" y="1855"/>
                    </a:lnTo>
                    <a:lnTo>
                      <a:pt x="1318" y="1864"/>
                    </a:lnTo>
                    <a:lnTo>
                      <a:pt x="1318" y="1876"/>
                    </a:lnTo>
                    <a:lnTo>
                      <a:pt x="1330" y="1872"/>
                    </a:lnTo>
                    <a:lnTo>
                      <a:pt x="1342" y="1872"/>
                    </a:lnTo>
                    <a:lnTo>
                      <a:pt x="1338" y="1884"/>
                    </a:lnTo>
                    <a:lnTo>
                      <a:pt x="1326" y="1884"/>
                    </a:lnTo>
                    <a:lnTo>
                      <a:pt x="1318" y="1896"/>
                    </a:lnTo>
                    <a:lnTo>
                      <a:pt x="1306" y="1896"/>
                    </a:lnTo>
                    <a:lnTo>
                      <a:pt x="1294" y="1900"/>
                    </a:lnTo>
                    <a:lnTo>
                      <a:pt x="1281" y="1900"/>
                    </a:lnTo>
                    <a:lnTo>
                      <a:pt x="1269" y="1892"/>
                    </a:lnTo>
                    <a:lnTo>
                      <a:pt x="1257" y="1896"/>
                    </a:lnTo>
                    <a:lnTo>
                      <a:pt x="1245" y="1896"/>
                    </a:lnTo>
                    <a:lnTo>
                      <a:pt x="1232" y="1900"/>
                    </a:lnTo>
                    <a:lnTo>
                      <a:pt x="1245" y="1900"/>
                    </a:lnTo>
                    <a:lnTo>
                      <a:pt x="1232" y="1908"/>
                    </a:lnTo>
                    <a:lnTo>
                      <a:pt x="1220" y="1916"/>
                    </a:lnTo>
                    <a:lnTo>
                      <a:pt x="1208" y="1916"/>
                    </a:lnTo>
                    <a:lnTo>
                      <a:pt x="1196" y="1921"/>
                    </a:lnTo>
                    <a:lnTo>
                      <a:pt x="1208" y="1925"/>
                    </a:lnTo>
                    <a:lnTo>
                      <a:pt x="1220" y="1921"/>
                    </a:lnTo>
                    <a:lnTo>
                      <a:pt x="1232" y="1921"/>
                    </a:lnTo>
                    <a:lnTo>
                      <a:pt x="1220" y="1925"/>
                    </a:lnTo>
                    <a:lnTo>
                      <a:pt x="1232" y="1925"/>
                    </a:lnTo>
                    <a:lnTo>
                      <a:pt x="1245" y="1933"/>
                    </a:lnTo>
                    <a:lnTo>
                      <a:pt x="1257" y="1933"/>
                    </a:lnTo>
                    <a:lnTo>
                      <a:pt x="1265" y="1929"/>
                    </a:lnTo>
                    <a:lnTo>
                      <a:pt x="1277" y="1929"/>
                    </a:lnTo>
                    <a:lnTo>
                      <a:pt x="1289" y="1925"/>
                    </a:lnTo>
                    <a:lnTo>
                      <a:pt x="1302" y="1916"/>
                    </a:lnTo>
                    <a:lnTo>
                      <a:pt x="1289" y="1908"/>
                    </a:lnTo>
                    <a:lnTo>
                      <a:pt x="1302" y="1912"/>
                    </a:lnTo>
                    <a:lnTo>
                      <a:pt x="1318" y="1908"/>
                    </a:lnTo>
                    <a:lnTo>
                      <a:pt x="1326" y="1904"/>
                    </a:lnTo>
                    <a:lnTo>
                      <a:pt x="1342" y="1904"/>
                    </a:lnTo>
                    <a:lnTo>
                      <a:pt x="1330" y="1908"/>
                    </a:lnTo>
                    <a:lnTo>
                      <a:pt x="1318" y="1912"/>
                    </a:lnTo>
                    <a:lnTo>
                      <a:pt x="1318" y="1925"/>
                    </a:lnTo>
                    <a:lnTo>
                      <a:pt x="1306" y="1929"/>
                    </a:lnTo>
                    <a:lnTo>
                      <a:pt x="1318" y="1929"/>
                    </a:lnTo>
                    <a:lnTo>
                      <a:pt x="1326" y="1937"/>
                    </a:lnTo>
                    <a:lnTo>
                      <a:pt x="1318" y="1933"/>
                    </a:lnTo>
                    <a:lnTo>
                      <a:pt x="1306" y="1937"/>
                    </a:lnTo>
                    <a:lnTo>
                      <a:pt x="1318" y="1941"/>
                    </a:lnTo>
                    <a:lnTo>
                      <a:pt x="1330" y="1945"/>
                    </a:lnTo>
                    <a:lnTo>
                      <a:pt x="1342" y="1953"/>
                    </a:lnTo>
                    <a:lnTo>
                      <a:pt x="1355" y="1957"/>
                    </a:lnTo>
                    <a:lnTo>
                      <a:pt x="1379" y="1961"/>
                    </a:lnTo>
                    <a:lnTo>
                      <a:pt x="1363" y="1961"/>
                    </a:lnTo>
                    <a:lnTo>
                      <a:pt x="1351" y="1965"/>
                    </a:lnTo>
                    <a:lnTo>
                      <a:pt x="1342" y="1957"/>
                    </a:lnTo>
                    <a:lnTo>
                      <a:pt x="1326" y="1953"/>
                    </a:lnTo>
                    <a:lnTo>
                      <a:pt x="1318" y="1949"/>
                    </a:lnTo>
                    <a:lnTo>
                      <a:pt x="1289" y="1949"/>
                    </a:lnTo>
                    <a:lnTo>
                      <a:pt x="1281" y="1949"/>
                    </a:lnTo>
                    <a:lnTo>
                      <a:pt x="1269" y="1949"/>
                    </a:lnTo>
                    <a:lnTo>
                      <a:pt x="1257" y="1945"/>
                    </a:lnTo>
                    <a:lnTo>
                      <a:pt x="1232" y="1933"/>
                    </a:lnTo>
                    <a:lnTo>
                      <a:pt x="1220" y="1937"/>
                    </a:lnTo>
                    <a:lnTo>
                      <a:pt x="1232" y="1941"/>
                    </a:lnTo>
                    <a:lnTo>
                      <a:pt x="1245" y="1945"/>
                    </a:lnTo>
                    <a:lnTo>
                      <a:pt x="1232" y="1945"/>
                    </a:lnTo>
                    <a:lnTo>
                      <a:pt x="1220" y="1941"/>
                    </a:lnTo>
                    <a:lnTo>
                      <a:pt x="1208" y="1937"/>
                    </a:lnTo>
                    <a:lnTo>
                      <a:pt x="1196" y="1933"/>
                    </a:lnTo>
                    <a:lnTo>
                      <a:pt x="1184" y="1937"/>
                    </a:lnTo>
                    <a:lnTo>
                      <a:pt x="1196" y="1937"/>
                    </a:lnTo>
                    <a:lnTo>
                      <a:pt x="1208" y="1945"/>
                    </a:lnTo>
                    <a:lnTo>
                      <a:pt x="1220" y="1953"/>
                    </a:lnTo>
                    <a:lnTo>
                      <a:pt x="1232" y="1957"/>
                    </a:lnTo>
                    <a:lnTo>
                      <a:pt x="1245" y="1957"/>
                    </a:lnTo>
                    <a:lnTo>
                      <a:pt x="1257" y="1961"/>
                    </a:lnTo>
                    <a:lnTo>
                      <a:pt x="1245" y="1961"/>
                    </a:lnTo>
                    <a:lnTo>
                      <a:pt x="1232" y="1961"/>
                    </a:lnTo>
                    <a:lnTo>
                      <a:pt x="1220" y="1957"/>
                    </a:lnTo>
                    <a:lnTo>
                      <a:pt x="1208" y="1949"/>
                    </a:lnTo>
                    <a:lnTo>
                      <a:pt x="1196" y="1949"/>
                    </a:lnTo>
                    <a:lnTo>
                      <a:pt x="1208" y="1953"/>
                    </a:lnTo>
                    <a:lnTo>
                      <a:pt x="1196" y="1957"/>
                    </a:lnTo>
                    <a:lnTo>
                      <a:pt x="1188" y="1969"/>
                    </a:lnTo>
                    <a:lnTo>
                      <a:pt x="1180" y="1965"/>
                    </a:lnTo>
                    <a:lnTo>
                      <a:pt x="1188" y="1973"/>
                    </a:lnTo>
                    <a:lnTo>
                      <a:pt x="1180" y="1973"/>
                    </a:lnTo>
                    <a:lnTo>
                      <a:pt x="1167" y="1973"/>
                    </a:lnTo>
                    <a:lnTo>
                      <a:pt x="1171" y="1986"/>
                    </a:lnTo>
                    <a:lnTo>
                      <a:pt x="1163" y="1994"/>
                    </a:lnTo>
                    <a:lnTo>
                      <a:pt x="1171" y="2002"/>
                    </a:lnTo>
                    <a:lnTo>
                      <a:pt x="1188" y="1998"/>
                    </a:lnTo>
                    <a:lnTo>
                      <a:pt x="1196" y="1986"/>
                    </a:lnTo>
                    <a:lnTo>
                      <a:pt x="1208" y="1977"/>
                    </a:lnTo>
                    <a:lnTo>
                      <a:pt x="1220" y="1977"/>
                    </a:lnTo>
                    <a:lnTo>
                      <a:pt x="1232" y="1973"/>
                    </a:lnTo>
                    <a:lnTo>
                      <a:pt x="1245" y="1969"/>
                    </a:lnTo>
                    <a:lnTo>
                      <a:pt x="1257" y="1965"/>
                    </a:lnTo>
                    <a:lnTo>
                      <a:pt x="1269" y="1965"/>
                    </a:lnTo>
                    <a:lnTo>
                      <a:pt x="1281" y="1961"/>
                    </a:lnTo>
                    <a:lnTo>
                      <a:pt x="1269" y="1965"/>
                    </a:lnTo>
                    <a:lnTo>
                      <a:pt x="1257" y="1965"/>
                    </a:lnTo>
                    <a:lnTo>
                      <a:pt x="1269" y="1977"/>
                    </a:lnTo>
                    <a:lnTo>
                      <a:pt x="1281" y="1977"/>
                    </a:lnTo>
                    <a:lnTo>
                      <a:pt x="1289" y="1977"/>
                    </a:lnTo>
                    <a:lnTo>
                      <a:pt x="1302" y="1982"/>
                    </a:lnTo>
                    <a:lnTo>
                      <a:pt x="1298" y="1969"/>
                    </a:lnTo>
                    <a:lnTo>
                      <a:pt x="1310" y="1961"/>
                    </a:lnTo>
                    <a:lnTo>
                      <a:pt x="1322" y="1957"/>
                    </a:lnTo>
                    <a:lnTo>
                      <a:pt x="1310" y="1965"/>
                    </a:lnTo>
                    <a:lnTo>
                      <a:pt x="1314" y="1977"/>
                    </a:lnTo>
                    <a:lnTo>
                      <a:pt x="1326" y="1977"/>
                    </a:lnTo>
                    <a:lnTo>
                      <a:pt x="1338" y="1977"/>
                    </a:lnTo>
                    <a:lnTo>
                      <a:pt x="1342" y="1965"/>
                    </a:lnTo>
                    <a:lnTo>
                      <a:pt x="1355" y="1965"/>
                    </a:lnTo>
                    <a:lnTo>
                      <a:pt x="1367" y="1969"/>
                    </a:lnTo>
                    <a:lnTo>
                      <a:pt x="1355" y="1973"/>
                    </a:lnTo>
                    <a:lnTo>
                      <a:pt x="1342" y="1977"/>
                    </a:lnTo>
                    <a:lnTo>
                      <a:pt x="1330" y="1982"/>
                    </a:lnTo>
                    <a:lnTo>
                      <a:pt x="1318" y="1982"/>
                    </a:lnTo>
                    <a:lnTo>
                      <a:pt x="1330" y="1990"/>
                    </a:lnTo>
                    <a:lnTo>
                      <a:pt x="1342" y="1990"/>
                    </a:lnTo>
                    <a:lnTo>
                      <a:pt x="1355" y="1986"/>
                    </a:lnTo>
                    <a:lnTo>
                      <a:pt x="1367" y="1982"/>
                    </a:lnTo>
                    <a:lnTo>
                      <a:pt x="1379" y="1982"/>
                    </a:lnTo>
                    <a:lnTo>
                      <a:pt x="1387" y="1986"/>
                    </a:lnTo>
                    <a:lnTo>
                      <a:pt x="1387" y="1986"/>
                    </a:lnTo>
                    <a:lnTo>
                      <a:pt x="1375" y="1982"/>
                    </a:lnTo>
                    <a:lnTo>
                      <a:pt x="1363" y="1986"/>
                    </a:lnTo>
                    <a:lnTo>
                      <a:pt x="1351" y="1990"/>
                    </a:lnTo>
                    <a:lnTo>
                      <a:pt x="1338" y="1994"/>
                    </a:lnTo>
                    <a:lnTo>
                      <a:pt x="1351" y="2002"/>
                    </a:lnTo>
                    <a:lnTo>
                      <a:pt x="1363" y="2002"/>
                    </a:lnTo>
                    <a:lnTo>
                      <a:pt x="1379" y="2006"/>
                    </a:lnTo>
                    <a:lnTo>
                      <a:pt x="1363" y="2006"/>
                    </a:lnTo>
                    <a:lnTo>
                      <a:pt x="1351" y="2006"/>
                    </a:lnTo>
                    <a:lnTo>
                      <a:pt x="1342" y="2002"/>
                    </a:lnTo>
                    <a:lnTo>
                      <a:pt x="1330" y="1998"/>
                    </a:lnTo>
                    <a:lnTo>
                      <a:pt x="1318" y="1994"/>
                    </a:lnTo>
                    <a:lnTo>
                      <a:pt x="1306" y="1986"/>
                    </a:lnTo>
                    <a:lnTo>
                      <a:pt x="1289" y="1990"/>
                    </a:lnTo>
                    <a:lnTo>
                      <a:pt x="1281" y="1994"/>
                    </a:lnTo>
                    <a:lnTo>
                      <a:pt x="1265" y="1986"/>
                    </a:lnTo>
                    <a:lnTo>
                      <a:pt x="1257" y="1982"/>
                    </a:lnTo>
                    <a:lnTo>
                      <a:pt x="1245" y="1977"/>
                    </a:lnTo>
                    <a:lnTo>
                      <a:pt x="1232" y="1977"/>
                    </a:lnTo>
                    <a:lnTo>
                      <a:pt x="1220" y="1982"/>
                    </a:lnTo>
                    <a:lnTo>
                      <a:pt x="1232" y="1982"/>
                    </a:lnTo>
                    <a:lnTo>
                      <a:pt x="1208" y="1986"/>
                    </a:lnTo>
                    <a:lnTo>
                      <a:pt x="1196" y="1994"/>
                    </a:lnTo>
                    <a:lnTo>
                      <a:pt x="1184" y="2002"/>
                    </a:lnTo>
                    <a:lnTo>
                      <a:pt x="1171" y="2006"/>
                    </a:lnTo>
                    <a:lnTo>
                      <a:pt x="1159" y="2014"/>
                    </a:lnTo>
                    <a:lnTo>
                      <a:pt x="1155" y="2026"/>
                    </a:lnTo>
                    <a:lnTo>
                      <a:pt x="1167" y="2034"/>
                    </a:lnTo>
                    <a:lnTo>
                      <a:pt x="1192" y="2022"/>
                    </a:lnTo>
                    <a:lnTo>
                      <a:pt x="1204" y="2026"/>
                    </a:lnTo>
                    <a:lnTo>
                      <a:pt x="1216" y="2022"/>
                    </a:lnTo>
                    <a:lnTo>
                      <a:pt x="1228" y="2022"/>
                    </a:lnTo>
                    <a:lnTo>
                      <a:pt x="1241" y="2018"/>
                    </a:lnTo>
                    <a:lnTo>
                      <a:pt x="1253" y="2018"/>
                    </a:lnTo>
                    <a:lnTo>
                      <a:pt x="1265" y="2018"/>
                    </a:lnTo>
                    <a:lnTo>
                      <a:pt x="1277" y="2018"/>
                    </a:lnTo>
                    <a:lnTo>
                      <a:pt x="1289" y="2018"/>
                    </a:lnTo>
                    <a:lnTo>
                      <a:pt x="1302" y="2018"/>
                    </a:lnTo>
                    <a:lnTo>
                      <a:pt x="1314" y="2014"/>
                    </a:lnTo>
                    <a:lnTo>
                      <a:pt x="1302" y="2018"/>
                    </a:lnTo>
                    <a:lnTo>
                      <a:pt x="1306" y="2030"/>
                    </a:lnTo>
                    <a:lnTo>
                      <a:pt x="1318" y="2043"/>
                    </a:lnTo>
                    <a:lnTo>
                      <a:pt x="1330" y="2039"/>
                    </a:lnTo>
                    <a:lnTo>
                      <a:pt x="1342" y="2034"/>
                    </a:lnTo>
                    <a:lnTo>
                      <a:pt x="1355" y="2034"/>
                    </a:lnTo>
                    <a:lnTo>
                      <a:pt x="1367" y="2039"/>
                    </a:lnTo>
                    <a:lnTo>
                      <a:pt x="1355" y="2039"/>
                    </a:lnTo>
                    <a:lnTo>
                      <a:pt x="1342" y="2039"/>
                    </a:lnTo>
                    <a:lnTo>
                      <a:pt x="1330" y="2043"/>
                    </a:lnTo>
                    <a:lnTo>
                      <a:pt x="1318" y="2043"/>
                    </a:lnTo>
                    <a:lnTo>
                      <a:pt x="1306" y="2034"/>
                    </a:lnTo>
                    <a:lnTo>
                      <a:pt x="1298" y="2022"/>
                    </a:lnTo>
                    <a:lnTo>
                      <a:pt x="1281" y="2022"/>
                    </a:lnTo>
                    <a:lnTo>
                      <a:pt x="1273" y="2022"/>
                    </a:lnTo>
                    <a:lnTo>
                      <a:pt x="1261" y="2018"/>
                    </a:lnTo>
                    <a:lnTo>
                      <a:pt x="1249" y="2018"/>
                    </a:lnTo>
                    <a:lnTo>
                      <a:pt x="1237" y="2026"/>
                    </a:lnTo>
                    <a:lnTo>
                      <a:pt x="1224" y="2026"/>
                    </a:lnTo>
                    <a:lnTo>
                      <a:pt x="1212" y="2030"/>
                    </a:lnTo>
                    <a:lnTo>
                      <a:pt x="1200" y="2030"/>
                    </a:lnTo>
                    <a:lnTo>
                      <a:pt x="1188" y="2030"/>
                    </a:lnTo>
                    <a:lnTo>
                      <a:pt x="1176" y="2030"/>
                    </a:lnTo>
                    <a:lnTo>
                      <a:pt x="1163" y="2039"/>
                    </a:lnTo>
                    <a:lnTo>
                      <a:pt x="1155" y="2043"/>
                    </a:lnTo>
                    <a:lnTo>
                      <a:pt x="1163" y="2047"/>
                    </a:lnTo>
                    <a:lnTo>
                      <a:pt x="1176" y="2047"/>
                    </a:lnTo>
                    <a:lnTo>
                      <a:pt x="1163" y="2051"/>
                    </a:lnTo>
                    <a:lnTo>
                      <a:pt x="1176" y="2055"/>
                    </a:lnTo>
                    <a:lnTo>
                      <a:pt x="1188" y="2055"/>
                    </a:lnTo>
                    <a:lnTo>
                      <a:pt x="1176" y="2059"/>
                    </a:lnTo>
                    <a:lnTo>
                      <a:pt x="1163" y="2059"/>
                    </a:lnTo>
                    <a:lnTo>
                      <a:pt x="1176" y="2067"/>
                    </a:lnTo>
                    <a:lnTo>
                      <a:pt x="1188" y="2063"/>
                    </a:lnTo>
                    <a:lnTo>
                      <a:pt x="1200" y="2063"/>
                    </a:lnTo>
                    <a:lnTo>
                      <a:pt x="1212" y="2067"/>
                    </a:lnTo>
                    <a:lnTo>
                      <a:pt x="1224" y="2067"/>
                    </a:lnTo>
                    <a:lnTo>
                      <a:pt x="1237" y="2059"/>
                    </a:lnTo>
                    <a:lnTo>
                      <a:pt x="1249" y="2063"/>
                    </a:lnTo>
                    <a:lnTo>
                      <a:pt x="1237" y="2071"/>
                    </a:lnTo>
                    <a:lnTo>
                      <a:pt x="1224" y="2071"/>
                    </a:lnTo>
                    <a:lnTo>
                      <a:pt x="1212" y="2075"/>
                    </a:lnTo>
                    <a:lnTo>
                      <a:pt x="1200" y="2075"/>
                    </a:lnTo>
                    <a:lnTo>
                      <a:pt x="1212" y="2075"/>
                    </a:lnTo>
                    <a:lnTo>
                      <a:pt x="1224" y="2075"/>
                    </a:lnTo>
                    <a:lnTo>
                      <a:pt x="1212" y="2083"/>
                    </a:lnTo>
                    <a:lnTo>
                      <a:pt x="1204" y="2083"/>
                    </a:lnTo>
                    <a:lnTo>
                      <a:pt x="1212" y="2083"/>
                    </a:lnTo>
                    <a:lnTo>
                      <a:pt x="1224" y="2083"/>
                    </a:lnTo>
                    <a:lnTo>
                      <a:pt x="1212" y="2087"/>
                    </a:lnTo>
                    <a:lnTo>
                      <a:pt x="1200" y="2087"/>
                    </a:lnTo>
                    <a:lnTo>
                      <a:pt x="1188" y="2087"/>
                    </a:lnTo>
                    <a:lnTo>
                      <a:pt x="1180" y="2095"/>
                    </a:lnTo>
                    <a:lnTo>
                      <a:pt x="1188" y="2100"/>
                    </a:lnTo>
                    <a:lnTo>
                      <a:pt x="1200" y="2104"/>
                    </a:lnTo>
                    <a:lnTo>
                      <a:pt x="1212" y="2100"/>
                    </a:lnTo>
                    <a:lnTo>
                      <a:pt x="1224" y="2100"/>
                    </a:lnTo>
                    <a:lnTo>
                      <a:pt x="1237" y="2104"/>
                    </a:lnTo>
                    <a:lnTo>
                      <a:pt x="1224" y="2104"/>
                    </a:lnTo>
                    <a:lnTo>
                      <a:pt x="1212" y="2104"/>
                    </a:lnTo>
                    <a:lnTo>
                      <a:pt x="1200" y="2108"/>
                    </a:lnTo>
                    <a:lnTo>
                      <a:pt x="1188" y="2108"/>
                    </a:lnTo>
                    <a:lnTo>
                      <a:pt x="1180" y="2108"/>
                    </a:lnTo>
                    <a:lnTo>
                      <a:pt x="1167" y="2116"/>
                    </a:lnTo>
                    <a:lnTo>
                      <a:pt x="1167" y="2128"/>
                    </a:lnTo>
                    <a:lnTo>
                      <a:pt x="1180" y="2132"/>
                    </a:lnTo>
                    <a:lnTo>
                      <a:pt x="1192" y="2128"/>
                    </a:lnTo>
                    <a:lnTo>
                      <a:pt x="1180" y="2132"/>
                    </a:lnTo>
                    <a:lnTo>
                      <a:pt x="1167" y="2144"/>
                    </a:lnTo>
                    <a:lnTo>
                      <a:pt x="1171" y="2144"/>
                    </a:lnTo>
                    <a:lnTo>
                      <a:pt x="1180" y="2148"/>
                    </a:lnTo>
                    <a:lnTo>
                      <a:pt x="1192" y="2144"/>
                    </a:lnTo>
                    <a:lnTo>
                      <a:pt x="1204" y="2140"/>
                    </a:lnTo>
                    <a:lnTo>
                      <a:pt x="1216" y="2128"/>
                    </a:lnTo>
                    <a:lnTo>
                      <a:pt x="1228" y="2120"/>
                    </a:lnTo>
                    <a:lnTo>
                      <a:pt x="1241" y="2112"/>
                    </a:lnTo>
                    <a:lnTo>
                      <a:pt x="1253" y="2108"/>
                    </a:lnTo>
                    <a:lnTo>
                      <a:pt x="1265" y="2095"/>
                    </a:lnTo>
                    <a:lnTo>
                      <a:pt x="1277" y="2087"/>
                    </a:lnTo>
                    <a:lnTo>
                      <a:pt x="1289" y="2083"/>
                    </a:lnTo>
                    <a:lnTo>
                      <a:pt x="1302" y="2071"/>
                    </a:lnTo>
                    <a:lnTo>
                      <a:pt x="1314" y="2067"/>
                    </a:lnTo>
                    <a:lnTo>
                      <a:pt x="1326" y="2063"/>
                    </a:lnTo>
                    <a:lnTo>
                      <a:pt x="1338" y="2055"/>
                    </a:lnTo>
                    <a:lnTo>
                      <a:pt x="1351" y="2055"/>
                    </a:lnTo>
                    <a:lnTo>
                      <a:pt x="1363" y="2051"/>
                    </a:lnTo>
                    <a:lnTo>
                      <a:pt x="1351" y="2055"/>
                    </a:lnTo>
                    <a:lnTo>
                      <a:pt x="1363" y="2055"/>
                    </a:lnTo>
                    <a:lnTo>
                      <a:pt x="1375" y="2059"/>
                    </a:lnTo>
                    <a:lnTo>
                      <a:pt x="1387" y="2059"/>
                    </a:lnTo>
                    <a:lnTo>
                      <a:pt x="1375" y="2059"/>
                    </a:lnTo>
                    <a:lnTo>
                      <a:pt x="1351" y="2055"/>
                    </a:lnTo>
                    <a:lnTo>
                      <a:pt x="1338" y="2059"/>
                    </a:lnTo>
                    <a:lnTo>
                      <a:pt x="1338" y="2071"/>
                    </a:lnTo>
                    <a:lnTo>
                      <a:pt x="1351" y="2071"/>
                    </a:lnTo>
                    <a:lnTo>
                      <a:pt x="1363" y="2071"/>
                    </a:lnTo>
                    <a:lnTo>
                      <a:pt x="1351" y="2071"/>
                    </a:lnTo>
                    <a:lnTo>
                      <a:pt x="1338" y="2075"/>
                    </a:lnTo>
                    <a:lnTo>
                      <a:pt x="1326" y="2071"/>
                    </a:lnTo>
                    <a:lnTo>
                      <a:pt x="1314" y="2071"/>
                    </a:lnTo>
                    <a:lnTo>
                      <a:pt x="1302" y="2079"/>
                    </a:lnTo>
                    <a:lnTo>
                      <a:pt x="1289" y="2087"/>
                    </a:lnTo>
                    <a:lnTo>
                      <a:pt x="1277" y="2091"/>
                    </a:lnTo>
                    <a:lnTo>
                      <a:pt x="1265" y="2104"/>
                    </a:lnTo>
                    <a:lnTo>
                      <a:pt x="1253" y="2112"/>
                    </a:lnTo>
                    <a:lnTo>
                      <a:pt x="1241" y="2116"/>
                    </a:lnTo>
                    <a:lnTo>
                      <a:pt x="1228" y="2124"/>
                    </a:lnTo>
                    <a:lnTo>
                      <a:pt x="1216" y="2136"/>
                    </a:lnTo>
                    <a:lnTo>
                      <a:pt x="1204" y="2140"/>
                    </a:lnTo>
                    <a:lnTo>
                      <a:pt x="1192" y="2144"/>
                    </a:lnTo>
                    <a:lnTo>
                      <a:pt x="1180" y="2152"/>
                    </a:lnTo>
                    <a:lnTo>
                      <a:pt x="1192" y="2157"/>
                    </a:lnTo>
                    <a:lnTo>
                      <a:pt x="1180" y="2157"/>
                    </a:lnTo>
                    <a:lnTo>
                      <a:pt x="1192" y="2165"/>
                    </a:lnTo>
                    <a:lnTo>
                      <a:pt x="1204" y="2157"/>
                    </a:lnTo>
                    <a:lnTo>
                      <a:pt x="1192" y="2165"/>
                    </a:lnTo>
                    <a:lnTo>
                      <a:pt x="1204" y="2169"/>
                    </a:lnTo>
                    <a:lnTo>
                      <a:pt x="1228" y="2161"/>
                    </a:lnTo>
                    <a:lnTo>
                      <a:pt x="1241" y="2165"/>
                    </a:lnTo>
                    <a:lnTo>
                      <a:pt x="1253" y="2161"/>
                    </a:lnTo>
                    <a:lnTo>
                      <a:pt x="1277" y="2152"/>
                    </a:lnTo>
                    <a:lnTo>
                      <a:pt x="1285" y="2165"/>
                    </a:lnTo>
                    <a:lnTo>
                      <a:pt x="1273" y="2157"/>
                    </a:lnTo>
                    <a:lnTo>
                      <a:pt x="1261" y="2161"/>
                    </a:lnTo>
                    <a:lnTo>
                      <a:pt x="1249" y="2173"/>
                    </a:lnTo>
                    <a:lnTo>
                      <a:pt x="1237" y="2169"/>
                    </a:lnTo>
                    <a:lnTo>
                      <a:pt x="1224" y="2165"/>
                    </a:lnTo>
                    <a:lnTo>
                      <a:pt x="1212" y="2169"/>
                    </a:lnTo>
                    <a:lnTo>
                      <a:pt x="1200" y="2177"/>
                    </a:lnTo>
                    <a:lnTo>
                      <a:pt x="1212" y="2177"/>
                    </a:lnTo>
                    <a:lnTo>
                      <a:pt x="1200" y="2185"/>
                    </a:lnTo>
                    <a:lnTo>
                      <a:pt x="1212" y="2189"/>
                    </a:lnTo>
                    <a:lnTo>
                      <a:pt x="1224" y="2177"/>
                    </a:lnTo>
                    <a:lnTo>
                      <a:pt x="1224" y="2189"/>
                    </a:lnTo>
                    <a:lnTo>
                      <a:pt x="1220" y="2201"/>
                    </a:lnTo>
                    <a:lnTo>
                      <a:pt x="1232" y="2197"/>
                    </a:lnTo>
                    <a:lnTo>
                      <a:pt x="1232" y="2209"/>
                    </a:lnTo>
                    <a:lnTo>
                      <a:pt x="1241" y="2213"/>
                    </a:lnTo>
                    <a:lnTo>
                      <a:pt x="1253" y="2209"/>
                    </a:lnTo>
                    <a:lnTo>
                      <a:pt x="1265" y="2205"/>
                    </a:lnTo>
                    <a:lnTo>
                      <a:pt x="1269" y="2193"/>
                    </a:lnTo>
                    <a:lnTo>
                      <a:pt x="1281" y="2189"/>
                    </a:lnTo>
                    <a:lnTo>
                      <a:pt x="1294" y="2185"/>
                    </a:lnTo>
                    <a:lnTo>
                      <a:pt x="1306" y="2181"/>
                    </a:lnTo>
                    <a:lnTo>
                      <a:pt x="1318" y="2177"/>
                    </a:lnTo>
                    <a:lnTo>
                      <a:pt x="1330" y="2181"/>
                    </a:lnTo>
                    <a:lnTo>
                      <a:pt x="1342" y="2181"/>
                    </a:lnTo>
                    <a:lnTo>
                      <a:pt x="1346" y="2181"/>
                    </a:lnTo>
                    <a:lnTo>
                      <a:pt x="1342" y="2189"/>
                    </a:lnTo>
                    <a:lnTo>
                      <a:pt x="1334" y="2181"/>
                    </a:lnTo>
                    <a:lnTo>
                      <a:pt x="1310" y="2181"/>
                    </a:lnTo>
                    <a:lnTo>
                      <a:pt x="1298" y="2185"/>
                    </a:lnTo>
                    <a:lnTo>
                      <a:pt x="1285" y="2189"/>
                    </a:lnTo>
                    <a:lnTo>
                      <a:pt x="1277" y="2201"/>
                    </a:lnTo>
                    <a:lnTo>
                      <a:pt x="1265" y="2209"/>
                    </a:lnTo>
                    <a:lnTo>
                      <a:pt x="1253" y="2213"/>
                    </a:lnTo>
                    <a:lnTo>
                      <a:pt x="1241" y="2218"/>
                    </a:lnTo>
                    <a:lnTo>
                      <a:pt x="1245" y="2230"/>
                    </a:lnTo>
                    <a:lnTo>
                      <a:pt x="1257" y="2226"/>
                    </a:lnTo>
                    <a:lnTo>
                      <a:pt x="1253" y="2238"/>
                    </a:lnTo>
                    <a:lnTo>
                      <a:pt x="1265" y="2226"/>
                    </a:lnTo>
                    <a:lnTo>
                      <a:pt x="1253" y="2238"/>
                    </a:lnTo>
                    <a:lnTo>
                      <a:pt x="1257" y="2250"/>
                    </a:lnTo>
                    <a:lnTo>
                      <a:pt x="1257" y="2262"/>
                    </a:lnTo>
                    <a:lnTo>
                      <a:pt x="1257" y="2275"/>
                    </a:lnTo>
                    <a:lnTo>
                      <a:pt x="1265" y="2275"/>
                    </a:lnTo>
                    <a:lnTo>
                      <a:pt x="1281" y="2266"/>
                    </a:lnTo>
                    <a:lnTo>
                      <a:pt x="1285" y="2254"/>
                    </a:lnTo>
                    <a:lnTo>
                      <a:pt x="1298" y="2262"/>
                    </a:lnTo>
                    <a:lnTo>
                      <a:pt x="1310" y="2258"/>
                    </a:lnTo>
                    <a:lnTo>
                      <a:pt x="1294" y="2270"/>
                    </a:lnTo>
                    <a:lnTo>
                      <a:pt x="1281" y="2270"/>
                    </a:lnTo>
                    <a:lnTo>
                      <a:pt x="1273" y="2279"/>
                    </a:lnTo>
                    <a:lnTo>
                      <a:pt x="1261" y="2287"/>
                    </a:lnTo>
                    <a:lnTo>
                      <a:pt x="1265" y="2295"/>
                    </a:lnTo>
                    <a:lnTo>
                      <a:pt x="1261" y="2311"/>
                    </a:lnTo>
                    <a:lnTo>
                      <a:pt x="1265" y="2323"/>
                    </a:lnTo>
                    <a:lnTo>
                      <a:pt x="1269" y="2331"/>
                    </a:lnTo>
                    <a:lnTo>
                      <a:pt x="1281" y="2327"/>
                    </a:lnTo>
                    <a:lnTo>
                      <a:pt x="1285" y="2315"/>
                    </a:lnTo>
                    <a:lnTo>
                      <a:pt x="1298" y="2307"/>
                    </a:lnTo>
                    <a:lnTo>
                      <a:pt x="1302" y="2295"/>
                    </a:lnTo>
                    <a:lnTo>
                      <a:pt x="1310" y="2283"/>
                    </a:lnTo>
                    <a:lnTo>
                      <a:pt x="1322" y="2279"/>
                    </a:lnTo>
                    <a:lnTo>
                      <a:pt x="1322" y="2295"/>
                    </a:lnTo>
                    <a:lnTo>
                      <a:pt x="1334" y="2287"/>
                    </a:lnTo>
                    <a:lnTo>
                      <a:pt x="1346" y="2275"/>
                    </a:lnTo>
                    <a:lnTo>
                      <a:pt x="1342" y="2262"/>
                    </a:lnTo>
                    <a:lnTo>
                      <a:pt x="1334" y="2250"/>
                    </a:lnTo>
                    <a:lnTo>
                      <a:pt x="1334" y="2238"/>
                    </a:lnTo>
                    <a:lnTo>
                      <a:pt x="1342" y="2238"/>
                    </a:lnTo>
                    <a:lnTo>
                      <a:pt x="1338" y="2250"/>
                    </a:lnTo>
                    <a:lnTo>
                      <a:pt x="1346" y="2262"/>
                    </a:lnTo>
                    <a:lnTo>
                      <a:pt x="1351" y="2275"/>
                    </a:lnTo>
                    <a:lnTo>
                      <a:pt x="1363" y="2279"/>
                    </a:lnTo>
                    <a:lnTo>
                      <a:pt x="1375" y="2275"/>
                    </a:lnTo>
                    <a:lnTo>
                      <a:pt x="1387" y="2270"/>
                    </a:lnTo>
                    <a:lnTo>
                      <a:pt x="1387" y="2270"/>
                    </a:lnTo>
                    <a:lnTo>
                      <a:pt x="1387" y="2270"/>
                    </a:lnTo>
                    <a:lnTo>
                      <a:pt x="1375" y="2283"/>
                    </a:lnTo>
                    <a:lnTo>
                      <a:pt x="1387" y="2287"/>
                    </a:lnTo>
                    <a:lnTo>
                      <a:pt x="1387" y="2287"/>
                    </a:lnTo>
                    <a:lnTo>
                      <a:pt x="1379" y="2291"/>
                    </a:lnTo>
                    <a:lnTo>
                      <a:pt x="1387" y="2303"/>
                    </a:lnTo>
                    <a:lnTo>
                      <a:pt x="1399" y="2311"/>
                    </a:lnTo>
                    <a:lnTo>
                      <a:pt x="1412" y="2319"/>
                    </a:lnTo>
                    <a:lnTo>
                      <a:pt x="1399" y="2315"/>
                    </a:lnTo>
                    <a:lnTo>
                      <a:pt x="1387" y="2311"/>
                    </a:lnTo>
                    <a:lnTo>
                      <a:pt x="1375" y="2303"/>
                    </a:lnTo>
                    <a:lnTo>
                      <a:pt x="1371" y="2291"/>
                    </a:lnTo>
                    <a:lnTo>
                      <a:pt x="1359" y="2287"/>
                    </a:lnTo>
                    <a:lnTo>
                      <a:pt x="1346" y="2287"/>
                    </a:lnTo>
                    <a:lnTo>
                      <a:pt x="1359" y="2287"/>
                    </a:lnTo>
                    <a:lnTo>
                      <a:pt x="1346" y="2291"/>
                    </a:lnTo>
                    <a:lnTo>
                      <a:pt x="1334" y="2291"/>
                    </a:lnTo>
                    <a:lnTo>
                      <a:pt x="1346" y="2295"/>
                    </a:lnTo>
                    <a:lnTo>
                      <a:pt x="1359" y="2299"/>
                    </a:lnTo>
                    <a:lnTo>
                      <a:pt x="1363" y="2311"/>
                    </a:lnTo>
                    <a:lnTo>
                      <a:pt x="1375" y="2307"/>
                    </a:lnTo>
                    <a:lnTo>
                      <a:pt x="1363" y="2315"/>
                    </a:lnTo>
                    <a:lnTo>
                      <a:pt x="1351" y="2311"/>
                    </a:lnTo>
                    <a:lnTo>
                      <a:pt x="1338" y="2311"/>
                    </a:lnTo>
                    <a:lnTo>
                      <a:pt x="1326" y="2323"/>
                    </a:lnTo>
                    <a:lnTo>
                      <a:pt x="1318" y="2336"/>
                    </a:lnTo>
                    <a:lnTo>
                      <a:pt x="1306" y="2336"/>
                    </a:lnTo>
                    <a:lnTo>
                      <a:pt x="1294" y="2331"/>
                    </a:lnTo>
                    <a:lnTo>
                      <a:pt x="1306" y="2340"/>
                    </a:lnTo>
                    <a:lnTo>
                      <a:pt x="1294" y="2340"/>
                    </a:lnTo>
                    <a:lnTo>
                      <a:pt x="1306" y="2344"/>
                    </a:lnTo>
                    <a:lnTo>
                      <a:pt x="1318" y="2344"/>
                    </a:lnTo>
                    <a:lnTo>
                      <a:pt x="1330" y="2340"/>
                    </a:lnTo>
                    <a:lnTo>
                      <a:pt x="1351" y="2331"/>
                    </a:lnTo>
                    <a:lnTo>
                      <a:pt x="1363" y="2319"/>
                    </a:lnTo>
                    <a:lnTo>
                      <a:pt x="1359" y="2331"/>
                    </a:lnTo>
                    <a:lnTo>
                      <a:pt x="1371" y="2331"/>
                    </a:lnTo>
                    <a:lnTo>
                      <a:pt x="1379" y="2331"/>
                    </a:lnTo>
                    <a:lnTo>
                      <a:pt x="1387" y="2344"/>
                    </a:lnTo>
                    <a:lnTo>
                      <a:pt x="1371" y="2336"/>
                    </a:lnTo>
                    <a:lnTo>
                      <a:pt x="1359" y="2340"/>
                    </a:lnTo>
                    <a:lnTo>
                      <a:pt x="1351" y="2336"/>
                    </a:lnTo>
                    <a:lnTo>
                      <a:pt x="1338" y="2344"/>
                    </a:lnTo>
                    <a:lnTo>
                      <a:pt x="1326" y="2348"/>
                    </a:lnTo>
                    <a:lnTo>
                      <a:pt x="1314" y="2348"/>
                    </a:lnTo>
                    <a:lnTo>
                      <a:pt x="1302" y="2348"/>
                    </a:lnTo>
                    <a:lnTo>
                      <a:pt x="1294" y="2348"/>
                    </a:lnTo>
                    <a:lnTo>
                      <a:pt x="1306" y="2356"/>
                    </a:lnTo>
                    <a:lnTo>
                      <a:pt x="1302" y="2368"/>
                    </a:lnTo>
                    <a:lnTo>
                      <a:pt x="1318" y="2364"/>
                    </a:lnTo>
                    <a:lnTo>
                      <a:pt x="1326" y="2360"/>
                    </a:lnTo>
                    <a:lnTo>
                      <a:pt x="1314" y="2368"/>
                    </a:lnTo>
                    <a:lnTo>
                      <a:pt x="1302" y="2372"/>
                    </a:lnTo>
                    <a:lnTo>
                      <a:pt x="1298" y="2384"/>
                    </a:lnTo>
                    <a:lnTo>
                      <a:pt x="1310" y="2388"/>
                    </a:lnTo>
                    <a:lnTo>
                      <a:pt x="1322" y="2388"/>
                    </a:lnTo>
                    <a:lnTo>
                      <a:pt x="1334" y="2388"/>
                    </a:lnTo>
                    <a:lnTo>
                      <a:pt x="1342" y="2384"/>
                    </a:lnTo>
                    <a:lnTo>
                      <a:pt x="1359" y="2384"/>
                    </a:lnTo>
                    <a:lnTo>
                      <a:pt x="1342" y="2388"/>
                    </a:lnTo>
                    <a:lnTo>
                      <a:pt x="1334" y="2388"/>
                    </a:lnTo>
                    <a:lnTo>
                      <a:pt x="1322" y="2388"/>
                    </a:lnTo>
                    <a:lnTo>
                      <a:pt x="1334" y="2397"/>
                    </a:lnTo>
                    <a:lnTo>
                      <a:pt x="1322" y="2401"/>
                    </a:lnTo>
                    <a:lnTo>
                      <a:pt x="1334" y="2413"/>
                    </a:lnTo>
                    <a:lnTo>
                      <a:pt x="1346" y="2413"/>
                    </a:lnTo>
                    <a:lnTo>
                      <a:pt x="1359" y="2409"/>
                    </a:lnTo>
                    <a:lnTo>
                      <a:pt x="1371" y="2409"/>
                    </a:lnTo>
                    <a:lnTo>
                      <a:pt x="1359" y="2413"/>
                    </a:lnTo>
                    <a:lnTo>
                      <a:pt x="1346" y="2413"/>
                    </a:lnTo>
                    <a:lnTo>
                      <a:pt x="1334" y="2417"/>
                    </a:lnTo>
                    <a:lnTo>
                      <a:pt x="1322" y="2417"/>
                    </a:lnTo>
                    <a:lnTo>
                      <a:pt x="1326" y="2429"/>
                    </a:lnTo>
                    <a:lnTo>
                      <a:pt x="1334" y="2425"/>
                    </a:lnTo>
                    <a:lnTo>
                      <a:pt x="1346" y="2429"/>
                    </a:lnTo>
                    <a:lnTo>
                      <a:pt x="1359" y="2433"/>
                    </a:lnTo>
                    <a:lnTo>
                      <a:pt x="1371" y="2425"/>
                    </a:lnTo>
                    <a:lnTo>
                      <a:pt x="1383" y="2425"/>
                    </a:lnTo>
                    <a:lnTo>
                      <a:pt x="1371" y="2429"/>
                    </a:lnTo>
                    <a:lnTo>
                      <a:pt x="1359" y="2437"/>
                    </a:lnTo>
                    <a:lnTo>
                      <a:pt x="1359" y="2449"/>
                    </a:lnTo>
                    <a:lnTo>
                      <a:pt x="1371" y="2449"/>
                    </a:lnTo>
                    <a:lnTo>
                      <a:pt x="1363" y="2462"/>
                    </a:lnTo>
                    <a:lnTo>
                      <a:pt x="1375" y="2454"/>
                    </a:lnTo>
                    <a:lnTo>
                      <a:pt x="1387" y="2449"/>
                    </a:lnTo>
                    <a:lnTo>
                      <a:pt x="1399" y="2441"/>
                    </a:lnTo>
                    <a:lnTo>
                      <a:pt x="1387" y="2449"/>
                    </a:lnTo>
                    <a:lnTo>
                      <a:pt x="1379" y="2454"/>
                    </a:lnTo>
                    <a:lnTo>
                      <a:pt x="1375" y="2470"/>
                    </a:lnTo>
                    <a:lnTo>
                      <a:pt x="1387" y="2466"/>
                    </a:lnTo>
                    <a:lnTo>
                      <a:pt x="1387" y="2466"/>
                    </a:lnTo>
                    <a:lnTo>
                      <a:pt x="1383" y="2470"/>
                    </a:lnTo>
                    <a:lnTo>
                      <a:pt x="1375" y="2482"/>
                    </a:lnTo>
                    <a:lnTo>
                      <a:pt x="1371" y="2494"/>
                    </a:lnTo>
                    <a:lnTo>
                      <a:pt x="1375" y="2506"/>
                    </a:lnTo>
                    <a:lnTo>
                      <a:pt x="1387" y="2515"/>
                    </a:lnTo>
                    <a:lnTo>
                      <a:pt x="1395" y="2511"/>
                    </a:lnTo>
                    <a:lnTo>
                      <a:pt x="1399" y="2519"/>
                    </a:lnTo>
                    <a:lnTo>
                      <a:pt x="1412" y="2519"/>
                    </a:lnTo>
                    <a:lnTo>
                      <a:pt x="1420" y="2519"/>
                    </a:lnTo>
                    <a:lnTo>
                      <a:pt x="1407" y="2527"/>
                    </a:lnTo>
                    <a:lnTo>
                      <a:pt x="1420" y="2535"/>
                    </a:lnTo>
                    <a:lnTo>
                      <a:pt x="1407" y="2531"/>
                    </a:lnTo>
                    <a:lnTo>
                      <a:pt x="1416" y="2543"/>
                    </a:lnTo>
                    <a:lnTo>
                      <a:pt x="1428" y="2543"/>
                    </a:lnTo>
                    <a:lnTo>
                      <a:pt x="1440" y="2539"/>
                    </a:lnTo>
                    <a:lnTo>
                      <a:pt x="1444" y="2527"/>
                    </a:lnTo>
                    <a:lnTo>
                      <a:pt x="1448" y="2539"/>
                    </a:lnTo>
                    <a:lnTo>
                      <a:pt x="1436" y="2547"/>
                    </a:lnTo>
                    <a:lnTo>
                      <a:pt x="1424" y="2547"/>
                    </a:lnTo>
                    <a:lnTo>
                      <a:pt x="1424" y="2559"/>
                    </a:lnTo>
                    <a:lnTo>
                      <a:pt x="1436" y="2559"/>
                    </a:lnTo>
                    <a:lnTo>
                      <a:pt x="1448" y="2547"/>
                    </a:lnTo>
                    <a:lnTo>
                      <a:pt x="1460" y="2547"/>
                    </a:lnTo>
                    <a:lnTo>
                      <a:pt x="1448" y="2555"/>
                    </a:lnTo>
                    <a:lnTo>
                      <a:pt x="1444" y="2567"/>
                    </a:lnTo>
                    <a:lnTo>
                      <a:pt x="1456" y="2567"/>
                    </a:lnTo>
                    <a:lnTo>
                      <a:pt x="1456" y="2580"/>
                    </a:lnTo>
                    <a:lnTo>
                      <a:pt x="1464" y="2580"/>
                    </a:lnTo>
                    <a:lnTo>
                      <a:pt x="1456" y="2580"/>
                    </a:lnTo>
                    <a:lnTo>
                      <a:pt x="1444" y="2580"/>
                    </a:lnTo>
                    <a:lnTo>
                      <a:pt x="1428" y="2584"/>
                    </a:lnTo>
                    <a:lnTo>
                      <a:pt x="1444" y="2588"/>
                    </a:lnTo>
                    <a:lnTo>
                      <a:pt x="1456" y="2592"/>
                    </a:lnTo>
                    <a:lnTo>
                      <a:pt x="1477" y="2584"/>
                    </a:lnTo>
                    <a:lnTo>
                      <a:pt x="1489" y="2588"/>
                    </a:lnTo>
                    <a:lnTo>
                      <a:pt x="1477" y="2588"/>
                    </a:lnTo>
                    <a:lnTo>
                      <a:pt x="1464" y="2592"/>
                    </a:lnTo>
                    <a:lnTo>
                      <a:pt x="1456" y="2596"/>
                    </a:lnTo>
                    <a:lnTo>
                      <a:pt x="1464" y="2596"/>
                    </a:lnTo>
                    <a:lnTo>
                      <a:pt x="1477" y="2600"/>
                    </a:lnTo>
                    <a:lnTo>
                      <a:pt x="1481" y="2612"/>
                    </a:lnTo>
                    <a:lnTo>
                      <a:pt x="1481" y="2624"/>
                    </a:lnTo>
                    <a:lnTo>
                      <a:pt x="1493" y="2612"/>
                    </a:lnTo>
                    <a:lnTo>
                      <a:pt x="1505" y="2608"/>
                    </a:lnTo>
                    <a:lnTo>
                      <a:pt x="1497" y="2620"/>
                    </a:lnTo>
                    <a:lnTo>
                      <a:pt x="1505" y="2624"/>
                    </a:lnTo>
                    <a:lnTo>
                      <a:pt x="1521" y="2620"/>
                    </a:lnTo>
                    <a:lnTo>
                      <a:pt x="1505" y="2633"/>
                    </a:lnTo>
                    <a:lnTo>
                      <a:pt x="1497" y="2637"/>
                    </a:lnTo>
                    <a:lnTo>
                      <a:pt x="1505" y="2637"/>
                    </a:lnTo>
                    <a:lnTo>
                      <a:pt x="1517" y="2641"/>
                    </a:lnTo>
                    <a:lnTo>
                      <a:pt x="1505" y="2645"/>
                    </a:lnTo>
                    <a:lnTo>
                      <a:pt x="1497" y="2653"/>
                    </a:lnTo>
                    <a:lnTo>
                      <a:pt x="1505" y="2649"/>
                    </a:lnTo>
                    <a:lnTo>
                      <a:pt x="1517" y="2649"/>
                    </a:lnTo>
                    <a:lnTo>
                      <a:pt x="1534" y="2653"/>
                    </a:lnTo>
                    <a:lnTo>
                      <a:pt x="1542" y="2645"/>
                    </a:lnTo>
                    <a:lnTo>
                      <a:pt x="1521" y="2645"/>
                    </a:lnTo>
                    <a:lnTo>
                      <a:pt x="1542" y="2641"/>
                    </a:lnTo>
                    <a:lnTo>
                      <a:pt x="1554" y="2645"/>
                    </a:lnTo>
                    <a:lnTo>
                      <a:pt x="1566" y="2637"/>
                    </a:lnTo>
                    <a:lnTo>
                      <a:pt x="1566" y="2649"/>
                    </a:lnTo>
                    <a:lnTo>
                      <a:pt x="1578" y="2653"/>
                    </a:lnTo>
                    <a:lnTo>
                      <a:pt x="1587" y="2641"/>
                    </a:lnTo>
                    <a:lnTo>
                      <a:pt x="1599" y="2633"/>
                    </a:lnTo>
                    <a:lnTo>
                      <a:pt x="1611" y="2633"/>
                    </a:lnTo>
                    <a:lnTo>
                      <a:pt x="1623" y="2633"/>
                    </a:lnTo>
                    <a:lnTo>
                      <a:pt x="1635" y="2624"/>
                    </a:lnTo>
                    <a:lnTo>
                      <a:pt x="1631" y="2612"/>
                    </a:lnTo>
                    <a:lnTo>
                      <a:pt x="1643" y="2604"/>
                    </a:lnTo>
                    <a:lnTo>
                      <a:pt x="1639" y="2616"/>
                    </a:lnTo>
                    <a:lnTo>
                      <a:pt x="1648" y="2629"/>
                    </a:lnTo>
                    <a:lnTo>
                      <a:pt x="1635" y="2633"/>
                    </a:lnTo>
                    <a:lnTo>
                      <a:pt x="1623" y="2641"/>
                    </a:lnTo>
                    <a:lnTo>
                      <a:pt x="1635" y="2641"/>
                    </a:lnTo>
                    <a:lnTo>
                      <a:pt x="1648" y="2637"/>
                    </a:lnTo>
                    <a:lnTo>
                      <a:pt x="1660" y="2624"/>
                    </a:lnTo>
                    <a:lnTo>
                      <a:pt x="1660" y="2612"/>
                    </a:lnTo>
                    <a:lnTo>
                      <a:pt x="1664" y="2624"/>
                    </a:lnTo>
                    <a:lnTo>
                      <a:pt x="1676" y="2616"/>
                    </a:lnTo>
                    <a:lnTo>
                      <a:pt x="1668" y="2629"/>
                    </a:lnTo>
                    <a:lnTo>
                      <a:pt x="1656" y="2637"/>
                    </a:lnTo>
                    <a:lnTo>
                      <a:pt x="1643" y="2641"/>
                    </a:lnTo>
                    <a:lnTo>
                      <a:pt x="1631" y="2645"/>
                    </a:lnTo>
                    <a:lnTo>
                      <a:pt x="1619" y="2653"/>
                    </a:lnTo>
                    <a:lnTo>
                      <a:pt x="1631" y="2649"/>
                    </a:lnTo>
                    <a:lnTo>
                      <a:pt x="1627" y="2661"/>
                    </a:lnTo>
                    <a:lnTo>
                      <a:pt x="1639" y="2657"/>
                    </a:lnTo>
                    <a:lnTo>
                      <a:pt x="1652" y="2653"/>
                    </a:lnTo>
                    <a:lnTo>
                      <a:pt x="1660" y="2641"/>
                    </a:lnTo>
                    <a:lnTo>
                      <a:pt x="1672" y="2645"/>
                    </a:lnTo>
                    <a:lnTo>
                      <a:pt x="1660" y="2649"/>
                    </a:lnTo>
                    <a:lnTo>
                      <a:pt x="1652" y="2657"/>
                    </a:lnTo>
                    <a:lnTo>
                      <a:pt x="1639" y="2665"/>
                    </a:lnTo>
                    <a:lnTo>
                      <a:pt x="1652" y="2665"/>
                    </a:lnTo>
                    <a:lnTo>
                      <a:pt x="1639" y="2673"/>
                    </a:lnTo>
                    <a:lnTo>
                      <a:pt x="1652" y="2669"/>
                    </a:lnTo>
                    <a:lnTo>
                      <a:pt x="1656" y="2681"/>
                    </a:lnTo>
                    <a:lnTo>
                      <a:pt x="1660" y="2669"/>
                    </a:lnTo>
                    <a:lnTo>
                      <a:pt x="1676" y="2665"/>
                    </a:lnTo>
                    <a:lnTo>
                      <a:pt x="1668" y="2677"/>
                    </a:lnTo>
                    <a:lnTo>
                      <a:pt x="1680" y="2673"/>
                    </a:lnTo>
                    <a:lnTo>
                      <a:pt x="1672" y="2685"/>
                    </a:lnTo>
                    <a:lnTo>
                      <a:pt x="1684" y="2681"/>
                    </a:lnTo>
                    <a:lnTo>
                      <a:pt x="1696" y="2673"/>
                    </a:lnTo>
                    <a:lnTo>
                      <a:pt x="1709" y="2661"/>
                    </a:lnTo>
                    <a:lnTo>
                      <a:pt x="1705" y="2673"/>
                    </a:lnTo>
                    <a:lnTo>
                      <a:pt x="1696" y="2685"/>
                    </a:lnTo>
                    <a:lnTo>
                      <a:pt x="1692" y="2698"/>
                    </a:lnTo>
                    <a:lnTo>
                      <a:pt x="1684" y="2710"/>
                    </a:lnTo>
                    <a:lnTo>
                      <a:pt x="1696" y="2706"/>
                    </a:lnTo>
                    <a:lnTo>
                      <a:pt x="1705" y="2694"/>
                    </a:lnTo>
                    <a:lnTo>
                      <a:pt x="1717" y="2685"/>
                    </a:lnTo>
                    <a:lnTo>
                      <a:pt x="1705" y="2698"/>
                    </a:lnTo>
                    <a:lnTo>
                      <a:pt x="1696" y="2710"/>
                    </a:lnTo>
                    <a:lnTo>
                      <a:pt x="1688" y="2718"/>
                    </a:lnTo>
                    <a:lnTo>
                      <a:pt x="1696" y="2714"/>
                    </a:lnTo>
                    <a:lnTo>
                      <a:pt x="1705" y="2726"/>
                    </a:lnTo>
                    <a:lnTo>
                      <a:pt x="1717" y="2726"/>
                    </a:lnTo>
                    <a:lnTo>
                      <a:pt x="1721" y="2718"/>
                    </a:lnTo>
                    <a:lnTo>
                      <a:pt x="1733" y="2710"/>
                    </a:lnTo>
                    <a:lnTo>
                      <a:pt x="1737" y="2702"/>
                    </a:lnTo>
                    <a:lnTo>
                      <a:pt x="1749" y="2698"/>
                    </a:lnTo>
                    <a:lnTo>
                      <a:pt x="1749" y="2710"/>
                    </a:lnTo>
                    <a:lnTo>
                      <a:pt x="1761" y="2710"/>
                    </a:lnTo>
                    <a:lnTo>
                      <a:pt x="1774" y="2714"/>
                    </a:lnTo>
                    <a:lnTo>
                      <a:pt x="1786" y="2718"/>
                    </a:lnTo>
                    <a:lnTo>
                      <a:pt x="1798" y="2714"/>
                    </a:lnTo>
                    <a:lnTo>
                      <a:pt x="1802" y="2702"/>
                    </a:lnTo>
                    <a:lnTo>
                      <a:pt x="1794" y="2690"/>
                    </a:lnTo>
                    <a:lnTo>
                      <a:pt x="1782" y="2694"/>
                    </a:lnTo>
                    <a:lnTo>
                      <a:pt x="1782" y="2681"/>
                    </a:lnTo>
                    <a:lnTo>
                      <a:pt x="1770" y="2681"/>
                    </a:lnTo>
                    <a:lnTo>
                      <a:pt x="1757" y="2677"/>
                    </a:lnTo>
                    <a:lnTo>
                      <a:pt x="1745" y="2673"/>
                    </a:lnTo>
                    <a:lnTo>
                      <a:pt x="1757" y="2673"/>
                    </a:lnTo>
                    <a:lnTo>
                      <a:pt x="1770" y="2665"/>
                    </a:lnTo>
                    <a:lnTo>
                      <a:pt x="1778" y="2677"/>
                    </a:lnTo>
                    <a:lnTo>
                      <a:pt x="1790" y="2681"/>
                    </a:lnTo>
                    <a:lnTo>
                      <a:pt x="1798" y="2677"/>
                    </a:lnTo>
                    <a:lnTo>
                      <a:pt x="1814" y="2673"/>
                    </a:lnTo>
                    <a:lnTo>
                      <a:pt x="1827" y="2665"/>
                    </a:lnTo>
                    <a:lnTo>
                      <a:pt x="1814" y="2669"/>
                    </a:lnTo>
                    <a:lnTo>
                      <a:pt x="1802" y="2665"/>
                    </a:lnTo>
                    <a:lnTo>
                      <a:pt x="1814" y="2665"/>
                    </a:lnTo>
                    <a:lnTo>
                      <a:pt x="1814" y="2657"/>
                    </a:lnTo>
                    <a:lnTo>
                      <a:pt x="1802" y="2653"/>
                    </a:lnTo>
                    <a:lnTo>
                      <a:pt x="1790" y="2649"/>
                    </a:lnTo>
                    <a:lnTo>
                      <a:pt x="1802" y="2653"/>
                    </a:lnTo>
                    <a:lnTo>
                      <a:pt x="1814" y="2649"/>
                    </a:lnTo>
                    <a:lnTo>
                      <a:pt x="1802" y="2649"/>
                    </a:lnTo>
                    <a:lnTo>
                      <a:pt x="1790" y="2641"/>
                    </a:lnTo>
                    <a:lnTo>
                      <a:pt x="1802" y="2645"/>
                    </a:lnTo>
                    <a:lnTo>
                      <a:pt x="1814" y="2645"/>
                    </a:lnTo>
                    <a:lnTo>
                      <a:pt x="1827" y="2641"/>
                    </a:lnTo>
                    <a:lnTo>
                      <a:pt x="1827" y="2629"/>
                    </a:lnTo>
                    <a:lnTo>
                      <a:pt x="1818" y="2629"/>
                    </a:lnTo>
                    <a:lnTo>
                      <a:pt x="1806" y="2624"/>
                    </a:lnTo>
                    <a:lnTo>
                      <a:pt x="1794" y="2624"/>
                    </a:lnTo>
                    <a:lnTo>
                      <a:pt x="1782" y="2624"/>
                    </a:lnTo>
                    <a:lnTo>
                      <a:pt x="1794" y="2624"/>
                    </a:lnTo>
                    <a:lnTo>
                      <a:pt x="1818" y="2624"/>
                    </a:lnTo>
                    <a:lnTo>
                      <a:pt x="1831" y="2624"/>
                    </a:lnTo>
                    <a:lnTo>
                      <a:pt x="1806" y="2616"/>
                    </a:lnTo>
                    <a:lnTo>
                      <a:pt x="1818" y="2616"/>
                    </a:lnTo>
                    <a:lnTo>
                      <a:pt x="1831" y="2612"/>
                    </a:lnTo>
                    <a:lnTo>
                      <a:pt x="1818" y="2608"/>
                    </a:lnTo>
                    <a:lnTo>
                      <a:pt x="1806" y="2604"/>
                    </a:lnTo>
                    <a:lnTo>
                      <a:pt x="1818" y="2604"/>
                    </a:lnTo>
                    <a:lnTo>
                      <a:pt x="1831" y="2604"/>
                    </a:lnTo>
                    <a:lnTo>
                      <a:pt x="1843" y="2596"/>
                    </a:lnTo>
                    <a:lnTo>
                      <a:pt x="1831" y="2588"/>
                    </a:lnTo>
                    <a:lnTo>
                      <a:pt x="1818" y="2588"/>
                    </a:lnTo>
                    <a:lnTo>
                      <a:pt x="1806" y="2580"/>
                    </a:lnTo>
                    <a:lnTo>
                      <a:pt x="1818" y="2584"/>
                    </a:lnTo>
                    <a:lnTo>
                      <a:pt x="1831" y="2584"/>
                    </a:lnTo>
                    <a:lnTo>
                      <a:pt x="1843" y="2580"/>
                    </a:lnTo>
                    <a:lnTo>
                      <a:pt x="1851" y="2567"/>
                    </a:lnTo>
                    <a:lnTo>
                      <a:pt x="1839" y="2572"/>
                    </a:lnTo>
                    <a:lnTo>
                      <a:pt x="1827" y="2563"/>
                    </a:lnTo>
                    <a:lnTo>
                      <a:pt x="1839" y="2567"/>
                    </a:lnTo>
                    <a:lnTo>
                      <a:pt x="1851" y="2563"/>
                    </a:lnTo>
                    <a:lnTo>
                      <a:pt x="1847" y="2551"/>
                    </a:lnTo>
                    <a:lnTo>
                      <a:pt x="1855" y="2539"/>
                    </a:lnTo>
                    <a:lnTo>
                      <a:pt x="1843" y="2547"/>
                    </a:lnTo>
                    <a:lnTo>
                      <a:pt x="1847" y="2539"/>
                    </a:lnTo>
                    <a:lnTo>
                      <a:pt x="1855" y="2527"/>
                    </a:lnTo>
                    <a:lnTo>
                      <a:pt x="1851" y="2515"/>
                    </a:lnTo>
                    <a:lnTo>
                      <a:pt x="1839" y="2511"/>
                    </a:lnTo>
                    <a:lnTo>
                      <a:pt x="1827" y="2502"/>
                    </a:lnTo>
                    <a:lnTo>
                      <a:pt x="1814" y="2494"/>
                    </a:lnTo>
                    <a:lnTo>
                      <a:pt x="1827" y="2494"/>
                    </a:lnTo>
                    <a:lnTo>
                      <a:pt x="1839" y="2502"/>
                    </a:lnTo>
                    <a:lnTo>
                      <a:pt x="1851" y="2502"/>
                    </a:lnTo>
                    <a:lnTo>
                      <a:pt x="1839" y="2494"/>
                    </a:lnTo>
                    <a:lnTo>
                      <a:pt x="1851" y="2498"/>
                    </a:lnTo>
                    <a:lnTo>
                      <a:pt x="1839" y="2486"/>
                    </a:lnTo>
                    <a:lnTo>
                      <a:pt x="1827" y="2486"/>
                    </a:lnTo>
                    <a:lnTo>
                      <a:pt x="1814" y="2478"/>
                    </a:lnTo>
                    <a:lnTo>
                      <a:pt x="1802" y="2470"/>
                    </a:lnTo>
                    <a:lnTo>
                      <a:pt x="1814" y="2478"/>
                    </a:lnTo>
                    <a:lnTo>
                      <a:pt x="1827" y="2470"/>
                    </a:lnTo>
                    <a:lnTo>
                      <a:pt x="1839" y="2474"/>
                    </a:lnTo>
                    <a:lnTo>
                      <a:pt x="1839" y="2462"/>
                    </a:lnTo>
                    <a:lnTo>
                      <a:pt x="1851" y="2462"/>
                    </a:lnTo>
                    <a:lnTo>
                      <a:pt x="1863" y="2466"/>
                    </a:lnTo>
                    <a:lnTo>
                      <a:pt x="1875" y="2462"/>
                    </a:lnTo>
                    <a:lnTo>
                      <a:pt x="1884" y="2462"/>
                    </a:lnTo>
                    <a:lnTo>
                      <a:pt x="1896" y="2449"/>
                    </a:lnTo>
                    <a:lnTo>
                      <a:pt x="1884" y="2445"/>
                    </a:lnTo>
                    <a:lnTo>
                      <a:pt x="1867" y="2445"/>
                    </a:lnTo>
                    <a:lnTo>
                      <a:pt x="1859" y="2433"/>
                    </a:lnTo>
                    <a:lnTo>
                      <a:pt x="1871" y="2441"/>
                    </a:lnTo>
                    <a:lnTo>
                      <a:pt x="1884" y="2445"/>
                    </a:lnTo>
                    <a:lnTo>
                      <a:pt x="1896" y="2445"/>
                    </a:lnTo>
                    <a:lnTo>
                      <a:pt x="1884" y="2433"/>
                    </a:lnTo>
                    <a:lnTo>
                      <a:pt x="1871" y="2429"/>
                    </a:lnTo>
                    <a:lnTo>
                      <a:pt x="1884" y="2433"/>
                    </a:lnTo>
                    <a:lnTo>
                      <a:pt x="1896" y="2441"/>
                    </a:lnTo>
                    <a:lnTo>
                      <a:pt x="1904" y="2429"/>
                    </a:lnTo>
                    <a:lnTo>
                      <a:pt x="1892" y="2421"/>
                    </a:lnTo>
                    <a:lnTo>
                      <a:pt x="1880" y="2409"/>
                    </a:lnTo>
                    <a:lnTo>
                      <a:pt x="1884" y="2401"/>
                    </a:lnTo>
                    <a:lnTo>
                      <a:pt x="1900" y="2409"/>
                    </a:lnTo>
                    <a:lnTo>
                      <a:pt x="1912" y="2413"/>
                    </a:lnTo>
                    <a:lnTo>
                      <a:pt x="1924" y="2421"/>
                    </a:lnTo>
                    <a:lnTo>
                      <a:pt x="1912" y="2409"/>
                    </a:lnTo>
                    <a:lnTo>
                      <a:pt x="1900" y="2405"/>
                    </a:lnTo>
                    <a:lnTo>
                      <a:pt x="1912" y="2409"/>
                    </a:lnTo>
                    <a:lnTo>
                      <a:pt x="1904" y="2397"/>
                    </a:lnTo>
                    <a:lnTo>
                      <a:pt x="1916" y="2405"/>
                    </a:lnTo>
                    <a:lnTo>
                      <a:pt x="1928" y="2409"/>
                    </a:lnTo>
                    <a:lnTo>
                      <a:pt x="1916" y="2401"/>
                    </a:lnTo>
                    <a:lnTo>
                      <a:pt x="1928" y="2409"/>
                    </a:lnTo>
                    <a:lnTo>
                      <a:pt x="1941" y="2401"/>
                    </a:lnTo>
                    <a:lnTo>
                      <a:pt x="1936" y="2388"/>
                    </a:lnTo>
                    <a:lnTo>
                      <a:pt x="1928" y="2384"/>
                    </a:lnTo>
                    <a:lnTo>
                      <a:pt x="1916" y="2380"/>
                    </a:lnTo>
                    <a:lnTo>
                      <a:pt x="1904" y="2376"/>
                    </a:lnTo>
                    <a:lnTo>
                      <a:pt x="1916" y="2376"/>
                    </a:lnTo>
                    <a:lnTo>
                      <a:pt x="1928" y="2380"/>
                    </a:lnTo>
                    <a:lnTo>
                      <a:pt x="1941" y="2384"/>
                    </a:lnTo>
                    <a:lnTo>
                      <a:pt x="1953" y="2380"/>
                    </a:lnTo>
                    <a:lnTo>
                      <a:pt x="1957" y="2368"/>
                    </a:lnTo>
                    <a:lnTo>
                      <a:pt x="1945" y="2360"/>
                    </a:lnTo>
                    <a:lnTo>
                      <a:pt x="1957" y="2348"/>
                    </a:lnTo>
                    <a:lnTo>
                      <a:pt x="1945" y="2340"/>
                    </a:lnTo>
                    <a:lnTo>
                      <a:pt x="1932" y="2340"/>
                    </a:lnTo>
                    <a:lnTo>
                      <a:pt x="1920" y="2340"/>
                    </a:lnTo>
                    <a:lnTo>
                      <a:pt x="1908" y="2336"/>
                    </a:lnTo>
                    <a:lnTo>
                      <a:pt x="1896" y="2327"/>
                    </a:lnTo>
                    <a:lnTo>
                      <a:pt x="1908" y="2319"/>
                    </a:lnTo>
                    <a:lnTo>
                      <a:pt x="1920" y="2323"/>
                    </a:lnTo>
                    <a:lnTo>
                      <a:pt x="1932" y="2323"/>
                    </a:lnTo>
                    <a:lnTo>
                      <a:pt x="1945" y="2319"/>
                    </a:lnTo>
                    <a:lnTo>
                      <a:pt x="1957" y="2319"/>
                    </a:lnTo>
                    <a:lnTo>
                      <a:pt x="1969" y="2319"/>
                    </a:lnTo>
                    <a:lnTo>
                      <a:pt x="1957" y="2311"/>
                    </a:lnTo>
                    <a:lnTo>
                      <a:pt x="1957" y="2299"/>
                    </a:lnTo>
                    <a:lnTo>
                      <a:pt x="1949" y="2287"/>
                    </a:lnTo>
                    <a:lnTo>
                      <a:pt x="1936" y="2275"/>
                    </a:lnTo>
                    <a:lnTo>
                      <a:pt x="1924" y="2266"/>
                    </a:lnTo>
                    <a:lnTo>
                      <a:pt x="1928" y="2254"/>
                    </a:lnTo>
                    <a:lnTo>
                      <a:pt x="1941" y="2246"/>
                    </a:lnTo>
                    <a:lnTo>
                      <a:pt x="1953" y="2242"/>
                    </a:lnTo>
                    <a:lnTo>
                      <a:pt x="1965" y="2254"/>
                    </a:lnTo>
                    <a:lnTo>
                      <a:pt x="1977" y="2254"/>
                    </a:lnTo>
                    <a:lnTo>
                      <a:pt x="1989" y="2246"/>
                    </a:lnTo>
                    <a:lnTo>
                      <a:pt x="1989" y="2246"/>
                    </a:lnTo>
                    <a:lnTo>
                      <a:pt x="1989" y="2238"/>
                    </a:lnTo>
                    <a:lnTo>
                      <a:pt x="2006" y="2234"/>
                    </a:lnTo>
                    <a:lnTo>
                      <a:pt x="1993" y="2222"/>
                    </a:lnTo>
                    <a:lnTo>
                      <a:pt x="1989" y="2213"/>
                    </a:lnTo>
                    <a:lnTo>
                      <a:pt x="1981" y="2209"/>
                    </a:lnTo>
                    <a:lnTo>
                      <a:pt x="1989" y="2201"/>
                    </a:lnTo>
                    <a:lnTo>
                      <a:pt x="2002" y="2205"/>
                    </a:lnTo>
                    <a:lnTo>
                      <a:pt x="2006" y="2193"/>
                    </a:lnTo>
                    <a:lnTo>
                      <a:pt x="2022" y="2197"/>
                    </a:lnTo>
                    <a:lnTo>
                      <a:pt x="2030" y="2201"/>
                    </a:lnTo>
                    <a:lnTo>
                      <a:pt x="2042" y="2189"/>
                    </a:lnTo>
                    <a:lnTo>
                      <a:pt x="2054" y="2197"/>
                    </a:lnTo>
                    <a:lnTo>
                      <a:pt x="2067" y="2189"/>
                    </a:lnTo>
                    <a:lnTo>
                      <a:pt x="2075" y="2193"/>
                    </a:lnTo>
                    <a:lnTo>
                      <a:pt x="2087" y="2193"/>
                    </a:lnTo>
                    <a:lnTo>
                      <a:pt x="2099" y="2185"/>
                    </a:lnTo>
                    <a:lnTo>
                      <a:pt x="2099" y="2173"/>
                    </a:lnTo>
                    <a:lnTo>
                      <a:pt x="2091" y="2169"/>
                    </a:lnTo>
                    <a:lnTo>
                      <a:pt x="2087" y="2157"/>
                    </a:lnTo>
                    <a:lnTo>
                      <a:pt x="2099" y="2161"/>
                    </a:lnTo>
                    <a:lnTo>
                      <a:pt x="2111" y="2157"/>
                    </a:lnTo>
                    <a:lnTo>
                      <a:pt x="2116" y="2144"/>
                    </a:lnTo>
                    <a:lnTo>
                      <a:pt x="2111" y="2132"/>
                    </a:lnTo>
                    <a:lnTo>
                      <a:pt x="2128" y="2128"/>
                    </a:lnTo>
                    <a:lnTo>
                      <a:pt x="2111" y="2120"/>
                    </a:lnTo>
                    <a:lnTo>
                      <a:pt x="2128" y="2120"/>
                    </a:lnTo>
                    <a:lnTo>
                      <a:pt x="2136" y="2124"/>
                    </a:lnTo>
                    <a:lnTo>
                      <a:pt x="2148" y="2124"/>
                    </a:lnTo>
                    <a:lnTo>
                      <a:pt x="2160" y="2128"/>
                    </a:lnTo>
                    <a:lnTo>
                      <a:pt x="2148" y="2132"/>
                    </a:lnTo>
                    <a:lnTo>
                      <a:pt x="2136" y="2144"/>
                    </a:lnTo>
                    <a:lnTo>
                      <a:pt x="2124" y="2157"/>
                    </a:lnTo>
                    <a:lnTo>
                      <a:pt x="2124" y="2165"/>
                    </a:lnTo>
                    <a:lnTo>
                      <a:pt x="2136" y="2165"/>
                    </a:lnTo>
                    <a:lnTo>
                      <a:pt x="2148" y="2177"/>
                    </a:lnTo>
                    <a:lnTo>
                      <a:pt x="2160" y="2177"/>
                    </a:lnTo>
                    <a:lnTo>
                      <a:pt x="2164" y="2165"/>
                    </a:lnTo>
                    <a:lnTo>
                      <a:pt x="2168" y="2157"/>
                    </a:lnTo>
                    <a:lnTo>
                      <a:pt x="2168" y="2165"/>
                    </a:lnTo>
                    <a:lnTo>
                      <a:pt x="2181" y="2165"/>
                    </a:lnTo>
                    <a:lnTo>
                      <a:pt x="2193" y="2161"/>
                    </a:lnTo>
                    <a:lnTo>
                      <a:pt x="2205" y="2148"/>
                    </a:lnTo>
                    <a:lnTo>
                      <a:pt x="2213" y="2157"/>
                    </a:lnTo>
                    <a:lnTo>
                      <a:pt x="2225" y="2165"/>
                    </a:lnTo>
                    <a:lnTo>
                      <a:pt x="2238" y="2157"/>
                    </a:lnTo>
                    <a:lnTo>
                      <a:pt x="2238" y="2144"/>
                    </a:lnTo>
                    <a:lnTo>
                      <a:pt x="2250" y="2144"/>
                    </a:lnTo>
                    <a:lnTo>
                      <a:pt x="2258" y="2132"/>
                    </a:lnTo>
                    <a:lnTo>
                      <a:pt x="2246" y="2124"/>
                    </a:lnTo>
                    <a:lnTo>
                      <a:pt x="2258" y="2128"/>
                    </a:lnTo>
                    <a:lnTo>
                      <a:pt x="2274" y="2128"/>
                    </a:lnTo>
                    <a:lnTo>
                      <a:pt x="2282" y="2132"/>
                    </a:lnTo>
                    <a:lnTo>
                      <a:pt x="2278" y="2124"/>
                    </a:lnTo>
                    <a:lnTo>
                      <a:pt x="2291" y="2128"/>
                    </a:lnTo>
                    <a:lnTo>
                      <a:pt x="2303" y="2124"/>
                    </a:lnTo>
                    <a:lnTo>
                      <a:pt x="2315" y="2120"/>
                    </a:lnTo>
                    <a:lnTo>
                      <a:pt x="2323" y="2108"/>
                    </a:lnTo>
                    <a:lnTo>
                      <a:pt x="2323" y="2095"/>
                    </a:lnTo>
                    <a:lnTo>
                      <a:pt x="2327" y="2083"/>
                    </a:lnTo>
                    <a:lnTo>
                      <a:pt x="2331" y="2095"/>
                    </a:lnTo>
                    <a:lnTo>
                      <a:pt x="2343" y="2091"/>
                    </a:lnTo>
                    <a:lnTo>
                      <a:pt x="2352" y="2079"/>
                    </a:lnTo>
                    <a:lnTo>
                      <a:pt x="2352" y="2067"/>
                    </a:lnTo>
                    <a:lnTo>
                      <a:pt x="2356" y="2059"/>
                    </a:lnTo>
                    <a:lnTo>
                      <a:pt x="2368" y="2051"/>
                    </a:lnTo>
                    <a:lnTo>
                      <a:pt x="2380" y="2047"/>
                    </a:lnTo>
                    <a:lnTo>
                      <a:pt x="2380" y="2034"/>
                    </a:lnTo>
                    <a:lnTo>
                      <a:pt x="2392" y="2030"/>
                    </a:lnTo>
                    <a:lnTo>
                      <a:pt x="2380" y="2018"/>
                    </a:lnTo>
                    <a:lnTo>
                      <a:pt x="2392" y="2014"/>
                    </a:lnTo>
                    <a:lnTo>
                      <a:pt x="2392" y="2002"/>
                    </a:lnTo>
                    <a:lnTo>
                      <a:pt x="2404" y="1998"/>
                    </a:lnTo>
                    <a:lnTo>
                      <a:pt x="2413" y="1986"/>
                    </a:lnTo>
                    <a:lnTo>
                      <a:pt x="2425" y="1982"/>
                    </a:lnTo>
                    <a:lnTo>
                      <a:pt x="2437" y="1973"/>
                    </a:lnTo>
                    <a:lnTo>
                      <a:pt x="2449" y="1969"/>
                    </a:lnTo>
                    <a:lnTo>
                      <a:pt x="2461" y="1969"/>
                    </a:lnTo>
                    <a:lnTo>
                      <a:pt x="2470" y="1961"/>
                    </a:lnTo>
                    <a:lnTo>
                      <a:pt x="2465" y="1949"/>
                    </a:lnTo>
                    <a:lnTo>
                      <a:pt x="2465" y="1937"/>
                    </a:lnTo>
                    <a:lnTo>
                      <a:pt x="2453" y="1929"/>
                    </a:lnTo>
                    <a:lnTo>
                      <a:pt x="2465" y="1929"/>
                    </a:lnTo>
                    <a:lnTo>
                      <a:pt x="2457" y="1916"/>
                    </a:lnTo>
                    <a:lnTo>
                      <a:pt x="2445" y="1912"/>
                    </a:lnTo>
                    <a:lnTo>
                      <a:pt x="2441" y="1900"/>
                    </a:lnTo>
                    <a:lnTo>
                      <a:pt x="2453" y="1896"/>
                    </a:lnTo>
                    <a:lnTo>
                      <a:pt x="2457" y="1908"/>
                    </a:lnTo>
                    <a:lnTo>
                      <a:pt x="2470" y="1916"/>
                    </a:lnTo>
                    <a:lnTo>
                      <a:pt x="2478" y="1925"/>
                    </a:lnTo>
                    <a:lnTo>
                      <a:pt x="2490" y="1933"/>
                    </a:lnTo>
                    <a:lnTo>
                      <a:pt x="2498" y="1941"/>
                    </a:lnTo>
                    <a:lnTo>
                      <a:pt x="2506" y="1941"/>
                    </a:lnTo>
                    <a:lnTo>
                      <a:pt x="2518" y="1945"/>
                    </a:lnTo>
                    <a:lnTo>
                      <a:pt x="2531" y="1949"/>
                    </a:lnTo>
                    <a:lnTo>
                      <a:pt x="2543" y="1945"/>
                    </a:lnTo>
                    <a:lnTo>
                      <a:pt x="2555" y="1949"/>
                    </a:lnTo>
                    <a:lnTo>
                      <a:pt x="2567" y="1945"/>
                    </a:lnTo>
                    <a:lnTo>
                      <a:pt x="2559" y="1933"/>
                    </a:lnTo>
                    <a:lnTo>
                      <a:pt x="2547" y="1929"/>
                    </a:lnTo>
                    <a:lnTo>
                      <a:pt x="2559" y="1929"/>
                    </a:lnTo>
                    <a:lnTo>
                      <a:pt x="2571" y="1933"/>
                    </a:lnTo>
                    <a:lnTo>
                      <a:pt x="2579" y="1941"/>
                    </a:lnTo>
                    <a:lnTo>
                      <a:pt x="2592" y="1937"/>
                    </a:lnTo>
                    <a:lnTo>
                      <a:pt x="2583" y="1925"/>
                    </a:lnTo>
                    <a:lnTo>
                      <a:pt x="2596" y="1929"/>
                    </a:lnTo>
                    <a:lnTo>
                      <a:pt x="2596" y="1916"/>
                    </a:lnTo>
                    <a:lnTo>
                      <a:pt x="2604" y="1912"/>
                    </a:lnTo>
                    <a:lnTo>
                      <a:pt x="2616" y="1925"/>
                    </a:lnTo>
                    <a:lnTo>
                      <a:pt x="2628" y="1929"/>
                    </a:lnTo>
                    <a:lnTo>
                      <a:pt x="2640" y="1921"/>
                    </a:lnTo>
                    <a:lnTo>
                      <a:pt x="2653" y="1916"/>
                    </a:lnTo>
                    <a:lnTo>
                      <a:pt x="2665" y="1921"/>
                    </a:lnTo>
                    <a:lnTo>
                      <a:pt x="2677" y="1916"/>
                    </a:lnTo>
                    <a:lnTo>
                      <a:pt x="2685" y="1908"/>
                    </a:lnTo>
                    <a:lnTo>
                      <a:pt x="2697" y="1900"/>
                    </a:lnTo>
                    <a:lnTo>
                      <a:pt x="2710" y="1904"/>
                    </a:lnTo>
                    <a:lnTo>
                      <a:pt x="2722" y="1904"/>
                    </a:lnTo>
                    <a:lnTo>
                      <a:pt x="2738" y="1900"/>
                    </a:lnTo>
                    <a:lnTo>
                      <a:pt x="2746" y="1900"/>
                    </a:lnTo>
                    <a:lnTo>
                      <a:pt x="2763" y="1892"/>
                    </a:lnTo>
                    <a:lnTo>
                      <a:pt x="2771" y="1892"/>
                    </a:lnTo>
                    <a:lnTo>
                      <a:pt x="2779" y="1888"/>
                    </a:lnTo>
                    <a:lnTo>
                      <a:pt x="2791" y="1884"/>
                    </a:lnTo>
                    <a:lnTo>
                      <a:pt x="2803" y="1884"/>
                    </a:lnTo>
                    <a:lnTo>
                      <a:pt x="2815" y="1884"/>
                    </a:lnTo>
                    <a:lnTo>
                      <a:pt x="2824" y="1872"/>
                    </a:lnTo>
                    <a:lnTo>
                      <a:pt x="2836" y="1872"/>
                    </a:lnTo>
                    <a:lnTo>
                      <a:pt x="2848" y="1864"/>
                    </a:lnTo>
                    <a:lnTo>
                      <a:pt x="2856" y="1851"/>
                    </a:lnTo>
                    <a:lnTo>
                      <a:pt x="2868" y="1851"/>
                    </a:lnTo>
                    <a:lnTo>
                      <a:pt x="2864" y="1839"/>
                    </a:lnTo>
                    <a:lnTo>
                      <a:pt x="2876" y="1843"/>
                    </a:lnTo>
                    <a:lnTo>
                      <a:pt x="2885" y="1839"/>
                    </a:lnTo>
                    <a:lnTo>
                      <a:pt x="2897" y="1827"/>
                    </a:lnTo>
                    <a:lnTo>
                      <a:pt x="2885" y="1823"/>
                    </a:lnTo>
                    <a:lnTo>
                      <a:pt x="2897" y="1819"/>
                    </a:lnTo>
                    <a:lnTo>
                      <a:pt x="2909" y="1823"/>
                    </a:lnTo>
                    <a:lnTo>
                      <a:pt x="2917" y="1823"/>
                    </a:lnTo>
                    <a:lnTo>
                      <a:pt x="2917" y="1811"/>
                    </a:lnTo>
                    <a:lnTo>
                      <a:pt x="2929" y="1807"/>
                    </a:lnTo>
                    <a:lnTo>
                      <a:pt x="2942" y="1803"/>
                    </a:lnTo>
                    <a:lnTo>
                      <a:pt x="2954" y="1798"/>
                    </a:lnTo>
                    <a:lnTo>
                      <a:pt x="2942" y="1786"/>
                    </a:lnTo>
                    <a:lnTo>
                      <a:pt x="2954" y="1790"/>
                    </a:lnTo>
                    <a:lnTo>
                      <a:pt x="2966" y="1794"/>
                    </a:lnTo>
                    <a:lnTo>
                      <a:pt x="2978" y="1790"/>
                    </a:lnTo>
                    <a:lnTo>
                      <a:pt x="2978" y="1778"/>
                    </a:lnTo>
                    <a:lnTo>
                      <a:pt x="2966" y="1770"/>
                    </a:lnTo>
                    <a:lnTo>
                      <a:pt x="2978" y="1770"/>
                    </a:lnTo>
                    <a:lnTo>
                      <a:pt x="2990" y="1770"/>
                    </a:lnTo>
                    <a:lnTo>
                      <a:pt x="3003" y="1770"/>
                    </a:lnTo>
                    <a:lnTo>
                      <a:pt x="3015" y="1770"/>
                    </a:lnTo>
                    <a:lnTo>
                      <a:pt x="3003" y="1758"/>
                    </a:lnTo>
                    <a:lnTo>
                      <a:pt x="3015" y="1758"/>
                    </a:lnTo>
                    <a:lnTo>
                      <a:pt x="3027" y="1754"/>
                    </a:lnTo>
                    <a:lnTo>
                      <a:pt x="3039" y="1750"/>
                    </a:lnTo>
                    <a:lnTo>
                      <a:pt x="3047" y="1741"/>
                    </a:lnTo>
                    <a:lnTo>
                      <a:pt x="3060" y="1741"/>
                    </a:lnTo>
                    <a:lnTo>
                      <a:pt x="3072" y="1729"/>
                    </a:lnTo>
                    <a:lnTo>
                      <a:pt x="3060" y="1729"/>
                    </a:lnTo>
                    <a:lnTo>
                      <a:pt x="3047" y="1733"/>
                    </a:lnTo>
                    <a:lnTo>
                      <a:pt x="3035" y="1733"/>
                    </a:lnTo>
                    <a:lnTo>
                      <a:pt x="3023" y="1733"/>
                    </a:lnTo>
                    <a:lnTo>
                      <a:pt x="3011" y="1733"/>
                    </a:lnTo>
                    <a:lnTo>
                      <a:pt x="2999" y="1729"/>
                    </a:lnTo>
                    <a:lnTo>
                      <a:pt x="2986" y="1729"/>
                    </a:lnTo>
                    <a:lnTo>
                      <a:pt x="2974" y="1729"/>
                    </a:lnTo>
                    <a:lnTo>
                      <a:pt x="2962" y="1729"/>
                    </a:lnTo>
                    <a:lnTo>
                      <a:pt x="2950" y="1721"/>
                    </a:lnTo>
                    <a:lnTo>
                      <a:pt x="2938" y="1717"/>
                    </a:lnTo>
                    <a:lnTo>
                      <a:pt x="2925" y="1717"/>
                    </a:lnTo>
                    <a:lnTo>
                      <a:pt x="2913" y="1709"/>
                    </a:lnTo>
                    <a:lnTo>
                      <a:pt x="2901" y="1709"/>
                    </a:lnTo>
                    <a:lnTo>
                      <a:pt x="2893" y="1705"/>
                    </a:lnTo>
                    <a:lnTo>
                      <a:pt x="2876" y="1713"/>
                    </a:lnTo>
                    <a:lnTo>
                      <a:pt x="2885" y="1701"/>
                    </a:lnTo>
                    <a:lnTo>
                      <a:pt x="2868" y="1701"/>
                    </a:lnTo>
                    <a:lnTo>
                      <a:pt x="2856" y="1705"/>
                    </a:lnTo>
                    <a:lnTo>
                      <a:pt x="2844" y="1709"/>
                    </a:lnTo>
                    <a:lnTo>
                      <a:pt x="2832" y="1713"/>
                    </a:lnTo>
                    <a:lnTo>
                      <a:pt x="2824" y="1717"/>
                    </a:lnTo>
                    <a:lnTo>
                      <a:pt x="2811" y="1721"/>
                    </a:lnTo>
                    <a:lnTo>
                      <a:pt x="2799" y="1717"/>
                    </a:lnTo>
                    <a:lnTo>
                      <a:pt x="2787" y="1713"/>
                    </a:lnTo>
                    <a:lnTo>
                      <a:pt x="2775" y="1721"/>
                    </a:lnTo>
                    <a:lnTo>
                      <a:pt x="2763" y="1733"/>
                    </a:lnTo>
                    <a:lnTo>
                      <a:pt x="2758" y="1741"/>
                    </a:lnTo>
                    <a:lnTo>
                      <a:pt x="2746" y="1746"/>
                    </a:lnTo>
                    <a:lnTo>
                      <a:pt x="2746" y="1741"/>
                    </a:lnTo>
                    <a:lnTo>
                      <a:pt x="2742" y="1737"/>
                    </a:lnTo>
                    <a:lnTo>
                      <a:pt x="2730" y="1737"/>
                    </a:lnTo>
                    <a:lnTo>
                      <a:pt x="2718" y="1741"/>
                    </a:lnTo>
                    <a:lnTo>
                      <a:pt x="2706" y="1733"/>
                    </a:lnTo>
                    <a:lnTo>
                      <a:pt x="2693" y="1737"/>
                    </a:lnTo>
                    <a:lnTo>
                      <a:pt x="2681" y="1733"/>
                    </a:lnTo>
                    <a:lnTo>
                      <a:pt x="2693" y="1729"/>
                    </a:lnTo>
                    <a:lnTo>
                      <a:pt x="2706" y="1725"/>
                    </a:lnTo>
                    <a:lnTo>
                      <a:pt x="2718" y="1729"/>
                    </a:lnTo>
                    <a:lnTo>
                      <a:pt x="2730" y="1729"/>
                    </a:lnTo>
                    <a:lnTo>
                      <a:pt x="2742" y="1725"/>
                    </a:lnTo>
                    <a:lnTo>
                      <a:pt x="2754" y="1721"/>
                    </a:lnTo>
                    <a:lnTo>
                      <a:pt x="2767" y="1713"/>
                    </a:lnTo>
                    <a:lnTo>
                      <a:pt x="2779" y="1709"/>
                    </a:lnTo>
                    <a:lnTo>
                      <a:pt x="2791" y="1709"/>
                    </a:lnTo>
                    <a:lnTo>
                      <a:pt x="2803" y="1709"/>
                    </a:lnTo>
                    <a:lnTo>
                      <a:pt x="2815" y="1705"/>
                    </a:lnTo>
                    <a:lnTo>
                      <a:pt x="2807" y="1693"/>
                    </a:lnTo>
                    <a:lnTo>
                      <a:pt x="2795" y="1689"/>
                    </a:lnTo>
                    <a:lnTo>
                      <a:pt x="2783" y="1693"/>
                    </a:lnTo>
                    <a:lnTo>
                      <a:pt x="2771" y="1693"/>
                    </a:lnTo>
                    <a:lnTo>
                      <a:pt x="2758" y="1693"/>
                    </a:lnTo>
                    <a:lnTo>
                      <a:pt x="2746" y="1697"/>
                    </a:lnTo>
                    <a:lnTo>
                      <a:pt x="2734" y="1697"/>
                    </a:lnTo>
                    <a:lnTo>
                      <a:pt x="2722" y="1701"/>
                    </a:lnTo>
                    <a:lnTo>
                      <a:pt x="2710" y="1701"/>
                    </a:lnTo>
                    <a:lnTo>
                      <a:pt x="2697" y="1701"/>
                    </a:lnTo>
                    <a:lnTo>
                      <a:pt x="2697" y="1689"/>
                    </a:lnTo>
                    <a:lnTo>
                      <a:pt x="2685" y="1689"/>
                    </a:lnTo>
                    <a:lnTo>
                      <a:pt x="2673" y="1693"/>
                    </a:lnTo>
                    <a:lnTo>
                      <a:pt x="2661" y="1693"/>
                    </a:lnTo>
                    <a:lnTo>
                      <a:pt x="2649" y="1693"/>
                    </a:lnTo>
                    <a:lnTo>
                      <a:pt x="2661" y="1689"/>
                    </a:lnTo>
                    <a:lnTo>
                      <a:pt x="2673" y="1685"/>
                    </a:lnTo>
                    <a:lnTo>
                      <a:pt x="2685" y="1685"/>
                    </a:lnTo>
                    <a:lnTo>
                      <a:pt x="2697" y="1676"/>
                    </a:lnTo>
                    <a:lnTo>
                      <a:pt x="2710" y="1668"/>
                    </a:lnTo>
                    <a:lnTo>
                      <a:pt x="2718" y="1656"/>
                    </a:lnTo>
                    <a:lnTo>
                      <a:pt x="2714" y="1644"/>
                    </a:lnTo>
                    <a:lnTo>
                      <a:pt x="2701" y="1640"/>
                    </a:lnTo>
                    <a:lnTo>
                      <a:pt x="2689" y="1636"/>
                    </a:lnTo>
                    <a:lnTo>
                      <a:pt x="2701" y="1636"/>
                    </a:lnTo>
                    <a:lnTo>
                      <a:pt x="2714" y="1636"/>
                    </a:lnTo>
                    <a:lnTo>
                      <a:pt x="2726" y="1636"/>
                    </a:lnTo>
                    <a:lnTo>
                      <a:pt x="2738" y="1636"/>
                    </a:lnTo>
                    <a:lnTo>
                      <a:pt x="2726" y="1628"/>
                    </a:lnTo>
                    <a:lnTo>
                      <a:pt x="2730" y="1615"/>
                    </a:lnTo>
                    <a:lnTo>
                      <a:pt x="2738" y="1628"/>
                    </a:lnTo>
                    <a:lnTo>
                      <a:pt x="2750" y="1640"/>
                    </a:lnTo>
                    <a:lnTo>
                      <a:pt x="2763" y="1640"/>
                    </a:lnTo>
                    <a:lnTo>
                      <a:pt x="2775" y="1640"/>
                    </a:lnTo>
                    <a:lnTo>
                      <a:pt x="2787" y="1640"/>
                    </a:lnTo>
                    <a:lnTo>
                      <a:pt x="2799" y="1640"/>
                    </a:lnTo>
                    <a:lnTo>
                      <a:pt x="2807" y="1636"/>
                    </a:lnTo>
                    <a:lnTo>
                      <a:pt x="2824" y="1628"/>
                    </a:lnTo>
                    <a:lnTo>
                      <a:pt x="2832" y="1628"/>
                    </a:lnTo>
                    <a:lnTo>
                      <a:pt x="2848" y="1619"/>
                    </a:lnTo>
                    <a:lnTo>
                      <a:pt x="2848" y="1619"/>
                    </a:lnTo>
                    <a:lnTo>
                      <a:pt x="2860" y="1607"/>
                    </a:lnTo>
                    <a:lnTo>
                      <a:pt x="2872" y="1603"/>
                    </a:lnTo>
                    <a:lnTo>
                      <a:pt x="2864" y="1591"/>
                    </a:lnTo>
                    <a:lnTo>
                      <a:pt x="2852" y="1579"/>
                    </a:lnTo>
                    <a:lnTo>
                      <a:pt x="2840" y="1579"/>
                    </a:lnTo>
                    <a:lnTo>
                      <a:pt x="2828" y="1579"/>
                    </a:lnTo>
                    <a:lnTo>
                      <a:pt x="2815" y="1579"/>
                    </a:lnTo>
                    <a:lnTo>
                      <a:pt x="2803" y="1579"/>
                    </a:lnTo>
                    <a:lnTo>
                      <a:pt x="2791" y="1579"/>
                    </a:lnTo>
                    <a:lnTo>
                      <a:pt x="2779" y="1575"/>
                    </a:lnTo>
                    <a:lnTo>
                      <a:pt x="2767" y="1571"/>
                    </a:lnTo>
                    <a:lnTo>
                      <a:pt x="2754" y="1567"/>
                    </a:lnTo>
                    <a:lnTo>
                      <a:pt x="2742" y="1567"/>
                    </a:lnTo>
                    <a:lnTo>
                      <a:pt x="2730" y="1567"/>
                    </a:lnTo>
                    <a:lnTo>
                      <a:pt x="2718" y="1571"/>
                    </a:lnTo>
                    <a:lnTo>
                      <a:pt x="2706" y="1571"/>
                    </a:lnTo>
                    <a:lnTo>
                      <a:pt x="2693" y="1571"/>
                    </a:lnTo>
                    <a:lnTo>
                      <a:pt x="2701" y="1571"/>
                    </a:lnTo>
                    <a:lnTo>
                      <a:pt x="2714" y="1562"/>
                    </a:lnTo>
                    <a:lnTo>
                      <a:pt x="2726" y="1567"/>
                    </a:lnTo>
                    <a:lnTo>
                      <a:pt x="2738" y="1562"/>
                    </a:lnTo>
                    <a:lnTo>
                      <a:pt x="2754" y="1562"/>
                    </a:lnTo>
                    <a:lnTo>
                      <a:pt x="2746" y="1550"/>
                    </a:lnTo>
                    <a:lnTo>
                      <a:pt x="2734" y="1546"/>
                    </a:lnTo>
                    <a:lnTo>
                      <a:pt x="2722" y="1534"/>
                    </a:lnTo>
                    <a:lnTo>
                      <a:pt x="2710" y="1530"/>
                    </a:lnTo>
                    <a:lnTo>
                      <a:pt x="2697" y="1530"/>
                    </a:lnTo>
                    <a:lnTo>
                      <a:pt x="2685" y="1526"/>
                    </a:lnTo>
                    <a:lnTo>
                      <a:pt x="2685" y="1514"/>
                    </a:lnTo>
                    <a:lnTo>
                      <a:pt x="2673" y="1510"/>
                    </a:lnTo>
                    <a:lnTo>
                      <a:pt x="2685" y="1514"/>
                    </a:lnTo>
                    <a:lnTo>
                      <a:pt x="2697" y="1518"/>
                    </a:lnTo>
                    <a:lnTo>
                      <a:pt x="2710" y="1526"/>
                    </a:lnTo>
                    <a:lnTo>
                      <a:pt x="2722" y="1526"/>
                    </a:lnTo>
                    <a:lnTo>
                      <a:pt x="2734" y="1530"/>
                    </a:lnTo>
                    <a:lnTo>
                      <a:pt x="2746" y="1542"/>
                    </a:lnTo>
                    <a:lnTo>
                      <a:pt x="2758" y="1546"/>
                    </a:lnTo>
                    <a:lnTo>
                      <a:pt x="2771" y="1558"/>
                    </a:lnTo>
                    <a:lnTo>
                      <a:pt x="2779" y="1571"/>
                    </a:lnTo>
                    <a:lnTo>
                      <a:pt x="2791" y="1571"/>
                    </a:lnTo>
                    <a:lnTo>
                      <a:pt x="2803" y="1571"/>
                    </a:lnTo>
                    <a:lnTo>
                      <a:pt x="2815" y="1571"/>
                    </a:lnTo>
                    <a:lnTo>
                      <a:pt x="2828" y="1567"/>
                    </a:lnTo>
                    <a:lnTo>
                      <a:pt x="2840" y="1571"/>
                    </a:lnTo>
                    <a:lnTo>
                      <a:pt x="2852" y="1575"/>
                    </a:lnTo>
                    <a:lnTo>
                      <a:pt x="2856" y="1575"/>
                    </a:lnTo>
                    <a:lnTo>
                      <a:pt x="2881" y="1591"/>
                    </a:lnTo>
                    <a:lnTo>
                      <a:pt x="2893" y="1599"/>
                    </a:lnTo>
                    <a:lnTo>
                      <a:pt x="2905" y="1599"/>
                    </a:lnTo>
                    <a:lnTo>
                      <a:pt x="2917" y="1603"/>
                    </a:lnTo>
                    <a:lnTo>
                      <a:pt x="2929" y="1615"/>
                    </a:lnTo>
                    <a:lnTo>
                      <a:pt x="2942" y="1624"/>
                    </a:lnTo>
                    <a:lnTo>
                      <a:pt x="2946" y="1636"/>
                    </a:lnTo>
                    <a:lnTo>
                      <a:pt x="2946" y="1648"/>
                    </a:lnTo>
                    <a:lnTo>
                      <a:pt x="2950" y="1660"/>
                    </a:lnTo>
                    <a:lnTo>
                      <a:pt x="2958" y="1672"/>
                    </a:lnTo>
                    <a:lnTo>
                      <a:pt x="2970" y="1680"/>
                    </a:lnTo>
                    <a:lnTo>
                      <a:pt x="2982" y="1689"/>
                    </a:lnTo>
                    <a:lnTo>
                      <a:pt x="2994" y="1693"/>
                    </a:lnTo>
                    <a:lnTo>
                      <a:pt x="3007" y="1697"/>
                    </a:lnTo>
                    <a:lnTo>
                      <a:pt x="3031" y="1697"/>
                    </a:lnTo>
                    <a:lnTo>
                      <a:pt x="3043" y="1689"/>
                    </a:lnTo>
                    <a:lnTo>
                      <a:pt x="3043" y="1676"/>
                    </a:lnTo>
                    <a:lnTo>
                      <a:pt x="3039" y="1664"/>
                    </a:lnTo>
                    <a:lnTo>
                      <a:pt x="3051" y="1656"/>
                    </a:lnTo>
                    <a:lnTo>
                      <a:pt x="3047" y="1668"/>
                    </a:lnTo>
                    <a:lnTo>
                      <a:pt x="3051" y="1680"/>
                    </a:lnTo>
                    <a:lnTo>
                      <a:pt x="3064" y="1693"/>
                    </a:lnTo>
                    <a:lnTo>
                      <a:pt x="3076" y="1689"/>
                    </a:lnTo>
                    <a:lnTo>
                      <a:pt x="3088" y="1697"/>
                    </a:lnTo>
                    <a:lnTo>
                      <a:pt x="3100" y="1693"/>
                    </a:lnTo>
                    <a:lnTo>
                      <a:pt x="3104" y="1685"/>
                    </a:lnTo>
                    <a:lnTo>
                      <a:pt x="3100" y="1672"/>
                    </a:lnTo>
                    <a:lnTo>
                      <a:pt x="3100" y="1660"/>
                    </a:lnTo>
                    <a:lnTo>
                      <a:pt x="3092" y="1648"/>
                    </a:lnTo>
                    <a:lnTo>
                      <a:pt x="3092" y="1636"/>
                    </a:lnTo>
                    <a:lnTo>
                      <a:pt x="3080" y="1636"/>
                    </a:lnTo>
                    <a:lnTo>
                      <a:pt x="3096" y="1624"/>
                    </a:lnTo>
                    <a:lnTo>
                      <a:pt x="3068" y="1628"/>
                    </a:lnTo>
                    <a:lnTo>
                      <a:pt x="3056" y="1628"/>
                    </a:lnTo>
                    <a:lnTo>
                      <a:pt x="3068" y="1624"/>
                    </a:lnTo>
                    <a:lnTo>
                      <a:pt x="3096" y="1619"/>
                    </a:lnTo>
                    <a:lnTo>
                      <a:pt x="3096" y="1607"/>
                    </a:lnTo>
                    <a:lnTo>
                      <a:pt x="3084" y="1603"/>
                    </a:lnTo>
                    <a:lnTo>
                      <a:pt x="3096" y="1599"/>
                    </a:lnTo>
                    <a:lnTo>
                      <a:pt x="3096" y="1587"/>
                    </a:lnTo>
                    <a:lnTo>
                      <a:pt x="3084" y="1575"/>
                    </a:lnTo>
                    <a:lnTo>
                      <a:pt x="3072" y="1579"/>
                    </a:lnTo>
                    <a:lnTo>
                      <a:pt x="3060" y="1587"/>
                    </a:lnTo>
                    <a:lnTo>
                      <a:pt x="3056" y="1599"/>
                    </a:lnTo>
                    <a:lnTo>
                      <a:pt x="3047" y="1587"/>
                    </a:lnTo>
                    <a:lnTo>
                      <a:pt x="3047" y="1571"/>
                    </a:lnTo>
                    <a:lnTo>
                      <a:pt x="3060" y="1567"/>
                    </a:lnTo>
                    <a:lnTo>
                      <a:pt x="3072" y="1567"/>
                    </a:lnTo>
                    <a:lnTo>
                      <a:pt x="3080" y="1554"/>
                    </a:lnTo>
                    <a:lnTo>
                      <a:pt x="3068" y="1554"/>
                    </a:lnTo>
                    <a:lnTo>
                      <a:pt x="3056" y="1558"/>
                    </a:lnTo>
                    <a:lnTo>
                      <a:pt x="3047" y="1562"/>
                    </a:lnTo>
                    <a:lnTo>
                      <a:pt x="3047" y="1550"/>
                    </a:lnTo>
                    <a:lnTo>
                      <a:pt x="3039" y="1550"/>
                    </a:lnTo>
                    <a:lnTo>
                      <a:pt x="3027" y="1554"/>
                    </a:lnTo>
                    <a:lnTo>
                      <a:pt x="3015" y="1562"/>
                    </a:lnTo>
                    <a:lnTo>
                      <a:pt x="3019" y="1550"/>
                    </a:lnTo>
                    <a:lnTo>
                      <a:pt x="3031" y="1546"/>
                    </a:lnTo>
                    <a:lnTo>
                      <a:pt x="3039" y="1538"/>
                    </a:lnTo>
                    <a:lnTo>
                      <a:pt x="3031" y="1526"/>
                    </a:lnTo>
                    <a:lnTo>
                      <a:pt x="3019" y="1522"/>
                    </a:lnTo>
                    <a:lnTo>
                      <a:pt x="3007" y="1522"/>
                    </a:lnTo>
                    <a:lnTo>
                      <a:pt x="2994" y="1510"/>
                    </a:lnTo>
                    <a:lnTo>
                      <a:pt x="2982" y="1506"/>
                    </a:lnTo>
                    <a:lnTo>
                      <a:pt x="2970" y="1510"/>
                    </a:lnTo>
                    <a:lnTo>
                      <a:pt x="2974" y="1497"/>
                    </a:lnTo>
                    <a:lnTo>
                      <a:pt x="2962" y="1493"/>
                    </a:lnTo>
                    <a:lnTo>
                      <a:pt x="2950" y="1489"/>
                    </a:lnTo>
                    <a:lnTo>
                      <a:pt x="2938" y="1485"/>
                    </a:lnTo>
                    <a:lnTo>
                      <a:pt x="2925" y="1477"/>
                    </a:lnTo>
                    <a:lnTo>
                      <a:pt x="2913" y="1477"/>
                    </a:lnTo>
                    <a:lnTo>
                      <a:pt x="2901" y="1477"/>
                    </a:lnTo>
                    <a:lnTo>
                      <a:pt x="2897" y="1477"/>
                    </a:lnTo>
                    <a:lnTo>
                      <a:pt x="2889" y="1481"/>
                    </a:lnTo>
                    <a:lnTo>
                      <a:pt x="2876" y="1489"/>
                    </a:lnTo>
                    <a:lnTo>
                      <a:pt x="2868" y="1501"/>
                    </a:lnTo>
                    <a:lnTo>
                      <a:pt x="2872" y="1489"/>
                    </a:lnTo>
                    <a:lnTo>
                      <a:pt x="2872" y="1477"/>
                    </a:lnTo>
                    <a:lnTo>
                      <a:pt x="2860" y="1477"/>
                    </a:lnTo>
                    <a:lnTo>
                      <a:pt x="2848" y="1473"/>
                    </a:lnTo>
                    <a:lnTo>
                      <a:pt x="2860" y="1473"/>
                    </a:lnTo>
                    <a:lnTo>
                      <a:pt x="2872" y="1473"/>
                    </a:lnTo>
                    <a:lnTo>
                      <a:pt x="2885" y="1473"/>
                    </a:lnTo>
                    <a:lnTo>
                      <a:pt x="2897" y="1469"/>
                    </a:lnTo>
                    <a:lnTo>
                      <a:pt x="2909" y="1465"/>
                    </a:lnTo>
                    <a:lnTo>
                      <a:pt x="2913" y="1453"/>
                    </a:lnTo>
                    <a:lnTo>
                      <a:pt x="2909" y="1444"/>
                    </a:lnTo>
                    <a:lnTo>
                      <a:pt x="2897" y="1440"/>
                    </a:lnTo>
                    <a:lnTo>
                      <a:pt x="2885" y="1436"/>
                    </a:lnTo>
                    <a:lnTo>
                      <a:pt x="2876" y="1432"/>
                    </a:lnTo>
                    <a:lnTo>
                      <a:pt x="2864" y="1428"/>
                    </a:lnTo>
                    <a:lnTo>
                      <a:pt x="2848" y="1436"/>
                    </a:lnTo>
                    <a:lnTo>
                      <a:pt x="2840" y="1440"/>
                    </a:lnTo>
                    <a:lnTo>
                      <a:pt x="2824" y="1440"/>
                    </a:lnTo>
                    <a:lnTo>
                      <a:pt x="2815" y="1453"/>
                    </a:lnTo>
                    <a:lnTo>
                      <a:pt x="2815" y="1436"/>
                    </a:lnTo>
                    <a:lnTo>
                      <a:pt x="2803" y="1440"/>
                    </a:lnTo>
                    <a:lnTo>
                      <a:pt x="2791" y="1440"/>
                    </a:lnTo>
                    <a:lnTo>
                      <a:pt x="2803" y="1432"/>
                    </a:lnTo>
                    <a:lnTo>
                      <a:pt x="2791" y="1428"/>
                    </a:lnTo>
                    <a:lnTo>
                      <a:pt x="2779" y="1428"/>
                    </a:lnTo>
                    <a:lnTo>
                      <a:pt x="2767" y="1432"/>
                    </a:lnTo>
                    <a:lnTo>
                      <a:pt x="2754" y="1424"/>
                    </a:lnTo>
                    <a:lnTo>
                      <a:pt x="2767" y="1428"/>
                    </a:lnTo>
                    <a:lnTo>
                      <a:pt x="2779" y="1424"/>
                    </a:lnTo>
                    <a:lnTo>
                      <a:pt x="2791" y="1424"/>
                    </a:lnTo>
                    <a:lnTo>
                      <a:pt x="2799" y="1424"/>
                    </a:lnTo>
                    <a:lnTo>
                      <a:pt x="2815" y="1432"/>
                    </a:lnTo>
                    <a:lnTo>
                      <a:pt x="2828" y="1432"/>
                    </a:lnTo>
                    <a:lnTo>
                      <a:pt x="2840" y="1432"/>
                    </a:lnTo>
                    <a:lnTo>
                      <a:pt x="2848" y="1420"/>
                    </a:lnTo>
                    <a:lnTo>
                      <a:pt x="2864" y="1420"/>
                    </a:lnTo>
                    <a:lnTo>
                      <a:pt x="2876" y="1420"/>
                    </a:lnTo>
                    <a:lnTo>
                      <a:pt x="2885" y="1416"/>
                    </a:lnTo>
                    <a:lnTo>
                      <a:pt x="2897" y="1404"/>
                    </a:lnTo>
                    <a:lnTo>
                      <a:pt x="2885" y="1400"/>
                    </a:lnTo>
                    <a:lnTo>
                      <a:pt x="2872" y="1396"/>
                    </a:lnTo>
                    <a:lnTo>
                      <a:pt x="2860" y="1396"/>
                    </a:lnTo>
                    <a:lnTo>
                      <a:pt x="2848" y="1388"/>
                    </a:lnTo>
                    <a:lnTo>
                      <a:pt x="2836" y="1383"/>
                    </a:lnTo>
                    <a:lnTo>
                      <a:pt x="2824" y="1388"/>
                    </a:lnTo>
                    <a:lnTo>
                      <a:pt x="2811" y="1383"/>
                    </a:lnTo>
                    <a:lnTo>
                      <a:pt x="2799" y="1396"/>
                    </a:lnTo>
                    <a:lnTo>
                      <a:pt x="2787" y="1396"/>
                    </a:lnTo>
                    <a:lnTo>
                      <a:pt x="2775" y="1392"/>
                    </a:lnTo>
                    <a:lnTo>
                      <a:pt x="2763" y="1392"/>
                    </a:lnTo>
                    <a:lnTo>
                      <a:pt x="2754" y="1404"/>
                    </a:lnTo>
                    <a:lnTo>
                      <a:pt x="2750" y="1392"/>
                    </a:lnTo>
                    <a:lnTo>
                      <a:pt x="2738" y="1392"/>
                    </a:lnTo>
                    <a:lnTo>
                      <a:pt x="2750" y="1392"/>
                    </a:lnTo>
                    <a:lnTo>
                      <a:pt x="2763" y="1388"/>
                    </a:lnTo>
                    <a:lnTo>
                      <a:pt x="2775" y="1388"/>
                    </a:lnTo>
                    <a:lnTo>
                      <a:pt x="2787" y="1392"/>
                    </a:lnTo>
                    <a:lnTo>
                      <a:pt x="2799" y="1388"/>
                    </a:lnTo>
                    <a:lnTo>
                      <a:pt x="2799" y="1375"/>
                    </a:lnTo>
                    <a:lnTo>
                      <a:pt x="2791" y="1375"/>
                    </a:lnTo>
                    <a:lnTo>
                      <a:pt x="2775" y="1367"/>
                    </a:lnTo>
                    <a:lnTo>
                      <a:pt x="2763" y="1367"/>
                    </a:lnTo>
                    <a:lnTo>
                      <a:pt x="2754" y="1355"/>
                    </a:lnTo>
                    <a:lnTo>
                      <a:pt x="2763" y="1355"/>
                    </a:lnTo>
                    <a:lnTo>
                      <a:pt x="2775" y="1363"/>
                    </a:lnTo>
                    <a:lnTo>
                      <a:pt x="2787" y="1371"/>
                    </a:lnTo>
                    <a:lnTo>
                      <a:pt x="2799" y="1371"/>
                    </a:lnTo>
                    <a:lnTo>
                      <a:pt x="2811" y="1371"/>
                    </a:lnTo>
                    <a:lnTo>
                      <a:pt x="2824" y="1379"/>
                    </a:lnTo>
                    <a:lnTo>
                      <a:pt x="2848" y="1379"/>
                    </a:lnTo>
                    <a:lnTo>
                      <a:pt x="2860" y="1371"/>
                    </a:lnTo>
                    <a:lnTo>
                      <a:pt x="2868" y="1359"/>
                    </a:lnTo>
                    <a:lnTo>
                      <a:pt x="2881" y="1355"/>
                    </a:lnTo>
                    <a:lnTo>
                      <a:pt x="2893" y="1355"/>
                    </a:lnTo>
                    <a:lnTo>
                      <a:pt x="2905" y="1351"/>
                    </a:lnTo>
                    <a:lnTo>
                      <a:pt x="2897" y="1339"/>
                    </a:lnTo>
                    <a:lnTo>
                      <a:pt x="2893" y="1326"/>
                    </a:lnTo>
                    <a:lnTo>
                      <a:pt x="2881" y="1322"/>
                    </a:lnTo>
                    <a:lnTo>
                      <a:pt x="2868" y="1314"/>
                    </a:lnTo>
                    <a:lnTo>
                      <a:pt x="2856" y="1302"/>
                    </a:lnTo>
                    <a:lnTo>
                      <a:pt x="2868" y="1306"/>
                    </a:lnTo>
                    <a:lnTo>
                      <a:pt x="2881" y="1318"/>
                    </a:lnTo>
                    <a:lnTo>
                      <a:pt x="2893" y="1322"/>
                    </a:lnTo>
                    <a:lnTo>
                      <a:pt x="2897" y="1335"/>
                    </a:lnTo>
                    <a:lnTo>
                      <a:pt x="2909" y="1339"/>
                    </a:lnTo>
                    <a:lnTo>
                      <a:pt x="2921" y="1343"/>
                    </a:lnTo>
                    <a:lnTo>
                      <a:pt x="2933" y="1343"/>
                    </a:lnTo>
                    <a:lnTo>
                      <a:pt x="2929" y="1331"/>
                    </a:lnTo>
                    <a:lnTo>
                      <a:pt x="2938" y="1318"/>
                    </a:lnTo>
                    <a:lnTo>
                      <a:pt x="2950" y="1314"/>
                    </a:lnTo>
                    <a:lnTo>
                      <a:pt x="2962" y="1318"/>
                    </a:lnTo>
                    <a:lnTo>
                      <a:pt x="2970" y="1322"/>
                    </a:lnTo>
                    <a:lnTo>
                      <a:pt x="2986" y="1322"/>
                    </a:lnTo>
                    <a:lnTo>
                      <a:pt x="3007" y="1331"/>
                    </a:lnTo>
                    <a:lnTo>
                      <a:pt x="3023" y="1339"/>
                    </a:lnTo>
                    <a:lnTo>
                      <a:pt x="3031" y="1343"/>
                    </a:lnTo>
                    <a:lnTo>
                      <a:pt x="3043" y="1339"/>
                    </a:lnTo>
                    <a:lnTo>
                      <a:pt x="3056" y="1335"/>
                    </a:lnTo>
                    <a:lnTo>
                      <a:pt x="3043" y="1343"/>
                    </a:lnTo>
                    <a:lnTo>
                      <a:pt x="3031" y="1343"/>
                    </a:lnTo>
                    <a:lnTo>
                      <a:pt x="3007" y="1335"/>
                    </a:lnTo>
                    <a:lnTo>
                      <a:pt x="2982" y="1326"/>
                    </a:lnTo>
                    <a:lnTo>
                      <a:pt x="2970" y="1322"/>
                    </a:lnTo>
                    <a:lnTo>
                      <a:pt x="2958" y="1322"/>
                    </a:lnTo>
                    <a:lnTo>
                      <a:pt x="2958" y="1335"/>
                    </a:lnTo>
                    <a:lnTo>
                      <a:pt x="2970" y="1347"/>
                    </a:lnTo>
                    <a:lnTo>
                      <a:pt x="2978" y="1351"/>
                    </a:lnTo>
                    <a:lnTo>
                      <a:pt x="2994" y="1359"/>
                    </a:lnTo>
                    <a:lnTo>
                      <a:pt x="3003" y="1363"/>
                    </a:lnTo>
                    <a:lnTo>
                      <a:pt x="3015" y="1367"/>
                    </a:lnTo>
                    <a:lnTo>
                      <a:pt x="3031" y="1371"/>
                    </a:lnTo>
                    <a:lnTo>
                      <a:pt x="3043" y="1375"/>
                    </a:lnTo>
                    <a:lnTo>
                      <a:pt x="3056" y="1379"/>
                    </a:lnTo>
                    <a:lnTo>
                      <a:pt x="3068" y="1379"/>
                    </a:lnTo>
                    <a:lnTo>
                      <a:pt x="3080" y="1371"/>
                    </a:lnTo>
                    <a:lnTo>
                      <a:pt x="3092" y="1367"/>
                    </a:lnTo>
                    <a:lnTo>
                      <a:pt x="3104" y="1363"/>
                    </a:lnTo>
                    <a:lnTo>
                      <a:pt x="3117" y="1355"/>
                    </a:lnTo>
                    <a:lnTo>
                      <a:pt x="3129" y="1355"/>
                    </a:lnTo>
                    <a:lnTo>
                      <a:pt x="3141" y="1355"/>
                    </a:lnTo>
                    <a:lnTo>
                      <a:pt x="3153" y="1355"/>
                    </a:lnTo>
                    <a:lnTo>
                      <a:pt x="3165" y="1355"/>
                    </a:lnTo>
                    <a:lnTo>
                      <a:pt x="3178" y="1347"/>
                    </a:lnTo>
                    <a:lnTo>
                      <a:pt x="3169" y="1335"/>
                    </a:lnTo>
                    <a:lnTo>
                      <a:pt x="3169" y="1322"/>
                    </a:lnTo>
                    <a:lnTo>
                      <a:pt x="3182" y="1310"/>
                    </a:lnTo>
                    <a:lnTo>
                      <a:pt x="3169" y="1306"/>
                    </a:lnTo>
                    <a:lnTo>
                      <a:pt x="3157" y="1306"/>
                    </a:lnTo>
                    <a:lnTo>
                      <a:pt x="3145" y="1302"/>
                    </a:lnTo>
                    <a:lnTo>
                      <a:pt x="3133" y="1298"/>
                    </a:lnTo>
                    <a:lnTo>
                      <a:pt x="3121" y="1294"/>
                    </a:lnTo>
                    <a:lnTo>
                      <a:pt x="3108" y="1290"/>
                    </a:lnTo>
                    <a:lnTo>
                      <a:pt x="3096" y="1286"/>
                    </a:lnTo>
                    <a:lnTo>
                      <a:pt x="3084" y="1290"/>
                    </a:lnTo>
                    <a:lnTo>
                      <a:pt x="3084" y="1302"/>
                    </a:lnTo>
                    <a:lnTo>
                      <a:pt x="3092" y="1314"/>
                    </a:lnTo>
                    <a:lnTo>
                      <a:pt x="3096" y="1322"/>
                    </a:lnTo>
                    <a:lnTo>
                      <a:pt x="3088" y="1314"/>
                    </a:lnTo>
                    <a:lnTo>
                      <a:pt x="3080" y="1302"/>
                    </a:lnTo>
                    <a:lnTo>
                      <a:pt x="3072" y="1290"/>
                    </a:lnTo>
                    <a:lnTo>
                      <a:pt x="3060" y="1290"/>
                    </a:lnTo>
                    <a:lnTo>
                      <a:pt x="3047" y="1282"/>
                    </a:lnTo>
                    <a:lnTo>
                      <a:pt x="3060" y="1282"/>
                    </a:lnTo>
                    <a:lnTo>
                      <a:pt x="3068" y="1270"/>
                    </a:lnTo>
                    <a:lnTo>
                      <a:pt x="3072" y="1257"/>
                    </a:lnTo>
                    <a:lnTo>
                      <a:pt x="3060" y="1257"/>
                    </a:lnTo>
                    <a:lnTo>
                      <a:pt x="3047" y="1253"/>
                    </a:lnTo>
                    <a:lnTo>
                      <a:pt x="3060" y="1253"/>
                    </a:lnTo>
                    <a:lnTo>
                      <a:pt x="3072" y="1253"/>
                    </a:lnTo>
                    <a:lnTo>
                      <a:pt x="3084" y="1249"/>
                    </a:lnTo>
                    <a:lnTo>
                      <a:pt x="3088" y="1237"/>
                    </a:lnTo>
                    <a:lnTo>
                      <a:pt x="3076" y="1225"/>
                    </a:lnTo>
                    <a:lnTo>
                      <a:pt x="3088" y="1229"/>
                    </a:lnTo>
                    <a:lnTo>
                      <a:pt x="3100" y="1237"/>
                    </a:lnTo>
                    <a:lnTo>
                      <a:pt x="3112" y="1237"/>
                    </a:lnTo>
                    <a:lnTo>
                      <a:pt x="3125" y="1237"/>
                    </a:lnTo>
                    <a:lnTo>
                      <a:pt x="3137" y="1237"/>
                    </a:lnTo>
                    <a:lnTo>
                      <a:pt x="3149" y="1237"/>
                    </a:lnTo>
                    <a:lnTo>
                      <a:pt x="3161" y="1237"/>
                    </a:lnTo>
                    <a:lnTo>
                      <a:pt x="3174" y="1237"/>
                    </a:lnTo>
                    <a:lnTo>
                      <a:pt x="3186" y="1249"/>
                    </a:lnTo>
                    <a:lnTo>
                      <a:pt x="3198" y="1261"/>
                    </a:lnTo>
                    <a:lnTo>
                      <a:pt x="3198" y="1261"/>
                    </a:lnTo>
                    <a:lnTo>
                      <a:pt x="3206" y="1261"/>
                    </a:lnTo>
                    <a:lnTo>
                      <a:pt x="3218" y="1261"/>
                    </a:lnTo>
                    <a:lnTo>
                      <a:pt x="3231" y="1261"/>
                    </a:lnTo>
                    <a:lnTo>
                      <a:pt x="3243" y="1257"/>
                    </a:lnTo>
                    <a:lnTo>
                      <a:pt x="3251" y="1245"/>
                    </a:lnTo>
                    <a:lnTo>
                      <a:pt x="3255" y="1233"/>
                    </a:lnTo>
                    <a:lnTo>
                      <a:pt x="3243" y="1221"/>
                    </a:lnTo>
                    <a:lnTo>
                      <a:pt x="3235" y="1213"/>
                    </a:lnTo>
                    <a:lnTo>
                      <a:pt x="3222" y="1217"/>
                    </a:lnTo>
                    <a:lnTo>
                      <a:pt x="3210" y="1221"/>
                    </a:lnTo>
                    <a:lnTo>
                      <a:pt x="3198" y="1217"/>
                    </a:lnTo>
                    <a:lnTo>
                      <a:pt x="3186" y="1213"/>
                    </a:lnTo>
                    <a:lnTo>
                      <a:pt x="3174" y="1213"/>
                    </a:lnTo>
                    <a:lnTo>
                      <a:pt x="3161" y="1213"/>
                    </a:lnTo>
                    <a:lnTo>
                      <a:pt x="3149" y="1217"/>
                    </a:lnTo>
                    <a:lnTo>
                      <a:pt x="3137" y="1217"/>
                    </a:lnTo>
                    <a:lnTo>
                      <a:pt x="3149" y="1213"/>
                    </a:lnTo>
                    <a:lnTo>
                      <a:pt x="3161" y="1204"/>
                    </a:lnTo>
                    <a:lnTo>
                      <a:pt x="3153" y="1192"/>
                    </a:lnTo>
                    <a:lnTo>
                      <a:pt x="3157" y="1180"/>
                    </a:lnTo>
                    <a:lnTo>
                      <a:pt x="3157" y="1168"/>
                    </a:lnTo>
                    <a:lnTo>
                      <a:pt x="3133" y="1160"/>
                    </a:lnTo>
                    <a:lnTo>
                      <a:pt x="3121" y="1168"/>
                    </a:lnTo>
                    <a:lnTo>
                      <a:pt x="3108" y="1176"/>
                    </a:lnTo>
                    <a:lnTo>
                      <a:pt x="3096" y="1176"/>
                    </a:lnTo>
                    <a:lnTo>
                      <a:pt x="3084" y="1176"/>
                    </a:lnTo>
                    <a:lnTo>
                      <a:pt x="3076" y="1164"/>
                    </a:lnTo>
                    <a:lnTo>
                      <a:pt x="3064" y="1156"/>
                    </a:lnTo>
                    <a:lnTo>
                      <a:pt x="3072" y="1160"/>
                    </a:lnTo>
                    <a:lnTo>
                      <a:pt x="3084" y="1168"/>
                    </a:lnTo>
                    <a:lnTo>
                      <a:pt x="3100" y="1172"/>
                    </a:lnTo>
                    <a:lnTo>
                      <a:pt x="3108" y="1168"/>
                    </a:lnTo>
                    <a:lnTo>
                      <a:pt x="3121" y="1160"/>
                    </a:lnTo>
                    <a:lnTo>
                      <a:pt x="3133" y="1156"/>
                    </a:lnTo>
                    <a:lnTo>
                      <a:pt x="3145" y="1156"/>
                    </a:lnTo>
                    <a:lnTo>
                      <a:pt x="3157" y="1160"/>
                    </a:lnTo>
                    <a:lnTo>
                      <a:pt x="3157" y="1147"/>
                    </a:lnTo>
                    <a:lnTo>
                      <a:pt x="3145" y="1143"/>
                    </a:lnTo>
                    <a:lnTo>
                      <a:pt x="3133" y="1135"/>
                    </a:lnTo>
                    <a:lnTo>
                      <a:pt x="3121" y="1127"/>
                    </a:lnTo>
                    <a:lnTo>
                      <a:pt x="3108" y="1119"/>
                    </a:lnTo>
                    <a:lnTo>
                      <a:pt x="3100" y="1119"/>
                    </a:lnTo>
                    <a:lnTo>
                      <a:pt x="3084" y="1115"/>
                    </a:lnTo>
                    <a:lnTo>
                      <a:pt x="3072" y="1115"/>
                    </a:lnTo>
                    <a:lnTo>
                      <a:pt x="3060" y="1115"/>
                    </a:lnTo>
                    <a:lnTo>
                      <a:pt x="3047" y="1111"/>
                    </a:lnTo>
                    <a:lnTo>
                      <a:pt x="3060" y="1111"/>
                    </a:lnTo>
                    <a:lnTo>
                      <a:pt x="3072" y="1115"/>
                    </a:lnTo>
                    <a:lnTo>
                      <a:pt x="3088" y="1115"/>
                    </a:lnTo>
                    <a:lnTo>
                      <a:pt x="3100" y="1115"/>
                    </a:lnTo>
                    <a:lnTo>
                      <a:pt x="3112" y="1119"/>
                    </a:lnTo>
                    <a:lnTo>
                      <a:pt x="3100" y="1107"/>
                    </a:lnTo>
                    <a:lnTo>
                      <a:pt x="3088" y="1103"/>
                    </a:lnTo>
                    <a:lnTo>
                      <a:pt x="3072" y="1099"/>
                    </a:lnTo>
                    <a:lnTo>
                      <a:pt x="3064" y="1095"/>
                    </a:lnTo>
                    <a:lnTo>
                      <a:pt x="3076" y="1095"/>
                    </a:lnTo>
                    <a:lnTo>
                      <a:pt x="3088" y="1099"/>
                    </a:lnTo>
                    <a:lnTo>
                      <a:pt x="3100" y="1103"/>
                    </a:lnTo>
                    <a:lnTo>
                      <a:pt x="3112" y="1107"/>
                    </a:lnTo>
                    <a:lnTo>
                      <a:pt x="3125" y="1115"/>
                    </a:lnTo>
                    <a:lnTo>
                      <a:pt x="3137" y="1127"/>
                    </a:lnTo>
                    <a:lnTo>
                      <a:pt x="3149" y="1131"/>
                    </a:lnTo>
                    <a:lnTo>
                      <a:pt x="3161" y="1135"/>
                    </a:lnTo>
                    <a:lnTo>
                      <a:pt x="3174" y="1135"/>
                    </a:lnTo>
                    <a:lnTo>
                      <a:pt x="3186" y="1131"/>
                    </a:lnTo>
                    <a:lnTo>
                      <a:pt x="3198" y="1135"/>
                    </a:lnTo>
                    <a:lnTo>
                      <a:pt x="3198" y="1152"/>
                    </a:lnTo>
                    <a:lnTo>
                      <a:pt x="3210" y="1156"/>
                    </a:lnTo>
                    <a:lnTo>
                      <a:pt x="3222" y="1156"/>
                    </a:lnTo>
                    <a:lnTo>
                      <a:pt x="3235" y="1143"/>
                    </a:lnTo>
                    <a:lnTo>
                      <a:pt x="3239" y="1131"/>
                    </a:lnTo>
                    <a:lnTo>
                      <a:pt x="3239" y="1119"/>
                    </a:lnTo>
                    <a:lnTo>
                      <a:pt x="3239" y="1107"/>
                    </a:lnTo>
                    <a:lnTo>
                      <a:pt x="3226" y="1095"/>
                    </a:lnTo>
                    <a:lnTo>
                      <a:pt x="3222" y="1082"/>
                    </a:lnTo>
                    <a:lnTo>
                      <a:pt x="3239" y="1082"/>
                    </a:lnTo>
                    <a:lnTo>
                      <a:pt x="3222" y="1078"/>
                    </a:lnTo>
                    <a:lnTo>
                      <a:pt x="3214" y="1066"/>
                    </a:lnTo>
                    <a:lnTo>
                      <a:pt x="3202" y="1058"/>
                    </a:lnTo>
                    <a:lnTo>
                      <a:pt x="3198" y="1058"/>
                    </a:lnTo>
                    <a:lnTo>
                      <a:pt x="3186" y="1058"/>
                    </a:lnTo>
                    <a:lnTo>
                      <a:pt x="3174" y="1058"/>
                    </a:lnTo>
                    <a:lnTo>
                      <a:pt x="3161" y="1054"/>
                    </a:lnTo>
                    <a:lnTo>
                      <a:pt x="3149" y="1054"/>
                    </a:lnTo>
                    <a:lnTo>
                      <a:pt x="3137" y="1054"/>
                    </a:lnTo>
                    <a:lnTo>
                      <a:pt x="3125" y="1054"/>
                    </a:lnTo>
                    <a:lnTo>
                      <a:pt x="3112" y="1054"/>
                    </a:lnTo>
                    <a:lnTo>
                      <a:pt x="3088" y="1054"/>
                    </a:lnTo>
                    <a:lnTo>
                      <a:pt x="3100" y="1054"/>
                    </a:lnTo>
                    <a:lnTo>
                      <a:pt x="3108" y="1054"/>
                    </a:lnTo>
                    <a:lnTo>
                      <a:pt x="3125" y="1050"/>
                    </a:lnTo>
                    <a:lnTo>
                      <a:pt x="3133" y="1050"/>
                    </a:lnTo>
                    <a:lnTo>
                      <a:pt x="3145" y="1050"/>
                    </a:lnTo>
                    <a:lnTo>
                      <a:pt x="3157" y="1050"/>
                    </a:lnTo>
                    <a:lnTo>
                      <a:pt x="3174" y="1054"/>
                    </a:lnTo>
                    <a:lnTo>
                      <a:pt x="3186" y="1050"/>
                    </a:lnTo>
                    <a:lnTo>
                      <a:pt x="3194" y="1046"/>
                    </a:lnTo>
                    <a:lnTo>
                      <a:pt x="3198" y="1042"/>
                    </a:lnTo>
                    <a:lnTo>
                      <a:pt x="3210" y="1042"/>
                    </a:lnTo>
                    <a:lnTo>
                      <a:pt x="3214" y="1029"/>
                    </a:lnTo>
                    <a:lnTo>
                      <a:pt x="3206" y="1021"/>
                    </a:lnTo>
                    <a:lnTo>
                      <a:pt x="3198" y="1017"/>
                    </a:lnTo>
                    <a:lnTo>
                      <a:pt x="3186" y="1021"/>
                    </a:lnTo>
                    <a:lnTo>
                      <a:pt x="3174" y="1021"/>
                    </a:lnTo>
                    <a:lnTo>
                      <a:pt x="3149" y="1013"/>
                    </a:lnTo>
                    <a:lnTo>
                      <a:pt x="3137" y="1013"/>
                    </a:lnTo>
                    <a:lnTo>
                      <a:pt x="3149" y="1021"/>
                    </a:lnTo>
                    <a:lnTo>
                      <a:pt x="3161" y="1029"/>
                    </a:lnTo>
                    <a:lnTo>
                      <a:pt x="3174" y="1034"/>
                    </a:lnTo>
                    <a:lnTo>
                      <a:pt x="3161" y="1034"/>
                    </a:lnTo>
                    <a:lnTo>
                      <a:pt x="3149" y="1025"/>
                    </a:lnTo>
                    <a:lnTo>
                      <a:pt x="3137" y="1017"/>
                    </a:lnTo>
                    <a:lnTo>
                      <a:pt x="3125" y="1017"/>
                    </a:lnTo>
                    <a:lnTo>
                      <a:pt x="3112" y="1017"/>
                    </a:lnTo>
                    <a:lnTo>
                      <a:pt x="3100" y="1021"/>
                    </a:lnTo>
                    <a:lnTo>
                      <a:pt x="3100" y="1009"/>
                    </a:lnTo>
                    <a:lnTo>
                      <a:pt x="3104" y="997"/>
                    </a:lnTo>
                    <a:lnTo>
                      <a:pt x="3092" y="997"/>
                    </a:lnTo>
                    <a:lnTo>
                      <a:pt x="3080" y="997"/>
                    </a:lnTo>
                    <a:lnTo>
                      <a:pt x="3068" y="997"/>
                    </a:lnTo>
                    <a:lnTo>
                      <a:pt x="3056" y="997"/>
                    </a:lnTo>
                    <a:lnTo>
                      <a:pt x="3068" y="997"/>
                    </a:lnTo>
                    <a:lnTo>
                      <a:pt x="3080" y="997"/>
                    </a:lnTo>
                    <a:lnTo>
                      <a:pt x="3092" y="997"/>
                    </a:lnTo>
                    <a:lnTo>
                      <a:pt x="3080" y="993"/>
                    </a:lnTo>
                    <a:lnTo>
                      <a:pt x="3092" y="989"/>
                    </a:lnTo>
                    <a:lnTo>
                      <a:pt x="3080" y="985"/>
                    </a:lnTo>
                    <a:lnTo>
                      <a:pt x="3080" y="972"/>
                    </a:lnTo>
                    <a:lnTo>
                      <a:pt x="3068" y="968"/>
                    </a:lnTo>
                    <a:lnTo>
                      <a:pt x="3060" y="981"/>
                    </a:lnTo>
                    <a:lnTo>
                      <a:pt x="3051" y="968"/>
                    </a:lnTo>
                    <a:lnTo>
                      <a:pt x="3039" y="968"/>
                    </a:lnTo>
                    <a:lnTo>
                      <a:pt x="3051" y="956"/>
                    </a:lnTo>
                    <a:lnTo>
                      <a:pt x="3056" y="944"/>
                    </a:lnTo>
                    <a:lnTo>
                      <a:pt x="3068" y="944"/>
                    </a:lnTo>
                    <a:lnTo>
                      <a:pt x="3080" y="952"/>
                    </a:lnTo>
                    <a:lnTo>
                      <a:pt x="3092" y="964"/>
                    </a:lnTo>
                    <a:lnTo>
                      <a:pt x="3100" y="968"/>
                    </a:lnTo>
                    <a:lnTo>
                      <a:pt x="3112" y="960"/>
                    </a:lnTo>
                    <a:lnTo>
                      <a:pt x="3125" y="952"/>
                    </a:lnTo>
                    <a:lnTo>
                      <a:pt x="3137" y="948"/>
                    </a:lnTo>
                    <a:lnTo>
                      <a:pt x="3149" y="944"/>
                    </a:lnTo>
                    <a:lnTo>
                      <a:pt x="3141" y="944"/>
                    </a:lnTo>
                    <a:lnTo>
                      <a:pt x="3129" y="944"/>
                    </a:lnTo>
                    <a:lnTo>
                      <a:pt x="3117" y="944"/>
                    </a:lnTo>
                    <a:lnTo>
                      <a:pt x="3104" y="940"/>
                    </a:lnTo>
                    <a:lnTo>
                      <a:pt x="3117" y="940"/>
                    </a:lnTo>
                    <a:lnTo>
                      <a:pt x="3129" y="936"/>
                    </a:lnTo>
                    <a:lnTo>
                      <a:pt x="3141" y="940"/>
                    </a:lnTo>
                    <a:lnTo>
                      <a:pt x="3153" y="940"/>
                    </a:lnTo>
                    <a:lnTo>
                      <a:pt x="3141" y="932"/>
                    </a:lnTo>
                    <a:lnTo>
                      <a:pt x="3153" y="928"/>
                    </a:lnTo>
                    <a:lnTo>
                      <a:pt x="3165" y="928"/>
                    </a:lnTo>
                    <a:lnTo>
                      <a:pt x="3178" y="928"/>
                    </a:lnTo>
                    <a:lnTo>
                      <a:pt x="3190" y="932"/>
                    </a:lnTo>
                    <a:lnTo>
                      <a:pt x="3198" y="928"/>
                    </a:lnTo>
                    <a:lnTo>
                      <a:pt x="3210" y="932"/>
                    </a:lnTo>
                    <a:lnTo>
                      <a:pt x="3222" y="936"/>
                    </a:lnTo>
                    <a:lnTo>
                      <a:pt x="3235" y="940"/>
                    </a:lnTo>
                    <a:lnTo>
                      <a:pt x="3247" y="940"/>
                    </a:lnTo>
                    <a:lnTo>
                      <a:pt x="3259" y="944"/>
                    </a:lnTo>
                    <a:lnTo>
                      <a:pt x="3271" y="944"/>
                    </a:lnTo>
                    <a:lnTo>
                      <a:pt x="3283" y="948"/>
                    </a:lnTo>
                    <a:lnTo>
                      <a:pt x="3296" y="948"/>
                    </a:lnTo>
                    <a:lnTo>
                      <a:pt x="3308" y="940"/>
                    </a:lnTo>
                    <a:lnTo>
                      <a:pt x="3312" y="928"/>
                    </a:lnTo>
                    <a:lnTo>
                      <a:pt x="3312" y="920"/>
                    </a:lnTo>
                    <a:lnTo>
                      <a:pt x="3308" y="903"/>
                    </a:lnTo>
                    <a:lnTo>
                      <a:pt x="3308" y="891"/>
                    </a:lnTo>
                    <a:lnTo>
                      <a:pt x="3296" y="883"/>
                    </a:lnTo>
                    <a:lnTo>
                      <a:pt x="3283" y="879"/>
                    </a:lnTo>
                    <a:lnTo>
                      <a:pt x="3271" y="879"/>
                    </a:lnTo>
                    <a:lnTo>
                      <a:pt x="3255" y="883"/>
                    </a:lnTo>
                    <a:lnTo>
                      <a:pt x="3247" y="891"/>
                    </a:lnTo>
                    <a:lnTo>
                      <a:pt x="3235" y="883"/>
                    </a:lnTo>
                    <a:lnTo>
                      <a:pt x="3222" y="879"/>
                    </a:lnTo>
                    <a:lnTo>
                      <a:pt x="3210" y="875"/>
                    </a:lnTo>
                    <a:lnTo>
                      <a:pt x="3198" y="875"/>
                    </a:lnTo>
                    <a:lnTo>
                      <a:pt x="3186" y="875"/>
                    </a:lnTo>
                    <a:lnTo>
                      <a:pt x="3174" y="875"/>
                    </a:lnTo>
                    <a:lnTo>
                      <a:pt x="3161" y="871"/>
                    </a:lnTo>
                    <a:lnTo>
                      <a:pt x="3174" y="871"/>
                    </a:lnTo>
                    <a:lnTo>
                      <a:pt x="3186" y="871"/>
                    </a:lnTo>
                    <a:lnTo>
                      <a:pt x="3198" y="867"/>
                    </a:lnTo>
                    <a:lnTo>
                      <a:pt x="3186" y="867"/>
                    </a:lnTo>
                    <a:lnTo>
                      <a:pt x="3174" y="863"/>
                    </a:lnTo>
                    <a:lnTo>
                      <a:pt x="3161" y="863"/>
                    </a:lnTo>
                    <a:lnTo>
                      <a:pt x="3149" y="859"/>
                    </a:lnTo>
                    <a:lnTo>
                      <a:pt x="3137" y="854"/>
                    </a:lnTo>
                    <a:lnTo>
                      <a:pt x="3149" y="859"/>
                    </a:lnTo>
                    <a:lnTo>
                      <a:pt x="3161" y="859"/>
                    </a:lnTo>
                    <a:lnTo>
                      <a:pt x="3174" y="859"/>
                    </a:lnTo>
                    <a:lnTo>
                      <a:pt x="3161" y="854"/>
                    </a:lnTo>
                    <a:lnTo>
                      <a:pt x="3174" y="850"/>
                    </a:lnTo>
                    <a:lnTo>
                      <a:pt x="3161" y="842"/>
                    </a:lnTo>
                    <a:lnTo>
                      <a:pt x="3149" y="838"/>
                    </a:lnTo>
                    <a:lnTo>
                      <a:pt x="3161" y="834"/>
                    </a:lnTo>
                    <a:lnTo>
                      <a:pt x="3174" y="834"/>
                    </a:lnTo>
                    <a:lnTo>
                      <a:pt x="3186" y="830"/>
                    </a:lnTo>
                    <a:lnTo>
                      <a:pt x="3198" y="834"/>
                    </a:lnTo>
                    <a:lnTo>
                      <a:pt x="3222" y="846"/>
                    </a:lnTo>
                    <a:lnTo>
                      <a:pt x="3239" y="850"/>
                    </a:lnTo>
                    <a:lnTo>
                      <a:pt x="3251" y="846"/>
                    </a:lnTo>
                    <a:lnTo>
                      <a:pt x="3263" y="846"/>
                    </a:lnTo>
                    <a:lnTo>
                      <a:pt x="3251" y="830"/>
                    </a:lnTo>
                    <a:lnTo>
                      <a:pt x="3239" y="826"/>
                    </a:lnTo>
                    <a:lnTo>
                      <a:pt x="3226" y="822"/>
                    </a:lnTo>
                    <a:lnTo>
                      <a:pt x="3214" y="822"/>
                    </a:lnTo>
                    <a:lnTo>
                      <a:pt x="3202" y="818"/>
                    </a:lnTo>
                    <a:lnTo>
                      <a:pt x="3198" y="818"/>
                    </a:lnTo>
                    <a:lnTo>
                      <a:pt x="3186" y="814"/>
                    </a:lnTo>
                    <a:lnTo>
                      <a:pt x="3174" y="810"/>
                    </a:lnTo>
                    <a:lnTo>
                      <a:pt x="3161" y="806"/>
                    </a:lnTo>
                    <a:lnTo>
                      <a:pt x="3149" y="793"/>
                    </a:lnTo>
                    <a:lnTo>
                      <a:pt x="3137" y="798"/>
                    </a:lnTo>
                    <a:lnTo>
                      <a:pt x="3125" y="814"/>
                    </a:lnTo>
                    <a:lnTo>
                      <a:pt x="3117" y="822"/>
                    </a:lnTo>
                    <a:lnTo>
                      <a:pt x="3112" y="838"/>
                    </a:lnTo>
                    <a:lnTo>
                      <a:pt x="3108" y="850"/>
                    </a:lnTo>
                    <a:lnTo>
                      <a:pt x="3096" y="854"/>
                    </a:lnTo>
                    <a:lnTo>
                      <a:pt x="3108" y="842"/>
                    </a:lnTo>
                    <a:lnTo>
                      <a:pt x="3092" y="838"/>
                    </a:lnTo>
                    <a:lnTo>
                      <a:pt x="3080" y="838"/>
                    </a:lnTo>
                    <a:lnTo>
                      <a:pt x="3080" y="826"/>
                    </a:lnTo>
                    <a:lnTo>
                      <a:pt x="3092" y="814"/>
                    </a:lnTo>
                    <a:lnTo>
                      <a:pt x="3100" y="802"/>
                    </a:lnTo>
                    <a:lnTo>
                      <a:pt x="3092" y="806"/>
                    </a:lnTo>
                    <a:lnTo>
                      <a:pt x="3096" y="793"/>
                    </a:lnTo>
                    <a:lnTo>
                      <a:pt x="3108" y="789"/>
                    </a:lnTo>
                    <a:lnTo>
                      <a:pt x="3096" y="777"/>
                    </a:lnTo>
                    <a:lnTo>
                      <a:pt x="3108" y="781"/>
                    </a:lnTo>
                    <a:lnTo>
                      <a:pt x="3121" y="769"/>
                    </a:lnTo>
                    <a:lnTo>
                      <a:pt x="3117" y="757"/>
                    </a:lnTo>
                    <a:lnTo>
                      <a:pt x="3125" y="745"/>
                    </a:lnTo>
                    <a:lnTo>
                      <a:pt x="3129" y="732"/>
                    </a:lnTo>
                    <a:lnTo>
                      <a:pt x="3141" y="720"/>
                    </a:lnTo>
                    <a:lnTo>
                      <a:pt x="3125" y="712"/>
                    </a:lnTo>
                    <a:lnTo>
                      <a:pt x="3112" y="712"/>
                    </a:lnTo>
                    <a:lnTo>
                      <a:pt x="3125" y="708"/>
                    </a:lnTo>
                    <a:lnTo>
                      <a:pt x="3137" y="708"/>
                    </a:lnTo>
                    <a:lnTo>
                      <a:pt x="3133" y="696"/>
                    </a:lnTo>
                    <a:lnTo>
                      <a:pt x="3141" y="688"/>
                    </a:lnTo>
                    <a:lnTo>
                      <a:pt x="3157" y="680"/>
                    </a:lnTo>
                    <a:lnTo>
                      <a:pt x="3169" y="680"/>
                    </a:lnTo>
                    <a:lnTo>
                      <a:pt x="3182" y="684"/>
                    </a:lnTo>
                    <a:lnTo>
                      <a:pt x="3194" y="684"/>
                    </a:lnTo>
                    <a:lnTo>
                      <a:pt x="3198" y="680"/>
                    </a:lnTo>
                    <a:lnTo>
                      <a:pt x="3202" y="667"/>
                    </a:lnTo>
                    <a:lnTo>
                      <a:pt x="3198" y="659"/>
                    </a:lnTo>
                    <a:lnTo>
                      <a:pt x="3198" y="651"/>
                    </a:lnTo>
                    <a:lnTo>
                      <a:pt x="3202" y="651"/>
                    </a:lnTo>
                    <a:lnTo>
                      <a:pt x="3214" y="647"/>
                    </a:lnTo>
                    <a:lnTo>
                      <a:pt x="3226" y="639"/>
                    </a:lnTo>
                    <a:lnTo>
                      <a:pt x="3239" y="627"/>
                    </a:lnTo>
                    <a:lnTo>
                      <a:pt x="3251" y="635"/>
                    </a:lnTo>
                    <a:lnTo>
                      <a:pt x="3251" y="623"/>
                    </a:lnTo>
                    <a:lnTo>
                      <a:pt x="3222" y="623"/>
                    </a:lnTo>
                    <a:lnTo>
                      <a:pt x="3210" y="635"/>
                    </a:lnTo>
                    <a:lnTo>
                      <a:pt x="3218" y="623"/>
                    </a:lnTo>
                    <a:lnTo>
                      <a:pt x="3222" y="610"/>
                    </a:lnTo>
                    <a:lnTo>
                      <a:pt x="3214" y="598"/>
                    </a:lnTo>
                    <a:lnTo>
                      <a:pt x="3226" y="586"/>
                    </a:lnTo>
                    <a:lnTo>
                      <a:pt x="3222" y="574"/>
                    </a:lnTo>
                    <a:lnTo>
                      <a:pt x="3239" y="562"/>
                    </a:lnTo>
                    <a:lnTo>
                      <a:pt x="3251" y="557"/>
                    </a:lnTo>
                    <a:lnTo>
                      <a:pt x="3263" y="557"/>
                    </a:lnTo>
                    <a:lnTo>
                      <a:pt x="3275" y="562"/>
                    </a:lnTo>
                    <a:lnTo>
                      <a:pt x="3287" y="562"/>
                    </a:lnTo>
                    <a:lnTo>
                      <a:pt x="3300" y="566"/>
                    </a:lnTo>
                    <a:lnTo>
                      <a:pt x="3312" y="562"/>
                    </a:lnTo>
                    <a:lnTo>
                      <a:pt x="3324" y="553"/>
                    </a:lnTo>
                    <a:lnTo>
                      <a:pt x="3336" y="541"/>
                    </a:lnTo>
                    <a:lnTo>
                      <a:pt x="3349" y="529"/>
                    </a:lnTo>
                    <a:lnTo>
                      <a:pt x="3349" y="529"/>
                    </a:lnTo>
                    <a:lnTo>
                      <a:pt x="3353" y="517"/>
                    </a:lnTo>
                    <a:lnTo>
                      <a:pt x="3340" y="513"/>
                    </a:lnTo>
                    <a:lnTo>
                      <a:pt x="3328" y="509"/>
                    </a:lnTo>
                    <a:lnTo>
                      <a:pt x="3316" y="509"/>
                    </a:lnTo>
                    <a:lnTo>
                      <a:pt x="3287" y="513"/>
                    </a:lnTo>
                    <a:lnTo>
                      <a:pt x="3275" y="517"/>
                    </a:lnTo>
                    <a:lnTo>
                      <a:pt x="3263" y="517"/>
                    </a:lnTo>
                    <a:lnTo>
                      <a:pt x="3251" y="513"/>
                    </a:lnTo>
                    <a:lnTo>
                      <a:pt x="3239" y="517"/>
                    </a:lnTo>
                    <a:lnTo>
                      <a:pt x="3226" y="521"/>
                    </a:lnTo>
                    <a:lnTo>
                      <a:pt x="3214" y="525"/>
                    </a:lnTo>
                    <a:lnTo>
                      <a:pt x="3202" y="529"/>
                    </a:lnTo>
                    <a:lnTo>
                      <a:pt x="3198" y="529"/>
                    </a:lnTo>
                    <a:lnTo>
                      <a:pt x="3190" y="541"/>
                    </a:lnTo>
                    <a:lnTo>
                      <a:pt x="3186" y="553"/>
                    </a:lnTo>
                    <a:lnTo>
                      <a:pt x="3198" y="549"/>
                    </a:lnTo>
                    <a:lnTo>
                      <a:pt x="3198" y="553"/>
                    </a:lnTo>
                    <a:lnTo>
                      <a:pt x="3186" y="557"/>
                    </a:lnTo>
                    <a:lnTo>
                      <a:pt x="3174" y="553"/>
                    </a:lnTo>
                    <a:lnTo>
                      <a:pt x="3161" y="549"/>
                    </a:lnTo>
                    <a:lnTo>
                      <a:pt x="3165" y="533"/>
                    </a:lnTo>
                    <a:lnTo>
                      <a:pt x="3169" y="529"/>
                    </a:lnTo>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25" name="Freeform 664">
                <a:extLst>
                  <a:ext uri="{FF2B5EF4-FFF2-40B4-BE49-F238E27FC236}">
                    <a16:creationId xmlns:a16="http://schemas.microsoft.com/office/drawing/2014/main" id="{2ECD5B41-690B-41E9-B1A3-40536065F8D8}"/>
                  </a:ext>
                </a:extLst>
              </p:cNvPr>
              <p:cNvSpPr>
                <a:spLocks/>
              </p:cNvSpPr>
              <p:nvPr/>
            </p:nvSpPr>
            <p:spPr bwMode="gray">
              <a:xfrm>
                <a:off x="4523284" y="2707121"/>
                <a:ext cx="66489" cy="45750"/>
              </a:xfrm>
              <a:custGeom>
                <a:avLst/>
                <a:gdLst>
                  <a:gd name="T0" fmla="*/ 175 w 183"/>
                  <a:gd name="T1" fmla="*/ 53 h 114"/>
                  <a:gd name="T2" fmla="*/ 163 w 183"/>
                  <a:gd name="T3" fmla="*/ 49 h 114"/>
                  <a:gd name="T4" fmla="*/ 151 w 183"/>
                  <a:gd name="T5" fmla="*/ 49 h 114"/>
                  <a:gd name="T6" fmla="*/ 138 w 183"/>
                  <a:gd name="T7" fmla="*/ 45 h 114"/>
                  <a:gd name="T8" fmla="*/ 126 w 183"/>
                  <a:gd name="T9" fmla="*/ 32 h 114"/>
                  <a:gd name="T10" fmla="*/ 114 w 183"/>
                  <a:gd name="T11" fmla="*/ 20 h 114"/>
                  <a:gd name="T12" fmla="*/ 102 w 183"/>
                  <a:gd name="T13" fmla="*/ 12 h 114"/>
                  <a:gd name="T14" fmla="*/ 90 w 183"/>
                  <a:gd name="T15" fmla="*/ 8 h 114"/>
                  <a:gd name="T16" fmla="*/ 77 w 183"/>
                  <a:gd name="T17" fmla="*/ 8 h 114"/>
                  <a:gd name="T18" fmla="*/ 65 w 183"/>
                  <a:gd name="T19" fmla="*/ 4 h 114"/>
                  <a:gd name="T20" fmla="*/ 53 w 183"/>
                  <a:gd name="T21" fmla="*/ 0 h 114"/>
                  <a:gd name="T22" fmla="*/ 41 w 183"/>
                  <a:gd name="T23" fmla="*/ 0 h 114"/>
                  <a:gd name="T24" fmla="*/ 29 w 183"/>
                  <a:gd name="T25" fmla="*/ 0 h 114"/>
                  <a:gd name="T26" fmla="*/ 16 w 183"/>
                  <a:gd name="T27" fmla="*/ 4 h 114"/>
                  <a:gd name="T28" fmla="*/ 4 w 183"/>
                  <a:gd name="T29" fmla="*/ 16 h 114"/>
                  <a:gd name="T30" fmla="*/ 8 w 183"/>
                  <a:gd name="T31" fmla="*/ 28 h 114"/>
                  <a:gd name="T32" fmla="*/ 16 w 183"/>
                  <a:gd name="T33" fmla="*/ 32 h 114"/>
                  <a:gd name="T34" fmla="*/ 29 w 183"/>
                  <a:gd name="T35" fmla="*/ 37 h 114"/>
                  <a:gd name="T36" fmla="*/ 41 w 183"/>
                  <a:gd name="T37" fmla="*/ 45 h 114"/>
                  <a:gd name="T38" fmla="*/ 29 w 183"/>
                  <a:gd name="T39" fmla="*/ 41 h 114"/>
                  <a:gd name="T40" fmla="*/ 16 w 183"/>
                  <a:gd name="T41" fmla="*/ 37 h 114"/>
                  <a:gd name="T42" fmla="*/ 4 w 183"/>
                  <a:gd name="T43" fmla="*/ 41 h 114"/>
                  <a:gd name="T44" fmla="*/ 0 w 183"/>
                  <a:gd name="T45" fmla="*/ 53 h 114"/>
                  <a:gd name="T46" fmla="*/ 12 w 183"/>
                  <a:gd name="T47" fmla="*/ 57 h 114"/>
                  <a:gd name="T48" fmla="*/ 24 w 183"/>
                  <a:gd name="T49" fmla="*/ 65 h 114"/>
                  <a:gd name="T50" fmla="*/ 12 w 183"/>
                  <a:gd name="T51" fmla="*/ 61 h 114"/>
                  <a:gd name="T52" fmla="*/ 0 w 183"/>
                  <a:gd name="T53" fmla="*/ 69 h 114"/>
                  <a:gd name="T54" fmla="*/ 12 w 183"/>
                  <a:gd name="T55" fmla="*/ 77 h 114"/>
                  <a:gd name="T56" fmla="*/ 24 w 183"/>
                  <a:gd name="T57" fmla="*/ 81 h 114"/>
                  <a:gd name="T58" fmla="*/ 37 w 183"/>
                  <a:gd name="T59" fmla="*/ 81 h 114"/>
                  <a:gd name="T60" fmla="*/ 49 w 183"/>
                  <a:gd name="T61" fmla="*/ 81 h 114"/>
                  <a:gd name="T62" fmla="*/ 61 w 183"/>
                  <a:gd name="T63" fmla="*/ 85 h 114"/>
                  <a:gd name="T64" fmla="*/ 73 w 183"/>
                  <a:gd name="T65" fmla="*/ 89 h 114"/>
                  <a:gd name="T66" fmla="*/ 86 w 183"/>
                  <a:gd name="T67" fmla="*/ 81 h 114"/>
                  <a:gd name="T68" fmla="*/ 94 w 183"/>
                  <a:gd name="T69" fmla="*/ 94 h 114"/>
                  <a:gd name="T70" fmla="*/ 81 w 183"/>
                  <a:gd name="T71" fmla="*/ 94 h 114"/>
                  <a:gd name="T72" fmla="*/ 69 w 183"/>
                  <a:gd name="T73" fmla="*/ 98 h 114"/>
                  <a:gd name="T74" fmla="*/ 57 w 183"/>
                  <a:gd name="T75" fmla="*/ 94 h 114"/>
                  <a:gd name="T76" fmla="*/ 45 w 183"/>
                  <a:gd name="T77" fmla="*/ 102 h 114"/>
                  <a:gd name="T78" fmla="*/ 57 w 183"/>
                  <a:gd name="T79" fmla="*/ 106 h 114"/>
                  <a:gd name="T80" fmla="*/ 69 w 183"/>
                  <a:gd name="T81" fmla="*/ 114 h 114"/>
                  <a:gd name="T82" fmla="*/ 73 w 183"/>
                  <a:gd name="T83" fmla="*/ 114 h 114"/>
                  <a:gd name="T84" fmla="*/ 86 w 183"/>
                  <a:gd name="T85" fmla="*/ 114 h 114"/>
                  <a:gd name="T86" fmla="*/ 98 w 183"/>
                  <a:gd name="T87" fmla="*/ 110 h 114"/>
                  <a:gd name="T88" fmla="*/ 110 w 183"/>
                  <a:gd name="T89" fmla="*/ 106 h 114"/>
                  <a:gd name="T90" fmla="*/ 122 w 183"/>
                  <a:gd name="T91" fmla="*/ 106 h 114"/>
                  <a:gd name="T92" fmla="*/ 134 w 183"/>
                  <a:gd name="T93" fmla="*/ 102 h 114"/>
                  <a:gd name="T94" fmla="*/ 147 w 183"/>
                  <a:gd name="T95" fmla="*/ 98 h 114"/>
                  <a:gd name="T96" fmla="*/ 159 w 183"/>
                  <a:gd name="T97" fmla="*/ 94 h 114"/>
                  <a:gd name="T98" fmla="*/ 171 w 183"/>
                  <a:gd name="T99" fmla="*/ 89 h 114"/>
                  <a:gd name="T100" fmla="*/ 183 w 183"/>
                  <a:gd name="T101" fmla="*/ 77 h 114"/>
                  <a:gd name="T102" fmla="*/ 179 w 183"/>
                  <a:gd name="T103" fmla="*/ 65 h 114"/>
                  <a:gd name="T104" fmla="*/ 175 w 183"/>
                  <a:gd name="T105"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114">
                    <a:moveTo>
                      <a:pt x="175" y="53"/>
                    </a:moveTo>
                    <a:lnTo>
                      <a:pt x="163" y="49"/>
                    </a:lnTo>
                    <a:lnTo>
                      <a:pt x="151" y="49"/>
                    </a:lnTo>
                    <a:lnTo>
                      <a:pt x="138" y="45"/>
                    </a:lnTo>
                    <a:lnTo>
                      <a:pt x="126" y="32"/>
                    </a:lnTo>
                    <a:lnTo>
                      <a:pt x="114" y="20"/>
                    </a:lnTo>
                    <a:lnTo>
                      <a:pt x="102" y="12"/>
                    </a:lnTo>
                    <a:lnTo>
                      <a:pt x="90" y="8"/>
                    </a:lnTo>
                    <a:lnTo>
                      <a:pt x="77" y="8"/>
                    </a:lnTo>
                    <a:lnTo>
                      <a:pt x="65" y="4"/>
                    </a:lnTo>
                    <a:lnTo>
                      <a:pt x="53" y="0"/>
                    </a:lnTo>
                    <a:lnTo>
                      <a:pt x="41" y="0"/>
                    </a:lnTo>
                    <a:lnTo>
                      <a:pt x="29" y="0"/>
                    </a:lnTo>
                    <a:lnTo>
                      <a:pt x="16" y="4"/>
                    </a:lnTo>
                    <a:lnTo>
                      <a:pt x="4" y="16"/>
                    </a:lnTo>
                    <a:lnTo>
                      <a:pt x="8" y="28"/>
                    </a:lnTo>
                    <a:lnTo>
                      <a:pt x="16" y="32"/>
                    </a:lnTo>
                    <a:lnTo>
                      <a:pt x="29" y="37"/>
                    </a:lnTo>
                    <a:lnTo>
                      <a:pt x="41" y="45"/>
                    </a:lnTo>
                    <a:lnTo>
                      <a:pt x="29" y="41"/>
                    </a:lnTo>
                    <a:lnTo>
                      <a:pt x="16" y="37"/>
                    </a:lnTo>
                    <a:lnTo>
                      <a:pt x="4" y="41"/>
                    </a:lnTo>
                    <a:lnTo>
                      <a:pt x="0" y="53"/>
                    </a:lnTo>
                    <a:lnTo>
                      <a:pt x="12" y="57"/>
                    </a:lnTo>
                    <a:lnTo>
                      <a:pt x="24" y="65"/>
                    </a:lnTo>
                    <a:lnTo>
                      <a:pt x="12" y="61"/>
                    </a:lnTo>
                    <a:lnTo>
                      <a:pt x="0" y="69"/>
                    </a:lnTo>
                    <a:lnTo>
                      <a:pt x="12" y="77"/>
                    </a:lnTo>
                    <a:lnTo>
                      <a:pt x="24" y="81"/>
                    </a:lnTo>
                    <a:lnTo>
                      <a:pt x="37" y="81"/>
                    </a:lnTo>
                    <a:lnTo>
                      <a:pt x="49" y="81"/>
                    </a:lnTo>
                    <a:lnTo>
                      <a:pt x="61" y="85"/>
                    </a:lnTo>
                    <a:lnTo>
                      <a:pt x="73" y="89"/>
                    </a:lnTo>
                    <a:lnTo>
                      <a:pt x="86" y="81"/>
                    </a:lnTo>
                    <a:lnTo>
                      <a:pt x="94" y="94"/>
                    </a:lnTo>
                    <a:lnTo>
                      <a:pt x="81" y="94"/>
                    </a:lnTo>
                    <a:lnTo>
                      <a:pt x="69" y="98"/>
                    </a:lnTo>
                    <a:lnTo>
                      <a:pt x="57" y="94"/>
                    </a:lnTo>
                    <a:lnTo>
                      <a:pt x="45" y="102"/>
                    </a:lnTo>
                    <a:lnTo>
                      <a:pt x="57" y="106"/>
                    </a:lnTo>
                    <a:lnTo>
                      <a:pt x="69" y="114"/>
                    </a:lnTo>
                    <a:lnTo>
                      <a:pt x="73" y="114"/>
                    </a:lnTo>
                    <a:lnTo>
                      <a:pt x="86" y="114"/>
                    </a:lnTo>
                    <a:lnTo>
                      <a:pt x="98" y="110"/>
                    </a:lnTo>
                    <a:lnTo>
                      <a:pt x="110" y="106"/>
                    </a:lnTo>
                    <a:lnTo>
                      <a:pt x="122" y="106"/>
                    </a:lnTo>
                    <a:lnTo>
                      <a:pt x="134" y="102"/>
                    </a:lnTo>
                    <a:lnTo>
                      <a:pt x="147" y="98"/>
                    </a:lnTo>
                    <a:lnTo>
                      <a:pt x="159" y="94"/>
                    </a:lnTo>
                    <a:lnTo>
                      <a:pt x="171" y="89"/>
                    </a:lnTo>
                    <a:lnTo>
                      <a:pt x="183" y="77"/>
                    </a:lnTo>
                    <a:lnTo>
                      <a:pt x="179" y="65"/>
                    </a:lnTo>
                    <a:lnTo>
                      <a:pt x="175" y="53"/>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26" name="Freeform 665">
                <a:extLst>
                  <a:ext uri="{FF2B5EF4-FFF2-40B4-BE49-F238E27FC236}">
                    <a16:creationId xmlns:a16="http://schemas.microsoft.com/office/drawing/2014/main" id="{747C53C4-709F-4431-90C4-45CD202BB405}"/>
                  </a:ext>
                </a:extLst>
              </p:cNvPr>
              <p:cNvSpPr>
                <a:spLocks/>
              </p:cNvSpPr>
              <p:nvPr/>
            </p:nvSpPr>
            <p:spPr bwMode="gray">
              <a:xfrm>
                <a:off x="4666799" y="2067027"/>
                <a:ext cx="17803" cy="6421"/>
              </a:xfrm>
              <a:custGeom>
                <a:avLst/>
                <a:gdLst>
                  <a:gd name="T0" fmla="*/ 8 w 49"/>
                  <a:gd name="T1" fmla="*/ 16 h 16"/>
                  <a:gd name="T2" fmla="*/ 20 w 49"/>
                  <a:gd name="T3" fmla="*/ 16 h 16"/>
                  <a:gd name="T4" fmla="*/ 36 w 49"/>
                  <a:gd name="T5" fmla="*/ 16 h 16"/>
                  <a:gd name="T6" fmla="*/ 49 w 49"/>
                  <a:gd name="T7" fmla="*/ 8 h 16"/>
                  <a:gd name="T8" fmla="*/ 36 w 49"/>
                  <a:gd name="T9" fmla="*/ 4 h 16"/>
                  <a:gd name="T10" fmla="*/ 24 w 49"/>
                  <a:gd name="T11" fmla="*/ 0 h 16"/>
                  <a:gd name="T12" fmla="*/ 12 w 49"/>
                  <a:gd name="T13" fmla="*/ 0 h 16"/>
                  <a:gd name="T14" fmla="*/ 0 w 49"/>
                  <a:gd name="T15" fmla="*/ 4 h 16"/>
                  <a:gd name="T16" fmla="*/ 4 w 49"/>
                  <a:gd name="T17" fmla="*/ 12 h 16"/>
                  <a:gd name="T18" fmla="*/ 8 w 49"/>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16">
                    <a:moveTo>
                      <a:pt x="8" y="16"/>
                    </a:moveTo>
                    <a:lnTo>
                      <a:pt x="20" y="16"/>
                    </a:lnTo>
                    <a:lnTo>
                      <a:pt x="36" y="16"/>
                    </a:lnTo>
                    <a:lnTo>
                      <a:pt x="49" y="8"/>
                    </a:lnTo>
                    <a:lnTo>
                      <a:pt x="36" y="4"/>
                    </a:lnTo>
                    <a:lnTo>
                      <a:pt x="24" y="0"/>
                    </a:lnTo>
                    <a:lnTo>
                      <a:pt x="12" y="0"/>
                    </a:lnTo>
                    <a:lnTo>
                      <a:pt x="0" y="4"/>
                    </a:lnTo>
                    <a:lnTo>
                      <a:pt x="4" y="12"/>
                    </a:lnTo>
                    <a:lnTo>
                      <a:pt x="8" y="1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27" name="Freeform 666">
                <a:extLst>
                  <a:ext uri="{FF2B5EF4-FFF2-40B4-BE49-F238E27FC236}">
                    <a16:creationId xmlns:a16="http://schemas.microsoft.com/office/drawing/2014/main" id="{B5C5CFDF-9B74-4262-8F4E-6D559DA384F7}"/>
                  </a:ext>
                </a:extLst>
              </p:cNvPr>
              <p:cNvSpPr>
                <a:spLocks/>
              </p:cNvSpPr>
              <p:nvPr/>
            </p:nvSpPr>
            <p:spPr bwMode="gray">
              <a:xfrm>
                <a:off x="4558891" y="2099533"/>
                <a:ext cx="45779" cy="21270"/>
              </a:xfrm>
              <a:custGeom>
                <a:avLst/>
                <a:gdLst>
                  <a:gd name="T0" fmla="*/ 12 w 126"/>
                  <a:gd name="T1" fmla="*/ 33 h 53"/>
                  <a:gd name="T2" fmla="*/ 24 w 126"/>
                  <a:gd name="T3" fmla="*/ 37 h 53"/>
                  <a:gd name="T4" fmla="*/ 40 w 126"/>
                  <a:gd name="T5" fmla="*/ 41 h 53"/>
                  <a:gd name="T6" fmla="*/ 53 w 126"/>
                  <a:gd name="T7" fmla="*/ 45 h 53"/>
                  <a:gd name="T8" fmla="*/ 65 w 126"/>
                  <a:gd name="T9" fmla="*/ 49 h 53"/>
                  <a:gd name="T10" fmla="*/ 77 w 126"/>
                  <a:gd name="T11" fmla="*/ 53 h 53"/>
                  <a:gd name="T12" fmla="*/ 89 w 126"/>
                  <a:gd name="T13" fmla="*/ 53 h 53"/>
                  <a:gd name="T14" fmla="*/ 101 w 126"/>
                  <a:gd name="T15" fmla="*/ 53 h 53"/>
                  <a:gd name="T16" fmla="*/ 126 w 126"/>
                  <a:gd name="T17" fmla="*/ 53 h 53"/>
                  <a:gd name="T18" fmla="*/ 122 w 126"/>
                  <a:gd name="T19" fmla="*/ 49 h 53"/>
                  <a:gd name="T20" fmla="*/ 110 w 126"/>
                  <a:gd name="T21" fmla="*/ 41 h 53"/>
                  <a:gd name="T22" fmla="*/ 97 w 126"/>
                  <a:gd name="T23" fmla="*/ 33 h 53"/>
                  <a:gd name="T24" fmla="*/ 85 w 126"/>
                  <a:gd name="T25" fmla="*/ 29 h 53"/>
                  <a:gd name="T26" fmla="*/ 73 w 126"/>
                  <a:gd name="T27" fmla="*/ 25 h 53"/>
                  <a:gd name="T28" fmla="*/ 61 w 126"/>
                  <a:gd name="T29" fmla="*/ 25 h 53"/>
                  <a:gd name="T30" fmla="*/ 44 w 126"/>
                  <a:gd name="T31" fmla="*/ 17 h 53"/>
                  <a:gd name="T32" fmla="*/ 36 w 126"/>
                  <a:gd name="T33" fmla="*/ 4 h 53"/>
                  <a:gd name="T34" fmla="*/ 24 w 126"/>
                  <a:gd name="T35" fmla="*/ 0 h 53"/>
                  <a:gd name="T36" fmla="*/ 12 w 126"/>
                  <a:gd name="T37" fmla="*/ 0 h 53"/>
                  <a:gd name="T38" fmla="*/ 0 w 126"/>
                  <a:gd name="T39" fmla="*/ 13 h 53"/>
                  <a:gd name="T40" fmla="*/ 0 w 126"/>
                  <a:gd name="T41" fmla="*/ 25 h 53"/>
                  <a:gd name="T42" fmla="*/ 12 w 126"/>
                  <a:gd name="T4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53">
                    <a:moveTo>
                      <a:pt x="12" y="33"/>
                    </a:moveTo>
                    <a:lnTo>
                      <a:pt x="24" y="37"/>
                    </a:lnTo>
                    <a:lnTo>
                      <a:pt x="40" y="41"/>
                    </a:lnTo>
                    <a:lnTo>
                      <a:pt x="53" y="45"/>
                    </a:lnTo>
                    <a:lnTo>
                      <a:pt x="65" y="49"/>
                    </a:lnTo>
                    <a:lnTo>
                      <a:pt x="77" y="53"/>
                    </a:lnTo>
                    <a:lnTo>
                      <a:pt x="89" y="53"/>
                    </a:lnTo>
                    <a:lnTo>
                      <a:pt x="101" y="53"/>
                    </a:lnTo>
                    <a:lnTo>
                      <a:pt x="126" y="53"/>
                    </a:lnTo>
                    <a:lnTo>
                      <a:pt x="122" y="49"/>
                    </a:lnTo>
                    <a:lnTo>
                      <a:pt x="110" y="41"/>
                    </a:lnTo>
                    <a:lnTo>
                      <a:pt x="97" y="33"/>
                    </a:lnTo>
                    <a:lnTo>
                      <a:pt x="85" y="29"/>
                    </a:lnTo>
                    <a:lnTo>
                      <a:pt x="73" y="25"/>
                    </a:lnTo>
                    <a:lnTo>
                      <a:pt x="61" y="25"/>
                    </a:lnTo>
                    <a:lnTo>
                      <a:pt x="44" y="17"/>
                    </a:lnTo>
                    <a:lnTo>
                      <a:pt x="36" y="4"/>
                    </a:lnTo>
                    <a:lnTo>
                      <a:pt x="24" y="0"/>
                    </a:lnTo>
                    <a:lnTo>
                      <a:pt x="12" y="0"/>
                    </a:lnTo>
                    <a:lnTo>
                      <a:pt x="0" y="13"/>
                    </a:lnTo>
                    <a:lnTo>
                      <a:pt x="0" y="25"/>
                    </a:lnTo>
                    <a:lnTo>
                      <a:pt x="12" y="33"/>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28" name="Freeform 667">
                <a:extLst>
                  <a:ext uri="{FF2B5EF4-FFF2-40B4-BE49-F238E27FC236}">
                    <a16:creationId xmlns:a16="http://schemas.microsoft.com/office/drawing/2014/main" id="{271C981E-3206-4945-9732-708A1C203EFB}"/>
                  </a:ext>
                </a:extLst>
              </p:cNvPr>
              <p:cNvSpPr>
                <a:spLocks/>
              </p:cNvSpPr>
              <p:nvPr/>
            </p:nvSpPr>
            <p:spPr bwMode="gray">
              <a:xfrm>
                <a:off x="4683149" y="2080270"/>
                <a:ext cx="69396" cy="35717"/>
              </a:xfrm>
              <a:custGeom>
                <a:avLst/>
                <a:gdLst>
                  <a:gd name="T0" fmla="*/ 12 w 191"/>
                  <a:gd name="T1" fmla="*/ 12 h 89"/>
                  <a:gd name="T2" fmla="*/ 24 w 191"/>
                  <a:gd name="T3" fmla="*/ 24 h 89"/>
                  <a:gd name="T4" fmla="*/ 24 w 191"/>
                  <a:gd name="T5" fmla="*/ 24 h 89"/>
                  <a:gd name="T6" fmla="*/ 36 w 191"/>
                  <a:gd name="T7" fmla="*/ 32 h 89"/>
                  <a:gd name="T8" fmla="*/ 48 w 191"/>
                  <a:gd name="T9" fmla="*/ 44 h 89"/>
                  <a:gd name="T10" fmla="*/ 61 w 191"/>
                  <a:gd name="T11" fmla="*/ 48 h 89"/>
                  <a:gd name="T12" fmla="*/ 73 w 191"/>
                  <a:gd name="T13" fmla="*/ 52 h 89"/>
                  <a:gd name="T14" fmla="*/ 89 w 191"/>
                  <a:gd name="T15" fmla="*/ 56 h 89"/>
                  <a:gd name="T16" fmla="*/ 97 w 191"/>
                  <a:gd name="T17" fmla="*/ 61 h 89"/>
                  <a:gd name="T18" fmla="*/ 126 w 191"/>
                  <a:gd name="T19" fmla="*/ 69 h 89"/>
                  <a:gd name="T20" fmla="*/ 138 w 191"/>
                  <a:gd name="T21" fmla="*/ 73 h 89"/>
                  <a:gd name="T22" fmla="*/ 146 w 191"/>
                  <a:gd name="T23" fmla="*/ 85 h 89"/>
                  <a:gd name="T24" fmla="*/ 158 w 191"/>
                  <a:gd name="T25" fmla="*/ 89 h 89"/>
                  <a:gd name="T26" fmla="*/ 170 w 191"/>
                  <a:gd name="T27" fmla="*/ 85 h 89"/>
                  <a:gd name="T28" fmla="*/ 166 w 191"/>
                  <a:gd name="T29" fmla="*/ 73 h 89"/>
                  <a:gd name="T30" fmla="*/ 158 w 191"/>
                  <a:gd name="T31" fmla="*/ 65 h 89"/>
                  <a:gd name="T32" fmla="*/ 170 w 191"/>
                  <a:gd name="T33" fmla="*/ 56 h 89"/>
                  <a:gd name="T34" fmla="*/ 183 w 191"/>
                  <a:gd name="T35" fmla="*/ 48 h 89"/>
                  <a:gd name="T36" fmla="*/ 191 w 191"/>
                  <a:gd name="T37" fmla="*/ 40 h 89"/>
                  <a:gd name="T38" fmla="*/ 179 w 191"/>
                  <a:gd name="T39" fmla="*/ 32 h 89"/>
                  <a:gd name="T40" fmla="*/ 166 w 191"/>
                  <a:gd name="T41" fmla="*/ 24 h 89"/>
                  <a:gd name="T42" fmla="*/ 154 w 191"/>
                  <a:gd name="T43" fmla="*/ 20 h 89"/>
                  <a:gd name="T44" fmla="*/ 142 w 191"/>
                  <a:gd name="T45" fmla="*/ 16 h 89"/>
                  <a:gd name="T46" fmla="*/ 130 w 191"/>
                  <a:gd name="T47" fmla="*/ 12 h 89"/>
                  <a:gd name="T48" fmla="*/ 113 w 191"/>
                  <a:gd name="T49" fmla="*/ 8 h 89"/>
                  <a:gd name="T50" fmla="*/ 105 w 191"/>
                  <a:gd name="T51" fmla="*/ 4 h 89"/>
                  <a:gd name="T52" fmla="*/ 89 w 191"/>
                  <a:gd name="T53" fmla="*/ 0 h 89"/>
                  <a:gd name="T54" fmla="*/ 77 w 191"/>
                  <a:gd name="T55" fmla="*/ 0 h 89"/>
                  <a:gd name="T56" fmla="*/ 52 w 191"/>
                  <a:gd name="T57" fmla="*/ 0 h 89"/>
                  <a:gd name="T58" fmla="*/ 40 w 191"/>
                  <a:gd name="T59" fmla="*/ 4 h 89"/>
                  <a:gd name="T60" fmla="*/ 28 w 191"/>
                  <a:gd name="T61" fmla="*/ 4 h 89"/>
                  <a:gd name="T62" fmla="*/ 16 w 191"/>
                  <a:gd name="T63" fmla="*/ 4 h 89"/>
                  <a:gd name="T64" fmla="*/ 0 w 191"/>
                  <a:gd name="T65" fmla="*/ 4 h 89"/>
                  <a:gd name="T66" fmla="*/ 12 w 191"/>
                  <a:gd name="T67" fmla="*/ 1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 h="89">
                    <a:moveTo>
                      <a:pt x="12" y="12"/>
                    </a:moveTo>
                    <a:lnTo>
                      <a:pt x="24" y="24"/>
                    </a:lnTo>
                    <a:lnTo>
                      <a:pt x="24" y="24"/>
                    </a:lnTo>
                    <a:lnTo>
                      <a:pt x="36" y="32"/>
                    </a:lnTo>
                    <a:lnTo>
                      <a:pt x="48" y="44"/>
                    </a:lnTo>
                    <a:lnTo>
                      <a:pt x="61" y="48"/>
                    </a:lnTo>
                    <a:lnTo>
                      <a:pt x="73" y="52"/>
                    </a:lnTo>
                    <a:lnTo>
                      <a:pt x="89" y="56"/>
                    </a:lnTo>
                    <a:lnTo>
                      <a:pt x="97" y="61"/>
                    </a:lnTo>
                    <a:lnTo>
                      <a:pt x="126" y="69"/>
                    </a:lnTo>
                    <a:lnTo>
                      <a:pt x="138" y="73"/>
                    </a:lnTo>
                    <a:lnTo>
                      <a:pt x="146" y="85"/>
                    </a:lnTo>
                    <a:lnTo>
                      <a:pt x="158" y="89"/>
                    </a:lnTo>
                    <a:lnTo>
                      <a:pt x="170" y="85"/>
                    </a:lnTo>
                    <a:lnTo>
                      <a:pt x="166" y="73"/>
                    </a:lnTo>
                    <a:lnTo>
                      <a:pt x="158" y="65"/>
                    </a:lnTo>
                    <a:lnTo>
                      <a:pt x="170" y="56"/>
                    </a:lnTo>
                    <a:lnTo>
                      <a:pt x="183" y="48"/>
                    </a:lnTo>
                    <a:lnTo>
                      <a:pt x="191" y="40"/>
                    </a:lnTo>
                    <a:lnTo>
                      <a:pt x="179" y="32"/>
                    </a:lnTo>
                    <a:lnTo>
                      <a:pt x="166" y="24"/>
                    </a:lnTo>
                    <a:lnTo>
                      <a:pt x="154" y="20"/>
                    </a:lnTo>
                    <a:lnTo>
                      <a:pt x="142" y="16"/>
                    </a:lnTo>
                    <a:lnTo>
                      <a:pt x="130" y="12"/>
                    </a:lnTo>
                    <a:lnTo>
                      <a:pt x="113" y="8"/>
                    </a:lnTo>
                    <a:lnTo>
                      <a:pt x="105" y="4"/>
                    </a:lnTo>
                    <a:lnTo>
                      <a:pt x="89" y="0"/>
                    </a:lnTo>
                    <a:lnTo>
                      <a:pt x="77" y="0"/>
                    </a:lnTo>
                    <a:lnTo>
                      <a:pt x="52" y="0"/>
                    </a:lnTo>
                    <a:lnTo>
                      <a:pt x="40" y="4"/>
                    </a:lnTo>
                    <a:lnTo>
                      <a:pt x="28" y="4"/>
                    </a:lnTo>
                    <a:lnTo>
                      <a:pt x="16" y="4"/>
                    </a:lnTo>
                    <a:lnTo>
                      <a:pt x="0" y="4"/>
                    </a:lnTo>
                    <a:lnTo>
                      <a:pt x="12" y="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29" name="Freeform 668">
                <a:extLst>
                  <a:ext uri="{FF2B5EF4-FFF2-40B4-BE49-F238E27FC236}">
                    <a16:creationId xmlns:a16="http://schemas.microsoft.com/office/drawing/2014/main" id="{FDA3A9DF-E06F-41D5-BFA1-FCB7C8ECF992}"/>
                  </a:ext>
                </a:extLst>
              </p:cNvPr>
              <p:cNvSpPr>
                <a:spLocks/>
              </p:cNvSpPr>
              <p:nvPr/>
            </p:nvSpPr>
            <p:spPr bwMode="gray">
              <a:xfrm>
                <a:off x="4821940" y="2048968"/>
                <a:ext cx="31246" cy="13243"/>
              </a:xfrm>
              <a:custGeom>
                <a:avLst/>
                <a:gdLst>
                  <a:gd name="T0" fmla="*/ 24 w 86"/>
                  <a:gd name="T1" fmla="*/ 16 h 33"/>
                  <a:gd name="T2" fmla="*/ 37 w 86"/>
                  <a:gd name="T3" fmla="*/ 25 h 33"/>
                  <a:gd name="T4" fmla="*/ 49 w 86"/>
                  <a:gd name="T5" fmla="*/ 29 h 33"/>
                  <a:gd name="T6" fmla="*/ 61 w 86"/>
                  <a:gd name="T7" fmla="*/ 29 h 33"/>
                  <a:gd name="T8" fmla="*/ 73 w 86"/>
                  <a:gd name="T9" fmla="*/ 29 h 33"/>
                  <a:gd name="T10" fmla="*/ 86 w 86"/>
                  <a:gd name="T11" fmla="*/ 33 h 33"/>
                  <a:gd name="T12" fmla="*/ 81 w 86"/>
                  <a:gd name="T13" fmla="*/ 25 h 33"/>
                  <a:gd name="T14" fmla="*/ 69 w 86"/>
                  <a:gd name="T15" fmla="*/ 21 h 33"/>
                  <a:gd name="T16" fmla="*/ 53 w 86"/>
                  <a:gd name="T17" fmla="*/ 16 h 33"/>
                  <a:gd name="T18" fmla="*/ 41 w 86"/>
                  <a:gd name="T19" fmla="*/ 12 h 33"/>
                  <a:gd name="T20" fmla="*/ 24 w 86"/>
                  <a:gd name="T21" fmla="*/ 0 h 33"/>
                  <a:gd name="T22" fmla="*/ 12 w 86"/>
                  <a:gd name="T23" fmla="*/ 0 h 33"/>
                  <a:gd name="T24" fmla="*/ 0 w 86"/>
                  <a:gd name="T25" fmla="*/ 4 h 33"/>
                  <a:gd name="T26" fmla="*/ 12 w 86"/>
                  <a:gd name="T27" fmla="*/ 12 h 33"/>
                  <a:gd name="T28" fmla="*/ 24 w 86"/>
                  <a:gd name="T2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33">
                    <a:moveTo>
                      <a:pt x="24" y="16"/>
                    </a:moveTo>
                    <a:lnTo>
                      <a:pt x="37" y="25"/>
                    </a:lnTo>
                    <a:lnTo>
                      <a:pt x="49" y="29"/>
                    </a:lnTo>
                    <a:lnTo>
                      <a:pt x="61" y="29"/>
                    </a:lnTo>
                    <a:lnTo>
                      <a:pt x="73" y="29"/>
                    </a:lnTo>
                    <a:lnTo>
                      <a:pt x="86" y="33"/>
                    </a:lnTo>
                    <a:lnTo>
                      <a:pt x="81" y="25"/>
                    </a:lnTo>
                    <a:lnTo>
                      <a:pt x="69" y="21"/>
                    </a:lnTo>
                    <a:lnTo>
                      <a:pt x="53" y="16"/>
                    </a:lnTo>
                    <a:lnTo>
                      <a:pt x="41" y="12"/>
                    </a:lnTo>
                    <a:lnTo>
                      <a:pt x="24" y="0"/>
                    </a:lnTo>
                    <a:lnTo>
                      <a:pt x="12" y="0"/>
                    </a:lnTo>
                    <a:lnTo>
                      <a:pt x="0" y="4"/>
                    </a:lnTo>
                    <a:lnTo>
                      <a:pt x="12" y="12"/>
                    </a:lnTo>
                    <a:lnTo>
                      <a:pt x="24" y="1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0" name="Freeform 669">
                <a:extLst>
                  <a:ext uri="{FF2B5EF4-FFF2-40B4-BE49-F238E27FC236}">
                    <a16:creationId xmlns:a16="http://schemas.microsoft.com/office/drawing/2014/main" id="{D2DC4FE5-F405-466F-96B3-129ABD858E5B}"/>
                  </a:ext>
                </a:extLst>
              </p:cNvPr>
              <p:cNvSpPr>
                <a:spLocks/>
              </p:cNvSpPr>
              <p:nvPr/>
            </p:nvSpPr>
            <p:spPr bwMode="gray">
              <a:xfrm>
                <a:off x="4836837" y="2039336"/>
                <a:ext cx="41419" cy="14447"/>
              </a:xfrm>
              <a:custGeom>
                <a:avLst/>
                <a:gdLst>
                  <a:gd name="T0" fmla="*/ 28 w 114"/>
                  <a:gd name="T1" fmla="*/ 12 h 36"/>
                  <a:gd name="T2" fmla="*/ 36 w 114"/>
                  <a:gd name="T3" fmla="*/ 12 h 36"/>
                  <a:gd name="T4" fmla="*/ 53 w 114"/>
                  <a:gd name="T5" fmla="*/ 24 h 36"/>
                  <a:gd name="T6" fmla="*/ 65 w 114"/>
                  <a:gd name="T7" fmla="*/ 28 h 36"/>
                  <a:gd name="T8" fmla="*/ 77 w 114"/>
                  <a:gd name="T9" fmla="*/ 28 h 36"/>
                  <a:gd name="T10" fmla="*/ 89 w 114"/>
                  <a:gd name="T11" fmla="*/ 32 h 36"/>
                  <a:gd name="T12" fmla="*/ 101 w 114"/>
                  <a:gd name="T13" fmla="*/ 32 h 36"/>
                  <a:gd name="T14" fmla="*/ 106 w 114"/>
                  <a:gd name="T15" fmla="*/ 36 h 36"/>
                  <a:gd name="T16" fmla="*/ 114 w 114"/>
                  <a:gd name="T17" fmla="*/ 32 h 36"/>
                  <a:gd name="T18" fmla="*/ 106 w 114"/>
                  <a:gd name="T19" fmla="*/ 24 h 36"/>
                  <a:gd name="T20" fmla="*/ 89 w 114"/>
                  <a:gd name="T21" fmla="*/ 24 h 36"/>
                  <a:gd name="T22" fmla="*/ 77 w 114"/>
                  <a:gd name="T23" fmla="*/ 20 h 36"/>
                  <a:gd name="T24" fmla="*/ 65 w 114"/>
                  <a:gd name="T25" fmla="*/ 16 h 36"/>
                  <a:gd name="T26" fmla="*/ 53 w 114"/>
                  <a:gd name="T27" fmla="*/ 8 h 36"/>
                  <a:gd name="T28" fmla="*/ 36 w 114"/>
                  <a:gd name="T29" fmla="*/ 4 h 36"/>
                  <a:gd name="T30" fmla="*/ 28 w 114"/>
                  <a:gd name="T31" fmla="*/ 4 h 36"/>
                  <a:gd name="T32" fmla="*/ 12 w 114"/>
                  <a:gd name="T33" fmla="*/ 0 h 36"/>
                  <a:gd name="T34" fmla="*/ 0 w 114"/>
                  <a:gd name="T35" fmla="*/ 12 h 36"/>
                  <a:gd name="T36" fmla="*/ 12 w 114"/>
                  <a:gd name="T37" fmla="*/ 12 h 36"/>
                  <a:gd name="T38" fmla="*/ 28 w 114"/>
                  <a:gd name="T3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36">
                    <a:moveTo>
                      <a:pt x="28" y="12"/>
                    </a:moveTo>
                    <a:lnTo>
                      <a:pt x="36" y="12"/>
                    </a:lnTo>
                    <a:lnTo>
                      <a:pt x="53" y="24"/>
                    </a:lnTo>
                    <a:lnTo>
                      <a:pt x="65" y="28"/>
                    </a:lnTo>
                    <a:lnTo>
                      <a:pt x="77" y="28"/>
                    </a:lnTo>
                    <a:lnTo>
                      <a:pt x="89" y="32"/>
                    </a:lnTo>
                    <a:lnTo>
                      <a:pt x="101" y="32"/>
                    </a:lnTo>
                    <a:lnTo>
                      <a:pt x="106" y="36"/>
                    </a:lnTo>
                    <a:lnTo>
                      <a:pt x="114" y="32"/>
                    </a:lnTo>
                    <a:lnTo>
                      <a:pt x="106" y="24"/>
                    </a:lnTo>
                    <a:lnTo>
                      <a:pt x="89" y="24"/>
                    </a:lnTo>
                    <a:lnTo>
                      <a:pt x="77" y="20"/>
                    </a:lnTo>
                    <a:lnTo>
                      <a:pt x="65" y="16"/>
                    </a:lnTo>
                    <a:lnTo>
                      <a:pt x="53" y="8"/>
                    </a:lnTo>
                    <a:lnTo>
                      <a:pt x="36" y="4"/>
                    </a:lnTo>
                    <a:lnTo>
                      <a:pt x="28" y="4"/>
                    </a:lnTo>
                    <a:lnTo>
                      <a:pt x="12" y="0"/>
                    </a:lnTo>
                    <a:lnTo>
                      <a:pt x="0" y="12"/>
                    </a:lnTo>
                    <a:lnTo>
                      <a:pt x="12" y="12"/>
                    </a:lnTo>
                    <a:lnTo>
                      <a:pt x="28" y="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1" name="Freeform 670">
                <a:extLst>
                  <a:ext uri="{FF2B5EF4-FFF2-40B4-BE49-F238E27FC236}">
                    <a16:creationId xmlns:a16="http://schemas.microsoft.com/office/drawing/2014/main" id="{60956B47-B81E-471A-BA5D-2FA18639BE26}"/>
                  </a:ext>
                </a:extLst>
              </p:cNvPr>
              <p:cNvSpPr>
                <a:spLocks/>
              </p:cNvSpPr>
              <p:nvPr/>
            </p:nvSpPr>
            <p:spPr bwMode="gray">
              <a:xfrm>
                <a:off x="4601763" y="2723575"/>
                <a:ext cx="14533" cy="17658"/>
              </a:xfrm>
              <a:custGeom>
                <a:avLst/>
                <a:gdLst>
                  <a:gd name="T0" fmla="*/ 0 w 40"/>
                  <a:gd name="T1" fmla="*/ 24 h 44"/>
                  <a:gd name="T2" fmla="*/ 4 w 40"/>
                  <a:gd name="T3" fmla="*/ 36 h 44"/>
                  <a:gd name="T4" fmla="*/ 20 w 40"/>
                  <a:gd name="T5" fmla="*/ 44 h 44"/>
                  <a:gd name="T6" fmla="*/ 24 w 40"/>
                  <a:gd name="T7" fmla="*/ 28 h 44"/>
                  <a:gd name="T8" fmla="*/ 28 w 40"/>
                  <a:gd name="T9" fmla="*/ 20 h 44"/>
                  <a:gd name="T10" fmla="*/ 40 w 40"/>
                  <a:gd name="T11" fmla="*/ 12 h 44"/>
                  <a:gd name="T12" fmla="*/ 28 w 40"/>
                  <a:gd name="T13" fmla="*/ 4 h 44"/>
                  <a:gd name="T14" fmla="*/ 20 w 40"/>
                  <a:gd name="T15" fmla="*/ 0 h 44"/>
                  <a:gd name="T16" fmla="*/ 8 w 40"/>
                  <a:gd name="T17" fmla="*/ 0 h 44"/>
                  <a:gd name="T18" fmla="*/ 20 w 40"/>
                  <a:gd name="T19" fmla="*/ 4 h 44"/>
                  <a:gd name="T20" fmla="*/ 8 w 40"/>
                  <a:gd name="T21" fmla="*/ 12 h 44"/>
                  <a:gd name="T22" fmla="*/ 0 w 40"/>
                  <a:gd name="T2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4">
                    <a:moveTo>
                      <a:pt x="0" y="24"/>
                    </a:moveTo>
                    <a:lnTo>
                      <a:pt x="4" y="36"/>
                    </a:lnTo>
                    <a:lnTo>
                      <a:pt x="20" y="44"/>
                    </a:lnTo>
                    <a:lnTo>
                      <a:pt x="24" y="28"/>
                    </a:lnTo>
                    <a:lnTo>
                      <a:pt x="28" y="20"/>
                    </a:lnTo>
                    <a:lnTo>
                      <a:pt x="40" y="12"/>
                    </a:lnTo>
                    <a:lnTo>
                      <a:pt x="28" y="4"/>
                    </a:lnTo>
                    <a:lnTo>
                      <a:pt x="20" y="0"/>
                    </a:lnTo>
                    <a:lnTo>
                      <a:pt x="8" y="0"/>
                    </a:lnTo>
                    <a:lnTo>
                      <a:pt x="20" y="4"/>
                    </a:lnTo>
                    <a:lnTo>
                      <a:pt x="8" y="12"/>
                    </a:lnTo>
                    <a:lnTo>
                      <a:pt x="0" y="2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2" name="Freeform 671">
                <a:extLst>
                  <a:ext uri="{FF2B5EF4-FFF2-40B4-BE49-F238E27FC236}">
                    <a16:creationId xmlns:a16="http://schemas.microsoft.com/office/drawing/2014/main" id="{24DAB4DA-67BC-440D-BFE3-AFB39C4F646D}"/>
                  </a:ext>
                </a:extLst>
              </p:cNvPr>
              <p:cNvSpPr>
                <a:spLocks/>
              </p:cNvSpPr>
              <p:nvPr/>
            </p:nvSpPr>
            <p:spPr bwMode="gray">
              <a:xfrm>
                <a:off x="4896060" y="2890120"/>
                <a:ext cx="10173" cy="14447"/>
              </a:xfrm>
              <a:custGeom>
                <a:avLst/>
                <a:gdLst>
                  <a:gd name="T0" fmla="*/ 0 w 28"/>
                  <a:gd name="T1" fmla="*/ 20 h 36"/>
                  <a:gd name="T2" fmla="*/ 0 w 28"/>
                  <a:gd name="T3" fmla="*/ 32 h 36"/>
                  <a:gd name="T4" fmla="*/ 12 w 28"/>
                  <a:gd name="T5" fmla="*/ 36 h 36"/>
                  <a:gd name="T6" fmla="*/ 16 w 28"/>
                  <a:gd name="T7" fmla="*/ 28 h 36"/>
                  <a:gd name="T8" fmla="*/ 28 w 28"/>
                  <a:gd name="T9" fmla="*/ 20 h 36"/>
                  <a:gd name="T10" fmla="*/ 28 w 28"/>
                  <a:gd name="T11" fmla="*/ 8 h 36"/>
                  <a:gd name="T12" fmla="*/ 20 w 28"/>
                  <a:gd name="T13" fmla="*/ 0 h 36"/>
                  <a:gd name="T14" fmla="*/ 4 w 28"/>
                  <a:gd name="T15" fmla="*/ 8 h 36"/>
                  <a:gd name="T16" fmla="*/ 0 w 28"/>
                  <a:gd name="T1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0" y="20"/>
                    </a:moveTo>
                    <a:lnTo>
                      <a:pt x="0" y="32"/>
                    </a:lnTo>
                    <a:lnTo>
                      <a:pt x="12" y="36"/>
                    </a:lnTo>
                    <a:lnTo>
                      <a:pt x="16" y="28"/>
                    </a:lnTo>
                    <a:lnTo>
                      <a:pt x="28" y="20"/>
                    </a:lnTo>
                    <a:lnTo>
                      <a:pt x="28" y="8"/>
                    </a:lnTo>
                    <a:lnTo>
                      <a:pt x="20" y="0"/>
                    </a:lnTo>
                    <a:lnTo>
                      <a:pt x="4" y="8"/>
                    </a:lnTo>
                    <a:lnTo>
                      <a:pt x="0" y="2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3" name="Freeform 672">
                <a:extLst>
                  <a:ext uri="{FF2B5EF4-FFF2-40B4-BE49-F238E27FC236}">
                    <a16:creationId xmlns:a16="http://schemas.microsoft.com/office/drawing/2014/main" id="{52A764A4-87E1-4A46-BF64-56F4BDA4BC48}"/>
                  </a:ext>
                </a:extLst>
              </p:cNvPr>
              <p:cNvSpPr>
                <a:spLocks/>
              </p:cNvSpPr>
              <p:nvPr/>
            </p:nvSpPr>
            <p:spPr bwMode="gray">
              <a:xfrm>
                <a:off x="4798324" y="3010916"/>
                <a:ext cx="8720" cy="4816"/>
              </a:xfrm>
              <a:custGeom>
                <a:avLst/>
                <a:gdLst>
                  <a:gd name="T0" fmla="*/ 12 w 24"/>
                  <a:gd name="T1" fmla="*/ 0 h 12"/>
                  <a:gd name="T2" fmla="*/ 0 w 24"/>
                  <a:gd name="T3" fmla="*/ 12 h 12"/>
                  <a:gd name="T4" fmla="*/ 0 w 24"/>
                  <a:gd name="T5" fmla="*/ 12 h 12"/>
                  <a:gd name="T6" fmla="*/ 12 w 24"/>
                  <a:gd name="T7" fmla="*/ 8 h 12"/>
                  <a:gd name="T8" fmla="*/ 24 w 24"/>
                  <a:gd name="T9" fmla="*/ 4 h 12"/>
                  <a:gd name="T10" fmla="*/ 12 w 24"/>
                  <a:gd name="T11" fmla="*/ 0 h 12"/>
                </a:gdLst>
                <a:ahLst/>
                <a:cxnLst>
                  <a:cxn ang="0">
                    <a:pos x="T0" y="T1"/>
                  </a:cxn>
                  <a:cxn ang="0">
                    <a:pos x="T2" y="T3"/>
                  </a:cxn>
                  <a:cxn ang="0">
                    <a:pos x="T4" y="T5"/>
                  </a:cxn>
                  <a:cxn ang="0">
                    <a:pos x="T6" y="T7"/>
                  </a:cxn>
                  <a:cxn ang="0">
                    <a:pos x="T8" y="T9"/>
                  </a:cxn>
                  <a:cxn ang="0">
                    <a:pos x="T10" y="T11"/>
                  </a:cxn>
                </a:cxnLst>
                <a:rect l="0" t="0" r="r" b="b"/>
                <a:pathLst>
                  <a:path w="24" h="12">
                    <a:moveTo>
                      <a:pt x="12" y="0"/>
                    </a:moveTo>
                    <a:lnTo>
                      <a:pt x="0" y="12"/>
                    </a:lnTo>
                    <a:lnTo>
                      <a:pt x="0" y="12"/>
                    </a:lnTo>
                    <a:lnTo>
                      <a:pt x="12" y="8"/>
                    </a:lnTo>
                    <a:lnTo>
                      <a:pt x="24" y="4"/>
                    </a:lnTo>
                    <a:lnTo>
                      <a:pt x="12"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4" name="Freeform 673">
                <a:extLst>
                  <a:ext uri="{FF2B5EF4-FFF2-40B4-BE49-F238E27FC236}">
                    <a16:creationId xmlns:a16="http://schemas.microsoft.com/office/drawing/2014/main" id="{62FB34CB-5BAA-49B0-8AF1-D27622E2F6AA}"/>
                  </a:ext>
                </a:extLst>
              </p:cNvPr>
              <p:cNvSpPr>
                <a:spLocks/>
              </p:cNvSpPr>
              <p:nvPr/>
            </p:nvSpPr>
            <p:spPr bwMode="gray">
              <a:xfrm>
                <a:off x="4833930" y="2930653"/>
                <a:ext cx="13080" cy="18059"/>
              </a:xfrm>
              <a:custGeom>
                <a:avLst/>
                <a:gdLst>
                  <a:gd name="T0" fmla="*/ 24 w 36"/>
                  <a:gd name="T1" fmla="*/ 25 h 45"/>
                  <a:gd name="T2" fmla="*/ 16 w 36"/>
                  <a:gd name="T3" fmla="*/ 13 h 45"/>
                  <a:gd name="T4" fmla="*/ 8 w 36"/>
                  <a:gd name="T5" fmla="*/ 0 h 45"/>
                  <a:gd name="T6" fmla="*/ 0 w 36"/>
                  <a:gd name="T7" fmla="*/ 9 h 45"/>
                  <a:gd name="T8" fmla="*/ 8 w 36"/>
                  <a:gd name="T9" fmla="*/ 21 h 45"/>
                  <a:gd name="T10" fmla="*/ 12 w 36"/>
                  <a:gd name="T11" fmla="*/ 29 h 45"/>
                  <a:gd name="T12" fmla="*/ 24 w 36"/>
                  <a:gd name="T13" fmla="*/ 41 h 45"/>
                  <a:gd name="T14" fmla="*/ 36 w 36"/>
                  <a:gd name="T15" fmla="*/ 45 h 45"/>
                  <a:gd name="T16" fmla="*/ 32 w 36"/>
                  <a:gd name="T17" fmla="*/ 37 h 45"/>
                  <a:gd name="T18" fmla="*/ 24 w 36"/>
                  <a:gd name="T19"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5">
                    <a:moveTo>
                      <a:pt x="24" y="25"/>
                    </a:moveTo>
                    <a:lnTo>
                      <a:pt x="16" y="13"/>
                    </a:lnTo>
                    <a:lnTo>
                      <a:pt x="8" y="0"/>
                    </a:lnTo>
                    <a:lnTo>
                      <a:pt x="0" y="9"/>
                    </a:lnTo>
                    <a:lnTo>
                      <a:pt x="8" y="21"/>
                    </a:lnTo>
                    <a:lnTo>
                      <a:pt x="12" y="29"/>
                    </a:lnTo>
                    <a:lnTo>
                      <a:pt x="24" y="41"/>
                    </a:lnTo>
                    <a:lnTo>
                      <a:pt x="36" y="45"/>
                    </a:lnTo>
                    <a:lnTo>
                      <a:pt x="32" y="37"/>
                    </a:lnTo>
                    <a:lnTo>
                      <a:pt x="24" y="2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5" name="Freeform 674">
                <a:extLst>
                  <a:ext uri="{FF2B5EF4-FFF2-40B4-BE49-F238E27FC236}">
                    <a16:creationId xmlns:a16="http://schemas.microsoft.com/office/drawing/2014/main" id="{5415FB5F-46ED-4AC3-BF7D-93FCBA2BEE15}"/>
                  </a:ext>
                </a:extLst>
              </p:cNvPr>
              <p:cNvSpPr>
                <a:spLocks/>
              </p:cNvSpPr>
              <p:nvPr/>
            </p:nvSpPr>
            <p:spPr bwMode="gray">
              <a:xfrm>
                <a:off x="4922583" y="2888515"/>
                <a:ext cx="4360" cy="6421"/>
              </a:xfrm>
              <a:custGeom>
                <a:avLst/>
                <a:gdLst>
                  <a:gd name="T0" fmla="*/ 12 w 12"/>
                  <a:gd name="T1" fmla="*/ 0 h 16"/>
                  <a:gd name="T2" fmla="*/ 0 w 12"/>
                  <a:gd name="T3" fmla="*/ 4 h 16"/>
                  <a:gd name="T4" fmla="*/ 0 w 12"/>
                  <a:gd name="T5" fmla="*/ 16 h 16"/>
                  <a:gd name="T6" fmla="*/ 8 w 12"/>
                  <a:gd name="T7" fmla="*/ 12 h 16"/>
                  <a:gd name="T8" fmla="*/ 12 w 12"/>
                  <a:gd name="T9" fmla="*/ 0 h 16"/>
                </a:gdLst>
                <a:ahLst/>
                <a:cxnLst>
                  <a:cxn ang="0">
                    <a:pos x="T0" y="T1"/>
                  </a:cxn>
                  <a:cxn ang="0">
                    <a:pos x="T2" y="T3"/>
                  </a:cxn>
                  <a:cxn ang="0">
                    <a:pos x="T4" y="T5"/>
                  </a:cxn>
                  <a:cxn ang="0">
                    <a:pos x="T6" y="T7"/>
                  </a:cxn>
                  <a:cxn ang="0">
                    <a:pos x="T8" y="T9"/>
                  </a:cxn>
                </a:cxnLst>
                <a:rect l="0" t="0" r="r" b="b"/>
                <a:pathLst>
                  <a:path w="12" h="16">
                    <a:moveTo>
                      <a:pt x="12" y="0"/>
                    </a:moveTo>
                    <a:lnTo>
                      <a:pt x="0" y="4"/>
                    </a:lnTo>
                    <a:lnTo>
                      <a:pt x="0" y="16"/>
                    </a:lnTo>
                    <a:lnTo>
                      <a:pt x="8" y="12"/>
                    </a:lnTo>
                    <a:lnTo>
                      <a:pt x="12"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6" name="Freeform 675">
                <a:extLst>
                  <a:ext uri="{FF2B5EF4-FFF2-40B4-BE49-F238E27FC236}">
                    <a16:creationId xmlns:a16="http://schemas.microsoft.com/office/drawing/2014/main" id="{A8042E77-E186-43D0-83FD-363F1729CFFB}"/>
                  </a:ext>
                </a:extLst>
              </p:cNvPr>
              <p:cNvSpPr>
                <a:spLocks/>
              </p:cNvSpPr>
              <p:nvPr/>
            </p:nvSpPr>
            <p:spPr bwMode="gray">
              <a:xfrm>
                <a:off x="4813221" y="2988041"/>
                <a:ext cx="13080" cy="8026"/>
              </a:xfrm>
              <a:custGeom>
                <a:avLst/>
                <a:gdLst>
                  <a:gd name="T0" fmla="*/ 12 w 36"/>
                  <a:gd name="T1" fmla="*/ 0 h 20"/>
                  <a:gd name="T2" fmla="*/ 0 w 36"/>
                  <a:gd name="T3" fmla="*/ 4 h 20"/>
                  <a:gd name="T4" fmla="*/ 12 w 36"/>
                  <a:gd name="T5" fmla="*/ 16 h 20"/>
                  <a:gd name="T6" fmla="*/ 24 w 36"/>
                  <a:gd name="T7" fmla="*/ 16 h 20"/>
                  <a:gd name="T8" fmla="*/ 36 w 36"/>
                  <a:gd name="T9" fmla="*/ 20 h 20"/>
                  <a:gd name="T10" fmla="*/ 36 w 36"/>
                  <a:gd name="T11" fmla="*/ 16 h 20"/>
                  <a:gd name="T12" fmla="*/ 28 w 36"/>
                  <a:gd name="T13" fmla="*/ 8 h 20"/>
                  <a:gd name="T14" fmla="*/ 24 w 36"/>
                  <a:gd name="T15" fmla="*/ 4 h 20"/>
                  <a:gd name="T16" fmla="*/ 12 w 3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0">
                    <a:moveTo>
                      <a:pt x="12" y="0"/>
                    </a:moveTo>
                    <a:lnTo>
                      <a:pt x="0" y="4"/>
                    </a:lnTo>
                    <a:lnTo>
                      <a:pt x="12" y="16"/>
                    </a:lnTo>
                    <a:lnTo>
                      <a:pt x="24" y="16"/>
                    </a:lnTo>
                    <a:lnTo>
                      <a:pt x="36" y="20"/>
                    </a:lnTo>
                    <a:lnTo>
                      <a:pt x="36" y="16"/>
                    </a:lnTo>
                    <a:lnTo>
                      <a:pt x="28" y="8"/>
                    </a:lnTo>
                    <a:lnTo>
                      <a:pt x="24" y="4"/>
                    </a:lnTo>
                    <a:lnTo>
                      <a:pt x="12"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7" name="Freeform 676">
                <a:extLst>
                  <a:ext uri="{FF2B5EF4-FFF2-40B4-BE49-F238E27FC236}">
                    <a16:creationId xmlns:a16="http://schemas.microsoft.com/office/drawing/2014/main" id="{E3EB16B5-019B-43DB-93FE-D2A7705D2619}"/>
                  </a:ext>
                </a:extLst>
              </p:cNvPr>
              <p:cNvSpPr>
                <a:spLocks/>
              </p:cNvSpPr>
              <p:nvPr/>
            </p:nvSpPr>
            <p:spPr bwMode="gray">
              <a:xfrm>
                <a:off x="4827754" y="2953528"/>
                <a:ext cx="9083" cy="5217"/>
              </a:xfrm>
              <a:custGeom>
                <a:avLst/>
                <a:gdLst>
                  <a:gd name="T0" fmla="*/ 0 w 25"/>
                  <a:gd name="T1" fmla="*/ 13 h 13"/>
                  <a:gd name="T2" fmla="*/ 13 w 25"/>
                  <a:gd name="T3" fmla="*/ 8 h 13"/>
                  <a:gd name="T4" fmla="*/ 25 w 25"/>
                  <a:gd name="T5" fmla="*/ 8 h 13"/>
                  <a:gd name="T6" fmla="*/ 13 w 25"/>
                  <a:gd name="T7" fmla="*/ 0 h 13"/>
                  <a:gd name="T8" fmla="*/ 0 w 25"/>
                  <a:gd name="T9" fmla="*/ 13 h 13"/>
                </a:gdLst>
                <a:ahLst/>
                <a:cxnLst>
                  <a:cxn ang="0">
                    <a:pos x="T0" y="T1"/>
                  </a:cxn>
                  <a:cxn ang="0">
                    <a:pos x="T2" y="T3"/>
                  </a:cxn>
                  <a:cxn ang="0">
                    <a:pos x="T4" y="T5"/>
                  </a:cxn>
                  <a:cxn ang="0">
                    <a:pos x="T6" y="T7"/>
                  </a:cxn>
                  <a:cxn ang="0">
                    <a:pos x="T8" y="T9"/>
                  </a:cxn>
                </a:cxnLst>
                <a:rect l="0" t="0" r="r" b="b"/>
                <a:pathLst>
                  <a:path w="25" h="13">
                    <a:moveTo>
                      <a:pt x="0" y="13"/>
                    </a:moveTo>
                    <a:lnTo>
                      <a:pt x="13" y="8"/>
                    </a:lnTo>
                    <a:lnTo>
                      <a:pt x="25" y="8"/>
                    </a:lnTo>
                    <a:lnTo>
                      <a:pt x="13" y="0"/>
                    </a:lnTo>
                    <a:lnTo>
                      <a:pt x="0" y="13"/>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8" name="Freeform 677">
                <a:extLst>
                  <a:ext uri="{FF2B5EF4-FFF2-40B4-BE49-F238E27FC236}">
                    <a16:creationId xmlns:a16="http://schemas.microsoft.com/office/drawing/2014/main" id="{7C86B2DF-9B84-4E49-97DD-AA3069271D5D}"/>
                  </a:ext>
                </a:extLst>
              </p:cNvPr>
              <p:cNvSpPr>
                <a:spLocks/>
              </p:cNvSpPr>
              <p:nvPr/>
            </p:nvSpPr>
            <p:spPr bwMode="gray">
              <a:xfrm>
                <a:off x="4600310" y="2943896"/>
                <a:ext cx="7267" cy="6421"/>
              </a:xfrm>
              <a:custGeom>
                <a:avLst/>
                <a:gdLst>
                  <a:gd name="T0" fmla="*/ 0 w 20"/>
                  <a:gd name="T1" fmla="*/ 16 h 16"/>
                  <a:gd name="T2" fmla="*/ 12 w 20"/>
                  <a:gd name="T3" fmla="*/ 12 h 16"/>
                  <a:gd name="T4" fmla="*/ 20 w 20"/>
                  <a:gd name="T5" fmla="*/ 0 h 16"/>
                  <a:gd name="T6" fmla="*/ 20 w 20"/>
                  <a:gd name="T7" fmla="*/ 0 h 16"/>
                  <a:gd name="T8" fmla="*/ 8 w 20"/>
                  <a:gd name="T9" fmla="*/ 4 h 16"/>
                  <a:gd name="T10" fmla="*/ 0 w 20"/>
                  <a:gd name="T11" fmla="*/ 16 h 16"/>
                </a:gdLst>
                <a:ahLst/>
                <a:cxnLst>
                  <a:cxn ang="0">
                    <a:pos x="T0" y="T1"/>
                  </a:cxn>
                  <a:cxn ang="0">
                    <a:pos x="T2" y="T3"/>
                  </a:cxn>
                  <a:cxn ang="0">
                    <a:pos x="T4" y="T5"/>
                  </a:cxn>
                  <a:cxn ang="0">
                    <a:pos x="T6" y="T7"/>
                  </a:cxn>
                  <a:cxn ang="0">
                    <a:pos x="T8" y="T9"/>
                  </a:cxn>
                  <a:cxn ang="0">
                    <a:pos x="T10" y="T11"/>
                  </a:cxn>
                </a:cxnLst>
                <a:rect l="0" t="0" r="r" b="b"/>
                <a:pathLst>
                  <a:path w="20" h="16">
                    <a:moveTo>
                      <a:pt x="0" y="16"/>
                    </a:moveTo>
                    <a:lnTo>
                      <a:pt x="12" y="12"/>
                    </a:lnTo>
                    <a:lnTo>
                      <a:pt x="20" y="0"/>
                    </a:lnTo>
                    <a:lnTo>
                      <a:pt x="20" y="0"/>
                    </a:lnTo>
                    <a:lnTo>
                      <a:pt x="8" y="4"/>
                    </a:lnTo>
                    <a:lnTo>
                      <a:pt x="0" y="1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39" name="Freeform 678">
                <a:extLst>
                  <a:ext uri="{FF2B5EF4-FFF2-40B4-BE49-F238E27FC236}">
                    <a16:creationId xmlns:a16="http://schemas.microsoft.com/office/drawing/2014/main" id="{D02A2AA2-ADF0-4920-A0E5-944F3D460C99}"/>
                  </a:ext>
                </a:extLst>
              </p:cNvPr>
              <p:cNvSpPr>
                <a:spLocks/>
              </p:cNvSpPr>
              <p:nvPr/>
            </p:nvSpPr>
            <p:spPr bwMode="gray">
              <a:xfrm>
                <a:off x="4761265" y="3116862"/>
                <a:ext cx="5813" cy="4816"/>
              </a:xfrm>
              <a:custGeom>
                <a:avLst/>
                <a:gdLst>
                  <a:gd name="T0" fmla="*/ 0 w 16"/>
                  <a:gd name="T1" fmla="*/ 12 h 12"/>
                  <a:gd name="T2" fmla="*/ 12 w 16"/>
                  <a:gd name="T3" fmla="*/ 12 h 12"/>
                  <a:gd name="T4" fmla="*/ 12 w 16"/>
                  <a:gd name="T5" fmla="*/ 12 h 12"/>
                  <a:gd name="T6" fmla="*/ 16 w 16"/>
                  <a:gd name="T7" fmla="*/ 0 h 12"/>
                  <a:gd name="T8" fmla="*/ 4 w 16"/>
                  <a:gd name="T9" fmla="*/ 0 h 12"/>
                  <a:gd name="T10" fmla="*/ 0 w 16"/>
                  <a:gd name="T11" fmla="*/ 12 h 12"/>
                </a:gdLst>
                <a:ahLst/>
                <a:cxnLst>
                  <a:cxn ang="0">
                    <a:pos x="T0" y="T1"/>
                  </a:cxn>
                  <a:cxn ang="0">
                    <a:pos x="T2" y="T3"/>
                  </a:cxn>
                  <a:cxn ang="0">
                    <a:pos x="T4" y="T5"/>
                  </a:cxn>
                  <a:cxn ang="0">
                    <a:pos x="T6" y="T7"/>
                  </a:cxn>
                  <a:cxn ang="0">
                    <a:pos x="T8" y="T9"/>
                  </a:cxn>
                  <a:cxn ang="0">
                    <a:pos x="T10" y="T11"/>
                  </a:cxn>
                </a:cxnLst>
                <a:rect l="0" t="0" r="r" b="b"/>
                <a:pathLst>
                  <a:path w="16" h="12">
                    <a:moveTo>
                      <a:pt x="0" y="12"/>
                    </a:moveTo>
                    <a:lnTo>
                      <a:pt x="12" y="12"/>
                    </a:lnTo>
                    <a:lnTo>
                      <a:pt x="12" y="12"/>
                    </a:lnTo>
                    <a:lnTo>
                      <a:pt x="16" y="0"/>
                    </a:lnTo>
                    <a:lnTo>
                      <a:pt x="4" y="0"/>
                    </a:lnTo>
                    <a:lnTo>
                      <a:pt x="0" y="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0" name="Freeform 679">
                <a:extLst>
                  <a:ext uri="{FF2B5EF4-FFF2-40B4-BE49-F238E27FC236}">
                    <a16:creationId xmlns:a16="http://schemas.microsoft.com/office/drawing/2014/main" id="{A9FB6C5E-04E5-4D73-B9E2-B0530FBC5A4C}"/>
                  </a:ext>
                </a:extLst>
              </p:cNvPr>
              <p:cNvSpPr>
                <a:spLocks/>
              </p:cNvSpPr>
              <p:nvPr/>
            </p:nvSpPr>
            <p:spPr bwMode="gray">
              <a:xfrm>
                <a:off x="4483318" y="2543787"/>
                <a:ext cx="13443" cy="6421"/>
              </a:xfrm>
              <a:custGeom>
                <a:avLst/>
                <a:gdLst>
                  <a:gd name="T0" fmla="*/ 29 w 37"/>
                  <a:gd name="T1" fmla="*/ 16 h 16"/>
                  <a:gd name="T2" fmla="*/ 37 w 37"/>
                  <a:gd name="T3" fmla="*/ 4 h 16"/>
                  <a:gd name="T4" fmla="*/ 29 w 37"/>
                  <a:gd name="T5" fmla="*/ 4 h 16"/>
                  <a:gd name="T6" fmla="*/ 12 w 37"/>
                  <a:gd name="T7" fmla="*/ 0 h 16"/>
                  <a:gd name="T8" fmla="*/ 0 w 37"/>
                  <a:gd name="T9" fmla="*/ 4 h 16"/>
                  <a:gd name="T10" fmla="*/ 12 w 37"/>
                  <a:gd name="T11" fmla="*/ 12 h 16"/>
                  <a:gd name="T12" fmla="*/ 29 w 3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7" h="16">
                    <a:moveTo>
                      <a:pt x="29" y="16"/>
                    </a:moveTo>
                    <a:lnTo>
                      <a:pt x="37" y="4"/>
                    </a:lnTo>
                    <a:lnTo>
                      <a:pt x="29" y="4"/>
                    </a:lnTo>
                    <a:lnTo>
                      <a:pt x="12" y="0"/>
                    </a:lnTo>
                    <a:lnTo>
                      <a:pt x="0" y="4"/>
                    </a:lnTo>
                    <a:lnTo>
                      <a:pt x="12" y="12"/>
                    </a:lnTo>
                    <a:lnTo>
                      <a:pt x="29" y="1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1" name="Freeform 680">
                <a:extLst>
                  <a:ext uri="{FF2B5EF4-FFF2-40B4-BE49-F238E27FC236}">
                    <a16:creationId xmlns:a16="http://schemas.microsoft.com/office/drawing/2014/main" id="{03B500B2-55AC-4833-B344-9DF61B7E35A1}"/>
                  </a:ext>
                </a:extLst>
              </p:cNvPr>
              <p:cNvSpPr>
                <a:spLocks/>
              </p:cNvSpPr>
              <p:nvPr/>
            </p:nvSpPr>
            <p:spPr bwMode="gray">
              <a:xfrm>
                <a:off x="4506935" y="2614017"/>
                <a:ext cx="14896" cy="11638"/>
              </a:xfrm>
              <a:custGeom>
                <a:avLst/>
                <a:gdLst>
                  <a:gd name="T0" fmla="*/ 25 w 41"/>
                  <a:gd name="T1" fmla="*/ 24 h 29"/>
                  <a:gd name="T2" fmla="*/ 33 w 41"/>
                  <a:gd name="T3" fmla="*/ 12 h 29"/>
                  <a:gd name="T4" fmla="*/ 41 w 41"/>
                  <a:gd name="T5" fmla="*/ 0 h 29"/>
                  <a:gd name="T6" fmla="*/ 29 w 41"/>
                  <a:gd name="T7" fmla="*/ 8 h 29"/>
                  <a:gd name="T8" fmla="*/ 17 w 41"/>
                  <a:gd name="T9" fmla="*/ 12 h 29"/>
                  <a:gd name="T10" fmla="*/ 4 w 41"/>
                  <a:gd name="T11" fmla="*/ 12 h 29"/>
                  <a:gd name="T12" fmla="*/ 0 w 41"/>
                  <a:gd name="T13" fmla="*/ 24 h 29"/>
                  <a:gd name="T14" fmla="*/ 13 w 41"/>
                  <a:gd name="T15" fmla="*/ 29 h 29"/>
                  <a:gd name="T16" fmla="*/ 25 w 41"/>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9">
                    <a:moveTo>
                      <a:pt x="25" y="24"/>
                    </a:moveTo>
                    <a:lnTo>
                      <a:pt x="33" y="12"/>
                    </a:lnTo>
                    <a:lnTo>
                      <a:pt x="41" y="0"/>
                    </a:lnTo>
                    <a:lnTo>
                      <a:pt x="29" y="8"/>
                    </a:lnTo>
                    <a:lnTo>
                      <a:pt x="17" y="12"/>
                    </a:lnTo>
                    <a:lnTo>
                      <a:pt x="4" y="12"/>
                    </a:lnTo>
                    <a:lnTo>
                      <a:pt x="0" y="24"/>
                    </a:lnTo>
                    <a:lnTo>
                      <a:pt x="13" y="29"/>
                    </a:lnTo>
                    <a:lnTo>
                      <a:pt x="25" y="2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2" name="Freeform 681">
                <a:extLst>
                  <a:ext uri="{FF2B5EF4-FFF2-40B4-BE49-F238E27FC236}">
                    <a16:creationId xmlns:a16="http://schemas.microsoft.com/office/drawing/2014/main" id="{AE7D6DC7-6819-42DE-9884-B236AB4A122F}"/>
                  </a:ext>
                </a:extLst>
              </p:cNvPr>
              <p:cNvSpPr>
                <a:spLocks/>
              </p:cNvSpPr>
              <p:nvPr/>
            </p:nvSpPr>
            <p:spPr bwMode="gray">
              <a:xfrm>
                <a:off x="4501121" y="2560241"/>
                <a:ext cx="7267" cy="8026"/>
              </a:xfrm>
              <a:custGeom>
                <a:avLst/>
                <a:gdLst>
                  <a:gd name="T0" fmla="*/ 20 w 20"/>
                  <a:gd name="T1" fmla="*/ 8 h 20"/>
                  <a:gd name="T2" fmla="*/ 4 w 20"/>
                  <a:gd name="T3" fmla="*/ 4 h 20"/>
                  <a:gd name="T4" fmla="*/ 0 w 20"/>
                  <a:gd name="T5" fmla="*/ 0 h 20"/>
                  <a:gd name="T6" fmla="*/ 8 w 20"/>
                  <a:gd name="T7" fmla="*/ 12 h 20"/>
                  <a:gd name="T8" fmla="*/ 20 w 20"/>
                  <a:gd name="T9" fmla="*/ 20 h 20"/>
                  <a:gd name="T10" fmla="*/ 20 w 20"/>
                  <a:gd name="T11" fmla="*/ 8 h 20"/>
                </a:gdLst>
                <a:ahLst/>
                <a:cxnLst>
                  <a:cxn ang="0">
                    <a:pos x="T0" y="T1"/>
                  </a:cxn>
                  <a:cxn ang="0">
                    <a:pos x="T2" y="T3"/>
                  </a:cxn>
                  <a:cxn ang="0">
                    <a:pos x="T4" y="T5"/>
                  </a:cxn>
                  <a:cxn ang="0">
                    <a:pos x="T6" y="T7"/>
                  </a:cxn>
                  <a:cxn ang="0">
                    <a:pos x="T8" y="T9"/>
                  </a:cxn>
                  <a:cxn ang="0">
                    <a:pos x="T10" y="T11"/>
                  </a:cxn>
                </a:cxnLst>
                <a:rect l="0" t="0" r="r" b="b"/>
                <a:pathLst>
                  <a:path w="20" h="20">
                    <a:moveTo>
                      <a:pt x="20" y="8"/>
                    </a:moveTo>
                    <a:lnTo>
                      <a:pt x="4" y="4"/>
                    </a:lnTo>
                    <a:lnTo>
                      <a:pt x="0" y="0"/>
                    </a:lnTo>
                    <a:lnTo>
                      <a:pt x="8" y="12"/>
                    </a:lnTo>
                    <a:lnTo>
                      <a:pt x="20" y="20"/>
                    </a:lnTo>
                    <a:lnTo>
                      <a:pt x="20" y="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3" name="Freeform 682">
                <a:extLst>
                  <a:ext uri="{FF2B5EF4-FFF2-40B4-BE49-F238E27FC236}">
                    <a16:creationId xmlns:a16="http://schemas.microsoft.com/office/drawing/2014/main" id="{63AB033E-0514-4A45-BB4F-CBC6570D1D4F}"/>
                  </a:ext>
                </a:extLst>
              </p:cNvPr>
              <p:cNvSpPr>
                <a:spLocks/>
              </p:cNvSpPr>
              <p:nvPr/>
            </p:nvSpPr>
            <p:spPr bwMode="gray">
              <a:xfrm>
                <a:off x="4498215" y="2595958"/>
                <a:ext cx="8720" cy="6822"/>
              </a:xfrm>
              <a:custGeom>
                <a:avLst/>
                <a:gdLst>
                  <a:gd name="T0" fmla="*/ 0 w 24"/>
                  <a:gd name="T1" fmla="*/ 17 h 17"/>
                  <a:gd name="T2" fmla="*/ 12 w 24"/>
                  <a:gd name="T3" fmla="*/ 12 h 17"/>
                  <a:gd name="T4" fmla="*/ 24 w 24"/>
                  <a:gd name="T5" fmla="*/ 4 h 17"/>
                  <a:gd name="T6" fmla="*/ 20 w 24"/>
                  <a:gd name="T7" fmla="*/ 0 h 17"/>
                  <a:gd name="T8" fmla="*/ 4 w 24"/>
                  <a:gd name="T9" fmla="*/ 4 h 17"/>
                  <a:gd name="T10" fmla="*/ 0 w 24"/>
                  <a:gd name="T11" fmla="*/ 17 h 17"/>
                </a:gdLst>
                <a:ahLst/>
                <a:cxnLst>
                  <a:cxn ang="0">
                    <a:pos x="T0" y="T1"/>
                  </a:cxn>
                  <a:cxn ang="0">
                    <a:pos x="T2" y="T3"/>
                  </a:cxn>
                  <a:cxn ang="0">
                    <a:pos x="T4" y="T5"/>
                  </a:cxn>
                  <a:cxn ang="0">
                    <a:pos x="T6" y="T7"/>
                  </a:cxn>
                  <a:cxn ang="0">
                    <a:pos x="T8" y="T9"/>
                  </a:cxn>
                  <a:cxn ang="0">
                    <a:pos x="T10" y="T11"/>
                  </a:cxn>
                </a:cxnLst>
                <a:rect l="0" t="0" r="r" b="b"/>
                <a:pathLst>
                  <a:path w="24" h="17">
                    <a:moveTo>
                      <a:pt x="0" y="17"/>
                    </a:moveTo>
                    <a:lnTo>
                      <a:pt x="12" y="12"/>
                    </a:lnTo>
                    <a:lnTo>
                      <a:pt x="24" y="4"/>
                    </a:lnTo>
                    <a:lnTo>
                      <a:pt x="20" y="0"/>
                    </a:lnTo>
                    <a:lnTo>
                      <a:pt x="4" y="4"/>
                    </a:lnTo>
                    <a:lnTo>
                      <a:pt x="0" y="17"/>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4" name="Freeform 683">
                <a:extLst>
                  <a:ext uri="{FF2B5EF4-FFF2-40B4-BE49-F238E27FC236}">
                    <a16:creationId xmlns:a16="http://schemas.microsoft.com/office/drawing/2014/main" id="{2ED1B2BA-5F6E-4244-A595-1ADF680628D5}"/>
                  </a:ext>
                </a:extLst>
              </p:cNvPr>
              <p:cNvSpPr>
                <a:spLocks/>
              </p:cNvSpPr>
              <p:nvPr/>
            </p:nvSpPr>
            <p:spPr bwMode="gray">
              <a:xfrm>
                <a:off x="5272831" y="2109566"/>
                <a:ext cx="22163" cy="18059"/>
              </a:xfrm>
              <a:custGeom>
                <a:avLst/>
                <a:gdLst>
                  <a:gd name="T0" fmla="*/ 25 w 61"/>
                  <a:gd name="T1" fmla="*/ 32 h 45"/>
                  <a:gd name="T2" fmla="*/ 33 w 61"/>
                  <a:gd name="T3" fmla="*/ 40 h 45"/>
                  <a:gd name="T4" fmla="*/ 37 w 61"/>
                  <a:gd name="T5" fmla="*/ 40 h 45"/>
                  <a:gd name="T6" fmla="*/ 49 w 61"/>
                  <a:gd name="T7" fmla="*/ 45 h 45"/>
                  <a:gd name="T8" fmla="*/ 61 w 61"/>
                  <a:gd name="T9" fmla="*/ 36 h 45"/>
                  <a:gd name="T10" fmla="*/ 49 w 61"/>
                  <a:gd name="T11" fmla="*/ 24 h 45"/>
                  <a:gd name="T12" fmla="*/ 37 w 61"/>
                  <a:gd name="T13" fmla="*/ 16 h 45"/>
                  <a:gd name="T14" fmla="*/ 29 w 61"/>
                  <a:gd name="T15" fmla="*/ 4 h 45"/>
                  <a:gd name="T16" fmla="*/ 12 w 61"/>
                  <a:gd name="T17" fmla="*/ 0 h 45"/>
                  <a:gd name="T18" fmla="*/ 0 w 61"/>
                  <a:gd name="T19" fmla="*/ 8 h 45"/>
                  <a:gd name="T20" fmla="*/ 8 w 61"/>
                  <a:gd name="T21" fmla="*/ 20 h 45"/>
                  <a:gd name="T22" fmla="*/ 25 w 61"/>
                  <a:gd name="T2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45">
                    <a:moveTo>
                      <a:pt x="25" y="32"/>
                    </a:moveTo>
                    <a:lnTo>
                      <a:pt x="33" y="40"/>
                    </a:lnTo>
                    <a:lnTo>
                      <a:pt x="37" y="40"/>
                    </a:lnTo>
                    <a:lnTo>
                      <a:pt x="49" y="45"/>
                    </a:lnTo>
                    <a:lnTo>
                      <a:pt x="61" y="36"/>
                    </a:lnTo>
                    <a:lnTo>
                      <a:pt x="49" y="24"/>
                    </a:lnTo>
                    <a:lnTo>
                      <a:pt x="37" y="16"/>
                    </a:lnTo>
                    <a:lnTo>
                      <a:pt x="29" y="4"/>
                    </a:lnTo>
                    <a:lnTo>
                      <a:pt x="12" y="0"/>
                    </a:lnTo>
                    <a:lnTo>
                      <a:pt x="0" y="8"/>
                    </a:lnTo>
                    <a:lnTo>
                      <a:pt x="8" y="20"/>
                    </a:lnTo>
                    <a:lnTo>
                      <a:pt x="25" y="3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5" name="Freeform 684">
                <a:extLst>
                  <a:ext uri="{FF2B5EF4-FFF2-40B4-BE49-F238E27FC236}">
                    <a16:creationId xmlns:a16="http://schemas.microsoft.com/office/drawing/2014/main" id="{1EDDF071-30DD-4581-8861-956AD16F2BEE}"/>
                  </a:ext>
                </a:extLst>
              </p:cNvPr>
              <p:cNvSpPr>
                <a:spLocks/>
              </p:cNvSpPr>
              <p:nvPr/>
            </p:nvSpPr>
            <p:spPr bwMode="gray">
              <a:xfrm>
                <a:off x="5308438" y="2130836"/>
                <a:ext cx="17803" cy="9632"/>
              </a:xfrm>
              <a:custGeom>
                <a:avLst/>
                <a:gdLst>
                  <a:gd name="T0" fmla="*/ 24 w 49"/>
                  <a:gd name="T1" fmla="*/ 20 h 24"/>
                  <a:gd name="T2" fmla="*/ 36 w 49"/>
                  <a:gd name="T3" fmla="*/ 24 h 24"/>
                  <a:gd name="T4" fmla="*/ 49 w 49"/>
                  <a:gd name="T5" fmla="*/ 16 h 24"/>
                  <a:gd name="T6" fmla="*/ 36 w 49"/>
                  <a:gd name="T7" fmla="*/ 8 h 24"/>
                  <a:gd name="T8" fmla="*/ 24 w 49"/>
                  <a:gd name="T9" fmla="*/ 0 h 24"/>
                  <a:gd name="T10" fmla="*/ 12 w 49"/>
                  <a:gd name="T11" fmla="*/ 0 h 24"/>
                  <a:gd name="T12" fmla="*/ 0 w 49"/>
                  <a:gd name="T13" fmla="*/ 8 h 24"/>
                  <a:gd name="T14" fmla="*/ 12 w 49"/>
                  <a:gd name="T15" fmla="*/ 12 h 24"/>
                  <a:gd name="T16" fmla="*/ 24 w 49"/>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
                    <a:moveTo>
                      <a:pt x="24" y="20"/>
                    </a:moveTo>
                    <a:lnTo>
                      <a:pt x="36" y="24"/>
                    </a:lnTo>
                    <a:lnTo>
                      <a:pt x="49" y="16"/>
                    </a:lnTo>
                    <a:lnTo>
                      <a:pt x="36" y="8"/>
                    </a:lnTo>
                    <a:lnTo>
                      <a:pt x="24" y="0"/>
                    </a:lnTo>
                    <a:lnTo>
                      <a:pt x="12" y="0"/>
                    </a:lnTo>
                    <a:lnTo>
                      <a:pt x="0" y="8"/>
                    </a:lnTo>
                    <a:lnTo>
                      <a:pt x="12" y="12"/>
                    </a:lnTo>
                    <a:lnTo>
                      <a:pt x="24" y="2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6" name="Freeform 685">
                <a:extLst>
                  <a:ext uri="{FF2B5EF4-FFF2-40B4-BE49-F238E27FC236}">
                    <a16:creationId xmlns:a16="http://schemas.microsoft.com/office/drawing/2014/main" id="{09F28069-CFC7-4B60-8B42-F6A6DBAD90FC}"/>
                  </a:ext>
                </a:extLst>
              </p:cNvPr>
              <p:cNvSpPr>
                <a:spLocks/>
              </p:cNvSpPr>
              <p:nvPr/>
            </p:nvSpPr>
            <p:spPr bwMode="gray">
              <a:xfrm>
                <a:off x="4555984" y="2646523"/>
                <a:ext cx="13080" cy="6822"/>
              </a:xfrm>
              <a:custGeom>
                <a:avLst/>
                <a:gdLst>
                  <a:gd name="T0" fmla="*/ 24 w 36"/>
                  <a:gd name="T1" fmla="*/ 0 h 17"/>
                  <a:gd name="T2" fmla="*/ 12 w 36"/>
                  <a:gd name="T3" fmla="*/ 0 h 17"/>
                  <a:gd name="T4" fmla="*/ 0 w 36"/>
                  <a:gd name="T5" fmla="*/ 0 h 17"/>
                  <a:gd name="T6" fmla="*/ 0 w 36"/>
                  <a:gd name="T7" fmla="*/ 13 h 17"/>
                  <a:gd name="T8" fmla="*/ 12 w 36"/>
                  <a:gd name="T9" fmla="*/ 17 h 17"/>
                  <a:gd name="T10" fmla="*/ 24 w 36"/>
                  <a:gd name="T11" fmla="*/ 13 h 17"/>
                  <a:gd name="T12" fmla="*/ 36 w 36"/>
                  <a:gd name="T13" fmla="*/ 4 h 17"/>
                  <a:gd name="T14" fmla="*/ 24 w 36"/>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
                    <a:moveTo>
                      <a:pt x="24" y="0"/>
                    </a:moveTo>
                    <a:lnTo>
                      <a:pt x="12" y="0"/>
                    </a:lnTo>
                    <a:lnTo>
                      <a:pt x="0" y="0"/>
                    </a:lnTo>
                    <a:lnTo>
                      <a:pt x="0" y="13"/>
                    </a:lnTo>
                    <a:lnTo>
                      <a:pt x="12" y="17"/>
                    </a:lnTo>
                    <a:lnTo>
                      <a:pt x="24" y="13"/>
                    </a:lnTo>
                    <a:lnTo>
                      <a:pt x="36" y="4"/>
                    </a:lnTo>
                    <a:lnTo>
                      <a:pt x="24"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7" name="Freeform 686">
                <a:extLst>
                  <a:ext uri="{FF2B5EF4-FFF2-40B4-BE49-F238E27FC236}">
                    <a16:creationId xmlns:a16="http://schemas.microsoft.com/office/drawing/2014/main" id="{B83AEE85-4387-413A-80F3-203BE47CD3F1}"/>
                  </a:ext>
                </a:extLst>
              </p:cNvPr>
              <p:cNvSpPr>
                <a:spLocks/>
              </p:cNvSpPr>
              <p:nvPr/>
            </p:nvSpPr>
            <p:spPr bwMode="gray">
              <a:xfrm>
                <a:off x="5114783" y="2674615"/>
                <a:ext cx="57406" cy="26085"/>
              </a:xfrm>
              <a:custGeom>
                <a:avLst/>
                <a:gdLst>
                  <a:gd name="T0" fmla="*/ 130 w 158"/>
                  <a:gd name="T1" fmla="*/ 48 h 65"/>
                  <a:gd name="T2" fmla="*/ 146 w 158"/>
                  <a:gd name="T3" fmla="*/ 48 h 65"/>
                  <a:gd name="T4" fmla="*/ 158 w 158"/>
                  <a:gd name="T5" fmla="*/ 44 h 65"/>
                  <a:gd name="T6" fmla="*/ 158 w 158"/>
                  <a:gd name="T7" fmla="*/ 32 h 65"/>
                  <a:gd name="T8" fmla="*/ 154 w 158"/>
                  <a:gd name="T9" fmla="*/ 20 h 65"/>
                  <a:gd name="T10" fmla="*/ 142 w 158"/>
                  <a:gd name="T11" fmla="*/ 8 h 65"/>
                  <a:gd name="T12" fmla="*/ 138 w 158"/>
                  <a:gd name="T13" fmla="*/ 0 h 65"/>
                  <a:gd name="T14" fmla="*/ 126 w 158"/>
                  <a:gd name="T15" fmla="*/ 0 h 65"/>
                  <a:gd name="T16" fmla="*/ 114 w 158"/>
                  <a:gd name="T17" fmla="*/ 4 h 65"/>
                  <a:gd name="T18" fmla="*/ 102 w 158"/>
                  <a:gd name="T19" fmla="*/ 12 h 65"/>
                  <a:gd name="T20" fmla="*/ 89 w 158"/>
                  <a:gd name="T21" fmla="*/ 16 h 65"/>
                  <a:gd name="T22" fmla="*/ 77 w 158"/>
                  <a:gd name="T23" fmla="*/ 16 h 65"/>
                  <a:gd name="T24" fmla="*/ 65 w 158"/>
                  <a:gd name="T25" fmla="*/ 16 h 65"/>
                  <a:gd name="T26" fmla="*/ 53 w 158"/>
                  <a:gd name="T27" fmla="*/ 20 h 65"/>
                  <a:gd name="T28" fmla="*/ 40 w 158"/>
                  <a:gd name="T29" fmla="*/ 28 h 65"/>
                  <a:gd name="T30" fmla="*/ 28 w 158"/>
                  <a:gd name="T31" fmla="*/ 32 h 65"/>
                  <a:gd name="T32" fmla="*/ 16 w 158"/>
                  <a:gd name="T33" fmla="*/ 44 h 65"/>
                  <a:gd name="T34" fmla="*/ 4 w 158"/>
                  <a:gd name="T35" fmla="*/ 44 h 65"/>
                  <a:gd name="T36" fmla="*/ 0 w 158"/>
                  <a:gd name="T37" fmla="*/ 57 h 65"/>
                  <a:gd name="T38" fmla="*/ 12 w 158"/>
                  <a:gd name="T39" fmla="*/ 65 h 65"/>
                  <a:gd name="T40" fmla="*/ 24 w 158"/>
                  <a:gd name="T41" fmla="*/ 65 h 65"/>
                  <a:gd name="T42" fmla="*/ 36 w 158"/>
                  <a:gd name="T43" fmla="*/ 65 h 65"/>
                  <a:gd name="T44" fmla="*/ 49 w 158"/>
                  <a:gd name="T45" fmla="*/ 61 h 65"/>
                  <a:gd name="T46" fmla="*/ 61 w 158"/>
                  <a:gd name="T47" fmla="*/ 57 h 65"/>
                  <a:gd name="T48" fmla="*/ 73 w 158"/>
                  <a:gd name="T49" fmla="*/ 57 h 65"/>
                  <a:gd name="T50" fmla="*/ 85 w 158"/>
                  <a:gd name="T51" fmla="*/ 57 h 65"/>
                  <a:gd name="T52" fmla="*/ 97 w 158"/>
                  <a:gd name="T53" fmla="*/ 52 h 65"/>
                  <a:gd name="T54" fmla="*/ 110 w 158"/>
                  <a:gd name="T55" fmla="*/ 52 h 65"/>
                  <a:gd name="T56" fmla="*/ 122 w 158"/>
                  <a:gd name="T57" fmla="*/ 57 h 65"/>
                  <a:gd name="T58" fmla="*/ 130 w 158"/>
                  <a:gd name="T5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65">
                    <a:moveTo>
                      <a:pt x="130" y="48"/>
                    </a:moveTo>
                    <a:lnTo>
                      <a:pt x="146" y="48"/>
                    </a:lnTo>
                    <a:lnTo>
                      <a:pt x="158" y="44"/>
                    </a:lnTo>
                    <a:lnTo>
                      <a:pt x="158" y="32"/>
                    </a:lnTo>
                    <a:lnTo>
                      <a:pt x="154" y="20"/>
                    </a:lnTo>
                    <a:lnTo>
                      <a:pt x="142" y="8"/>
                    </a:lnTo>
                    <a:lnTo>
                      <a:pt x="138" y="0"/>
                    </a:lnTo>
                    <a:lnTo>
                      <a:pt x="126" y="0"/>
                    </a:lnTo>
                    <a:lnTo>
                      <a:pt x="114" y="4"/>
                    </a:lnTo>
                    <a:lnTo>
                      <a:pt x="102" y="12"/>
                    </a:lnTo>
                    <a:lnTo>
                      <a:pt x="89" y="16"/>
                    </a:lnTo>
                    <a:lnTo>
                      <a:pt x="77" y="16"/>
                    </a:lnTo>
                    <a:lnTo>
                      <a:pt x="65" y="16"/>
                    </a:lnTo>
                    <a:lnTo>
                      <a:pt x="53" y="20"/>
                    </a:lnTo>
                    <a:lnTo>
                      <a:pt x="40" y="28"/>
                    </a:lnTo>
                    <a:lnTo>
                      <a:pt x="28" y="32"/>
                    </a:lnTo>
                    <a:lnTo>
                      <a:pt x="16" y="44"/>
                    </a:lnTo>
                    <a:lnTo>
                      <a:pt x="4" y="44"/>
                    </a:lnTo>
                    <a:lnTo>
                      <a:pt x="0" y="57"/>
                    </a:lnTo>
                    <a:lnTo>
                      <a:pt x="12" y="65"/>
                    </a:lnTo>
                    <a:lnTo>
                      <a:pt x="24" y="65"/>
                    </a:lnTo>
                    <a:lnTo>
                      <a:pt x="36" y="65"/>
                    </a:lnTo>
                    <a:lnTo>
                      <a:pt x="49" y="61"/>
                    </a:lnTo>
                    <a:lnTo>
                      <a:pt x="61" y="57"/>
                    </a:lnTo>
                    <a:lnTo>
                      <a:pt x="73" y="57"/>
                    </a:lnTo>
                    <a:lnTo>
                      <a:pt x="85" y="57"/>
                    </a:lnTo>
                    <a:lnTo>
                      <a:pt x="97" y="52"/>
                    </a:lnTo>
                    <a:lnTo>
                      <a:pt x="110" y="52"/>
                    </a:lnTo>
                    <a:lnTo>
                      <a:pt x="122" y="57"/>
                    </a:lnTo>
                    <a:lnTo>
                      <a:pt x="130" y="4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8" name="Freeform 687">
                <a:extLst>
                  <a:ext uri="{FF2B5EF4-FFF2-40B4-BE49-F238E27FC236}">
                    <a16:creationId xmlns:a16="http://schemas.microsoft.com/office/drawing/2014/main" id="{E9FFCEC8-4AE7-4245-A443-BF568D85FB89}"/>
                  </a:ext>
                </a:extLst>
              </p:cNvPr>
              <p:cNvSpPr>
                <a:spLocks/>
              </p:cNvSpPr>
              <p:nvPr/>
            </p:nvSpPr>
            <p:spPr bwMode="gray">
              <a:xfrm>
                <a:off x="5332054" y="2344735"/>
                <a:ext cx="11990" cy="12842"/>
              </a:xfrm>
              <a:custGeom>
                <a:avLst/>
                <a:gdLst>
                  <a:gd name="T0" fmla="*/ 0 w 33"/>
                  <a:gd name="T1" fmla="*/ 32 h 32"/>
                  <a:gd name="T2" fmla="*/ 12 w 33"/>
                  <a:gd name="T3" fmla="*/ 32 h 32"/>
                  <a:gd name="T4" fmla="*/ 24 w 33"/>
                  <a:gd name="T5" fmla="*/ 28 h 32"/>
                  <a:gd name="T6" fmla="*/ 33 w 33"/>
                  <a:gd name="T7" fmla="*/ 16 h 32"/>
                  <a:gd name="T8" fmla="*/ 24 w 33"/>
                  <a:gd name="T9" fmla="*/ 4 h 32"/>
                  <a:gd name="T10" fmla="*/ 20 w 33"/>
                  <a:gd name="T11" fmla="*/ 0 h 32"/>
                  <a:gd name="T12" fmla="*/ 8 w 33"/>
                  <a:gd name="T13" fmla="*/ 8 h 32"/>
                  <a:gd name="T14" fmla="*/ 0 w 33"/>
                  <a:gd name="T15" fmla="*/ 20 h 32"/>
                  <a:gd name="T16" fmla="*/ 0 w 33"/>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0" y="32"/>
                    </a:moveTo>
                    <a:lnTo>
                      <a:pt x="12" y="32"/>
                    </a:lnTo>
                    <a:lnTo>
                      <a:pt x="24" y="28"/>
                    </a:lnTo>
                    <a:lnTo>
                      <a:pt x="33" y="16"/>
                    </a:lnTo>
                    <a:lnTo>
                      <a:pt x="24" y="4"/>
                    </a:lnTo>
                    <a:lnTo>
                      <a:pt x="20" y="0"/>
                    </a:lnTo>
                    <a:lnTo>
                      <a:pt x="8" y="8"/>
                    </a:lnTo>
                    <a:lnTo>
                      <a:pt x="0" y="20"/>
                    </a:lnTo>
                    <a:lnTo>
                      <a:pt x="0" y="3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49" name="Freeform 688">
                <a:extLst>
                  <a:ext uri="{FF2B5EF4-FFF2-40B4-BE49-F238E27FC236}">
                    <a16:creationId xmlns:a16="http://schemas.microsoft.com/office/drawing/2014/main" id="{DBBAE135-1DBC-49D1-9BD4-C51EC89B1673}"/>
                  </a:ext>
                </a:extLst>
              </p:cNvPr>
              <p:cNvSpPr>
                <a:spLocks/>
              </p:cNvSpPr>
              <p:nvPr/>
            </p:nvSpPr>
            <p:spPr bwMode="gray">
              <a:xfrm>
                <a:off x="5292088" y="2218723"/>
                <a:ext cx="17803" cy="11638"/>
              </a:xfrm>
              <a:custGeom>
                <a:avLst/>
                <a:gdLst>
                  <a:gd name="T0" fmla="*/ 20 w 49"/>
                  <a:gd name="T1" fmla="*/ 0 h 29"/>
                  <a:gd name="T2" fmla="*/ 8 w 49"/>
                  <a:gd name="T3" fmla="*/ 4 h 29"/>
                  <a:gd name="T4" fmla="*/ 0 w 49"/>
                  <a:gd name="T5" fmla="*/ 17 h 29"/>
                  <a:gd name="T6" fmla="*/ 0 w 49"/>
                  <a:gd name="T7" fmla="*/ 29 h 29"/>
                  <a:gd name="T8" fmla="*/ 12 w 49"/>
                  <a:gd name="T9" fmla="*/ 25 h 29"/>
                  <a:gd name="T10" fmla="*/ 25 w 49"/>
                  <a:gd name="T11" fmla="*/ 21 h 29"/>
                  <a:gd name="T12" fmla="*/ 37 w 49"/>
                  <a:gd name="T13" fmla="*/ 17 h 29"/>
                  <a:gd name="T14" fmla="*/ 49 w 49"/>
                  <a:gd name="T15" fmla="*/ 17 h 29"/>
                  <a:gd name="T16" fmla="*/ 45 w 49"/>
                  <a:gd name="T17" fmla="*/ 9 h 29"/>
                  <a:gd name="T18" fmla="*/ 33 w 49"/>
                  <a:gd name="T19" fmla="*/ 4 h 29"/>
                  <a:gd name="T20" fmla="*/ 20 w 49"/>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9">
                    <a:moveTo>
                      <a:pt x="20" y="0"/>
                    </a:moveTo>
                    <a:lnTo>
                      <a:pt x="8" y="4"/>
                    </a:lnTo>
                    <a:lnTo>
                      <a:pt x="0" y="17"/>
                    </a:lnTo>
                    <a:lnTo>
                      <a:pt x="0" y="29"/>
                    </a:lnTo>
                    <a:lnTo>
                      <a:pt x="12" y="25"/>
                    </a:lnTo>
                    <a:lnTo>
                      <a:pt x="25" y="21"/>
                    </a:lnTo>
                    <a:lnTo>
                      <a:pt x="37" y="17"/>
                    </a:lnTo>
                    <a:lnTo>
                      <a:pt x="49" y="17"/>
                    </a:lnTo>
                    <a:lnTo>
                      <a:pt x="45" y="9"/>
                    </a:lnTo>
                    <a:lnTo>
                      <a:pt x="33" y="4"/>
                    </a:lnTo>
                    <a:lnTo>
                      <a:pt x="20"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0" name="Freeform 689">
                <a:extLst>
                  <a:ext uri="{FF2B5EF4-FFF2-40B4-BE49-F238E27FC236}">
                    <a16:creationId xmlns:a16="http://schemas.microsoft.com/office/drawing/2014/main" id="{0BA74F22-FA1B-4ED7-8228-631F3E06E00A}"/>
                  </a:ext>
                </a:extLst>
              </p:cNvPr>
              <p:cNvSpPr>
                <a:spLocks/>
              </p:cNvSpPr>
              <p:nvPr/>
            </p:nvSpPr>
            <p:spPr bwMode="gray">
              <a:xfrm>
                <a:off x="5333507" y="2276111"/>
                <a:ext cx="10537" cy="11237"/>
              </a:xfrm>
              <a:custGeom>
                <a:avLst/>
                <a:gdLst>
                  <a:gd name="T0" fmla="*/ 29 w 29"/>
                  <a:gd name="T1" fmla="*/ 12 h 28"/>
                  <a:gd name="T2" fmla="*/ 20 w 29"/>
                  <a:gd name="T3" fmla="*/ 0 h 28"/>
                  <a:gd name="T4" fmla="*/ 8 w 29"/>
                  <a:gd name="T5" fmla="*/ 4 h 28"/>
                  <a:gd name="T6" fmla="*/ 0 w 29"/>
                  <a:gd name="T7" fmla="*/ 16 h 28"/>
                  <a:gd name="T8" fmla="*/ 4 w 29"/>
                  <a:gd name="T9" fmla="*/ 28 h 28"/>
                  <a:gd name="T10" fmla="*/ 16 w 29"/>
                  <a:gd name="T11" fmla="*/ 20 h 28"/>
                  <a:gd name="T12" fmla="*/ 29 w 29"/>
                  <a:gd name="T13" fmla="*/ 12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29" y="12"/>
                    </a:moveTo>
                    <a:lnTo>
                      <a:pt x="20" y="0"/>
                    </a:lnTo>
                    <a:lnTo>
                      <a:pt x="8" y="4"/>
                    </a:lnTo>
                    <a:lnTo>
                      <a:pt x="0" y="16"/>
                    </a:lnTo>
                    <a:lnTo>
                      <a:pt x="4" y="28"/>
                    </a:lnTo>
                    <a:lnTo>
                      <a:pt x="16" y="20"/>
                    </a:lnTo>
                    <a:lnTo>
                      <a:pt x="29" y="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1" name="Freeform 690">
                <a:extLst>
                  <a:ext uri="{FF2B5EF4-FFF2-40B4-BE49-F238E27FC236}">
                    <a16:creationId xmlns:a16="http://schemas.microsoft.com/office/drawing/2014/main" id="{4C6B6E4B-263F-4A2D-B679-BF47121F9E81}"/>
                  </a:ext>
                </a:extLst>
              </p:cNvPr>
              <p:cNvSpPr>
                <a:spLocks/>
              </p:cNvSpPr>
              <p:nvPr/>
            </p:nvSpPr>
            <p:spPr bwMode="gray">
              <a:xfrm>
                <a:off x="5246308" y="2517702"/>
                <a:ext cx="39966" cy="18059"/>
              </a:xfrm>
              <a:custGeom>
                <a:avLst/>
                <a:gdLst>
                  <a:gd name="T0" fmla="*/ 94 w 110"/>
                  <a:gd name="T1" fmla="*/ 16 h 45"/>
                  <a:gd name="T2" fmla="*/ 77 w 110"/>
                  <a:gd name="T3" fmla="*/ 8 h 45"/>
                  <a:gd name="T4" fmla="*/ 65 w 110"/>
                  <a:gd name="T5" fmla="*/ 4 h 45"/>
                  <a:gd name="T6" fmla="*/ 61 w 110"/>
                  <a:gd name="T7" fmla="*/ 0 h 45"/>
                  <a:gd name="T8" fmla="*/ 49 w 110"/>
                  <a:gd name="T9" fmla="*/ 0 h 45"/>
                  <a:gd name="T10" fmla="*/ 37 w 110"/>
                  <a:gd name="T11" fmla="*/ 0 h 45"/>
                  <a:gd name="T12" fmla="*/ 12 w 110"/>
                  <a:gd name="T13" fmla="*/ 12 h 45"/>
                  <a:gd name="T14" fmla="*/ 0 w 110"/>
                  <a:gd name="T15" fmla="*/ 24 h 45"/>
                  <a:gd name="T16" fmla="*/ 12 w 110"/>
                  <a:gd name="T17" fmla="*/ 33 h 45"/>
                  <a:gd name="T18" fmla="*/ 37 w 110"/>
                  <a:gd name="T19" fmla="*/ 41 h 45"/>
                  <a:gd name="T20" fmla="*/ 49 w 110"/>
                  <a:gd name="T21" fmla="*/ 45 h 45"/>
                  <a:gd name="T22" fmla="*/ 61 w 110"/>
                  <a:gd name="T23" fmla="*/ 41 h 45"/>
                  <a:gd name="T24" fmla="*/ 73 w 110"/>
                  <a:gd name="T25" fmla="*/ 41 h 45"/>
                  <a:gd name="T26" fmla="*/ 85 w 110"/>
                  <a:gd name="T27" fmla="*/ 37 h 45"/>
                  <a:gd name="T28" fmla="*/ 98 w 110"/>
                  <a:gd name="T29" fmla="*/ 37 h 45"/>
                  <a:gd name="T30" fmla="*/ 110 w 110"/>
                  <a:gd name="T31" fmla="*/ 33 h 45"/>
                  <a:gd name="T32" fmla="*/ 98 w 110"/>
                  <a:gd name="T33" fmla="*/ 24 h 45"/>
                  <a:gd name="T34" fmla="*/ 94 w 110"/>
                  <a:gd name="T35"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45">
                    <a:moveTo>
                      <a:pt x="94" y="16"/>
                    </a:moveTo>
                    <a:lnTo>
                      <a:pt x="77" y="8"/>
                    </a:lnTo>
                    <a:lnTo>
                      <a:pt x="65" y="4"/>
                    </a:lnTo>
                    <a:lnTo>
                      <a:pt x="61" y="0"/>
                    </a:lnTo>
                    <a:lnTo>
                      <a:pt x="49" y="0"/>
                    </a:lnTo>
                    <a:lnTo>
                      <a:pt x="37" y="0"/>
                    </a:lnTo>
                    <a:lnTo>
                      <a:pt x="12" y="12"/>
                    </a:lnTo>
                    <a:lnTo>
                      <a:pt x="0" y="24"/>
                    </a:lnTo>
                    <a:lnTo>
                      <a:pt x="12" y="33"/>
                    </a:lnTo>
                    <a:lnTo>
                      <a:pt x="37" y="41"/>
                    </a:lnTo>
                    <a:lnTo>
                      <a:pt x="49" y="45"/>
                    </a:lnTo>
                    <a:lnTo>
                      <a:pt x="61" y="41"/>
                    </a:lnTo>
                    <a:lnTo>
                      <a:pt x="73" y="41"/>
                    </a:lnTo>
                    <a:lnTo>
                      <a:pt x="85" y="37"/>
                    </a:lnTo>
                    <a:lnTo>
                      <a:pt x="98" y="37"/>
                    </a:lnTo>
                    <a:lnTo>
                      <a:pt x="110" y="33"/>
                    </a:lnTo>
                    <a:lnTo>
                      <a:pt x="98" y="24"/>
                    </a:lnTo>
                    <a:lnTo>
                      <a:pt x="94" y="1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2" name="Freeform 691">
                <a:extLst>
                  <a:ext uri="{FF2B5EF4-FFF2-40B4-BE49-F238E27FC236}">
                    <a16:creationId xmlns:a16="http://schemas.microsoft.com/office/drawing/2014/main" id="{881D7D63-8749-4443-BB42-E22F39B68751}"/>
                  </a:ext>
                </a:extLst>
              </p:cNvPr>
              <p:cNvSpPr>
                <a:spLocks/>
              </p:cNvSpPr>
              <p:nvPr/>
            </p:nvSpPr>
            <p:spPr bwMode="gray">
              <a:xfrm>
                <a:off x="5275738" y="2490011"/>
                <a:ext cx="17803" cy="16053"/>
              </a:xfrm>
              <a:custGeom>
                <a:avLst/>
                <a:gdLst>
                  <a:gd name="T0" fmla="*/ 17 w 49"/>
                  <a:gd name="T1" fmla="*/ 36 h 40"/>
                  <a:gd name="T2" fmla="*/ 29 w 49"/>
                  <a:gd name="T3" fmla="*/ 40 h 40"/>
                  <a:gd name="T4" fmla="*/ 37 w 49"/>
                  <a:gd name="T5" fmla="*/ 36 h 40"/>
                  <a:gd name="T6" fmla="*/ 49 w 49"/>
                  <a:gd name="T7" fmla="*/ 24 h 40"/>
                  <a:gd name="T8" fmla="*/ 41 w 49"/>
                  <a:gd name="T9" fmla="*/ 16 h 40"/>
                  <a:gd name="T10" fmla="*/ 37 w 49"/>
                  <a:gd name="T11" fmla="*/ 12 h 40"/>
                  <a:gd name="T12" fmla="*/ 25 w 49"/>
                  <a:gd name="T13" fmla="*/ 16 h 40"/>
                  <a:gd name="T14" fmla="*/ 37 w 49"/>
                  <a:gd name="T15" fmla="*/ 8 h 40"/>
                  <a:gd name="T16" fmla="*/ 37 w 49"/>
                  <a:gd name="T17" fmla="*/ 4 h 40"/>
                  <a:gd name="T18" fmla="*/ 25 w 49"/>
                  <a:gd name="T19" fmla="*/ 0 h 40"/>
                  <a:gd name="T20" fmla="*/ 13 w 49"/>
                  <a:gd name="T21" fmla="*/ 0 h 40"/>
                  <a:gd name="T22" fmla="*/ 0 w 49"/>
                  <a:gd name="T23" fmla="*/ 8 h 40"/>
                  <a:gd name="T24" fmla="*/ 4 w 49"/>
                  <a:gd name="T25" fmla="*/ 16 h 40"/>
                  <a:gd name="T26" fmla="*/ 4 w 49"/>
                  <a:gd name="T27" fmla="*/ 32 h 40"/>
                  <a:gd name="T28" fmla="*/ 17 w 49"/>
                  <a:gd name="T29"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0">
                    <a:moveTo>
                      <a:pt x="17" y="36"/>
                    </a:moveTo>
                    <a:lnTo>
                      <a:pt x="29" y="40"/>
                    </a:lnTo>
                    <a:lnTo>
                      <a:pt x="37" y="36"/>
                    </a:lnTo>
                    <a:lnTo>
                      <a:pt x="49" y="24"/>
                    </a:lnTo>
                    <a:lnTo>
                      <a:pt x="41" y="16"/>
                    </a:lnTo>
                    <a:lnTo>
                      <a:pt x="37" y="12"/>
                    </a:lnTo>
                    <a:lnTo>
                      <a:pt x="25" y="16"/>
                    </a:lnTo>
                    <a:lnTo>
                      <a:pt x="37" y="8"/>
                    </a:lnTo>
                    <a:lnTo>
                      <a:pt x="37" y="4"/>
                    </a:lnTo>
                    <a:lnTo>
                      <a:pt x="25" y="0"/>
                    </a:lnTo>
                    <a:lnTo>
                      <a:pt x="13" y="0"/>
                    </a:lnTo>
                    <a:lnTo>
                      <a:pt x="0" y="8"/>
                    </a:lnTo>
                    <a:lnTo>
                      <a:pt x="4" y="16"/>
                    </a:lnTo>
                    <a:lnTo>
                      <a:pt x="4" y="32"/>
                    </a:lnTo>
                    <a:lnTo>
                      <a:pt x="17" y="3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3" name="Freeform 692">
                <a:extLst>
                  <a:ext uri="{FF2B5EF4-FFF2-40B4-BE49-F238E27FC236}">
                    <a16:creationId xmlns:a16="http://schemas.microsoft.com/office/drawing/2014/main" id="{61A5C4C7-5795-424D-AE7A-6A7A4C152265}"/>
                  </a:ext>
                </a:extLst>
              </p:cNvPr>
              <p:cNvSpPr>
                <a:spLocks/>
              </p:cNvSpPr>
              <p:nvPr/>
            </p:nvSpPr>
            <p:spPr bwMode="gray">
              <a:xfrm>
                <a:off x="5175459" y="2566662"/>
                <a:ext cx="39603" cy="9632"/>
              </a:xfrm>
              <a:custGeom>
                <a:avLst/>
                <a:gdLst>
                  <a:gd name="T0" fmla="*/ 48 w 109"/>
                  <a:gd name="T1" fmla="*/ 16 h 24"/>
                  <a:gd name="T2" fmla="*/ 61 w 109"/>
                  <a:gd name="T3" fmla="*/ 16 h 24"/>
                  <a:gd name="T4" fmla="*/ 73 w 109"/>
                  <a:gd name="T5" fmla="*/ 20 h 24"/>
                  <a:gd name="T6" fmla="*/ 85 w 109"/>
                  <a:gd name="T7" fmla="*/ 24 h 24"/>
                  <a:gd name="T8" fmla="*/ 97 w 109"/>
                  <a:gd name="T9" fmla="*/ 24 h 24"/>
                  <a:gd name="T10" fmla="*/ 109 w 109"/>
                  <a:gd name="T11" fmla="*/ 16 h 24"/>
                  <a:gd name="T12" fmla="*/ 97 w 109"/>
                  <a:gd name="T13" fmla="*/ 12 h 24"/>
                  <a:gd name="T14" fmla="*/ 85 w 109"/>
                  <a:gd name="T15" fmla="*/ 8 h 24"/>
                  <a:gd name="T16" fmla="*/ 48 w 109"/>
                  <a:gd name="T17" fmla="*/ 0 h 24"/>
                  <a:gd name="T18" fmla="*/ 12 w 109"/>
                  <a:gd name="T19" fmla="*/ 0 h 24"/>
                  <a:gd name="T20" fmla="*/ 0 w 109"/>
                  <a:gd name="T21" fmla="*/ 12 h 24"/>
                  <a:gd name="T22" fmla="*/ 12 w 109"/>
                  <a:gd name="T23" fmla="*/ 12 h 24"/>
                  <a:gd name="T24" fmla="*/ 24 w 109"/>
                  <a:gd name="T25" fmla="*/ 12 h 24"/>
                  <a:gd name="T26" fmla="*/ 32 w 109"/>
                  <a:gd name="T27" fmla="*/ 12 h 24"/>
                  <a:gd name="T28" fmla="*/ 48 w 109"/>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4">
                    <a:moveTo>
                      <a:pt x="48" y="16"/>
                    </a:moveTo>
                    <a:lnTo>
                      <a:pt x="61" y="16"/>
                    </a:lnTo>
                    <a:lnTo>
                      <a:pt x="73" y="20"/>
                    </a:lnTo>
                    <a:lnTo>
                      <a:pt x="85" y="24"/>
                    </a:lnTo>
                    <a:lnTo>
                      <a:pt x="97" y="24"/>
                    </a:lnTo>
                    <a:lnTo>
                      <a:pt x="109" y="16"/>
                    </a:lnTo>
                    <a:lnTo>
                      <a:pt x="97" y="12"/>
                    </a:lnTo>
                    <a:lnTo>
                      <a:pt x="85" y="8"/>
                    </a:lnTo>
                    <a:lnTo>
                      <a:pt x="48" y="0"/>
                    </a:lnTo>
                    <a:lnTo>
                      <a:pt x="12" y="0"/>
                    </a:lnTo>
                    <a:lnTo>
                      <a:pt x="0" y="12"/>
                    </a:lnTo>
                    <a:lnTo>
                      <a:pt x="12" y="12"/>
                    </a:lnTo>
                    <a:lnTo>
                      <a:pt x="24" y="12"/>
                    </a:lnTo>
                    <a:lnTo>
                      <a:pt x="32" y="12"/>
                    </a:lnTo>
                    <a:lnTo>
                      <a:pt x="48" y="1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4" name="Freeform 693">
                <a:extLst>
                  <a:ext uri="{FF2B5EF4-FFF2-40B4-BE49-F238E27FC236}">
                    <a16:creationId xmlns:a16="http://schemas.microsoft.com/office/drawing/2014/main" id="{F56376AD-A4FE-437A-AA2D-EA6E4540D626}"/>
                  </a:ext>
                </a:extLst>
              </p:cNvPr>
              <p:cNvSpPr>
                <a:spLocks/>
              </p:cNvSpPr>
              <p:nvPr/>
            </p:nvSpPr>
            <p:spPr bwMode="gray">
              <a:xfrm>
                <a:off x="5192899" y="2592747"/>
                <a:ext cx="51956" cy="34513"/>
              </a:xfrm>
              <a:custGeom>
                <a:avLst/>
                <a:gdLst>
                  <a:gd name="T0" fmla="*/ 114 w 143"/>
                  <a:gd name="T1" fmla="*/ 49 h 86"/>
                  <a:gd name="T2" fmla="*/ 131 w 143"/>
                  <a:gd name="T3" fmla="*/ 49 h 86"/>
                  <a:gd name="T4" fmla="*/ 139 w 143"/>
                  <a:gd name="T5" fmla="*/ 53 h 86"/>
                  <a:gd name="T6" fmla="*/ 143 w 143"/>
                  <a:gd name="T7" fmla="*/ 41 h 86"/>
                  <a:gd name="T8" fmla="*/ 131 w 143"/>
                  <a:gd name="T9" fmla="*/ 45 h 86"/>
                  <a:gd name="T10" fmla="*/ 123 w 143"/>
                  <a:gd name="T11" fmla="*/ 33 h 86"/>
                  <a:gd name="T12" fmla="*/ 110 w 143"/>
                  <a:gd name="T13" fmla="*/ 29 h 86"/>
                  <a:gd name="T14" fmla="*/ 98 w 143"/>
                  <a:gd name="T15" fmla="*/ 20 h 86"/>
                  <a:gd name="T16" fmla="*/ 86 w 143"/>
                  <a:gd name="T17" fmla="*/ 16 h 86"/>
                  <a:gd name="T18" fmla="*/ 78 w 143"/>
                  <a:gd name="T19" fmla="*/ 4 h 86"/>
                  <a:gd name="T20" fmla="*/ 61 w 143"/>
                  <a:gd name="T21" fmla="*/ 0 h 86"/>
                  <a:gd name="T22" fmla="*/ 49 w 143"/>
                  <a:gd name="T23" fmla="*/ 4 h 86"/>
                  <a:gd name="T24" fmla="*/ 37 w 143"/>
                  <a:gd name="T25" fmla="*/ 0 h 86"/>
                  <a:gd name="T26" fmla="*/ 29 w 143"/>
                  <a:gd name="T27" fmla="*/ 0 h 86"/>
                  <a:gd name="T28" fmla="*/ 13 w 143"/>
                  <a:gd name="T29" fmla="*/ 0 h 86"/>
                  <a:gd name="T30" fmla="*/ 0 w 143"/>
                  <a:gd name="T31" fmla="*/ 0 h 86"/>
                  <a:gd name="T32" fmla="*/ 0 w 143"/>
                  <a:gd name="T33" fmla="*/ 12 h 86"/>
                  <a:gd name="T34" fmla="*/ 0 w 143"/>
                  <a:gd name="T35" fmla="*/ 25 h 86"/>
                  <a:gd name="T36" fmla="*/ 13 w 143"/>
                  <a:gd name="T37" fmla="*/ 37 h 86"/>
                  <a:gd name="T38" fmla="*/ 21 w 143"/>
                  <a:gd name="T39" fmla="*/ 37 h 86"/>
                  <a:gd name="T40" fmla="*/ 33 w 143"/>
                  <a:gd name="T41" fmla="*/ 49 h 86"/>
                  <a:gd name="T42" fmla="*/ 45 w 143"/>
                  <a:gd name="T43" fmla="*/ 53 h 86"/>
                  <a:gd name="T44" fmla="*/ 57 w 143"/>
                  <a:gd name="T45" fmla="*/ 53 h 86"/>
                  <a:gd name="T46" fmla="*/ 70 w 143"/>
                  <a:gd name="T47" fmla="*/ 61 h 86"/>
                  <a:gd name="T48" fmla="*/ 82 w 143"/>
                  <a:gd name="T49" fmla="*/ 65 h 86"/>
                  <a:gd name="T50" fmla="*/ 94 w 143"/>
                  <a:gd name="T51" fmla="*/ 73 h 86"/>
                  <a:gd name="T52" fmla="*/ 106 w 143"/>
                  <a:gd name="T53" fmla="*/ 77 h 86"/>
                  <a:gd name="T54" fmla="*/ 118 w 143"/>
                  <a:gd name="T55" fmla="*/ 86 h 86"/>
                  <a:gd name="T56" fmla="*/ 131 w 143"/>
                  <a:gd name="T57" fmla="*/ 86 h 86"/>
                  <a:gd name="T58" fmla="*/ 135 w 143"/>
                  <a:gd name="T59" fmla="*/ 73 h 86"/>
                  <a:gd name="T60" fmla="*/ 123 w 143"/>
                  <a:gd name="T61" fmla="*/ 61 h 86"/>
                  <a:gd name="T62" fmla="*/ 114 w 143"/>
                  <a:gd name="T63" fmla="*/ 61 h 86"/>
                  <a:gd name="T64" fmla="*/ 106 w 143"/>
                  <a:gd name="T65" fmla="*/ 57 h 86"/>
                  <a:gd name="T66" fmla="*/ 106 w 143"/>
                  <a:gd name="T67" fmla="*/ 45 h 86"/>
                  <a:gd name="T68" fmla="*/ 114 w 143"/>
                  <a:gd name="T69" fmla="*/ 4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86">
                    <a:moveTo>
                      <a:pt x="114" y="49"/>
                    </a:moveTo>
                    <a:lnTo>
                      <a:pt x="131" y="49"/>
                    </a:lnTo>
                    <a:lnTo>
                      <a:pt x="139" y="53"/>
                    </a:lnTo>
                    <a:lnTo>
                      <a:pt x="143" y="41"/>
                    </a:lnTo>
                    <a:lnTo>
                      <a:pt x="131" y="45"/>
                    </a:lnTo>
                    <a:lnTo>
                      <a:pt x="123" y="33"/>
                    </a:lnTo>
                    <a:lnTo>
                      <a:pt x="110" y="29"/>
                    </a:lnTo>
                    <a:lnTo>
                      <a:pt x="98" y="20"/>
                    </a:lnTo>
                    <a:lnTo>
                      <a:pt x="86" y="16"/>
                    </a:lnTo>
                    <a:lnTo>
                      <a:pt x="78" y="4"/>
                    </a:lnTo>
                    <a:lnTo>
                      <a:pt x="61" y="0"/>
                    </a:lnTo>
                    <a:lnTo>
                      <a:pt x="49" y="4"/>
                    </a:lnTo>
                    <a:lnTo>
                      <a:pt x="37" y="0"/>
                    </a:lnTo>
                    <a:lnTo>
                      <a:pt x="29" y="0"/>
                    </a:lnTo>
                    <a:lnTo>
                      <a:pt x="13" y="0"/>
                    </a:lnTo>
                    <a:lnTo>
                      <a:pt x="0" y="0"/>
                    </a:lnTo>
                    <a:lnTo>
                      <a:pt x="0" y="12"/>
                    </a:lnTo>
                    <a:lnTo>
                      <a:pt x="0" y="25"/>
                    </a:lnTo>
                    <a:lnTo>
                      <a:pt x="13" y="37"/>
                    </a:lnTo>
                    <a:lnTo>
                      <a:pt x="21" y="37"/>
                    </a:lnTo>
                    <a:lnTo>
                      <a:pt x="33" y="49"/>
                    </a:lnTo>
                    <a:lnTo>
                      <a:pt x="45" y="53"/>
                    </a:lnTo>
                    <a:lnTo>
                      <a:pt x="57" y="53"/>
                    </a:lnTo>
                    <a:lnTo>
                      <a:pt x="70" y="61"/>
                    </a:lnTo>
                    <a:lnTo>
                      <a:pt x="82" y="65"/>
                    </a:lnTo>
                    <a:lnTo>
                      <a:pt x="94" y="73"/>
                    </a:lnTo>
                    <a:lnTo>
                      <a:pt x="106" y="77"/>
                    </a:lnTo>
                    <a:lnTo>
                      <a:pt x="118" y="86"/>
                    </a:lnTo>
                    <a:lnTo>
                      <a:pt x="131" y="86"/>
                    </a:lnTo>
                    <a:lnTo>
                      <a:pt x="135" y="73"/>
                    </a:lnTo>
                    <a:lnTo>
                      <a:pt x="123" y="61"/>
                    </a:lnTo>
                    <a:lnTo>
                      <a:pt x="114" y="61"/>
                    </a:lnTo>
                    <a:lnTo>
                      <a:pt x="106" y="57"/>
                    </a:lnTo>
                    <a:lnTo>
                      <a:pt x="106" y="45"/>
                    </a:lnTo>
                    <a:lnTo>
                      <a:pt x="114" y="49"/>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5" name="Freeform 694">
                <a:extLst>
                  <a:ext uri="{FF2B5EF4-FFF2-40B4-BE49-F238E27FC236}">
                    <a16:creationId xmlns:a16="http://schemas.microsoft.com/office/drawing/2014/main" id="{A77D883C-1737-486D-A4EE-C04B1D3FEB57}"/>
                  </a:ext>
                </a:extLst>
              </p:cNvPr>
              <p:cNvSpPr>
                <a:spLocks/>
              </p:cNvSpPr>
              <p:nvPr/>
            </p:nvSpPr>
            <p:spPr bwMode="gray">
              <a:xfrm>
                <a:off x="5294994" y="2290558"/>
                <a:ext cx="13443" cy="11638"/>
              </a:xfrm>
              <a:custGeom>
                <a:avLst/>
                <a:gdLst>
                  <a:gd name="T0" fmla="*/ 25 w 37"/>
                  <a:gd name="T1" fmla="*/ 25 h 29"/>
                  <a:gd name="T2" fmla="*/ 37 w 37"/>
                  <a:gd name="T3" fmla="*/ 21 h 29"/>
                  <a:gd name="T4" fmla="*/ 37 w 37"/>
                  <a:gd name="T5" fmla="*/ 9 h 29"/>
                  <a:gd name="T6" fmla="*/ 25 w 37"/>
                  <a:gd name="T7" fmla="*/ 0 h 29"/>
                  <a:gd name="T8" fmla="*/ 12 w 37"/>
                  <a:gd name="T9" fmla="*/ 13 h 29"/>
                  <a:gd name="T10" fmla="*/ 0 w 37"/>
                  <a:gd name="T11" fmla="*/ 21 h 29"/>
                  <a:gd name="T12" fmla="*/ 12 w 37"/>
                  <a:gd name="T13" fmla="*/ 29 h 29"/>
                  <a:gd name="T14" fmla="*/ 25 w 37"/>
                  <a:gd name="T15" fmla="*/ 29 h 29"/>
                  <a:gd name="T16" fmla="*/ 25 w 37"/>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9">
                    <a:moveTo>
                      <a:pt x="25" y="25"/>
                    </a:moveTo>
                    <a:lnTo>
                      <a:pt x="37" y="21"/>
                    </a:lnTo>
                    <a:lnTo>
                      <a:pt x="37" y="9"/>
                    </a:lnTo>
                    <a:lnTo>
                      <a:pt x="25" y="0"/>
                    </a:lnTo>
                    <a:lnTo>
                      <a:pt x="12" y="13"/>
                    </a:lnTo>
                    <a:lnTo>
                      <a:pt x="0" y="21"/>
                    </a:lnTo>
                    <a:lnTo>
                      <a:pt x="12" y="29"/>
                    </a:lnTo>
                    <a:lnTo>
                      <a:pt x="25" y="29"/>
                    </a:lnTo>
                    <a:lnTo>
                      <a:pt x="25" y="2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6" name="Freeform 695">
                <a:extLst>
                  <a:ext uri="{FF2B5EF4-FFF2-40B4-BE49-F238E27FC236}">
                    <a16:creationId xmlns:a16="http://schemas.microsoft.com/office/drawing/2014/main" id="{07A8728D-4293-4AD0-8685-6977EC760363}"/>
                  </a:ext>
                </a:extLst>
              </p:cNvPr>
              <p:cNvSpPr>
                <a:spLocks/>
              </p:cNvSpPr>
              <p:nvPr/>
            </p:nvSpPr>
            <p:spPr bwMode="gray">
              <a:xfrm>
                <a:off x="5280461" y="2341525"/>
                <a:ext cx="22163" cy="9632"/>
              </a:xfrm>
              <a:custGeom>
                <a:avLst/>
                <a:gdLst>
                  <a:gd name="T0" fmla="*/ 12 w 61"/>
                  <a:gd name="T1" fmla="*/ 4 h 24"/>
                  <a:gd name="T2" fmla="*/ 0 w 61"/>
                  <a:gd name="T3" fmla="*/ 0 h 24"/>
                  <a:gd name="T4" fmla="*/ 12 w 61"/>
                  <a:gd name="T5" fmla="*/ 12 h 24"/>
                  <a:gd name="T6" fmla="*/ 24 w 61"/>
                  <a:gd name="T7" fmla="*/ 16 h 24"/>
                  <a:gd name="T8" fmla="*/ 36 w 61"/>
                  <a:gd name="T9" fmla="*/ 20 h 24"/>
                  <a:gd name="T10" fmla="*/ 48 w 61"/>
                  <a:gd name="T11" fmla="*/ 20 h 24"/>
                  <a:gd name="T12" fmla="*/ 61 w 61"/>
                  <a:gd name="T13" fmla="*/ 24 h 24"/>
                  <a:gd name="T14" fmla="*/ 61 w 61"/>
                  <a:gd name="T15" fmla="*/ 12 h 24"/>
                  <a:gd name="T16" fmla="*/ 48 w 61"/>
                  <a:gd name="T17" fmla="*/ 12 h 24"/>
                  <a:gd name="T18" fmla="*/ 36 w 61"/>
                  <a:gd name="T19" fmla="*/ 12 h 24"/>
                  <a:gd name="T20" fmla="*/ 24 w 61"/>
                  <a:gd name="T21" fmla="*/ 8 h 24"/>
                  <a:gd name="T22" fmla="*/ 24 w 61"/>
                  <a:gd name="T23" fmla="*/ 0 h 24"/>
                  <a:gd name="T24" fmla="*/ 12 w 61"/>
                  <a:gd name="T2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24">
                    <a:moveTo>
                      <a:pt x="12" y="4"/>
                    </a:moveTo>
                    <a:lnTo>
                      <a:pt x="0" y="0"/>
                    </a:lnTo>
                    <a:lnTo>
                      <a:pt x="12" y="12"/>
                    </a:lnTo>
                    <a:lnTo>
                      <a:pt x="24" y="16"/>
                    </a:lnTo>
                    <a:lnTo>
                      <a:pt x="36" y="20"/>
                    </a:lnTo>
                    <a:lnTo>
                      <a:pt x="48" y="20"/>
                    </a:lnTo>
                    <a:lnTo>
                      <a:pt x="61" y="24"/>
                    </a:lnTo>
                    <a:lnTo>
                      <a:pt x="61" y="12"/>
                    </a:lnTo>
                    <a:lnTo>
                      <a:pt x="48" y="12"/>
                    </a:lnTo>
                    <a:lnTo>
                      <a:pt x="36" y="12"/>
                    </a:lnTo>
                    <a:lnTo>
                      <a:pt x="24" y="8"/>
                    </a:lnTo>
                    <a:lnTo>
                      <a:pt x="24" y="0"/>
                    </a:lnTo>
                    <a:lnTo>
                      <a:pt x="12" y="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7" name="Freeform 696">
                <a:extLst>
                  <a:ext uri="{FF2B5EF4-FFF2-40B4-BE49-F238E27FC236}">
                    <a16:creationId xmlns:a16="http://schemas.microsoft.com/office/drawing/2014/main" id="{56EAE88E-0D19-4DD5-B99C-8F967CCA80D1}"/>
                  </a:ext>
                </a:extLst>
              </p:cNvPr>
              <p:cNvSpPr>
                <a:spLocks/>
              </p:cNvSpPr>
              <p:nvPr/>
            </p:nvSpPr>
            <p:spPr bwMode="gray">
              <a:xfrm>
                <a:off x="5309891" y="2404932"/>
                <a:ext cx="11627" cy="42539"/>
              </a:xfrm>
              <a:custGeom>
                <a:avLst/>
                <a:gdLst>
                  <a:gd name="T0" fmla="*/ 0 w 32"/>
                  <a:gd name="T1" fmla="*/ 33 h 106"/>
                  <a:gd name="T2" fmla="*/ 4 w 32"/>
                  <a:gd name="T3" fmla="*/ 45 h 106"/>
                  <a:gd name="T4" fmla="*/ 12 w 32"/>
                  <a:gd name="T5" fmla="*/ 57 h 106"/>
                  <a:gd name="T6" fmla="*/ 12 w 32"/>
                  <a:gd name="T7" fmla="*/ 69 h 106"/>
                  <a:gd name="T8" fmla="*/ 20 w 32"/>
                  <a:gd name="T9" fmla="*/ 82 h 106"/>
                  <a:gd name="T10" fmla="*/ 24 w 32"/>
                  <a:gd name="T11" fmla="*/ 94 h 106"/>
                  <a:gd name="T12" fmla="*/ 28 w 32"/>
                  <a:gd name="T13" fmla="*/ 106 h 106"/>
                  <a:gd name="T14" fmla="*/ 32 w 32"/>
                  <a:gd name="T15" fmla="*/ 94 h 106"/>
                  <a:gd name="T16" fmla="*/ 28 w 32"/>
                  <a:gd name="T17" fmla="*/ 82 h 106"/>
                  <a:gd name="T18" fmla="*/ 28 w 32"/>
                  <a:gd name="T19" fmla="*/ 73 h 106"/>
                  <a:gd name="T20" fmla="*/ 28 w 32"/>
                  <a:gd name="T21" fmla="*/ 61 h 106"/>
                  <a:gd name="T22" fmla="*/ 24 w 32"/>
                  <a:gd name="T23" fmla="*/ 49 h 106"/>
                  <a:gd name="T24" fmla="*/ 24 w 32"/>
                  <a:gd name="T25" fmla="*/ 37 h 106"/>
                  <a:gd name="T26" fmla="*/ 24 w 32"/>
                  <a:gd name="T27" fmla="*/ 25 h 106"/>
                  <a:gd name="T28" fmla="*/ 24 w 32"/>
                  <a:gd name="T29" fmla="*/ 12 h 106"/>
                  <a:gd name="T30" fmla="*/ 16 w 32"/>
                  <a:gd name="T31" fmla="*/ 4 h 106"/>
                  <a:gd name="T32" fmla="*/ 0 w 32"/>
                  <a:gd name="T33" fmla="*/ 0 h 106"/>
                  <a:gd name="T34" fmla="*/ 4 w 32"/>
                  <a:gd name="T35" fmla="*/ 12 h 106"/>
                  <a:gd name="T36" fmla="*/ 16 w 32"/>
                  <a:gd name="T37" fmla="*/ 16 h 106"/>
                  <a:gd name="T38" fmla="*/ 4 w 32"/>
                  <a:gd name="T39" fmla="*/ 21 h 106"/>
                  <a:gd name="T40" fmla="*/ 0 w 32"/>
                  <a:gd name="T41" fmla="*/ 3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06">
                    <a:moveTo>
                      <a:pt x="0" y="33"/>
                    </a:moveTo>
                    <a:lnTo>
                      <a:pt x="4" y="45"/>
                    </a:lnTo>
                    <a:lnTo>
                      <a:pt x="12" y="57"/>
                    </a:lnTo>
                    <a:lnTo>
                      <a:pt x="12" y="69"/>
                    </a:lnTo>
                    <a:lnTo>
                      <a:pt x="20" y="82"/>
                    </a:lnTo>
                    <a:lnTo>
                      <a:pt x="24" y="94"/>
                    </a:lnTo>
                    <a:lnTo>
                      <a:pt x="28" y="106"/>
                    </a:lnTo>
                    <a:lnTo>
                      <a:pt x="32" y="94"/>
                    </a:lnTo>
                    <a:lnTo>
                      <a:pt x="28" y="82"/>
                    </a:lnTo>
                    <a:lnTo>
                      <a:pt x="28" y="73"/>
                    </a:lnTo>
                    <a:lnTo>
                      <a:pt x="28" y="61"/>
                    </a:lnTo>
                    <a:lnTo>
                      <a:pt x="24" y="49"/>
                    </a:lnTo>
                    <a:lnTo>
                      <a:pt x="24" y="37"/>
                    </a:lnTo>
                    <a:lnTo>
                      <a:pt x="24" y="25"/>
                    </a:lnTo>
                    <a:lnTo>
                      <a:pt x="24" y="12"/>
                    </a:lnTo>
                    <a:lnTo>
                      <a:pt x="16" y="4"/>
                    </a:lnTo>
                    <a:lnTo>
                      <a:pt x="0" y="0"/>
                    </a:lnTo>
                    <a:lnTo>
                      <a:pt x="4" y="12"/>
                    </a:lnTo>
                    <a:lnTo>
                      <a:pt x="16" y="16"/>
                    </a:lnTo>
                    <a:lnTo>
                      <a:pt x="4" y="21"/>
                    </a:lnTo>
                    <a:lnTo>
                      <a:pt x="0" y="33"/>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8" name="Freeform 697">
                <a:extLst>
                  <a:ext uri="{FF2B5EF4-FFF2-40B4-BE49-F238E27FC236}">
                    <a16:creationId xmlns:a16="http://schemas.microsoft.com/office/drawing/2014/main" id="{877E12CE-3609-48C1-918C-534F5A001B81}"/>
                  </a:ext>
                </a:extLst>
              </p:cNvPr>
              <p:cNvSpPr>
                <a:spLocks/>
              </p:cNvSpPr>
              <p:nvPr/>
            </p:nvSpPr>
            <p:spPr bwMode="gray">
              <a:xfrm>
                <a:off x="4585414" y="2677826"/>
                <a:ext cx="11990" cy="6421"/>
              </a:xfrm>
              <a:custGeom>
                <a:avLst/>
                <a:gdLst>
                  <a:gd name="T0" fmla="*/ 8 w 33"/>
                  <a:gd name="T1" fmla="*/ 0 h 16"/>
                  <a:gd name="T2" fmla="*/ 0 w 33"/>
                  <a:gd name="T3" fmla="*/ 0 h 16"/>
                  <a:gd name="T4" fmla="*/ 8 w 33"/>
                  <a:gd name="T5" fmla="*/ 12 h 16"/>
                  <a:gd name="T6" fmla="*/ 20 w 33"/>
                  <a:gd name="T7" fmla="*/ 16 h 16"/>
                  <a:gd name="T8" fmla="*/ 33 w 33"/>
                  <a:gd name="T9" fmla="*/ 12 h 16"/>
                  <a:gd name="T10" fmla="*/ 20 w 33"/>
                  <a:gd name="T11" fmla="*/ 4 h 16"/>
                  <a:gd name="T12" fmla="*/ 8 w 3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3" h="16">
                    <a:moveTo>
                      <a:pt x="8" y="0"/>
                    </a:moveTo>
                    <a:lnTo>
                      <a:pt x="0" y="0"/>
                    </a:lnTo>
                    <a:lnTo>
                      <a:pt x="8" y="12"/>
                    </a:lnTo>
                    <a:lnTo>
                      <a:pt x="20" y="16"/>
                    </a:lnTo>
                    <a:lnTo>
                      <a:pt x="33" y="12"/>
                    </a:lnTo>
                    <a:lnTo>
                      <a:pt x="20" y="4"/>
                    </a:lnTo>
                    <a:lnTo>
                      <a:pt x="8" y="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59" name="Freeform 698">
                <a:extLst>
                  <a:ext uri="{FF2B5EF4-FFF2-40B4-BE49-F238E27FC236}">
                    <a16:creationId xmlns:a16="http://schemas.microsoft.com/office/drawing/2014/main" id="{AD241CBD-CE6C-48B0-8E24-881499DBEBE6}"/>
                  </a:ext>
                </a:extLst>
              </p:cNvPr>
              <p:cNvSpPr>
                <a:spLocks/>
              </p:cNvSpPr>
              <p:nvPr/>
            </p:nvSpPr>
            <p:spPr bwMode="gray">
              <a:xfrm>
                <a:off x="4545447" y="2662977"/>
                <a:ext cx="11990" cy="13243"/>
              </a:xfrm>
              <a:custGeom>
                <a:avLst/>
                <a:gdLst>
                  <a:gd name="T0" fmla="*/ 12 w 33"/>
                  <a:gd name="T1" fmla="*/ 8 h 33"/>
                  <a:gd name="T2" fmla="*/ 0 w 33"/>
                  <a:gd name="T3" fmla="*/ 16 h 33"/>
                  <a:gd name="T4" fmla="*/ 8 w 33"/>
                  <a:gd name="T5" fmla="*/ 29 h 33"/>
                  <a:gd name="T6" fmla="*/ 20 w 33"/>
                  <a:gd name="T7" fmla="*/ 33 h 33"/>
                  <a:gd name="T8" fmla="*/ 33 w 33"/>
                  <a:gd name="T9" fmla="*/ 25 h 33"/>
                  <a:gd name="T10" fmla="*/ 29 w 33"/>
                  <a:gd name="T11" fmla="*/ 12 h 33"/>
                  <a:gd name="T12" fmla="*/ 20 w 33"/>
                  <a:gd name="T13" fmla="*/ 0 h 33"/>
                  <a:gd name="T14" fmla="*/ 12 w 33"/>
                  <a:gd name="T15" fmla="*/ 8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2" y="8"/>
                    </a:moveTo>
                    <a:lnTo>
                      <a:pt x="0" y="16"/>
                    </a:lnTo>
                    <a:lnTo>
                      <a:pt x="8" y="29"/>
                    </a:lnTo>
                    <a:lnTo>
                      <a:pt x="20" y="33"/>
                    </a:lnTo>
                    <a:lnTo>
                      <a:pt x="33" y="25"/>
                    </a:lnTo>
                    <a:lnTo>
                      <a:pt x="29" y="12"/>
                    </a:lnTo>
                    <a:lnTo>
                      <a:pt x="20" y="0"/>
                    </a:lnTo>
                    <a:lnTo>
                      <a:pt x="12" y="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60" name="Freeform 699">
                <a:extLst>
                  <a:ext uri="{FF2B5EF4-FFF2-40B4-BE49-F238E27FC236}">
                    <a16:creationId xmlns:a16="http://schemas.microsoft.com/office/drawing/2014/main" id="{FB1E26EA-DF70-4047-BD17-76703F6470A6}"/>
                  </a:ext>
                </a:extLst>
              </p:cNvPr>
              <p:cNvSpPr>
                <a:spLocks/>
              </p:cNvSpPr>
              <p:nvPr/>
            </p:nvSpPr>
            <p:spPr bwMode="gray">
              <a:xfrm>
                <a:off x="4561797" y="2659766"/>
                <a:ext cx="17803" cy="9632"/>
              </a:xfrm>
              <a:custGeom>
                <a:avLst/>
                <a:gdLst>
                  <a:gd name="T0" fmla="*/ 12 w 49"/>
                  <a:gd name="T1" fmla="*/ 24 h 24"/>
                  <a:gd name="T2" fmla="*/ 24 w 49"/>
                  <a:gd name="T3" fmla="*/ 24 h 24"/>
                  <a:gd name="T4" fmla="*/ 36 w 49"/>
                  <a:gd name="T5" fmla="*/ 16 h 24"/>
                  <a:gd name="T6" fmla="*/ 49 w 49"/>
                  <a:gd name="T7" fmla="*/ 8 h 24"/>
                  <a:gd name="T8" fmla="*/ 36 w 49"/>
                  <a:gd name="T9" fmla="*/ 4 h 24"/>
                  <a:gd name="T10" fmla="*/ 24 w 49"/>
                  <a:gd name="T11" fmla="*/ 0 h 24"/>
                  <a:gd name="T12" fmla="*/ 12 w 49"/>
                  <a:gd name="T13" fmla="*/ 0 h 24"/>
                  <a:gd name="T14" fmla="*/ 0 w 49"/>
                  <a:gd name="T15" fmla="*/ 4 h 24"/>
                  <a:gd name="T16" fmla="*/ 0 w 49"/>
                  <a:gd name="T17" fmla="*/ 16 h 24"/>
                  <a:gd name="T18" fmla="*/ 12 w 49"/>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24">
                    <a:moveTo>
                      <a:pt x="12" y="24"/>
                    </a:moveTo>
                    <a:lnTo>
                      <a:pt x="24" y="24"/>
                    </a:lnTo>
                    <a:lnTo>
                      <a:pt x="36" y="16"/>
                    </a:lnTo>
                    <a:lnTo>
                      <a:pt x="49" y="8"/>
                    </a:lnTo>
                    <a:lnTo>
                      <a:pt x="36" y="4"/>
                    </a:lnTo>
                    <a:lnTo>
                      <a:pt x="24" y="0"/>
                    </a:lnTo>
                    <a:lnTo>
                      <a:pt x="12" y="0"/>
                    </a:lnTo>
                    <a:lnTo>
                      <a:pt x="0" y="4"/>
                    </a:lnTo>
                    <a:lnTo>
                      <a:pt x="0" y="16"/>
                    </a:lnTo>
                    <a:lnTo>
                      <a:pt x="12" y="2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61" name="Freeform 700">
                <a:extLst>
                  <a:ext uri="{FF2B5EF4-FFF2-40B4-BE49-F238E27FC236}">
                    <a16:creationId xmlns:a16="http://schemas.microsoft.com/office/drawing/2014/main" id="{7CCE5D16-2BF4-490E-8CDF-FB5B38196E0D}"/>
                  </a:ext>
                </a:extLst>
              </p:cNvPr>
              <p:cNvSpPr>
                <a:spLocks/>
              </p:cNvSpPr>
              <p:nvPr/>
            </p:nvSpPr>
            <p:spPr bwMode="gray">
              <a:xfrm>
                <a:off x="5312798" y="2471952"/>
                <a:ext cx="37060" cy="22875"/>
              </a:xfrm>
              <a:custGeom>
                <a:avLst/>
                <a:gdLst>
                  <a:gd name="T0" fmla="*/ 53 w 102"/>
                  <a:gd name="T1" fmla="*/ 45 h 57"/>
                  <a:gd name="T2" fmla="*/ 61 w 102"/>
                  <a:gd name="T3" fmla="*/ 45 h 57"/>
                  <a:gd name="T4" fmla="*/ 77 w 102"/>
                  <a:gd name="T5" fmla="*/ 49 h 57"/>
                  <a:gd name="T6" fmla="*/ 86 w 102"/>
                  <a:gd name="T7" fmla="*/ 57 h 57"/>
                  <a:gd name="T8" fmla="*/ 98 w 102"/>
                  <a:gd name="T9" fmla="*/ 45 h 57"/>
                  <a:gd name="T10" fmla="*/ 102 w 102"/>
                  <a:gd name="T11" fmla="*/ 33 h 57"/>
                  <a:gd name="T12" fmla="*/ 90 w 102"/>
                  <a:gd name="T13" fmla="*/ 33 h 57"/>
                  <a:gd name="T14" fmla="*/ 77 w 102"/>
                  <a:gd name="T15" fmla="*/ 41 h 57"/>
                  <a:gd name="T16" fmla="*/ 61 w 102"/>
                  <a:gd name="T17" fmla="*/ 33 h 57"/>
                  <a:gd name="T18" fmla="*/ 57 w 102"/>
                  <a:gd name="T19" fmla="*/ 20 h 57"/>
                  <a:gd name="T20" fmla="*/ 45 w 102"/>
                  <a:gd name="T21" fmla="*/ 20 h 57"/>
                  <a:gd name="T22" fmla="*/ 61 w 102"/>
                  <a:gd name="T23" fmla="*/ 20 h 57"/>
                  <a:gd name="T24" fmla="*/ 69 w 102"/>
                  <a:gd name="T25" fmla="*/ 12 h 57"/>
                  <a:gd name="T26" fmla="*/ 61 w 102"/>
                  <a:gd name="T27" fmla="*/ 0 h 57"/>
                  <a:gd name="T28" fmla="*/ 49 w 102"/>
                  <a:gd name="T29" fmla="*/ 12 h 57"/>
                  <a:gd name="T30" fmla="*/ 37 w 102"/>
                  <a:gd name="T31" fmla="*/ 12 h 57"/>
                  <a:gd name="T32" fmla="*/ 24 w 102"/>
                  <a:gd name="T33" fmla="*/ 4 h 57"/>
                  <a:gd name="T34" fmla="*/ 12 w 102"/>
                  <a:gd name="T35" fmla="*/ 8 h 57"/>
                  <a:gd name="T36" fmla="*/ 0 w 102"/>
                  <a:gd name="T37" fmla="*/ 12 h 57"/>
                  <a:gd name="T38" fmla="*/ 8 w 102"/>
                  <a:gd name="T39" fmla="*/ 20 h 57"/>
                  <a:gd name="T40" fmla="*/ 8 w 102"/>
                  <a:gd name="T41" fmla="*/ 33 h 57"/>
                  <a:gd name="T42" fmla="*/ 4 w 102"/>
                  <a:gd name="T43" fmla="*/ 45 h 57"/>
                  <a:gd name="T44" fmla="*/ 24 w 102"/>
                  <a:gd name="T45" fmla="*/ 53 h 57"/>
                  <a:gd name="T46" fmla="*/ 41 w 102"/>
                  <a:gd name="T47" fmla="*/ 49 h 57"/>
                  <a:gd name="T48" fmla="*/ 53 w 102"/>
                  <a:gd name="T49"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57">
                    <a:moveTo>
                      <a:pt x="53" y="45"/>
                    </a:moveTo>
                    <a:lnTo>
                      <a:pt x="61" y="45"/>
                    </a:lnTo>
                    <a:lnTo>
                      <a:pt x="77" y="49"/>
                    </a:lnTo>
                    <a:lnTo>
                      <a:pt x="86" y="57"/>
                    </a:lnTo>
                    <a:lnTo>
                      <a:pt x="98" y="45"/>
                    </a:lnTo>
                    <a:lnTo>
                      <a:pt x="102" y="33"/>
                    </a:lnTo>
                    <a:lnTo>
                      <a:pt x="90" y="33"/>
                    </a:lnTo>
                    <a:lnTo>
                      <a:pt x="77" y="41"/>
                    </a:lnTo>
                    <a:lnTo>
                      <a:pt x="61" y="33"/>
                    </a:lnTo>
                    <a:lnTo>
                      <a:pt x="57" y="20"/>
                    </a:lnTo>
                    <a:lnTo>
                      <a:pt x="45" y="20"/>
                    </a:lnTo>
                    <a:lnTo>
                      <a:pt x="61" y="20"/>
                    </a:lnTo>
                    <a:lnTo>
                      <a:pt x="69" y="12"/>
                    </a:lnTo>
                    <a:lnTo>
                      <a:pt x="61" y="0"/>
                    </a:lnTo>
                    <a:lnTo>
                      <a:pt x="49" y="12"/>
                    </a:lnTo>
                    <a:lnTo>
                      <a:pt x="37" y="12"/>
                    </a:lnTo>
                    <a:lnTo>
                      <a:pt x="24" y="4"/>
                    </a:lnTo>
                    <a:lnTo>
                      <a:pt x="12" y="8"/>
                    </a:lnTo>
                    <a:lnTo>
                      <a:pt x="0" y="12"/>
                    </a:lnTo>
                    <a:lnTo>
                      <a:pt x="8" y="20"/>
                    </a:lnTo>
                    <a:lnTo>
                      <a:pt x="8" y="33"/>
                    </a:lnTo>
                    <a:lnTo>
                      <a:pt x="4" y="45"/>
                    </a:lnTo>
                    <a:lnTo>
                      <a:pt x="24" y="53"/>
                    </a:lnTo>
                    <a:lnTo>
                      <a:pt x="41" y="49"/>
                    </a:lnTo>
                    <a:lnTo>
                      <a:pt x="53" y="45"/>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62" name="Freeform 701">
                <a:extLst>
                  <a:ext uri="{FF2B5EF4-FFF2-40B4-BE49-F238E27FC236}">
                    <a16:creationId xmlns:a16="http://schemas.microsoft.com/office/drawing/2014/main" id="{71FDCD5B-5E7C-40FC-B680-6C5EC0CA9E55}"/>
                  </a:ext>
                </a:extLst>
              </p:cNvPr>
              <p:cNvSpPr>
                <a:spLocks/>
              </p:cNvSpPr>
              <p:nvPr/>
            </p:nvSpPr>
            <p:spPr bwMode="gray">
              <a:xfrm>
                <a:off x="4138883" y="2369216"/>
                <a:ext cx="23616" cy="8026"/>
              </a:xfrm>
              <a:custGeom>
                <a:avLst/>
                <a:gdLst>
                  <a:gd name="T0" fmla="*/ 29 w 65"/>
                  <a:gd name="T1" fmla="*/ 20 h 20"/>
                  <a:gd name="T2" fmla="*/ 37 w 65"/>
                  <a:gd name="T3" fmla="*/ 16 h 20"/>
                  <a:gd name="T4" fmla="*/ 53 w 65"/>
                  <a:gd name="T5" fmla="*/ 16 h 20"/>
                  <a:gd name="T6" fmla="*/ 65 w 65"/>
                  <a:gd name="T7" fmla="*/ 8 h 20"/>
                  <a:gd name="T8" fmla="*/ 53 w 65"/>
                  <a:gd name="T9" fmla="*/ 8 h 20"/>
                  <a:gd name="T10" fmla="*/ 41 w 65"/>
                  <a:gd name="T11" fmla="*/ 4 h 20"/>
                  <a:gd name="T12" fmla="*/ 12 w 65"/>
                  <a:gd name="T13" fmla="*/ 0 h 20"/>
                  <a:gd name="T14" fmla="*/ 0 w 65"/>
                  <a:gd name="T15" fmla="*/ 8 h 20"/>
                  <a:gd name="T16" fmla="*/ 12 w 65"/>
                  <a:gd name="T17" fmla="*/ 12 h 20"/>
                  <a:gd name="T18" fmla="*/ 29 w 65"/>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0">
                    <a:moveTo>
                      <a:pt x="29" y="20"/>
                    </a:moveTo>
                    <a:lnTo>
                      <a:pt x="37" y="16"/>
                    </a:lnTo>
                    <a:lnTo>
                      <a:pt x="53" y="16"/>
                    </a:lnTo>
                    <a:lnTo>
                      <a:pt x="65" y="8"/>
                    </a:lnTo>
                    <a:lnTo>
                      <a:pt x="53" y="8"/>
                    </a:lnTo>
                    <a:lnTo>
                      <a:pt x="41" y="4"/>
                    </a:lnTo>
                    <a:lnTo>
                      <a:pt x="12" y="0"/>
                    </a:lnTo>
                    <a:lnTo>
                      <a:pt x="0" y="8"/>
                    </a:lnTo>
                    <a:lnTo>
                      <a:pt x="12" y="12"/>
                    </a:lnTo>
                    <a:lnTo>
                      <a:pt x="29" y="2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63" name="Freeform 702">
                <a:extLst>
                  <a:ext uri="{FF2B5EF4-FFF2-40B4-BE49-F238E27FC236}">
                    <a16:creationId xmlns:a16="http://schemas.microsoft.com/office/drawing/2014/main" id="{CD253321-C7FD-4F67-A036-EB0EFCC1A676}"/>
                  </a:ext>
                </a:extLst>
              </p:cNvPr>
              <p:cNvSpPr>
                <a:spLocks/>
              </p:cNvSpPr>
              <p:nvPr/>
            </p:nvSpPr>
            <p:spPr bwMode="gray">
              <a:xfrm>
                <a:off x="4165406" y="2369216"/>
                <a:ext cx="23616" cy="4816"/>
              </a:xfrm>
              <a:custGeom>
                <a:avLst/>
                <a:gdLst>
                  <a:gd name="T0" fmla="*/ 17 w 65"/>
                  <a:gd name="T1" fmla="*/ 12 h 12"/>
                  <a:gd name="T2" fmla="*/ 29 w 65"/>
                  <a:gd name="T3" fmla="*/ 8 h 12"/>
                  <a:gd name="T4" fmla="*/ 41 w 65"/>
                  <a:gd name="T5" fmla="*/ 8 h 12"/>
                  <a:gd name="T6" fmla="*/ 53 w 65"/>
                  <a:gd name="T7" fmla="*/ 8 h 12"/>
                  <a:gd name="T8" fmla="*/ 65 w 65"/>
                  <a:gd name="T9" fmla="*/ 4 h 12"/>
                  <a:gd name="T10" fmla="*/ 49 w 65"/>
                  <a:gd name="T11" fmla="*/ 4 h 12"/>
                  <a:gd name="T12" fmla="*/ 41 w 65"/>
                  <a:gd name="T13" fmla="*/ 0 h 12"/>
                  <a:gd name="T14" fmla="*/ 25 w 65"/>
                  <a:gd name="T15" fmla="*/ 0 h 12"/>
                  <a:gd name="T16" fmla="*/ 0 w 65"/>
                  <a:gd name="T17" fmla="*/ 0 h 12"/>
                  <a:gd name="T18" fmla="*/ 4 w 65"/>
                  <a:gd name="T19" fmla="*/ 4 h 12"/>
                  <a:gd name="T20" fmla="*/ 17 w 65"/>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2">
                    <a:moveTo>
                      <a:pt x="17" y="12"/>
                    </a:moveTo>
                    <a:lnTo>
                      <a:pt x="29" y="8"/>
                    </a:lnTo>
                    <a:lnTo>
                      <a:pt x="41" y="8"/>
                    </a:lnTo>
                    <a:lnTo>
                      <a:pt x="53" y="8"/>
                    </a:lnTo>
                    <a:lnTo>
                      <a:pt x="65" y="4"/>
                    </a:lnTo>
                    <a:lnTo>
                      <a:pt x="49" y="4"/>
                    </a:lnTo>
                    <a:lnTo>
                      <a:pt x="41" y="0"/>
                    </a:lnTo>
                    <a:lnTo>
                      <a:pt x="25" y="0"/>
                    </a:lnTo>
                    <a:lnTo>
                      <a:pt x="0" y="0"/>
                    </a:lnTo>
                    <a:lnTo>
                      <a:pt x="4" y="4"/>
                    </a:lnTo>
                    <a:lnTo>
                      <a:pt x="17" y="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64" name="Freeform 703">
                <a:extLst>
                  <a:ext uri="{FF2B5EF4-FFF2-40B4-BE49-F238E27FC236}">
                    <a16:creationId xmlns:a16="http://schemas.microsoft.com/office/drawing/2014/main" id="{06883B92-25DE-4129-9559-D13D83501EF5}"/>
                  </a:ext>
                </a:extLst>
              </p:cNvPr>
              <p:cNvSpPr>
                <a:spLocks/>
              </p:cNvSpPr>
              <p:nvPr/>
            </p:nvSpPr>
            <p:spPr bwMode="gray">
              <a:xfrm>
                <a:off x="5191446" y="2583116"/>
                <a:ext cx="56316" cy="17658"/>
              </a:xfrm>
              <a:custGeom>
                <a:avLst/>
                <a:gdLst>
                  <a:gd name="T0" fmla="*/ 151 w 155"/>
                  <a:gd name="T1" fmla="*/ 16 h 44"/>
                  <a:gd name="T2" fmla="*/ 135 w 155"/>
                  <a:gd name="T3" fmla="*/ 12 h 44"/>
                  <a:gd name="T4" fmla="*/ 127 w 155"/>
                  <a:gd name="T5" fmla="*/ 8 h 44"/>
                  <a:gd name="T6" fmla="*/ 114 w 155"/>
                  <a:gd name="T7" fmla="*/ 8 h 44"/>
                  <a:gd name="T8" fmla="*/ 102 w 155"/>
                  <a:gd name="T9" fmla="*/ 4 h 44"/>
                  <a:gd name="T10" fmla="*/ 90 w 155"/>
                  <a:gd name="T11" fmla="*/ 4 h 44"/>
                  <a:gd name="T12" fmla="*/ 74 w 155"/>
                  <a:gd name="T13" fmla="*/ 0 h 44"/>
                  <a:gd name="T14" fmla="*/ 61 w 155"/>
                  <a:gd name="T15" fmla="*/ 4 h 44"/>
                  <a:gd name="T16" fmla="*/ 49 w 155"/>
                  <a:gd name="T17" fmla="*/ 4 h 44"/>
                  <a:gd name="T18" fmla="*/ 37 w 155"/>
                  <a:gd name="T19" fmla="*/ 8 h 44"/>
                  <a:gd name="T20" fmla="*/ 25 w 155"/>
                  <a:gd name="T21" fmla="*/ 8 h 44"/>
                  <a:gd name="T22" fmla="*/ 13 w 155"/>
                  <a:gd name="T23" fmla="*/ 8 h 44"/>
                  <a:gd name="T24" fmla="*/ 0 w 155"/>
                  <a:gd name="T25" fmla="*/ 20 h 44"/>
                  <a:gd name="T26" fmla="*/ 17 w 155"/>
                  <a:gd name="T27" fmla="*/ 16 h 44"/>
                  <a:gd name="T28" fmla="*/ 29 w 155"/>
                  <a:gd name="T29" fmla="*/ 16 h 44"/>
                  <a:gd name="T30" fmla="*/ 41 w 155"/>
                  <a:gd name="T31" fmla="*/ 20 h 44"/>
                  <a:gd name="T32" fmla="*/ 49 w 155"/>
                  <a:gd name="T33" fmla="*/ 24 h 44"/>
                  <a:gd name="T34" fmla="*/ 65 w 155"/>
                  <a:gd name="T35" fmla="*/ 24 h 44"/>
                  <a:gd name="T36" fmla="*/ 86 w 155"/>
                  <a:gd name="T37" fmla="*/ 24 h 44"/>
                  <a:gd name="T38" fmla="*/ 102 w 155"/>
                  <a:gd name="T39" fmla="*/ 28 h 44"/>
                  <a:gd name="T40" fmla="*/ 106 w 155"/>
                  <a:gd name="T41" fmla="*/ 40 h 44"/>
                  <a:gd name="T42" fmla="*/ 118 w 155"/>
                  <a:gd name="T43" fmla="*/ 40 h 44"/>
                  <a:gd name="T44" fmla="*/ 131 w 155"/>
                  <a:gd name="T45" fmla="*/ 44 h 44"/>
                  <a:gd name="T46" fmla="*/ 143 w 155"/>
                  <a:gd name="T47" fmla="*/ 40 h 44"/>
                  <a:gd name="T48" fmla="*/ 155 w 155"/>
                  <a:gd name="T49" fmla="*/ 40 h 44"/>
                  <a:gd name="T50" fmla="*/ 143 w 155"/>
                  <a:gd name="T51" fmla="*/ 28 h 44"/>
                  <a:gd name="T52" fmla="*/ 155 w 155"/>
                  <a:gd name="T53" fmla="*/ 16 h 44"/>
                  <a:gd name="T54" fmla="*/ 151 w 155"/>
                  <a:gd name="T55"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 h="44">
                    <a:moveTo>
                      <a:pt x="151" y="16"/>
                    </a:moveTo>
                    <a:lnTo>
                      <a:pt x="135" y="12"/>
                    </a:lnTo>
                    <a:lnTo>
                      <a:pt x="127" y="8"/>
                    </a:lnTo>
                    <a:lnTo>
                      <a:pt x="114" y="8"/>
                    </a:lnTo>
                    <a:lnTo>
                      <a:pt x="102" y="4"/>
                    </a:lnTo>
                    <a:lnTo>
                      <a:pt x="90" y="4"/>
                    </a:lnTo>
                    <a:lnTo>
                      <a:pt x="74" y="0"/>
                    </a:lnTo>
                    <a:lnTo>
                      <a:pt x="61" y="4"/>
                    </a:lnTo>
                    <a:lnTo>
                      <a:pt x="49" y="4"/>
                    </a:lnTo>
                    <a:lnTo>
                      <a:pt x="37" y="8"/>
                    </a:lnTo>
                    <a:lnTo>
                      <a:pt x="25" y="8"/>
                    </a:lnTo>
                    <a:lnTo>
                      <a:pt x="13" y="8"/>
                    </a:lnTo>
                    <a:lnTo>
                      <a:pt x="0" y="20"/>
                    </a:lnTo>
                    <a:lnTo>
                      <a:pt x="17" y="16"/>
                    </a:lnTo>
                    <a:lnTo>
                      <a:pt x="29" y="16"/>
                    </a:lnTo>
                    <a:lnTo>
                      <a:pt x="41" y="20"/>
                    </a:lnTo>
                    <a:lnTo>
                      <a:pt x="49" y="24"/>
                    </a:lnTo>
                    <a:lnTo>
                      <a:pt x="65" y="24"/>
                    </a:lnTo>
                    <a:lnTo>
                      <a:pt x="86" y="24"/>
                    </a:lnTo>
                    <a:lnTo>
                      <a:pt x="102" y="28"/>
                    </a:lnTo>
                    <a:lnTo>
                      <a:pt x="106" y="40"/>
                    </a:lnTo>
                    <a:lnTo>
                      <a:pt x="118" y="40"/>
                    </a:lnTo>
                    <a:lnTo>
                      <a:pt x="131" y="44"/>
                    </a:lnTo>
                    <a:lnTo>
                      <a:pt x="143" y="40"/>
                    </a:lnTo>
                    <a:lnTo>
                      <a:pt x="155" y="40"/>
                    </a:lnTo>
                    <a:lnTo>
                      <a:pt x="143" y="28"/>
                    </a:lnTo>
                    <a:lnTo>
                      <a:pt x="155" y="16"/>
                    </a:lnTo>
                    <a:lnTo>
                      <a:pt x="151" y="16"/>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766" name="Group 765">
                <a:extLst>
                  <a:ext uri="{FF2B5EF4-FFF2-40B4-BE49-F238E27FC236}">
                    <a16:creationId xmlns:a16="http://schemas.microsoft.com/office/drawing/2014/main" id="{2E3D603A-0701-4068-B6EB-564A43E25B85}"/>
                  </a:ext>
                </a:extLst>
              </p:cNvPr>
              <p:cNvGrpSpPr>
                <a:grpSpLocks/>
              </p:cNvGrpSpPr>
              <p:nvPr/>
            </p:nvGrpSpPr>
            <p:grpSpPr bwMode="auto">
              <a:xfrm>
                <a:off x="9382886" y="5650355"/>
                <a:ext cx="380273" cy="366406"/>
                <a:chOff x="20656" y="12664"/>
                <a:chExt cx="1045" cy="911"/>
              </a:xfrm>
              <a:solidFill>
                <a:srgbClr val="BABABA"/>
              </a:solidFill>
            </p:grpSpPr>
            <p:sp>
              <p:nvSpPr>
                <p:cNvPr id="821" name="Freeform 706">
                  <a:extLst>
                    <a:ext uri="{FF2B5EF4-FFF2-40B4-BE49-F238E27FC236}">
                      <a16:creationId xmlns:a16="http://schemas.microsoft.com/office/drawing/2014/main" id="{56E5B91D-95E6-4350-9790-1C0CD1D9E14C}"/>
                    </a:ext>
                  </a:extLst>
                </p:cNvPr>
                <p:cNvSpPr>
                  <a:spLocks/>
                </p:cNvSpPr>
                <p:nvPr/>
              </p:nvSpPr>
              <p:spPr bwMode="gray">
                <a:xfrm>
                  <a:off x="21030" y="12664"/>
                  <a:ext cx="354" cy="496"/>
                </a:xfrm>
                <a:custGeom>
                  <a:avLst/>
                  <a:gdLst>
                    <a:gd name="T0" fmla="*/ 305 w 354"/>
                    <a:gd name="T1" fmla="*/ 224 h 496"/>
                    <a:gd name="T2" fmla="*/ 281 w 354"/>
                    <a:gd name="T3" fmla="*/ 244 h 496"/>
                    <a:gd name="T4" fmla="*/ 252 w 354"/>
                    <a:gd name="T5" fmla="*/ 236 h 496"/>
                    <a:gd name="T6" fmla="*/ 224 w 354"/>
                    <a:gd name="T7" fmla="*/ 224 h 496"/>
                    <a:gd name="T8" fmla="*/ 199 w 354"/>
                    <a:gd name="T9" fmla="*/ 215 h 496"/>
                    <a:gd name="T10" fmla="*/ 191 w 354"/>
                    <a:gd name="T11" fmla="*/ 179 h 496"/>
                    <a:gd name="T12" fmla="*/ 167 w 354"/>
                    <a:gd name="T13" fmla="*/ 150 h 496"/>
                    <a:gd name="T14" fmla="*/ 171 w 354"/>
                    <a:gd name="T15" fmla="*/ 187 h 496"/>
                    <a:gd name="T16" fmla="*/ 146 w 354"/>
                    <a:gd name="T17" fmla="*/ 171 h 496"/>
                    <a:gd name="T18" fmla="*/ 122 w 354"/>
                    <a:gd name="T19" fmla="*/ 163 h 496"/>
                    <a:gd name="T20" fmla="*/ 122 w 354"/>
                    <a:gd name="T21" fmla="*/ 150 h 496"/>
                    <a:gd name="T22" fmla="*/ 126 w 354"/>
                    <a:gd name="T23" fmla="*/ 126 h 496"/>
                    <a:gd name="T24" fmla="*/ 98 w 354"/>
                    <a:gd name="T25" fmla="*/ 89 h 496"/>
                    <a:gd name="T26" fmla="*/ 106 w 354"/>
                    <a:gd name="T27" fmla="*/ 73 h 496"/>
                    <a:gd name="T28" fmla="*/ 77 w 354"/>
                    <a:gd name="T29" fmla="*/ 45 h 496"/>
                    <a:gd name="T30" fmla="*/ 41 w 354"/>
                    <a:gd name="T31" fmla="*/ 28 h 496"/>
                    <a:gd name="T32" fmla="*/ 12 w 354"/>
                    <a:gd name="T33" fmla="*/ 4 h 496"/>
                    <a:gd name="T34" fmla="*/ 8 w 354"/>
                    <a:gd name="T35" fmla="*/ 8 h 496"/>
                    <a:gd name="T36" fmla="*/ 28 w 354"/>
                    <a:gd name="T37" fmla="*/ 49 h 496"/>
                    <a:gd name="T38" fmla="*/ 49 w 354"/>
                    <a:gd name="T39" fmla="*/ 61 h 496"/>
                    <a:gd name="T40" fmla="*/ 61 w 354"/>
                    <a:gd name="T41" fmla="*/ 97 h 496"/>
                    <a:gd name="T42" fmla="*/ 77 w 354"/>
                    <a:gd name="T43" fmla="*/ 114 h 496"/>
                    <a:gd name="T44" fmla="*/ 102 w 354"/>
                    <a:gd name="T45" fmla="*/ 114 h 496"/>
                    <a:gd name="T46" fmla="*/ 106 w 354"/>
                    <a:gd name="T47" fmla="*/ 138 h 496"/>
                    <a:gd name="T48" fmla="*/ 98 w 354"/>
                    <a:gd name="T49" fmla="*/ 150 h 496"/>
                    <a:gd name="T50" fmla="*/ 118 w 354"/>
                    <a:gd name="T51" fmla="*/ 171 h 496"/>
                    <a:gd name="T52" fmla="*/ 126 w 354"/>
                    <a:gd name="T53" fmla="*/ 199 h 496"/>
                    <a:gd name="T54" fmla="*/ 126 w 354"/>
                    <a:gd name="T55" fmla="*/ 232 h 496"/>
                    <a:gd name="T56" fmla="*/ 114 w 354"/>
                    <a:gd name="T57" fmla="*/ 272 h 496"/>
                    <a:gd name="T58" fmla="*/ 98 w 354"/>
                    <a:gd name="T59" fmla="*/ 313 h 496"/>
                    <a:gd name="T60" fmla="*/ 69 w 354"/>
                    <a:gd name="T61" fmla="*/ 325 h 496"/>
                    <a:gd name="T62" fmla="*/ 69 w 354"/>
                    <a:gd name="T63" fmla="*/ 350 h 496"/>
                    <a:gd name="T64" fmla="*/ 106 w 354"/>
                    <a:gd name="T65" fmla="*/ 370 h 496"/>
                    <a:gd name="T66" fmla="*/ 130 w 354"/>
                    <a:gd name="T67" fmla="*/ 378 h 496"/>
                    <a:gd name="T68" fmla="*/ 150 w 354"/>
                    <a:gd name="T69" fmla="*/ 399 h 496"/>
                    <a:gd name="T70" fmla="*/ 150 w 354"/>
                    <a:gd name="T71" fmla="*/ 419 h 496"/>
                    <a:gd name="T72" fmla="*/ 142 w 354"/>
                    <a:gd name="T73" fmla="*/ 447 h 496"/>
                    <a:gd name="T74" fmla="*/ 130 w 354"/>
                    <a:gd name="T75" fmla="*/ 464 h 496"/>
                    <a:gd name="T76" fmla="*/ 130 w 354"/>
                    <a:gd name="T77" fmla="*/ 488 h 496"/>
                    <a:gd name="T78" fmla="*/ 150 w 354"/>
                    <a:gd name="T79" fmla="*/ 496 h 496"/>
                    <a:gd name="T80" fmla="*/ 187 w 354"/>
                    <a:gd name="T81" fmla="*/ 484 h 496"/>
                    <a:gd name="T82" fmla="*/ 216 w 354"/>
                    <a:gd name="T83" fmla="*/ 443 h 496"/>
                    <a:gd name="T84" fmla="*/ 232 w 354"/>
                    <a:gd name="T85" fmla="*/ 423 h 496"/>
                    <a:gd name="T86" fmla="*/ 252 w 354"/>
                    <a:gd name="T87" fmla="*/ 386 h 496"/>
                    <a:gd name="T88" fmla="*/ 256 w 354"/>
                    <a:gd name="T89" fmla="*/ 358 h 496"/>
                    <a:gd name="T90" fmla="*/ 260 w 354"/>
                    <a:gd name="T91" fmla="*/ 333 h 496"/>
                    <a:gd name="T92" fmla="*/ 285 w 354"/>
                    <a:gd name="T93" fmla="*/ 317 h 496"/>
                    <a:gd name="T94" fmla="*/ 313 w 354"/>
                    <a:gd name="T95" fmla="*/ 313 h 496"/>
                    <a:gd name="T96" fmla="*/ 325 w 354"/>
                    <a:gd name="T97" fmla="*/ 293 h 496"/>
                    <a:gd name="T98" fmla="*/ 342 w 354"/>
                    <a:gd name="T99" fmla="*/ 256 h 496"/>
                    <a:gd name="T100" fmla="*/ 354 w 354"/>
                    <a:gd name="T101" fmla="*/ 22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4" h="496">
                      <a:moveTo>
                        <a:pt x="330" y="211"/>
                      </a:moveTo>
                      <a:lnTo>
                        <a:pt x="317" y="215"/>
                      </a:lnTo>
                      <a:lnTo>
                        <a:pt x="305" y="224"/>
                      </a:lnTo>
                      <a:lnTo>
                        <a:pt x="297" y="236"/>
                      </a:lnTo>
                      <a:lnTo>
                        <a:pt x="293" y="240"/>
                      </a:lnTo>
                      <a:lnTo>
                        <a:pt x="281" y="244"/>
                      </a:lnTo>
                      <a:lnTo>
                        <a:pt x="264" y="244"/>
                      </a:lnTo>
                      <a:lnTo>
                        <a:pt x="260" y="240"/>
                      </a:lnTo>
                      <a:lnTo>
                        <a:pt x="252" y="236"/>
                      </a:lnTo>
                      <a:lnTo>
                        <a:pt x="248" y="236"/>
                      </a:lnTo>
                      <a:lnTo>
                        <a:pt x="236" y="232"/>
                      </a:lnTo>
                      <a:lnTo>
                        <a:pt x="224" y="224"/>
                      </a:lnTo>
                      <a:lnTo>
                        <a:pt x="207" y="224"/>
                      </a:lnTo>
                      <a:lnTo>
                        <a:pt x="207" y="224"/>
                      </a:lnTo>
                      <a:lnTo>
                        <a:pt x="199" y="215"/>
                      </a:lnTo>
                      <a:lnTo>
                        <a:pt x="195" y="203"/>
                      </a:lnTo>
                      <a:lnTo>
                        <a:pt x="191" y="191"/>
                      </a:lnTo>
                      <a:lnTo>
                        <a:pt x="191" y="179"/>
                      </a:lnTo>
                      <a:lnTo>
                        <a:pt x="191" y="167"/>
                      </a:lnTo>
                      <a:lnTo>
                        <a:pt x="179" y="154"/>
                      </a:lnTo>
                      <a:lnTo>
                        <a:pt x="167" y="150"/>
                      </a:lnTo>
                      <a:lnTo>
                        <a:pt x="167" y="163"/>
                      </a:lnTo>
                      <a:lnTo>
                        <a:pt x="167" y="171"/>
                      </a:lnTo>
                      <a:lnTo>
                        <a:pt x="171" y="187"/>
                      </a:lnTo>
                      <a:lnTo>
                        <a:pt x="159" y="187"/>
                      </a:lnTo>
                      <a:lnTo>
                        <a:pt x="159" y="183"/>
                      </a:lnTo>
                      <a:lnTo>
                        <a:pt x="146" y="171"/>
                      </a:lnTo>
                      <a:lnTo>
                        <a:pt x="134" y="167"/>
                      </a:lnTo>
                      <a:lnTo>
                        <a:pt x="122" y="163"/>
                      </a:lnTo>
                      <a:lnTo>
                        <a:pt x="122" y="163"/>
                      </a:lnTo>
                      <a:lnTo>
                        <a:pt x="118" y="163"/>
                      </a:lnTo>
                      <a:lnTo>
                        <a:pt x="122" y="163"/>
                      </a:lnTo>
                      <a:lnTo>
                        <a:pt x="122" y="150"/>
                      </a:lnTo>
                      <a:lnTo>
                        <a:pt x="126" y="146"/>
                      </a:lnTo>
                      <a:lnTo>
                        <a:pt x="126" y="138"/>
                      </a:lnTo>
                      <a:lnTo>
                        <a:pt x="126" y="126"/>
                      </a:lnTo>
                      <a:lnTo>
                        <a:pt x="118" y="114"/>
                      </a:lnTo>
                      <a:lnTo>
                        <a:pt x="106" y="102"/>
                      </a:lnTo>
                      <a:lnTo>
                        <a:pt x="98" y="89"/>
                      </a:lnTo>
                      <a:lnTo>
                        <a:pt x="110" y="93"/>
                      </a:lnTo>
                      <a:lnTo>
                        <a:pt x="110" y="85"/>
                      </a:lnTo>
                      <a:lnTo>
                        <a:pt x="106" y="73"/>
                      </a:lnTo>
                      <a:lnTo>
                        <a:pt x="102" y="61"/>
                      </a:lnTo>
                      <a:lnTo>
                        <a:pt x="89" y="57"/>
                      </a:lnTo>
                      <a:lnTo>
                        <a:pt x="77" y="45"/>
                      </a:lnTo>
                      <a:lnTo>
                        <a:pt x="65" y="36"/>
                      </a:lnTo>
                      <a:lnTo>
                        <a:pt x="53" y="32"/>
                      </a:lnTo>
                      <a:lnTo>
                        <a:pt x="41" y="28"/>
                      </a:lnTo>
                      <a:lnTo>
                        <a:pt x="28" y="24"/>
                      </a:lnTo>
                      <a:lnTo>
                        <a:pt x="20" y="16"/>
                      </a:lnTo>
                      <a:lnTo>
                        <a:pt x="12" y="4"/>
                      </a:lnTo>
                      <a:lnTo>
                        <a:pt x="0" y="0"/>
                      </a:lnTo>
                      <a:lnTo>
                        <a:pt x="0" y="0"/>
                      </a:lnTo>
                      <a:lnTo>
                        <a:pt x="8" y="8"/>
                      </a:lnTo>
                      <a:lnTo>
                        <a:pt x="16" y="24"/>
                      </a:lnTo>
                      <a:lnTo>
                        <a:pt x="28" y="36"/>
                      </a:lnTo>
                      <a:lnTo>
                        <a:pt x="28" y="49"/>
                      </a:lnTo>
                      <a:lnTo>
                        <a:pt x="28" y="61"/>
                      </a:lnTo>
                      <a:lnTo>
                        <a:pt x="37" y="73"/>
                      </a:lnTo>
                      <a:lnTo>
                        <a:pt x="49" y="61"/>
                      </a:lnTo>
                      <a:lnTo>
                        <a:pt x="41" y="73"/>
                      </a:lnTo>
                      <a:lnTo>
                        <a:pt x="49" y="85"/>
                      </a:lnTo>
                      <a:lnTo>
                        <a:pt x="61" y="97"/>
                      </a:lnTo>
                      <a:lnTo>
                        <a:pt x="69" y="110"/>
                      </a:lnTo>
                      <a:lnTo>
                        <a:pt x="77" y="122"/>
                      </a:lnTo>
                      <a:lnTo>
                        <a:pt x="77" y="114"/>
                      </a:lnTo>
                      <a:lnTo>
                        <a:pt x="89" y="122"/>
                      </a:lnTo>
                      <a:lnTo>
                        <a:pt x="102" y="114"/>
                      </a:lnTo>
                      <a:lnTo>
                        <a:pt x="102" y="114"/>
                      </a:lnTo>
                      <a:lnTo>
                        <a:pt x="106" y="122"/>
                      </a:lnTo>
                      <a:lnTo>
                        <a:pt x="94" y="126"/>
                      </a:lnTo>
                      <a:lnTo>
                        <a:pt x="106" y="138"/>
                      </a:lnTo>
                      <a:lnTo>
                        <a:pt x="94" y="134"/>
                      </a:lnTo>
                      <a:lnTo>
                        <a:pt x="89" y="138"/>
                      </a:lnTo>
                      <a:lnTo>
                        <a:pt x="98" y="150"/>
                      </a:lnTo>
                      <a:lnTo>
                        <a:pt x="102" y="163"/>
                      </a:lnTo>
                      <a:lnTo>
                        <a:pt x="106" y="167"/>
                      </a:lnTo>
                      <a:lnTo>
                        <a:pt x="118" y="171"/>
                      </a:lnTo>
                      <a:lnTo>
                        <a:pt x="130" y="175"/>
                      </a:lnTo>
                      <a:lnTo>
                        <a:pt x="122" y="187"/>
                      </a:lnTo>
                      <a:lnTo>
                        <a:pt x="126" y="199"/>
                      </a:lnTo>
                      <a:lnTo>
                        <a:pt x="122" y="207"/>
                      </a:lnTo>
                      <a:lnTo>
                        <a:pt x="126" y="224"/>
                      </a:lnTo>
                      <a:lnTo>
                        <a:pt x="126" y="232"/>
                      </a:lnTo>
                      <a:lnTo>
                        <a:pt x="126" y="244"/>
                      </a:lnTo>
                      <a:lnTo>
                        <a:pt x="122" y="260"/>
                      </a:lnTo>
                      <a:lnTo>
                        <a:pt x="114" y="272"/>
                      </a:lnTo>
                      <a:lnTo>
                        <a:pt x="114" y="293"/>
                      </a:lnTo>
                      <a:lnTo>
                        <a:pt x="110" y="305"/>
                      </a:lnTo>
                      <a:lnTo>
                        <a:pt x="98" y="313"/>
                      </a:lnTo>
                      <a:lnTo>
                        <a:pt x="94" y="313"/>
                      </a:lnTo>
                      <a:lnTo>
                        <a:pt x="81" y="317"/>
                      </a:lnTo>
                      <a:lnTo>
                        <a:pt x="69" y="325"/>
                      </a:lnTo>
                      <a:lnTo>
                        <a:pt x="65" y="325"/>
                      </a:lnTo>
                      <a:lnTo>
                        <a:pt x="65" y="338"/>
                      </a:lnTo>
                      <a:lnTo>
                        <a:pt x="69" y="350"/>
                      </a:lnTo>
                      <a:lnTo>
                        <a:pt x="81" y="354"/>
                      </a:lnTo>
                      <a:lnTo>
                        <a:pt x="94" y="358"/>
                      </a:lnTo>
                      <a:lnTo>
                        <a:pt x="106" y="370"/>
                      </a:lnTo>
                      <a:lnTo>
                        <a:pt x="118" y="374"/>
                      </a:lnTo>
                      <a:lnTo>
                        <a:pt x="122" y="374"/>
                      </a:lnTo>
                      <a:lnTo>
                        <a:pt x="130" y="378"/>
                      </a:lnTo>
                      <a:lnTo>
                        <a:pt x="138" y="382"/>
                      </a:lnTo>
                      <a:lnTo>
                        <a:pt x="142" y="386"/>
                      </a:lnTo>
                      <a:lnTo>
                        <a:pt x="150" y="399"/>
                      </a:lnTo>
                      <a:lnTo>
                        <a:pt x="155" y="407"/>
                      </a:lnTo>
                      <a:lnTo>
                        <a:pt x="150" y="419"/>
                      </a:lnTo>
                      <a:lnTo>
                        <a:pt x="150" y="419"/>
                      </a:lnTo>
                      <a:lnTo>
                        <a:pt x="150" y="431"/>
                      </a:lnTo>
                      <a:lnTo>
                        <a:pt x="146" y="439"/>
                      </a:lnTo>
                      <a:lnTo>
                        <a:pt x="142" y="447"/>
                      </a:lnTo>
                      <a:lnTo>
                        <a:pt x="130" y="460"/>
                      </a:lnTo>
                      <a:lnTo>
                        <a:pt x="130" y="464"/>
                      </a:lnTo>
                      <a:lnTo>
                        <a:pt x="130" y="464"/>
                      </a:lnTo>
                      <a:lnTo>
                        <a:pt x="118" y="472"/>
                      </a:lnTo>
                      <a:lnTo>
                        <a:pt x="126" y="476"/>
                      </a:lnTo>
                      <a:lnTo>
                        <a:pt x="130" y="488"/>
                      </a:lnTo>
                      <a:lnTo>
                        <a:pt x="138" y="484"/>
                      </a:lnTo>
                      <a:lnTo>
                        <a:pt x="146" y="484"/>
                      </a:lnTo>
                      <a:lnTo>
                        <a:pt x="150" y="496"/>
                      </a:lnTo>
                      <a:lnTo>
                        <a:pt x="163" y="496"/>
                      </a:lnTo>
                      <a:lnTo>
                        <a:pt x="175" y="492"/>
                      </a:lnTo>
                      <a:lnTo>
                        <a:pt x="187" y="484"/>
                      </a:lnTo>
                      <a:lnTo>
                        <a:pt x="199" y="472"/>
                      </a:lnTo>
                      <a:lnTo>
                        <a:pt x="207" y="456"/>
                      </a:lnTo>
                      <a:lnTo>
                        <a:pt x="216" y="443"/>
                      </a:lnTo>
                      <a:lnTo>
                        <a:pt x="216" y="439"/>
                      </a:lnTo>
                      <a:lnTo>
                        <a:pt x="220" y="435"/>
                      </a:lnTo>
                      <a:lnTo>
                        <a:pt x="232" y="423"/>
                      </a:lnTo>
                      <a:lnTo>
                        <a:pt x="240" y="411"/>
                      </a:lnTo>
                      <a:lnTo>
                        <a:pt x="248" y="399"/>
                      </a:lnTo>
                      <a:lnTo>
                        <a:pt x="252" y="386"/>
                      </a:lnTo>
                      <a:lnTo>
                        <a:pt x="256" y="382"/>
                      </a:lnTo>
                      <a:lnTo>
                        <a:pt x="260" y="370"/>
                      </a:lnTo>
                      <a:lnTo>
                        <a:pt x="256" y="358"/>
                      </a:lnTo>
                      <a:lnTo>
                        <a:pt x="256" y="354"/>
                      </a:lnTo>
                      <a:lnTo>
                        <a:pt x="252" y="346"/>
                      </a:lnTo>
                      <a:lnTo>
                        <a:pt x="260" y="333"/>
                      </a:lnTo>
                      <a:lnTo>
                        <a:pt x="273" y="321"/>
                      </a:lnTo>
                      <a:lnTo>
                        <a:pt x="273" y="321"/>
                      </a:lnTo>
                      <a:lnTo>
                        <a:pt x="285" y="317"/>
                      </a:lnTo>
                      <a:lnTo>
                        <a:pt x="305" y="317"/>
                      </a:lnTo>
                      <a:lnTo>
                        <a:pt x="317" y="325"/>
                      </a:lnTo>
                      <a:lnTo>
                        <a:pt x="313" y="313"/>
                      </a:lnTo>
                      <a:lnTo>
                        <a:pt x="313" y="305"/>
                      </a:lnTo>
                      <a:lnTo>
                        <a:pt x="317" y="293"/>
                      </a:lnTo>
                      <a:lnTo>
                        <a:pt x="325" y="293"/>
                      </a:lnTo>
                      <a:lnTo>
                        <a:pt x="338" y="281"/>
                      </a:lnTo>
                      <a:lnTo>
                        <a:pt x="342" y="268"/>
                      </a:lnTo>
                      <a:lnTo>
                        <a:pt x="342" y="256"/>
                      </a:lnTo>
                      <a:lnTo>
                        <a:pt x="342" y="244"/>
                      </a:lnTo>
                      <a:lnTo>
                        <a:pt x="346" y="232"/>
                      </a:lnTo>
                      <a:lnTo>
                        <a:pt x="354" y="220"/>
                      </a:lnTo>
                      <a:lnTo>
                        <a:pt x="342" y="215"/>
                      </a:lnTo>
                      <a:lnTo>
                        <a:pt x="330" y="21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22" name="Freeform 707">
                  <a:extLst>
                    <a:ext uri="{FF2B5EF4-FFF2-40B4-BE49-F238E27FC236}">
                      <a16:creationId xmlns:a16="http://schemas.microsoft.com/office/drawing/2014/main" id="{5B5F34FF-09B5-4851-B546-25F629DBEF04}"/>
                    </a:ext>
                  </a:extLst>
                </p:cNvPr>
                <p:cNvSpPr>
                  <a:spLocks/>
                </p:cNvSpPr>
                <p:nvPr/>
              </p:nvSpPr>
              <p:spPr bwMode="gray">
                <a:xfrm>
                  <a:off x="20656" y="13083"/>
                  <a:ext cx="468" cy="456"/>
                </a:xfrm>
                <a:custGeom>
                  <a:avLst/>
                  <a:gdLst>
                    <a:gd name="T0" fmla="*/ 463 w 468"/>
                    <a:gd name="T1" fmla="*/ 53 h 456"/>
                    <a:gd name="T2" fmla="*/ 463 w 468"/>
                    <a:gd name="T3" fmla="*/ 53 h 456"/>
                    <a:gd name="T4" fmla="*/ 451 w 468"/>
                    <a:gd name="T5" fmla="*/ 53 h 456"/>
                    <a:gd name="T6" fmla="*/ 439 w 468"/>
                    <a:gd name="T7" fmla="*/ 41 h 456"/>
                    <a:gd name="T8" fmla="*/ 427 w 468"/>
                    <a:gd name="T9" fmla="*/ 41 h 456"/>
                    <a:gd name="T10" fmla="*/ 398 w 468"/>
                    <a:gd name="T11" fmla="*/ 53 h 456"/>
                    <a:gd name="T12" fmla="*/ 394 w 468"/>
                    <a:gd name="T13" fmla="*/ 20 h 456"/>
                    <a:gd name="T14" fmla="*/ 374 w 468"/>
                    <a:gd name="T15" fmla="*/ 12 h 456"/>
                    <a:gd name="T16" fmla="*/ 358 w 468"/>
                    <a:gd name="T17" fmla="*/ 12 h 456"/>
                    <a:gd name="T18" fmla="*/ 337 w 468"/>
                    <a:gd name="T19" fmla="*/ 45 h 456"/>
                    <a:gd name="T20" fmla="*/ 329 w 468"/>
                    <a:gd name="T21" fmla="*/ 73 h 456"/>
                    <a:gd name="T22" fmla="*/ 301 w 468"/>
                    <a:gd name="T23" fmla="*/ 93 h 456"/>
                    <a:gd name="T24" fmla="*/ 288 w 468"/>
                    <a:gd name="T25" fmla="*/ 130 h 456"/>
                    <a:gd name="T26" fmla="*/ 268 w 468"/>
                    <a:gd name="T27" fmla="*/ 163 h 456"/>
                    <a:gd name="T28" fmla="*/ 236 w 468"/>
                    <a:gd name="T29" fmla="*/ 183 h 456"/>
                    <a:gd name="T30" fmla="*/ 211 w 468"/>
                    <a:gd name="T31" fmla="*/ 207 h 456"/>
                    <a:gd name="T32" fmla="*/ 175 w 468"/>
                    <a:gd name="T33" fmla="*/ 228 h 456"/>
                    <a:gd name="T34" fmla="*/ 142 w 468"/>
                    <a:gd name="T35" fmla="*/ 252 h 456"/>
                    <a:gd name="T36" fmla="*/ 105 w 468"/>
                    <a:gd name="T37" fmla="*/ 268 h 456"/>
                    <a:gd name="T38" fmla="*/ 81 w 468"/>
                    <a:gd name="T39" fmla="*/ 301 h 456"/>
                    <a:gd name="T40" fmla="*/ 57 w 468"/>
                    <a:gd name="T41" fmla="*/ 325 h 456"/>
                    <a:gd name="T42" fmla="*/ 32 w 468"/>
                    <a:gd name="T43" fmla="*/ 350 h 456"/>
                    <a:gd name="T44" fmla="*/ 16 w 468"/>
                    <a:gd name="T45" fmla="*/ 362 h 456"/>
                    <a:gd name="T46" fmla="*/ 28 w 468"/>
                    <a:gd name="T47" fmla="*/ 374 h 456"/>
                    <a:gd name="T48" fmla="*/ 16 w 468"/>
                    <a:gd name="T49" fmla="*/ 386 h 456"/>
                    <a:gd name="T50" fmla="*/ 0 w 468"/>
                    <a:gd name="T51" fmla="*/ 407 h 456"/>
                    <a:gd name="T52" fmla="*/ 16 w 468"/>
                    <a:gd name="T53" fmla="*/ 407 h 456"/>
                    <a:gd name="T54" fmla="*/ 44 w 468"/>
                    <a:gd name="T55" fmla="*/ 423 h 456"/>
                    <a:gd name="T56" fmla="*/ 73 w 468"/>
                    <a:gd name="T57" fmla="*/ 431 h 456"/>
                    <a:gd name="T58" fmla="*/ 105 w 468"/>
                    <a:gd name="T59" fmla="*/ 439 h 456"/>
                    <a:gd name="T60" fmla="*/ 109 w 468"/>
                    <a:gd name="T61" fmla="*/ 452 h 456"/>
                    <a:gd name="T62" fmla="*/ 146 w 468"/>
                    <a:gd name="T63" fmla="*/ 456 h 456"/>
                    <a:gd name="T64" fmla="*/ 179 w 468"/>
                    <a:gd name="T65" fmla="*/ 447 h 456"/>
                    <a:gd name="T66" fmla="*/ 203 w 468"/>
                    <a:gd name="T67" fmla="*/ 431 h 456"/>
                    <a:gd name="T68" fmla="*/ 223 w 468"/>
                    <a:gd name="T69" fmla="*/ 411 h 456"/>
                    <a:gd name="T70" fmla="*/ 248 w 468"/>
                    <a:gd name="T71" fmla="*/ 386 h 456"/>
                    <a:gd name="T72" fmla="*/ 264 w 468"/>
                    <a:gd name="T73" fmla="*/ 350 h 456"/>
                    <a:gd name="T74" fmla="*/ 280 w 468"/>
                    <a:gd name="T75" fmla="*/ 313 h 456"/>
                    <a:gd name="T76" fmla="*/ 293 w 468"/>
                    <a:gd name="T77" fmla="*/ 277 h 456"/>
                    <a:gd name="T78" fmla="*/ 321 w 468"/>
                    <a:gd name="T79" fmla="*/ 260 h 456"/>
                    <a:gd name="T80" fmla="*/ 345 w 468"/>
                    <a:gd name="T81" fmla="*/ 248 h 456"/>
                    <a:gd name="T82" fmla="*/ 378 w 468"/>
                    <a:gd name="T83" fmla="*/ 244 h 456"/>
                    <a:gd name="T84" fmla="*/ 390 w 468"/>
                    <a:gd name="T85" fmla="*/ 228 h 456"/>
                    <a:gd name="T86" fmla="*/ 378 w 468"/>
                    <a:gd name="T87" fmla="*/ 203 h 456"/>
                    <a:gd name="T88" fmla="*/ 411 w 468"/>
                    <a:gd name="T89" fmla="*/ 175 h 456"/>
                    <a:gd name="T90" fmla="*/ 427 w 468"/>
                    <a:gd name="T91" fmla="*/ 142 h 456"/>
                    <a:gd name="T92" fmla="*/ 447 w 468"/>
                    <a:gd name="T93" fmla="*/ 118 h 456"/>
                    <a:gd name="T94" fmla="*/ 463 w 468"/>
                    <a:gd name="T95" fmla="*/ 8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8" h="456">
                      <a:moveTo>
                        <a:pt x="455" y="69"/>
                      </a:moveTo>
                      <a:lnTo>
                        <a:pt x="455" y="65"/>
                      </a:lnTo>
                      <a:lnTo>
                        <a:pt x="463" y="53"/>
                      </a:lnTo>
                      <a:lnTo>
                        <a:pt x="455" y="57"/>
                      </a:lnTo>
                      <a:lnTo>
                        <a:pt x="451" y="53"/>
                      </a:lnTo>
                      <a:lnTo>
                        <a:pt x="463" y="53"/>
                      </a:lnTo>
                      <a:lnTo>
                        <a:pt x="468" y="41"/>
                      </a:lnTo>
                      <a:lnTo>
                        <a:pt x="455" y="41"/>
                      </a:lnTo>
                      <a:lnTo>
                        <a:pt x="451" y="53"/>
                      </a:lnTo>
                      <a:lnTo>
                        <a:pt x="439" y="57"/>
                      </a:lnTo>
                      <a:lnTo>
                        <a:pt x="443" y="53"/>
                      </a:lnTo>
                      <a:lnTo>
                        <a:pt x="439" y="41"/>
                      </a:lnTo>
                      <a:lnTo>
                        <a:pt x="451" y="28"/>
                      </a:lnTo>
                      <a:lnTo>
                        <a:pt x="439" y="37"/>
                      </a:lnTo>
                      <a:lnTo>
                        <a:pt x="427" y="41"/>
                      </a:lnTo>
                      <a:lnTo>
                        <a:pt x="423" y="45"/>
                      </a:lnTo>
                      <a:lnTo>
                        <a:pt x="411" y="53"/>
                      </a:lnTo>
                      <a:lnTo>
                        <a:pt x="398" y="53"/>
                      </a:lnTo>
                      <a:lnTo>
                        <a:pt x="394" y="45"/>
                      </a:lnTo>
                      <a:lnTo>
                        <a:pt x="394" y="32"/>
                      </a:lnTo>
                      <a:lnTo>
                        <a:pt x="394" y="20"/>
                      </a:lnTo>
                      <a:lnTo>
                        <a:pt x="382" y="24"/>
                      </a:lnTo>
                      <a:lnTo>
                        <a:pt x="374" y="12"/>
                      </a:lnTo>
                      <a:lnTo>
                        <a:pt x="374" y="12"/>
                      </a:lnTo>
                      <a:lnTo>
                        <a:pt x="382" y="0"/>
                      </a:lnTo>
                      <a:lnTo>
                        <a:pt x="370" y="8"/>
                      </a:lnTo>
                      <a:lnTo>
                        <a:pt x="358" y="12"/>
                      </a:lnTo>
                      <a:lnTo>
                        <a:pt x="345" y="20"/>
                      </a:lnTo>
                      <a:lnTo>
                        <a:pt x="337" y="32"/>
                      </a:lnTo>
                      <a:lnTo>
                        <a:pt x="337" y="45"/>
                      </a:lnTo>
                      <a:lnTo>
                        <a:pt x="341" y="57"/>
                      </a:lnTo>
                      <a:lnTo>
                        <a:pt x="337" y="61"/>
                      </a:lnTo>
                      <a:lnTo>
                        <a:pt x="329" y="73"/>
                      </a:lnTo>
                      <a:lnTo>
                        <a:pt x="321" y="85"/>
                      </a:lnTo>
                      <a:lnTo>
                        <a:pt x="309" y="89"/>
                      </a:lnTo>
                      <a:lnTo>
                        <a:pt x="301" y="93"/>
                      </a:lnTo>
                      <a:lnTo>
                        <a:pt x="297" y="106"/>
                      </a:lnTo>
                      <a:lnTo>
                        <a:pt x="293" y="118"/>
                      </a:lnTo>
                      <a:lnTo>
                        <a:pt x="288" y="130"/>
                      </a:lnTo>
                      <a:lnTo>
                        <a:pt x="284" y="142"/>
                      </a:lnTo>
                      <a:lnTo>
                        <a:pt x="280" y="150"/>
                      </a:lnTo>
                      <a:lnTo>
                        <a:pt x="268" y="163"/>
                      </a:lnTo>
                      <a:lnTo>
                        <a:pt x="260" y="171"/>
                      </a:lnTo>
                      <a:lnTo>
                        <a:pt x="248" y="179"/>
                      </a:lnTo>
                      <a:lnTo>
                        <a:pt x="236" y="183"/>
                      </a:lnTo>
                      <a:lnTo>
                        <a:pt x="236" y="187"/>
                      </a:lnTo>
                      <a:lnTo>
                        <a:pt x="223" y="199"/>
                      </a:lnTo>
                      <a:lnTo>
                        <a:pt x="211" y="207"/>
                      </a:lnTo>
                      <a:lnTo>
                        <a:pt x="199" y="211"/>
                      </a:lnTo>
                      <a:lnTo>
                        <a:pt x="187" y="228"/>
                      </a:lnTo>
                      <a:lnTo>
                        <a:pt x="175" y="228"/>
                      </a:lnTo>
                      <a:lnTo>
                        <a:pt x="162" y="236"/>
                      </a:lnTo>
                      <a:lnTo>
                        <a:pt x="154" y="244"/>
                      </a:lnTo>
                      <a:lnTo>
                        <a:pt x="142" y="252"/>
                      </a:lnTo>
                      <a:lnTo>
                        <a:pt x="130" y="256"/>
                      </a:lnTo>
                      <a:lnTo>
                        <a:pt x="118" y="256"/>
                      </a:lnTo>
                      <a:lnTo>
                        <a:pt x="105" y="268"/>
                      </a:lnTo>
                      <a:lnTo>
                        <a:pt x="97" y="281"/>
                      </a:lnTo>
                      <a:lnTo>
                        <a:pt x="85" y="289"/>
                      </a:lnTo>
                      <a:lnTo>
                        <a:pt x="81" y="301"/>
                      </a:lnTo>
                      <a:lnTo>
                        <a:pt x="69" y="305"/>
                      </a:lnTo>
                      <a:lnTo>
                        <a:pt x="61" y="313"/>
                      </a:lnTo>
                      <a:lnTo>
                        <a:pt x="57" y="325"/>
                      </a:lnTo>
                      <a:lnTo>
                        <a:pt x="40" y="325"/>
                      </a:lnTo>
                      <a:lnTo>
                        <a:pt x="32" y="338"/>
                      </a:lnTo>
                      <a:lnTo>
                        <a:pt x="32" y="350"/>
                      </a:lnTo>
                      <a:lnTo>
                        <a:pt x="40" y="362"/>
                      </a:lnTo>
                      <a:lnTo>
                        <a:pt x="24" y="354"/>
                      </a:lnTo>
                      <a:lnTo>
                        <a:pt x="16" y="362"/>
                      </a:lnTo>
                      <a:lnTo>
                        <a:pt x="28" y="370"/>
                      </a:lnTo>
                      <a:lnTo>
                        <a:pt x="16" y="374"/>
                      </a:lnTo>
                      <a:lnTo>
                        <a:pt x="28" y="374"/>
                      </a:lnTo>
                      <a:lnTo>
                        <a:pt x="16" y="382"/>
                      </a:lnTo>
                      <a:lnTo>
                        <a:pt x="28" y="382"/>
                      </a:lnTo>
                      <a:lnTo>
                        <a:pt x="16" y="386"/>
                      </a:lnTo>
                      <a:lnTo>
                        <a:pt x="4" y="390"/>
                      </a:lnTo>
                      <a:lnTo>
                        <a:pt x="0" y="403"/>
                      </a:lnTo>
                      <a:lnTo>
                        <a:pt x="0" y="407"/>
                      </a:lnTo>
                      <a:lnTo>
                        <a:pt x="12" y="399"/>
                      </a:lnTo>
                      <a:lnTo>
                        <a:pt x="4" y="411"/>
                      </a:lnTo>
                      <a:lnTo>
                        <a:pt x="16" y="407"/>
                      </a:lnTo>
                      <a:lnTo>
                        <a:pt x="12" y="419"/>
                      </a:lnTo>
                      <a:lnTo>
                        <a:pt x="32" y="423"/>
                      </a:lnTo>
                      <a:lnTo>
                        <a:pt x="44" y="423"/>
                      </a:lnTo>
                      <a:lnTo>
                        <a:pt x="57" y="415"/>
                      </a:lnTo>
                      <a:lnTo>
                        <a:pt x="69" y="419"/>
                      </a:lnTo>
                      <a:lnTo>
                        <a:pt x="73" y="431"/>
                      </a:lnTo>
                      <a:lnTo>
                        <a:pt x="85" y="431"/>
                      </a:lnTo>
                      <a:lnTo>
                        <a:pt x="93" y="431"/>
                      </a:lnTo>
                      <a:lnTo>
                        <a:pt x="105" y="439"/>
                      </a:lnTo>
                      <a:lnTo>
                        <a:pt x="109" y="439"/>
                      </a:lnTo>
                      <a:lnTo>
                        <a:pt x="109" y="452"/>
                      </a:lnTo>
                      <a:lnTo>
                        <a:pt x="109" y="452"/>
                      </a:lnTo>
                      <a:lnTo>
                        <a:pt x="126" y="452"/>
                      </a:lnTo>
                      <a:lnTo>
                        <a:pt x="134" y="447"/>
                      </a:lnTo>
                      <a:lnTo>
                        <a:pt x="146" y="456"/>
                      </a:lnTo>
                      <a:lnTo>
                        <a:pt x="158" y="452"/>
                      </a:lnTo>
                      <a:lnTo>
                        <a:pt x="166" y="452"/>
                      </a:lnTo>
                      <a:lnTo>
                        <a:pt x="179" y="447"/>
                      </a:lnTo>
                      <a:lnTo>
                        <a:pt x="191" y="443"/>
                      </a:lnTo>
                      <a:lnTo>
                        <a:pt x="199" y="431"/>
                      </a:lnTo>
                      <a:lnTo>
                        <a:pt x="203" y="431"/>
                      </a:lnTo>
                      <a:lnTo>
                        <a:pt x="211" y="423"/>
                      </a:lnTo>
                      <a:lnTo>
                        <a:pt x="215" y="423"/>
                      </a:lnTo>
                      <a:lnTo>
                        <a:pt x="223" y="411"/>
                      </a:lnTo>
                      <a:lnTo>
                        <a:pt x="231" y="399"/>
                      </a:lnTo>
                      <a:lnTo>
                        <a:pt x="244" y="399"/>
                      </a:lnTo>
                      <a:lnTo>
                        <a:pt x="248" y="386"/>
                      </a:lnTo>
                      <a:lnTo>
                        <a:pt x="256" y="374"/>
                      </a:lnTo>
                      <a:lnTo>
                        <a:pt x="260" y="362"/>
                      </a:lnTo>
                      <a:lnTo>
                        <a:pt x="264" y="350"/>
                      </a:lnTo>
                      <a:lnTo>
                        <a:pt x="272" y="338"/>
                      </a:lnTo>
                      <a:lnTo>
                        <a:pt x="280" y="325"/>
                      </a:lnTo>
                      <a:lnTo>
                        <a:pt x="280" y="313"/>
                      </a:lnTo>
                      <a:lnTo>
                        <a:pt x="280" y="301"/>
                      </a:lnTo>
                      <a:lnTo>
                        <a:pt x="288" y="289"/>
                      </a:lnTo>
                      <a:lnTo>
                        <a:pt x="293" y="277"/>
                      </a:lnTo>
                      <a:lnTo>
                        <a:pt x="301" y="268"/>
                      </a:lnTo>
                      <a:lnTo>
                        <a:pt x="309" y="264"/>
                      </a:lnTo>
                      <a:lnTo>
                        <a:pt x="321" y="260"/>
                      </a:lnTo>
                      <a:lnTo>
                        <a:pt x="333" y="256"/>
                      </a:lnTo>
                      <a:lnTo>
                        <a:pt x="345" y="248"/>
                      </a:lnTo>
                      <a:lnTo>
                        <a:pt x="345" y="248"/>
                      </a:lnTo>
                      <a:lnTo>
                        <a:pt x="354" y="244"/>
                      </a:lnTo>
                      <a:lnTo>
                        <a:pt x="366" y="244"/>
                      </a:lnTo>
                      <a:lnTo>
                        <a:pt x="378" y="244"/>
                      </a:lnTo>
                      <a:lnTo>
                        <a:pt x="390" y="244"/>
                      </a:lnTo>
                      <a:lnTo>
                        <a:pt x="398" y="240"/>
                      </a:lnTo>
                      <a:lnTo>
                        <a:pt x="390" y="228"/>
                      </a:lnTo>
                      <a:lnTo>
                        <a:pt x="378" y="224"/>
                      </a:lnTo>
                      <a:lnTo>
                        <a:pt x="374" y="211"/>
                      </a:lnTo>
                      <a:lnTo>
                        <a:pt x="378" y="203"/>
                      </a:lnTo>
                      <a:lnTo>
                        <a:pt x="386" y="191"/>
                      </a:lnTo>
                      <a:lnTo>
                        <a:pt x="394" y="187"/>
                      </a:lnTo>
                      <a:lnTo>
                        <a:pt x="411" y="175"/>
                      </a:lnTo>
                      <a:lnTo>
                        <a:pt x="415" y="167"/>
                      </a:lnTo>
                      <a:lnTo>
                        <a:pt x="419" y="154"/>
                      </a:lnTo>
                      <a:lnTo>
                        <a:pt x="427" y="142"/>
                      </a:lnTo>
                      <a:lnTo>
                        <a:pt x="439" y="134"/>
                      </a:lnTo>
                      <a:lnTo>
                        <a:pt x="447" y="122"/>
                      </a:lnTo>
                      <a:lnTo>
                        <a:pt x="447" y="118"/>
                      </a:lnTo>
                      <a:lnTo>
                        <a:pt x="455" y="106"/>
                      </a:lnTo>
                      <a:lnTo>
                        <a:pt x="468" y="93"/>
                      </a:lnTo>
                      <a:lnTo>
                        <a:pt x="463" y="81"/>
                      </a:lnTo>
                      <a:lnTo>
                        <a:pt x="455" y="6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23" name="Freeform 708">
                  <a:extLst>
                    <a:ext uri="{FF2B5EF4-FFF2-40B4-BE49-F238E27FC236}">
                      <a16:creationId xmlns:a16="http://schemas.microsoft.com/office/drawing/2014/main" id="{F8358BE7-C875-46D7-9FA0-E60B5D3BB243}"/>
                    </a:ext>
                  </a:extLst>
                </p:cNvPr>
                <p:cNvSpPr>
                  <a:spLocks/>
                </p:cNvSpPr>
                <p:nvPr/>
              </p:nvSpPr>
              <p:spPr bwMode="gray">
                <a:xfrm>
                  <a:off x="20721" y="13539"/>
                  <a:ext cx="36" cy="36"/>
                </a:xfrm>
                <a:custGeom>
                  <a:avLst/>
                  <a:gdLst>
                    <a:gd name="T0" fmla="*/ 24 w 36"/>
                    <a:gd name="T1" fmla="*/ 16 h 36"/>
                    <a:gd name="T2" fmla="*/ 24 w 36"/>
                    <a:gd name="T3" fmla="*/ 4 h 36"/>
                    <a:gd name="T4" fmla="*/ 12 w 36"/>
                    <a:gd name="T5" fmla="*/ 0 h 36"/>
                    <a:gd name="T6" fmla="*/ 12 w 36"/>
                    <a:gd name="T7" fmla="*/ 12 h 36"/>
                    <a:gd name="T8" fmla="*/ 8 w 36"/>
                    <a:gd name="T9" fmla="*/ 28 h 36"/>
                    <a:gd name="T10" fmla="*/ 0 w 36"/>
                    <a:gd name="T11" fmla="*/ 36 h 36"/>
                    <a:gd name="T12" fmla="*/ 12 w 36"/>
                    <a:gd name="T13" fmla="*/ 36 h 36"/>
                    <a:gd name="T14" fmla="*/ 20 w 36"/>
                    <a:gd name="T15" fmla="*/ 36 h 36"/>
                    <a:gd name="T16" fmla="*/ 36 w 36"/>
                    <a:gd name="T17" fmla="*/ 32 h 36"/>
                    <a:gd name="T18" fmla="*/ 36 w 36"/>
                    <a:gd name="T19" fmla="*/ 20 h 36"/>
                    <a:gd name="T20" fmla="*/ 24 w 36"/>
                    <a:gd name="T21" fmla="*/ 20 h 36"/>
                    <a:gd name="T22" fmla="*/ 24 w 36"/>
                    <a:gd name="T23"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24" y="16"/>
                      </a:moveTo>
                      <a:lnTo>
                        <a:pt x="24" y="4"/>
                      </a:lnTo>
                      <a:lnTo>
                        <a:pt x="12" y="0"/>
                      </a:lnTo>
                      <a:lnTo>
                        <a:pt x="12" y="12"/>
                      </a:lnTo>
                      <a:lnTo>
                        <a:pt x="8" y="28"/>
                      </a:lnTo>
                      <a:lnTo>
                        <a:pt x="0" y="36"/>
                      </a:lnTo>
                      <a:lnTo>
                        <a:pt x="12" y="36"/>
                      </a:lnTo>
                      <a:lnTo>
                        <a:pt x="20" y="36"/>
                      </a:lnTo>
                      <a:lnTo>
                        <a:pt x="36" y="32"/>
                      </a:lnTo>
                      <a:lnTo>
                        <a:pt x="36" y="20"/>
                      </a:lnTo>
                      <a:lnTo>
                        <a:pt x="24" y="20"/>
                      </a:lnTo>
                      <a:lnTo>
                        <a:pt x="24"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24" name="Freeform 709">
                  <a:extLst>
                    <a:ext uri="{FF2B5EF4-FFF2-40B4-BE49-F238E27FC236}">
                      <a16:creationId xmlns:a16="http://schemas.microsoft.com/office/drawing/2014/main" id="{DD67BF27-9FC9-4BE3-9381-BB4245C97EC2}"/>
                    </a:ext>
                  </a:extLst>
                </p:cNvPr>
                <p:cNvSpPr>
                  <a:spLocks/>
                </p:cNvSpPr>
                <p:nvPr/>
              </p:nvSpPr>
              <p:spPr bwMode="gray">
                <a:xfrm>
                  <a:off x="21669" y="13319"/>
                  <a:ext cx="32" cy="28"/>
                </a:xfrm>
                <a:custGeom>
                  <a:avLst/>
                  <a:gdLst>
                    <a:gd name="T0" fmla="*/ 20 w 32"/>
                    <a:gd name="T1" fmla="*/ 0 h 28"/>
                    <a:gd name="T2" fmla="*/ 8 w 32"/>
                    <a:gd name="T3" fmla="*/ 0 h 28"/>
                    <a:gd name="T4" fmla="*/ 0 w 32"/>
                    <a:gd name="T5" fmla="*/ 8 h 28"/>
                    <a:gd name="T6" fmla="*/ 8 w 32"/>
                    <a:gd name="T7" fmla="*/ 8 h 28"/>
                    <a:gd name="T8" fmla="*/ 4 w 32"/>
                    <a:gd name="T9" fmla="*/ 20 h 28"/>
                    <a:gd name="T10" fmla="*/ 12 w 32"/>
                    <a:gd name="T11" fmla="*/ 28 h 28"/>
                    <a:gd name="T12" fmla="*/ 24 w 32"/>
                    <a:gd name="T13" fmla="*/ 20 h 28"/>
                    <a:gd name="T14" fmla="*/ 20 w 32"/>
                    <a:gd name="T15" fmla="*/ 8 h 28"/>
                    <a:gd name="T16" fmla="*/ 32 w 32"/>
                    <a:gd name="T17" fmla="*/ 0 h 28"/>
                    <a:gd name="T18" fmla="*/ 20 w 3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8">
                      <a:moveTo>
                        <a:pt x="20" y="0"/>
                      </a:moveTo>
                      <a:lnTo>
                        <a:pt x="8" y="0"/>
                      </a:lnTo>
                      <a:lnTo>
                        <a:pt x="0" y="8"/>
                      </a:lnTo>
                      <a:lnTo>
                        <a:pt x="8" y="8"/>
                      </a:lnTo>
                      <a:lnTo>
                        <a:pt x="4" y="20"/>
                      </a:lnTo>
                      <a:lnTo>
                        <a:pt x="12" y="28"/>
                      </a:lnTo>
                      <a:lnTo>
                        <a:pt x="24" y="20"/>
                      </a:lnTo>
                      <a:lnTo>
                        <a:pt x="20" y="8"/>
                      </a:lnTo>
                      <a:lnTo>
                        <a:pt x="32" y="0"/>
                      </a:lnTo>
                      <a:lnTo>
                        <a:pt x="2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767" name="Group 710">
                <a:extLst>
                  <a:ext uri="{FF2B5EF4-FFF2-40B4-BE49-F238E27FC236}">
                    <a16:creationId xmlns:a16="http://schemas.microsoft.com/office/drawing/2014/main" id="{C0EF8D16-CA66-4D90-B5BD-91F04F13418B}"/>
                  </a:ext>
                </a:extLst>
              </p:cNvPr>
              <p:cNvGrpSpPr>
                <a:grpSpLocks/>
              </p:cNvGrpSpPr>
              <p:nvPr/>
            </p:nvGrpSpPr>
            <p:grpSpPr bwMode="auto">
              <a:xfrm>
                <a:off x="8205314" y="5041421"/>
                <a:ext cx="894460" cy="870768"/>
                <a:chOff x="17420" y="11150"/>
                <a:chExt cx="2458" cy="2165"/>
              </a:xfrm>
              <a:solidFill>
                <a:srgbClr val="BABABA"/>
              </a:solidFill>
            </p:grpSpPr>
            <p:sp>
              <p:nvSpPr>
                <p:cNvPr id="808" name="Freeform 711">
                  <a:extLst>
                    <a:ext uri="{FF2B5EF4-FFF2-40B4-BE49-F238E27FC236}">
                      <a16:creationId xmlns:a16="http://schemas.microsoft.com/office/drawing/2014/main" id="{E1956235-8CAE-4169-A11F-2AD25496EFE5}"/>
                    </a:ext>
                  </a:extLst>
                </p:cNvPr>
                <p:cNvSpPr>
                  <a:spLocks/>
                </p:cNvSpPr>
                <p:nvPr/>
              </p:nvSpPr>
              <p:spPr bwMode="gray">
                <a:xfrm>
                  <a:off x="19337" y="13099"/>
                  <a:ext cx="220" cy="216"/>
                </a:xfrm>
                <a:custGeom>
                  <a:avLst/>
                  <a:gdLst>
                    <a:gd name="T0" fmla="*/ 195 w 220"/>
                    <a:gd name="T1" fmla="*/ 12 h 216"/>
                    <a:gd name="T2" fmla="*/ 171 w 220"/>
                    <a:gd name="T3" fmla="*/ 21 h 216"/>
                    <a:gd name="T4" fmla="*/ 147 w 220"/>
                    <a:gd name="T5" fmla="*/ 21 h 216"/>
                    <a:gd name="T6" fmla="*/ 138 w 220"/>
                    <a:gd name="T7" fmla="*/ 33 h 216"/>
                    <a:gd name="T8" fmla="*/ 114 w 220"/>
                    <a:gd name="T9" fmla="*/ 33 h 216"/>
                    <a:gd name="T10" fmla="*/ 102 w 220"/>
                    <a:gd name="T11" fmla="*/ 33 h 216"/>
                    <a:gd name="T12" fmla="*/ 86 w 220"/>
                    <a:gd name="T13" fmla="*/ 29 h 216"/>
                    <a:gd name="T14" fmla="*/ 61 w 220"/>
                    <a:gd name="T15" fmla="*/ 16 h 216"/>
                    <a:gd name="T16" fmla="*/ 37 w 220"/>
                    <a:gd name="T17" fmla="*/ 8 h 216"/>
                    <a:gd name="T18" fmla="*/ 12 w 220"/>
                    <a:gd name="T19" fmla="*/ 4 h 216"/>
                    <a:gd name="T20" fmla="*/ 4 w 220"/>
                    <a:gd name="T21" fmla="*/ 12 h 216"/>
                    <a:gd name="T22" fmla="*/ 4 w 220"/>
                    <a:gd name="T23" fmla="*/ 37 h 216"/>
                    <a:gd name="T24" fmla="*/ 12 w 220"/>
                    <a:gd name="T25" fmla="*/ 61 h 216"/>
                    <a:gd name="T26" fmla="*/ 25 w 220"/>
                    <a:gd name="T27" fmla="*/ 82 h 216"/>
                    <a:gd name="T28" fmla="*/ 37 w 220"/>
                    <a:gd name="T29" fmla="*/ 106 h 216"/>
                    <a:gd name="T30" fmla="*/ 49 w 220"/>
                    <a:gd name="T31" fmla="*/ 126 h 216"/>
                    <a:gd name="T32" fmla="*/ 37 w 220"/>
                    <a:gd name="T33" fmla="*/ 126 h 216"/>
                    <a:gd name="T34" fmla="*/ 45 w 220"/>
                    <a:gd name="T35" fmla="*/ 151 h 216"/>
                    <a:gd name="T36" fmla="*/ 61 w 220"/>
                    <a:gd name="T37" fmla="*/ 175 h 216"/>
                    <a:gd name="T38" fmla="*/ 81 w 220"/>
                    <a:gd name="T39" fmla="*/ 191 h 216"/>
                    <a:gd name="T40" fmla="*/ 81 w 220"/>
                    <a:gd name="T41" fmla="*/ 191 h 216"/>
                    <a:gd name="T42" fmla="*/ 94 w 220"/>
                    <a:gd name="T43" fmla="*/ 204 h 216"/>
                    <a:gd name="T44" fmla="*/ 122 w 220"/>
                    <a:gd name="T45" fmla="*/ 208 h 216"/>
                    <a:gd name="T46" fmla="*/ 138 w 220"/>
                    <a:gd name="T47" fmla="*/ 204 h 216"/>
                    <a:gd name="T48" fmla="*/ 138 w 220"/>
                    <a:gd name="T49" fmla="*/ 179 h 216"/>
                    <a:gd name="T50" fmla="*/ 159 w 220"/>
                    <a:gd name="T51" fmla="*/ 175 h 216"/>
                    <a:gd name="T52" fmla="*/ 159 w 220"/>
                    <a:gd name="T53" fmla="*/ 151 h 216"/>
                    <a:gd name="T54" fmla="*/ 171 w 220"/>
                    <a:gd name="T55" fmla="*/ 159 h 216"/>
                    <a:gd name="T56" fmla="*/ 195 w 220"/>
                    <a:gd name="T57" fmla="*/ 167 h 216"/>
                    <a:gd name="T58" fmla="*/ 187 w 220"/>
                    <a:gd name="T59" fmla="*/ 175 h 216"/>
                    <a:gd name="T60" fmla="*/ 199 w 220"/>
                    <a:gd name="T61" fmla="*/ 171 h 216"/>
                    <a:gd name="T62" fmla="*/ 199 w 220"/>
                    <a:gd name="T63" fmla="*/ 147 h 216"/>
                    <a:gd name="T64" fmla="*/ 204 w 220"/>
                    <a:gd name="T65" fmla="*/ 122 h 216"/>
                    <a:gd name="T66" fmla="*/ 212 w 220"/>
                    <a:gd name="T67" fmla="*/ 98 h 216"/>
                    <a:gd name="T68" fmla="*/ 220 w 220"/>
                    <a:gd name="T69" fmla="*/ 98 h 216"/>
                    <a:gd name="T70" fmla="*/ 220 w 220"/>
                    <a:gd name="T71" fmla="*/ 73 h 216"/>
                    <a:gd name="T72" fmla="*/ 220 w 220"/>
                    <a:gd name="T73" fmla="*/ 53 h 216"/>
                    <a:gd name="T74" fmla="*/ 220 w 220"/>
                    <a:gd name="T75" fmla="*/ 29 h 216"/>
                    <a:gd name="T76" fmla="*/ 208 w 220"/>
                    <a:gd name="T77" fmla="*/ 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0" h="216">
                      <a:moveTo>
                        <a:pt x="208" y="4"/>
                      </a:moveTo>
                      <a:lnTo>
                        <a:pt x="195" y="12"/>
                      </a:lnTo>
                      <a:lnTo>
                        <a:pt x="183" y="12"/>
                      </a:lnTo>
                      <a:lnTo>
                        <a:pt x="171" y="21"/>
                      </a:lnTo>
                      <a:lnTo>
                        <a:pt x="159" y="21"/>
                      </a:lnTo>
                      <a:lnTo>
                        <a:pt x="147" y="21"/>
                      </a:lnTo>
                      <a:lnTo>
                        <a:pt x="134" y="25"/>
                      </a:lnTo>
                      <a:lnTo>
                        <a:pt x="138" y="33"/>
                      </a:lnTo>
                      <a:lnTo>
                        <a:pt x="126" y="29"/>
                      </a:lnTo>
                      <a:lnTo>
                        <a:pt x="114" y="33"/>
                      </a:lnTo>
                      <a:lnTo>
                        <a:pt x="110" y="33"/>
                      </a:lnTo>
                      <a:lnTo>
                        <a:pt x="102" y="33"/>
                      </a:lnTo>
                      <a:lnTo>
                        <a:pt x="98" y="33"/>
                      </a:lnTo>
                      <a:lnTo>
                        <a:pt x="86" y="29"/>
                      </a:lnTo>
                      <a:lnTo>
                        <a:pt x="73" y="25"/>
                      </a:lnTo>
                      <a:lnTo>
                        <a:pt x="61" y="16"/>
                      </a:lnTo>
                      <a:lnTo>
                        <a:pt x="49" y="12"/>
                      </a:lnTo>
                      <a:lnTo>
                        <a:pt x="37" y="8"/>
                      </a:lnTo>
                      <a:lnTo>
                        <a:pt x="25" y="8"/>
                      </a:lnTo>
                      <a:lnTo>
                        <a:pt x="12" y="4"/>
                      </a:lnTo>
                      <a:lnTo>
                        <a:pt x="0" y="0"/>
                      </a:lnTo>
                      <a:lnTo>
                        <a:pt x="4" y="12"/>
                      </a:lnTo>
                      <a:lnTo>
                        <a:pt x="0" y="25"/>
                      </a:lnTo>
                      <a:lnTo>
                        <a:pt x="4" y="37"/>
                      </a:lnTo>
                      <a:lnTo>
                        <a:pt x="8" y="49"/>
                      </a:lnTo>
                      <a:lnTo>
                        <a:pt x="12" y="61"/>
                      </a:lnTo>
                      <a:lnTo>
                        <a:pt x="16" y="73"/>
                      </a:lnTo>
                      <a:lnTo>
                        <a:pt x="25" y="82"/>
                      </a:lnTo>
                      <a:lnTo>
                        <a:pt x="37" y="98"/>
                      </a:lnTo>
                      <a:lnTo>
                        <a:pt x="37" y="106"/>
                      </a:lnTo>
                      <a:lnTo>
                        <a:pt x="49" y="114"/>
                      </a:lnTo>
                      <a:lnTo>
                        <a:pt x="49" y="126"/>
                      </a:lnTo>
                      <a:lnTo>
                        <a:pt x="41" y="114"/>
                      </a:lnTo>
                      <a:lnTo>
                        <a:pt x="37" y="126"/>
                      </a:lnTo>
                      <a:lnTo>
                        <a:pt x="41" y="138"/>
                      </a:lnTo>
                      <a:lnTo>
                        <a:pt x="45" y="151"/>
                      </a:lnTo>
                      <a:lnTo>
                        <a:pt x="53" y="163"/>
                      </a:lnTo>
                      <a:lnTo>
                        <a:pt x="61" y="175"/>
                      </a:lnTo>
                      <a:lnTo>
                        <a:pt x="69" y="187"/>
                      </a:lnTo>
                      <a:lnTo>
                        <a:pt x="81" y="191"/>
                      </a:lnTo>
                      <a:lnTo>
                        <a:pt x="94" y="191"/>
                      </a:lnTo>
                      <a:lnTo>
                        <a:pt x="81" y="191"/>
                      </a:lnTo>
                      <a:lnTo>
                        <a:pt x="86" y="204"/>
                      </a:lnTo>
                      <a:lnTo>
                        <a:pt x="94" y="204"/>
                      </a:lnTo>
                      <a:lnTo>
                        <a:pt x="110" y="208"/>
                      </a:lnTo>
                      <a:lnTo>
                        <a:pt x="122" y="208"/>
                      </a:lnTo>
                      <a:lnTo>
                        <a:pt x="130" y="216"/>
                      </a:lnTo>
                      <a:lnTo>
                        <a:pt x="138" y="204"/>
                      </a:lnTo>
                      <a:lnTo>
                        <a:pt x="143" y="191"/>
                      </a:lnTo>
                      <a:lnTo>
                        <a:pt x="138" y="179"/>
                      </a:lnTo>
                      <a:lnTo>
                        <a:pt x="151" y="187"/>
                      </a:lnTo>
                      <a:lnTo>
                        <a:pt x="159" y="175"/>
                      </a:lnTo>
                      <a:lnTo>
                        <a:pt x="163" y="163"/>
                      </a:lnTo>
                      <a:lnTo>
                        <a:pt x="159" y="151"/>
                      </a:lnTo>
                      <a:lnTo>
                        <a:pt x="159" y="151"/>
                      </a:lnTo>
                      <a:lnTo>
                        <a:pt x="171" y="159"/>
                      </a:lnTo>
                      <a:lnTo>
                        <a:pt x="183" y="159"/>
                      </a:lnTo>
                      <a:lnTo>
                        <a:pt x="195" y="167"/>
                      </a:lnTo>
                      <a:lnTo>
                        <a:pt x="183" y="163"/>
                      </a:lnTo>
                      <a:lnTo>
                        <a:pt x="187" y="175"/>
                      </a:lnTo>
                      <a:lnTo>
                        <a:pt x="199" y="183"/>
                      </a:lnTo>
                      <a:lnTo>
                        <a:pt x="199" y="171"/>
                      </a:lnTo>
                      <a:lnTo>
                        <a:pt x="199" y="159"/>
                      </a:lnTo>
                      <a:lnTo>
                        <a:pt x="199" y="147"/>
                      </a:lnTo>
                      <a:lnTo>
                        <a:pt x="195" y="134"/>
                      </a:lnTo>
                      <a:lnTo>
                        <a:pt x="204" y="122"/>
                      </a:lnTo>
                      <a:lnTo>
                        <a:pt x="204" y="110"/>
                      </a:lnTo>
                      <a:lnTo>
                        <a:pt x="212" y="98"/>
                      </a:lnTo>
                      <a:lnTo>
                        <a:pt x="220" y="110"/>
                      </a:lnTo>
                      <a:lnTo>
                        <a:pt x="220" y="98"/>
                      </a:lnTo>
                      <a:lnTo>
                        <a:pt x="220" y="86"/>
                      </a:lnTo>
                      <a:lnTo>
                        <a:pt x="220" y="73"/>
                      </a:lnTo>
                      <a:lnTo>
                        <a:pt x="220" y="65"/>
                      </a:lnTo>
                      <a:lnTo>
                        <a:pt x="220" y="53"/>
                      </a:lnTo>
                      <a:lnTo>
                        <a:pt x="220" y="41"/>
                      </a:lnTo>
                      <a:lnTo>
                        <a:pt x="220" y="29"/>
                      </a:lnTo>
                      <a:lnTo>
                        <a:pt x="220" y="16"/>
                      </a:lnTo>
                      <a:lnTo>
                        <a:pt x="20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09" name="Freeform 712">
                  <a:extLst>
                    <a:ext uri="{FF2B5EF4-FFF2-40B4-BE49-F238E27FC236}">
                      <a16:creationId xmlns:a16="http://schemas.microsoft.com/office/drawing/2014/main" id="{B7026BA8-D661-45AE-9232-2CF16C0EC782}"/>
                    </a:ext>
                  </a:extLst>
                </p:cNvPr>
                <p:cNvSpPr>
                  <a:spLocks/>
                </p:cNvSpPr>
                <p:nvPr/>
              </p:nvSpPr>
              <p:spPr bwMode="gray">
                <a:xfrm>
                  <a:off x="19288" y="13026"/>
                  <a:ext cx="17" cy="32"/>
                </a:xfrm>
                <a:custGeom>
                  <a:avLst/>
                  <a:gdLst>
                    <a:gd name="T0" fmla="*/ 4 w 17"/>
                    <a:gd name="T1" fmla="*/ 0 h 32"/>
                    <a:gd name="T2" fmla="*/ 0 w 17"/>
                    <a:gd name="T3" fmla="*/ 12 h 32"/>
                    <a:gd name="T4" fmla="*/ 4 w 17"/>
                    <a:gd name="T5" fmla="*/ 24 h 32"/>
                    <a:gd name="T6" fmla="*/ 4 w 17"/>
                    <a:gd name="T7" fmla="*/ 32 h 32"/>
                    <a:gd name="T8" fmla="*/ 17 w 17"/>
                    <a:gd name="T9" fmla="*/ 24 h 32"/>
                    <a:gd name="T10" fmla="*/ 17 w 17"/>
                    <a:gd name="T11" fmla="*/ 12 h 32"/>
                    <a:gd name="T12" fmla="*/ 4 w 17"/>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7" h="32">
                      <a:moveTo>
                        <a:pt x="4" y="0"/>
                      </a:moveTo>
                      <a:lnTo>
                        <a:pt x="0" y="12"/>
                      </a:lnTo>
                      <a:lnTo>
                        <a:pt x="4" y="24"/>
                      </a:lnTo>
                      <a:lnTo>
                        <a:pt x="4" y="32"/>
                      </a:lnTo>
                      <a:lnTo>
                        <a:pt x="17" y="24"/>
                      </a:lnTo>
                      <a:lnTo>
                        <a:pt x="17" y="12"/>
                      </a:lnTo>
                      <a:lnTo>
                        <a:pt x="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0" name="Freeform 713">
                  <a:extLst>
                    <a:ext uri="{FF2B5EF4-FFF2-40B4-BE49-F238E27FC236}">
                      <a16:creationId xmlns:a16="http://schemas.microsoft.com/office/drawing/2014/main" id="{D87DAEFE-D54E-43CA-807C-53B2C516EDD0}"/>
                    </a:ext>
                  </a:extLst>
                </p:cNvPr>
                <p:cNvSpPr>
                  <a:spLocks/>
                </p:cNvSpPr>
                <p:nvPr/>
              </p:nvSpPr>
              <p:spPr bwMode="gray">
                <a:xfrm>
                  <a:off x="19528" y="13034"/>
                  <a:ext cx="33" cy="33"/>
                </a:xfrm>
                <a:custGeom>
                  <a:avLst/>
                  <a:gdLst>
                    <a:gd name="T0" fmla="*/ 13 w 33"/>
                    <a:gd name="T1" fmla="*/ 24 h 33"/>
                    <a:gd name="T2" fmla="*/ 21 w 33"/>
                    <a:gd name="T3" fmla="*/ 33 h 33"/>
                    <a:gd name="T4" fmla="*/ 33 w 33"/>
                    <a:gd name="T5" fmla="*/ 29 h 33"/>
                    <a:gd name="T6" fmla="*/ 29 w 33"/>
                    <a:gd name="T7" fmla="*/ 16 h 33"/>
                    <a:gd name="T8" fmla="*/ 21 w 33"/>
                    <a:gd name="T9" fmla="*/ 12 h 33"/>
                    <a:gd name="T10" fmla="*/ 13 w 33"/>
                    <a:gd name="T11" fmla="*/ 0 h 33"/>
                    <a:gd name="T12" fmla="*/ 0 w 33"/>
                    <a:gd name="T13" fmla="*/ 4 h 33"/>
                    <a:gd name="T14" fmla="*/ 4 w 33"/>
                    <a:gd name="T15" fmla="*/ 16 h 33"/>
                    <a:gd name="T16" fmla="*/ 13 w 33"/>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3" y="24"/>
                      </a:moveTo>
                      <a:lnTo>
                        <a:pt x="21" y="33"/>
                      </a:lnTo>
                      <a:lnTo>
                        <a:pt x="33" y="29"/>
                      </a:lnTo>
                      <a:lnTo>
                        <a:pt x="29" y="16"/>
                      </a:lnTo>
                      <a:lnTo>
                        <a:pt x="21" y="12"/>
                      </a:lnTo>
                      <a:lnTo>
                        <a:pt x="13" y="0"/>
                      </a:lnTo>
                      <a:lnTo>
                        <a:pt x="0" y="4"/>
                      </a:lnTo>
                      <a:lnTo>
                        <a:pt x="4" y="16"/>
                      </a:lnTo>
                      <a:lnTo>
                        <a:pt x="13"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1" name="Freeform 714">
                  <a:extLst>
                    <a:ext uri="{FF2B5EF4-FFF2-40B4-BE49-F238E27FC236}">
                      <a16:creationId xmlns:a16="http://schemas.microsoft.com/office/drawing/2014/main" id="{99DA1BEF-FAB5-4F87-B5F4-BBA2DD444B65}"/>
                    </a:ext>
                  </a:extLst>
                </p:cNvPr>
                <p:cNvSpPr>
                  <a:spLocks/>
                </p:cNvSpPr>
                <p:nvPr/>
              </p:nvSpPr>
              <p:spPr bwMode="gray">
                <a:xfrm>
                  <a:off x="18849" y="12741"/>
                  <a:ext cx="89" cy="33"/>
                </a:xfrm>
                <a:custGeom>
                  <a:avLst/>
                  <a:gdLst>
                    <a:gd name="T0" fmla="*/ 65 w 89"/>
                    <a:gd name="T1" fmla="*/ 12 h 33"/>
                    <a:gd name="T2" fmla="*/ 53 w 89"/>
                    <a:gd name="T3" fmla="*/ 0 h 33"/>
                    <a:gd name="T4" fmla="*/ 40 w 89"/>
                    <a:gd name="T5" fmla="*/ 0 h 33"/>
                    <a:gd name="T6" fmla="*/ 28 w 89"/>
                    <a:gd name="T7" fmla="*/ 8 h 33"/>
                    <a:gd name="T8" fmla="*/ 8 w 89"/>
                    <a:gd name="T9" fmla="*/ 12 h 33"/>
                    <a:gd name="T10" fmla="*/ 0 w 89"/>
                    <a:gd name="T11" fmla="*/ 25 h 33"/>
                    <a:gd name="T12" fmla="*/ 12 w 89"/>
                    <a:gd name="T13" fmla="*/ 33 h 33"/>
                    <a:gd name="T14" fmla="*/ 49 w 89"/>
                    <a:gd name="T15" fmla="*/ 29 h 33"/>
                    <a:gd name="T16" fmla="*/ 53 w 89"/>
                    <a:gd name="T17" fmla="*/ 33 h 33"/>
                    <a:gd name="T18" fmla="*/ 65 w 89"/>
                    <a:gd name="T19" fmla="*/ 25 h 33"/>
                    <a:gd name="T20" fmla="*/ 77 w 89"/>
                    <a:gd name="T21" fmla="*/ 20 h 33"/>
                    <a:gd name="T22" fmla="*/ 89 w 89"/>
                    <a:gd name="T23" fmla="*/ 25 h 33"/>
                    <a:gd name="T24" fmla="*/ 89 w 89"/>
                    <a:gd name="T25" fmla="*/ 12 h 33"/>
                    <a:gd name="T26" fmla="*/ 77 w 89"/>
                    <a:gd name="T27" fmla="*/ 16 h 33"/>
                    <a:gd name="T28" fmla="*/ 65 w 89"/>
                    <a:gd name="T2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33">
                      <a:moveTo>
                        <a:pt x="65" y="12"/>
                      </a:moveTo>
                      <a:lnTo>
                        <a:pt x="53" y="0"/>
                      </a:lnTo>
                      <a:lnTo>
                        <a:pt x="40" y="0"/>
                      </a:lnTo>
                      <a:lnTo>
                        <a:pt x="28" y="8"/>
                      </a:lnTo>
                      <a:lnTo>
                        <a:pt x="8" y="12"/>
                      </a:lnTo>
                      <a:lnTo>
                        <a:pt x="0" y="25"/>
                      </a:lnTo>
                      <a:lnTo>
                        <a:pt x="12" y="33"/>
                      </a:lnTo>
                      <a:lnTo>
                        <a:pt x="49" y="29"/>
                      </a:lnTo>
                      <a:lnTo>
                        <a:pt x="53" y="33"/>
                      </a:lnTo>
                      <a:lnTo>
                        <a:pt x="65" y="25"/>
                      </a:lnTo>
                      <a:lnTo>
                        <a:pt x="77" y="20"/>
                      </a:lnTo>
                      <a:lnTo>
                        <a:pt x="89" y="25"/>
                      </a:lnTo>
                      <a:lnTo>
                        <a:pt x="89" y="12"/>
                      </a:lnTo>
                      <a:lnTo>
                        <a:pt x="77" y="16"/>
                      </a:lnTo>
                      <a:lnTo>
                        <a:pt x="65"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2" name="Freeform 715">
                  <a:extLst>
                    <a:ext uri="{FF2B5EF4-FFF2-40B4-BE49-F238E27FC236}">
                      <a16:creationId xmlns:a16="http://schemas.microsoft.com/office/drawing/2014/main" id="{62D8954B-421D-4524-9150-29C2C99EF033}"/>
                    </a:ext>
                  </a:extLst>
                </p:cNvPr>
                <p:cNvSpPr>
                  <a:spLocks/>
                </p:cNvSpPr>
                <p:nvPr/>
              </p:nvSpPr>
              <p:spPr bwMode="gray">
                <a:xfrm>
                  <a:off x="19549" y="13071"/>
                  <a:ext cx="16" cy="16"/>
                </a:xfrm>
                <a:custGeom>
                  <a:avLst/>
                  <a:gdLst>
                    <a:gd name="T0" fmla="*/ 0 w 16"/>
                    <a:gd name="T1" fmla="*/ 12 h 16"/>
                    <a:gd name="T2" fmla="*/ 12 w 16"/>
                    <a:gd name="T3" fmla="*/ 16 h 16"/>
                    <a:gd name="T4" fmla="*/ 16 w 16"/>
                    <a:gd name="T5" fmla="*/ 12 h 16"/>
                    <a:gd name="T6" fmla="*/ 12 w 16"/>
                    <a:gd name="T7" fmla="*/ 0 h 16"/>
                    <a:gd name="T8" fmla="*/ 0 w 16"/>
                    <a:gd name="T9" fmla="*/ 12 h 16"/>
                  </a:gdLst>
                  <a:ahLst/>
                  <a:cxnLst>
                    <a:cxn ang="0">
                      <a:pos x="T0" y="T1"/>
                    </a:cxn>
                    <a:cxn ang="0">
                      <a:pos x="T2" y="T3"/>
                    </a:cxn>
                    <a:cxn ang="0">
                      <a:pos x="T4" y="T5"/>
                    </a:cxn>
                    <a:cxn ang="0">
                      <a:pos x="T6" y="T7"/>
                    </a:cxn>
                    <a:cxn ang="0">
                      <a:pos x="T8" y="T9"/>
                    </a:cxn>
                  </a:cxnLst>
                  <a:rect l="0" t="0" r="r" b="b"/>
                  <a:pathLst>
                    <a:path w="16" h="16">
                      <a:moveTo>
                        <a:pt x="0" y="12"/>
                      </a:moveTo>
                      <a:lnTo>
                        <a:pt x="12" y="16"/>
                      </a:lnTo>
                      <a:lnTo>
                        <a:pt x="16" y="12"/>
                      </a:lnTo>
                      <a:lnTo>
                        <a:pt x="12"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3" name="Freeform 716">
                  <a:extLst>
                    <a:ext uri="{FF2B5EF4-FFF2-40B4-BE49-F238E27FC236}">
                      <a16:creationId xmlns:a16="http://schemas.microsoft.com/office/drawing/2014/main" id="{3A6E6B7E-D912-4C1F-9C47-5FA24C401E43}"/>
                    </a:ext>
                  </a:extLst>
                </p:cNvPr>
                <p:cNvSpPr>
                  <a:spLocks/>
                </p:cNvSpPr>
                <p:nvPr/>
              </p:nvSpPr>
              <p:spPr bwMode="gray">
                <a:xfrm>
                  <a:off x="17437" y="11150"/>
                  <a:ext cx="2441" cy="1839"/>
                </a:xfrm>
                <a:custGeom>
                  <a:avLst/>
                  <a:gdLst>
                    <a:gd name="T0" fmla="*/ 2413 w 2441"/>
                    <a:gd name="T1" fmla="*/ 960 h 1839"/>
                    <a:gd name="T2" fmla="*/ 2327 w 2441"/>
                    <a:gd name="T3" fmla="*/ 826 h 1839"/>
                    <a:gd name="T4" fmla="*/ 2258 w 2441"/>
                    <a:gd name="T5" fmla="*/ 737 h 1839"/>
                    <a:gd name="T6" fmla="*/ 2181 w 2441"/>
                    <a:gd name="T7" fmla="*/ 651 h 1839"/>
                    <a:gd name="T8" fmla="*/ 2079 w 2441"/>
                    <a:gd name="T9" fmla="*/ 558 h 1839"/>
                    <a:gd name="T10" fmla="*/ 1990 w 2441"/>
                    <a:gd name="T11" fmla="*/ 423 h 1839"/>
                    <a:gd name="T12" fmla="*/ 1937 w 2441"/>
                    <a:gd name="T13" fmla="*/ 281 h 1839"/>
                    <a:gd name="T14" fmla="*/ 1835 w 2441"/>
                    <a:gd name="T15" fmla="*/ 195 h 1839"/>
                    <a:gd name="T16" fmla="*/ 1790 w 2441"/>
                    <a:gd name="T17" fmla="*/ 37 h 1839"/>
                    <a:gd name="T18" fmla="*/ 1721 w 2441"/>
                    <a:gd name="T19" fmla="*/ 98 h 1839"/>
                    <a:gd name="T20" fmla="*/ 1713 w 2441"/>
                    <a:gd name="T21" fmla="*/ 228 h 1839"/>
                    <a:gd name="T22" fmla="*/ 1689 w 2441"/>
                    <a:gd name="T23" fmla="*/ 370 h 1839"/>
                    <a:gd name="T24" fmla="*/ 1570 w 2441"/>
                    <a:gd name="T25" fmla="*/ 403 h 1839"/>
                    <a:gd name="T26" fmla="*/ 1428 w 2441"/>
                    <a:gd name="T27" fmla="*/ 318 h 1839"/>
                    <a:gd name="T28" fmla="*/ 1379 w 2441"/>
                    <a:gd name="T29" fmla="*/ 191 h 1839"/>
                    <a:gd name="T30" fmla="*/ 1416 w 2441"/>
                    <a:gd name="T31" fmla="*/ 86 h 1839"/>
                    <a:gd name="T32" fmla="*/ 1322 w 2441"/>
                    <a:gd name="T33" fmla="*/ 94 h 1839"/>
                    <a:gd name="T34" fmla="*/ 1168 w 2441"/>
                    <a:gd name="T35" fmla="*/ 37 h 1839"/>
                    <a:gd name="T36" fmla="*/ 1159 w 2441"/>
                    <a:gd name="T37" fmla="*/ 90 h 1839"/>
                    <a:gd name="T38" fmla="*/ 1029 w 2441"/>
                    <a:gd name="T39" fmla="*/ 134 h 1839"/>
                    <a:gd name="T40" fmla="*/ 1005 w 2441"/>
                    <a:gd name="T41" fmla="*/ 252 h 1839"/>
                    <a:gd name="T42" fmla="*/ 911 w 2441"/>
                    <a:gd name="T43" fmla="*/ 273 h 1839"/>
                    <a:gd name="T44" fmla="*/ 850 w 2441"/>
                    <a:gd name="T45" fmla="*/ 195 h 1839"/>
                    <a:gd name="T46" fmla="*/ 765 w 2441"/>
                    <a:gd name="T47" fmla="*/ 236 h 1839"/>
                    <a:gd name="T48" fmla="*/ 724 w 2441"/>
                    <a:gd name="T49" fmla="*/ 293 h 1839"/>
                    <a:gd name="T50" fmla="*/ 671 w 2441"/>
                    <a:gd name="T51" fmla="*/ 346 h 1839"/>
                    <a:gd name="T52" fmla="*/ 626 w 2441"/>
                    <a:gd name="T53" fmla="*/ 387 h 1839"/>
                    <a:gd name="T54" fmla="*/ 553 w 2441"/>
                    <a:gd name="T55" fmla="*/ 387 h 1839"/>
                    <a:gd name="T56" fmla="*/ 496 w 2441"/>
                    <a:gd name="T57" fmla="*/ 529 h 1839"/>
                    <a:gd name="T58" fmla="*/ 325 w 2441"/>
                    <a:gd name="T59" fmla="*/ 590 h 1839"/>
                    <a:gd name="T60" fmla="*/ 167 w 2441"/>
                    <a:gd name="T61" fmla="*/ 643 h 1839"/>
                    <a:gd name="T62" fmla="*/ 57 w 2441"/>
                    <a:gd name="T63" fmla="*/ 696 h 1839"/>
                    <a:gd name="T64" fmla="*/ 16 w 2441"/>
                    <a:gd name="T65" fmla="*/ 834 h 1839"/>
                    <a:gd name="T66" fmla="*/ 49 w 2441"/>
                    <a:gd name="T67" fmla="*/ 977 h 1839"/>
                    <a:gd name="T68" fmla="*/ 20 w 2441"/>
                    <a:gd name="T69" fmla="*/ 977 h 1839"/>
                    <a:gd name="T70" fmla="*/ 57 w 2441"/>
                    <a:gd name="T71" fmla="*/ 1087 h 1839"/>
                    <a:gd name="T72" fmla="*/ 118 w 2441"/>
                    <a:gd name="T73" fmla="*/ 1253 h 1839"/>
                    <a:gd name="T74" fmla="*/ 146 w 2441"/>
                    <a:gd name="T75" fmla="*/ 1396 h 1839"/>
                    <a:gd name="T76" fmla="*/ 138 w 2441"/>
                    <a:gd name="T77" fmla="*/ 1510 h 1839"/>
                    <a:gd name="T78" fmla="*/ 293 w 2441"/>
                    <a:gd name="T79" fmla="*/ 1550 h 1839"/>
                    <a:gd name="T80" fmla="*/ 443 w 2441"/>
                    <a:gd name="T81" fmla="*/ 1477 h 1839"/>
                    <a:gd name="T82" fmla="*/ 602 w 2441"/>
                    <a:gd name="T83" fmla="*/ 1485 h 1839"/>
                    <a:gd name="T84" fmla="*/ 740 w 2441"/>
                    <a:gd name="T85" fmla="*/ 1388 h 1839"/>
                    <a:gd name="T86" fmla="*/ 895 w 2441"/>
                    <a:gd name="T87" fmla="*/ 1355 h 1839"/>
                    <a:gd name="T88" fmla="*/ 1086 w 2441"/>
                    <a:gd name="T89" fmla="*/ 1314 h 1839"/>
                    <a:gd name="T90" fmla="*/ 1261 w 2441"/>
                    <a:gd name="T91" fmla="*/ 1380 h 1839"/>
                    <a:gd name="T92" fmla="*/ 1339 w 2441"/>
                    <a:gd name="T93" fmla="*/ 1506 h 1839"/>
                    <a:gd name="T94" fmla="*/ 1408 w 2441"/>
                    <a:gd name="T95" fmla="*/ 1485 h 1839"/>
                    <a:gd name="T96" fmla="*/ 1489 w 2441"/>
                    <a:gd name="T97" fmla="*/ 1428 h 1839"/>
                    <a:gd name="T98" fmla="*/ 1428 w 2441"/>
                    <a:gd name="T99" fmla="*/ 1571 h 1839"/>
                    <a:gd name="T100" fmla="*/ 1526 w 2441"/>
                    <a:gd name="T101" fmla="*/ 1563 h 1839"/>
                    <a:gd name="T102" fmla="*/ 1583 w 2441"/>
                    <a:gd name="T103" fmla="*/ 1607 h 1839"/>
                    <a:gd name="T104" fmla="*/ 1611 w 2441"/>
                    <a:gd name="T105" fmla="*/ 1677 h 1839"/>
                    <a:gd name="T106" fmla="*/ 1721 w 2441"/>
                    <a:gd name="T107" fmla="*/ 1778 h 1839"/>
                    <a:gd name="T108" fmla="*/ 1880 w 2441"/>
                    <a:gd name="T109" fmla="*/ 1782 h 1839"/>
                    <a:gd name="T110" fmla="*/ 1949 w 2441"/>
                    <a:gd name="T111" fmla="*/ 1774 h 1839"/>
                    <a:gd name="T112" fmla="*/ 2030 w 2441"/>
                    <a:gd name="T113" fmla="*/ 1807 h 1839"/>
                    <a:gd name="T114" fmla="*/ 2205 w 2441"/>
                    <a:gd name="T115" fmla="*/ 1734 h 1839"/>
                    <a:gd name="T116" fmla="*/ 2242 w 2441"/>
                    <a:gd name="T117" fmla="*/ 1595 h 1839"/>
                    <a:gd name="T118" fmla="*/ 2311 w 2441"/>
                    <a:gd name="T119" fmla="*/ 1445 h 1839"/>
                    <a:gd name="T120" fmla="*/ 2405 w 2441"/>
                    <a:gd name="T121" fmla="*/ 1294 h 1839"/>
                    <a:gd name="T122" fmla="*/ 2441 w 2441"/>
                    <a:gd name="T123" fmla="*/ 1131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1" h="1839">
                      <a:moveTo>
                        <a:pt x="2441" y="1107"/>
                      </a:moveTo>
                      <a:lnTo>
                        <a:pt x="2437" y="1095"/>
                      </a:lnTo>
                      <a:lnTo>
                        <a:pt x="2433" y="1095"/>
                      </a:lnTo>
                      <a:lnTo>
                        <a:pt x="2429" y="1082"/>
                      </a:lnTo>
                      <a:lnTo>
                        <a:pt x="2429" y="1070"/>
                      </a:lnTo>
                      <a:lnTo>
                        <a:pt x="2421" y="1058"/>
                      </a:lnTo>
                      <a:lnTo>
                        <a:pt x="2417" y="1046"/>
                      </a:lnTo>
                      <a:lnTo>
                        <a:pt x="2413" y="1034"/>
                      </a:lnTo>
                      <a:lnTo>
                        <a:pt x="2417" y="1021"/>
                      </a:lnTo>
                      <a:lnTo>
                        <a:pt x="2413" y="1009"/>
                      </a:lnTo>
                      <a:lnTo>
                        <a:pt x="2413" y="997"/>
                      </a:lnTo>
                      <a:lnTo>
                        <a:pt x="2409" y="985"/>
                      </a:lnTo>
                      <a:lnTo>
                        <a:pt x="2409" y="973"/>
                      </a:lnTo>
                      <a:lnTo>
                        <a:pt x="2413" y="960"/>
                      </a:lnTo>
                      <a:lnTo>
                        <a:pt x="2417" y="948"/>
                      </a:lnTo>
                      <a:lnTo>
                        <a:pt x="2405" y="944"/>
                      </a:lnTo>
                      <a:lnTo>
                        <a:pt x="2401" y="940"/>
                      </a:lnTo>
                      <a:lnTo>
                        <a:pt x="2397" y="928"/>
                      </a:lnTo>
                      <a:lnTo>
                        <a:pt x="2401" y="916"/>
                      </a:lnTo>
                      <a:lnTo>
                        <a:pt x="2388" y="908"/>
                      </a:lnTo>
                      <a:lnTo>
                        <a:pt x="2376" y="895"/>
                      </a:lnTo>
                      <a:lnTo>
                        <a:pt x="2372" y="883"/>
                      </a:lnTo>
                      <a:lnTo>
                        <a:pt x="2368" y="875"/>
                      </a:lnTo>
                      <a:lnTo>
                        <a:pt x="2356" y="867"/>
                      </a:lnTo>
                      <a:lnTo>
                        <a:pt x="2348" y="855"/>
                      </a:lnTo>
                      <a:lnTo>
                        <a:pt x="2344" y="842"/>
                      </a:lnTo>
                      <a:lnTo>
                        <a:pt x="2340" y="834"/>
                      </a:lnTo>
                      <a:lnTo>
                        <a:pt x="2327" y="826"/>
                      </a:lnTo>
                      <a:lnTo>
                        <a:pt x="2311" y="826"/>
                      </a:lnTo>
                      <a:lnTo>
                        <a:pt x="2303" y="818"/>
                      </a:lnTo>
                      <a:lnTo>
                        <a:pt x="2291" y="810"/>
                      </a:lnTo>
                      <a:lnTo>
                        <a:pt x="2283" y="798"/>
                      </a:lnTo>
                      <a:lnTo>
                        <a:pt x="2270" y="794"/>
                      </a:lnTo>
                      <a:lnTo>
                        <a:pt x="2274" y="794"/>
                      </a:lnTo>
                      <a:lnTo>
                        <a:pt x="2270" y="781"/>
                      </a:lnTo>
                      <a:lnTo>
                        <a:pt x="2270" y="769"/>
                      </a:lnTo>
                      <a:lnTo>
                        <a:pt x="2266" y="757"/>
                      </a:lnTo>
                      <a:lnTo>
                        <a:pt x="2270" y="745"/>
                      </a:lnTo>
                      <a:lnTo>
                        <a:pt x="2266" y="733"/>
                      </a:lnTo>
                      <a:lnTo>
                        <a:pt x="2266" y="729"/>
                      </a:lnTo>
                      <a:lnTo>
                        <a:pt x="2254" y="724"/>
                      </a:lnTo>
                      <a:lnTo>
                        <a:pt x="2258" y="737"/>
                      </a:lnTo>
                      <a:lnTo>
                        <a:pt x="2234" y="720"/>
                      </a:lnTo>
                      <a:lnTo>
                        <a:pt x="2222" y="708"/>
                      </a:lnTo>
                      <a:lnTo>
                        <a:pt x="2218" y="716"/>
                      </a:lnTo>
                      <a:lnTo>
                        <a:pt x="2222" y="729"/>
                      </a:lnTo>
                      <a:lnTo>
                        <a:pt x="2222" y="737"/>
                      </a:lnTo>
                      <a:lnTo>
                        <a:pt x="2218" y="729"/>
                      </a:lnTo>
                      <a:lnTo>
                        <a:pt x="2205" y="729"/>
                      </a:lnTo>
                      <a:lnTo>
                        <a:pt x="2197" y="716"/>
                      </a:lnTo>
                      <a:lnTo>
                        <a:pt x="2193" y="704"/>
                      </a:lnTo>
                      <a:lnTo>
                        <a:pt x="2193" y="692"/>
                      </a:lnTo>
                      <a:lnTo>
                        <a:pt x="2193" y="680"/>
                      </a:lnTo>
                      <a:lnTo>
                        <a:pt x="2193" y="672"/>
                      </a:lnTo>
                      <a:lnTo>
                        <a:pt x="2181" y="663"/>
                      </a:lnTo>
                      <a:lnTo>
                        <a:pt x="2181" y="651"/>
                      </a:lnTo>
                      <a:lnTo>
                        <a:pt x="2177" y="647"/>
                      </a:lnTo>
                      <a:lnTo>
                        <a:pt x="2173" y="635"/>
                      </a:lnTo>
                      <a:lnTo>
                        <a:pt x="2161" y="627"/>
                      </a:lnTo>
                      <a:lnTo>
                        <a:pt x="2148" y="619"/>
                      </a:lnTo>
                      <a:lnTo>
                        <a:pt x="2144" y="606"/>
                      </a:lnTo>
                      <a:lnTo>
                        <a:pt x="2156" y="602"/>
                      </a:lnTo>
                      <a:lnTo>
                        <a:pt x="2148" y="590"/>
                      </a:lnTo>
                      <a:lnTo>
                        <a:pt x="2140" y="582"/>
                      </a:lnTo>
                      <a:lnTo>
                        <a:pt x="2128" y="582"/>
                      </a:lnTo>
                      <a:lnTo>
                        <a:pt x="2120" y="574"/>
                      </a:lnTo>
                      <a:lnTo>
                        <a:pt x="2108" y="566"/>
                      </a:lnTo>
                      <a:lnTo>
                        <a:pt x="2099" y="566"/>
                      </a:lnTo>
                      <a:lnTo>
                        <a:pt x="2091" y="554"/>
                      </a:lnTo>
                      <a:lnTo>
                        <a:pt x="2079" y="558"/>
                      </a:lnTo>
                      <a:lnTo>
                        <a:pt x="2079" y="554"/>
                      </a:lnTo>
                      <a:lnTo>
                        <a:pt x="2075" y="549"/>
                      </a:lnTo>
                      <a:lnTo>
                        <a:pt x="2071" y="537"/>
                      </a:lnTo>
                      <a:lnTo>
                        <a:pt x="2059" y="537"/>
                      </a:lnTo>
                      <a:lnTo>
                        <a:pt x="2047" y="533"/>
                      </a:lnTo>
                      <a:lnTo>
                        <a:pt x="2034" y="529"/>
                      </a:lnTo>
                      <a:lnTo>
                        <a:pt x="2014" y="513"/>
                      </a:lnTo>
                      <a:lnTo>
                        <a:pt x="2002" y="505"/>
                      </a:lnTo>
                      <a:lnTo>
                        <a:pt x="1998" y="493"/>
                      </a:lnTo>
                      <a:lnTo>
                        <a:pt x="2002" y="480"/>
                      </a:lnTo>
                      <a:lnTo>
                        <a:pt x="1994" y="472"/>
                      </a:lnTo>
                      <a:lnTo>
                        <a:pt x="1981" y="460"/>
                      </a:lnTo>
                      <a:lnTo>
                        <a:pt x="1986" y="436"/>
                      </a:lnTo>
                      <a:lnTo>
                        <a:pt x="1990" y="423"/>
                      </a:lnTo>
                      <a:lnTo>
                        <a:pt x="1986" y="411"/>
                      </a:lnTo>
                      <a:lnTo>
                        <a:pt x="1981" y="403"/>
                      </a:lnTo>
                      <a:lnTo>
                        <a:pt x="1973" y="391"/>
                      </a:lnTo>
                      <a:lnTo>
                        <a:pt x="1977" y="379"/>
                      </a:lnTo>
                      <a:lnTo>
                        <a:pt x="1969" y="383"/>
                      </a:lnTo>
                      <a:lnTo>
                        <a:pt x="1965" y="375"/>
                      </a:lnTo>
                      <a:lnTo>
                        <a:pt x="1957" y="362"/>
                      </a:lnTo>
                      <a:lnTo>
                        <a:pt x="1945" y="350"/>
                      </a:lnTo>
                      <a:lnTo>
                        <a:pt x="1949" y="342"/>
                      </a:lnTo>
                      <a:lnTo>
                        <a:pt x="1949" y="330"/>
                      </a:lnTo>
                      <a:lnTo>
                        <a:pt x="1945" y="318"/>
                      </a:lnTo>
                      <a:lnTo>
                        <a:pt x="1945" y="305"/>
                      </a:lnTo>
                      <a:lnTo>
                        <a:pt x="1937" y="293"/>
                      </a:lnTo>
                      <a:lnTo>
                        <a:pt x="1937" y="281"/>
                      </a:lnTo>
                      <a:lnTo>
                        <a:pt x="1937" y="269"/>
                      </a:lnTo>
                      <a:lnTo>
                        <a:pt x="1941" y="257"/>
                      </a:lnTo>
                      <a:lnTo>
                        <a:pt x="1937" y="257"/>
                      </a:lnTo>
                      <a:lnTo>
                        <a:pt x="1925" y="248"/>
                      </a:lnTo>
                      <a:lnTo>
                        <a:pt x="1912" y="236"/>
                      </a:lnTo>
                      <a:lnTo>
                        <a:pt x="1900" y="232"/>
                      </a:lnTo>
                      <a:lnTo>
                        <a:pt x="1896" y="224"/>
                      </a:lnTo>
                      <a:lnTo>
                        <a:pt x="1892" y="212"/>
                      </a:lnTo>
                      <a:lnTo>
                        <a:pt x="1880" y="220"/>
                      </a:lnTo>
                      <a:lnTo>
                        <a:pt x="1855" y="232"/>
                      </a:lnTo>
                      <a:lnTo>
                        <a:pt x="1847" y="220"/>
                      </a:lnTo>
                      <a:lnTo>
                        <a:pt x="1843" y="208"/>
                      </a:lnTo>
                      <a:lnTo>
                        <a:pt x="1839" y="195"/>
                      </a:lnTo>
                      <a:lnTo>
                        <a:pt x="1835" y="195"/>
                      </a:lnTo>
                      <a:lnTo>
                        <a:pt x="1831" y="183"/>
                      </a:lnTo>
                      <a:lnTo>
                        <a:pt x="1835" y="171"/>
                      </a:lnTo>
                      <a:lnTo>
                        <a:pt x="1831" y="159"/>
                      </a:lnTo>
                      <a:lnTo>
                        <a:pt x="1831" y="147"/>
                      </a:lnTo>
                      <a:lnTo>
                        <a:pt x="1831" y="134"/>
                      </a:lnTo>
                      <a:lnTo>
                        <a:pt x="1823" y="122"/>
                      </a:lnTo>
                      <a:lnTo>
                        <a:pt x="1819" y="110"/>
                      </a:lnTo>
                      <a:lnTo>
                        <a:pt x="1815" y="98"/>
                      </a:lnTo>
                      <a:lnTo>
                        <a:pt x="1807" y="86"/>
                      </a:lnTo>
                      <a:lnTo>
                        <a:pt x="1815" y="77"/>
                      </a:lnTo>
                      <a:lnTo>
                        <a:pt x="1807" y="73"/>
                      </a:lnTo>
                      <a:lnTo>
                        <a:pt x="1794" y="61"/>
                      </a:lnTo>
                      <a:lnTo>
                        <a:pt x="1790" y="49"/>
                      </a:lnTo>
                      <a:lnTo>
                        <a:pt x="1790" y="37"/>
                      </a:lnTo>
                      <a:lnTo>
                        <a:pt x="1790" y="25"/>
                      </a:lnTo>
                      <a:lnTo>
                        <a:pt x="1782" y="16"/>
                      </a:lnTo>
                      <a:lnTo>
                        <a:pt x="1770" y="12"/>
                      </a:lnTo>
                      <a:lnTo>
                        <a:pt x="1778" y="0"/>
                      </a:lnTo>
                      <a:lnTo>
                        <a:pt x="1766" y="0"/>
                      </a:lnTo>
                      <a:lnTo>
                        <a:pt x="1762" y="8"/>
                      </a:lnTo>
                      <a:lnTo>
                        <a:pt x="1750" y="21"/>
                      </a:lnTo>
                      <a:lnTo>
                        <a:pt x="1750" y="33"/>
                      </a:lnTo>
                      <a:lnTo>
                        <a:pt x="1745" y="45"/>
                      </a:lnTo>
                      <a:lnTo>
                        <a:pt x="1741" y="57"/>
                      </a:lnTo>
                      <a:lnTo>
                        <a:pt x="1737" y="65"/>
                      </a:lnTo>
                      <a:lnTo>
                        <a:pt x="1737" y="82"/>
                      </a:lnTo>
                      <a:lnTo>
                        <a:pt x="1729" y="86"/>
                      </a:lnTo>
                      <a:lnTo>
                        <a:pt x="1721" y="98"/>
                      </a:lnTo>
                      <a:lnTo>
                        <a:pt x="1717" y="110"/>
                      </a:lnTo>
                      <a:lnTo>
                        <a:pt x="1729" y="110"/>
                      </a:lnTo>
                      <a:lnTo>
                        <a:pt x="1737" y="122"/>
                      </a:lnTo>
                      <a:lnTo>
                        <a:pt x="1729" y="122"/>
                      </a:lnTo>
                      <a:lnTo>
                        <a:pt x="1717" y="134"/>
                      </a:lnTo>
                      <a:lnTo>
                        <a:pt x="1717" y="147"/>
                      </a:lnTo>
                      <a:lnTo>
                        <a:pt x="1721" y="159"/>
                      </a:lnTo>
                      <a:lnTo>
                        <a:pt x="1721" y="159"/>
                      </a:lnTo>
                      <a:lnTo>
                        <a:pt x="1713" y="167"/>
                      </a:lnTo>
                      <a:lnTo>
                        <a:pt x="1709" y="179"/>
                      </a:lnTo>
                      <a:lnTo>
                        <a:pt x="1709" y="191"/>
                      </a:lnTo>
                      <a:lnTo>
                        <a:pt x="1713" y="204"/>
                      </a:lnTo>
                      <a:lnTo>
                        <a:pt x="1717" y="216"/>
                      </a:lnTo>
                      <a:lnTo>
                        <a:pt x="1713" y="228"/>
                      </a:lnTo>
                      <a:lnTo>
                        <a:pt x="1713" y="240"/>
                      </a:lnTo>
                      <a:lnTo>
                        <a:pt x="1717" y="248"/>
                      </a:lnTo>
                      <a:lnTo>
                        <a:pt x="1721" y="261"/>
                      </a:lnTo>
                      <a:lnTo>
                        <a:pt x="1717" y="273"/>
                      </a:lnTo>
                      <a:lnTo>
                        <a:pt x="1713" y="281"/>
                      </a:lnTo>
                      <a:lnTo>
                        <a:pt x="1709" y="289"/>
                      </a:lnTo>
                      <a:lnTo>
                        <a:pt x="1705" y="305"/>
                      </a:lnTo>
                      <a:lnTo>
                        <a:pt x="1705" y="318"/>
                      </a:lnTo>
                      <a:lnTo>
                        <a:pt x="1705" y="326"/>
                      </a:lnTo>
                      <a:lnTo>
                        <a:pt x="1705" y="330"/>
                      </a:lnTo>
                      <a:lnTo>
                        <a:pt x="1701" y="342"/>
                      </a:lnTo>
                      <a:lnTo>
                        <a:pt x="1697" y="354"/>
                      </a:lnTo>
                      <a:lnTo>
                        <a:pt x="1693" y="366"/>
                      </a:lnTo>
                      <a:lnTo>
                        <a:pt x="1689" y="370"/>
                      </a:lnTo>
                      <a:lnTo>
                        <a:pt x="1680" y="383"/>
                      </a:lnTo>
                      <a:lnTo>
                        <a:pt x="1676" y="395"/>
                      </a:lnTo>
                      <a:lnTo>
                        <a:pt x="1672" y="403"/>
                      </a:lnTo>
                      <a:lnTo>
                        <a:pt x="1664" y="419"/>
                      </a:lnTo>
                      <a:lnTo>
                        <a:pt x="1656" y="423"/>
                      </a:lnTo>
                      <a:lnTo>
                        <a:pt x="1644" y="427"/>
                      </a:lnTo>
                      <a:lnTo>
                        <a:pt x="1632" y="427"/>
                      </a:lnTo>
                      <a:lnTo>
                        <a:pt x="1619" y="427"/>
                      </a:lnTo>
                      <a:lnTo>
                        <a:pt x="1615" y="427"/>
                      </a:lnTo>
                      <a:lnTo>
                        <a:pt x="1607" y="419"/>
                      </a:lnTo>
                      <a:lnTo>
                        <a:pt x="1599" y="419"/>
                      </a:lnTo>
                      <a:lnTo>
                        <a:pt x="1591" y="411"/>
                      </a:lnTo>
                      <a:lnTo>
                        <a:pt x="1579" y="407"/>
                      </a:lnTo>
                      <a:lnTo>
                        <a:pt x="1570" y="403"/>
                      </a:lnTo>
                      <a:lnTo>
                        <a:pt x="1566" y="391"/>
                      </a:lnTo>
                      <a:lnTo>
                        <a:pt x="1558" y="379"/>
                      </a:lnTo>
                      <a:lnTo>
                        <a:pt x="1546" y="379"/>
                      </a:lnTo>
                      <a:lnTo>
                        <a:pt x="1538" y="370"/>
                      </a:lnTo>
                      <a:lnTo>
                        <a:pt x="1522" y="370"/>
                      </a:lnTo>
                      <a:lnTo>
                        <a:pt x="1509" y="366"/>
                      </a:lnTo>
                      <a:lnTo>
                        <a:pt x="1497" y="358"/>
                      </a:lnTo>
                      <a:lnTo>
                        <a:pt x="1497" y="354"/>
                      </a:lnTo>
                      <a:lnTo>
                        <a:pt x="1489" y="342"/>
                      </a:lnTo>
                      <a:lnTo>
                        <a:pt x="1473" y="334"/>
                      </a:lnTo>
                      <a:lnTo>
                        <a:pt x="1461" y="330"/>
                      </a:lnTo>
                      <a:lnTo>
                        <a:pt x="1452" y="322"/>
                      </a:lnTo>
                      <a:lnTo>
                        <a:pt x="1440" y="318"/>
                      </a:lnTo>
                      <a:lnTo>
                        <a:pt x="1428" y="318"/>
                      </a:lnTo>
                      <a:lnTo>
                        <a:pt x="1416" y="309"/>
                      </a:lnTo>
                      <a:lnTo>
                        <a:pt x="1408" y="305"/>
                      </a:lnTo>
                      <a:lnTo>
                        <a:pt x="1400" y="297"/>
                      </a:lnTo>
                      <a:lnTo>
                        <a:pt x="1391" y="285"/>
                      </a:lnTo>
                      <a:lnTo>
                        <a:pt x="1379" y="281"/>
                      </a:lnTo>
                      <a:lnTo>
                        <a:pt x="1367" y="273"/>
                      </a:lnTo>
                      <a:lnTo>
                        <a:pt x="1359" y="265"/>
                      </a:lnTo>
                      <a:lnTo>
                        <a:pt x="1343" y="257"/>
                      </a:lnTo>
                      <a:lnTo>
                        <a:pt x="1343" y="244"/>
                      </a:lnTo>
                      <a:lnTo>
                        <a:pt x="1351" y="240"/>
                      </a:lnTo>
                      <a:lnTo>
                        <a:pt x="1355" y="228"/>
                      </a:lnTo>
                      <a:lnTo>
                        <a:pt x="1367" y="216"/>
                      </a:lnTo>
                      <a:lnTo>
                        <a:pt x="1375" y="204"/>
                      </a:lnTo>
                      <a:lnTo>
                        <a:pt x="1379" y="191"/>
                      </a:lnTo>
                      <a:lnTo>
                        <a:pt x="1383" y="179"/>
                      </a:lnTo>
                      <a:lnTo>
                        <a:pt x="1371" y="183"/>
                      </a:lnTo>
                      <a:lnTo>
                        <a:pt x="1371" y="171"/>
                      </a:lnTo>
                      <a:lnTo>
                        <a:pt x="1371" y="159"/>
                      </a:lnTo>
                      <a:lnTo>
                        <a:pt x="1383" y="151"/>
                      </a:lnTo>
                      <a:lnTo>
                        <a:pt x="1396" y="147"/>
                      </a:lnTo>
                      <a:lnTo>
                        <a:pt x="1408" y="151"/>
                      </a:lnTo>
                      <a:lnTo>
                        <a:pt x="1408" y="139"/>
                      </a:lnTo>
                      <a:lnTo>
                        <a:pt x="1408" y="126"/>
                      </a:lnTo>
                      <a:lnTo>
                        <a:pt x="1416" y="122"/>
                      </a:lnTo>
                      <a:lnTo>
                        <a:pt x="1424" y="110"/>
                      </a:lnTo>
                      <a:lnTo>
                        <a:pt x="1436" y="102"/>
                      </a:lnTo>
                      <a:lnTo>
                        <a:pt x="1428" y="86"/>
                      </a:lnTo>
                      <a:lnTo>
                        <a:pt x="1416" y="86"/>
                      </a:lnTo>
                      <a:lnTo>
                        <a:pt x="1412" y="73"/>
                      </a:lnTo>
                      <a:lnTo>
                        <a:pt x="1400" y="77"/>
                      </a:lnTo>
                      <a:lnTo>
                        <a:pt x="1400" y="90"/>
                      </a:lnTo>
                      <a:lnTo>
                        <a:pt x="1396" y="102"/>
                      </a:lnTo>
                      <a:lnTo>
                        <a:pt x="1383" y="102"/>
                      </a:lnTo>
                      <a:lnTo>
                        <a:pt x="1379" y="98"/>
                      </a:lnTo>
                      <a:lnTo>
                        <a:pt x="1371" y="86"/>
                      </a:lnTo>
                      <a:lnTo>
                        <a:pt x="1359" y="94"/>
                      </a:lnTo>
                      <a:lnTo>
                        <a:pt x="1367" y="82"/>
                      </a:lnTo>
                      <a:lnTo>
                        <a:pt x="1367" y="65"/>
                      </a:lnTo>
                      <a:lnTo>
                        <a:pt x="1359" y="82"/>
                      </a:lnTo>
                      <a:lnTo>
                        <a:pt x="1347" y="86"/>
                      </a:lnTo>
                      <a:lnTo>
                        <a:pt x="1334" y="90"/>
                      </a:lnTo>
                      <a:lnTo>
                        <a:pt x="1322" y="94"/>
                      </a:lnTo>
                      <a:lnTo>
                        <a:pt x="1310" y="86"/>
                      </a:lnTo>
                      <a:lnTo>
                        <a:pt x="1298" y="77"/>
                      </a:lnTo>
                      <a:lnTo>
                        <a:pt x="1286" y="82"/>
                      </a:lnTo>
                      <a:lnTo>
                        <a:pt x="1265" y="69"/>
                      </a:lnTo>
                      <a:lnTo>
                        <a:pt x="1253" y="61"/>
                      </a:lnTo>
                      <a:lnTo>
                        <a:pt x="1241" y="61"/>
                      </a:lnTo>
                      <a:lnTo>
                        <a:pt x="1229" y="61"/>
                      </a:lnTo>
                      <a:lnTo>
                        <a:pt x="1221" y="57"/>
                      </a:lnTo>
                      <a:lnTo>
                        <a:pt x="1204" y="57"/>
                      </a:lnTo>
                      <a:lnTo>
                        <a:pt x="1200" y="45"/>
                      </a:lnTo>
                      <a:lnTo>
                        <a:pt x="1196" y="37"/>
                      </a:lnTo>
                      <a:lnTo>
                        <a:pt x="1184" y="45"/>
                      </a:lnTo>
                      <a:lnTo>
                        <a:pt x="1172" y="37"/>
                      </a:lnTo>
                      <a:lnTo>
                        <a:pt x="1168" y="37"/>
                      </a:lnTo>
                      <a:lnTo>
                        <a:pt x="1159" y="25"/>
                      </a:lnTo>
                      <a:lnTo>
                        <a:pt x="1147" y="25"/>
                      </a:lnTo>
                      <a:lnTo>
                        <a:pt x="1147" y="37"/>
                      </a:lnTo>
                      <a:lnTo>
                        <a:pt x="1139" y="25"/>
                      </a:lnTo>
                      <a:lnTo>
                        <a:pt x="1127" y="33"/>
                      </a:lnTo>
                      <a:lnTo>
                        <a:pt x="1135" y="37"/>
                      </a:lnTo>
                      <a:lnTo>
                        <a:pt x="1143" y="49"/>
                      </a:lnTo>
                      <a:lnTo>
                        <a:pt x="1155" y="41"/>
                      </a:lnTo>
                      <a:lnTo>
                        <a:pt x="1168" y="49"/>
                      </a:lnTo>
                      <a:lnTo>
                        <a:pt x="1176" y="57"/>
                      </a:lnTo>
                      <a:lnTo>
                        <a:pt x="1176" y="69"/>
                      </a:lnTo>
                      <a:lnTo>
                        <a:pt x="1172" y="82"/>
                      </a:lnTo>
                      <a:lnTo>
                        <a:pt x="1159" y="90"/>
                      </a:lnTo>
                      <a:lnTo>
                        <a:pt x="1159" y="90"/>
                      </a:lnTo>
                      <a:lnTo>
                        <a:pt x="1147" y="90"/>
                      </a:lnTo>
                      <a:lnTo>
                        <a:pt x="1135" y="94"/>
                      </a:lnTo>
                      <a:lnTo>
                        <a:pt x="1123" y="94"/>
                      </a:lnTo>
                      <a:lnTo>
                        <a:pt x="1111" y="94"/>
                      </a:lnTo>
                      <a:lnTo>
                        <a:pt x="1098" y="94"/>
                      </a:lnTo>
                      <a:lnTo>
                        <a:pt x="1090" y="90"/>
                      </a:lnTo>
                      <a:lnTo>
                        <a:pt x="1078" y="90"/>
                      </a:lnTo>
                      <a:lnTo>
                        <a:pt x="1078" y="102"/>
                      </a:lnTo>
                      <a:lnTo>
                        <a:pt x="1066" y="106"/>
                      </a:lnTo>
                      <a:lnTo>
                        <a:pt x="1066" y="110"/>
                      </a:lnTo>
                      <a:lnTo>
                        <a:pt x="1054" y="106"/>
                      </a:lnTo>
                      <a:lnTo>
                        <a:pt x="1050" y="118"/>
                      </a:lnTo>
                      <a:lnTo>
                        <a:pt x="1037" y="122"/>
                      </a:lnTo>
                      <a:lnTo>
                        <a:pt x="1029" y="134"/>
                      </a:lnTo>
                      <a:lnTo>
                        <a:pt x="1021" y="134"/>
                      </a:lnTo>
                      <a:lnTo>
                        <a:pt x="1021" y="147"/>
                      </a:lnTo>
                      <a:lnTo>
                        <a:pt x="1037" y="159"/>
                      </a:lnTo>
                      <a:lnTo>
                        <a:pt x="1029" y="163"/>
                      </a:lnTo>
                      <a:lnTo>
                        <a:pt x="1017" y="171"/>
                      </a:lnTo>
                      <a:lnTo>
                        <a:pt x="1005" y="175"/>
                      </a:lnTo>
                      <a:lnTo>
                        <a:pt x="1001" y="187"/>
                      </a:lnTo>
                      <a:lnTo>
                        <a:pt x="1001" y="200"/>
                      </a:lnTo>
                      <a:lnTo>
                        <a:pt x="989" y="204"/>
                      </a:lnTo>
                      <a:lnTo>
                        <a:pt x="985" y="208"/>
                      </a:lnTo>
                      <a:lnTo>
                        <a:pt x="980" y="220"/>
                      </a:lnTo>
                      <a:lnTo>
                        <a:pt x="985" y="232"/>
                      </a:lnTo>
                      <a:lnTo>
                        <a:pt x="993" y="240"/>
                      </a:lnTo>
                      <a:lnTo>
                        <a:pt x="1005" y="252"/>
                      </a:lnTo>
                      <a:lnTo>
                        <a:pt x="993" y="257"/>
                      </a:lnTo>
                      <a:lnTo>
                        <a:pt x="997" y="269"/>
                      </a:lnTo>
                      <a:lnTo>
                        <a:pt x="1001" y="273"/>
                      </a:lnTo>
                      <a:lnTo>
                        <a:pt x="993" y="269"/>
                      </a:lnTo>
                      <a:lnTo>
                        <a:pt x="980" y="257"/>
                      </a:lnTo>
                      <a:lnTo>
                        <a:pt x="968" y="252"/>
                      </a:lnTo>
                      <a:lnTo>
                        <a:pt x="968" y="265"/>
                      </a:lnTo>
                      <a:lnTo>
                        <a:pt x="956" y="252"/>
                      </a:lnTo>
                      <a:lnTo>
                        <a:pt x="944" y="252"/>
                      </a:lnTo>
                      <a:lnTo>
                        <a:pt x="936" y="248"/>
                      </a:lnTo>
                      <a:lnTo>
                        <a:pt x="919" y="252"/>
                      </a:lnTo>
                      <a:lnTo>
                        <a:pt x="919" y="265"/>
                      </a:lnTo>
                      <a:lnTo>
                        <a:pt x="907" y="265"/>
                      </a:lnTo>
                      <a:lnTo>
                        <a:pt x="911" y="273"/>
                      </a:lnTo>
                      <a:lnTo>
                        <a:pt x="911" y="285"/>
                      </a:lnTo>
                      <a:lnTo>
                        <a:pt x="903" y="281"/>
                      </a:lnTo>
                      <a:lnTo>
                        <a:pt x="899" y="285"/>
                      </a:lnTo>
                      <a:lnTo>
                        <a:pt x="899" y="285"/>
                      </a:lnTo>
                      <a:lnTo>
                        <a:pt x="895" y="293"/>
                      </a:lnTo>
                      <a:lnTo>
                        <a:pt x="899" y="285"/>
                      </a:lnTo>
                      <a:lnTo>
                        <a:pt x="899" y="273"/>
                      </a:lnTo>
                      <a:lnTo>
                        <a:pt x="903" y="261"/>
                      </a:lnTo>
                      <a:lnTo>
                        <a:pt x="907" y="248"/>
                      </a:lnTo>
                      <a:lnTo>
                        <a:pt x="907" y="244"/>
                      </a:lnTo>
                      <a:lnTo>
                        <a:pt x="895" y="236"/>
                      </a:lnTo>
                      <a:lnTo>
                        <a:pt x="883" y="224"/>
                      </a:lnTo>
                      <a:lnTo>
                        <a:pt x="875" y="212"/>
                      </a:lnTo>
                      <a:lnTo>
                        <a:pt x="850" y="195"/>
                      </a:lnTo>
                      <a:lnTo>
                        <a:pt x="842" y="195"/>
                      </a:lnTo>
                      <a:lnTo>
                        <a:pt x="834" y="183"/>
                      </a:lnTo>
                      <a:lnTo>
                        <a:pt x="826" y="183"/>
                      </a:lnTo>
                      <a:lnTo>
                        <a:pt x="826" y="195"/>
                      </a:lnTo>
                      <a:lnTo>
                        <a:pt x="818" y="208"/>
                      </a:lnTo>
                      <a:lnTo>
                        <a:pt x="805" y="204"/>
                      </a:lnTo>
                      <a:lnTo>
                        <a:pt x="797" y="200"/>
                      </a:lnTo>
                      <a:lnTo>
                        <a:pt x="789" y="212"/>
                      </a:lnTo>
                      <a:lnTo>
                        <a:pt x="785" y="200"/>
                      </a:lnTo>
                      <a:lnTo>
                        <a:pt x="781" y="204"/>
                      </a:lnTo>
                      <a:lnTo>
                        <a:pt x="781" y="204"/>
                      </a:lnTo>
                      <a:lnTo>
                        <a:pt x="781" y="212"/>
                      </a:lnTo>
                      <a:lnTo>
                        <a:pt x="777" y="224"/>
                      </a:lnTo>
                      <a:lnTo>
                        <a:pt x="765" y="236"/>
                      </a:lnTo>
                      <a:lnTo>
                        <a:pt x="757" y="232"/>
                      </a:lnTo>
                      <a:lnTo>
                        <a:pt x="748" y="220"/>
                      </a:lnTo>
                      <a:lnTo>
                        <a:pt x="748" y="232"/>
                      </a:lnTo>
                      <a:lnTo>
                        <a:pt x="744" y="232"/>
                      </a:lnTo>
                      <a:lnTo>
                        <a:pt x="732" y="232"/>
                      </a:lnTo>
                      <a:lnTo>
                        <a:pt x="720" y="244"/>
                      </a:lnTo>
                      <a:lnTo>
                        <a:pt x="724" y="257"/>
                      </a:lnTo>
                      <a:lnTo>
                        <a:pt x="736" y="269"/>
                      </a:lnTo>
                      <a:lnTo>
                        <a:pt x="728" y="265"/>
                      </a:lnTo>
                      <a:lnTo>
                        <a:pt x="716" y="265"/>
                      </a:lnTo>
                      <a:lnTo>
                        <a:pt x="704" y="269"/>
                      </a:lnTo>
                      <a:lnTo>
                        <a:pt x="708" y="281"/>
                      </a:lnTo>
                      <a:lnTo>
                        <a:pt x="720" y="281"/>
                      </a:lnTo>
                      <a:lnTo>
                        <a:pt x="724" y="293"/>
                      </a:lnTo>
                      <a:lnTo>
                        <a:pt x="720" y="289"/>
                      </a:lnTo>
                      <a:lnTo>
                        <a:pt x="708" y="281"/>
                      </a:lnTo>
                      <a:lnTo>
                        <a:pt x="696" y="281"/>
                      </a:lnTo>
                      <a:lnTo>
                        <a:pt x="692" y="293"/>
                      </a:lnTo>
                      <a:lnTo>
                        <a:pt x="679" y="301"/>
                      </a:lnTo>
                      <a:lnTo>
                        <a:pt x="675" y="301"/>
                      </a:lnTo>
                      <a:lnTo>
                        <a:pt x="679" y="313"/>
                      </a:lnTo>
                      <a:lnTo>
                        <a:pt x="692" y="318"/>
                      </a:lnTo>
                      <a:lnTo>
                        <a:pt x="679" y="334"/>
                      </a:lnTo>
                      <a:lnTo>
                        <a:pt x="683" y="342"/>
                      </a:lnTo>
                      <a:lnTo>
                        <a:pt x="696" y="346"/>
                      </a:lnTo>
                      <a:lnTo>
                        <a:pt x="708" y="350"/>
                      </a:lnTo>
                      <a:lnTo>
                        <a:pt x="696" y="346"/>
                      </a:lnTo>
                      <a:lnTo>
                        <a:pt x="671" y="346"/>
                      </a:lnTo>
                      <a:lnTo>
                        <a:pt x="659" y="338"/>
                      </a:lnTo>
                      <a:lnTo>
                        <a:pt x="647" y="346"/>
                      </a:lnTo>
                      <a:lnTo>
                        <a:pt x="639" y="334"/>
                      </a:lnTo>
                      <a:lnTo>
                        <a:pt x="626" y="334"/>
                      </a:lnTo>
                      <a:lnTo>
                        <a:pt x="635" y="346"/>
                      </a:lnTo>
                      <a:lnTo>
                        <a:pt x="635" y="350"/>
                      </a:lnTo>
                      <a:lnTo>
                        <a:pt x="622" y="354"/>
                      </a:lnTo>
                      <a:lnTo>
                        <a:pt x="630" y="366"/>
                      </a:lnTo>
                      <a:lnTo>
                        <a:pt x="639" y="379"/>
                      </a:lnTo>
                      <a:lnTo>
                        <a:pt x="651" y="375"/>
                      </a:lnTo>
                      <a:lnTo>
                        <a:pt x="643" y="387"/>
                      </a:lnTo>
                      <a:lnTo>
                        <a:pt x="647" y="395"/>
                      </a:lnTo>
                      <a:lnTo>
                        <a:pt x="643" y="395"/>
                      </a:lnTo>
                      <a:lnTo>
                        <a:pt x="626" y="387"/>
                      </a:lnTo>
                      <a:lnTo>
                        <a:pt x="630" y="399"/>
                      </a:lnTo>
                      <a:lnTo>
                        <a:pt x="626" y="411"/>
                      </a:lnTo>
                      <a:lnTo>
                        <a:pt x="626" y="419"/>
                      </a:lnTo>
                      <a:lnTo>
                        <a:pt x="626" y="419"/>
                      </a:lnTo>
                      <a:lnTo>
                        <a:pt x="626" y="419"/>
                      </a:lnTo>
                      <a:lnTo>
                        <a:pt x="618" y="407"/>
                      </a:lnTo>
                      <a:lnTo>
                        <a:pt x="614" y="395"/>
                      </a:lnTo>
                      <a:lnTo>
                        <a:pt x="602" y="370"/>
                      </a:lnTo>
                      <a:lnTo>
                        <a:pt x="590" y="358"/>
                      </a:lnTo>
                      <a:lnTo>
                        <a:pt x="590" y="350"/>
                      </a:lnTo>
                      <a:lnTo>
                        <a:pt x="578" y="358"/>
                      </a:lnTo>
                      <a:lnTo>
                        <a:pt x="574" y="370"/>
                      </a:lnTo>
                      <a:lnTo>
                        <a:pt x="561" y="379"/>
                      </a:lnTo>
                      <a:lnTo>
                        <a:pt x="553" y="387"/>
                      </a:lnTo>
                      <a:lnTo>
                        <a:pt x="545" y="399"/>
                      </a:lnTo>
                      <a:lnTo>
                        <a:pt x="541" y="411"/>
                      </a:lnTo>
                      <a:lnTo>
                        <a:pt x="541" y="423"/>
                      </a:lnTo>
                      <a:lnTo>
                        <a:pt x="545" y="436"/>
                      </a:lnTo>
                      <a:lnTo>
                        <a:pt x="545" y="448"/>
                      </a:lnTo>
                      <a:lnTo>
                        <a:pt x="557" y="448"/>
                      </a:lnTo>
                      <a:lnTo>
                        <a:pt x="545" y="464"/>
                      </a:lnTo>
                      <a:lnTo>
                        <a:pt x="533" y="472"/>
                      </a:lnTo>
                      <a:lnTo>
                        <a:pt x="521" y="476"/>
                      </a:lnTo>
                      <a:lnTo>
                        <a:pt x="521" y="488"/>
                      </a:lnTo>
                      <a:lnTo>
                        <a:pt x="508" y="493"/>
                      </a:lnTo>
                      <a:lnTo>
                        <a:pt x="508" y="505"/>
                      </a:lnTo>
                      <a:lnTo>
                        <a:pt x="504" y="517"/>
                      </a:lnTo>
                      <a:lnTo>
                        <a:pt x="496" y="529"/>
                      </a:lnTo>
                      <a:lnTo>
                        <a:pt x="484" y="541"/>
                      </a:lnTo>
                      <a:lnTo>
                        <a:pt x="472" y="549"/>
                      </a:lnTo>
                      <a:lnTo>
                        <a:pt x="460" y="554"/>
                      </a:lnTo>
                      <a:lnTo>
                        <a:pt x="435" y="562"/>
                      </a:lnTo>
                      <a:lnTo>
                        <a:pt x="423" y="566"/>
                      </a:lnTo>
                      <a:lnTo>
                        <a:pt x="411" y="570"/>
                      </a:lnTo>
                      <a:lnTo>
                        <a:pt x="407" y="570"/>
                      </a:lnTo>
                      <a:lnTo>
                        <a:pt x="394" y="574"/>
                      </a:lnTo>
                      <a:lnTo>
                        <a:pt x="386" y="578"/>
                      </a:lnTo>
                      <a:lnTo>
                        <a:pt x="378" y="574"/>
                      </a:lnTo>
                      <a:lnTo>
                        <a:pt x="358" y="574"/>
                      </a:lnTo>
                      <a:lnTo>
                        <a:pt x="350" y="578"/>
                      </a:lnTo>
                      <a:lnTo>
                        <a:pt x="338" y="590"/>
                      </a:lnTo>
                      <a:lnTo>
                        <a:pt x="325" y="590"/>
                      </a:lnTo>
                      <a:lnTo>
                        <a:pt x="317" y="594"/>
                      </a:lnTo>
                      <a:lnTo>
                        <a:pt x="305" y="594"/>
                      </a:lnTo>
                      <a:lnTo>
                        <a:pt x="293" y="598"/>
                      </a:lnTo>
                      <a:lnTo>
                        <a:pt x="285" y="606"/>
                      </a:lnTo>
                      <a:lnTo>
                        <a:pt x="272" y="615"/>
                      </a:lnTo>
                      <a:lnTo>
                        <a:pt x="260" y="619"/>
                      </a:lnTo>
                      <a:lnTo>
                        <a:pt x="248" y="619"/>
                      </a:lnTo>
                      <a:lnTo>
                        <a:pt x="236" y="611"/>
                      </a:lnTo>
                      <a:lnTo>
                        <a:pt x="224" y="619"/>
                      </a:lnTo>
                      <a:lnTo>
                        <a:pt x="211" y="615"/>
                      </a:lnTo>
                      <a:lnTo>
                        <a:pt x="199" y="623"/>
                      </a:lnTo>
                      <a:lnTo>
                        <a:pt x="187" y="627"/>
                      </a:lnTo>
                      <a:lnTo>
                        <a:pt x="175" y="635"/>
                      </a:lnTo>
                      <a:lnTo>
                        <a:pt x="167" y="643"/>
                      </a:lnTo>
                      <a:lnTo>
                        <a:pt x="154" y="651"/>
                      </a:lnTo>
                      <a:lnTo>
                        <a:pt x="142" y="663"/>
                      </a:lnTo>
                      <a:lnTo>
                        <a:pt x="130" y="672"/>
                      </a:lnTo>
                      <a:lnTo>
                        <a:pt x="118" y="676"/>
                      </a:lnTo>
                      <a:lnTo>
                        <a:pt x="106" y="680"/>
                      </a:lnTo>
                      <a:lnTo>
                        <a:pt x="101" y="684"/>
                      </a:lnTo>
                      <a:lnTo>
                        <a:pt x="89" y="688"/>
                      </a:lnTo>
                      <a:lnTo>
                        <a:pt x="85" y="700"/>
                      </a:lnTo>
                      <a:lnTo>
                        <a:pt x="81" y="704"/>
                      </a:lnTo>
                      <a:lnTo>
                        <a:pt x="77" y="716"/>
                      </a:lnTo>
                      <a:lnTo>
                        <a:pt x="69" y="729"/>
                      </a:lnTo>
                      <a:lnTo>
                        <a:pt x="57" y="720"/>
                      </a:lnTo>
                      <a:lnTo>
                        <a:pt x="57" y="712"/>
                      </a:lnTo>
                      <a:lnTo>
                        <a:pt x="57" y="696"/>
                      </a:lnTo>
                      <a:lnTo>
                        <a:pt x="57" y="688"/>
                      </a:lnTo>
                      <a:lnTo>
                        <a:pt x="45" y="696"/>
                      </a:lnTo>
                      <a:lnTo>
                        <a:pt x="40" y="708"/>
                      </a:lnTo>
                      <a:lnTo>
                        <a:pt x="36" y="720"/>
                      </a:lnTo>
                      <a:lnTo>
                        <a:pt x="32" y="733"/>
                      </a:lnTo>
                      <a:lnTo>
                        <a:pt x="32" y="741"/>
                      </a:lnTo>
                      <a:lnTo>
                        <a:pt x="36" y="753"/>
                      </a:lnTo>
                      <a:lnTo>
                        <a:pt x="40" y="765"/>
                      </a:lnTo>
                      <a:lnTo>
                        <a:pt x="36" y="773"/>
                      </a:lnTo>
                      <a:lnTo>
                        <a:pt x="36" y="790"/>
                      </a:lnTo>
                      <a:lnTo>
                        <a:pt x="28" y="798"/>
                      </a:lnTo>
                      <a:lnTo>
                        <a:pt x="20" y="810"/>
                      </a:lnTo>
                      <a:lnTo>
                        <a:pt x="16" y="822"/>
                      </a:lnTo>
                      <a:lnTo>
                        <a:pt x="16" y="834"/>
                      </a:lnTo>
                      <a:lnTo>
                        <a:pt x="16" y="847"/>
                      </a:lnTo>
                      <a:lnTo>
                        <a:pt x="16" y="859"/>
                      </a:lnTo>
                      <a:lnTo>
                        <a:pt x="24" y="871"/>
                      </a:lnTo>
                      <a:lnTo>
                        <a:pt x="28" y="883"/>
                      </a:lnTo>
                      <a:lnTo>
                        <a:pt x="28" y="883"/>
                      </a:lnTo>
                      <a:lnTo>
                        <a:pt x="32" y="895"/>
                      </a:lnTo>
                      <a:lnTo>
                        <a:pt x="40" y="908"/>
                      </a:lnTo>
                      <a:lnTo>
                        <a:pt x="49" y="920"/>
                      </a:lnTo>
                      <a:lnTo>
                        <a:pt x="53" y="932"/>
                      </a:lnTo>
                      <a:lnTo>
                        <a:pt x="65" y="944"/>
                      </a:lnTo>
                      <a:lnTo>
                        <a:pt x="61" y="952"/>
                      </a:lnTo>
                      <a:lnTo>
                        <a:pt x="61" y="964"/>
                      </a:lnTo>
                      <a:lnTo>
                        <a:pt x="61" y="981"/>
                      </a:lnTo>
                      <a:lnTo>
                        <a:pt x="49" y="977"/>
                      </a:lnTo>
                      <a:lnTo>
                        <a:pt x="45" y="964"/>
                      </a:lnTo>
                      <a:lnTo>
                        <a:pt x="40" y="952"/>
                      </a:lnTo>
                      <a:lnTo>
                        <a:pt x="32" y="964"/>
                      </a:lnTo>
                      <a:lnTo>
                        <a:pt x="32" y="960"/>
                      </a:lnTo>
                      <a:lnTo>
                        <a:pt x="32" y="948"/>
                      </a:lnTo>
                      <a:lnTo>
                        <a:pt x="24" y="936"/>
                      </a:lnTo>
                      <a:lnTo>
                        <a:pt x="16" y="932"/>
                      </a:lnTo>
                      <a:lnTo>
                        <a:pt x="20" y="944"/>
                      </a:lnTo>
                      <a:lnTo>
                        <a:pt x="24" y="956"/>
                      </a:lnTo>
                      <a:lnTo>
                        <a:pt x="36" y="969"/>
                      </a:lnTo>
                      <a:lnTo>
                        <a:pt x="40" y="981"/>
                      </a:lnTo>
                      <a:lnTo>
                        <a:pt x="36" y="993"/>
                      </a:lnTo>
                      <a:lnTo>
                        <a:pt x="24" y="989"/>
                      </a:lnTo>
                      <a:lnTo>
                        <a:pt x="20" y="977"/>
                      </a:lnTo>
                      <a:lnTo>
                        <a:pt x="12" y="964"/>
                      </a:lnTo>
                      <a:lnTo>
                        <a:pt x="12" y="977"/>
                      </a:lnTo>
                      <a:lnTo>
                        <a:pt x="0" y="964"/>
                      </a:lnTo>
                      <a:lnTo>
                        <a:pt x="8" y="977"/>
                      </a:lnTo>
                      <a:lnTo>
                        <a:pt x="16" y="989"/>
                      </a:lnTo>
                      <a:lnTo>
                        <a:pt x="20" y="993"/>
                      </a:lnTo>
                      <a:lnTo>
                        <a:pt x="32" y="1005"/>
                      </a:lnTo>
                      <a:lnTo>
                        <a:pt x="40" y="1017"/>
                      </a:lnTo>
                      <a:lnTo>
                        <a:pt x="45" y="1030"/>
                      </a:lnTo>
                      <a:lnTo>
                        <a:pt x="53" y="1042"/>
                      </a:lnTo>
                      <a:lnTo>
                        <a:pt x="57" y="1054"/>
                      </a:lnTo>
                      <a:lnTo>
                        <a:pt x="57" y="1066"/>
                      </a:lnTo>
                      <a:lnTo>
                        <a:pt x="57" y="1074"/>
                      </a:lnTo>
                      <a:lnTo>
                        <a:pt x="57" y="1087"/>
                      </a:lnTo>
                      <a:lnTo>
                        <a:pt x="69" y="1099"/>
                      </a:lnTo>
                      <a:lnTo>
                        <a:pt x="77" y="1111"/>
                      </a:lnTo>
                      <a:lnTo>
                        <a:pt x="85" y="1123"/>
                      </a:lnTo>
                      <a:lnTo>
                        <a:pt x="85" y="1135"/>
                      </a:lnTo>
                      <a:lnTo>
                        <a:pt x="89" y="1144"/>
                      </a:lnTo>
                      <a:lnTo>
                        <a:pt x="101" y="1156"/>
                      </a:lnTo>
                      <a:lnTo>
                        <a:pt x="106" y="1168"/>
                      </a:lnTo>
                      <a:lnTo>
                        <a:pt x="110" y="1180"/>
                      </a:lnTo>
                      <a:lnTo>
                        <a:pt x="110" y="1192"/>
                      </a:lnTo>
                      <a:lnTo>
                        <a:pt x="110" y="1217"/>
                      </a:lnTo>
                      <a:lnTo>
                        <a:pt x="106" y="1221"/>
                      </a:lnTo>
                      <a:lnTo>
                        <a:pt x="110" y="1229"/>
                      </a:lnTo>
                      <a:lnTo>
                        <a:pt x="114" y="1241"/>
                      </a:lnTo>
                      <a:lnTo>
                        <a:pt x="118" y="1253"/>
                      </a:lnTo>
                      <a:lnTo>
                        <a:pt x="122" y="1266"/>
                      </a:lnTo>
                      <a:lnTo>
                        <a:pt x="126" y="1278"/>
                      </a:lnTo>
                      <a:lnTo>
                        <a:pt x="134" y="1290"/>
                      </a:lnTo>
                      <a:lnTo>
                        <a:pt x="138" y="1302"/>
                      </a:lnTo>
                      <a:lnTo>
                        <a:pt x="146" y="1314"/>
                      </a:lnTo>
                      <a:lnTo>
                        <a:pt x="154" y="1327"/>
                      </a:lnTo>
                      <a:lnTo>
                        <a:pt x="154" y="1339"/>
                      </a:lnTo>
                      <a:lnTo>
                        <a:pt x="154" y="1351"/>
                      </a:lnTo>
                      <a:lnTo>
                        <a:pt x="154" y="1363"/>
                      </a:lnTo>
                      <a:lnTo>
                        <a:pt x="154" y="1375"/>
                      </a:lnTo>
                      <a:lnTo>
                        <a:pt x="154" y="1384"/>
                      </a:lnTo>
                      <a:lnTo>
                        <a:pt x="150" y="1396"/>
                      </a:lnTo>
                      <a:lnTo>
                        <a:pt x="150" y="1384"/>
                      </a:lnTo>
                      <a:lnTo>
                        <a:pt x="146" y="1396"/>
                      </a:lnTo>
                      <a:lnTo>
                        <a:pt x="150" y="1408"/>
                      </a:lnTo>
                      <a:lnTo>
                        <a:pt x="150" y="1420"/>
                      </a:lnTo>
                      <a:lnTo>
                        <a:pt x="154" y="1432"/>
                      </a:lnTo>
                      <a:lnTo>
                        <a:pt x="146" y="1445"/>
                      </a:lnTo>
                      <a:lnTo>
                        <a:pt x="134" y="1457"/>
                      </a:lnTo>
                      <a:lnTo>
                        <a:pt x="126" y="1461"/>
                      </a:lnTo>
                      <a:lnTo>
                        <a:pt x="122" y="1457"/>
                      </a:lnTo>
                      <a:lnTo>
                        <a:pt x="110" y="1457"/>
                      </a:lnTo>
                      <a:lnTo>
                        <a:pt x="110" y="1469"/>
                      </a:lnTo>
                      <a:lnTo>
                        <a:pt x="110" y="1481"/>
                      </a:lnTo>
                      <a:lnTo>
                        <a:pt x="110" y="1493"/>
                      </a:lnTo>
                      <a:lnTo>
                        <a:pt x="118" y="1506"/>
                      </a:lnTo>
                      <a:lnTo>
                        <a:pt x="126" y="1506"/>
                      </a:lnTo>
                      <a:lnTo>
                        <a:pt x="138" y="1510"/>
                      </a:lnTo>
                      <a:lnTo>
                        <a:pt x="154" y="1518"/>
                      </a:lnTo>
                      <a:lnTo>
                        <a:pt x="163" y="1530"/>
                      </a:lnTo>
                      <a:lnTo>
                        <a:pt x="175" y="1538"/>
                      </a:lnTo>
                      <a:lnTo>
                        <a:pt x="187" y="1542"/>
                      </a:lnTo>
                      <a:lnTo>
                        <a:pt x="199" y="1550"/>
                      </a:lnTo>
                      <a:lnTo>
                        <a:pt x="211" y="1554"/>
                      </a:lnTo>
                      <a:lnTo>
                        <a:pt x="224" y="1554"/>
                      </a:lnTo>
                      <a:lnTo>
                        <a:pt x="236" y="1554"/>
                      </a:lnTo>
                      <a:lnTo>
                        <a:pt x="248" y="1550"/>
                      </a:lnTo>
                      <a:lnTo>
                        <a:pt x="260" y="1554"/>
                      </a:lnTo>
                      <a:lnTo>
                        <a:pt x="272" y="1554"/>
                      </a:lnTo>
                      <a:lnTo>
                        <a:pt x="281" y="1559"/>
                      </a:lnTo>
                      <a:lnTo>
                        <a:pt x="281" y="1554"/>
                      </a:lnTo>
                      <a:lnTo>
                        <a:pt x="293" y="1550"/>
                      </a:lnTo>
                      <a:lnTo>
                        <a:pt x="305" y="1546"/>
                      </a:lnTo>
                      <a:lnTo>
                        <a:pt x="317" y="1542"/>
                      </a:lnTo>
                      <a:lnTo>
                        <a:pt x="325" y="1530"/>
                      </a:lnTo>
                      <a:lnTo>
                        <a:pt x="338" y="1518"/>
                      </a:lnTo>
                      <a:lnTo>
                        <a:pt x="350" y="1514"/>
                      </a:lnTo>
                      <a:lnTo>
                        <a:pt x="362" y="1518"/>
                      </a:lnTo>
                      <a:lnTo>
                        <a:pt x="374" y="1514"/>
                      </a:lnTo>
                      <a:lnTo>
                        <a:pt x="382" y="1506"/>
                      </a:lnTo>
                      <a:lnTo>
                        <a:pt x="390" y="1489"/>
                      </a:lnTo>
                      <a:lnTo>
                        <a:pt x="403" y="1481"/>
                      </a:lnTo>
                      <a:lnTo>
                        <a:pt x="411" y="1477"/>
                      </a:lnTo>
                      <a:lnTo>
                        <a:pt x="419" y="1477"/>
                      </a:lnTo>
                      <a:lnTo>
                        <a:pt x="431" y="1477"/>
                      </a:lnTo>
                      <a:lnTo>
                        <a:pt x="443" y="1477"/>
                      </a:lnTo>
                      <a:lnTo>
                        <a:pt x="456" y="1477"/>
                      </a:lnTo>
                      <a:lnTo>
                        <a:pt x="468" y="1473"/>
                      </a:lnTo>
                      <a:lnTo>
                        <a:pt x="480" y="1473"/>
                      </a:lnTo>
                      <a:lnTo>
                        <a:pt x="492" y="1469"/>
                      </a:lnTo>
                      <a:lnTo>
                        <a:pt x="504" y="1469"/>
                      </a:lnTo>
                      <a:lnTo>
                        <a:pt x="512" y="1473"/>
                      </a:lnTo>
                      <a:lnTo>
                        <a:pt x="525" y="1477"/>
                      </a:lnTo>
                      <a:lnTo>
                        <a:pt x="533" y="1473"/>
                      </a:lnTo>
                      <a:lnTo>
                        <a:pt x="541" y="1485"/>
                      </a:lnTo>
                      <a:lnTo>
                        <a:pt x="553" y="1477"/>
                      </a:lnTo>
                      <a:lnTo>
                        <a:pt x="565" y="1481"/>
                      </a:lnTo>
                      <a:lnTo>
                        <a:pt x="578" y="1473"/>
                      </a:lnTo>
                      <a:lnTo>
                        <a:pt x="590" y="1473"/>
                      </a:lnTo>
                      <a:lnTo>
                        <a:pt x="602" y="1485"/>
                      </a:lnTo>
                      <a:lnTo>
                        <a:pt x="614" y="1477"/>
                      </a:lnTo>
                      <a:lnTo>
                        <a:pt x="626" y="1477"/>
                      </a:lnTo>
                      <a:lnTo>
                        <a:pt x="639" y="1465"/>
                      </a:lnTo>
                      <a:lnTo>
                        <a:pt x="639" y="1461"/>
                      </a:lnTo>
                      <a:lnTo>
                        <a:pt x="651" y="1453"/>
                      </a:lnTo>
                      <a:lnTo>
                        <a:pt x="655" y="1441"/>
                      </a:lnTo>
                      <a:lnTo>
                        <a:pt x="659" y="1428"/>
                      </a:lnTo>
                      <a:lnTo>
                        <a:pt x="667" y="1416"/>
                      </a:lnTo>
                      <a:lnTo>
                        <a:pt x="679" y="1412"/>
                      </a:lnTo>
                      <a:lnTo>
                        <a:pt x="692" y="1412"/>
                      </a:lnTo>
                      <a:lnTo>
                        <a:pt x="704" y="1404"/>
                      </a:lnTo>
                      <a:lnTo>
                        <a:pt x="716" y="1396"/>
                      </a:lnTo>
                      <a:lnTo>
                        <a:pt x="728" y="1392"/>
                      </a:lnTo>
                      <a:lnTo>
                        <a:pt x="740" y="1388"/>
                      </a:lnTo>
                      <a:lnTo>
                        <a:pt x="753" y="1380"/>
                      </a:lnTo>
                      <a:lnTo>
                        <a:pt x="765" y="1371"/>
                      </a:lnTo>
                      <a:lnTo>
                        <a:pt x="773" y="1367"/>
                      </a:lnTo>
                      <a:lnTo>
                        <a:pt x="781" y="1363"/>
                      </a:lnTo>
                      <a:lnTo>
                        <a:pt x="793" y="1367"/>
                      </a:lnTo>
                      <a:lnTo>
                        <a:pt x="805" y="1367"/>
                      </a:lnTo>
                      <a:lnTo>
                        <a:pt x="818" y="1367"/>
                      </a:lnTo>
                      <a:lnTo>
                        <a:pt x="830" y="1367"/>
                      </a:lnTo>
                      <a:lnTo>
                        <a:pt x="842" y="1367"/>
                      </a:lnTo>
                      <a:lnTo>
                        <a:pt x="850" y="1367"/>
                      </a:lnTo>
                      <a:lnTo>
                        <a:pt x="858" y="1363"/>
                      </a:lnTo>
                      <a:lnTo>
                        <a:pt x="875" y="1359"/>
                      </a:lnTo>
                      <a:lnTo>
                        <a:pt x="883" y="1355"/>
                      </a:lnTo>
                      <a:lnTo>
                        <a:pt x="895" y="1355"/>
                      </a:lnTo>
                      <a:lnTo>
                        <a:pt x="919" y="1343"/>
                      </a:lnTo>
                      <a:lnTo>
                        <a:pt x="932" y="1339"/>
                      </a:lnTo>
                      <a:lnTo>
                        <a:pt x="944" y="1331"/>
                      </a:lnTo>
                      <a:lnTo>
                        <a:pt x="956" y="1327"/>
                      </a:lnTo>
                      <a:lnTo>
                        <a:pt x="968" y="1327"/>
                      </a:lnTo>
                      <a:lnTo>
                        <a:pt x="980" y="1323"/>
                      </a:lnTo>
                      <a:lnTo>
                        <a:pt x="993" y="1323"/>
                      </a:lnTo>
                      <a:lnTo>
                        <a:pt x="1005" y="1323"/>
                      </a:lnTo>
                      <a:lnTo>
                        <a:pt x="1029" y="1318"/>
                      </a:lnTo>
                      <a:lnTo>
                        <a:pt x="1037" y="1323"/>
                      </a:lnTo>
                      <a:lnTo>
                        <a:pt x="1054" y="1323"/>
                      </a:lnTo>
                      <a:lnTo>
                        <a:pt x="1066" y="1323"/>
                      </a:lnTo>
                      <a:lnTo>
                        <a:pt x="1074" y="1318"/>
                      </a:lnTo>
                      <a:lnTo>
                        <a:pt x="1086" y="1314"/>
                      </a:lnTo>
                      <a:lnTo>
                        <a:pt x="1098" y="1318"/>
                      </a:lnTo>
                      <a:lnTo>
                        <a:pt x="1123" y="1331"/>
                      </a:lnTo>
                      <a:lnTo>
                        <a:pt x="1135" y="1339"/>
                      </a:lnTo>
                      <a:lnTo>
                        <a:pt x="1147" y="1347"/>
                      </a:lnTo>
                      <a:lnTo>
                        <a:pt x="1159" y="1351"/>
                      </a:lnTo>
                      <a:lnTo>
                        <a:pt x="1172" y="1343"/>
                      </a:lnTo>
                      <a:lnTo>
                        <a:pt x="1184" y="1343"/>
                      </a:lnTo>
                      <a:lnTo>
                        <a:pt x="1188" y="1351"/>
                      </a:lnTo>
                      <a:lnTo>
                        <a:pt x="1212" y="1363"/>
                      </a:lnTo>
                      <a:lnTo>
                        <a:pt x="1225" y="1359"/>
                      </a:lnTo>
                      <a:lnTo>
                        <a:pt x="1237" y="1355"/>
                      </a:lnTo>
                      <a:lnTo>
                        <a:pt x="1249" y="1367"/>
                      </a:lnTo>
                      <a:lnTo>
                        <a:pt x="1249" y="1380"/>
                      </a:lnTo>
                      <a:lnTo>
                        <a:pt x="1261" y="1380"/>
                      </a:lnTo>
                      <a:lnTo>
                        <a:pt x="1273" y="1384"/>
                      </a:lnTo>
                      <a:lnTo>
                        <a:pt x="1273" y="1396"/>
                      </a:lnTo>
                      <a:lnTo>
                        <a:pt x="1269" y="1396"/>
                      </a:lnTo>
                      <a:lnTo>
                        <a:pt x="1261" y="1408"/>
                      </a:lnTo>
                      <a:lnTo>
                        <a:pt x="1273" y="1420"/>
                      </a:lnTo>
                      <a:lnTo>
                        <a:pt x="1286" y="1424"/>
                      </a:lnTo>
                      <a:lnTo>
                        <a:pt x="1298" y="1432"/>
                      </a:lnTo>
                      <a:lnTo>
                        <a:pt x="1306" y="1445"/>
                      </a:lnTo>
                      <a:lnTo>
                        <a:pt x="1310" y="1453"/>
                      </a:lnTo>
                      <a:lnTo>
                        <a:pt x="1318" y="1465"/>
                      </a:lnTo>
                      <a:lnTo>
                        <a:pt x="1330" y="1477"/>
                      </a:lnTo>
                      <a:lnTo>
                        <a:pt x="1330" y="1481"/>
                      </a:lnTo>
                      <a:lnTo>
                        <a:pt x="1334" y="1493"/>
                      </a:lnTo>
                      <a:lnTo>
                        <a:pt x="1339" y="1506"/>
                      </a:lnTo>
                      <a:lnTo>
                        <a:pt x="1343" y="1514"/>
                      </a:lnTo>
                      <a:lnTo>
                        <a:pt x="1330" y="1514"/>
                      </a:lnTo>
                      <a:lnTo>
                        <a:pt x="1334" y="1526"/>
                      </a:lnTo>
                      <a:lnTo>
                        <a:pt x="1347" y="1534"/>
                      </a:lnTo>
                      <a:lnTo>
                        <a:pt x="1355" y="1546"/>
                      </a:lnTo>
                      <a:lnTo>
                        <a:pt x="1367" y="1542"/>
                      </a:lnTo>
                      <a:lnTo>
                        <a:pt x="1375" y="1550"/>
                      </a:lnTo>
                      <a:lnTo>
                        <a:pt x="1379" y="1538"/>
                      </a:lnTo>
                      <a:lnTo>
                        <a:pt x="1367" y="1538"/>
                      </a:lnTo>
                      <a:lnTo>
                        <a:pt x="1371" y="1526"/>
                      </a:lnTo>
                      <a:lnTo>
                        <a:pt x="1383" y="1514"/>
                      </a:lnTo>
                      <a:lnTo>
                        <a:pt x="1391" y="1506"/>
                      </a:lnTo>
                      <a:lnTo>
                        <a:pt x="1400" y="1493"/>
                      </a:lnTo>
                      <a:lnTo>
                        <a:pt x="1408" y="1485"/>
                      </a:lnTo>
                      <a:lnTo>
                        <a:pt x="1420" y="1477"/>
                      </a:lnTo>
                      <a:lnTo>
                        <a:pt x="1440" y="1465"/>
                      </a:lnTo>
                      <a:lnTo>
                        <a:pt x="1452" y="1457"/>
                      </a:lnTo>
                      <a:lnTo>
                        <a:pt x="1461" y="1445"/>
                      </a:lnTo>
                      <a:lnTo>
                        <a:pt x="1461" y="1432"/>
                      </a:lnTo>
                      <a:lnTo>
                        <a:pt x="1469" y="1420"/>
                      </a:lnTo>
                      <a:lnTo>
                        <a:pt x="1481" y="1416"/>
                      </a:lnTo>
                      <a:lnTo>
                        <a:pt x="1489" y="1404"/>
                      </a:lnTo>
                      <a:lnTo>
                        <a:pt x="1485" y="1392"/>
                      </a:lnTo>
                      <a:lnTo>
                        <a:pt x="1489" y="1388"/>
                      </a:lnTo>
                      <a:lnTo>
                        <a:pt x="1493" y="1400"/>
                      </a:lnTo>
                      <a:lnTo>
                        <a:pt x="1497" y="1412"/>
                      </a:lnTo>
                      <a:lnTo>
                        <a:pt x="1501" y="1420"/>
                      </a:lnTo>
                      <a:lnTo>
                        <a:pt x="1489" y="1428"/>
                      </a:lnTo>
                      <a:lnTo>
                        <a:pt x="1493" y="1441"/>
                      </a:lnTo>
                      <a:lnTo>
                        <a:pt x="1497" y="1453"/>
                      </a:lnTo>
                      <a:lnTo>
                        <a:pt x="1485" y="1465"/>
                      </a:lnTo>
                      <a:lnTo>
                        <a:pt x="1477" y="1477"/>
                      </a:lnTo>
                      <a:lnTo>
                        <a:pt x="1473" y="1489"/>
                      </a:lnTo>
                      <a:lnTo>
                        <a:pt x="1469" y="1502"/>
                      </a:lnTo>
                      <a:lnTo>
                        <a:pt x="1465" y="1514"/>
                      </a:lnTo>
                      <a:lnTo>
                        <a:pt x="1469" y="1514"/>
                      </a:lnTo>
                      <a:lnTo>
                        <a:pt x="1469" y="1526"/>
                      </a:lnTo>
                      <a:lnTo>
                        <a:pt x="1465" y="1538"/>
                      </a:lnTo>
                      <a:lnTo>
                        <a:pt x="1452" y="1546"/>
                      </a:lnTo>
                      <a:lnTo>
                        <a:pt x="1444" y="1546"/>
                      </a:lnTo>
                      <a:lnTo>
                        <a:pt x="1436" y="1554"/>
                      </a:lnTo>
                      <a:lnTo>
                        <a:pt x="1428" y="1571"/>
                      </a:lnTo>
                      <a:lnTo>
                        <a:pt x="1465" y="1559"/>
                      </a:lnTo>
                      <a:lnTo>
                        <a:pt x="1477" y="1563"/>
                      </a:lnTo>
                      <a:lnTo>
                        <a:pt x="1485" y="1550"/>
                      </a:lnTo>
                      <a:lnTo>
                        <a:pt x="1489" y="1538"/>
                      </a:lnTo>
                      <a:lnTo>
                        <a:pt x="1493" y="1526"/>
                      </a:lnTo>
                      <a:lnTo>
                        <a:pt x="1493" y="1526"/>
                      </a:lnTo>
                      <a:lnTo>
                        <a:pt x="1493" y="1514"/>
                      </a:lnTo>
                      <a:lnTo>
                        <a:pt x="1501" y="1502"/>
                      </a:lnTo>
                      <a:lnTo>
                        <a:pt x="1514" y="1502"/>
                      </a:lnTo>
                      <a:lnTo>
                        <a:pt x="1514" y="1514"/>
                      </a:lnTo>
                      <a:lnTo>
                        <a:pt x="1526" y="1526"/>
                      </a:lnTo>
                      <a:lnTo>
                        <a:pt x="1530" y="1538"/>
                      </a:lnTo>
                      <a:lnTo>
                        <a:pt x="1530" y="1550"/>
                      </a:lnTo>
                      <a:lnTo>
                        <a:pt x="1526" y="1563"/>
                      </a:lnTo>
                      <a:lnTo>
                        <a:pt x="1526" y="1575"/>
                      </a:lnTo>
                      <a:lnTo>
                        <a:pt x="1514" y="1583"/>
                      </a:lnTo>
                      <a:lnTo>
                        <a:pt x="1509" y="1595"/>
                      </a:lnTo>
                      <a:lnTo>
                        <a:pt x="1514" y="1595"/>
                      </a:lnTo>
                      <a:lnTo>
                        <a:pt x="1530" y="1595"/>
                      </a:lnTo>
                      <a:lnTo>
                        <a:pt x="1538" y="1591"/>
                      </a:lnTo>
                      <a:lnTo>
                        <a:pt x="1550" y="1591"/>
                      </a:lnTo>
                      <a:lnTo>
                        <a:pt x="1558" y="1579"/>
                      </a:lnTo>
                      <a:lnTo>
                        <a:pt x="1570" y="1575"/>
                      </a:lnTo>
                      <a:lnTo>
                        <a:pt x="1583" y="1575"/>
                      </a:lnTo>
                      <a:lnTo>
                        <a:pt x="1579" y="1587"/>
                      </a:lnTo>
                      <a:lnTo>
                        <a:pt x="1566" y="1587"/>
                      </a:lnTo>
                      <a:lnTo>
                        <a:pt x="1570" y="1599"/>
                      </a:lnTo>
                      <a:lnTo>
                        <a:pt x="1583" y="1607"/>
                      </a:lnTo>
                      <a:lnTo>
                        <a:pt x="1595" y="1620"/>
                      </a:lnTo>
                      <a:lnTo>
                        <a:pt x="1599" y="1632"/>
                      </a:lnTo>
                      <a:lnTo>
                        <a:pt x="1595" y="1624"/>
                      </a:lnTo>
                      <a:lnTo>
                        <a:pt x="1583" y="1611"/>
                      </a:lnTo>
                      <a:lnTo>
                        <a:pt x="1575" y="1603"/>
                      </a:lnTo>
                      <a:lnTo>
                        <a:pt x="1562" y="1591"/>
                      </a:lnTo>
                      <a:lnTo>
                        <a:pt x="1575" y="1603"/>
                      </a:lnTo>
                      <a:lnTo>
                        <a:pt x="1583" y="1616"/>
                      </a:lnTo>
                      <a:lnTo>
                        <a:pt x="1595" y="1628"/>
                      </a:lnTo>
                      <a:lnTo>
                        <a:pt x="1599" y="1640"/>
                      </a:lnTo>
                      <a:lnTo>
                        <a:pt x="1607" y="1652"/>
                      </a:lnTo>
                      <a:lnTo>
                        <a:pt x="1611" y="1660"/>
                      </a:lnTo>
                      <a:lnTo>
                        <a:pt x="1611" y="1672"/>
                      </a:lnTo>
                      <a:lnTo>
                        <a:pt x="1611" y="1677"/>
                      </a:lnTo>
                      <a:lnTo>
                        <a:pt x="1603" y="1689"/>
                      </a:lnTo>
                      <a:lnTo>
                        <a:pt x="1603" y="1701"/>
                      </a:lnTo>
                      <a:lnTo>
                        <a:pt x="1611" y="1713"/>
                      </a:lnTo>
                      <a:lnTo>
                        <a:pt x="1619" y="1721"/>
                      </a:lnTo>
                      <a:lnTo>
                        <a:pt x="1627" y="1725"/>
                      </a:lnTo>
                      <a:lnTo>
                        <a:pt x="1636" y="1738"/>
                      </a:lnTo>
                      <a:lnTo>
                        <a:pt x="1644" y="1750"/>
                      </a:lnTo>
                      <a:lnTo>
                        <a:pt x="1652" y="1758"/>
                      </a:lnTo>
                      <a:lnTo>
                        <a:pt x="1668" y="1762"/>
                      </a:lnTo>
                      <a:lnTo>
                        <a:pt x="1676" y="1762"/>
                      </a:lnTo>
                      <a:lnTo>
                        <a:pt x="1689" y="1766"/>
                      </a:lnTo>
                      <a:lnTo>
                        <a:pt x="1701" y="1774"/>
                      </a:lnTo>
                      <a:lnTo>
                        <a:pt x="1709" y="1786"/>
                      </a:lnTo>
                      <a:lnTo>
                        <a:pt x="1721" y="1778"/>
                      </a:lnTo>
                      <a:lnTo>
                        <a:pt x="1737" y="1778"/>
                      </a:lnTo>
                      <a:lnTo>
                        <a:pt x="1745" y="1786"/>
                      </a:lnTo>
                      <a:lnTo>
                        <a:pt x="1758" y="1782"/>
                      </a:lnTo>
                      <a:lnTo>
                        <a:pt x="1770" y="1786"/>
                      </a:lnTo>
                      <a:lnTo>
                        <a:pt x="1782" y="1795"/>
                      </a:lnTo>
                      <a:lnTo>
                        <a:pt x="1794" y="1799"/>
                      </a:lnTo>
                      <a:lnTo>
                        <a:pt x="1807" y="1807"/>
                      </a:lnTo>
                      <a:lnTo>
                        <a:pt x="1819" y="1811"/>
                      </a:lnTo>
                      <a:lnTo>
                        <a:pt x="1831" y="1819"/>
                      </a:lnTo>
                      <a:lnTo>
                        <a:pt x="1831" y="1819"/>
                      </a:lnTo>
                      <a:lnTo>
                        <a:pt x="1843" y="1807"/>
                      </a:lnTo>
                      <a:lnTo>
                        <a:pt x="1855" y="1799"/>
                      </a:lnTo>
                      <a:lnTo>
                        <a:pt x="1868" y="1790"/>
                      </a:lnTo>
                      <a:lnTo>
                        <a:pt x="1880" y="1782"/>
                      </a:lnTo>
                      <a:lnTo>
                        <a:pt x="1884" y="1782"/>
                      </a:lnTo>
                      <a:lnTo>
                        <a:pt x="1896" y="1778"/>
                      </a:lnTo>
                      <a:lnTo>
                        <a:pt x="1884" y="1770"/>
                      </a:lnTo>
                      <a:lnTo>
                        <a:pt x="1896" y="1762"/>
                      </a:lnTo>
                      <a:lnTo>
                        <a:pt x="1908" y="1754"/>
                      </a:lnTo>
                      <a:lnTo>
                        <a:pt x="1916" y="1750"/>
                      </a:lnTo>
                      <a:lnTo>
                        <a:pt x="1925" y="1762"/>
                      </a:lnTo>
                      <a:lnTo>
                        <a:pt x="1925" y="1770"/>
                      </a:lnTo>
                      <a:lnTo>
                        <a:pt x="1925" y="1774"/>
                      </a:lnTo>
                      <a:lnTo>
                        <a:pt x="1912" y="1786"/>
                      </a:lnTo>
                      <a:lnTo>
                        <a:pt x="1925" y="1795"/>
                      </a:lnTo>
                      <a:lnTo>
                        <a:pt x="1937" y="1786"/>
                      </a:lnTo>
                      <a:lnTo>
                        <a:pt x="1937" y="1774"/>
                      </a:lnTo>
                      <a:lnTo>
                        <a:pt x="1949" y="1774"/>
                      </a:lnTo>
                      <a:lnTo>
                        <a:pt x="1953" y="1786"/>
                      </a:lnTo>
                      <a:lnTo>
                        <a:pt x="1953" y="1799"/>
                      </a:lnTo>
                      <a:lnTo>
                        <a:pt x="1961" y="1807"/>
                      </a:lnTo>
                      <a:lnTo>
                        <a:pt x="1973" y="1815"/>
                      </a:lnTo>
                      <a:lnTo>
                        <a:pt x="1986" y="1815"/>
                      </a:lnTo>
                      <a:lnTo>
                        <a:pt x="1998" y="1827"/>
                      </a:lnTo>
                      <a:lnTo>
                        <a:pt x="2006" y="1839"/>
                      </a:lnTo>
                      <a:lnTo>
                        <a:pt x="2010" y="1827"/>
                      </a:lnTo>
                      <a:lnTo>
                        <a:pt x="2010" y="1815"/>
                      </a:lnTo>
                      <a:lnTo>
                        <a:pt x="1998" y="1819"/>
                      </a:lnTo>
                      <a:lnTo>
                        <a:pt x="1994" y="1807"/>
                      </a:lnTo>
                      <a:lnTo>
                        <a:pt x="2006" y="1811"/>
                      </a:lnTo>
                      <a:lnTo>
                        <a:pt x="2018" y="1807"/>
                      </a:lnTo>
                      <a:lnTo>
                        <a:pt x="2030" y="1807"/>
                      </a:lnTo>
                      <a:lnTo>
                        <a:pt x="2030" y="1807"/>
                      </a:lnTo>
                      <a:lnTo>
                        <a:pt x="2043" y="1795"/>
                      </a:lnTo>
                      <a:lnTo>
                        <a:pt x="2055" y="1782"/>
                      </a:lnTo>
                      <a:lnTo>
                        <a:pt x="2067" y="1770"/>
                      </a:lnTo>
                      <a:lnTo>
                        <a:pt x="2079" y="1762"/>
                      </a:lnTo>
                      <a:lnTo>
                        <a:pt x="2091" y="1754"/>
                      </a:lnTo>
                      <a:lnTo>
                        <a:pt x="2104" y="1750"/>
                      </a:lnTo>
                      <a:lnTo>
                        <a:pt x="2116" y="1746"/>
                      </a:lnTo>
                      <a:lnTo>
                        <a:pt x="2128" y="1746"/>
                      </a:lnTo>
                      <a:lnTo>
                        <a:pt x="2140" y="1746"/>
                      </a:lnTo>
                      <a:lnTo>
                        <a:pt x="2148" y="1746"/>
                      </a:lnTo>
                      <a:lnTo>
                        <a:pt x="2181" y="1746"/>
                      </a:lnTo>
                      <a:lnTo>
                        <a:pt x="2193" y="1742"/>
                      </a:lnTo>
                      <a:lnTo>
                        <a:pt x="2205" y="1734"/>
                      </a:lnTo>
                      <a:lnTo>
                        <a:pt x="2218" y="1725"/>
                      </a:lnTo>
                      <a:lnTo>
                        <a:pt x="2222" y="1725"/>
                      </a:lnTo>
                      <a:lnTo>
                        <a:pt x="2222" y="1713"/>
                      </a:lnTo>
                      <a:lnTo>
                        <a:pt x="2222" y="1705"/>
                      </a:lnTo>
                      <a:lnTo>
                        <a:pt x="2222" y="1701"/>
                      </a:lnTo>
                      <a:lnTo>
                        <a:pt x="2218" y="1689"/>
                      </a:lnTo>
                      <a:lnTo>
                        <a:pt x="2218" y="1677"/>
                      </a:lnTo>
                      <a:lnTo>
                        <a:pt x="2222" y="1664"/>
                      </a:lnTo>
                      <a:lnTo>
                        <a:pt x="2226" y="1652"/>
                      </a:lnTo>
                      <a:lnTo>
                        <a:pt x="2230" y="1644"/>
                      </a:lnTo>
                      <a:lnTo>
                        <a:pt x="2230" y="1632"/>
                      </a:lnTo>
                      <a:lnTo>
                        <a:pt x="2234" y="1620"/>
                      </a:lnTo>
                      <a:lnTo>
                        <a:pt x="2238" y="1607"/>
                      </a:lnTo>
                      <a:lnTo>
                        <a:pt x="2242" y="1595"/>
                      </a:lnTo>
                      <a:lnTo>
                        <a:pt x="2246" y="1583"/>
                      </a:lnTo>
                      <a:lnTo>
                        <a:pt x="2254" y="1571"/>
                      </a:lnTo>
                      <a:lnTo>
                        <a:pt x="2266" y="1563"/>
                      </a:lnTo>
                      <a:lnTo>
                        <a:pt x="2270" y="1550"/>
                      </a:lnTo>
                      <a:lnTo>
                        <a:pt x="2270" y="1550"/>
                      </a:lnTo>
                      <a:lnTo>
                        <a:pt x="2270" y="1538"/>
                      </a:lnTo>
                      <a:lnTo>
                        <a:pt x="2274" y="1526"/>
                      </a:lnTo>
                      <a:lnTo>
                        <a:pt x="2279" y="1514"/>
                      </a:lnTo>
                      <a:lnTo>
                        <a:pt x="2279" y="1506"/>
                      </a:lnTo>
                      <a:lnTo>
                        <a:pt x="2291" y="1493"/>
                      </a:lnTo>
                      <a:lnTo>
                        <a:pt x="2295" y="1481"/>
                      </a:lnTo>
                      <a:lnTo>
                        <a:pt x="2303" y="1469"/>
                      </a:lnTo>
                      <a:lnTo>
                        <a:pt x="2303" y="1457"/>
                      </a:lnTo>
                      <a:lnTo>
                        <a:pt x="2311" y="1445"/>
                      </a:lnTo>
                      <a:lnTo>
                        <a:pt x="2315" y="1432"/>
                      </a:lnTo>
                      <a:lnTo>
                        <a:pt x="2323" y="1420"/>
                      </a:lnTo>
                      <a:lnTo>
                        <a:pt x="2331" y="1412"/>
                      </a:lnTo>
                      <a:lnTo>
                        <a:pt x="2344" y="1404"/>
                      </a:lnTo>
                      <a:lnTo>
                        <a:pt x="2356" y="1396"/>
                      </a:lnTo>
                      <a:lnTo>
                        <a:pt x="2364" y="1384"/>
                      </a:lnTo>
                      <a:lnTo>
                        <a:pt x="2376" y="1380"/>
                      </a:lnTo>
                      <a:lnTo>
                        <a:pt x="2376" y="1375"/>
                      </a:lnTo>
                      <a:lnTo>
                        <a:pt x="2376" y="1355"/>
                      </a:lnTo>
                      <a:lnTo>
                        <a:pt x="2384" y="1343"/>
                      </a:lnTo>
                      <a:lnTo>
                        <a:pt x="2392" y="1331"/>
                      </a:lnTo>
                      <a:lnTo>
                        <a:pt x="2397" y="1318"/>
                      </a:lnTo>
                      <a:lnTo>
                        <a:pt x="2401" y="1306"/>
                      </a:lnTo>
                      <a:lnTo>
                        <a:pt x="2405" y="1294"/>
                      </a:lnTo>
                      <a:lnTo>
                        <a:pt x="2409" y="1282"/>
                      </a:lnTo>
                      <a:lnTo>
                        <a:pt x="2405" y="1270"/>
                      </a:lnTo>
                      <a:lnTo>
                        <a:pt x="2405" y="1257"/>
                      </a:lnTo>
                      <a:lnTo>
                        <a:pt x="2409" y="1245"/>
                      </a:lnTo>
                      <a:lnTo>
                        <a:pt x="2413" y="1233"/>
                      </a:lnTo>
                      <a:lnTo>
                        <a:pt x="2417" y="1221"/>
                      </a:lnTo>
                      <a:lnTo>
                        <a:pt x="2417" y="1217"/>
                      </a:lnTo>
                      <a:lnTo>
                        <a:pt x="2421" y="1205"/>
                      </a:lnTo>
                      <a:lnTo>
                        <a:pt x="2425" y="1192"/>
                      </a:lnTo>
                      <a:lnTo>
                        <a:pt x="2425" y="1180"/>
                      </a:lnTo>
                      <a:lnTo>
                        <a:pt x="2425" y="1168"/>
                      </a:lnTo>
                      <a:lnTo>
                        <a:pt x="2429" y="1156"/>
                      </a:lnTo>
                      <a:lnTo>
                        <a:pt x="2437" y="1144"/>
                      </a:lnTo>
                      <a:lnTo>
                        <a:pt x="2441" y="1131"/>
                      </a:lnTo>
                      <a:lnTo>
                        <a:pt x="2437" y="1119"/>
                      </a:lnTo>
                      <a:lnTo>
                        <a:pt x="2441" y="110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4" name="Freeform 717">
                  <a:extLst>
                    <a:ext uri="{FF2B5EF4-FFF2-40B4-BE49-F238E27FC236}">
                      <a16:creationId xmlns:a16="http://schemas.microsoft.com/office/drawing/2014/main" id="{32BD2AAA-C517-408B-8FB2-CA7BB016EC2E}"/>
                    </a:ext>
                  </a:extLst>
                </p:cNvPr>
                <p:cNvSpPr>
                  <a:spLocks/>
                </p:cNvSpPr>
                <p:nvPr/>
              </p:nvSpPr>
              <p:spPr bwMode="gray">
                <a:xfrm>
                  <a:off x="18458" y="11191"/>
                  <a:ext cx="33" cy="24"/>
                </a:xfrm>
                <a:custGeom>
                  <a:avLst/>
                  <a:gdLst>
                    <a:gd name="T0" fmla="*/ 12 w 33"/>
                    <a:gd name="T1" fmla="*/ 24 h 24"/>
                    <a:gd name="T2" fmla="*/ 25 w 33"/>
                    <a:gd name="T3" fmla="*/ 24 h 24"/>
                    <a:gd name="T4" fmla="*/ 33 w 33"/>
                    <a:gd name="T5" fmla="*/ 24 h 24"/>
                    <a:gd name="T6" fmla="*/ 20 w 33"/>
                    <a:gd name="T7" fmla="*/ 12 h 24"/>
                    <a:gd name="T8" fmla="*/ 16 w 33"/>
                    <a:gd name="T9" fmla="*/ 0 h 24"/>
                    <a:gd name="T10" fmla="*/ 4 w 33"/>
                    <a:gd name="T11" fmla="*/ 0 h 24"/>
                    <a:gd name="T12" fmla="*/ 8 w 33"/>
                    <a:gd name="T13" fmla="*/ 12 h 24"/>
                    <a:gd name="T14" fmla="*/ 0 w 33"/>
                    <a:gd name="T15" fmla="*/ 24 h 24"/>
                    <a:gd name="T16" fmla="*/ 12 w 33"/>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
                      <a:moveTo>
                        <a:pt x="12" y="24"/>
                      </a:moveTo>
                      <a:lnTo>
                        <a:pt x="25" y="24"/>
                      </a:lnTo>
                      <a:lnTo>
                        <a:pt x="33" y="24"/>
                      </a:lnTo>
                      <a:lnTo>
                        <a:pt x="20" y="12"/>
                      </a:lnTo>
                      <a:lnTo>
                        <a:pt x="16" y="0"/>
                      </a:lnTo>
                      <a:lnTo>
                        <a:pt x="4" y="0"/>
                      </a:lnTo>
                      <a:lnTo>
                        <a:pt x="8" y="12"/>
                      </a:lnTo>
                      <a:lnTo>
                        <a:pt x="0" y="24"/>
                      </a:lnTo>
                      <a:lnTo>
                        <a:pt x="12"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5" name="Freeform 718">
                  <a:extLst>
                    <a:ext uri="{FF2B5EF4-FFF2-40B4-BE49-F238E27FC236}">
                      <a16:creationId xmlns:a16="http://schemas.microsoft.com/office/drawing/2014/main" id="{96BF9C82-21EE-4729-8FF8-FC1E4757D74E}"/>
                    </a:ext>
                  </a:extLst>
                </p:cNvPr>
                <p:cNvSpPr>
                  <a:spLocks/>
                </p:cNvSpPr>
                <p:nvPr/>
              </p:nvSpPr>
              <p:spPr bwMode="gray">
                <a:xfrm>
                  <a:off x="18478" y="11179"/>
                  <a:ext cx="66" cy="40"/>
                </a:xfrm>
                <a:custGeom>
                  <a:avLst/>
                  <a:gdLst>
                    <a:gd name="T0" fmla="*/ 29 w 66"/>
                    <a:gd name="T1" fmla="*/ 40 h 40"/>
                    <a:gd name="T2" fmla="*/ 41 w 66"/>
                    <a:gd name="T3" fmla="*/ 40 h 40"/>
                    <a:gd name="T4" fmla="*/ 49 w 66"/>
                    <a:gd name="T5" fmla="*/ 32 h 40"/>
                    <a:gd name="T6" fmla="*/ 62 w 66"/>
                    <a:gd name="T7" fmla="*/ 24 h 40"/>
                    <a:gd name="T8" fmla="*/ 66 w 66"/>
                    <a:gd name="T9" fmla="*/ 12 h 40"/>
                    <a:gd name="T10" fmla="*/ 57 w 66"/>
                    <a:gd name="T11" fmla="*/ 4 h 40"/>
                    <a:gd name="T12" fmla="*/ 49 w 66"/>
                    <a:gd name="T13" fmla="*/ 12 h 40"/>
                    <a:gd name="T14" fmla="*/ 33 w 66"/>
                    <a:gd name="T15" fmla="*/ 8 h 40"/>
                    <a:gd name="T16" fmla="*/ 25 w 66"/>
                    <a:gd name="T17" fmla="*/ 8 h 40"/>
                    <a:gd name="T18" fmla="*/ 13 w 66"/>
                    <a:gd name="T19" fmla="*/ 8 h 40"/>
                    <a:gd name="T20" fmla="*/ 0 w 66"/>
                    <a:gd name="T21" fmla="*/ 0 h 40"/>
                    <a:gd name="T22" fmla="*/ 0 w 66"/>
                    <a:gd name="T23" fmla="*/ 12 h 40"/>
                    <a:gd name="T24" fmla="*/ 5 w 66"/>
                    <a:gd name="T25" fmla="*/ 24 h 40"/>
                    <a:gd name="T26" fmla="*/ 17 w 66"/>
                    <a:gd name="T27" fmla="*/ 32 h 40"/>
                    <a:gd name="T28" fmla="*/ 29 w 66"/>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0">
                      <a:moveTo>
                        <a:pt x="29" y="40"/>
                      </a:moveTo>
                      <a:lnTo>
                        <a:pt x="41" y="40"/>
                      </a:lnTo>
                      <a:lnTo>
                        <a:pt x="49" y="32"/>
                      </a:lnTo>
                      <a:lnTo>
                        <a:pt x="62" y="24"/>
                      </a:lnTo>
                      <a:lnTo>
                        <a:pt x="66" y="12"/>
                      </a:lnTo>
                      <a:lnTo>
                        <a:pt x="57" y="4"/>
                      </a:lnTo>
                      <a:lnTo>
                        <a:pt x="49" y="12"/>
                      </a:lnTo>
                      <a:lnTo>
                        <a:pt x="33" y="8"/>
                      </a:lnTo>
                      <a:lnTo>
                        <a:pt x="25" y="8"/>
                      </a:lnTo>
                      <a:lnTo>
                        <a:pt x="13" y="8"/>
                      </a:lnTo>
                      <a:lnTo>
                        <a:pt x="0" y="0"/>
                      </a:lnTo>
                      <a:lnTo>
                        <a:pt x="0" y="12"/>
                      </a:lnTo>
                      <a:lnTo>
                        <a:pt x="5" y="24"/>
                      </a:lnTo>
                      <a:lnTo>
                        <a:pt x="17" y="32"/>
                      </a:lnTo>
                      <a:lnTo>
                        <a:pt x="29" y="4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6" name="Freeform 719">
                  <a:extLst>
                    <a:ext uri="{FF2B5EF4-FFF2-40B4-BE49-F238E27FC236}">
                      <a16:creationId xmlns:a16="http://schemas.microsoft.com/office/drawing/2014/main" id="{C3BE257C-BE92-4514-B0CB-799D0E13E07D}"/>
                    </a:ext>
                  </a:extLst>
                </p:cNvPr>
                <p:cNvSpPr>
                  <a:spLocks/>
                </p:cNvSpPr>
                <p:nvPr/>
              </p:nvSpPr>
              <p:spPr bwMode="gray">
                <a:xfrm>
                  <a:off x="18845" y="11171"/>
                  <a:ext cx="16" cy="24"/>
                </a:xfrm>
                <a:custGeom>
                  <a:avLst/>
                  <a:gdLst>
                    <a:gd name="T0" fmla="*/ 8 w 16"/>
                    <a:gd name="T1" fmla="*/ 12 h 24"/>
                    <a:gd name="T2" fmla="*/ 16 w 16"/>
                    <a:gd name="T3" fmla="*/ 0 h 24"/>
                    <a:gd name="T4" fmla="*/ 0 w 16"/>
                    <a:gd name="T5" fmla="*/ 24 h 24"/>
                    <a:gd name="T6" fmla="*/ 8 w 16"/>
                    <a:gd name="T7" fmla="*/ 12 h 24"/>
                  </a:gdLst>
                  <a:ahLst/>
                  <a:cxnLst>
                    <a:cxn ang="0">
                      <a:pos x="T0" y="T1"/>
                    </a:cxn>
                    <a:cxn ang="0">
                      <a:pos x="T2" y="T3"/>
                    </a:cxn>
                    <a:cxn ang="0">
                      <a:pos x="T4" y="T5"/>
                    </a:cxn>
                    <a:cxn ang="0">
                      <a:pos x="T6" y="T7"/>
                    </a:cxn>
                  </a:cxnLst>
                  <a:rect l="0" t="0" r="r" b="b"/>
                  <a:pathLst>
                    <a:path w="16" h="24">
                      <a:moveTo>
                        <a:pt x="8" y="12"/>
                      </a:moveTo>
                      <a:lnTo>
                        <a:pt x="16" y="0"/>
                      </a:lnTo>
                      <a:lnTo>
                        <a:pt x="0" y="24"/>
                      </a:lnTo>
                      <a:lnTo>
                        <a:pt x="8"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7" name="Freeform 720">
                  <a:extLst>
                    <a:ext uri="{FF2B5EF4-FFF2-40B4-BE49-F238E27FC236}">
                      <a16:creationId xmlns:a16="http://schemas.microsoft.com/office/drawing/2014/main" id="{BEE35295-B3AC-47A9-AF44-9F551DACFC25}"/>
                    </a:ext>
                  </a:extLst>
                </p:cNvPr>
                <p:cNvSpPr>
                  <a:spLocks/>
                </p:cNvSpPr>
                <p:nvPr/>
              </p:nvSpPr>
              <p:spPr bwMode="gray">
                <a:xfrm>
                  <a:off x="19838" y="12029"/>
                  <a:ext cx="24" cy="61"/>
                </a:xfrm>
                <a:custGeom>
                  <a:avLst/>
                  <a:gdLst>
                    <a:gd name="T0" fmla="*/ 8 w 24"/>
                    <a:gd name="T1" fmla="*/ 61 h 61"/>
                    <a:gd name="T2" fmla="*/ 8 w 24"/>
                    <a:gd name="T3" fmla="*/ 49 h 61"/>
                    <a:gd name="T4" fmla="*/ 16 w 24"/>
                    <a:gd name="T5" fmla="*/ 37 h 61"/>
                    <a:gd name="T6" fmla="*/ 20 w 24"/>
                    <a:gd name="T7" fmla="*/ 24 h 61"/>
                    <a:gd name="T8" fmla="*/ 24 w 24"/>
                    <a:gd name="T9" fmla="*/ 16 h 61"/>
                    <a:gd name="T10" fmla="*/ 20 w 24"/>
                    <a:gd name="T11" fmla="*/ 0 h 61"/>
                    <a:gd name="T12" fmla="*/ 16 w 24"/>
                    <a:gd name="T13" fmla="*/ 16 h 61"/>
                    <a:gd name="T14" fmla="*/ 4 w 24"/>
                    <a:gd name="T15" fmla="*/ 24 h 61"/>
                    <a:gd name="T16" fmla="*/ 8 w 24"/>
                    <a:gd name="T17" fmla="*/ 37 h 61"/>
                    <a:gd name="T18" fmla="*/ 0 w 24"/>
                    <a:gd name="T19" fmla="*/ 49 h 61"/>
                    <a:gd name="T20" fmla="*/ 4 w 24"/>
                    <a:gd name="T21" fmla="*/ 61 h 61"/>
                    <a:gd name="T22" fmla="*/ 8 w 24"/>
                    <a:gd name="T2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8" y="61"/>
                      </a:moveTo>
                      <a:lnTo>
                        <a:pt x="8" y="49"/>
                      </a:lnTo>
                      <a:lnTo>
                        <a:pt x="16" y="37"/>
                      </a:lnTo>
                      <a:lnTo>
                        <a:pt x="20" y="24"/>
                      </a:lnTo>
                      <a:lnTo>
                        <a:pt x="24" y="16"/>
                      </a:lnTo>
                      <a:lnTo>
                        <a:pt x="20" y="0"/>
                      </a:lnTo>
                      <a:lnTo>
                        <a:pt x="16" y="16"/>
                      </a:lnTo>
                      <a:lnTo>
                        <a:pt x="4" y="24"/>
                      </a:lnTo>
                      <a:lnTo>
                        <a:pt x="8" y="37"/>
                      </a:lnTo>
                      <a:lnTo>
                        <a:pt x="0" y="49"/>
                      </a:lnTo>
                      <a:lnTo>
                        <a:pt x="4" y="61"/>
                      </a:lnTo>
                      <a:lnTo>
                        <a:pt x="8" y="6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8" name="Freeform 721">
                  <a:extLst>
                    <a:ext uri="{FF2B5EF4-FFF2-40B4-BE49-F238E27FC236}">
                      <a16:creationId xmlns:a16="http://schemas.microsoft.com/office/drawing/2014/main" id="{ABCD0042-A6B0-48F5-8DD8-7F6EF0CF8C51}"/>
                    </a:ext>
                  </a:extLst>
                </p:cNvPr>
                <p:cNvSpPr>
                  <a:spLocks/>
                </p:cNvSpPr>
                <p:nvPr/>
              </p:nvSpPr>
              <p:spPr bwMode="gray">
                <a:xfrm>
                  <a:off x="17420" y="12078"/>
                  <a:ext cx="21" cy="36"/>
                </a:xfrm>
                <a:custGeom>
                  <a:avLst/>
                  <a:gdLst>
                    <a:gd name="T0" fmla="*/ 17 w 21"/>
                    <a:gd name="T1" fmla="*/ 24 h 36"/>
                    <a:gd name="T2" fmla="*/ 13 w 21"/>
                    <a:gd name="T3" fmla="*/ 12 h 36"/>
                    <a:gd name="T4" fmla="*/ 0 w 21"/>
                    <a:gd name="T5" fmla="*/ 0 h 36"/>
                    <a:gd name="T6" fmla="*/ 5 w 21"/>
                    <a:gd name="T7" fmla="*/ 12 h 36"/>
                    <a:gd name="T8" fmla="*/ 13 w 21"/>
                    <a:gd name="T9" fmla="*/ 24 h 36"/>
                    <a:gd name="T10" fmla="*/ 21 w 21"/>
                    <a:gd name="T11" fmla="*/ 36 h 36"/>
                    <a:gd name="T12" fmla="*/ 17 w 21"/>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21" h="36">
                      <a:moveTo>
                        <a:pt x="17" y="24"/>
                      </a:moveTo>
                      <a:lnTo>
                        <a:pt x="13" y="12"/>
                      </a:lnTo>
                      <a:lnTo>
                        <a:pt x="0" y="0"/>
                      </a:lnTo>
                      <a:lnTo>
                        <a:pt x="5" y="12"/>
                      </a:lnTo>
                      <a:lnTo>
                        <a:pt x="13" y="24"/>
                      </a:lnTo>
                      <a:lnTo>
                        <a:pt x="21" y="36"/>
                      </a:lnTo>
                      <a:lnTo>
                        <a:pt x="17"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19" name="Freeform 722">
                  <a:extLst>
                    <a:ext uri="{FF2B5EF4-FFF2-40B4-BE49-F238E27FC236}">
                      <a16:creationId xmlns:a16="http://schemas.microsoft.com/office/drawing/2014/main" id="{8BEF2C00-F892-48FD-B53C-59015C622073}"/>
                    </a:ext>
                  </a:extLst>
                </p:cNvPr>
                <p:cNvSpPr>
                  <a:spLocks/>
                </p:cNvSpPr>
                <p:nvPr/>
              </p:nvSpPr>
              <p:spPr bwMode="gray">
                <a:xfrm>
                  <a:off x="19007" y="11500"/>
                  <a:ext cx="29" cy="16"/>
                </a:xfrm>
                <a:custGeom>
                  <a:avLst/>
                  <a:gdLst>
                    <a:gd name="T0" fmla="*/ 5 w 29"/>
                    <a:gd name="T1" fmla="*/ 0 h 16"/>
                    <a:gd name="T2" fmla="*/ 0 w 29"/>
                    <a:gd name="T3" fmla="*/ 12 h 16"/>
                    <a:gd name="T4" fmla="*/ 9 w 29"/>
                    <a:gd name="T5" fmla="*/ 16 h 16"/>
                    <a:gd name="T6" fmla="*/ 17 w 29"/>
                    <a:gd name="T7" fmla="*/ 4 h 16"/>
                    <a:gd name="T8" fmla="*/ 29 w 29"/>
                    <a:gd name="T9" fmla="*/ 0 h 16"/>
                    <a:gd name="T10" fmla="*/ 17 w 29"/>
                    <a:gd name="T11" fmla="*/ 0 h 16"/>
                    <a:gd name="T12" fmla="*/ 5 w 2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5" y="0"/>
                      </a:moveTo>
                      <a:lnTo>
                        <a:pt x="0" y="12"/>
                      </a:lnTo>
                      <a:lnTo>
                        <a:pt x="9" y="16"/>
                      </a:lnTo>
                      <a:lnTo>
                        <a:pt x="17" y="4"/>
                      </a:lnTo>
                      <a:lnTo>
                        <a:pt x="29" y="0"/>
                      </a:lnTo>
                      <a:lnTo>
                        <a:pt x="17" y="0"/>
                      </a:lnTo>
                      <a:lnTo>
                        <a:pt x="5"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20" name="Freeform 723">
                  <a:extLst>
                    <a:ext uri="{FF2B5EF4-FFF2-40B4-BE49-F238E27FC236}">
                      <a16:creationId xmlns:a16="http://schemas.microsoft.com/office/drawing/2014/main" id="{8C55C6E7-EDB6-44E4-95E3-5B284C702BC1}"/>
                    </a:ext>
                  </a:extLst>
                </p:cNvPr>
                <p:cNvSpPr>
                  <a:spLocks/>
                </p:cNvSpPr>
                <p:nvPr/>
              </p:nvSpPr>
              <p:spPr bwMode="gray">
                <a:xfrm>
                  <a:off x="18837" y="11337"/>
                  <a:ext cx="36" cy="29"/>
                </a:xfrm>
                <a:custGeom>
                  <a:avLst/>
                  <a:gdLst>
                    <a:gd name="T0" fmla="*/ 32 w 36"/>
                    <a:gd name="T1" fmla="*/ 0 h 29"/>
                    <a:gd name="T2" fmla="*/ 20 w 36"/>
                    <a:gd name="T3" fmla="*/ 0 h 29"/>
                    <a:gd name="T4" fmla="*/ 8 w 36"/>
                    <a:gd name="T5" fmla="*/ 0 h 29"/>
                    <a:gd name="T6" fmla="*/ 4 w 36"/>
                    <a:gd name="T7" fmla="*/ 13 h 29"/>
                    <a:gd name="T8" fmla="*/ 4 w 36"/>
                    <a:gd name="T9" fmla="*/ 25 h 29"/>
                    <a:gd name="T10" fmla="*/ 0 w 36"/>
                    <a:gd name="T11" fmla="*/ 25 h 29"/>
                    <a:gd name="T12" fmla="*/ 24 w 36"/>
                    <a:gd name="T13" fmla="*/ 29 h 29"/>
                    <a:gd name="T14" fmla="*/ 36 w 36"/>
                    <a:gd name="T15" fmla="*/ 25 h 29"/>
                    <a:gd name="T16" fmla="*/ 24 w 36"/>
                    <a:gd name="T17" fmla="*/ 25 h 29"/>
                    <a:gd name="T18" fmla="*/ 24 w 36"/>
                    <a:gd name="T19" fmla="*/ 13 h 29"/>
                    <a:gd name="T20" fmla="*/ 32 w 36"/>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9">
                      <a:moveTo>
                        <a:pt x="32" y="0"/>
                      </a:moveTo>
                      <a:lnTo>
                        <a:pt x="20" y="0"/>
                      </a:lnTo>
                      <a:lnTo>
                        <a:pt x="8" y="0"/>
                      </a:lnTo>
                      <a:lnTo>
                        <a:pt x="4" y="13"/>
                      </a:lnTo>
                      <a:lnTo>
                        <a:pt x="4" y="25"/>
                      </a:lnTo>
                      <a:lnTo>
                        <a:pt x="0" y="25"/>
                      </a:lnTo>
                      <a:lnTo>
                        <a:pt x="24" y="29"/>
                      </a:lnTo>
                      <a:lnTo>
                        <a:pt x="36" y="25"/>
                      </a:lnTo>
                      <a:lnTo>
                        <a:pt x="24" y="25"/>
                      </a:lnTo>
                      <a:lnTo>
                        <a:pt x="24" y="13"/>
                      </a:lnTo>
                      <a:lnTo>
                        <a:pt x="3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768" name="Group 724">
                <a:extLst>
                  <a:ext uri="{FF2B5EF4-FFF2-40B4-BE49-F238E27FC236}">
                    <a16:creationId xmlns:a16="http://schemas.microsoft.com/office/drawing/2014/main" id="{48865741-684B-49AE-AC0F-B187E7267C71}"/>
                  </a:ext>
                </a:extLst>
              </p:cNvPr>
              <p:cNvGrpSpPr>
                <a:grpSpLocks/>
              </p:cNvGrpSpPr>
              <p:nvPr/>
            </p:nvGrpSpPr>
            <p:grpSpPr bwMode="auto">
              <a:xfrm>
                <a:off x="8819937" y="4827047"/>
                <a:ext cx="331875" cy="235690"/>
                <a:chOff x="19109" y="10617"/>
                <a:chExt cx="912" cy="586"/>
              </a:xfrm>
              <a:solidFill>
                <a:srgbClr val="BABABA"/>
              </a:solidFill>
            </p:grpSpPr>
            <p:sp>
              <p:nvSpPr>
                <p:cNvPr id="797" name="Freeform 725">
                  <a:extLst>
                    <a:ext uri="{FF2B5EF4-FFF2-40B4-BE49-F238E27FC236}">
                      <a16:creationId xmlns:a16="http://schemas.microsoft.com/office/drawing/2014/main" id="{4E394EB1-0B69-44D5-97E8-5105D3D5ECAC}"/>
                    </a:ext>
                  </a:extLst>
                </p:cNvPr>
                <p:cNvSpPr>
                  <a:spLocks/>
                </p:cNvSpPr>
                <p:nvPr/>
              </p:nvSpPr>
              <p:spPr bwMode="gray">
                <a:xfrm>
                  <a:off x="19854" y="11187"/>
                  <a:ext cx="32" cy="16"/>
                </a:xfrm>
                <a:custGeom>
                  <a:avLst/>
                  <a:gdLst>
                    <a:gd name="T0" fmla="*/ 8 w 32"/>
                    <a:gd name="T1" fmla="*/ 4 h 16"/>
                    <a:gd name="T2" fmla="*/ 0 w 32"/>
                    <a:gd name="T3" fmla="*/ 0 h 16"/>
                    <a:gd name="T4" fmla="*/ 8 w 32"/>
                    <a:gd name="T5" fmla="*/ 12 h 16"/>
                    <a:gd name="T6" fmla="*/ 20 w 32"/>
                    <a:gd name="T7" fmla="*/ 16 h 16"/>
                    <a:gd name="T8" fmla="*/ 24 w 32"/>
                    <a:gd name="T9" fmla="*/ 16 h 16"/>
                    <a:gd name="T10" fmla="*/ 32 w 32"/>
                    <a:gd name="T11" fmla="*/ 16 h 16"/>
                    <a:gd name="T12" fmla="*/ 24 w 32"/>
                    <a:gd name="T13" fmla="*/ 8 h 16"/>
                    <a:gd name="T14" fmla="*/ 8 w 32"/>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6">
                      <a:moveTo>
                        <a:pt x="8" y="4"/>
                      </a:moveTo>
                      <a:lnTo>
                        <a:pt x="0" y="0"/>
                      </a:lnTo>
                      <a:lnTo>
                        <a:pt x="8" y="12"/>
                      </a:lnTo>
                      <a:lnTo>
                        <a:pt x="20" y="16"/>
                      </a:lnTo>
                      <a:lnTo>
                        <a:pt x="24" y="16"/>
                      </a:lnTo>
                      <a:lnTo>
                        <a:pt x="32" y="16"/>
                      </a:lnTo>
                      <a:lnTo>
                        <a:pt x="24" y="8"/>
                      </a:lnTo>
                      <a:lnTo>
                        <a:pt x="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98" name="Freeform 726">
                  <a:extLst>
                    <a:ext uri="{FF2B5EF4-FFF2-40B4-BE49-F238E27FC236}">
                      <a16:creationId xmlns:a16="http://schemas.microsoft.com/office/drawing/2014/main" id="{FC953D04-1AAD-4511-84CB-9D8735B90202}"/>
                    </a:ext>
                  </a:extLst>
                </p:cNvPr>
                <p:cNvSpPr>
                  <a:spLocks/>
                </p:cNvSpPr>
                <p:nvPr/>
              </p:nvSpPr>
              <p:spPr bwMode="gray">
                <a:xfrm>
                  <a:off x="19943" y="10829"/>
                  <a:ext cx="78" cy="85"/>
                </a:xfrm>
                <a:custGeom>
                  <a:avLst/>
                  <a:gdLst>
                    <a:gd name="T0" fmla="*/ 66 w 78"/>
                    <a:gd name="T1" fmla="*/ 53 h 85"/>
                    <a:gd name="T2" fmla="*/ 53 w 78"/>
                    <a:gd name="T3" fmla="*/ 45 h 85"/>
                    <a:gd name="T4" fmla="*/ 41 w 78"/>
                    <a:gd name="T5" fmla="*/ 36 h 85"/>
                    <a:gd name="T6" fmla="*/ 41 w 78"/>
                    <a:gd name="T7" fmla="*/ 32 h 85"/>
                    <a:gd name="T8" fmla="*/ 29 w 78"/>
                    <a:gd name="T9" fmla="*/ 20 h 85"/>
                    <a:gd name="T10" fmla="*/ 21 w 78"/>
                    <a:gd name="T11" fmla="*/ 8 h 85"/>
                    <a:gd name="T12" fmla="*/ 13 w 78"/>
                    <a:gd name="T13" fmla="*/ 4 h 85"/>
                    <a:gd name="T14" fmla="*/ 0 w 78"/>
                    <a:gd name="T15" fmla="*/ 0 h 85"/>
                    <a:gd name="T16" fmla="*/ 4 w 78"/>
                    <a:gd name="T17" fmla="*/ 12 h 85"/>
                    <a:gd name="T18" fmla="*/ 4 w 78"/>
                    <a:gd name="T19" fmla="*/ 24 h 85"/>
                    <a:gd name="T20" fmla="*/ 9 w 78"/>
                    <a:gd name="T21" fmla="*/ 36 h 85"/>
                    <a:gd name="T22" fmla="*/ 21 w 78"/>
                    <a:gd name="T23" fmla="*/ 45 h 85"/>
                    <a:gd name="T24" fmla="*/ 33 w 78"/>
                    <a:gd name="T25" fmla="*/ 57 h 85"/>
                    <a:gd name="T26" fmla="*/ 29 w 78"/>
                    <a:gd name="T27" fmla="*/ 65 h 85"/>
                    <a:gd name="T28" fmla="*/ 29 w 78"/>
                    <a:gd name="T29" fmla="*/ 65 h 85"/>
                    <a:gd name="T30" fmla="*/ 41 w 78"/>
                    <a:gd name="T31" fmla="*/ 77 h 85"/>
                    <a:gd name="T32" fmla="*/ 53 w 78"/>
                    <a:gd name="T33" fmla="*/ 85 h 85"/>
                    <a:gd name="T34" fmla="*/ 66 w 78"/>
                    <a:gd name="T35" fmla="*/ 81 h 85"/>
                    <a:gd name="T36" fmla="*/ 78 w 78"/>
                    <a:gd name="T37" fmla="*/ 77 h 85"/>
                    <a:gd name="T38" fmla="*/ 74 w 78"/>
                    <a:gd name="T39" fmla="*/ 65 h 85"/>
                    <a:gd name="T40" fmla="*/ 66 w 78"/>
                    <a:gd name="T4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85">
                      <a:moveTo>
                        <a:pt x="66" y="53"/>
                      </a:moveTo>
                      <a:lnTo>
                        <a:pt x="53" y="45"/>
                      </a:lnTo>
                      <a:lnTo>
                        <a:pt x="41" y="36"/>
                      </a:lnTo>
                      <a:lnTo>
                        <a:pt x="41" y="32"/>
                      </a:lnTo>
                      <a:lnTo>
                        <a:pt x="29" y="20"/>
                      </a:lnTo>
                      <a:lnTo>
                        <a:pt x="21" y="8"/>
                      </a:lnTo>
                      <a:lnTo>
                        <a:pt x="13" y="4"/>
                      </a:lnTo>
                      <a:lnTo>
                        <a:pt x="0" y="0"/>
                      </a:lnTo>
                      <a:lnTo>
                        <a:pt x="4" y="12"/>
                      </a:lnTo>
                      <a:lnTo>
                        <a:pt x="4" y="24"/>
                      </a:lnTo>
                      <a:lnTo>
                        <a:pt x="9" y="36"/>
                      </a:lnTo>
                      <a:lnTo>
                        <a:pt x="21" y="45"/>
                      </a:lnTo>
                      <a:lnTo>
                        <a:pt x="33" y="57"/>
                      </a:lnTo>
                      <a:lnTo>
                        <a:pt x="29" y="65"/>
                      </a:lnTo>
                      <a:lnTo>
                        <a:pt x="29" y="65"/>
                      </a:lnTo>
                      <a:lnTo>
                        <a:pt x="41" y="77"/>
                      </a:lnTo>
                      <a:lnTo>
                        <a:pt x="53" y="85"/>
                      </a:lnTo>
                      <a:lnTo>
                        <a:pt x="66" y="81"/>
                      </a:lnTo>
                      <a:lnTo>
                        <a:pt x="78" y="77"/>
                      </a:lnTo>
                      <a:lnTo>
                        <a:pt x="74" y="65"/>
                      </a:lnTo>
                      <a:lnTo>
                        <a:pt x="66" y="5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99" name="Freeform 727">
                  <a:extLst>
                    <a:ext uri="{FF2B5EF4-FFF2-40B4-BE49-F238E27FC236}">
                      <a16:creationId xmlns:a16="http://schemas.microsoft.com/office/drawing/2014/main" id="{0B9DA966-EA54-4483-BEC9-70304DF1F730}"/>
                    </a:ext>
                  </a:extLst>
                </p:cNvPr>
                <p:cNvSpPr>
                  <a:spLocks/>
                </p:cNvSpPr>
                <p:nvPr/>
              </p:nvSpPr>
              <p:spPr bwMode="gray">
                <a:xfrm>
                  <a:off x="19687" y="11069"/>
                  <a:ext cx="29" cy="20"/>
                </a:xfrm>
                <a:custGeom>
                  <a:avLst/>
                  <a:gdLst>
                    <a:gd name="T0" fmla="*/ 12 w 29"/>
                    <a:gd name="T1" fmla="*/ 16 h 20"/>
                    <a:gd name="T2" fmla="*/ 24 w 29"/>
                    <a:gd name="T3" fmla="*/ 20 h 20"/>
                    <a:gd name="T4" fmla="*/ 29 w 29"/>
                    <a:gd name="T5" fmla="*/ 16 h 20"/>
                    <a:gd name="T6" fmla="*/ 20 w 29"/>
                    <a:gd name="T7" fmla="*/ 0 h 20"/>
                    <a:gd name="T8" fmla="*/ 12 w 29"/>
                    <a:gd name="T9" fmla="*/ 0 h 20"/>
                    <a:gd name="T10" fmla="*/ 0 w 29"/>
                    <a:gd name="T11" fmla="*/ 0 h 20"/>
                    <a:gd name="T12" fmla="*/ 0 w 29"/>
                    <a:gd name="T13" fmla="*/ 12 h 20"/>
                    <a:gd name="T14" fmla="*/ 12 w 29"/>
                    <a:gd name="T15" fmla="*/ 1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0">
                      <a:moveTo>
                        <a:pt x="12" y="16"/>
                      </a:moveTo>
                      <a:lnTo>
                        <a:pt x="24" y="20"/>
                      </a:lnTo>
                      <a:lnTo>
                        <a:pt x="29" y="16"/>
                      </a:lnTo>
                      <a:lnTo>
                        <a:pt x="20" y="0"/>
                      </a:lnTo>
                      <a:lnTo>
                        <a:pt x="12" y="0"/>
                      </a:lnTo>
                      <a:lnTo>
                        <a:pt x="0" y="0"/>
                      </a:lnTo>
                      <a:lnTo>
                        <a:pt x="0" y="12"/>
                      </a:lnTo>
                      <a:lnTo>
                        <a:pt x="12"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00" name="Freeform 728">
                  <a:extLst>
                    <a:ext uri="{FF2B5EF4-FFF2-40B4-BE49-F238E27FC236}">
                      <a16:creationId xmlns:a16="http://schemas.microsoft.com/office/drawing/2014/main" id="{DB9253D1-6CB6-4676-86ED-7426C0A71DFC}"/>
                    </a:ext>
                  </a:extLst>
                </p:cNvPr>
                <p:cNvSpPr>
                  <a:spLocks/>
                </p:cNvSpPr>
                <p:nvPr/>
              </p:nvSpPr>
              <p:spPr bwMode="gray">
                <a:xfrm>
                  <a:off x="19528" y="10837"/>
                  <a:ext cx="17" cy="16"/>
                </a:xfrm>
                <a:custGeom>
                  <a:avLst/>
                  <a:gdLst>
                    <a:gd name="T0" fmla="*/ 17 w 17"/>
                    <a:gd name="T1" fmla="*/ 8 h 16"/>
                    <a:gd name="T2" fmla="*/ 13 w 17"/>
                    <a:gd name="T3" fmla="*/ 0 h 16"/>
                    <a:gd name="T4" fmla="*/ 0 w 17"/>
                    <a:gd name="T5" fmla="*/ 4 h 16"/>
                    <a:gd name="T6" fmla="*/ 13 w 17"/>
                    <a:gd name="T7" fmla="*/ 16 h 16"/>
                    <a:gd name="T8" fmla="*/ 17 w 17"/>
                    <a:gd name="T9" fmla="*/ 8 h 16"/>
                  </a:gdLst>
                  <a:ahLst/>
                  <a:cxnLst>
                    <a:cxn ang="0">
                      <a:pos x="T0" y="T1"/>
                    </a:cxn>
                    <a:cxn ang="0">
                      <a:pos x="T2" y="T3"/>
                    </a:cxn>
                    <a:cxn ang="0">
                      <a:pos x="T4" y="T5"/>
                    </a:cxn>
                    <a:cxn ang="0">
                      <a:pos x="T6" y="T7"/>
                    </a:cxn>
                    <a:cxn ang="0">
                      <a:pos x="T8" y="T9"/>
                    </a:cxn>
                  </a:cxnLst>
                  <a:rect l="0" t="0" r="r" b="b"/>
                  <a:pathLst>
                    <a:path w="17" h="16">
                      <a:moveTo>
                        <a:pt x="17" y="8"/>
                      </a:moveTo>
                      <a:lnTo>
                        <a:pt x="13" y="0"/>
                      </a:lnTo>
                      <a:lnTo>
                        <a:pt x="0" y="4"/>
                      </a:lnTo>
                      <a:lnTo>
                        <a:pt x="13" y="16"/>
                      </a:lnTo>
                      <a:lnTo>
                        <a:pt x="17"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01" name="Freeform 729">
                  <a:extLst>
                    <a:ext uri="{FF2B5EF4-FFF2-40B4-BE49-F238E27FC236}">
                      <a16:creationId xmlns:a16="http://schemas.microsoft.com/office/drawing/2014/main" id="{811F0CD7-ECF4-44ED-8113-8E0CE79521E1}"/>
                    </a:ext>
                  </a:extLst>
                </p:cNvPr>
                <p:cNvSpPr>
                  <a:spLocks/>
                </p:cNvSpPr>
                <p:nvPr/>
              </p:nvSpPr>
              <p:spPr bwMode="gray">
                <a:xfrm>
                  <a:off x="19817" y="11044"/>
                  <a:ext cx="21" cy="13"/>
                </a:xfrm>
                <a:custGeom>
                  <a:avLst/>
                  <a:gdLst>
                    <a:gd name="T0" fmla="*/ 21 w 21"/>
                    <a:gd name="T1" fmla="*/ 13 h 13"/>
                    <a:gd name="T2" fmla="*/ 12 w 21"/>
                    <a:gd name="T3" fmla="*/ 0 h 13"/>
                    <a:gd name="T4" fmla="*/ 0 w 21"/>
                    <a:gd name="T5" fmla="*/ 4 h 13"/>
                    <a:gd name="T6" fmla="*/ 12 w 21"/>
                    <a:gd name="T7" fmla="*/ 13 h 13"/>
                    <a:gd name="T8" fmla="*/ 21 w 21"/>
                    <a:gd name="T9" fmla="*/ 13 h 13"/>
                  </a:gdLst>
                  <a:ahLst/>
                  <a:cxnLst>
                    <a:cxn ang="0">
                      <a:pos x="T0" y="T1"/>
                    </a:cxn>
                    <a:cxn ang="0">
                      <a:pos x="T2" y="T3"/>
                    </a:cxn>
                    <a:cxn ang="0">
                      <a:pos x="T4" y="T5"/>
                    </a:cxn>
                    <a:cxn ang="0">
                      <a:pos x="T6" y="T7"/>
                    </a:cxn>
                    <a:cxn ang="0">
                      <a:pos x="T8" y="T9"/>
                    </a:cxn>
                  </a:cxnLst>
                  <a:rect l="0" t="0" r="r" b="b"/>
                  <a:pathLst>
                    <a:path w="21" h="13">
                      <a:moveTo>
                        <a:pt x="21" y="13"/>
                      </a:moveTo>
                      <a:lnTo>
                        <a:pt x="12" y="0"/>
                      </a:lnTo>
                      <a:lnTo>
                        <a:pt x="0" y="4"/>
                      </a:lnTo>
                      <a:lnTo>
                        <a:pt x="12" y="13"/>
                      </a:lnTo>
                      <a:lnTo>
                        <a:pt x="21"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02" name="Freeform 730">
                  <a:extLst>
                    <a:ext uri="{FF2B5EF4-FFF2-40B4-BE49-F238E27FC236}">
                      <a16:creationId xmlns:a16="http://schemas.microsoft.com/office/drawing/2014/main" id="{61A67976-475C-4B7E-B931-F76E2442B2BA}"/>
                    </a:ext>
                  </a:extLst>
                </p:cNvPr>
                <p:cNvSpPr>
                  <a:spLocks/>
                </p:cNvSpPr>
                <p:nvPr/>
              </p:nvSpPr>
              <p:spPr bwMode="gray">
                <a:xfrm>
                  <a:off x="19703" y="10658"/>
                  <a:ext cx="147" cy="130"/>
                </a:xfrm>
                <a:custGeom>
                  <a:avLst/>
                  <a:gdLst>
                    <a:gd name="T0" fmla="*/ 13 w 147"/>
                    <a:gd name="T1" fmla="*/ 0 h 130"/>
                    <a:gd name="T2" fmla="*/ 0 w 147"/>
                    <a:gd name="T3" fmla="*/ 4 h 130"/>
                    <a:gd name="T4" fmla="*/ 13 w 147"/>
                    <a:gd name="T5" fmla="*/ 8 h 130"/>
                    <a:gd name="T6" fmla="*/ 25 w 147"/>
                    <a:gd name="T7" fmla="*/ 16 h 130"/>
                    <a:gd name="T8" fmla="*/ 49 w 147"/>
                    <a:gd name="T9" fmla="*/ 32 h 130"/>
                    <a:gd name="T10" fmla="*/ 61 w 147"/>
                    <a:gd name="T11" fmla="*/ 41 h 130"/>
                    <a:gd name="T12" fmla="*/ 74 w 147"/>
                    <a:gd name="T13" fmla="*/ 49 h 130"/>
                    <a:gd name="T14" fmla="*/ 86 w 147"/>
                    <a:gd name="T15" fmla="*/ 53 h 130"/>
                    <a:gd name="T16" fmla="*/ 98 w 147"/>
                    <a:gd name="T17" fmla="*/ 61 h 130"/>
                    <a:gd name="T18" fmla="*/ 106 w 147"/>
                    <a:gd name="T19" fmla="*/ 73 h 130"/>
                    <a:gd name="T20" fmla="*/ 114 w 147"/>
                    <a:gd name="T21" fmla="*/ 85 h 130"/>
                    <a:gd name="T22" fmla="*/ 118 w 147"/>
                    <a:gd name="T23" fmla="*/ 93 h 130"/>
                    <a:gd name="T24" fmla="*/ 118 w 147"/>
                    <a:gd name="T25" fmla="*/ 106 h 130"/>
                    <a:gd name="T26" fmla="*/ 122 w 147"/>
                    <a:gd name="T27" fmla="*/ 118 h 130"/>
                    <a:gd name="T28" fmla="*/ 131 w 147"/>
                    <a:gd name="T29" fmla="*/ 130 h 130"/>
                    <a:gd name="T30" fmla="*/ 143 w 147"/>
                    <a:gd name="T31" fmla="*/ 122 h 130"/>
                    <a:gd name="T32" fmla="*/ 143 w 147"/>
                    <a:gd name="T33" fmla="*/ 110 h 130"/>
                    <a:gd name="T34" fmla="*/ 147 w 147"/>
                    <a:gd name="T35" fmla="*/ 98 h 130"/>
                    <a:gd name="T36" fmla="*/ 135 w 147"/>
                    <a:gd name="T37" fmla="*/ 85 h 130"/>
                    <a:gd name="T38" fmla="*/ 126 w 147"/>
                    <a:gd name="T39" fmla="*/ 77 h 130"/>
                    <a:gd name="T40" fmla="*/ 118 w 147"/>
                    <a:gd name="T41" fmla="*/ 73 h 130"/>
                    <a:gd name="T42" fmla="*/ 106 w 147"/>
                    <a:gd name="T43" fmla="*/ 61 h 130"/>
                    <a:gd name="T44" fmla="*/ 98 w 147"/>
                    <a:gd name="T45" fmla="*/ 53 h 130"/>
                    <a:gd name="T46" fmla="*/ 86 w 147"/>
                    <a:gd name="T47" fmla="*/ 41 h 130"/>
                    <a:gd name="T48" fmla="*/ 74 w 147"/>
                    <a:gd name="T49" fmla="*/ 32 h 130"/>
                    <a:gd name="T50" fmla="*/ 61 w 147"/>
                    <a:gd name="T51" fmla="*/ 28 h 130"/>
                    <a:gd name="T52" fmla="*/ 49 w 147"/>
                    <a:gd name="T53" fmla="*/ 20 h 130"/>
                    <a:gd name="T54" fmla="*/ 25 w 147"/>
                    <a:gd name="T55" fmla="*/ 8 h 130"/>
                    <a:gd name="T56" fmla="*/ 13 w 147"/>
                    <a:gd name="T5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 h="130">
                      <a:moveTo>
                        <a:pt x="13" y="0"/>
                      </a:moveTo>
                      <a:lnTo>
                        <a:pt x="0" y="4"/>
                      </a:lnTo>
                      <a:lnTo>
                        <a:pt x="13" y="8"/>
                      </a:lnTo>
                      <a:lnTo>
                        <a:pt x="25" y="16"/>
                      </a:lnTo>
                      <a:lnTo>
                        <a:pt x="49" y="32"/>
                      </a:lnTo>
                      <a:lnTo>
                        <a:pt x="61" y="41"/>
                      </a:lnTo>
                      <a:lnTo>
                        <a:pt x="74" y="49"/>
                      </a:lnTo>
                      <a:lnTo>
                        <a:pt x="86" y="53"/>
                      </a:lnTo>
                      <a:lnTo>
                        <a:pt x="98" y="61"/>
                      </a:lnTo>
                      <a:lnTo>
                        <a:pt x="106" y="73"/>
                      </a:lnTo>
                      <a:lnTo>
                        <a:pt x="114" y="85"/>
                      </a:lnTo>
                      <a:lnTo>
                        <a:pt x="118" y="93"/>
                      </a:lnTo>
                      <a:lnTo>
                        <a:pt x="118" y="106"/>
                      </a:lnTo>
                      <a:lnTo>
                        <a:pt x="122" y="118"/>
                      </a:lnTo>
                      <a:lnTo>
                        <a:pt x="131" y="130"/>
                      </a:lnTo>
                      <a:lnTo>
                        <a:pt x="143" y="122"/>
                      </a:lnTo>
                      <a:lnTo>
                        <a:pt x="143" y="110"/>
                      </a:lnTo>
                      <a:lnTo>
                        <a:pt x="147" y="98"/>
                      </a:lnTo>
                      <a:lnTo>
                        <a:pt x="135" y="85"/>
                      </a:lnTo>
                      <a:lnTo>
                        <a:pt x="126" y="77"/>
                      </a:lnTo>
                      <a:lnTo>
                        <a:pt x="118" y="73"/>
                      </a:lnTo>
                      <a:lnTo>
                        <a:pt x="106" y="61"/>
                      </a:lnTo>
                      <a:lnTo>
                        <a:pt x="98" y="53"/>
                      </a:lnTo>
                      <a:lnTo>
                        <a:pt x="86" y="41"/>
                      </a:lnTo>
                      <a:lnTo>
                        <a:pt x="74" y="32"/>
                      </a:lnTo>
                      <a:lnTo>
                        <a:pt x="61" y="28"/>
                      </a:lnTo>
                      <a:lnTo>
                        <a:pt x="49" y="20"/>
                      </a:lnTo>
                      <a:lnTo>
                        <a:pt x="25" y="8"/>
                      </a:lnTo>
                      <a:lnTo>
                        <a:pt x="1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03" name="Freeform 731">
                  <a:extLst>
                    <a:ext uri="{FF2B5EF4-FFF2-40B4-BE49-F238E27FC236}">
                      <a16:creationId xmlns:a16="http://schemas.microsoft.com/office/drawing/2014/main" id="{DFAA760C-9436-4ED3-AC39-8C3DEE369BB9}"/>
                    </a:ext>
                  </a:extLst>
                </p:cNvPr>
                <p:cNvSpPr>
                  <a:spLocks/>
                </p:cNvSpPr>
                <p:nvPr/>
              </p:nvSpPr>
              <p:spPr bwMode="gray">
                <a:xfrm>
                  <a:off x="19109" y="10658"/>
                  <a:ext cx="602" cy="488"/>
                </a:xfrm>
                <a:custGeom>
                  <a:avLst/>
                  <a:gdLst>
                    <a:gd name="T0" fmla="*/ 566 w 602"/>
                    <a:gd name="T1" fmla="*/ 456 h 488"/>
                    <a:gd name="T2" fmla="*/ 541 w 602"/>
                    <a:gd name="T3" fmla="*/ 447 h 488"/>
                    <a:gd name="T4" fmla="*/ 550 w 602"/>
                    <a:gd name="T5" fmla="*/ 431 h 488"/>
                    <a:gd name="T6" fmla="*/ 529 w 602"/>
                    <a:gd name="T7" fmla="*/ 423 h 488"/>
                    <a:gd name="T8" fmla="*/ 505 w 602"/>
                    <a:gd name="T9" fmla="*/ 403 h 488"/>
                    <a:gd name="T10" fmla="*/ 484 w 602"/>
                    <a:gd name="T11" fmla="*/ 386 h 488"/>
                    <a:gd name="T12" fmla="*/ 460 w 602"/>
                    <a:gd name="T13" fmla="*/ 370 h 488"/>
                    <a:gd name="T14" fmla="*/ 440 w 602"/>
                    <a:gd name="T15" fmla="*/ 338 h 488"/>
                    <a:gd name="T16" fmla="*/ 427 w 602"/>
                    <a:gd name="T17" fmla="*/ 325 h 488"/>
                    <a:gd name="T18" fmla="*/ 383 w 602"/>
                    <a:gd name="T19" fmla="*/ 293 h 488"/>
                    <a:gd name="T20" fmla="*/ 366 w 602"/>
                    <a:gd name="T21" fmla="*/ 256 h 488"/>
                    <a:gd name="T22" fmla="*/ 391 w 602"/>
                    <a:gd name="T23" fmla="*/ 248 h 488"/>
                    <a:gd name="T24" fmla="*/ 419 w 602"/>
                    <a:gd name="T25" fmla="*/ 236 h 488"/>
                    <a:gd name="T26" fmla="*/ 399 w 602"/>
                    <a:gd name="T27" fmla="*/ 203 h 488"/>
                    <a:gd name="T28" fmla="*/ 366 w 602"/>
                    <a:gd name="T29" fmla="*/ 195 h 488"/>
                    <a:gd name="T30" fmla="*/ 334 w 602"/>
                    <a:gd name="T31" fmla="*/ 179 h 488"/>
                    <a:gd name="T32" fmla="*/ 297 w 602"/>
                    <a:gd name="T33" fmla="*/ 159 h 488"/>
                    <a:gd name="T34" fmla="*/ 285 w 602"/>
                    <a:gd name="T35" fmla="*/ 126 h 488"/>
                    <a:gd name="T36" fmla="*/ 253 w 602"/>
                    <a:gd name="T37" fmla="*/ 102 h 488"/>
                    <a:gd name="T38" fmla="*/ 228 w 602"/>
                    <a:gd name="T39" fmla="*/ 85 h 488"/>
                    <a:gd name="T40" fmla="*/ 220 w 602"/>
                    <a:gd name="T41" fmla="*/ 73 h 488"/>
                    <a:gd name="T42" fmla="*/ 183 w 602"/>
                    <a:gd name="T43" fmla="*/ 65 h 488"/>
                    <a:gd name="T44" fmla="*/ 147 w 602"/>
                    <a:gd name="T45" fmla="*/ 45 h 488"/>
                    <a:gd name="T46" fmla="*/ 122 w 602"/>
                    <a:gd name="T47" fmla="*/ 41 h 488"/>
                    <a:gd name="T48" fmla="*/ 73 w 602"/>
                    <a:gd name="T49" fmla="*/ 24 h 488"/>
                    <a:gd name="T50" fmla="*/ 29 w 602"/>
                    <a:gd name="T51" fmla="*/ 4 h 488"/>
                    <a:gd name="T52" fmla="*/ 8 w 602"/>
                    <a:gd name="T53" fmla="*/ 36 h 488"/>
                    <a:gd name="T54" fmla="*/ 8 w 602"/>
                    <a:gd name="T55" fmla="*/ 142 h 488"/>
                    <a:gd name="T56" fmla="*/ 0 w 602"/>
                    <a:gd name="T57" fmla="*/ 248 h 488"/>
                    <a:gd name="T58" fmla="*/ 21 w 602"/>
                    <a:gd name="T59" fmla="*/ 399 h 488"/>
                    <a:gd name="T60" fmla="*/ 57 w 602"/>
                    <a:gd name="T61" fmla="*/ 399 h 488"/>
                    <a:gd name="T62" fmla="*/ 94 w 602"/>
                    <a:gd name="T63" fmla="*/ 399 h 488"/>
                    <a:gd name="T64" fmla="*/ 118 w 602"/>
                    <a:gd name="T65" fmla="*/ 399 h 488"/>
                    <a:gd name="T66" fmla="*/ 151 w 602"/>
                    <a:gd name="T67" fmla="*/ 378 h 488"/>
                    <a:gd name="T68" fmla="*/ 126 w 602"/>
                    <a:gd name="T69" fmla="*/ 350 h 488"/>
                    <a:gd name="T70" fmla="*/ 90 w 602"/>
                    <a:gd name="T71" fmla="*/ 338 h 488"/>
                    <a:gd name="T72" fmla="*/ 90 w 602"/>
                    <a:gd name="T73" fmla="*/ 333 h 488"/>
                    <a:gd name="T74" fmla="*/ 126 w 602"/>
                    <a:gd name="T75" fmla="*/ 346 h 488"/>
                    <a:gd name="T76" fmla="*/ 159 w 602"/>
                    <a:gd name="T77" fmla="*/ 342 h 488"/>
                    <a:gd name="T78" fmla="*/ 155 w 602"/>
                    <a:gd name="T79" fmla="*/ 321 h 488"/>
                    <a:gd name="T80" fmla="*/ 151 w 602"/>
                    <a:gd name="T81" fmla="*/ 317 h 488"/>
                    <a:gd name="T82" fmla="*/ 155 w 602"/>
                    <a:gd name="T83" fmla="*/ 321 h 488"/>
                    <a:gd name="T84" fmla="*/ 183 w 602"/>
                    <a:gd name="T85" fmla="*/ 325 h 488"/>
                    <a:gd name="T86" fmla="*/ 167 w 602"/>
                    <a:gd name="T87" fmla="*/ 293 h 488"/>
                    <a:gd name="T88" fmla="*/ 191 w 602"/>
                    <a:gd name="T89" fmla="*/ 309 h 488"/>
                    <a:gd name="T90" fmla="*/ 204 w 602"/>
                    <a:gd name="T91" fmla="*/ 301 h 488"/>
                    <a:gd name="T92" fmla="*/ 212 w 602"/>
                    <a:gd name="T93" fmla="*/ 297 h 488"/>
                    <a:gd name="T94" fmla="*/ 228 w 602"/>
                    <a:gd name="T95" fmla="*/ 301 h 488"/>
                    <a:gd name="T96" fmla="*/ 240 w 602"/>
                    <a:gd name="T97" fmla="*/ 309 h 488"/>
                    <a:gd name="T98" fmla="*/ 273 w 602"/>
                    <a:gd name="T99" fmla="*/ 317 h 488"/>
                    <a:gd name="T100" fmla="*/ 305 w 602"/>
                    <a:gd name="T101" fmla="*/ 325 h 488"/>
                    <a:gd name="T102" fmla="*/ 330 w 602"/>
                    <a:gd name="T103" fmla="*/ 358 h 488"/>
                    <a:gd name="T104" fmla="*/ 346 w 602"/>
                    <a:gd name="T105" fmla="*/ 386 h 488"/>
                    <a:gd name="T106" fmla="*/ 371 w 602"/>
                    <a:gd name="T107" fmla="*/ 390 h 488"/>
                    <a:gd name="T108" fmla="*/ 375 w 602"/>
                    <a:gd name="T109" fmla="*/ 415 h 488"/>
                    <a:gd name="T110" fmla="*/ 403 w 602"/>
                    <a:gd name="T111" fmla="*/ 439 h 488"/>
                    <a:gd name="T112" fmla="*/ 427 w 602"/>
                    <a:gd name="T113" fmla="*/ 456 h 488"/>
                    <a:gd name="T114" fmla="*/ 464 w 602"/>
                    <a:gd name="T115" fmla="*/ 456 h 488"/>
                    <a:gd name="T116" fmla="*/ 501 w 602"/>
                    <a:gd name="T117" fmla="*/ 464 h 488"/>
                    <a:gd name="T118" fmla="*/ 546 w 602"/>
                    <a:gd name="T119" fmla="*/ 472 h 488"/>
                    <a:gd name="T120" fmla="*/ 550 w 602"/>
                    <a:gd name="T121" fmla="*/ 480 h 488"/>
                    <a:gd name="T122" fmla="*/ 574 w 602"/>
                    <a:gd name="T123" fmla="*/ 488 h 488"/>
                    <a:gd name="T124" fmla="*/ 590 w 602"/>
                    <a:gd name="T125" fmla="*/ 46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 h="488">
                      <a:moveTo>
                        <a:pt x="590" y="464"/>
                      </a:moveTo>
                      <a:lnTo>
                        <a:pt x="578" y="460"/>
                      </a:lnTo>
                      <a:lnTo>
                        <a:pt x="566" y="456"/>
                      </a:lnTo>
                      <a:lnTo>
                        <a:pt x="554" y="451"/>
                      </a:lnTo>
                      <a:lnTo>
                        <a:pt x="550" y="451"/>
                      </a:lnTo>
                      <a:lnTo>
                        <a:pt x="541" y="447"/>
                      </a:lnTo>
                      <a:lnTo>
                        <a:pt x="537" y="435"/>
                      </a:lnTo>
                      <a:lnTo>
                        <a:pt x="546" y="431"/>
                      </a:lnTo>
                      <a:lnTo>
                        <a:pt x="550" y="431"/>
                      </a:lnTo>
                      <a:lnTo>
                        <a:pt x="550" y="423"/>
                      </a:lnTo>
                      <a:lnTo>
                        <a:pt x="537" y="423"/>
                      </a:lnTo>
                      <a:lnTo>
                        <a:pt x="529" y="423"/>
                      </a:lnTo>
                      <a:lnTo>
                        <a:pt x="517" y="423"/>
                      </a:lnTo>
                      <a:lnTo>
                        <a:pt x="505" y="415"/>
                      </a:lnTo>
                      <a:lnTo>
                        <a:pt x="505" y="403"/>
                      </a:lnTo>
                      <a:lnTo>
                        <a:pt x="509" y="395"/>
                      </a:lnTo>
                      <a:lnTo>
                        <a:pt x="497" y="386"/>
                      </a:lnTo>
                      <a:lnTo>
                        <a:pt x="484" y="386"/>
                      </a:lnTo>
                      <a:lnTo>
                        <a:pt x="472" y="390"/>
                      </a:lnTo>
                      <a:lnTo>
                        <a:pt x="460" y="378"/>
                      </a:lnTo>
                      <a:lnTo>
                        <a:pt x="460" y="370"/>
                      </a:lnTo>
                      <a:lnTo>
                        <a:pt x="444" y="362"/>
                      </a:lnTo>
                      <a:lnTo>
                        <a:pt x="444" y="350"/>
                      </a:lnTo>
                      <a:lnTo>
                        <a:pt x="440" y="338"/>
                      </a:lnTo>
                      <a:lnTo>
                        <a:pt x="440" y="333"/>
                      </a:lnTo>
                      <a:lnTo>
                        <a:pt x="432" y="329"/>
                      </a:lnTo>
                      <a:lnTo>
                        <a:pt x="427" y="325"/>
                      </a:lnTo>
                      <a:lnTo>
                        <a:pt x="419" y="321"/>
                      </a:lnTo>
                      <a:lnTo>
                        <a:pt x="395" y="297"/>
                      </a:lnTo>
                      <a:lnTo>
                        <a:pt x="383" y="293"/>
                      </a:lnTo>
                      <a:lnTo>
                        <a:pt x="379" y="281"/>
                      </a:lnTo>
                      <a:lnTo>
                        <a:pt x="375" y="268"/>
                      </a:lnTo>
                      <a:lnTo>
                        <a:pt x="366" y="256"/>
                      </a:lnTo>
                      <a:lnTo>
                        <a:pt x="366" y="248"/>
                      </a:lnTo>
                      <a:lnTo>
                        <a:pt x="379" y="248"/>
                      </a:lnTo>
                      <a:lnTo>
                        <a:pt x="391" y="248"/>
                      </a:lnTo>
                      <a:lnTo>
                        <a:pt x="403" y="248"/>
                      </a:lnTo>
                      <a:lnTo>
                        <a:pt x="415" y="248"/>
                      </a:lnTo>
                      <a:lnTo>
                        <a:pt x="419" y="236"/>
                      </a:lnTo>
                      <a:lnTo>
                        <a:pt x="419" y="224"/>
                      </a:lnTo>
                      <a:lnTo>
                        <a:pt x="407" y="211"/>
                      </a:lnTo>
                      <a:lnTo>
                        <a:pt x="399" y="203"/>
                      </a:lnTo>
                      <a:lnTo>
                        <a:pt x="387" y="199"/>
                      </a:lnTo>
                      <a:lnTo>
                        <a:pt x="375" y="203"/>
                      </a:lnTo>
                      <a:lnTo>
                        <a:pt x="366" y="195"/>
                      </a:lnTo>
                      <a:lnTo>
                        <a:pt x="358" y="191"/>
                      </a:lnTo>
                      <a:lnTo>
                        <a:pt x="346" y="187"/>
                      </a:lnTo>
                      <a:lnTo>
                        <a:pt x="334" y="179"/>
                      </a:lnTo>
                      <a:lnTo>
                        <a:pt x="309" y="171"/>
                      </a:lnTo>
                      <a:lnTo>
                        <a:pt x="297" y="171"/>
                      </a:lnTo>
                      <a:lnTo>
                        <a:pt x="297" y="159"/>
                      </a:lnTo>
                      <a:lnTo>
                        <a:pt x="297" y="146"/>
                      </a:lnTo>
                      <a:lnTo>
                        <a:pt x="297" y="138"/>
                      </a:lnTo>
                      <a:lnTo>
                        <a:pt x="285" y="126"/>
                      </a:lnTo>
                      <a:lnTo>
                        <a:pt x="277" y="114"/>
                      </a:lnTo>
                      <a:lnTo>
                        <a:pt x="265" y="106"/>
                      </a:lnTo>
                      <a:lnTo>
                        <a:pt x="253" y="102"/>
                      </a:lnTo>
                      <a:lnTo>
                        <a:pt x="253" y="102"/>
                      </a:lnTo>
                      <a:lnTo>
                        <a:pt x="240" y="89"/>
                      </a:lnTo>
                      <a:lnTo>
                        <a:pt x="228" y="85"/>
                      </a:lnTo>
                      <a:lnTo>
                        <a:pt x="228" y="85"/>
                      </a:lnTo>
                      <a:lnTo>
                        <a:pt x="224" y="81"/>
                      </a:lnTo>
                      <a:lnTo>
                        <a:pt x="220" y="73"/>
                      </a:lnTo>
                      <a:lnTo>
                        <a:pt x="212" y="69"/>
                      </a:lnTo>
                      <a:lnTo>
                        <a:pt x="196" y="69"/>
                      </a:lnTo>
                      <a:lnTo>
                        <a:pt x="183" y="65"/>
                      </a:lnTo>
                      <a:lnTo>
                        <a:pt x="171" y="57"/>
                      </a:lnTo>
                      <a:lnTo>
                        <a:pt x="159" y="49"/>
                      </a:lnTo>
                      <a:lnTo>
                        <a:pt x="147" y="45"/>
                      </a:lnTo>
                      <a:lnTo>
                        <a:pt x="143" y="45"/>
                      </a:lnTo>
                      <a:lnTo>
                        <a:pt x="135" y="45"/>
                      </a:lnTo>
                      <a:lnTo>
                        <a:pt x="122" y="41"/>
                      </a:lnTo>
                      <a:lnTo>
                        <a:pt x="98" y="32"/>
                      </a:lnTo>
                      <a:lnTo>
                        <a:pt x="86" y="28"/>
                      </a:lnTo>
                      <a:lnTo>
                        <a:pt x="73" y="24"/>
                      </a:lnTo>
                      <a:lnTo>
                        <a:pt x="49" y="16"/>
                      </a:lnTo>
                      <a:lnTo>
                        <a:pt x="37" y="8"/>
                      </a:lnTo>
                      <a:lnTo>
                        <a:pt x="29" y="4"/>
                      </a:lnTo>
                      <a:lnTo>
                        <a:pt x="17" y="0"/>
                      </a:lnTo>
                      <a:lnTo>
                        <a:pt x="8" y="0"/>
                      </a:lnTo>
                      <a:lnTo>
                        <a:pt x="8" y="36"/>
                      </a:lnTo>
                      <a:lnTo>
                        <a:pt x="8" y="93"/>
                      </a:lnTo>
                      <a:lnTo>
                        <a:pt x="8" y="118"/>
                      </a:lnTo>
                      <a:lnTo>
                        <a:pt x="8" y="142"/>
                      </a:lnTo>
                      <a:lnTo>
                        <a:pt x="8" y="224"/>
                      </a:lnTo>
                      <a:lnTo>
                        <a:pt x="4" y="232"/>
                      </a:lnTo>
                      <a:lnTo>
                        <a:pt x="0" y="248"/>
                      </a:lnTo>
                      <a:lnTo>
                        <a:pt x="8" y="256"/>
                      </a:lnTo>
                      <a:lnTo>
                        <a:pt x="8" y="395"/>
                      </a:lnTo>
                      <a:lnTo>
                        <a:pt x="21" y="399"/>
                      </a:lnTo>
                      <a:lnTo>
                        <a:pt x="33" y="395"/>
                      </a:lnTo>
                      <a:lnTo>
                        <a:pt x="45" y="399"/>
                      </a:lnTo>
                      <a:lnTo>
                        <a:pt x="57" y="399"/>
                      </a:lnTo>
                      <a:lnTo>
                        <a:pt x="73" y="399"/>
                      </a:lnTo>
                      <a:lnTo>
                        <a:pt x="82" y="395"/>
                      </a:lnTo>
                      <a:lnTo>
                        <a:pt x="94" y="399"/>
                      </a:lnTo>
                      <a:lnTo>
                        <a:pt x="106" y="407"/>
                      </a:lnTo>
                      <a:lnTo>
                        <a:pt x="106" y="407"/>
                      </a:lnTo>
                      <a:lnTo>
                        <a:pt x="118" y="399"/>
                      </a:lnTo>
                      <a:lnTo>
                        <a:pt x="130" y="390"/>
                      </a:lnTo>
                      <a:lnTo>
                        <a:pt x="143" y="386"/>
                      </a:lnTo>
                      <a:lnTo>
                        <a:pt x="151" y="378"/>
                      </a:lnTo>
                      <a:lnTo>
                        <a:pt x="147" y="366"/>
                      </a:lnTo>
                      <a:lnTo>
                        <a:pt x="135" y="354"/>
                      </a:lnTo>
                      <a:lnTo>
                        <a:pt x="126" y="350"/>
                      </a:lnTo>
                      <a:lnTo>
                        <a:pt x="114" y="346"/>
                      </a:lnTo>
                      <a:lnTo>
                        <a:pt x="102" y="346"/>
                      </a:lnTo>
                      <a:lnTo>
                        <a:pt x="90" y="338"/>
                      </a:lnTo>
                      <a:lnTo>
                        <a:pt x="78" y="338"/>
                      </a:lnTo>
                      <a:lnTo>
                        <a:pt x="78" y="338"/>
                      </a:lnTo>
                      <a:lnTo>
                        <a:pt x="90" y="333"/>
                      </a:lnTo>
                      <a:lnTo>
                        <a:pt x="98" y="346"/>
                      </a:lnTo>
                      <a:lnTo>
                        <a:pt x="114" y="342"/>
                      </a:lnTo>
                      <a:lnTo>
                        <a:pt x="126" y="346"/>
                      </a:lnTo>
                      <a:lnTo>
                        <a:pt x="135" y="346"/>
                      </a:lnTo>
                      <a:lnTo>
                        <a:pt x="147" y="342"/>
                      </a:lnTo>
                      <a:lnTo>
                        <a:pt x="159" y="342"/>
                      </a:lnTo>
                      <a:lnTo>
                        <a:pt x="163" y="333"/>
                      </a:lnTo>
                      <a:lnTo>
                        <a:pt x="155" y="321"/>
                      </a:lnTo>
                      <a:lnTo>
                        <a:pt x="155" y="321"/>
                      </a:lnTo>
                      <a:lnTo>
                        <a:pt x="151" y="321"/>
                      </a:lnTo>
                      <a:lnTo>
                        <a:pt x="151" y="321"/>
                      </a:lnTo>
                      <a:lnTo>
                        <a:pt x="151" y="317"/>
                      </a:lnTo>
                      <a:lnTo>
                        <a:pt x="155" y="321"/>
                      </a:lnTo>
                      <a:lnTo>
                        <a:pt x="155" y="321"/>
                      </a:lnTo>
                      <a:lnTo>
                        <a:pt x="155" y="321"/>
                      </a:lnTo>
                      <a:lnTo>
                        <a:pt x="163" y="325"/>
                      </a:lnTo>
                      <a:lnTo>
                        <a:pt x="175" y="325"/>
                      </a:lnTo>
                      <a:lnTo>
                        <a:pt x="183" y="325"/>
                      </a:lnTo>
                      <a:lnTo>
                        <a:pt x="179" y="313"/>
                      </a:lnTo>
                      <a:lnTo>
                        <a:pt x="175" y="301"/>
                      </a:lnTo>
                      <a:lnTo>
                        <a:pt x="167" y="293"/>
                      </a:lnTo>
                      <a:lnTo>
                        <a:pt x="167" y="293"/>
                      </a:lnTo>
                      <a:lnTo>
                        <a:pt x="179" y="305"/>
                      </a:lnTo>
                      <a:lnTo>
                        <a:pt x="191" y="309"/>
                      </a:lnTo>
                      <a:lnTo>
                        <a:pt x="200" y="309"/>
                      </a:lnTo>
                      <a:lnTo>
                        <a:pt x="204" y="309"/>
                      </a:lnTo>
                      <a:lnTo>
                        <a:pt x="204" y="301"/>
                      </a:lnTo>
                      <a:lnTo>
                        <a:pt x="212" y="305"/>
                      </a:lnTo>
                      <a:lnTo>
                        <a:pt x="216" y="305"/>
                      </a:lnTo>
                      <a:lnTo>
                        <a:pt x="212" y="297"/>
                      </a:lnTo>
                      <a:lnTo>
                        <a:pt x="220" y="297"/>
                      </a:lnTo>
                      <a:lnTo>
                        <a:pt x="228" y="301"/>
                      </a:lnTo>
                      <a:lnTo>
                        <a:pt x="228" y="301"/>
                      </a:lnTo>
                      <a:lnTo>
                        <a:pt x="232" y="305"/>
                      </a:lnTo>
                      <a:lnTo>
                        <a:pt x="240" y="301"/>
                      </a:lnTo>
                      <a:lnTo>
                        <a:pt x="240" y="309"/>
                      </a:lnTo>
                      <a:lnTo>
                        <a:pt x="248" y="313"/>
                      </a:lnTo>
                      <a:lnTo>
                        <a:pt x="261" y="313"/>
                      </a:lnTo>
                      <a:lnTo>
                        <a:pt x="273" y="317"/>
                      </a:lnTo>
                      <a:lnTo>
                        <a:pt x="281" y="321"/>
                      </a:lnTo>
                      <a:lnTo>
                        <a:pt x="293" y="321"/>
                      </a:lnTo>
                      <a:lnTo>
                        <a:pt x="305" y="325"/>
                      </a:lnTo>
                      <a:lnTo>
                        <a:pt x="318" y="338"/>
                      </a:lnTo>
                      <a:lnTo>
                        <a:pt x="326" y="346"/>
                      </a:lnTo>
                      <a:lnTo>
                        <a:pt x="330" y="358"/>
                      </a:lnTo>
                      <a:lnTo>
                        <a:pt x="334" y="362"/>
                      </a:lnTo>
                      <a:lnTo>
                        <a:pt x="342" y="374"/>
                      </a:lnTo>
                      <a:lnTo>
                        <a:pt x="346" y="386"/>
                      </a:lnTo>
                      <a:lnTo>
                        <a:pt x="358" y="390"/>
                      </a:lnTo>
                      <a:lnTo>
                        <a:pt x="366" y="386"/>
                      </a:lnTo>
                      <a:lnTo>
                        <a:pt x="371" y="390"/>
                      </a:lnTo>
                      <a:lnTo>
                        <a:pt x="362" y="403"/>
                      </a:lnTo>
                      <a:lnTo>
                        <a:pt x="375" y="411"/>
                      </a:lnTo>
                      <a:lnTo>
                        <a:pt x="375" y="415"/>
                      </a:lnTo>
                      <a:lnTo>
                        <a:pt x="387" y="419"/>
                      </a:lnTo>
                      <a:lnTo>
                        <a:pt x="399" y="431"/>
                      </a:lnTo>
                      <a:lnTo>
                        <a:pt x="403" y="439"/>
                      </a:lnTo>
                      <a:lnTo>
                        <a:pt x="411" y="447"/>
                      </a:lnTo>
                      <a:lnTo>
                        <a:pt x="419" y="447"/>
                      </a:lnTo>
                      <a:lnTo>
                        <a:pt x="427" y="456"/>
                      </a:lnTo>
                      <a:lnTo>
                        <a:pt x="440" y="451"/>
                      </a:lnTo>
                      <a:lnTo>
                        <a:pt x="452" y="456"/>
                      </a:lnTo>
                      <a:lnTo>
                        <a:pt x="464" y="456"/>
                      </a:lnTo>
                      <a:lnTo>
                        <a:pt x="476" y="456"/>
                      </a:lnTo>
                      <a:lnTo>
                        <a:pt x="489" y="464"/>
                      </a:lnTo>
                      <a:lnTo>
                        <a:pt x="501" y="464"/>
                      </a:lnTo>
                      <a:lnTo>
                        <a:pt x="521" y="468"/>
                      </a:lnTo>
                      <a:lnTo>
                        <a:pt x="533" y="468"/>
                      </a:lnTo>
                      <a:lnTo>
                        <a:pt x="546" y="472"/>
                      </a:lnTo>
                      <a:lnTo>
                        <a:pt x="550" y="472"/>
                      </a:lnTo>
                      <a:lnTo>
                        <a:pt x="554" y="476"/>
                      </a:lnTo>
                      <a:lnTo>
                        <a:pt x="550" y="480"/>
                      </a:lnTo>
                      <a:lnTo>
                        <a:pt x="550" y="480"/>
                      </a:lnTo>
                      <a:lnTo>
                        <a:pt x="562" y="488"/>
                      </a:lnTo>
                      <a:lnTo>
                        <a:pt x="574" y="488"/>
                      </a:lnTo>
                      <a:lnTo>
                        <a:pt x="586" y="484"/>
                      </a:lnTo>
                      <a:lnTo>
                        <a:pt x="578" y="472"/>
                      </a:lnTo>
                      <a:lnTo>
                        <a:pt x="590" y="468"/>
                      </a:lnTo>
                      <a:lnTo>
                        <a:pt x="602" y="464"/>
                      </a:lnTo>
                      <a:lnTo>
                        <a:pt x="590" y="46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04" name="Freeform 732">
                  <a:extLst>
                    <a:ext uri="{FF2B5EF4-FFF2-40B4-BE49-F238E27FC236}">
                      <a16:creationId xmlns:a16="http://schemas.microsoft.com/office/drawing/2014/main" id="{647176CC-6A95-4370-BF31-757B8C3A96FD}"/>
                    </a:ext>
                  </a:extLst>
                </p:cNvPr>
                <p:cNvSpPr>
                  <a:spLocks/>
                </p:cNvSpPr>
                <p:nvPr/>
              </p:nvSpPr>
              <p:spPr bwMode="gray">
                <a:xfrm>
                  <a:off x="19561" y="10751"/>
                  <a:ext cx="244" cy="131"/>
                </a:xfrm>
                <a:custGeom>
                  <a:avLst/>
                  <a:gdLst>
                    <a:gd name="T0" fmla="*/ 32 w 244"/>
                    <a:gd name="T1" fmla="*/ 82 h 131"/>
                    <a:gd name="T2" fmla="*/ 20 w 244"/>
                    <a:gd name="T3" fmla="*/ 78 h 131"/>
                    <a:gd name="T4" fmla="*/ 8 w 244"/>
                    <a:gd name="T5" fmla="*/ 82 h 131"/>
                    <a:gd name="T6" fmla="*/ 0 w 244"/>
                    <a:gd name="T7" fmla="*/ 86 h 131"/>
                    <a:gd name="T8" fmla="*/ 8 w 244"/>
                    <a:gd name="T9" fmla="*/ 98 h 131"/>
                    <a:gd name="T10" fmla="*/ 20 w 244"/>
                    <a:gd name="T11" fmla="*/ 102 h 131"/>
                    <a:gd name="T12" fmla="*/ 32 w 244"/>
                    <a:gd name="T13" fmla="*/ 106 h 131"/>
                    <a:gd name="T14" fmla="*/ 41 w 244"/>
                    <a:gd name="T15" fmla="*/ 114 h 131"/>
                    <a:gd name="T16" fmla="*/ 53 w 244"/>
                    <a:gd name="T17" fmla="*/ 118 h 131"/>
                    <a:gd name="T18" fmla="*/ 65 w 244"/>
                    <a:gd name="T19" fmla="*/ 114 h 131"/>
                    <a:gd name="T20" fmla="*/ 77 w 244"/>
                    <a:gd name="T21" fmla="*/ 127 h 131"/>
                    <a:gd name="T22" fmla="*/ 85 w 244"/>
                    <a:gd name="T23" fmla="*/ 131 h 131"/>
                    <a:gd name="T24" fmla="*/ 98 w 244"/>
                    <a:gd name="T25" fmla="*/ 127 h 131"/>
                    <a:gd name="T26" fmla="*/ 110 w 244"/>
                    <a:gd name="T27" fmla="*/ 127 h 131"/>
                    <a:gd name="T28" fmla="*/ 122 w 244"/>
                    <a:gd name="T29" fmla="*/ 127 h 131"/>
                    <a:gd name="T30" fmla="*/ 134 w 244"/>
                    <a:gd name="T31" fmla="*/ 123 h 131"/>
                    <a:gd name="T32" fmla="*/ 146 w 244"/>
                    <a:gd name="T33" fmla="*/ 118 h 131"/>
                    <a:gd name="T34" fmla="*/ 155 w 244"/>
                    <a:gd name="T35" fmla="*/ 114 h 131"/>
                    <a:gd name="T36" fmla="*/ 163 w 244"/>
                    <a:gd name="T37" fmla="*/ 110 h 131"/>
                    <a:gd name="T38" fmla="*/ 175 w 244"/>
                    <a:gd name="T39" fmla="*/ 102 h 131"/>
                    <a:gd name="T40" fmla="*/ 183 w 244"/>
                    <a:gd name="T41" fmla="*/ 94 h 131"/>
                    <a:gd name="T42" fmla="*/ 191 w 244"/>
                    <a:gd name="T43" fmla="*/ 82 h 131"/>
                    <a:gd name="T44" fmla="*/ 216 w 244"/>
                    <a:gd name="T45" fmla="*/ 82 h 131"/>
                    <a:gd name="T46" fmla="*/ 228 w 244"/>
                    <a:gd name="T47" fmla="*/ 74 h 131"/>
                    <a:gd name="T48" fmla="*/ 220 w 244"/>
                    <a:gd name="T49" fmla="*/ 61 h 131"/>
                    <a:gd name="T50" fmla="*/ 228 w 244"/>
                    <a:gd name="T51" fmla="*/ 49 h 131"/>
                    <a:gd name="T52" fmla="*/ 240 w 244"/>
                    <a:gd name="T53" fmla="*/ 45 h 131"/>
                    <a:gd name="T54" fmla="*/ 244 w 244"/>
                    <a:gd name="T55" fmla="*/ 33 h 131"/>
                    <a:gd name="T56" fmla="*/ 240 w 244"/>
                    <a:gd name="T57" fmla="*/ 21 h 131"/>
                    <a:gd name="T58" fmla="*/ 240 w 244"/>
                    <a:gd name="T59" fmla="*/ 9 h 131"/>
                    <a:gd name="T60" fmla="*/ 228 w 244"/>
                    <a:gd name="T61" fmla="*/ 0 h 131"/>
                    <a:gd name="T62" fmla="*/ 216 w 244"/>
                    <a:gd name="T63" fmla="*/ 9 h 131"/>
                    <a:gd name="T64" fmla="*/ 203 w 244"/>
                    <a:gd name="T65" fmla="*/ 0 h 131"/>
                    <a:gd name="T66" fmla="*/ 191 w 244"/>
                    <a:gd name="T67" fmla="*/ 13 h 131"/>
                    <a:gd name="T68" fmla="*/ 199 w 244"/>
                    <a:gd name="T69" fmla="*/ 25 h 131"/>
                    <a:gd name="T70" fmla="*/ 199 w 244"/>
                    <a:gd name="T71" fmla="*/ 37 h 131"/>
                    <a:gd name="T72" fmla="*/ 199 w 244"/>
                    <a:gd name="T73" fmla="*/ 45 h 131"/>
                    <a:gd name="T74" fmla="*/ 191 w 244"/>
                    <a:gd name="T75" fmla="*/ 45 h 131"/>
                    <a:gd name="T76" fmla="*/ 179 w 244"/>
                    <a:gd name="T77" fmla="*/ 45 h 131"/>
                    <a:gd name="T78" fmla="*/ 171 w 244"/>
                    <a:gd name="T79" fmla="*/ 57 h 131"/>
                    <a:gd name="T80" fmla="*/ 163 w 244"/>
                    <a:gd name="T81" fmla="*/ 70 h 131"/>
                    <a:gd name="T82" fmla="*/ 150 w 244"/>
                    <a:gd name="T83" fmla="*/ 78 h 131"/>
                    <a:gd name="T84" fmla="*/ 138 w 244"/>
                    <a:gd name="T85" fmla="*/ 82 h 131"/>
                    <a:gd name="T86" fmla="*/ 130 w 244"/>
                    <a:gd name="T87" fmla="*/ 78 h 131"/>
                    <a:gd name="T88" fmla="*/ 118 w 244"/>
                    <a:gd name="T89" fmla="*/ 86 h 131"/>
                    <a:gd name="T90" fmla="*/ 106 w 244"/>
                    <a:gd name="T91" fmla="*/ 78 h 131"/>
                    <a:gd name="T92" fmla="*/ 102 w 244"/>
                    <a:gd name="T93" fmla="*/ 66 h 131"/>
                    <a:gd name="T94" fmla="*/ 102 w 244"/>
                    <a:gd name="T95" fmla="*/ 53 h 131"/>
                    <a:gd name="T96" fmla="*/ 98 w 244"/>
                    <a:gd name="T97" fmla="*/ 66 h 131"/>
                    <a:gd name="T98" fmla="*/ 94 w 244"/>
                    <a:gd name="T99" fmla="*/ 70 h 131"/>
                    <a:gd name="T100" fmla="*/ 94 w 244"/>
                    <a:gd name="T101" fmla="*/ 82 h 131"/>
                    <a:gd name="T102" fmla="*/ 81 w 244"/>
                    <a:gd name="T103" fmla="*/ 86 h 131"/>
                    <a:gd name="T104" fmla="*/ 69 w 244"/>
                    <a:gd name="T105" fmla="*/ 82 h 131"/>
                    <a:gd name="T106" fmla="*/ 69 w 244"/>
                    <a:gd name="T107" fmla="*/ 86 h 131"/>
                    <a:gd name="T108" fmla="*/ 57 w 244"/>
                    <a:gd name="T109" fmla="*/ 86 h 131"/>
                    <a:gd name="T110" fmla="*/ 45 w 244"/>
                    <a:gd name="T111" fmla="*/ 82 h 131"/>
                    <a:gd name="T112" fmla="*/ 32 w 244"/>
                    <a:gd name="T113"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131">
                      <a:moveTo>
                        <a:pt x="32" y="82"/>
                      </a:moveTo>
                      <a:lnTo>
                        <a:pt x="20" y="78"/>
                      </a:lnTo>
                      <a:lnTo>
                        <a:pt x="8" y="82"/>
                      </a:lnTo>
                      <a:lnTo>
                        <a:pt x="0" y="86"/>
                      </a:lnTo>
                      <a:lnTo>
                        <a:pt x="8" y="98"/>
                      </a:lnTo>
                      <a:lnTo>
                        <a:pt x="20" y="102"/>
                      </a:lnTo>
                      <a:lnTo>
                        <a:pt x="32" y="106"/>
                      </a:lnTo>
                      <a:lnTo>
                        <a:pt x="41" y="114"/>
                      </a:lnTo>
                      <a:lnTo>
                        <a:pt x="53" y="118"/>
                      </a:lnTo>
                      <a:lnTo>
                        <a:pt x="65" y="114"/>
                      </a:lnTo>
                      <a:lnTo>
                        <a:pt x="77" y="127"/>
                      </a:lnTo>
                      <a:lnTo>
                        <a:pt x="85" y="131"/>
                      </a:lnTo>
                      <a:lnTo>
                        <a:pt x="98" y="127"/>
                      </a:lnTo>
                      <a:lnTo>
                        <a:pt x="110" y="127"/>
                      </a:lnTo>
                      <a:lnTo>
                        <a:pt x="122" y="127"/>
                      </a:lnTo>
                      <a:lnTo>
                        <a:pt x="134" y="123"/>
                      </a:lnTo>
                      <a:lnTo>
                        <a:pt x="146" y="118"/>
                      </a:lnTo>
                      <a:lnTo>
                        <a:pt x="155" y="114"/>
                      </a:lnTo>
                      <a:lnTo>
                        <a:pt x="163" y="110"/>
                      </a:lnTo>
                      <a:lnTo>
                        <a:pt x="175" y="102"/>
                      </a:lnTo>
                      <a:lnTo>
                        <a:pt x="183" y="94"/>
                      </a:lnTo>
                      <a:lnTo>
                        <a:pt x="191" y="82"/>
                      </a:lnTo>
                      <a:lnTo>
                        <a:pt x="216" y="82"/>
                      </a:lnTo>
                      <a:lnTo>
                        <a:pt x="228" y="74"/>
                      </a:lnTo>
                      <a:lnTo>
                        <a:pt x="220" y="61"/>
                      </a:lnTo>
                      <a:lnTo>
                        <a:pt x="228" y="49"/>
                      </a:lnTo>
                      <a:lnTo>
                        <a:pt x="240" y="45"/>
                      </a:lnTo>
                      <a:lnTo>
                        <a:pt x="244" y="33"/>
                      </a:lnTo>
                      <a:lnTo>
                        <a:pt x="240" y="21"/>
                      </a:lnTo>
                      <a:lnTo>
                        <a:pt x="240" y="9"/>
                      </a:lnTo>
                      <a:lnTo>
                        <a:pt x="228" y="0"/>
                      </a:lnTo>
                      <a:lnTo>
                        <a:pt x="216" y="9"/>
                      </a:lnTo>
                      <a:lnTo>
                        <a:pt x="203" y="0"/>
                      </a:lnTo>
                      <a:lnTo>
                        <a:pt x="191" y="13"/>
                      </a:lnTo>
                      <a:lnTo>
                        <a:pt x="199" y="25"/>
                      </a:lnTo>
                      <a:lnTo>
                        <a:pt x="199" y="37"/>
                      </a:lnTo>
                      <a:lnTo>
                        <a:pt x="199" y="45"/>
                      </a:lnTo>
                      <a:lnTo>
                        <a:pt x="191" y="45"/>
                      </a:lnTo>
                      <a:lnTo>
                        <a:pt x="179" y="45"/>
                      </a:lnTo>
                      <a:lnTo>
                        <a:pt x="171" y="57"/>
                      </a:lnTo>
                      <a:lnTo>
                        <a:pt x="163" y="70"/>
                      </a:lnTo>
                      <a:lnTo>
                        <a:pt x="150" y="78"/>
                      </a:lnTo>
                      <a:lnTo>
                        <a:pt x="138" y="82"/>
                      </a:lnTo>
                      <a:lnTo>
                        <a:pt x="130" y="78"/>
                      </a:lnTo>
                      <a:lnTo>
                        <a:pt x="118" y="86"/>
                      </a:lnTo>
                      <a:lnTo>
                        <a:pt x="106" y="78"/>
                      </a:lnTo>
                      <a:lnTo>
                        <a:pt x="102" y="66"/>
                      </a:lnTo>
                      <a:lnTo>
                        <a:pt x="102" y="53"/>
                      </a:lnTo>
                      <a:lnTo>
                        <a:pt x="98" y="66"/>
                      </a:lnTo>
                      <a:lnTo>
                        <a:pt x="94" y="70"/>
                      </a:lnTo>
                      <a:lnTo>
                        <a:pt x="94" y="82"/>
                      </a:lnTo>
                      <a:lnTo>
                        <a:pt x="81" y="86"/>
                      </a:lnTo>
                      <a:lnTo>
                        <a:pt x="69" y="82"/>
                      </a:lnTo>
                      <a:lnTo>
                        <a:pt x="69" y="86"/>
                      </a:lnTo>
                      <a:lnTo>
                        <a:pt x="57" y="86"/>
                      </a:lnTo>
                      <a:lnTo>
                        <a:pt x="45" y="82"/>
                      </a:lnTo>
                      <a:lnTo>
                        <a:pt x="32" y="8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05" name="Freeform 733">
                  <a:extLst>
                    <a:ext uri="{FF2B5EF4-FFF2-40B4-BE49-F238E27FC236}">
                      <a16:creationId xmlns:a16="http://schemas.microsoft.com/office/drawing/2014/main" id="{6E0B22EF-5F74-4620-BD74-061D824571A1}"/>
                    </a:ext>
                  </a:extLst>
                </p:cNvPr>
                <p:cNvSpPr>
                  <a:spLocks/>
                </p:cNvSpPr>
                <p:nvPr/>
              </p:nvSpPr>
              <p:spPr bwMode="gray">
                <a:xfrm>
                  <a:off x="19659" y="10642"/>
                  <a:ext cx="28" cy="20"/>
                </a:xfrm>
                <a:custGeom>
                  <a:avLst/>
                  <a:gdLst>
                    <a:gd name="T0" fmla="*/ 0 w 28"/>
                    <a:gd name="T1" fmla="*/ 8 h 20"/>
                    <a:gd name="T2" fmla="*/ 0 w 28"/>
                    <a:gd name="T3" fmla="*/ 8 h 20"/>
                    <a:gd name="T4" fmla="*/ 4 w 28"/>
                    <a:gd name="T5" fmla="*/ 8 h 20"/>
                    <a:gd name="T6" fmla="*/ 16 w 28"/>
                    <a:gd name="T7" fmla="*/ 20 h 20"/>
                    <a:gd name="T8" fmla="*/ 28 w 28"/>
                    <a:gd name="T9" fmla="*/ 16 h 20"/>
                    <a:gd name="T10" fmla="*/ 24 w 28"/>
                    <a:gd name="T11" fmla="*/ 8 h 20"/>
                    <a:gd name="T12" fmla="*/ 12 w 28"/>
                    <a:gd name="T13" fmla="*/ 0 h 20"/>
                    <a:gd name="T14" fmla="*/ 0 w 28"/>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0" y="8"/>
                      </a:moveTo>
                      <a:lnTo>
                        <a:pt x="0" y="8"/>
                      </a:lnTo>
                      <a:lnTo>
                        <a:pt x="4" y="8"/>
                      </a:lnTo>
                      <a:lnTo>
                        <a:pt x="16" y="20"/>
                      </a:lnTo>
                      <a:lnTo>
                        <a:pt x="28" y="16"/>
                      </a:lnTo>
                      <a:lnTo>
                        <a:pt x="24" y="8"/>
                      </a:lnTo>
                      <a:lnTo>
                        <a:pt x="12"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06" name="Freeform 734">
                  <a:extLst>
                    <a:ext uri="{FF2B5EF4-FFF2-40B4-BE49-F238E27FC236}">
                      <a16:creationId xmlns:a16="http://schemas.microsoft.com/office/drawing/2014/main" id="{54D8345F-D6FB-4A89-BD70-B98998E81874}"/>
                    </a:ext>
                  </a:extLst>
                </p:cNvPr>
                <p:cNvSpPr>
                  <a:spLocks/>
                </p:cNvSpPr>
                <p:nvPr/>
              </p:nvSpPr>
              <p:spPr bwMode="gray">
                <a:xfrm>
                  <a:off x="19451" y="10617"/>
                  <a:ext cx="53" cy="16"/>
                </a:xfrm>
                <a:custGeom>
                  <a:avLst/>
                  <a:gdLst>
                    <a:gd name="T0" fmla="*/ 0 w 53"/>
                    <a:gd name="T1" fmla="*/ 16 h 16"/>
                    <a:gd name="T2" fmla="*/ 0 w 53"/>
                    <a:gd name="T3" fmla="*/ 16 h 16"/>
                    <a:gd name="T4" fmla="*/ 12 w 53"/>
                    <a:gd name="T5" fmla="*/ 12 h 16"/>
                    <a:gd name="T6" fmla="*/ 24 w 53"/>
                    <a:gd name="T7" fmla="*/ 16 h 16"/>
                    <a:gd name="T8" fmla="*/ 37 w 53"/>
                    <a:gd name="T9" fmla="*/ 16 h 16"/>
                    <a:gd name="T10" fmla="*/ 49 w 53"/>
                    <a:gd name="T11" fmla="*/ 4 h 16"/>
                    <a:gd name="T12" fmla="*/ 53 w 53"/>
                    <a:gd name="T13" fmla="*/ 0 h 16"/>
                    <a:gd name="T14" fmla="*/ 41 w 53"/>
                    <a:gd name="T15" fmla="*/ 4 h 16"/>
                    <a:gd name="T16" fmla="*/ 29 w 53"/>
                    <a:gd name="T17" fmla="*/ 0 h 16"/>
                    <a:gd name="T18" fmla="*/ 16 w 53"/>
                    <a:gd name="T19" fmla="*/ 0 h 16"/>
                    <a:gd name="T20" fmla="*/ 4 w 53"/>
                    <a:gd name="T21" fmla="*/ 4 h 16"/>
                    <a:gd name="T22" fmla="*/ 0 w 53"/>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6">
                      <a:moveTo>
                        <a:pt x="0" y="16"/>
                      </a:moveTo>
                      <a:lnTo>
                        <a:pt x="0" y="16"/>
                      </a:lnTo>
                      <a:lnTo>
                        <a:pt x="12" y="12"/>
                      </a:lnTo>
                      <a:lnTo>
                        <a:pt x="24" y="16"/>
                      </a:lnTo>
                      <a:lnTo>
                        <a:pt x="37" y="16"/>
                      </a:lnTo>
                      <a:lnTo>
                        <a:pt x="49" y="4"/>
                      </a:lnTo>
                      <a:lnTo>
                        <a:pt x="53" y="0"/>
                      </a:lnTo>
                      <a:lnTo>
                        <a:pt x="41" y="4"/>
                      </a:lnTo>
                      <a:lnTo>
                        <a:pt x="29" y="0"/>
                      </a:lnTo>
                      <a:lnTo>
                        <a:pt x="16" y="0"/>
                      </a:lnTo>
                      <a:lnTo>
                        <a:pt x="4" y="4"/>
                      </a:lnTo>
                      <a:lnTo>
                        <a:pt x="0"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07" name="Freeform 735">
                  <a:extLst>
                    <a:ext uri="{FF2B5EF4-FFF2-40B4-BE49-F238E27FC236}">
                      <a16:creationId xmlns:a16="http://schemas.microsoft.com/office/drawing/2014/main" id="{C11615A5-A05D-4B3A-9266-1EAAA3B752DF}"/>
                    </a:ext>
                  </a:extLst>
                </p:cNvPr>
                <p:cNvSpPr>
                  <a:spLocks/>
                </p:cNvSpPr>
                <p:nvPr/>
              </p:nvSpPr>
              <p:spPr bwMode="gray">
                <a:xfrm>
                  <a:off x="19813" y="11142"/>
                  <a:ext cx="12" cy="4"/>
                </a:xfrm>
                <a:custGeom>
                  <a:avLst/>
                  <a:gdLst>
                    <a:gd name="T0" fmla="*/ 12 w 12"/>
                    <a:gd name="T1" fmla="*/ 4 h 4"/>
                    <a:gd name="T2" fmla="*/ 12 w 12"/>
                    <a:gd name="T3" fmla="*/ 0 h 4"/>
                    <a:gd name="T4" fmla="*/ 0 w 12"/>
                    <a:gd name="T5" fmla="*/ 0 h 4"/>
                    <a:gd name="T6" fmla="*/ 12 w 12"/>
                    <a:gd name="T7" fmla="*/ 4 h 4"/>
                  </a:gdLst>
                  <a:ahLst/>
                  <a:cxnLst>
                    <a:cxn ang="0">
                      <a:pos x="T0" y="T1"/>
                    </a:cxn>
                    <a:cxn ang="0">
                      <a:pos x="T2" y="T3"/>
                    </a:cxn>
                    <a:cxn ang="0">
                      <a:pos x="T4" y="T5"/>
                    </a:cxn>
                    <a:cxn ang="0">
                      <a:pos x="T6" y="T7"/>
                    </a:cxn>
                  </a:cxnLst>
                  <a:rect l="0" t="0" r="r" b="b"/>
                  <a:pathLst>
                    <a:path w="12" h="4">
                      <a:moveTo>
                        <a:pt x="12" y="4"/>
                      </a:moveTo>
                      <a:lnTo>
                        <a:pt x="12" y="0"/>
                      </a:lnTo>
                      <a:lnTo>
                        <a:pt x="0" y="0"/>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769" name="Group 736">
                <a:extLst>
                  <a:ext uri="{FF2B5EF4-FFF2-40B4-BE49-F238E27FC236}">
                    <a16:creationId xmlns:a16="http://schemas.microsoft.com/office/drawing/2014/main" id="{E5B2D27C-E59A-4DA0-B3C3-2B863F47C760}"/>
                  </a:ext>
                </a:extLst>
              </p:cNvPr>
              <p:cNvGrpSpPr>
                <a:grpSpLocks/>
              </p:cNvGrpSpPr>
              <p:nvPr/>
            </p:nvGrpSpPr>
            <p:grpSpPr bwMode="auto">
              <a:xfrm>
                <a:off x="9163456" y="4940066"/>
                <a:ext cx="210333" cy="127498"/>
                <a:chOff x="20053" y="10898"/>
                <a:chExt cx="578" cy="317"/>
              </a:xfrm>
              <a:solidFill>
                <a:srgbClr val="BABABA"/>
              </a:solidFill>
            </p:grpSpPr>
            <p:sp>
              <p:nvSpPr>
                <p:cNvPr id="788" name="Freeform 737">
                  <a:extLst>
                    <a:ext uri="{FF2B5EF4-FFF2-40B4-BE49-F238E27FC236}">
                      <a16:creationId xmlns:a16="http://schemas.microsoft.com/office/drawing/2014/main" id="{A16C63BC-F7AB-4897-89BF-40982CCCFB67}"/>
                    </a:ext>
                  </a:extLst>
                </p:cNvPr>
                <p:cNvSpPr>
                  <a:spLocks/>
                </p:cNvSpPr>
                <p:nvPr/>
              </p:nvSpPr>
              <p:spPr bwMode="gray">
                <a:xfrm>
                  <a:off x="20350" y="11118"/>
                  <a:ext cx="49" cy="36"/>
                </a:xfrm>
                <a:custGeom>
                  <a:avLst/>
                  <a:gdLst>
                    <a:gd name="T0" fmla="*/ 37 w 49"/>
                    <a:gd name="T1" fmla="*/ 16 h 36"/>
                    <a:gd name="T2" fmla="*/ 25 w 49"/>
                    <a:gd name="T3" fmla="*/ 12 h 36"/>
                    <a:gd name="T4" fmla="*/ 13 w 49"/>
                    <a:gd name="T5" fmla="*/ 8 h 36"/>
                    <a:gd name="T6" fmla="*/ 0 w 49"/>
                    <a:gd name="T7" fmla="*/ 0 h 36"/>
                    <a:gd name="T8" fmla="*/ 4 w 49"/>
                    <a:gd name="T9" fmla="*/ 12 h 36"/>
                    <a:gd name="T10" fmla="*/ 13 w 49"/>
                    <a:gd name="T11" fmla="*/ 24 h 36"/>
                    <a:gd name="T12" fmla="*/ 21 w 49"/>
                    <a:gd name="T13" fmla="*/ 32 h 36"/>
                    <a:gd name="T14" fmla="*/ 25 w 49"/>
                    <a:gd name="T15" fmla="*/ 32 h 36"/>
                    <a:gd name="T16" fmla="*/ 37 w 49"/>
                    <a:gd name="T17" fmla="*/ 36 h 36"/>
                    <a:gd name="T18" fmla="*/ 49 w 49"/>
                    <a:gd name="T19" fmla="*/ 36 h 36"/>
                    <a:gd name="T20" fmla="*/ 45 w 49"/>
                    <a:gd name="T21" fmla="*/ 24 h 36"/>
                    <a:gd name="T22" fmla="*/ 37 w 49"/>
                    <a:gd name="T23"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6">
                      <a:moveTo>
                        <a:pt x="37" y="16"/>
                      </a:moveTo>
                      <a:lnTo>
                        <a:pt x="25" y="12"/>
                      </a:lnTo>
                      <a:lnTo>
                        <a:pt x="13" y="8"/>
                      </a:lnTo>
                      <a:lnTo>
                        <a:pt x="0" y="0"/>
                      </a:lnTo>
                      <a:lnTo>
                        <a:pt x="4" y="12"/>
                      </a:lnTo>
                      <a:lnTo>
                        <a:pt x="13" y="24"/>
                      </a:lnTo>
                      <a:lnTo>
                        <a:pt x="21" y="32"/>
                      </a:lnTo>
                      <a:lnTo>
                        <a:pt x="25" y="32"/>
                      </a:lnTo>
                      <a:lnTo>
                        <a:pt x="37" y="36"/>
                      </a:lnTo>
                      <a:lnTo>
                        <a:pt x="49" y="36"/>
                      </a:lnTo>
                      <a:lnTo>
                        <a:pt x="45" y="24"/>
                      </a:lnTo>
                      <a:lnTo>
                        <a:pt x="37"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89" name="Freeform 738">
                  <a:extLst>
                    <a:ext uri="{FF2B5EF4-FFF2-40B4-BE49-F238E27FC236}">
                      <a16:creationId xmlns:a16="http://schemas.microsoft.com/office/drawing/2014/main" id="{F7154FF9-0CE9-4AAE-AA76-CEA08C43D18D}"/>
                    </a:ext>
                  </a:extLst>
                </p:cNvPr>
                <p:cNvSpPr>
                  <a:spLocks/>
                </p:cNvSpPr>
                <p:nvPr/>
              </p:nvSpPr>
              <p:spPr bwMode="gray">
                <a:xfrm>
                  <a:off x="20179" y="10959"/>
                  <a:ext cx="78" cy="57"/>
                </a:xfrm>
                <a:custGeom>
                  <a:avLst/>
                  <a:gdLst>
                    <a:gd name="T0" fmla="*/ 78 w 78"/>
                    <a:gd name="T1" fmla="*/ 57 h 57"/>
                    <a:gd name="T2" fmla="*/ 74 w 78"/>
                    <a:gd name="T3" fmla="*/ 45 h 57"/>
                    <a:gd name="T4" fmla="*/ 61 w 78"/>
                    <a:gd name="T5" fmla="*/ 32 h 57"/>
                    <a:gd name="T6" fmla="*/ 61 w 78"/>
                    <a:gd name="T7" fmla="*/ 32 h 57"/>
                    <a:gd name="T8" fmla="*/ 49 w 78"/>
                    <a:gd name="T9" fmla="*/ 24 h 57"/>
                    <a:gd name="T10" fmla="*/ 37 w 78"/>
                    <a:gd name="T11" fmla="*/ 20 h 57"/>
                    <a:gd name="T12" fmla="*/ 25 w 78"/>
                    <a:gd name="T13" fmla="*/ 16 h 57"/>
                    <a:gd name="T14" fmla="*/ 13 w 78"/>
                    <a:gd name="T15" fmla="*/ 4 h 57"/>
                    <a:gd name="T16" fmla="*/ 0 w 78"/>
                    <a:gd name="T17" fmla="*/ 0 h 57"/>
                    <a:gd name="T18" fmla="*/ 0 w 78"/>
                    <a:gd name="T19" fmla="*/ 8 h 57"/>
                    <a:gd name="T20" fmla="*/ 13 w 78"/>
                    <a:gd name="T21" fmla="*/ 20 h 57"/>
                    <a:gd name="T22" fmla="*/ 25 w 78"/>
                    <a:gd name="T23" fmla="*/ 28 h 57"/>
                    <a:gd name="T24" fmla="*/ 29 w 78"/>
                    <a:gd name="T25" fmla="*/ 32 h 57"/>
                    <a:gd name="T26" fmla="*/ 41 w 78"/>
                    <a:gd name="T27" fmla="*/ 37 h 57"/>
                    <a:gd name="T28" fmla="*/ 53 w 78"/>
                    <a:gd name="T29" fmla="*/ 45 h 57"/>
                    <a:gd name="T30" fmla="*/ 66 w 78"/>
                    <a:gd name="T31" fmla="*/ 49 h 57"/>
                    <a:gd name="T32" fmla="*/ 78 w 78"/>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7">
                      <a:moveTo>
                        <a:pt x="78" y="57"/>
                      </a:moveTo>
                      <a:lnTo>
                        <a:pt x="74" y="45"/>
                      </a:lnTo>
                      <a:lnTo>
                        <a:pt x="61" y="32"/>
                      </a:lnTo>
                      <a:lnTo>
                        <a:pt x="61" y="32"/>
                      </a:lnTo>
                      <a:lnTo>
                        <a:pt x="49" y="24"/>
                      </a:lnTo>
                      <a:lnTo>
                        <a:pt x="37" y="20"/>
                      </a:lnTo>
                      <a:lnTo>
                        <a:pt x="25" y="16"/>
                      </a:lnTo>
                      <a:lnTo>
                        <a:pt x="13" y="4"/>
                      </a:lnTo>
                      <a:lnTo>
                        <a:pt x="0" y="0"/>
                      </a:lnTo>
                      <a:lnTo>
                        <a:pt x="0" y="8"/>
                      </a:lnTo>
                      <a:lnTo>
                        <a:pt x="13" y="20"/>
                      </a:lnTo>
                      <a:lnTo>
                        <a:pt x="25" y="28"/>
                      </a:lnTo>
                      <a:lnTo>
                        <a:pt x="29" y="32"/>
                      </a:lnTo>
                      <a:lnTo>
                        <a:pt x="41" y="37"/>
                      </a:lnTo>
                      <a:lnTo>
                        <a:pt x="53" y="45"/>
                      </a:lnTo>
                      <a:lnTo>
                        <a:pt x="66" y="49"/>
                      </a:lnTo>
                      <a:lnTo>
                        <a:pt x="78"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90" name="Freeform 739">
                  <a:extLst>
                    <a:ext uri="{FF2B5EF4-FFF2-40B4-BE49-F238E27FC236}">
                      <a16:creationId xmlns:a16="http://schemas.microsoft.com/office/drawing/2014/main" id="{87D0E7C7-C60D-4112-B324-F3206839E15B}"/>
                    </a:ext>
                  </a:extLst>
                </p:cNvPr>
                <p:cNvSpPr>
                  <a:spLocks/>
                </p:cNvSpPr>
                <p:nvPr/>
              </p:nvSpPr>
              <p:spPr bwMode="gray">
                <a:xfrm>
                  <a:off x="20240" y="11061"/>
                  <a:ext cx="70" cy="40"/>
                </a:xfrm>
                <a:custGeom>
                  <a:avLst/>
                  <a:gdLst>
                    <a:gd name="T0" fmla="*/ 53 w 70"/>
                    <a:gd name="T1" fmla="*/ 12 h 40"/>
                    <a:gd name="T2" fmla="*/ 41 w 70"/>
                    <a:gd name="T3" fmla="*/ 8 h 40"/>
                    <a:gd name="T4" fmla="*/ 29 w 70"/>
                    <a:gd name="T5" fmla="*/ 8 h 40"/>
                    <a:gd name="T6" fmla="*/ 25 w 70"/>
                    <a:gd name="T7" fmla="*/ 8 h 40"/>
                    <a:gd name="T8" fmla="*/ 13 w 70"/>
                    <a:gd name="T9" fmla="*/ 0 h 40"/>
                    <a:gd name="T10" fmla="*/ 0 w 70"/>
                    <a:gd name="T11" fmla="*/ 0 h 40"/>
                    <a:gd name="T12" fmla="*/ 0 w 70"/>
                    <a:gd name="T13" fmla="*/ 12 h 40"/>
                    <a:gd name="T14" fmla="*/ 9 w 70"/>
                    <a:gd name="T15" fmla="*/ 24 h 40"/>
                    <a:gd name="T16" fmla="*/ 25 w 70"/>
                    <a:gd name="T17" fmla="*/ 32 h 40"/>
                    <a:gd name="T18" fmla="*/ 37 w 70"/>
                    <a:gd name="T19" fmla="*/ 32 h 40"/>
                    <a:gd name="T20" fmla="*/ 49 w 70"/>
                    <a:gd name="T21" fmla="*/ 36 h 40"/>
                    <a:gd name="T22" fmla="*/ 62 w 70"/>
                    <a:gd name="T23" fmla="*/ 40 h 40"/>
                    <a:gd name="T24" fmla="*/ 70 w 70"/>
                    <a:gd name="T25" fmla="*/ 36 h 40"/>
                    <a:gd name="T26" fmla="*/ 62 w 70"/>
                    <a:gd name="T27" fmla="*/ 24 h 40"/>
                    <a:gd name="T28" fmla="*/ 53 w 70"/>
                    <a:gd name="T29"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40">
                      <a:moveTo>
                        <a:pt x="53" y="12"/>
                      </a:moveTo>
                      <a:lnTo>
                        <a:pt x="41" y="8"/>
                      </a:lnTo>
                      <a:lnTo>
                        <a:pt x="29" y="8"/>
                      </a:lnTo>
                      <a:lnTo>
                        <a:pt x="25" y="8"/>
                      </a:lnTo>
                      <a:lnTo>
                        <a:pt x="13" y="0"/>
                      </a:lnTo>
                      <a:lnTo>
                        <a:pt x="0" y="0"/>
                      </a:lnTo>
                      <a:lnTo>
                        <a:pt x="0" y="12"/>
                      </a:lnTo>
                      <a:lnTo>
                        <a:pt x="9" y="24"/>
                      </a:lnTo>
                      <a:lnTo>
                        <a:pt x="25" y="32"/>
                      </a:lnTo>
                      <a:lnTo>
                        <a:pt x="37" y="32"/>
                      </a:lnTo>
                      <a:lnTo>
                        <a:pt x="49" y="36"/>
                      </a:lnTo>
                      <a:lnTo>
                        <a:pt x="62" y="40"/>
                      </a:lnTo>
                      <a:lnTo>
                        <a:pt x="70" y="36"/>
                      </a:lnTo>
                      <a:lnTo>
                        <a:pt x="62" y="24"/>
                      </a:lnTo>
                      <a:lnTo>
                        <a:pt x="53"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91" name="Freeform 740">
                  <a:extLst>
                    <a:ext uri="{FF2B5EF4-FFF2-40B4-BE49-F238E27FC236}">
                      <a16:creationId xmlns:a16="http://schemas.microsoft.com/office/drawing/2014/main" id="{F40FEDE5-D9DD-48AE-8565-11C823106A48}"/>
                    </a:ext>
                  </a:extLst>
                </p:cNvPr>
                <p:cNvSpPr>
                  <a:spLocks/>
                </p:cNvSpPr>
                <p:nvPr/>
              </p:nvSpPr>
              <p:spPr bwMode="gray">
                <a:xfrm>
                  <a:off x="20297" y="11004"/>
                  <a:ext cx="41" cy="69"/>
                </a:xfrm>
                <a:custGeom>
                  <a:avLst/>
                  <a:gdLst>
                    <a:gd name="T0" fmla="*/ 41 w 41"/>
                    <a:gd name="T1" fmla="*/ 49 h 69"/>
                    <a:gd name="T2" fmla="*/ 33 w 41"/>
                    <a:gd name="T3" fmla="*/ 36 h 69"/>
                    <a:gd name="T4" fmla="*/ 25 w 41"/>
                    <a:gd name="T5" fmla="*/ 24 h 69"/>
                    <a:gd name="T6" fmla="*/ 21 w 41"/>
                    <a:gd name="T7" fmla="*/ 12 h 69"/>
                    <a:gd name="T8" fmla="*/ 13 w 41"/>
                    <a:gd name="T9" fmla="*/ 0 h 69"/>
                    <a:gd name="T10" fmla="*/ 0 w 41"/>
                    <a:gd name="T11" fmla="*/ 0 h 69"/>
                    <a:gd name="T12" fmla="*/ 9 w 41"/>
                    <a:gd name="T13" fmla="*/ 12 h 69"/>
                    <a:gd name="T14" fmla="*/ 9 w 41"/>
                    <a:gd name="T15" fmla="*/ 24 h 69"/>
                    <a:gd name="T16" fmla="*/ 13 w 41"/>
                    <a:gd name="T17" fmla="*/ 36 h 69"/>
                    <a:gd name="T18" fmla="*/ 17 w 41"/>
                    <a:gd name="T19" fmla="*/ 49 h 69"/>
                    <a:gd name="T20" fmla="*/ 21 w 41"/>
                    <a:gd name="T21" fmla="*/ 49 h 69"/>
                    <a:gd name="T22" fmla="*/ 29 w 41"/>
                    <a:gd name="T23" fmla="*/ 61 h 69"/>
                    <a:gd name="T24" fmla="*/ 41 w 41"/>
                    <a:gd name="T25" fmla="*/ 69 h 69"/>
                    <a:gd name="T26" fmla="*/ 41 w 41"/>
                    <a:gd name="T27" fmla="*/ 57 h 69"/>
                    <a:gd name="T28" fmla="*/ 41 w 41"/>
                    <a:gd name="T29"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9">
                      <a:moveTo>
                        <a:pt x="41" y="49"/>
                      </a:moveTo>
                      <a:lnTo>
                        <a:pt x="33" y="36"/>
                      </a:lnTo>
                      <a:lnTo>
                        <a:pt x="25" y="24"/>
                      </a:lnTo>
                      <a:lnTo>
                        <a:pt x="21" y="12"/>
                      </a:lnTo>
                      <a:lnTo>
                        <a:pt x="13" y="0"/>
                      </a:lnTo>
                      <a:lnTo>
                        <a:pt x="0" y="0"/>
                      </a:lnTo>
                      <a:lnTo>
                        <a:pt x="9" y="12"/>
                      </a:lnTo>
                      <a:lnTo>
                        <a:pt x="9" y="24"/>
                      </a:lnTo>
                      <a:lnTo>
                        <a:pt x="13" y="36"/>
                      </a:lnTo>
                      <a:lnTo>
                        <a:pt x="17" y="49"/>
                      </a:lnTo>
                      <a:lnTo>
                        <a:pt x="21" y="49"/>
                      </a:lnTo>
                      <a:lnTo>
                        <a:pt x="29" y="61"/>
                      </a:lnTo>
                      <a:lnTo>
                        <a:pt x="41" y="69"/>
                      </a:lnTo>
                      <a:lnTo>
                        <a:pt x="41" y="57"/>
                      </a:lnTo>
                      <a:lnTo>
                        <a:pt x="41" y="4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92" name="Freeform 741">
                  <a:extLst>
                    <a:ext uri="{FF2B5EF4-FFF2-40B4-BE49-F238E27FC236}">
                      <a16:creationId xmlns:a16="http://schemas.microsoft.com/office/drawing/2014/main" id="{4396CB8B-4EFA-4324-9053-D5743066AA98}"/>
                    </a:ext>
                  </a:extLst>
                </p:cNvPr>
                <p:cNvSpPr>
                  <a:spLocks/>
                </p:cNvSpPr>
                <p:nvPr/>
              </p:nvSpPr>
              <p:spPr bwMode="gray">
                <a:xfrm>
                  <a:off x="20098" y="10983"/>
                  <a:ext cx="37" cy="37"/>
                </a:xfrm>
                <a:custGeom>
                  <a:avLst/>
                  <a:gdLst>
                    <a:gd name="T0" fmla="*/ 20 w 37"/>
                    <a:gd name="T1" fmla="*/ 0 h 37"/>
                    <a:gd name="T2" fmla="*/ 8 w 37"/>
                    <a:gd name="T3" fmla="*/ 0 h 37"/>
                    <a:gd name="T4" fmla="*/ 0 w 37"/>
                    <a:gd name="T5" fmla="*/ 13 h 37"/>
                    <a:gd name="T6" fmla="*/ 12 w 37"/>
                    <a:gd name="T7" fmla="*/ 17 h 37"/>
                    <a:gd name="T8" fmla="*/ 24 w 37"/>
                    <a:gd name="T9" fmla="*/ 25 h 37"/>
                    <a:gd name="T10" fmla="*/ 33 w 37"/>
                    <a:gd name="T11" fmla="*/ 37 h 37"/>
                    <a:gd name="T12" fmla="*/ 37 w 37"/>
                    <a:gd name="T13" fmla="*/ 21 h 37"/>
                    <a:gd name="T14" fmla="*/ 24 w 37"/>
                    <a:gd name="T15" fmla="*/ 13 h 37"/>
                    <a:gd name="T16" fmla="*/ 20 w 3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20" y="0"/>
                      </a:moveTo>
                      <a:lnTo>
                        <a:pt x="8" y="0"/>
                      </a:lnTo>
                      <a:lnTo>
                        <a:pt x="0" y="13"/>
                      </a:lnTo>
                      <a:lnTo>
                        <a:pt x="12" y="17"/>
                      </a:lnTo>
                      <a:lnTo>
                        <a:pt x="24" y="25"/>
                      </a:lnTo>
                      <a:lnTo>
                        <a:pt x="33" y="37"/>
                      </a:lnTo>
                      <a:lnTo>
                        <a:pt x="37" y="21"/>
                      </a:lnTo>
                      <a:lnTo>
                        <a:pt x="24" y="13"/>
                      </a:lnTo>
                      <a:lnTo>
                        <a:pt x="2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93" name="Freeform 742">
                  <a:extLst>
                    <a:ext uri="{FF2B5EF4-FFF2-40B4-BE49-F238E27FC236}">
                      <a16:creationId xmlns:a16="http://schemas.microsoft.com/office/drawing/2014/main" id="{5747E617-461E-415E-A844-CC01C45CADB4}"/>
                    </a:ext>
                  </a:extLst>
                </p:cNvPr>
                <p:cNvSpPr>
                  <a:spLocks/>
                </p:cNvSpPr>
                <p:nvPr/>
              </p:nvSpPr>
              <p:spPr bwMode="gray">
                <a:xfrm>
                  <a:off x="20053" y="10898"/>
                  <a:ext cx="57" cy="49"/>
                </a:xfrm>
                <a:custGeom>
                  <a:avLst/>
                  <a:gdLst>
                    <a:gd name="T0" fmla="*/ 45 w 57"/>
                    <a:gd name="T1" fmla="*/ 45 h 49"/>
                    <a:gd name="T2" fmla="*/ 57 w 57"/>
                    <a:gd name="T3" fmla="*/ 49 h 49"/>
                    <a:gd name="T4" fmla="*/ 45 w 57"/>
                    <a:gd name="T5" fmla="*/ 37 h 49"/>
                    <a:gd name="T6" fmla="*/ 37 w 57"/>
                    <a:gd name="T7" fmla="*/ 24 h 49"/>
                    <a:gd name="T8" fmla="*/ 25 w 57"/>
                    <a:gd name="T9" fmla="*/ 16 h 49"/>
                    <a:gd name="T10" fmla="*/ 13 w 57"/>
                    <a:gd name="T11" fmla="*/ 8 h 49"/>
                    <a:gd name="T12" fmla="*/ 0 w 57"/>
                    <a:gd name="T13" fmla="*/ 0 h 49"/>
                    <a:gd name="T14" fmla="*/ 0 w 57"/>
                    <a:gd name="T15" fmla="*/ 12 h 49"/>
                    <a:gd name="T16" fmla="*/ 13 w 57"/>
                    <a:gd name="T17" fmla="*/ 24 h 49"/>
                    <a:gd name="T18" fmla="*/ 21 w 57"/>
                    <a:gd name="T19" fmla="*/ 32 h 49"/>
                    <a:gd name="T20" fmla="*/ 33 w 57"/>
                    <a:gd name="T21" fmla="*/ 41 h 49"/>
                    <a:gd name="T22" fmla="*/ 45 w 57"/>
                    <a:gd name="T23"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49">
                      <a:moveTo>
                        <a:pt x="45" y="45"/>
                      </a:moveTo>
                      <a:lnTo>
                        <a:pt x="57" y="49"/>
                      </a:lnTo>
                      <a:lnTo>
                        <a:pt x="45" y="37"/>
                      </a:lnTo>
                      <a:lnTo>
                        <a:pt x="37" y="24"/>
                      </a:lnTo>
                      <a:lnTo>
                        <a:pt x="25" y="16"/>
                      </a:lnTo>
                      <a:lnTo>
                        <a:pt x="13" y="8"/>
                      </a:lnTo>
                      <a:lnTo>
                        <a:pt x="0" y="0"/>
                      </a:lnTo>
                      <a:lnTo>
                        <a:pt x="0" y="12"/>
                      </a:lnTo>
                      <a:lnTo>
                        <a:pt x="13" y="24"/>
                      </a:lnTo>
                      <a:lnTo>
                        <a:pt x="21" y="32"/>
                      </a:lnTo>
                      <a:lnTo>
                        <a:pt x="33" y="41"/>
                      </a:lnTo>
                      <a:lnTo>
                        <a:pt x="45" y="4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94" name="Freeform 743">
                  <a:extLst>
                    <a:ext uri="{FF2B5EF4-FFF2-40B4-BE49-F238E27FC236}">
                      <a16:creationId xmlns:a16="http://schemas.microsoft.com/office/drawing/2014/main" id="{078CB086-B0A7-46DA-890F-1B4CA9EC92D4}"/>
                    </a:ext>
                  </a:extLst>
                </p:cNvPr>
                <p:cNvSpPr>
                  <a:spLocks/>
                </p:cNvSpPr>
                <p:nvPr/>
              </p:nvSpPr>
              <p:spPr bwMode="gray">
                <a:xfrm>
                  <a:off x="20265" y="11195"/>
                  <a:ext cx="32" cy="20"/>
                </a:xfrm>
                <a:custGeom>
                  <a:avLst/>
                  <a:gdLst>
                    <a:gd name="T0" fmla="*/ 0 w 32"/>
                    <a:gd name="T1" fmla="*/ 0 h 20"/>
                    <a:gd name="T2" fmla="*/ 0 w 32"/>
                    <a:gd name="T3" fmla="*/ 4 h 20"/>
                    <a:gd name="T4" fmla="*/ 12 w 32"/>
                    <a:gd name="T5" fmla="*/ 12 h 20"/>
                    <a:gd name="T6" fmla="*/ 20 w 32"/>
                    <a:gd name="T7" fmla="*/ 20 h 20"/>
                    <a:gd name="T8" fmla="*/ 32 w 32"/>
                    <a:gd name="T9" fmla="*/ 20 h 20"/>
                    <a:gd name="T10" fmla="*/ 20 w 32"/>
                    <a:gd name="T11" fmla="*/ 12 h 20"/>
                    <a:gd name="T12" fmla="*/ 0 w 32"/>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0" y="0"/>
                      </a:moveTo>
                      <a:lnTo>
                        <a:pt x="0" y="4"/>
                      </a:lnTo>
                      <a:lnTo>
                        <a:pt x="12" y="12"/>
                      </a:lnTo>
                      <a:lnTo>
                        <a:pt x="20" y="20"/>
                      </a:lnTo>
                      <a:lnTo>
                        <a:pt x="32" y="20"/>
                      </a:lnTo>
                      <a:lnTo>
                        <a:pt x="20" y="12"/>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95" name="Freeform 744">
                  <a:extLst>
                    <a:ext uri="{FF2B5EF4-FFF2-40B4-BE49-F238E27FC236}">
                      <a16:creationId xmlns:a16="http://schemas.microsoft.com/office/drawing/2014/main" id="{C9D2327F-B769-4658-80BC-19C07EA4181F}"/>
                    </a:ext>
                  </a:extLst>
                </p:cNvPr>
                <p:cNvSpPr>
                  <a:spLocks/>
                </p:cNvSpPr>
                <p:nvPr/>
              </p:nvSpPr>
              <p:spPr bwMode="gray">
                <a:xfrm>
                  <a:off x="20619" y="11146"/>
                  <a:ext cx="12" cy="12"/>
                </a:xfrm>
                <a:custGeom>
                  <a:avLst/>
                  <a:gdLst>
                    <a:gd name="T0" fmla="*/ 0 w 12"/>
                    <a:gd name="T1" fmla="*/ 12 h 12"/>
                    <a:gd name="T2" fmla="*/ 0 w 12"/>
                    <a:gd name="T3" fmla="*/ 12 h 12"/>
                    <a:gd name="T4" fmla="*/ 12 w 12"/>
                    <a:gd name="T5" fmla="*/ 0 h 12"/>
                    <a:gd name="T6" fmla="*/ 0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lnTo>
                        <a:pt x="0" y="12"/>
                      </a:lnTo>
                      <a:lnTo>
                        <a:pt x="12" y="0"/>
                      </a:lnTo>
                      <a:lnTo>
                        <a:pt x="0"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96" name="Freeform 745">
                  <a:extLst>
                    <a:ext uri="{FF2B5EF4-FFF2-40B4-BE49-F238E27FC236}">
                      <a16:creationId xmlns:a16="http://schemas.microsoft.com/office/drawing/2014/main" id="{1446D9DF-644C-42AE-9A72-C9BCD5041618}"/>
                    </a:ext>
                  </a:extLst>
                </p:cNvPr>
                <p:cNvSpPr>
                  <a:spLocks/>
                </p:cNvSpPr>
                <p:nvPr/>
              </p:nvSpPr>
              <p:spPr bwMode="gray">
                <a:xfrm>
                  <a:off x="20057" y="10967"/>
                  <a:ext cx="13" cy="12"/>
                </a:xfrm>
                <a:custGeom>
                  <a:avLst/>
                  <a:gdLst>
                    <a:gd name="T0" fmla="*/ 9 w 13"/>
                    <a:gd name="T1" fmla="*/ 12 h 12"/>
                    <a:gd name="T2" fmla="*/ 9 w 13"/>
                    <a:gd name="T3" fmla="*/ 8 h 12"/>
                    <a:gd name="T4" fmla="*/ 13 w 13"/>
                    <a:gd name="T5" fmla="*/ 0 h 12"/>
                    <a:gd name="T6" fmla="*/ 0 w 13"/>
                    <a:gd name="T7" fmla="*/ 0 h 12"/>
                    <a:gd name="T8" fmla="*/ 9 w 13"/>
                    <a:gd name="T9" fmla="*/ 12 h 12"/>
                  </a:gdLst>
                  <a:ahLst/>
                  <a:cxnLst>
                    <a:cxn ang="0">
                      <a:pos x="T0" y="T1"/>
                    </a:cxn>
                    <a:cxn ang="0">
                      <a:pos x="T2" y="T3"/>
                    </a:cxn>
                    <a:cxn ang="0">
                      <a:pos x="T4" y="T5"/>
                    </a:cxn>
                    <a:cxn ang="0">
                      <a:pos x="T6" y="T7"/>
                    </a:cxn>
                    <a:cxn ang="0">
                      <a:pos x="T8" y="T9"/>
                    </a:cxn>
                  </a:cxnLst>
                  <a:rect l="0" t="0" r="r" b="b"/>
                  <a:pathLst>
                    <a:path w="13" h="12">
                      <a:moveTo>
                        <a:pt x="9" y="12"/>
                      </a:moveTo>
                      <a:lnTo>
                        <a:pt x="9" y="8"/>
                      </a:lnTo>
                      <a:lnTo>
                        <a:pt x="13" y="0"/>
                      </a:lnTo>
                      <a:lnTo>
                        <a:pt x="0" y="0"/>
                      </a:lnTo>
                      <a:lnTo>
                        <a:pt x="9"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770" name="Group 746">
                <a:extLst>
                  <a:ext uri="{FF2B5EF4-FFF2-40B4-BE49-F238E27FC236}">
                    <a16:creationId xmlns:a16="http://schemas.microsoft.com/office/drawing/2014/main" id="{381EF05B-BFE0-4A69-ABF1-2BF3E2CBB4A3}"/>
                  </a:ext>
                </a:extLst>
              </p:cNvPr>
              <p:cNvGrpSpPr>
                <a:grpSpLocks/>
              </p:cNvGrpSpPr>
              <p:nvPr/>
            </p:nvGrpSpPr>
            <p:grpSpPr bwMode="auto">
              <a:xfrm>
                <a:off x="9619784" y="5175756"/>
                <a:ext cx="58951" cy="52286"/>
                <a:chOff x="21307" y="11484"/>
                <a:chExt cx="162" cy="130"/>
              </a:xfrm>
              <a:solidFill>
                <a:srgbClr val="BABABA"/>
              </a:solidFill>
            </p:grpSpPr>
            <p:sp>
              <p:nvSpPr>
                <p:cNvPr id="786" name="Freeform 747">
                  <a:extLst>
                    <a:ext uri="{FF2B5EF4-FFF2-40B4-BE49-F238E27FC236}">
                      <a16:creationId xmlns:a16="http://schemas.microsoft.com/office/drawing/2014/main" id="{074AFB9C-D71B-4E12-9798-323E35B1E655}"/>
                    </a:ext>
                  </a:extLst>
                </p:cNvPr>
                <p:cNvSpPr>
                  <a:spLocks/>
                </p:cNvSpPr>
                <p:nvPr/>
              </p:nvSpPr>
              <p:spPr bwMode="gray">
                <a:xfrm>
                  <a:off x="21307" y="11557"/>
                  <a:ext cx="77" cy="57"/>
                </a:xfrm>
                <a:custGeom>
                  <a:avLst/>
                  <a:gdLst>
                    <a:gd name="T0" fmla="*/ 69 w 77"/>
                    <a:gd name="T1" fmla="*/ 12 h 57"/>
                    <a:gd name="T2" fmla="*/ 61 w 77"/>
                    <a:gd name="T3" fmla="*/ 0 h 57"/>
                    <a:gd name="T4" fmla="*/ 48 w 77"/>
                    <a:gd name="T5" fmla="*/ 0 h 57"/>
                    <a:gd name="T6" fmla="*/ 36 w 77"/>
                    <a:gd name="T7" fmla="*/ 4 h 57"/>
                    <a:gd name="T8" fmla="*/ 28 w 77"/>
                    <a:gd name="T9" fmla="*/ 4 h 57"/>
                    <a:gd name="T10" fmla="*/ 16 w 77"/>
                    <a:gd name="T11" fmla="*/ 8 h 57"/>
                    <a:gd name="T12" fmla="*/ 0 w 77"/>
                    <a:gd name="T13" fmla="*/ 33 h 57"/>
                    <a:gd name="T14" fmla="*/ 0 w 77"/>
                    <a:gd name="T15" fmla="*/ 45 h 57"/>
                    <a:gd name="T16" fmla="*/ 12 w 77"/>
                    <a:gd name="T17" fmla="*/ 49 h 57"/>
                    <a:gd name="T18" fmla="*/ 16 w 77"/>
                    <a:gd name="T19" fmla="*/ 49 h 57"/>
                    <a:gd name="T20" fmla="*/ 36 w 77"/>
                    <a:gd name="T21" fmla="*/ 57 h 57"/>
                    <a:gd name="T22" fmla="*/ 48 w 77"/>
                    <a:gd name="T23" fmla="*/ 57 h 57"/>
                    <a:gd name="T24" fmla="*/ 61 w 77"/>
                    <a:gd name="T25" fmla="*/ 49 h 57"/>
                    <a:gd name="T26" fmla="*/ 73 w 77"/>
                    <a:gd name="T27" fmla="*/ 45 h 57"/>
                    <a:gd name="T28" fmla="*/ 77 w 77"/>
                    <a:gd name="T29" fmla="*/ 49 h 57"/>
                    <a:gd name="T30" fmla="*/ 77 w 77"/>
                    <a:gd name="T31" fmla="*/ 33 h 57"/>
                    <a:gd name="T32" fmla="*/ 77 w 77"/>
                    <a:gd name="T33" fmla="*/ 20 h 57"/>
                    <a:gd name="T34" fmla="*/ 69 w 77"/>
                    <a:gd name="T3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7">
                      <a:moveTo>
                        <a:pt x="69" y="12"/>
                      </a:moveTo>
                      <a:lnTo>
                        <a:pt x="61" y="0"/>
                      </a:lnTo>
                      <a:lnTo>
                        <a:pt x="48" y="0"/>
                      </a:lnTo>
                      <a:lnTo>
                        <a:pt x="36" y="4"/>
                      </a:lnTo>
                      <a:lnTo>
                        <a:pt x="28" y="4"/>
                      </a:lnTo>
                      <a:lnTo>
                        <a:pt x="16" y="8"/>
                      </a:lnTo>
                      <a:lnTo>
                        <a:pt x="0" y="33"/>
                      </a:lnTo>
                      <a:lnTo>
                        <a:pt x="0" y="45"/>
                      </a:lnTo>
                      <a:lnTo>
                        <a:pt x="12" y="49"/>
                      </a:lnTo>
                      <a:lnTo>
                        <a:pt x="16" y="49"/>
                      </a:lnTo>
                      <a:lnTo>
                        <a:pt x="36" y="57"/>
                      </a:lnTo>
                      <a:lnTo>
                        <a:pt x="48" y="57"/>
                      </a:lnTo>
                      <a:lnTo>
                        <a:pt x="61" y="49"/>
                      </a:lnTo>
                      <a:lnTo>
                        <a:pt x="73" y="45"/>
                      </a:lnTo>
                      <a:lnTo>
                        <a:pt x="77" y="49"/>
                      </a:lnTo>
                      <a:lnTo>
                        <a:pt x="77" y="33"/>
                      </a:lnTo>
                      <a:lnTo>
                        <a:pt x="77" y="20"/>
                      </a:lnTo>
                      <a:lnTo>
                        <a:pt x="69"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87" name="Freeform 748">
                  <a:extLst>
                    <a:ext uri="{FF2B5EF4-FFF2-40B4-BE49-F238E27FC236}">
                      <a16:creationId xmlns:a16="http://schemas.microsoft.com/office/drawing/2014/main" id="{024D8410-5B8A-4745-985F-96B09D8DF05A}"/>
                    </a:ext>
                  </a:extLst>
                </p:cNvPr>
                <p:cNvSpPr>
                  <a:spLocks/>
                </p:cNvSpPr>
                <p:nvPr/>
              </p:nvSpPr>
              <p:spPr bwMode="gray">
                <a:xfrm>
                  <a:off x="21384" y="11484"/>
                  <a:ext cx="85" cy="53"/>
                </a:xfrm>
                <a:custGeom>
                  <a:avLst/>
                  <a:gdLst>
                    <a:gd name="T0" fmla="*/ 4 w 85"/>
                    <a:gd name="T1" fmla="*/ 41 h 53"/>
                    <a:gd name="T2" fmla="*/ 8 w 85"/>
                    <a:gd name="T3" fmla="*/ 53 h 53"/>
                    <a:gd name="T4" fmla="*/ 20 w 85"/>
                    <a:gd name="T5" fmla="*/ 41 h 53"/>
                    <a:gd name="T6" fmla="*/ 32 w 85"/>
                    <a:gd name="T7" fmla="*/ 41 h 53"/>
                    <a:gd name="T8" fmla="*/ 57 w 85"/>
                    <a:gd name="T9" fmla="*/ 41 h 53"/>
                    <a:gd name="T10" fmla="*/ 69 w 85"/>
                    <a:gd name="T11" fmla="*/ 32 h 53"/>
                    <a:gd name="T12" fmla="*/ 81 w 85"/>
                    <a:gd name="T13" fmla="*/ 32 h 53"/>
                    <a:gd name="T14" fmla="*/ 77 w 85"/>
                    <a:gd name="T15" fmla="*/ 20 h 53"/>
                    <a:gd name="T16" fmla="*/ 69 w 85"/>
                    <a:gd name="T17" fmla="*/ 28 h 53"/>
                    <a:gd name="T18" fmla="*/ 57 w 85"/>
                    <a:gd name="T19" fmla="*/ 32 h 53"/>
                    <a:gd name="T20" fmla="*/ 61 w 85"/>
                    <a:gd name="T21" fmla="*/ 20 h 53"/>
                    <a:gd name="T22" fmla="*/ 73 w 85"/>
                    <a:gd name="T23" fmla="*/ 12 h 53"/>
                    <a:gd name="T24" fmla="*/ 85 w 85"/>
                    <a:gd name="T25" fmla="*/ 0 h 53"/>
                    <a:gd name="T26" fmla="*/ 73 w 85"/>
                    <a:gd name="T27" fmla="*/ 12 h 53"/>
                    <a:gd name="T28" fmla="*/ 61 w 85"/>
                    <a:gd name="T29" fmla="*/ 20 h 53"/>
                    <a:gd name="T30" fmla="*/ 57 w 85"/>
                    <a:gd name="T31" fmla="*/ 32 h 53"/>
                    <a:gd name="T32" fmla="*/ 69 w 85"/>
                    <a:gd name="T33" fmla="*/ 28 h 53"/>
                    <a:gd name="T34" fmla="*/ 77 w 85"/>
                    <a:gd name="T35" fmla="*/ 20 h 53"/>
                    <a:gd name="T36" fmla="*/ 81 w 85"/>
                    <a:gd name="T37" fmla="*/ 32 h 53"/>
                    <a:gd name="T38" fmla="*/ 69 w 85"/>
                    <a:gd name="T39" fmla="*/ 32 h 53"/>
                    <a:gd name="T40" fmla="*/ 57 w 85"/>
                    <a:gd name="T41" fmla="*/ 41 h 53"/>
                    <a:gd name="T42" fmla="*/ 32 w 85"/>
                    <a:gd name="T43" fmla="*/ 41 h 53"/>
                    <a:gd name="T44" fmla="*/ 20 w 85"/>
                    <a:gd name="T45" fmla="*/ 41 h 53"/>
                    <a:gd name="T46" fmla="*/ 8 w 85"/>
                    <a:gd name="T47" fmla="*/ 53 h 53"/>
                    <a:gd name="T48" fmla="*/ 4 w 85"/>
                    <a:gd name="T49" fmla="*/ 41 h 53"/>
                    <a:gd name="T50" fmla="*/ 0 w 85"/>
                    <a:gd name="T51" fmla="*/ 28 h 53"/>
                    <a:gd name="T52" fmla="*/ 12 w 85"/>
                    <a:gd name="T53" fmla="*/ 28 h 53"/>
                    <a:gd name="T54" fmla="*/ 24 w 85"/>
                    <a:gd name="T55" fmla="*/ 16 h 53"/>
                    <a:gd name="T56" fmla="*/ 37 w 85"/>
                    <a:gd name="T57" fmla="*/ 16 h 53"/>
                    <a:gd name="T58" fmla="*/ 45 w 85"/>
                    <a:gd name="T59" fmla="*/ 16 h 53"/>
                    <a:gd name="T60" fmla="*/ 57 w 85"/>
                    <a:gd name="T61" fmla="*/ 8 h 53"/>
                    <a:gd name="T62" fmla="*/ 69 w 85"/>
                    <a:gd name="T63" fmla="*/ 0 h 53"/>
                    <a:gd name="T64" fmla="*/ 81 w 85"/>
                    <a:gd name="T65" fmla="*/ 0 h 53"/>
                    <a:gd name="T66" fmla="*/ 85 w 85"/>
                    <a:gd name="T67" fmla="*/ 0 h 53"/>
                    <a:gd name="T68" fmla="*/ 81 w 85"/>
                    <a:gd name="T69" fmla="*/ 0 h 53"/>
                    <a:gd name="T70" fmla="*/ 69 w 85"/>
                    <a:gd name="T71" fmla="*/ 0 h 53"/>
                    <a:gd name="T72" fmla="*/ 57 w 85"/>
                    <a:gd name="T73" fmla="*/ 8 h 53"/>
                    <a:gd name="T74" fmla="*/ 45 w 85"/>
                    <a:gd name="T75" fmla="*/ 16 h 53"/>
                    <a:gd name="T76" fmla="*/ 37 w 85"/>
                    <a:gd name="T77" fmla="*/ 16 h 53"/>
                    <a:gd name="T78" fmla="*/ 24 w 85"/>
                    <a:gd name="T79" fmla="*/ 16 h 53"/>
                    <a:gd name="T80" fmla="*/ 12 w 85"/>
                    <a:gd name="T81" fmla="*/ 28 h 53"/>
                    <a:gd name="T82" fmla="*/ 0 w 85"/>
                    <a:gd name="T83" fmla="*/ 28 h 53"/>
                    <a:gd name="T84" fmla="*/ 4 w 85"/>
                    <a:gd name="T85"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53">
                      <a:moveTo>
                        <a:pt x="4" y="41"/>
                      </a:moveTo>
                      <a:lnTo>
                        <a:pt x="8" y="53"/>
                      </a:lnTo>
                      <a:lnTo>
                        <a:pt x="20" y="41"/>
                      </a:lnTo>
                      <a:lnTo>
                        <a:pt x="32" y="41"/>
                      </a:lnTo>
                      <a:lnTo>
                        <a:pt x="57" y="41"/>
                      </a:lnTo>
                      <a:lnTo>
                        <a:pt x="69" y="32"/>
                      </a:lnTo>
                      <a:lnTo>
                        <a:pt x="81" y="32"/>
                      </a:lnTo>
                      <a:lnTo>
                        <a:pt x="77" y="20"/>
                      </a:lnTo>
                      <a:lnTo>
                        <a:pt x="69" y="28"/>
                      </a:lnTo>
                      <a:lnTo>
                        <a:pt x="57" y="32"/>
                      </a:lnTo>
                      <a:lnTo>
                        <a:pt x="61" y="20"/>
                      </a:lnTo>
                      <a:lnTo>
                        <a:pt x="73" y="12"/>
                      </a:lnTo>
                      <a:lnTo>
                        <a:pt x="85" y="0"/>
                      </a:lnTo>
                      <a:lnTo>
                        <a:pt x="73" y="12"/>
                      </a:lnTo>
                      <a:lnTo>
                        <a:pt x="61" y="20"/>
                      </a:lnTo>
                      <a:lnTo>
                        <a:pt x="57" y="32"/>
                      </a:lnTo>
                      <a:lnTo>
                        <a:pt x="69" y="28"/>
                      </a:lnTo>
                      <a:lnTo>
                        <a:pt x="77" y="20"/>
                      </a:lnTo>
                      <a:lnTo>
                        <a:pt x="81" y="32"/>
                      </a:lnTo>
                      <a:lnTo>
                        <a:pt x="69" y="32"/>
                      </a:lnTo>
                      <a:lnTo>
                        <a:pt x="57" y="41"/>
                      </a:lnTo>
                      <a:lnTo>
                        <a:pt x="32" y="41"/>
                      </a:lnTo>
                      <a:lnTo>
                        <a:pt x="20" y="41"/>
                      </a:lnTo>
                      <a:lnTo>
                        <a:pt x="8" y="53"/>
                      </a:lnTo>
                      <a:lnTo>
                        <a:pt x="4" y="41"/>
                      </a:lnTo>
                      <a:lnTo>
                        <a:pt x="0" y="28"/>
                      </a:lnTo>
                      <a:lnTo>
                        <a:pt x="12" y="28"/>
                      </a:lnTo>
                      <a:lnTo>
                        <a:pt x="24" y="16"/>
                      </a:lnTo>
                      <a:lnTo>
                        <a:pt x="37" y="16"/>
                      </a:lnTo>
                      <a:lnTo>
                        <a:pt x="45" y="16"/>
                      </a:lnTo>
                      <a:lnTo>
                        <a:pt x="57" y="8"/>
                      </a:lnTo>
                      <a:lnTo>
                        <a:pt x="69" y="0"/>
                      </a:lnTo>
                      <a:lnTo>
                        <a:pt x="81" y="0"/>
                      </a:lnTo>
                      <a:lnTo>
                        <a:pt x="85" y="0"/>
                      </a:lnTo>
                      <a:lnTo>
                        <a:pt x="81" y="0"/>
                      </a:lnTo>
                      <a:lnTo>
                        <a:pt x="69" y="0"/>
                      </a:lnTo>
                      <a:lnTo>
                        <a:pt x="57" y="8"/>
                      </a:lnTo>
                      <a:lnTo>
                        <a:pt x="45" y="16"/>
                      </a:lnTo>
                      <a:lnTo>
                        <a:pt x="37" y="16"/>
                      </a:lnTo>
                      <a:lnTo>
                        <a:pt x="24" y="16"/>
                      </a:lnTo>
                      <a:lnTo>
                        <a:pt x="12" y="28"/>
                      </a:lnTo>
                      <a:lnTo>
                        <a:pt x="0" y="28"/>
                      </a:lnTo>
                      <a:lnTo>
                        <a:pt x="4" y="4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771" name="Group 749">
                <a:extLst>
                  <a:ext uri="{FF2B5EF4-FFF2-40B4-BE49-F238E27FC236}">
                    <a16:creationId xmlns:a16="http://schemas.microsoft.com/office/drawing/2014/main" id="{D81DB598-627C-4E61-B8E9-EECD3872BF33}"/>
                  </a:ext>
                </a:extLst>
              </p:cNvPr>
              <p:cNvGrpSpPr>
                <a:grpSpLocks/>
              </p:cNvGrpSpPr>
              <p:nvPr/>
            </p:nvGrpSpPr>
            <p:grpSpPr bwMode="auto">
              <a:xfrm>
                <a:off x="9327938" y="5273894"/>
                <a:ext cx="90247" cy="58722"/>
                <a:chOff x="20505" y="11728"/>
                <a:chExt cx="248" cy="146"/>
              </a:xfrm>
              <a:solidFill>
                <a:srgbClr val="BABABA"/>
              </a:solidFill>
            </p:grpSpPr>
            <p:sp>
              <p:nvSpPr>
                <p:cNvPr id="783" name="Freeform 750">
                  <a:extLst>
                    <a:ext uri="{FF2B5EF4-FFF2-40B4-BE49-F238E27FC236}">
                      <a16:creationId xmlns:a16="http://schemas.microsoft.com/office/drawing/2014/main" id="{5062F470-9CB8-43E8-A3EA-4103F73CD98E}"/>
                    </a:ext>
                  </a:extLst>
                </p:cNvPr>
                <p:cNvSpPr>
                  <a:spLocks/>
                </p:cNvSpPr>
                <p:nvPr/>
              </p:nvSpPr>
              <p:spPr bwMode="gray">
                <a:xfrm>
                  <a:off x="20692" y="11769"/>
                  <a:ext cx="16" cy="28"/>
                </a:xfrm>
                <a:custGeom>
                  <a:avLst/>
                  <a:gdLst>
                    <a:gd name="T0" fmla="*/ 0 w 16"/>
                    <a:gd name="T1" fmla="*/ 0 h 28"/>
                    <a:gd name="T2" fmla="*/ 4 w 16"/>
                    <a:gd name="T3" fmla="*/ 8 h 28"/>
                    <a:gd name="T4" fmla="*/ 4 w 16"/>
                    <a:gd name="T5" fmla="*/ 20 h 28"/>
                    <a:gd name="T6" fmla="*/ 16 w 16"/>
                    <a:gd name="T7" fmla="*/ 28 h 28"/>
                    <a:gd name="T8" fmla="*/ 16 w 16"/>
                    <a:gd name="T9" fmla="*/ 16 h 28"/>
                    <a:gd name="T10" fmla="*/ 12 w 16"/>
                    <a:gd name="T11" fmla="*/ 4 h 28"/>
                    <a:gd name="T12" fmla="*/ 0 w 16"/>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6" h="28">
                      <a:moveTo>
                        <a:pt x="0" y="0"/>
                      </a:moveTo>
                      <a:lnTo>
                        <a:pt x="4" y="8"/>
                      </a:lnTo>
                      <a:lnTo>
                        <a:pt x="4" y="20"/>
                      </a:lnTo>
                      <a:lnTo>
                        <a:pt x="16" y="28"/>
                      </a:lnTo>
                      <a:lnTo>
                        <a:pt x="16" y="16"/>
                      </a:lnTo>
                      <a:lnTo>
                        <a:pt x="12" y="4"/>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84" name="Freeform 751">
                  <a:extLst>
                    <a:ext uri="{FF2B5EF4-FFF2-40B4-BE49-F238E27FC236}">
                      <a16:creationId xmlns:a16="http://schemas.microsoft.com/office/drawing/2014/main" id="{9190629B-ADCA-45E0-A799-87EC70843E70}"/>
                    </a:ext>
                  </a:extLst>
                </p:cNvPr>
                <p:cNvSpPr>
                  <a:spLocks/>
                </p:cNvSpPr>
                <p:nvPr/>
              </p:nvSpPr>
              <p:spPr bwMode="gray">
                <a:xfrm>
                  <a:off x="20741" y="11809"/>
                  <a:ext cx="12" cy="17"/>
                </a:xfrm>
                <a:custGeom>
                  <a:avLst/>
                  <a:gdLst>
                    <a:gd name="T0" fmla="*/ 12 w 12"/>
                    <a:gd name="T1" fmla="*/ 4 h 17"/>
                    <a:gd name="T2" fmla="*/ 0 w 12"/>
                    <a:gd name="T3" fmla="*/ 0 h 17"/>
                    <a:gd name="T4" fmla="*/ 0 w 12"/>
                    <a:gd name="T5" fmla="*/ 13 h 17"/>
                    <a:gd name="T6" fmla="*/ 4 w 12"/>
                    <a:gd name="T7" fmla="*/ 17 h 17"/>
                    <a:gd name="T8" fmla="*/ 12 w 12"/>
                    <a:gd name="T9" fmla="*/ 4 h 17"/>
                  </a:gdLst>
                  <a:ahLst/>
                  <a:cxnLst>
                    <a:cxn ang="0">
                      <a:pos x="T0" y="T1"/>
                    </a:cxn>
                    <a:cxn ang="0">
                      <a:pos x="T2" y="T3"/>
                    </a:cxn>
                    <a:cxn ang="0">
                      <a:pos x="T4" y="T5"/>
                    </a:cxn>
                    <a:cxn ang="0">
                      <a:pos x="T6" y="T7"/>
                    </a:cxn>
                    <a:cxn ang="0">
                      <a:pos x="T8" y="T9"/>
                    </a:cxn>
                  </a:cxnLst>
                  <a:rect l="0" t="0" r="r" b="b"/>
                  <a:pathLst>
                    <a:path w="12" h="17">
                      <a:moveTo>
                        <a:pt x="12" y="4"/>
                      </a:moveTo>
                      <a:lnTo>
                        <a:pt x="0" y="0"/>
                      </a:lnTo>
                      <a:lnTo>
                        <a:pt x="0" y="13"/>
                      </a:lnTo>
                      <a:lnTo>
                        <a:pt x="4" y="17"/>
                      </a:lnTo>
                      <a:lnTo>
                        <a:pt x="12"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85" name="Freeform 752">
                  <a:extLst>
                    <a:ext uri="{FF2B5EF4-FFF2-40B4-BE49-F238E27FC236}">
                      <a16:creationId xmlns:a16="http://schemas.microsoft.com/office/drawing/2014/main" id="{DBBFD116-857F-45B7-9A25-C4776CAD8250}"/>
                    </a:ext>
                  </a:extLst>
                </p:cNvPr>
                <p:cNvSpPr>
                  <a:spLocks/>
                </p:cNvSpPr>
                <p:nvPr/>
              </p:nvSpPr>
              <p:spPr bwMode="gray">
                <a:xfrm>
                  <a:off x="20505" y="11728"/>
                  <a:ext cx="183" cy="146"/>
                </a:xfrm>
                <a:custGeom>
                  <a:avLst/>
                  <a:gdLst>
                    <a:gd name="T0" fmla="*/ 167 w 183"/>
                    <a:gd name="T1" fmla="*/ 142 h 146"/>
                    <a:gd name="T2" fmla="*/ 167 w 183"/>
                    <a:gd name="T3" fmla="*/ 142 h 146"/>
                    <a:gd name="T4" fmla="*/ 175 w 183"/>
                    <a:gd name="T5" fmla="*/ 146 h 146"/>
                    <a:gd name="T6" fmla="*/ 183 w 183"/>
                    <a:gd name="T7" fmla="*/ 134 h 146"/>
                    <a:gd name="T8" fmla="*/ 171 w 183"/>
                    <a:gd name="T9" fmla="*/ 122 h 146"/>
                    <a:gd name="T10" fmla="*/ 159 w 183"/>
                    <a:gd name="T11" fmla="*/ 118 h 146"/>
                    <a:gd name="T12" fmla="*/ 151 w 183"/>
                    <a:gd name="T13" fmla="*/ 106 h 146"/>
                    <a:gd name="T14" fmla="*/ 146 w 183"/>
                    <a:gd name="T15" fmla="*/ 102 h 146"/>
                    <a:gd name="T16" fmla="*/ 134 w 183"/>
                    <a:gd name="T17" fmla="*/ 94 h 146"/>
                    <a:gd name="T18" fmla="*/ 122 w 183"/>
                    <a:gd name="T19" fmla="*/ 85 h 146"/>
                    <a:gd name="T20" fmla="*/ 110 w 183"/>
                    <a:gd name="T21" fmla="*/ 81 h 146"/>
                    <a:gd name="T22" fmla="*/ 110 w 183"/>
                    <a:gd name="T23" fmla="*/ 81 h 146"/>
                    <a:gd name="T24" fmla="*/ 98 w 183"/>
                    <a:gd name="T25" fmla="*/ 73 h 146"/>
                    <a:gd name="T26" fmla="*/ 85 w 183"/>
                    <a:gd name="T27" fmla="*/ 65 h 146"/>
                    <a:gd name="T28" fmla="*/ 81 w 183"/>
                    <a:gd name="T29" fmla="*/ 53 h 146"/>
                    <a:gd name="T30" fmla="*/ 73 w 183"/>
                    <a:gd name="T31" fmla="*/ 41 h 146"/>
                    <a:gd name="T32" fmla="*/ 61 w 183"/>
                    <a:gd name="T33" fmla="*/ 41 h 146"/>
                    <a:gd name="T34" fmla="*/ 61 w 183"/>
                    <a:gd name="T35" fmla="*/ 37 h 146"/>
                    <a:gd name="T36" fmla="*/ 49 w 183"/>
                    <a:gd name="T37" fmla="*/ 28 h 146"/>
                    <a:gd name="T38" fmla="*/ 37 w 183"/>
                    <a:gd name="T39" fmla="*/ 20 h 146"/>
                    <a:gd name="T40" fmla="*/ 24 w 183"/>
                    <a:gd name="T41" fmla="*/ 12 h 146"/>
                    <a:gd name="T42" fmla="*/ 12 w 183"/>
                    <a:gd name="T43" fmla="*/ 12 h 146"/>
                    <a:gd name="T44" fmla="*/ 0 w 183"/>
                    <a:gd name="T45" fmla="*/ 0 h 146"/>
                    <a:gd name="T46" fmla="*/ 8 w 183"/>
                    <a:gd name="T47" fmla="*/ 12 h 146"/>
                    <a:gd name="T48" fmla="*/ 12 w 183"/>
                    <a:gd name="T49" fmla="*/ 24 h 146"/>
                    <a:gd name="T50" fmla="*/ 20 w 183"/>
                    <a:gd name="T51" fmla="*/ 37 h 146"/>
                    <a:gd name="T52" fmla="*/ 28 w 183"/>
                    <a:gd name="T53" fmla="*/ 49 h 146"/>
                    <a:gd name="T54" fmla="*/ 41 w 183"/>
                    <a:gd name="T55" fmla="*/ 53 h 146"/>
                    <a:gd name="T56" fmla="*/ 49 w 183"/>
                    <a:gd name="T57" fmla="*/ 61 h 146"/>
                    <a:gd name="T58" fmla="*/ 49 w 183"/>
                    <a:gd name="T59" fmla="*/ 65 h 146"/>
                    <a:gd name="T60" fmla="*/ 57 w 183"/>
                    <a:gd name="T61" fmla="*/ 73 h 146"/>
                    <a:gd name="T62" fmla="*/ 69 w 183"/>
                    <a:gd name="T63" fmla="*/ 81 h 146"/>
                    <a:gd name="T64" fmla="*/ 77 w 183"/>
                    <a:gd name="T65" fmla="*/ 94 h 146"/>
                    <a:gd name="T66" fmla="*/ 90 w 183"/>
                    <a:gd name="T67" fmla="*/ 98 h 146"/>
                    <a:gd name="T68" fmla="*/ 90 w 183"/>
                    <a:gd name="T69" fmla="*/ 102 h 146"/>
                    <a:gd name="T70" fmla="*/ 102 w 183"/>
                    <a:gd name="T71" fmla="*/ 106 h 146"/>
                    <a:gd name="T72" fmla="*/ 106 w 183"/>
                    <a:gd name="T73" fmla="*/ 106 h 146"/>
                    <a:gd name="T74" fmla="*/ 118 w 183"/>
                    <a:gd name="T75" fmla="*/ 118 h 146"/>
                    <a:gd name="T76" fmla="*/ 130 w 183"/>
                    <a:gd name="T77" fmla="*/ 118 h 146"/>
                    <a:gd name="T78" fmla="*/ 134 w 183"/>
                    <a:gd name="T79" fmla="*/ 130 h 146"/>
                    <a:gd name="T80" fmla="*/ 146 w 183"/>
                    <a:gd name="T81" fmla="*/ 130 h 146"/>
                    <a:gd name="T82" fmla="*/ 155 w 183"/>
                    <a:gd name="T83" fmla="*/ 134 h 146"/>
                    <a:gd name="T84" fmla="*/ 167 w 183"/>
                    <a:gd name="T85" fmla="*/ 1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 h="146">
                      <a:moveTo>
                        <a:pt x="167" y="142"/>
                      </a:moveTo>
                      <a:lnTo>
                        <a:pt x="167" y="142"/>
                      </a:lnTo>
                      <a:lnTo>
                        <a:pt x="175" y="146"/>
                      </a:lnTo>
                      <a:lnTo>
                        <a:pt x="183" y="134"/>
                      </a:lnTo>
                      <a:lnTo>
                        <a:pt x="171" y="122"/>
                      </a:lnTo>
                      <a:lnTo>
                        <a:pt x="159" y="118"/>
                      </a:lnTo>
                      <a:lnTo>
                        <a:pt x="151" y="106"/>
                      </a:lnTo>
                      <a:lnTo>
                        <a:pt x="146" y="102"/>
                      </a:lnTo>
                      <a:lnTo>
                        <a:pt x="134" y="94"/>
                      </a:lnTo>
                      <a:lnTo>
                        <a:pt x="122" y="85"/>
                      </a:lnTo>
                      <a:lnTo>
                        <a:pt x="110" y="81"/>
                      </a:lnTo>
                      <a:lnTo>
                        <a:pt x="110" y="81"/>
                      </a:lnTo>
                      <a:lnTo>
                        <a:pt x="98" y="73"/>
                      </a:lnTo>
                      <a:lnTo>
                        <a:pt x="85" y="65"/>
                      </a:lnTo>
                      <a:lnTo>
                        <a:pt x="81" y="53"/>
                      </a:lnTo>
                      <a:lnTo>
                        <a:pt x="73" y="41"/>
                      </a:lnTo>
                      <a:lnTo>
                        <a:pt x="61" y="41"/>
                      </a:lnTo>
                      <a:lnTo>
                        <a:pt x="61" y="37"/>
                      </a:lnTo>
                      <a:lnTo>
                        <a:pt x="49" y="28"/>
                      </a:lnTo>
                      <a:lnTo>
                        <a:pt x="37" y="20"/>
                      </a:lnTo>
                      <a:lnTo>
                        <a:pt x="24" y="12"/>
                      </a:lnTo>
                      <a:lnTo>
                        <a:pt x="12" y="12"/>
                      </a:lnTo>
                      <a:lnTo>
                        <a:pt x="0" y="0"/>
                      </a:lnTo>
                      <a:lnTo>
                        <a:pt x="8" y="12"/>
                      </a:lnTo>
                      <a:lnTo>
                        <a:pt x="12" y="24"/>
                      </a:lnTo>
                      <a:lnTo>
                        <a:pt x="20" y="37"/>
                      </a:lnTo>
                      <a:lnTo>
                        <a:pt x="28" y="49"/>
                      </a:lnTo>
                      <a:lnTo>
                        <a:pt x="41" y="53"/>
                      </a:lnTo>
                      <a:lnTo>
                        <a:pt x="49" y="61"/>
                      </a:lnTo>
                      <a:lnTo>
                        <a:pt x="49" y="65"/>
                      </a:lnTo>
                      <a:lnTo>
                        <a:pt x="57" y="73"/>
                      </a:lnTo>
                      <a:lnTo>
                        <a:pt x="69" y="81"/>
                      </a:lnTo>
                      <a:lnTo>
                        <a:pt x="77" y="94"/>
                      </a:lnTo>
                      <a:lnTo>
                        <a:pt x="90" y="98"/>
                      </a:lnTo>
                      <a:lnTo>
                        <a:pt x="90" y="102"/>
                      </a:lnTo>
                      <a:lnTo>
                        <a:pt x="102" y="106"/>
                      </a:lnTo>
                      <a:lnTo>
                        <a:pt x="106" y="106"/>
                      </a:lnTo>
                      <a:lnTo>
                        <a:pt x="118" y="118"/>
                      </a:lnTo>
                      <a:lnTo>
                        <a:pt x="130" y="118"/>
                      </a:lnTo>
                      <a:lnTo>
                        <a:pt x="134" y="130"/>
                      </a:lnTo>
                      <a:lnTo>
                        <a:pt x="146" y="130"/>
                      </a:lnTo>
                      <a:lnTo>
                        <a:pt x="155" y="134"/>
                      </a:lnTo>
                      <a:lnTo>
                        <a:pt x="167" y="14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772" name="Group 753">
                <a:extLst>
                  <a:ext uri="{FF2B5EF4-FFF2-40B4-BE49-F238E27FC236}">
                    <a16:creationId xmlns:a16="http://schemas.microsoft.com/office/drawing/2014/main" id="{E3EF9F31-C093-4ADF-976F-F0C3ACA84FF6}"/>
                  </a:ext>
                </a:extLst>
              </p:cNvPr>
              <p:cNvGrpSpPr>
                <a:grpSpLocks/>
              </p:cNvGrpSpPr>
              <p:nvPr/>
            </p:nvGrpSpPr>
            <p:grpSpPr bwMode="auto">
              <a:xfrm>
                <a:off x="9384342" y="5137949"/>
                <a:ext cx="58951" cy="106584"/>
                <a:chOff x="20660" y="11390"/>
                <a:chExt cx="162" cy="265"/>
              </a:xfrm>
              <a:solidFill>
                <a:srgbClr val="BABABA"/>
              </a:solidFill>
            </p:grpSpPr>
            <p:sp>
              <p:nvSpPr>
                <p:cNvPr id="776" name="Freeform 754">
                  <a:extLst>
                    <a:ext uri="{FF2B5EF4-FFF2-40B4-BE49-F238E27FC236}">
                      <a16:creationId xmlns:a16="http://schemas.microsoft.com/office/drawing/2014/main" id="{C5E05AE8-261C-44A7-AB74-281B5DCC98C7}"/>
                    </a:ext>
                  </a:extLst>
                </p:cNvPr>
                <p:cNvSpPr>
                  <a:spLocks/>
                </p:cNvSpPr>
                <p:nvPr/>
              </p:nvSpPr>
              <p:spPr bwMode="gray">
                <a:xfrm>
                  <a:off x="20696" y="11472"/>
                  <a:ext cx="33" cy="36"/>
                </a:xfrm>
                <a:custGeom>
                  <a:avLst/>
                  <a:gdLst>
                    <a:gd name="T0" fmla="*/ 0 w 33"/>
                    <a:gd name="T1" fmla="*/ 4 h 36"/>
                    <a:gd name="T2" fmla="*/ 12 w 33"/>
                    <a:gd name="T3" fmla="*/ 12 h 36"/>
                    <a:gd name="T4" fmla="*/ 12 w 33"/>
                    <a:gd name="T5" fmla="*/ 24 h 36"/>
                    <a:gd name="T6" fmla="*/ 17 w 33"/>
                    <a:gd name="T7" fmla="*/ 36 h 36"/>
                    <a:gd name="T8" fmla="*/ 21 w 33"/>
                    <a:gd name="T9" fmla="*/ 36 h 36"/>
                    <a:gd name="T10" fmla="*/ 33 w 33"/>
                    <a:gd name="T11" fmla="*/ 32 h 36"/>
                    <a:gd name="T12" fmla="*/ 33 w 33"/>
                    <a:gd name="T13" fmla="*/ 20 h 36"/>
                    <a:gd name="T14" fmla="*/ 21 w 33"/>
                    <a:gd name="T15" fmla="*/ 12 h 36"/>
                    <a:gd name="T16" fmla="*/ 12 w 33"/>
                    <a:gd name="T17" fmla="*/ 0 h 36"/>
                    <a:gd name="T18" fmla="*/ 0 w 33"/>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6">
                      <a:moveTo>
                        <a:pt x="0" y="4"/>
                      </a:moveTo>
                      <a:lnTo>
                        <a:pt x="12" y="12"/>
                      </a:lnTo>
                      <a:lnTo>
                        <a:pt x="12" y="24"/>
                      </a:lnTo>
                      <a:lnTo>
                        <a:pt x="17" y="36"/>
                      </a:lnTo>
                      <a:lnTo>
                        <a:pt x="21" y="36"/>
                      </a:lnTo>
                      <a:lnTo>
                        <a:pt x="33" y="32"/>
                      </a:lnTo>
                      <a:lnTo>
                        <a:pt x="33" y="20"/>
                      </a:lnTo>
                      <a:lnTo>
                        <a:pt x="21" y="12"/>
                      </a:lnTo>
                      <a:lnTo>
                        <a:pt x="12" y="0"/>
                      </a:lnTo>
                      <a:lnTo>
                        <a:pt x="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77" name="Freeform 755">
                  <a:extLst>
                    <a:ext uri="{FF2B5EF4-FFF2-40B4-BE49-F238E27FC236}">
                      <a16:creationId xmlns:a16="http://schemas.microsoft.com/office/drawing/2014/main" id="{E20FB516-586E-442D-8C43-FAC4CD79F121}"/>
                    </a:ext>
                  </a:extLst>
                </p:cNvPr>
                <p:cNvSpPr>
                  <a:spLocks/>
                </p:cNvSpPr>
                <p:nvPr/>
              </p:nvSpPr>
              <p:spPr bwMode="gray">
                <a:xfrm>
                  <a:off x="20660" y="11390"/>
                  <a:ext cx="40" cy="61"/>
                </a:xfrm>
                <a:custGeom>
                  <a:avLst/>
                  <a:gdLst>
                    <a:gd name="T0" fmla="*/ 0 w 40"/>
                    <a:gd name="T1" fmla="*/ 12 h 61"/>
                    <a:gd name="T2" fmla="*/ 4 w 40"/>
                    <a:gd name="T3" fmla="*/ 37 h 61"/>
                    <a:gd name="T4" fmla="*/ 4 w 40"/>
                    <a:gd name="T5" fmla="*/ 49 h 61"/>
                    <a:gd name="T6" fmla="*/ 16 w 40"/>
                    <a:gd name="T7" fmla="*/ 61 h 61"/>
                    <a:gd name="T8" fmla="*/ 28 w 40"/>
                    <a:gd name="T9" fmla="*/ 57 h 61"/>
                    <a:gd name="T10" fmla="*/ 40 w 40"/>
                    <a:gd name="T11" fmla="*/ 53 h 61"/>
                    <a:gd name="T12" fmla="*/ 36 w 40"/>
                    <a:gd name="T13" fmla="*/ 41 h 61"/>
                    <a:gd name="T14" fmla="*/ 32 w 40"/>
                    <a:gd name="T15" fmla="*/ 29 h 61"/>
                    <a:gd name="T16" fmla="*/ 32 w 40"/>
                    <a:gd name="T17" fmla="*/ 29 h 61"/>
                    <a:gd name="T18" fmla="*/ 24 w 40"/>
                    <a:gd name="T19" fmla="*/ 17 h 61"/>
                    <a:gd name="T20" fmla="*/ 12 w 40"/>
                    <a:gd name="T21" fmla="*/ 25 h 61"/>
                    <a:gd name="T22" fmla="*/ 12 w 40"/>
                    <a:gd name="T23" fmla="*/ 12 h 61"/>
                    <a:gd name="T24" fmla="*/ 0 w 40"/>
                    <a:gd name="T25" fmla="*/ 0 h 61"/>
                    <a:gd name="T26" fmla="*/ 0 w 40"/>
                    <a:gd name="T27" fmla="*/ 1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1">
                      <a:moveTo>
                        <a:pt x="0" y="12"/>
                      </a:moveTo>
                      <a:lnTo>
                        <a:pt x="4" y="37"/>
                      </a:lnTo>
                      <a:lnTo>
                        <a:pt x="4" y="49"/>
                      </a:lnTo>
                      <a:lnTo>
                        <a:pt x="16" y="61"/>
                      </a:lnTo>
                      <a:lnTo>
                        <a:pt x="28" y="57"/>
                      </a:lnTo>
                      <a:lnTo>
                        <a:pt x="40" y="53"/>
                      </a:lnTo>
                      <a:lnTo>
                        <a:pt x="36" y="41"/>
                      </a:lnTo>
                      <a:lnTo>
                        <a:pt x="32" y="29"/>
                      </a:lnTo>
                      <a:lnTo>
                        <a:pt x="32" y="29"/>
                      </a:lnTo>
                      <a:lnTo>
                        <a:pt x="24" y="17"/>
                      </a:lnTo>
                      <a:lnTo>
                        <a:pt x="12" y="25"/>
                      </a:lnTo>
                      <a:lnTo>
                        <a:pt x="12" y="12"/>
                      </a:lnTo>
                      <a:lnTo>
                        <a:pt x="0"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78" name="Freeform 756">
                  <a:extLst>
                    <a:ext uri="{FF2B5EF4-FFF2-40B4-BE49-F238E27FC236}">
                      <a16:creationId xmlns:a16="http://schemas.microsoft.com/office/drawing/2014/main" id="{580D08B1-619A-4528-89E7-910CCAF32BFC}"/>
                    </a:ext>
                  </a:extLst>
                </p:cNvPr>
                <p:cNvSpPr>
                  <a:spLocks/>
                </p:cNvSpPr>
                <p:nvPr/>
              </p:nvSpPr>
              <p:spPr bwMode="gray">
                <a:xfrm>
                  <a:off x="20757" y="11569"/>
                  <a:ext cx="25" cy="17"/>
                </a:xfrm>
                <a:custGeom>
                  <a:avLst/>
                  <a:gdLst>
                    <a:gd name="T0" fmla="*/ 12 w 25"/>
                    <a:gd name="T1" fmla="*/ 17 h 17"/>
                    <a:gd name="T2" fmla="*/ 25 w 25"/>
                    <a:gd name="T3" fmla="*/ 8 h 17"/>
                    <a:gd name="T4" fmla="*/ 12 w 25"/>
                    <a:gd name="T5" fmla="*/ 0 h 17"/>
                    <a:gd name="T6" fmla="*/ 0 w 25"/>
                    <a:gd name="T7" fmla="*/ 4 h 17"/>
                    <a:gd name="T8" fmla="*/ 12 w 25"/>
                    <a:gd name="T9" fmla="*/ 17 h 17"/>
                  </a:gdLst>
                  <a:ahLst/>
                  <a:cxnLst>
                    <a:cxn ang="0">
                      <a:pos x="T0" y="T1"/>
                    </a:cxn>
                    <a:cxn ang="0">
                      <a:pos x="T2" y="T3"/>
                    </a:cxn>
                    <a:cxn ang="0">
                      <a:pos x="T4" y="T5"/>
                    </a:cxn>
                    <a:cxn ang="0">
                      <a:pos x="T6" y="T7"/>
                    </a:cxn>
                    <a:cxn ang="0">
                      <a:pos x="T8" y="T9"/>
                    </a:cxn>
                  </a:cxnLst>
                  <a:rect l="0" t="0" r="r" b="b"/>
                  <a:pathLst>
                    <a:path w="25" h="17">
                      <a:moveTo>
                        <a:pt x="12" y="17"/>
                      </a:moveTo>
                      <a:lnTo>
                        <a:pt x="25" y="8"/>
                      </a:lnTo>
                      <a:lnTo>
                        <a:pt x="12" y="0"/>
                      </a:lnTo>
                      <a:lnTo>
                        <a:pt x="0" y="4"/>
                      </a:lnTo>
                      <a:lnTo>
                        <a:pt x="12"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79" name="Freeform 757">
                  <a:extLst>
                    <a:ext uri="{FF2B5EF4-FFF2-40B4-BE49-F238E27FC236}">
                      <a16:creationId xmlns:a16="http://schemas.microsoft.com/office/drawing/2014/main" id="{A5EA9DA8-5D1B-4954-B554-6EE126234D23}"/>
                    </a:ext>
                  </a:extLst>
                </p:cNvPr>
                <p:cNvSpPr>
                  <a:spLocks/>
                </p:cNvSpPr>
                <p:nvPr/>
              </p:nvSpPr>
              <p:spPr bwMode="gray">
                <a:xfrm>
                  <a:off x="20806" y="11634"/>
                  <a:ext cx="16" cy="21"/>
                </a:xfrm>
                <a:custGeom>
                  <a:avLst/>
                  <a:gdLst>
                    <a:gd name="T0" fmla="*/ 16 w 16"/>
                    <a:gd name="T1" fmla="*/ 13 h 21"/>
                    <a:gd name="T2" fmla="*/ 4 w 16"/>
                    <a:gd name="T3" fmla="*/ 0 h 21"/>
                    <a:gd name="T4" fmla="*/ 0 w 16"/>
                    <a:gd name="T5" fmla="*/ 13 h 21"/>
                    <a:gd name="T6" fmla="*/ 0 w 16"/>
                    <a:gd name="T7" fmla="*/ 13 h 21"/>
                    <a:gd name="T8" fmla="*/ 12 w 16"/>
                    <a:gd name="T9" fmla="*/ 21 h 21"/>
                    <a:gd name="T10" fmla="*/ 16 w 16"/>
                    <a:gd name="T11" fmla="*/ 13 h 21"/>
                  </a:gdLst>
                  <a:ahLst/>
                  <a:cxnLst>
                    <a:cxn ang="0">
                      <a:pos x="T0" y="T1"/>
                    </a:cxn>
                    <a:cxn ang="0">
                      <a:pos x="T2" y="T3"/>
                    </a:cxn>
                    <a:cxn ang="0">
                      <a:pos x="T4" y="T5"/>
                    </a:cxn>
                    <a:cxn ang="0">
                      <a:pos x="T6" y="T7"/>
                    </a:cxn>
                    <a:cxn ang="0">
                      <a:pos x="T8" y="T9"/>
                    </a:cxn>
                    <a:cxn ang="0">
                      <a:pos x="T10" y="T11"/>
                    </a:cxn>
                  </a:cxnLst>
                  <a:rect l="0" t="0" r="r" b="b"/>
                  <a:pathLst>
                    <a:path w="16" h="21">
                      <a:moveTo>
                        <a:pt x="16" y="13"/>
                      </a:moveTo>
                      <a:lnTo>
                        <a:pt x="4" y="0"/>
                      </a:lnTo>
                      <a:lnTo>
                        <a:pt x="0" y="13"/>
                      </a:lnTo>
                      <a:lnTo>
                        <a:pt x="0" y="13"/>
                      </a:lnTo>
                      <a:lnTo>
                        <a:pt x="12" y="21"/>
                      </a:lnTo>
                      <a:lnTo>
                        <a:pt x="16"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80" name="Freeform 758">
                  <a:extLst>
                    <a:ext uri="{FF2B5EF4-FFF2-40B4-BE49-F238E27FC236}">
                      <a16:creationId xmlns:a16="http://schemas.microsoft.com/office/drawing/2014/main" id="{3FC06F34-D967-499C-8533-6F97A67B4386}"/>
                    </a:ext>
                  </a:extLst>
                </p:cNvPr>
                <p:cNvSpPr>
                  <a:spLocks/>
                </p:cNvSpPr>
                <p:nvPr/>
              </p:nvSpPr>
              <p:spPr bwMode="gray">
                <a:xfrm>
                  <a:off x="20753" y="11411"/>
                  <a:ext cx="4" cy="24"/>
                </a:xfrm>
                <a:custGeom>
                  <a:avLst/>
                  <a:gdLst>
                    <a:gd name="T0" fmla="*/ 0 w 4"/>
                    <a:gd name="T1" fmla="*/ 12 h 24"/>
                    <a:gd name="T2" fmla="*/ 0 w 4"/>
                    <a:gd name="T3" fmla="*/ 24 h 24"/>
                    <a:gd name="T4" fmla="*/ 4 w 4"/>
                    <a:gd name="T5" fmla="*/ 24 h 24"/>
                    <a:gd name="T6" fmla="*/ 4 w 4"/>
                    <a:gd name="T7" fmla="*/ 12 h 24"/>
                    <a:gd name="T8" fmla="*/ 0 w 4"/>
                    <a:gd name="T9" fmla="*/ 0 h 24"/>
                    <a:gd name="T10" fmla="*/ 0 w 4"/>
                    <a:gd name="T11" fmla="*/ 12 h 24"/>
                  </a:gdLst>
                  <a:ahLst/>
                  <a:cxnLst>
                    <a:cxn ang="0">
                      <a:pos x="T0" y="T1"/>
                    </a:cxn>
                    <a:cxn ang="0">
                      <a:pos x="T2" y="T3"/>
                    </a:cxn>
                    <a:cxn ang="0">
                      <a:pos x="T4" y="T5"/>
                    </a:cxn>
                    <a:cxn ang="0">
                      <a:pos x="T6" y="T7"/>
                    </a:cxn>
                    <a:cxn ang="0">
                      <a:pos x="T8" y="T9"/>
                    </a:cxn>
                    <a:cxn ang="0">
                      <a:pos x="T10" y="T11"/>
                    </a:cxn>
                  </a:cxnLst>
                  <a:rect l="0" t="0" r="r" b="b"/>
                  <a:pathLst>
                    <a:path w="4" h="24">
                      <a:moveTo>
                        <a:pt x="0" y="12"/>
                      </a:moveTo>
                      <a:lnTo>
                        <a:pt x="0" y="24"/>
                      </a:lnTo>
                      <a:lnTo>
                        <a:pt x="4" y="24"/>
                      </a:lnTo>
                      <a:lnTo>
                        <a:pt x="4" y="12"/>
                      </a:lnTo>
                      <a:lnTo>
                        <a:pt x="0"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81" name="Freeform 759">
                  <a:extLst>
                    <a:ext uri="{FF2B5EF4-FFF2-40B4-BE49-F238E27FC236}">
                      <a16:creationId xmlns:a16="http://schemas.microsoft.com/office/drawing/2014/main" id="{FBDDDB2C-049F-4783-AAC7-728D8111F0DD}"/>
                    </a:ext>
                  </a:extLst>
                </p:cNvPr>
                <p:cNvSpPr>
                  <a:spLocks/>
                </p:cNvSpPr>
                <p:nvPr/>
              </p:nvSpPr>
              <p:spPr bwMode="gray">
                <a:xfrm>
                  <a:off x="20753" y="11451"/>
                  <a:ext cx="8" cy="21"/>
                </a:xfrm>
                <a:custGeom>
                  <a:avLst/>
                  <a:gdLst>
                    <a:gd name="T0" fmla="*/ 4 w 8"/>
                    <a:gd name="T1" fmla="*/ 8 h 21"/>
                    <a:gd name="T2" fmla="*/ 4 w 8"/>
                    <a:gd name="T3" fmla="*/ 21 h 21"/>
                    <a:gd name="T4" fmla="*/ 8 w 8"/>
                    <a:gd name="T5" fmla="*/ 8 h 21"/>
                    <a:gd name="T6" fmla="*/ 0 w 8"/>
                    <a:gd name="T7" fmla="*/ 0 h 21"/>
                    <a:gd name="T8" fmla="*/ 4 w 8"/>
                    <a:gd name="T9" fmla="*/ 8 h 21"/>
                  </a:gdLst>
                  <a:ahLst/>
                  <a:cxnLst>
                    <a:cxn ang="0">
                      <a:pos x="T0" y="T1"/>
                    </a:cxn>
                    <a:cxn ang="0">
                      <a:pos x="T2" y="T3"/>
                    </a:cxn>
                    <a:cxn ang="0">
                      <a:pos x="T4" y="T5"/>
                    </a:cxn>
                    <a:cxn ang="0">
                      <a:pos x="T6" y="T7"/>
                    </a:cxn>
                    <a:cxn ang="0">
                      <a:pos x="T8" y="T9"/>
                    </a:cxn>
                  </a:cxnLst>
                  <a:rect l="0" t="0" r="r" b="b"/>
                  <a:pathLst>
                    <a:path w="8" h="21">
                      <a:moveTo>
                        <a:pt x="4" y="8"/>
                      </a:moveTo>
                      <a:lnTo>
                        <a:pt x="4" y="21"/>
                      </a:lnTo>
                      <a:lnTo>
                        <a:pt x="8" y="8"/>
                      </a:lnTo>
                      <a:lnTo>
                        <a:pt x="0" y="0"/>
                      </a:lnTo>
                      <a:lnTo>
                        <a:pt x="4"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82" name="Freeform 760">
                  <a:extLst>
                    <a:ext uri="{FF2B5EF4-FFF2-40B4-BE49-F238E27FC236}">
                      <a16:creationId xmlns:a16="http://schemas.microsoft.com/office/drawing/2014/main" id="{B291CB3A-D9CE-43A4-98A7-0BA9D6D33FBB}"/>
                    </a:ext>
                  </a:extLst>
                </p:cNvPr>
                <p:cNvSpPr>
                  <a:spLocks/>
                </p:cNvSpPr>
                <p:nvPr/>
              </p:nvSpPr>
              <p:spPr bwMode="gray">
                <a:xfrm>
                  <a:off x="20757" y="11508"/>
                  <a:ext cx="17" cy="17"/>
                </a:xfrm>
                <a:custGeom>
                  <a:avLst/>
                  <a:gdLst>
                    <a:gd name="T0" fmla="*/ 0 w 17"/>
                    <a:gd name="T1" fmla="*/ 0 h 17"/>
                    <a:gd name="T2" fmla="*/ 4 w 17"/>
                    <a:gd name="T3" fmla="*/ 17 h 17"/>
                    <a:gd name="T4" fmla="*/ 17 w 17"/>
                    <a:gd name="T5" fmla="*/ 17 h 17"/>
                    <a:gd name="T6" fmla="*/ 8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4" y="17"/>
                      </a:lnTo>
                      <a:lnTo>
                        <a:pt x="17" y="17"/>
                      </a:lnTo>
                      <a:lnTo>
                        <a:pt x="8" y="8"/>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773" name="Group 761">
                <a:extLst>
                  <a:ext uri="{FF2B5EF4-FFF2-40B4-BE49-F238E27FC236}">
                    <a16:creationId xmlns:a16="http://schemas.microsoft.com/office/drawing/2014/main" id="{BD159E7D-D7CB-44EF-93AA-6AB43BC2C806}"/>
                  </a:ext>
                </a:extLst>
              </p:cNvPr>
              <p:cNvGrpSpPr>
                <a:grpSpLocks/>
              </p:cNvGrpSpPr>
              <p:nvPr/>
            </p:nvGrpSpPr>
            <p:grpSpPr bwMode="auto">
              <a:xfrm>
                <a:off x="9838850" y="5108589"/>
                <a:ext cx="28020" cy="14881"/>
                <a:chOff x="21909" y="11317"/>
                <a:chExt cx="77" cy="37"/>
              </a:xfrm>
              <a:solidFill>
                <a:srgbClr val="BABABA"/>
              </a:solidFill>
            </p:grpSpPr>
            <p:sp>
              <p:nvSpPr>
                <p:cNvPr id="774" name="Freeform 762">
                  <a:extLst>
                    <a:ext uri="{FF2B5EF4-FFF2-40B4-BE49-F238E27FC236}">
                      <a16:creationId xmlns:a16="http://schemas.microsoft.com/office/drawing/2014/main" id="{7EF26AE5-BBD2-4406-A9EB-31F8C7219C02}"/>
                    </a:ext>
                  </a:extLst>
                </p:cNvPr>
                <p:cNvSpPr>
                  <a:spLocks/>
                </p:cNvSpPr>
                <p:nvPr/>
              </p:nvSpPr>
              <p:spPr bwMode="gray">
                <a:xfrm>
                  <a:off x="21909" y="11317"/>
                  <a:ext cx="32" cy="20"/>
                </a:xfrm>
                <a:custGeom>
                  <a:avLst/>
                  <a:gdLst>
                    <a:gd name="T0" fmla="*/ 8 w 32"/>
                    <a:gd name="T1" fmla="*/ 4 h 20"/>
                    <a:gd name="T2" fmla="*/ 0 w 32"/>
                    <a:gd name="T3" fmla="*/ 4 h 20"/>
                    <a:gd name="T4" fmla="*/ 8 w 32"/>
                    <a:gd name="T5" fmla="*/ 12 h 20"/>
                    <a:gd name="T6" fmla="*/ 20 w 32"/>
                    <a:gd name="T7" fmla="*/ 20 h 20"/>
                    <a:gd name="T8" fmla="*/ 32 w 32"/>
                    <a:gd name="T9" fmla="*/ 20 h 20"/>
                    <a:gd name="T10" fmla="*/ 32 w 32"/>
                    <a:gd name="T11" fmla="*/ 8 h 20"/>
                    <a:gd name="T12" fmla="*/ 20 w 32"/>
                    <a:gd name="T13" fmla="*/ 0 h 20"/>
                    <a:gd name="T14" fmla="*/ 8 w 32"/>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8" y="4"/>
                      </a:moveTo>
                      <a:lnTo>
                        <a:pt x="0" y="4"/>
                      </a:lnTo>
                      <a:lnTo>
                        <a:pt x="8" y="12"/>
                      </a:lnTo>
                      <a:lnTo>
                        <a:pt x="20" y="20"/>
                      </a:lnTo>
                      <a:lnTo>
                        <a:pt x="32" y="20"/>
                      </a:lnTo>
                      <a:lnTo>
                        <a:pt x="32" y="8"/>
                      </a:lnTo>
                      <a:lnTo>
                        <a:pt x="20" y="0"/>
                      </a:lnTo>
                      <a:lnTo>
                        <a:pt x="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775" name="Freeform 763">
                  <a:extLst>
                    <a:ext uri="{FF2B5EF4-FFF2-40B4-BE49-F238E27FC236}">
                      <a16:creationId xmlns:a16="http://schemas.microsoft.com/office/drawing/2014/main" id="{232CBA9B-0264-4A70-8CC5-AB4F1B6E2BBF}"/>
                    </a:ext>
                  </a:extLst>
                </p:cNvPr>
                <p:cNvSpPr>
                  <a:spLocks/>
                </p:cNvSpPr>
                <p:nvPr/>
              </p:nvSpPr>
              <p:spPr bwMode="gray">
                <a:xfrm>
                  <a:off x="21950" y="11337"/>
                  <a:ext cx="36" cy="17"/>
                </a:xfrm>
                <a:custGeom>
                  <a:avLst/>
                  <a:gdLst>
                    <a:gd name="T0" fmla="*/ 12 w 36"/>
                    <a:gd name="T1" fmla="*/ 0 h 17"/>
                    <a:gd name="T2" fmla="*/ 0 w 36"/>
                    <a:gd name="T3" fmla="*/ 8 h 17"/>
                    <a:gd name="T4" fmla="*/ 12 w 36"/>
                    <a:gd name="T5" fmla="*/ 13 h 17"/>
                    <a:gd name="T6" fmla="*/ 24 w 36"/>
                    <a:gd name="T7" fmla="*/ 17 h 17"/>
                    <a:gd name="T8" fmla="*/ 36 w 36"/>
                    <a:gd name="T9" fmla="*/ 17 h 17"/>
                    <a:gd name="T10" fmla="*/ 36 w 36"/>
                    <a:gd name="T11" fmla="*/ 13 h 17"/>
                    <a:gd name="T12" fmla="*/ 24 w 36"/>
                    <a:gd name="T13" fmla="*/ 4 h 17"/>
                    <a:gd name="T14" fmla="*/ 12 w 36"/>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
                      <a:moveTo>
                        <a:pt x="12" y="0"/>
                      </a:moveTo>
                      <a:lnTo>
                        <a:pt x="0" y="8"/>
                      </a:lnTo>
                      <a:lnTo>
                        <a:pt x="12" y="13"/>
                      </a:lnTo>
                      <a:lnTo>
                        <a:pt x="24" y="17"/>
                      </a:lnTo>
                      <a:lnTo>
                        <a:pt x="36" y="17"/>
                      </a:lnTo>
                      <a:lnTo>
                        <a:pt x="36" y="13"/>
                      </a:lnTo>
                      <a:lnTo>
                        <a:pt x="24" y="4"/>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826" name="Group 825">
                <a:extLst>
                  <a:ext uri="{FF2B5EF4-FFF2-40B4-BE49-F238E27FC236}">
                    <a16:creationId xmlns:a16="http://schemas.microsoft.com/office/drawing/2014/main" id="{4EDF1A35-C9BE-410D-8360-377B6CCA3D22}"/>
                  </a:ext>
                </a:extLst>
              </p:cNvPr>
              <p:cNvGrpSpPr>
                <a:grpSpLocks/>
              </p:cNvGrpSpPr>
              <p:nvPr/>
            </p:nvGrpSpPr>
            <p:grpSpPr bwMode="auto">
              <a:xfrm>
                <a:off x="6606198" y="3276875"/>
                <a:ext cx="2388170" cy="1767557"/>
                <a:chOff x="13022" y="6760"/>
                <a:chExt cx="6567" cy="4398"/>
              </a:xfrm>
              <a:solidFill>
                <a:srgbClr val="BABABA"/>
              </a:solidFill>
            </p:grpSpPr>
            <p:sp>
              <p:nvSpPr>
                <p:cNvPr id="910" name="Freeform 766">
                  <a:extLst>
                    <a:ext uri="{FF2B5EF4-FFF2-40B4-BE49-F238E27FC236}">
                      <a16:creationId xmlns:a16="http://schemas.microsoft.com/office/drawing/2014/main" id="{3B18816A-6D89-463F-B76A-35C7C6F3B950}"/>
                    </a:ext>
                  </a:extLst>
                </p:cNvPr>
                <p:cNvSpPr>
                  <a:spLocks/>
                </p:cNvSpPr>
                <p:nvPr/>
              </p:nvSpPr>
              <p:spPr bwMode="gray">
                <a:xfrm>
                  <a:off x="15418" y="9905"/>
                  <a:ext cx="131" cy="236"/>
                </a:xfrm>
                <a:custGeom>
                  <a:avLst/>
                  <a:gdLst>
                    <a:gd name="T0" fmla="*/ 127 w 131"/>
                    <a:gd name="T1" fmla="*/ 143 h 236"/>
                    <a:gd name="T2" fmla="*/ 122 w 131"/>
                    <a:gd name="T3" fmla="*/ 138 h 236"/>
                    <a:gd name="T4" fmla="*/ 122 w 131"/>
                    <a:gd name="T5" fmla="*/ 126 h 236"/>
                    <a:gd name="T6" fmla="*/ 106 w 131"/>
                    <a:gd name="T7" fmla="*/ 106 h 236"/>
                    <a:gd name="T8" fmla="*/ 94 w 131"/>
                    <a:gd name="T9" fmla="*/ 81 h 236"/>
                    <a:gd name="T10" fmla="*/ 90 w 131"/>
                    <a:gd name="T11" fmla="*/ 65 h 236"/>
                    <a:gd name="T12" fmla="*/ 74 w 131"/>
                    <a:gd name="T13" fmla="*/ 53 h 236"/>
                    <a:gd name="T14" fmla="*/ 66 w 131"/>
                    <a:gd name="T15" fmla="*/ 33 h 236"/>
                    <a:gd name="T16" fmla="*/ 45 w 131"/>
                    <a:gd name="T17" fmla="*/ 12 h 236"/>
                    <a:gd name="T18" fmla="*/ 21 w 131"/>
                    <a:gd name="T19" fmla="*/ 0 h 236"/>
                    <a:gd name="T20" fmla="*/ 17 w 131"/>
                    <a:gd name="T21" fmla="*/ 8 h 236"/>
                    <a:gd name="T22" fmla="*/ 29 w 131"/>
                    <a:gd name="T23" fmla="*/ 12 h 236"/>
                    <a:gd name="T24" fmla="*/ 41 w 131"/>
                    <a:gd name="T25" fmla="*/ 16 h 236"/>
                    <a:gd name="T26" fmla="*/ 41 w 131"/>
                    <a:gd name="T27" fmla="*/ 20 h 236"/>
                    <a:gd name="T28" fmla="*/ 33 w 131"/>
                    <a:gd name="T29" fmla="*/ 16 h 236"/>
                    <a:gd name="T30" fmla="*/ 21 w 131"/>
                    <a:gd name="T31" fmla="*/ 25 h 236"/>
                    <a:gd name="T32" fmla="*/ 25 w 131"/>
                    <a:gd name="T33" fmla="*/ 37 h 236"/>
                    <a:gd name="T34" fmla="*/ 13 w 131"/>
                    <a:gd name="T35" fmla="*/ 53 h 236"/>
                    <a:gd name="T36" fmla="*/ 13 w 131"/>
                    <a:gd name="T37" fmla="*/ 65 h 236"/>
                    <a:gd name="T38" fmla="*/ 9 w 131"/>
                    <a:gd name="T39" fmla="*/ 81 h 236"/>
                    <a:gd name="T40" fmla="*/ 4 w 131"/>
                    <a:gd name="T41" fmla="*/ 98 h 236"/>
                    <a:gd name="T42" fmla="*/ 9 w 131"/>
                    <a:gd name="T43" fmla="*/ 110 h 236"/>
                    <a:gd name="T44" fmla="*/ 0 w 131"/>
                    <a:gd name="T45" fmla="*/ 98 h 236"/>
                    <a:gd name="T46" fmla="*/ 4 w 131"/>
                    <a:gd name="T47" fmla="*/ 122 h 236"/>
                    <a:gd name="T48" fmla="*/ 4 w 131"/>
                    <a:gd name="T49" fmla="*/ 143 h 236"/>
                    <a:gd name="T50" fmla="*/ 4 w 131"/>
                    <a:gd name="T51" fmla="*/ 159 h 236"/>
                    <a:gd name="T52" fmla="*/ 9 w 131"/>
                    <a:gd name="T53" fmla="*/ 175 h 236"/>
                    <a:gd name="T54" fmla="*/ 13 w 131"/>
                    <a:gd name="T55" fmla="*/ 195 h 236"/>
                    <a:gd name="T56" fmla="*/ 17 w 131"/>
                    <a:gd name="T57" fmla="*/ 208 h 236"/>
                    <a:gd name="T58" fmla="*/ 29 w 131"/>
                    <a:gd name="T59" fmla="*/ 228 h 236"/>
                    <a:gd name="T60" fmla="*/ 49 w 131"/>
                    <a:gd name="T61" fmla="*/ 236 h 236"/>
                    <a:gd name="T62" fmla="*/ 66 w 131"/>
                    <a:gd name="T63" fmla="*/ 228 h 236"/>
                    <a:gd name="T64" fmla="*/ 82 w 131"/>
                    <a:gd name="T65" fmla="*/ 224 h 236"/>
                    <a:gd name="T66" fmla="*/ 98 w 131"/>
                    <a:gd name="T67" fmla="*/ 220 h 236"/>
                    <a:gd name="T68" fmla="*/ 122 w 131"/>
                    <a:gd name="T69" fmla="*/ 199 h 236"/>
                    <a:gd name="T70" fmla="*/ 127 w 131"/>
                    <a:gd name="T71" fmla="*/ 187 h 236"/>
                    <a:gd name="T72" fmla="*/ 131 w 131"/>
                    <a:gd name="T73" fmla="*/ 167 h 236"/>
                    <a:gd name="T74" fmla="*/ 127 w 131"/>
                    <a:gd name="T75" fmla="*/ 14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236">
                      <a:moveTo>
                        <a:pt x="127" y="143"/>
                      </a:moveTo>
                      <a:lnTo>
                        <a:pt x="127" y="143"/>
                      </a:lnTo>
                      <a:lnTo>
                        <a:pt x="122" y="143"/>
                      </a:lnTo>
                      <a:lnTo>
                        <a:pt x="122" y="138"/>
                      </a:lnTo>
                      <a:lnTo>
                        <a:pt x="122" y="126"/>
                      </a:lnTo>
                      <a:lnTo>
                        <a:pt x="122" y="126"/>
                      </a:lnTo>
                      <a:lnTo>
                        <a:pt x="114" y="114"/>
                      </a:lnTo>
                      <a:lnTo>
                        <a:pt x="106" y="106"/>
                      </a:lnTo>
                      <a:lnTo>
                        <a:pt x="102" y="94"/>
                      </a:lnTo>
                      <a:lnTo>
                        <a:pt x="94" y="81"/>
                      </a:lnTo>
                      <a:lnTo>
                        <a:pt x="94" y="77"/>
                      </a:lnTo>
                      <a:lnTo>
                        <a:pt x="90" y="65"/>
                      </a:lnTo>
                      <a:lnTo>
                        <a:pt x="82" y="53"/>
                      </a:lnTo>
                      <a:lnTo>
                        <a:pt x="74" y="53"/>
                      </a:lnTo>
                      <a:lnTo>
                        <a:pt x="74" y="45"/>
                      </a:lnTo>
                      <a:lnTo>
                        <a:pt x="66" y="33"/>
                      </a:lnTo>
                      <a:lnTo>
                        <a:pt x="57" y="20"/>
                      </a:lnTo>
                      <a:lnTo>
                        <a:pt x="45" y="12"/>
                      </a:lnTo>
                      <a:lnTo>
                        <a:pt x="33" y="4"/>
                      </a:lnTo>
                      <a:lnTo>
                        <a:pt x="21" y="0"/>
                      </a:lnTo>
                      <a:lnTo>
                        <a:pt x="17" y="0"/>
                      </a:lnTo>
                      <a:lnTo>
                        <a:pt x="17" y="8"/>
                      </a:lnTo>
                      <a:lnTo>
                        <a:pt x="29" y="12"/>
                      </a:lnTo>
                      <a:lnTo>
                        <a:pt x="29" y="12"/>
                      </a:lnTo>
                      <a:lnTo>
                        <a:pt x="41" y="16"/>
                      </a:lnTo>
                      <a:lnTo>
                        <a:pt x="41" y="16"/>
                      </a:lnTo>
                      <a:lnTo>
                        <a:pt x="45" y="20"/>
                      </a:lnTo>
                      <a:lnTo>
                        <a:pt x="41" y="20"/>
                      </a:lnTo>
                      <a:lnTo>
                        <a:pt x="41" y="20"/>
                      </a:lnTo>
                      <a:lnTo>
                        <a:pt x="33" y="16"/>
                      </a:lnTo>
                      <a:lnTo>
                        <a:pt x="21" y="12"/>
                      </a:lnTo>
                      <a:lnTo>
                        <a:pt x="21" y="25"/>
                      </a:lnTo>
                      <a:lnTo>
                        <a:pt x="25" y="37"/>
                      </a:lnTo>
                      <a:lnTo>
                        <a:pt x="25" y="37"/>
                      </a:lnTo>
                      <a:lnTo>
                        <a:pt x="17" y="49"/>
                      </a:lnTo>
                      <a:lnTo>
                        <a:pt x="13" y="53"/>
                      </a:lnTo>
                      <a:lnTo>
                        <a:pt x="13" y="61"/>
                      </a:lnTo>
                      <a:lnTo>
                        <a:pt x="13" y="65"/>
                      </a:lnTo>
                      <a:lnTo>
                        <a:pt x="13" y="77"/>
                      </a:lnTo>
                      <a:lnTo>
                        <a:pt x="9" y="81"/>
                      </a:lnTo>
                      <a:lnTo>
                        <a:pt x="9" y="94"/>
                      </a:lnTo>
                      <a:lnTo>
                        <a:pt x="4" y="98"/>
                      </a:lnTo>
                      <a:lnTo>
                        <a:pt x="4" y="106"/>
                      </a:lnTo>
                      <a:lnTo>
                        <a:pt x="9" y="110"/>
                      </a:lnTo>
                      <a:lnTo>
                        <a:pt x="4" y="110"/>
                      </a:lnTo>
                      <a:lnTo>
                        <a:pt x="0" y="98"/>
                      </a:lnTo>
                      <a:lnTo>
                        <a:pt x="0" y="110"/>
                      </a:lnTo>
                      <a:lnTo>
                        <a:pt x="4" y="122"/>
                      </a:lnTo>
                      <a:lnTo>
                        <a:pt x="4" y="134"/>
                      </a:lnTo>
                      <a:lnTo>
                        <a:pt x="4" y="143"/>
                      </a:lnTo>
                      <a:lnTo>
                        <a:pt x="9" y="155"/>
                      </a:lnTo>
                      <a:lnTo>
                        <a:pt x="4" y="159"/>
                      </a:lnTo>
                      <a:lnTo>
                        <a:pt x="9" y="171"/>
                      </a:lnTo>
                      <a:lnTo>
                        <a:pt x="9" y="175"/>
                      </a:lnTo>
                      <a:lnTo>
                        <a:pt x="13" y="187"/>
                      </a:lnTo>
                      <a:lnTo>
                        <a:pt x="13" y="195"/>
                      </a:lnTo>
                      <a:lnTo>
                        <a:pt x="17" y="204"/>
                      </a:lnTo>
                      <a:lnTo>
                        <a:pt x="17" y="208"/>
                      </a:lnTo>
                      <a:lnTo>
                        <a:pt x="21" y="220"/>
                      </a:lnTo>
                      <a:lnTo>
                        <a:pt x="29" y="228"/>
                      </a:lnTo>
                      <a:lnTo>
                        <a:pt x="41" y="236"/>
                      </a:lnTo>
                      <a:lnTo>
                        <a:pt x="49" y="236"/>
                      </a:lnTo>
                      <a:lnTo>
                        <a:pt x="61" y="232"/>
                      </a:lnTo>
                      <a:lnTo>
                        <a:pt x="66" y="228"/>
                      </a:lnTo>
                      <a:lnTo>
                        <a:pt x="78" y="224"/>
                      </a:lnTo>
                      <a:lnTo>
                        <a:pt x="82" y="224"/>
                      </a:lnTo>
                      <a:lnTo>
                        <a:pt x="98" y="220"/>
                      </a:lnTo>
                      <a:lnTo>
                        <a:pt x="98" y="220"/>
                      </a:lnTo>
                      <a:lnTo>
                        <a:pt x="110" y="212"/>
                      </a:lnTo>
                      <a:lnTo>
                        <a:pt x="122" y="199"/>
                      </a:lnTo>
                      <a:lnTo>
                        <a:pt x="122" y="199"/>
                      </a:lnTo>
                      <a:lnTo>
                        <a:pt x="127" y="187"/>
                      </a:lnTo>
                      <a:lnTo>
                        <a:pt x="131" y="175"/>
                      </a:lnTo>
                      <a:lnTo>
                        <a:pt x="131" y="167"/>
                      </a:lnTo>
                      <a:lnTo>
                        <a:pt x="131" y="155"/>
                      </a:lnTo>
                      <a:lnTo>
                        <a:pt x="127" y="143"/>
                      </a:lnTo>
                      <a:lnTo>
                        <a:pt x="127" y="14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11" name="Freeform 767">
                  <a:extLst>
                    <a:ext uri="{FF2B5EF4-FFF2-40B4-BE49-F238E27FC236}">
                      <a16:creationId xmlns:a16="http://schemas.microsoft.com/office/drawing/2014/main" id="{704B0FDF-D2CA-41FE-97BE-0187A3045A11}"/>
                    </a:ext>
                  </a:extLst>
                </p:cNvPr>
                <p:cNvSpPr>
                  <a:spLocks/>
                </p:cNvSpPr>
                <p:nvPr/>
              </p:nvSpPr>
              <p:spPr bwMode="gray">
                <a:xfrm>
                  <a:off x="14259" y="8058"/>
                  <a:ext cx="870" cy="614"/>
                </a:xfrm>
                <a:custGeom>
                  <a:avLst/>
                  <a:gdLst>
                    <a:gd name="T0" fmla="*/ 390 w 870"/>
                    <a:gd name="T1" fmla="*/ 77 h 614"/>
                    <a:gd name="T2" fmla="*/ 350 w 870"/>
                    <a:gd name="T3" fmla="*/ 77 h 614"/>
                    <a:gd name="T4" fmla="*/ 301 w 870"/>
                    <a:gd name="T5" fmla="*/ 85 h 614"/>
                    <a:gd name="T6" fmla="*/ 260 w 870"/>
                    <a:gd name="T7" fmla="*/ 102 h 614"/>
                    <a:gd name="T8" fmla="*/ 240 w 870"/>
                    <a:gd name="T9" fmla="*/ 154 h 614"/>
                    <a:gd name="T10" fmla="*/ 187 w 870"/>
                    <a:gd name="T11" fmla="*/ 171 h 614"/>
                    <a:gd name="T12" fmla="*/ 162 w 870"/>
                    <a:gd name="T13" fmla="*/ 191 h 614"/>
                    <a:gd name="T14" fmla="*/ 122 w 870"/>
                    <a:gd name="T15" fmla="*/ 220 h 614"/>
                    <a:gd name="T16" fmla="*/ 93 w 870"/>
                    <a:gd name="T17" fmla="*/ 207 h 614"/>
                    <a:gd name="T18" fmla="*/ 44 w 870"/>
                    <a:gd name="T19" fmla="*/ 203 h 614"/>
                    <a:gd name="T20" fmla="*/ 28 w 870"/>
                    <a:gd name="T21" fmla="*/ 256 h 614"/>
                    <a:gd name="T22" fmla="*/ 0 w 870"/>
                    <a:gd name="T23" fmla="*/ 301 h 614"/>
                    <a:gd name="T24" fmla="*/ 16 w 870"/>
                    <a:gd name="T25" fmla="*/ 338 h 614"/>
                    <a:gd name="T26" fmla="*/ 8 w 870"/>
                    <a:gd name="T27" fmla="*/ 386 h 614"/>
                    <a:gd name="T28" fmla="*/ 20 w 870"/>
                    <a:gd name="T29" fmla="*/ 447 h 614"/>
                    <a:gd name="T30" fmla="*/ 53 w 870"/>
                    <a:gd name="T31" fmla="*/ 480 h 614"/>
                    <a:gd name="T32" fmla="*/ 73 w 870"/>
                    <a:gd name="T33" fmla="*/ 484 h 614"/>
                    <a:gd name="T34" fmla="*/ 77 w 870"/>
                    <a:gd name="T35" fmla="*/ 513 h 614"/>
                    <a:gd name="T36" fmla="*/ 20 w 870"/>
                    <a:gd name="T37" fmla="*/ 586 h 614"/>
                    <a:gd name="T38" fmla="*/ 81 w 870"/>
                    <a:gd name="T39" fmla="*/ 602 h 614"/>
                    <a:gd name="T40" fmla="*/ 138 w 870"/>
                    <a:gd name="T41" fmla="*/ 610 h 614"/>
                    <a:gd name="T42" fmla="*/ 211 w 870"/>
                    <a:gd name="T43" fmla="*/ 614 h 614"/>
                    <a:gd name="T44" fmla="*/ 260 w 870"/>
                    <a:gd name="T45" fmla="*/ 602 h 614"/>
                    <a:gd name="T46" fmla="*/ 301 w 870"/>
                    <a:gd name="T47" fmla="*/ 598 h 614"/>
                    <a:gd name="T48" fmla="*/ 346 w 870"/>
                    <a:gd name="T49" fmla="*/ 586 h 614"/>
                    <a:gd name="T50" fmla="*/ 350 w 870"/>
                    <a:gd name="T51" fmla="*/ 529 h 614"/>
                    <a:gd name="T52" fmla="*/ 382 w 870"/>
                    <a:gd name="T53" fmla="*/ 492 h 614"/>
                    <a:gd name="T54" fmla="*/ 419 w 870"/>
                    <a:gd name="T55" fmla="*/ 492 h 614"/>
                    <a:gd name="T56" fmla="*/ 439 w 870"/>
                    <a:gd name="T57" fmla="*/ 472 h 614"/>
                    <a:gd name="T58" fmla="*/ 496 w 870"/>
                    <a:gd name="T59" fmla="*/ 456 h 614"/>
                    <a:gd name="T60" fmla="*/ 533 w 870"/>
                    <a:gd name="T61" fmla="*/ 447 h 614"/>
                    <a:gd name="T62" fmla="*/ 541 w 870"/>
                    <a:gd name="T63" fmla="*/ 386 h 614"/>
                    <a:gd name="T64" fmla="*/ 573 w 870"/>
                    <a:gd name="T65" fmla="*/ 366 h 614"/>
                    <a:gd name="T66" fmla="*/ 586 w 870"/>
                    <a:gd name="T67" fmla="*/ 334 h 614"/>
                    <a:gd name="T68" fmla="*/ 569 w 870"/>
                    <a:gd name="T69" fmla="*/ 305 h 614"/>
                    <a:gd name="T70" fmla="*/ 622 w 870"/>
                    <a:gd name="T71" fmla="*/ 309 h 614"/>
                    <a:gd name="T72" fmla="*/ 630 w 870"/>
                    <a:gd name="T73" fmla="*/ 272 h 614"/>
                    <a:gd name="T74" fmla="*/ 663 w 870"/>
                    <a:gd name="T75" fmla="*/ 240 h 614"/>
                    <a:gd name="T76" fmla="*/ 667 w 870"/>
                    <a:gd name="T77" fmla="*/ 195 h 614"/>
                    <a:gd name="T78" fmla="*/ 655 w 870"/>
                    <a:gd name="T79" fmla="*/ 154 h 614"/>
                    <a:gd name="T80" fmla="*/ 716 w 870"/>
                    <a:gd name="T81" fmla="*/ 118 h 614"/>
                    <a:gd name="T82" fmla="*/ 773 w 870"/>
                    <a:gd name="T83" fmla="*/ 110 h 614"/>
                    <a:gd name="T84" fmla="*/ 830 w 870"/>
                    <a:gd name="T85" fmla="*/ 110 h 614"/>
                    <a:gd name="T86" fmla="*/ 858 w 870"/>
                    <a:gd name="T87" fmla="*/ 81 h 614"/>
                    <a:gd name="T88" fmla="*/ 846 w 870"/>
                    <a:gd name="T89" fmla="*/ 77 h 614"/>
                    <a:gd name="T90" fmla="*/ 801 w 870"/>
                    <a:gd name="T91" fmla="*/ 73 h 614"/>
                    <a:gd name="T92" fmla="*/ 740 w 870"/>
                    <a:gd name="T93" fmla="*/ 85 h 614"/>
                    <a:gd name="T94" fmla="*/ 696 w 870"/>
                    <a:gd name="T95" fmla="*/ 114 h 614"/>
                    <a:gd name="T96" fmla="*/ 659 w 870"/>
                    <a:gd name="T97" fmla="*/ 98 h 614"/>
                    <a:gd name="T98" fmla="*/ 671 w 870"/>
                    <a:gd name="T99" fmla="*/ 36 h 614"/>
                    <a:gd name="T100" fmla="*/ 643 w 870"/>
                    <a:gd name="T101" fmla="*/ 8 h 614"/>
                    <a:gd name="T102" fmla="*/ 590 w 870"/>
                    <a:gd name="T103" fmla="*/ 32 h 614"/>
                    <a:gd name="T104" fmla="*/ 573 w 870"/>
                    <a:gd name="T105" fmla="*/ 61 h 614"/>
                    <a:gd name="T106" fmla="*/ 537 w 870"/>
                    <a:gd name="T107" fmla="*/ 85 h 614"/>
                    <a:gd name="T108" fmla="*/ 512 w 870"/>
                    <a:gd name="T109" fmla="*/ 81 h 614"/>
                    <a:gd name="T110" fmla="*/ 468 w 870"/>
                    <a:gd name="T111" fmla="*/ 102 h 614"/>
                    <a:gd name="T112" fmla="*/ 439 w 870"/>
                    <a:gd name="T113" fmla="*/ 8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0" h="614">
                      <a:moveTo>
                        <a:pt x="419" y="85"/>
                      </a:moveTo>
                      <a:lnTo>
                        <a:pt x="411" y="89"/>
                      </a:lnTo>
                      <a:lnTo>
                        <a:pt x="403" y="85"/>
                      </a:lnTo>
                      <a:lnTo>
                        <a:pt x="398" y="77"/>
                      </a:lnTo>
                      <a:lnTo>
                        <a:pt x="390" y="77"/>
                      </a:lnTo>
                      <a:lnTo>
                        <a:pt x="378" y="77"/>
                      </a:lnTo>
                      <a:lnTo>
                        <a:pt x="362" y="77"/>
                      </a:lnTo>
                      <a:lnTo>
                        <a:pt x="362" y="77"/>
                      </a:lnTo>
                      <a:lnTo>
                        <a:pt x="362" y="77"/>
                      </a:lnTo>
                      <a:lnTo>
                        <a:pt x="350" y="77"/>
                      </a:lnTo>
                      <a:lnTo>
                        <a:pt x="337" y="73"/>
                      </a:lnTo>
                      <a:lnTo>
                        <a:pt x="325" y="69"/>
                      </a:lnTo>
                      <a:lnTo>
                        <a:pt x="317" y="61"/>
                      </a:lnTo>
                      <a:lnTo>
                        <a:pt x="309" y="73"/>
                      </a:lnTo>
                      <a:lnTo>
                        <a:pt x="301" y="85"/>
                      </a:lnTo>
                      <a:lnTo>
                        <a:pt x="297" y="85"/>
                      </a:lnTo>
                      <a:lnTo>
                        <a:pt x="285" y="85"/>
                      </a:lnTo>
                      <a:lnTo>
                        <a:pt x="272" y="85"/>
                      </a:lnTo>
                      <a:lnTo>
                        <a:pt x="268" y="89"/>
                      </a:lnTo>
                      <a:lnTo>
                        <a:pt x="260" y="102"/>
                      </a:lnTo>
                      <a:lnTo>
                        <a:pt x="256" y="110"/>
                      </a:lnTo>
                      <a:lnTo>
                        <a:pt x="252" y="118"/>
                      </a:lnTo>
                      <a:lnTo>
                        <a:pt x="248" y="130"/>
                      </a:lnTo>
                      <a:lnTo>
                        <a:pt x="248" y="142"/>
                      </a:lnTo>
                      <a:lnTo>
                        <a:pt x="240" y="154"/>
                      </a:lnTo>
                      <a:lnTo>
                        <a:pt x="228" y="163"/>
                      </a:lnTo>
                      <a:lnTo>
                        <a:pt x="215" y="163"/>
                      </a:lnTo>
                      <a:lnTo>
                        <a:pt x="203" y="171"/>
                      </a:lnTo>
                      <a:lnTo>
                        <a:pt x="199" y="171"/>
                      </a:lnTo>
                      <a:lnTo>
                        <a:pt x="187" y="171"/>
                      </a:lnTo>
                      <a:lnTo>
                        <a:pt x="175" y="179"/>
                      </a:lnTo>
                      <a:lnTo>
                        <a:pt x="162" y="179"/>
                      </a:lnTo>
                      <a:lnTo>
                        <a:pt x="158" y="179"/>
                      </a:lnTo>
                      <a:lnTo>
                        <a:pt x="166" y="191"/>
                      </a:lnTo>
                      <a:lnTo>
                        <a:pt x="162" y="191"/>
                      </a:lnTo>
                      <a:lnTo>
                        <a:pt x="158" y="203"/>
                      </a:lnTo>
                      <a:lnTo>
                        <a:pt x="146" y="216"/>
                      </a:lnTo>
                      <a:lnTo>
                        <a:pt x="134" y="224"/>
                      </a:lnTo>
                      <a:lnTo>
                        <a:pt x="134" y="224"/>
                      </a:lnTo>
                      <a:lnTo>
                        <a:pt x="122" y="220"/>
                      </a:lnTo>
                      <a:lnTo>
                        <a:pt x="110" y="232"/>
                      </a:lnTo>
                      <a:lnTo>
                        <a:pt x="105" y="224"/>
                      </a:lnTo>
                      <a:lnTo>
                        <a:pt x="105" y="224"/>
                      </a:lnTo>
                      <a:lnTo>
                        <a:pt x="97" y="211"/>
                      </a:lnTo>
                      <a:lnTo>
                        <a:pt x="93" y="207"/>
                      </a:lnTo>
                      <a:lnTo>
                        <a:pt x="81" y="211"/>
                      </a:lnTo>
                      <a:lnTo>
                        <a:pt x="69" y="207"/>
                      </a:lnTo>
                      <a:lnTo>
                        <a:pt x="57" y="203"/>
                      </a:lnTo>
                      <a:lnTo>
                        <a:pt x="48" y="199"/>
                      </a:lnTo>
                      <a:lnTo>
                        <a:pt x="44" y="203"/>
                      </a:lnTo>
                      <a:lnTo>
                        <a:pt x="40" y="216"/>
                      </a:lnTo>
                      <a:lnTo>
                        <a:pt x="36" y="228"/>
                      </a:lnTo>
                      <a:lnTo>
                        <a:pt x="36" y="240"/>
                      </a:lnTo>
                      <a:lnTo>
                        <a:pt x="36" y="252"/>
                      </a:lnTo>
                      <a:lnTo>
                        <a:pt x="28" y="256"/>
                      </a:lnTo>
                      <a:lnTo>
                        <a:pt x="16" y="268"/>
                      </a:lnTo>
                      <a:lnTo>
                        <a:pt x="20" y="281"/>
                      </a:lnTo>
                      <a:lnTo>
                        <a:pt x="8" y="289"/>
                      </a:lnTo>
                      <a:lnTo>
                        <a:pt x="0" y="301"/>
                      </a:lnTo>
                      <a:lnTo>
                        <a:pt x="0" y="301"/>
                      </a:lnTo>
                      <a:lnTo>
                        <a:pt x="4" y="317"/>
                      </a:lnTo>
                      <a:lnTo>
                        <a:pt x="4" y="317"/>
                      </a:lnTo>
                      <a:lnTo>
                        <a:pt x="0" y="329"/>
                      </a:lnTo>
                      <a:lnTo>
                        <a:pt x="12" y="338"/>
                      </a:lnTo>
                      <a:lnTo>
                        <a:pt x="16" y="338"/>
                      </a:lnTo>
                      <a:lnTo>
                        <a:pt x="24" y="338"/>
                      </a:lnTo>
                      <a:lnTo>
                        <a:pt x="16" y="350"/>
                      </a:lnTo>
                      <a:lnTo>
                        <a:pt x="8" y="362"/>
                      </a:lnTo>
                      <a:lnTo>
                        <a:pt x="4" y="374"/>
                      </a:lnTo>
                      <a:lnTo>
                        <a:pt x="8" y="386"/>
                      </a:lnTo>
                      <a:lnTo>
                        <a:pt x="12" y="399"/>
                      </a:lnTo>
                      <a:lnTo>
                        <a:pt x="16" y="411"/>
                      </a:lnTo>
                      <a:lnTo>
                        <a:pt x="20" y="423"/>
                      </a:lnTo>
                      <a:lnTo>
                        <a:pt x="20" y="435"/>
                      </a:lnTo>
                      <a:lnTo>
                        <a:pt x="20" y="447"/>
                      </a:lnTo>
                      <a:lnTo>
                        <a:pt x="20" y="468"/>
                      </a:lnTo>
                      <a:lnTo>
                        <a:pt x="32" y="476"/>
                      </a:lnTo>
                      <a:lnTo>
                        <a:pt x="36" y="480"/>
                      </a:lnTo>
                      <a:lnTo>
                        <a:pt x="40" y="480"/>
                      </a:lnTo>
                      <a:lnTo>
                        <a:pt x="53" y="480"/>
                      </a:lnTo>
                      <a:lnTo>
                        <a:pt x="57" y="480"/>
                      </a:lnTo>
                      <a:lnTo>
                        <a:pt x="65" y="480"/>
                      </a:lnTo>
                      <a:lnTo>
                        <a:pt x="69" y="484"/>
                      </a:lnTo>
                      <a:lnTo>
                        <a:pt x="69" y="484"/>
                      </a:lnTo>
                      <a:lnTo>
                        <a:pt x="73" y="484"/>
                      </a:lnTo>
                      <a:lnTo>
                        <a:pt x="77" y="488"/>
                      </a:lnTo>
                      <a:lnTo>
                        <a:pt x="77" y="492"/>
                      </a:lnTo>
                      <a:lnTo>
                        <a:pt x="81" y="504"/>
                      </a:lnTo>
                      <a:lnTo>
                        <a:pt x="81" y="508"/>
                      </a:lnTo>
                      <a:lnTo>
                        <a:pt x="77" y="513"/>
                      </a:lnTo>
                      <a:lnTo>
                        <a:pt x="77" y="521"/>
                      </a:lnTo>
                      <a:lnTo>
                        <a:pt x="44" y="557"/>
                      </a:lnTo>
                      <a:lnTo>
                        <a:pt x="36" y="570"/>
                      </a:lnTo>
                      <a:lnTo>
                        <a:pt x="28" y="578"/>
                      </a:lnTo>
                      <a:lnTo>
                        <a:pt x="20" y="586"/>
                      </a:lnTo>
                      <a:lnTo>
                        <a:pt x="32" y="590"/>
                      </a:lnTo>
                      <a:lnTo>
                        <a:pt x="44" y="594"/>
                      </a:lnTo>
                      <a:lnTo>
                        <a:pt x="57" y="594"/>
                      </a:lnTo>
                      <a:lnTo>
                        <a:pt x="69" y="598"/>
                      </a:lnTo>
                      <a:lnTo>
                        <a:pt x="81" y="602"/>
                      </a:lnTo>
                      <a:lnTo>
                        <a:pt x="93" y="606"/>
                      </a:lnTo>
                      <a:lnTo>
                        <a:pt x="105" y="610"/>
                      </a:lnTo>
                      <a:lnTo>
                        <a:pt x="118" y="614"/>
                      </a:lnTo>
                      <a:lnTo>
                        <a:pt x="130" y="614"/>
                      </a:lnTo>
                      <a:lnTo>
                        <a:pt x="138" y="610"/>
                      </a:lnTo>
                      <a:lnTo>
                        <a:pt x="150" y="610"/>
                      </a:lnTo>
                      <a:lnTo>
                        <a:pt x="162" y="610"/>
                      </a:lnTo>
                      <a:lnTo>
                        <a:pt x="175" y="610"/>
                      </a:lnTo>
                      <a:lnTo>
                        <a:pt x="187" y="610"/>
                      </a:lnTo>
                      <a:lnTo>
                        <a:pt x="211" y="614"/>
                      </a:lnTo>
                      <a:lnTo>
                        <a:pt x="223" y="610"/>
                      </a:lnTo>
                      <a:lnTo>
                        <a:pt x="236" y="606"/>
                      </a:lnTo>
                      <a:lnTo>
                        <a:pt x="236" y="602"/>
                      </a:lnTo>
                      <a:lnTo>
                        <a:pt x="248" y="602"/>
                      </a:lnTo>
                      <a:lnTo>
                        <a:pt x="260" y="602"/>
                      </a:lnTo>
                      <a:lnTo>
                        <a:pt x="268" y="602"/>
                      </a:lnTo>
                      <a:lnTo>
                        <a:pt x="272" y="606"/>
                      </a:lnTo>
                      <a:lnTo>
                        <a:pt x="285" y="602"/>
                      </a:lnTo>
                      <a:lnTo>
                        <a:pt x="293" y="598"/>
                      </a:lnTo>
                      <a:lnTo>
                        <a:pt x="301" y="598"/>
                      </a:lnTo>
                      <a:lnTo>
                        <a:pt x="313" y="594"/>
                      </a:lnTo>
                      <a:lnTo>
                        <a:pt x="317" y="594"/>
                      </a:lnTo>
                      <a:lnTo>
                        <a:pt x="317" y="594"/>
                      </a:lnTo>
                      <a:lnTo>
                        <a:pt x="333" y="590"/>
                      </a:lnTo>
                      <a:lnTo>
                        <a:pt x="346" y="586"/>
                      </a:lnTo>
                      <a:lnTo>
                        <a:pt x="350" y="578"/>
                      </a:lnTo>
                      <a:lnTo>
                        <a:pt x="350" y="565"/>
                      </a:lnTo>
                      <a:lnTo>
                        <a:pt x="354" y="553"/>
                      </a:lnTo>
                      <a:lnTo>
                        <a:pt x="350" y="541"/>
                      </a:lnTo>
                      <a:lnTo>
                        <a:pt x="350" y="529"/>
                      </a:lnTo>
                      <a:lnTo>
                        <a:pt x="354" y="517"/>
                      </a:lnTo>
                      <a:lnTo>
                        <a:pt x="358" y="513"/>
                      </a:lnTo>
                      <a:lnTo>
                        <a:pt x="370" y="508"/>
                      </a:lnTo>
                      <a:lnTo>
                        <a:pt x="374" y="496"/>
                      </a:lnTo>
                      <a:lnTo>
                        <a:pt x="382" y="492"/>
                      </a:lnTo>
                      <a:lnTo>
                        <a:pt x="394" y="488"/>
                      </a:lnTo>
                      <a:lnTo>
                        <a:pt x="394" y="492"/>
                      </a:lnTo>
                      <a:lnTo>
                        <a:pt x="398" y="492"/>
                      </a:lnTo>
                      <a:lnTo>
                        <a:pt x="407" y="492"/>
                      </a:lnTo>
                      <a:lnTo>
                        <a:pt x="419" y="492"/>
                      </a:lnTo>
                      <a:lnTo>
                        <a:pt x="431" y="488"/>
                      </a:lnTo>
                      <a:lnTo>
                        <a:pt x="439" y="484"/>
                      </a:lnTo>
                      <a:lnTo>
                        <a:pt x="427" y="476"/>
                      </a:lnTo>
                      <a:lnTo>
                        <a:pt x="427" y="472"/>
                      </a:lnTo>
                      <a:lnTo>
                        <a:pt x="439" y="472"/>
                      </a:lnTo>
                      <a:lnTo>
                        <a:pt x="451" y="468"/>
                      </a:lnTo>
                      <a:lnTo>
                        <a:pt x="459" y="460"/>
                      </a:lnTo>
                      <a:lnTo>
                        <a:pt x="472" y="456"/>
                      </a:lnTo>
                      <a:lnTo>
                        <a:pt x="484" y="460"/>
                      </a:lnTo>
                      <a:lnTo>
                        <a:pt x="496" y="456"/>
                      </a:lnTo>
                      <a:lnTo>
                        <a:pt x="500" y="468"/>
                      </a:lnTo>
                      <a:lnTo>
                        <a:pt x="508" y="468"/>
                      </a:lnTo>
                      <a:lnTo>
                        <a:pt x="516" y="464"/>
                      </a:lnTo>
                      <a:lnTo>
                        <a:pt x="525" y="452"/>
                      </a:lnTo>
                      <a:lnTo>
                        <a:pt x="533" y="447"/>
                      </a:lnTo>
                      <a:lnTo>
                        <a:pt x="529" y="435"/>
                      </a:lnTo>
                      <a:lnTo>
                        <a:pt x="529" y="423"/>
                      </a:lnTo>
                      <a:lnTo>
                        <a:pt x="529" y="411"/>
                      </a:lnTo>
                      <a:lnTo>
                        <a:pt x="541" y="399"/>
                      </a:lnTo>
                      <a:lnTo>
                        <a:pt x="541" y="386"/>
                      </a:lnTo>
                      <a:lnTo>
                        <a:pt x="541" y="374"/>
                      </a:lnTo>
                      <a:lnTo>
                        <a:pt x="545" y="370"/>
                      </a:lnTo>
                      <a:lnTo>
                        <a:pt x="553" y="370"/>
                      </a:lnTo>
                      <a:lnTo>
                        <a:pt x="565" y="370"/>
                      </a:lnTo>
                      <a:lnTo>
                        <a:pt x="573" y="366"/>
                      </a:lnTo>
                      <a:lnTo>
                        <a:pt x="577" y="366"/>
                      </a:lnTo>
                      <a:lnTo>
                        <a:pt x="586" y="358"/>
                      </a:lnTo>
                      <a:lnTo>
                        <a:pt x="590" y="346"/>
                      </a:lnTo>
                      <a:lnTo>
                        <a:pt x="586" y="342"/>
                      </a:lnTo>
                      <a:lnTo>
                        <a:pt x="586" y="334"/>
                      </a:lnTo>
                      <a:lnTo>
                        <a:pt x="573" y="325"/>
                      </a:lnTo>
                      <a:lnTo>
                        <a:pt x="569" y="321"/>
                      </a:lnTo>
                      <a:lnTo>
                        <a:pt x="569" y="317"/>
                      </a:lnTo>
                      <a:lnTo>
                        <a:pt x="565" y="305"/>
                      </a:lnTo>
                      <a:lnTo>
                        <a:pt x="569" y="305"/>
                      </a:lnTo>
                      <a:lnTo>
                        <a:pt x="573" y="305"/>
                      </a:lnTo>
                      <a:lnTo>
                        <a:pt x="586" y="309"/>
                      </a:lnTo>
                      <a:lnTo>
                        <a:pt x="598" y="309"/>
                      </a:lnTo>
                      <a:lnTo>
                        <a:pt x="610" y="309"/>
                      </a:lnTo>
                      <a:lnTo>
                        <a:pt x="622" y="309"/>
                      </a:lnTo>
                      <a:lnTo>
                        <a:pt x="634" y="305"/>
                      </a:lnTo>
                      <a:lnTo>
                        <a:pt x="639" y="301"/>
                      </a:lnTo>
                      <a:lnTo>
                        <a:pt x="639" y="293"/>
                      </a:lnTo>
                      <a:lnTo>
                        <a:pt x="643" y="285"/>
                      </a:lnTo>
                      <a:lnTo>
                        <a:pt x="630" y="272"/>
                      </a:lnTo>
                      <a:lnTo>
                        <a:pt x="634" y="268"/>
                      </a:lnTo>
                      <a:lnTo>
                        <a:pt x="643" y="256"/>
                      </a:lnTo>
                      <a:lnTo>
                        <a:pt x="655" y="248"/>
                      </a:lnTo>
                      <a:lnTo>
                        <a:pt x="663" y="240"/>
                      </a:lnTo>
                      <a:lnTo>
                        <a:pt x="663" y="240"/>
                      </a:lnTo>
                      <a:lnTo>
                        <a:pt x="667" y="236"/>
                      </a:lnTo>
                      <a:lnTo>
                        <a:pt x="671" y="224"/>
                      </a:lnTo>
                      <a:lnTo>
                        <a:pt x="667" y="216"/>
                      </a:lnTo>
                      <a:lnTo>
                        <a:pt x="671" y="207"/>
                      </a:lnTo>
                      <a:lnTo>
                        <a:pt x="667" y="195"/>
                      </a:lnTo>
                      <a:lnTo>
                        <a:pt x="663" y="183"/>
                      </a:lnTo>
                      <a:lnTo>
                        <a:pt x="651" y="171"/>
                      </a:lnTo>
                      <a:lnTo>
                        <a:pt x="647" y="171"/>
                      </a:lnTo>
                      <a:lnTo>
                        <a:pt x="647" y="167"/>
                      </a:lnTo>
                      <a:lnTo>
                        <a:pt x="655" y="154"/>
                      </a:lnTo>
                      <a:lnTo>
                        <a:pt x="667" y="146"/>
                      </a:lnTo>
                      <a:lnTo>
                        <a:pt x="679" y="142"/>
                      </a:lnTo>
                      <a:lnTo>
                        <a:pt x="691" y="134"/>
                      </a:lnTo>
                      <a:lnTo>
                        <a:pt x="704" y="126"/>
                      </a:lnTo>
                      <a:lnTo>
                        <a:pt x="716" y="118"/>
                      </a:lnTo>
                      <a:lnTo>
                        <a:pt x="728" y="114"/>
                      </a:lnTo>
                      <a:lnTo>
                        <a:pt x="740" y="114"/>
                      </a:lnTo>
                      <a:lnTo>
                        <a:pt x="752" y="110"/>
                      </a:lnTo>
                      <a:lnTo>
                        <a:pt x="765" y="110"/>
                      </a:lnTo>
                      <a:lnTo>
                        <a:pt x="773" y="110"/>
                      </a:lnTo>
                      <a:lnTo>
                        <a:pt x="785" y="110"/>
                      </a:lnTo>
                      <a:lnTo>
                        <a:pt x="793" y="110"/>
                      </a:lnTo>
                      <a:lnTo>
                        <a:pt x="805" y="110"/>
                      </a:lnTo>
                      <a:lnTo>
                        <a:pt x="818" y="114"/>
                      </a:lnTo>
                      <a:lnTo>
                        <a:pt x="830" y="110"/>
                      </a:lnTo>
                      <a:lnTo>
                        <a:pt x="842" y="102"/>
                      </a:lnTo>
                      <a:lnTo>
                        <a:pt x="850" y="102"/>
                      </a:lnTo>
                      <a:lnTo>
                        <a:pt x="846" y="98"/>
                      </a:lnTo>
                      <a:lnTo>
                        <a:pt x="846" y="85"/>
                      </a:lnTo>
                      <a:lnTo>
                        <a:pt x="858" y="81"/>
                      </a:lnTo>
                      <a:lnTo>
                        <a:pt x="870" y="85"/>
                      </a:lnTo>
                      <a:lnTo>
                        <a:pt x="858" y="77"/>
                      </a:lnTo>
                      <a:lnTo>
                        <a:pt x="854" y="73"/>
                      </a:lnTo>
                      <a:lnTo>
                        <a:pt x="846" y="77"/>
                      </a:lnTo>
                      <a:lnTo>
                        <a:pt x="846" y="77"/>
                      </a:lnTo>
                      <a:lnTo>
                        <a:pt x="834" y="73"/>
                      </a:lnTo>
                      <a:lnTo>
                        <a:pt x="822" y="77"/>
                      </a:lnTo>
                      <a:lnTo>
                        <a:pt x="801" y="85"/>
                      </a:lnTo>
                      <a:lnTo>
                        <a:pt x="801" y="73"/>
                      </a:lnTo>
                      <a:lnTo>
                        <a:pt x="801" y="73"/>
                      </a:lnTo>
                      <a:lnTo>
                        <a:pt x="789" y="69"/>
                      </a:lnTo>
                      <a:lnTo>
                        <a:pt x="777" y="69"/>
                      </a:lnTo>
                      <a:lnTo>
                        <a:pt x="765" y="73"/>
                      </a:lnTo>
                      <a:lnTo>
                        <a:pt x="752" y="81"/>
                      </a:lnTo>
                      <a:lnTo>
                        <a:pt x="740" y="85"/>
                      </a:lnTo>
                      <a:lnTo>
                        <a:pt x="732" y="98"/>
                      </a:lnTo>
                      <a:lnTo>
                        <a:pt x="732" y="102"/>
                      </a:lnTo>
                      <a:lnTo>
                        <a:pt x="724" y="102"/>
                      </a:lnTo>
                      <a:lnTo>
                        <a:pt x="708" y="106"/>
                      </a:lnTo>
                      <a:lnTo>
                        <a:pt x="696" y="114"/>
                      </a:lnTo>
                      <a:lnTo>
                        <a:pt x="687" y="122"/>
                      </a:lnTo>
                      <a:lnTo>
                        <a:pt x="675" y="126"/>
                      </a:lnTo>
                      <a:lnTo>
                        <a:pt x="671" y="122"/>
                      </a:lnTo>
                      <a:lnTo>
                        <a:pt x="663" y="110"/>
                      </a:lnTo>
                      <a:lnTo>
                        <a:pt x="659" y="98"/>
                      </a:lnTo>
                      <a:lnTo>
                        <a:pt x="663" y="85"/>
                      </a:lnTo>
                      <a:lnTo>
                        <a:pt x="663" y="73"/>
                      </a:lnTo>
                      <a:lnTo>
                        <a:pt x="663" y="61"/>
                      </a:lnTo>
                      <a:lnTo>
                        <a:pt x="667" y="53"/>
                      </a:lnTo>
                      <a:lnTo>
                        <a:pt x="671" y="36"/>
                      </a:lnTo>
                      <a:lnTo>
                        <a:pt x="667" y="36"/>
                      </a:lnTo>
                      <a:lnTo>
                        <a:pt x="655" y="41"/>
                      </a:lnTo>
                      <a:lnTo>
                        <a:pt x="651" y="28"/>
                      </a:lnTo>
                      <a:lnTo>
                        <a:pt x="655" y="16"/>
                      </a:lnTo>
                      <a:lnTo>
                        <a:pt x="643" y="8"/>
                      </a:lnTo>
                      <a:lnTo>
                        <a:pt x="630" y="0"/>
                      </a:lnTo>
                      <a:lnTo>
                        <a:pt x="618" y="0"/>
                      </a:lnTo>
                      <a:lnTo>
                        <a:pt x="610" y="12"/>
                      </a:lnTo>
                      <a:lnTo>
                        <a:pt x="602" y="24"/>
                      </a:lnTo>
                      <a:lnTo>
                        <a:pt x="590" y="32"/>
                      </a:lnTo>
                      <a:lnTo>
                        <a:pt x="586" y="45"/>
                      </a:lnTo>
                      <a:lnTo>
                        <a:pt x="590" y="53"/>
                      </a:lnTo>
                      <a:lnTo>
                        <a:pt x="582" y="65"/>
                      </a:lnTo>
                      <a:lnTo>
                        <a:pt x="577" y="65"/>
                      </a:lnTo>
                      <a:lnTo>
                        <a:pt x="573" y="61"/>
                      </a:lnTo>
                      <a:lnTo>
                        <a:pt x="565" y="61"/>
                      </a:lnTo>
                      <a:lnTo>
                        <a:pt x="553" y="61"/>
                      </a:lnTo>
                      <a:lnTo>
                        <a:pt x="549" y="61"/>
                      </a:lnTo>
                      <a:lnTo>
                        <a:pt x="537" y="69"/>
                      </a:lnTo>
                      <a:lnTo>
                        <a:pt x="537" y="85"/>
                      </a:lnTo>
                      <a:lnTo>
                        <a:pt x="537" y="89"/>
                      </a:lnTo>
                      <a:lnTo>
                        <a:pt x="537" y="89"/>
                      </a:lnTo>
                      <a:lnTo>
                        <a:pt x="533" y="93"/>
                      </a:lnTo>
                      <a:lnTo>
                        <a:pt x="525" y="93"/>
                      </a:lnTo>
                      <a:lnTo>
                        <a:pt x="512" y="81"/>
                      </a:lnTo>
                      <a:lnTo>
                        <a:pt x="500" y="85"/>
                      </a:lnTo>
                      <a:lnTo>
                        <a:pt x="488" y="89"/>
                      </a:lnTo>
                      <a:lnTo>
                        <a:pt x="484" y="89"/>
                      </a:lnTo>
                      <a:lnTo>
                        <a:pt x="472" y="93"/>
                      </a:lnTo>
                      <a:lnTo>
                        <a:pt x="468" y="102"/>
                      </a:lnTo>
                      <a:lnTo>
                        <a:pt x="455" y="106"/>
                      </a:lnTo>
                      <a:lnTo>
                        <a:pt x="455" y="106"/>
                      </a:lnTo>
                      <a:lnTo>
                        <a:pt x="451" y="106"/>
                      </a:lnTo>
                      <a:lnTo>
                        <a:pt x="447" y="102"/>
                      </a:lnTo>
                      <a:lnTo>
                        <a:pt x="439" y="89"/>
                      </a:lnTo>
                      <a:lnTo>
                        <a:pt x="431" y="85"/>
                      </a:lnTo>
                      <a:lnTo>
                        <a:pt x="419" y="8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12" name="Freeform 768">
                  <a:extLst>
                    <a:ext uri="{FF2B5EF4-FFF2-40B4-BE49-F238E27FC236}">
                      <a16:creationId xmlns:a16="http://schemas.microsoft.com/office/drawing/2014/main" id="{0217610A-582C-4105-A332-F57656170170}"/>
                    </a:ext>
                  </a:extLst>
                </p:cNvPr>
                <p:cNvSpPr>
                  <a:spLocks/>
                </p:cNvSpPr>
                <p:nvPr/>
              </p:nvSpPr>
              <p:spPr bwMode="gray">
                <a:xfrm>
                  <a:off x="15964" y="8745"/>
                  <a:ext cx="203" cy="102"/>
                </a:xfrm>
                <a:custGeom>
                  <a:avLst/>
                  <a:gdLst>
                    <a:gd name="T0" fmla="*/ 8 w 203"/>
                    <a:gd name="T1" fmla="*/ 78 h 102"/>
                    <a:gd name="T2" fmla="*/ 12 w 203"/>
                    <a:gd name="T3" fmla="*/ 90 h 102"/>
                    <a:gd name="T4" fmla="*/ 24 w 203"/>
                    <a:gd name="T5" fmla="*/ 94 h 102"/>
                    <a:gd name="T6" fmla="*/ 36 w 203"/>
                    <a:gd name="T7" fmla="*/ 94 h 102"/>
                    <a:gd name="T8" fmla="*/ 36 w 203"/>
                    <a:gd name="T9" fmla="*/ 94 h 102"/>
                    <a:gd name="T10" fmla="*/ 53 w 203"/>
                    <a:gd name="T11" fmla="*/ 98 h 102"/>
                    <a:gd name="T12" fmla="*/ 53 w 203"/>
                    <a:gd name="T13" fmla="*/ 98 h 102"/>
                    <a:gd name="T14" fmla="*/ 53 w 203"/>
                    <a:gd name="T15" fmla="*/ 102 h 102"/>
                    <a:gd name="T16" fmla="*/ 65 w 203"/>
                    <a:gd name="T17" fmla="*/ 102 h 102"/>
                    <a:gd name="T18" fmla="*/ 69 w 203"/>
                    <a:gd name="T19" fmla="*/ 102 h 102"/>
                    <a:gd name="T20" fmla="*/ 77 w 203"/>
                    <a:gd name="T21" fmla="*/ 102 h 102"/>
                    <a:gd name="T22" fmla="*/ 85 w 203"/>
                    <a:gd name="T23" fmla="*/ 94 h 102"/>
                    <a:gd name="T24" fmla="*/ 97 w 203"/>
                    <a:gd name="T25" fmla="*/ 90 h 102"/>
                    <a:gd name="T26" fmla="*/ 105 w 203"/>
                    <a:gd name="T27" fmla="*/ 94 h 102"/>
                    <a:gd name="T28" fmla="*/ 118 w 203"/>
                    <a:gd name="T29" fmla="*/ 98 h 102"/>
                    <a:gd name="T30" fmla="*/ 130 w 203"/>
                    <a:gd name="T31" fmla="*/ 98 h 102"/>
                    <a:gd name="T32" fmla="*/ 134 w 203"/>
                    <a:gd name="T33" fmla="*/ 98 h 102"/>
                    <a:gd name="T34" fmla="*/ 146 w 203"/>
                    <a:gd name="T35" fmla="*/ 98 h 102"/>
                    <a:gd name="T36" fmla="*/ 158 w 203"/>
                    <a:gd name="T37" fmla="*/ 98 h 102"/>
                    <a:gd name="T38" fmla="*/ 162 w 203"/>
                    <a:gd name="T39" fmla="*/ 94 h 102"/>
                    <a:gd name="T40" fmla="*/ 179 w 203"/>
                    <a:gd name="T41" fmla="*/ 98 h 102"/>
                    <a:gd name="T42" fmla="*/ 187 w 203"/>
                    <a:gd name="T43" fmla="*/ 94 h 102"/>
                    <a:gd name="T44" fmla="*/ 199 w 203"/>
                    <a:gd name="T45" fmla="*/ 94 h 102"/>
                    <a:gd name="T46" fmla="*/ 203 w 203"/>
                    <a:gd name="T47" fmla="*/ 90 h 102"/>
                    <a:gd name="T48" fmla="*/ 195 w 203"/>
                    <a:gd name="T49" fmla="*/ 78 h 102"/>
                    <a:gd name="T50" fmla="*/ 199 w 203"/>
                    <a:gd name="T51" fmla="*/ 74 h 102"/>
                    <a:gd name="T52" fmla="*/ 203 w 203"/>
                    <a:gd name="T53" fmla="*/ 62 h 102"/>
                    <a:gd name="T54" fmla="*/ 191 w 203"/>
                    <a:gd name="T55" fmla="*/ 53 h 102"/>
                    <a:gd name="T56" fmla="*/ 179 w 203"/>
                    <a:gd name="T57" fmla="*/ 53 h 102"/>
                    <a:gd name="T58" fmla="*/ 175 w 203"/>
                    <a:gd name="T59" fmla="*/ 53 h 102"/>
                    <a:gd name="T60" fmla="*/ 171 w 203"/>
                    <a:gd name="T61" fmla="*/ 41 h 102"/>
                    <a:gd name="T62" fmla="*/ 175 w 203"/>
                    <a:gd name="T63" fmla="*/ 37 h 102"/>
                    <a:gd name="T64" fmla="*/ 175 w 203"/>
                    <a:gd name="T65" fmla="*/ 25 h 102"/>
                    <a:gd name="T66" fmla="*/ 162 w 203"/>
                    <a:gd name="T67" fmla="*/ 21 h 102"/>
                    <a:gd name="T68" fmla="*/ 154 w 203"/>
                    <a:gd name="T69" fmla="*/ 17 h 102"/>
                    <a:gd name="T70" fmla="*/ 142 w 203"/>
                    <a:gd name="T71" fmla="*/ 21 h 102"/>
                    <a:gd name="T72" fmla="*/ 138 w 203"/>
                    <a:gd name="T73" fmla="*/ 21 h 102"/>
                    <a:gd name="T74" fmla="*/ 126 w 203"/>
                    <a:gd name="T75" fmla="*/ 17 h 102"/>
                    <a:gd name="T76" fmla="*/ 110 w 203"/>
                    <a:gd name="T77" fmla="*/ 17 h 102"/>
                    <a:gd name="T78" fmla="*/ 101 w 203"/>
                    <a:gd name="T79" fmla="*/ 17 h 102"/>
                    <a:gd name="T80" fmla="*/ 97 w 203"/>
                    <a:gd name="T81" fmla="*/ 5 h 102"/>
                    <a:gd name="T82" fmla="*/ 85 w 203"/>
                    <a:gd name="T83" fmla="*/ 0 h 102"/>
                    <a:gd name="T84" fmla="*/ 81 w 203"/>
                    <a:gd name="T85" fmla="*/ 0 h 102"/>
                    <a:gd name="T86" fmla="*/ 77 w 203"/>
                    <a:gd name="T87" fmla="*/ 0 h 102"/>
                    <a:gd name="T88" fmla="*/ 69 w 203"/>
                    <a:gd name="T89" fmla="*/ 0 h 102"/>
                    <a:gd name="T90" fmla="*/ 61 w 203"/>
                    <a:gd name="T91" fmla="*/ 9 h 102"/>
                    <a:gd name="T92" fmla="*/ 44 w 203"/>
                    <a:gd name="T93" fmla="*/ 17 h 102"/>
                    <a:gd name="T94" fmla="*/ 44 w 203"/>
                    <a:gd name="T95" fmla="*/ 17 h 102"/>
                    <a:gd name="T96" fmla="*/ 36 w 203"/>
                    <a:gd name="T97" fmla="*/ 29 h 102"/>
                    <a:gd name="T98" fmla="*/ 28 w 203"/>
                    <a:gd name="T99" fmla="*/ 33 h 102"/>
                    <a:gd name="T100" fmla="*/ 24 w 203"/>
                    <a:gd name="T101" fmla="*/ 45 h 102"/>
                    <a:gd name="T102" fmla="*/ 24 w 203"/>
                    <a:gd name="T103" fmla="*/ 49 h 102"/>
                    <a:gd name="T104" fmla="*/ 12 w 203"/>
                    <a:gd name="T105" fmla="*/ 62 h 102"/>
                    <a:gd name="T106" fmla="*/ 8 w 203"/>
                    <a:gd name="T107" fmla="*/ 66 h 102"/>
                    <a:gd name="T108" fmla="*/ 0 w 203"/>
                    <a:gd name="T109" fmla="*/ 74 h 102"/>
                    <a:gd name="T110" fmla="*/ 8 w 203"/>
                    <a:gd name="T111"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102">
                      <a:moveTo>
                        <a:pt x="8" y="78"/>
                      </a:moveTo>
                      <a:lnTo>
                        <a:pt x="12" y="90"/>
                      </a:lnTo>
                      <a:lnTo>
                        <a:pt x="24" y="94"/>
                      </a:lnTo>
                      <a:lnTo>
                        <a:pt x="36" y="94"/>
                      </a:lnTo>
                      <a:lnTo>
                        <a:pt x="36" y="94"/>
                      </a:lnTo>
                      <a:lnTo>
                        <a:pt x="53" y="98"/>
                      </a:lnTo>
                      <a:lnTo>
                        <a:pt x="53" y="98"/>
                      </a:lnTo>
                      <a:lnTo>
                        <a:pt x="53" y="102"/>
                      </a:lnTo>
                      <a:lnTo>
                        <a:pt x="65" y="102"/>
                      </a:lnTo>
                      <a:lnTo>
                        <a:pt x="69" y="102"/>
                      </a:lnTo>
                      <a:lnTo>
                        <a:pt x="77" y="102"/>
                      </a:lnTo>
                      <a:lnTo>
                        <a:pt x="85" y="94"/>
                      </a:lnTo>
                      <a:lnTo>
                        <a:pt x="97" y="90"/>
                      </a:lnTo>
                      <a:lnTo>
                        <a:pt x="105" y="94"/>
                      </a:lnTo>
                      <a:lnTo>
                        <a:pt x="118" y="98"/>
                      </a:lnTo>
                      <a:lnTo>
                        <a:pt x="130" y="98"/>
                      </a:lnTo>
                      <a:lnTo>
                        <a:pt x="134" y="98"/>
                      </a:lnTo>
                      <a:lnTo>
                        <a:pt x="146" y="98"/>
                      </a:lnTo>
                      <a:lnTo>
                        <a:pt x="158" y="98"/>
                      </a:lnTo>
                      <a:lnTo>
                        <a:pt x="162" y="94"/>
                      </a:lnTo>
                      <a:lnTo>
                        <a:pt x="179" y="98"/>
                      </a:lnTo>
                      <a:lnTo>
                        <a:pt x="187" y="94"/>
                      </a:lnTo>
                      <a:lnTo>
                        <a:pt x="199" y="94"/>
                      </a:lnTo>
                      <a:lnTo>
                        <a:pt x="203" y="90"/>
                      </a:lnTo>
                      <a:lnTo>
                        <a:pt x="195" y="78"/>
                      </a:lnTo>
                      <a:lnTo>
                        <a:pt x="199" y="74"/>
                      </a:lnTo>
                      <a:lnTo>
                        <a:pt x="203" y="62"/>
                      </a:lnTo>
                      <a:lnTo>
                        <a:pt x="191" y="53"/>
                      </a:lnTo>
                      <a:lnTo>
                        <a:pt x="179" y="53"/>
                      </a:lnTo>
                      <a:lnTo>
                        <a:pt x="175" y="53"/>
                      </a:lnTo>
                      <a:lnTo>
                        <a:pt x="171" y="41"/>
                      </a:lnTo>
                      <a:lnTo>
                        <a:pt x="175" y="37"/>
                      </a:lnTo>
                      <a:lnTo>
                        <a:pt x="175" y="25"/>
                      </a:lnTo>
                      <a:lnTo>
                        <a:pt x="162" y="21"/>
                      </a:lnTo>
                      <a:lnTo>
                        <a:pt x="154" y="17"/>
                      </a:lnTo>
                      <a:lnTo>
                        <a:pt x="142" y="21"/>
                      </a:lnTo>
                      <a:lnTo>
                        <a:pt x="138" y="21"/>
                      </a:lnTo>
                      <a:lnTo>
                        <a:pt x="126" y="17"/>
                      </a:lnTo>
                      <a:lnTo>
                        <a:pt x="110" y="17"/>
                      </a:lnTo>
                      <a:lnTo>
                        <a:pt x="101" y="17"/>
                      </a:lnTo>
                      <a:lnTo>
                        <a:pt x="97" y="5"/>
                      </a:lnTo>
                      <a:lnTo>
                        <a:pt x="85" y="0"/>
                      </a:lnTo>
                      <a:lnTo>
                        <a:pt x="81" y="0"/>
                      </a:lnTo>
                      <a:lnTo>
                        <a:pt x="77" y="0"/>
                      </a:lnTo>
                      <a:lnTo>
                        <a:pt x="69" y="0"/>
                      </a:lnTo>
                      <a:lnTo>
                        <a:pt x="61" y="9"/>
                      </a:lnTo>
                      <a:lnTo>
                        <a:pt x="44" y="17"/>
                      </a:lnTo>
                      <a:lnTo>
                        <a:pt x="44" y="17"/>
                      </a:lnTo>
                      <a:lnTo>
                        <a:pt x="36" y="29"/>
                      </a:lnTo>
                      <a:lnTo>
                        <a:pt x="28" y="33"/>
                      </a:lnTo>
                      <a:lnTo>
                        <a:pt x="24" y="45"/>
                      </a:lnTo>
                      <a:lnTo>
                        <a:pt x="24" y="49"/>
                      </a:lnTo>
                      <a:lnTo>
                        <a:pt x="12" y="62"/>
                      </a:lnTo>
                      <a:lnTo>
                        <a:pt x="8" y="66"/>
                      </a:lnTo>
                      <a:lnTo>
                        <a:pt x="0" y="74"/>
                      </a:lnTo>
                      <a:lnTo>
                        <a:pt x="8" y="7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13" name="Freeform 769">
                  <a:extLst>
                    <a:ext uri="{FF2B5EF4-FFF2-40B4-BE49-F238E27FC236}">
                      <a16:creationId xmlns:a16="http://schemas.microsoft.com/office/drawing/2014/main" id="{D9FE9860-71CE-4CA2-85EC-13F3548B9827}"/>
                    </a:ext>
                  </a:extLst>
                </p:cNvPr>
                <p:cNvSpPr>
                  <a:spLocks/>
                </p:cNvSpPr>
                <p:nvPr/>
              </p:nvSpPr>
              <p:spPr bwMode="gray">
                <a:xfrm>
                  <a:off x="15443" y="8607"/>
                  <a:ext cx="484" cy="261"/>
                </a:xfrm>
                <a:custGeom>
                  <a:avLst/>
                  <a:gdLst>
                    <a:gd name="T0" fmla="*/ 36 w 484"/>
                    <a:gd name="T1" fmla="*/ 29 h 261"/>
                    <a:gd name="T2" fmla="*/ 16 w 484"/>
                    <a:gd name="T3" fmla="*/ 45 h 261"/>
                    <a:gd name="T4" fmla="*/ 12 w 484"/>
                    <a:gd name="T5" fmla="*/ 61 h 261"/>
                    <a:gd name="T6" fmla="*/ 12 w 484"/>
                    <a:gd name="T7" fmla="*/ 73 h 261"/>
                    <a:gd name="T8" fmla="*/ 0 w 484"/>
                    <a:gd name="T9" fmla="*/ 86 h 261"/>
                    <a:gd name="T10" fmla="*/ 0 w 484"/>
                    <a:gd name="T11" fmla="*/ 94 h 261"/>
                    <a:gd name="T12" fmla="*/ 0 w 484"/>
                    <a:gd name="T13" fmla="*/ 106 h 261"/>
                    <a:gd name="T14" fmla="*/ 24 w 484"/>
                    <a:gd name="T15" fmla="*/ 114 h 261"/>
                    <a:gd name="T16" fmla="*/ 45 w 484"/>
                    <a:gd name="T17" fmla="*/ 126 h 261"/>
                    <a:gd name="T18" fmla="*/ 65 w 484"/>
                    <a:gd name="T19" fmla="*/ 134 h 261"/>
                    <a:gd name="T20" fmla="*/ 77 w 484"/>
                    <a:gd name="T21" fmla="*/ 147 h 261"/>
                    <a:gd name="T22" fmla="*/ 93 w 484"/>
                    <a:gd name="T23" fmla="*/ 159 h 261"/>
                    <a:gd name="T24" fmla="*/ 118 w 484"/>
                    <a:gd name="T25" fmla="*/ 163 h 261"/>
                    <a:gd name="T26" fmla="*/ 130 w 484"/>
                    <a:gd name="T27" fmla="*/ 171 h 261"/>
                    <a:gd name="T28" fmla="*/ 154 w 484"/>
                    <a:gd name="T29" fmla="*/ 175 h 261"/>
                    <a:gd name="T30" fmla="*/ 167 w 484"/>
                    <a:gd name="T31" fmla="*/ 191 h 261"/>
                    <a:gd name="T32" fmla="*/ 191 w 484"/>
                    <a:gd name="T33" fmla="*/ 200 h 261"/>
                    <a:gd name="T34" fmla="*/ 211 w 484"/>
                    <a:gd name="T35" fmla="*/ 191 h 261"/>
                    <a:gd name="T36" fmla="*/ 228 w 484"/>
                    <a:gd name="T37" fmla="*/ 200 h 261"/>
                    <a:gd name="T38" fmla="*/ 228 w 484"/>
                    <a:gd name="T39" fmla="*/ 195 h 261"/>
                    <a:gd name="T40" fmla="*/ 240 w 484"/>
                    <a:gd name="T41" fmla="*/ 191 h 261"/>
                    <a:gd name="T42" fmla="*/ 264 w 484"/>
                    <a:gd name="T43" fmla="*/ 200 h 261"/>
                    <a:gd name="T44" fmla="*/ 277 w 484"/>
                    <a:gd name="T45" fmla="*/ 220 h 261"/>
                    <a:gd name="T46" fmla="*/ 293 w 484"/>
                    <a:gd name="T47" fmla="*/ 228 h 261"/>
                    <a:gd name="T48" fmla="*/ 317 w 484"/>
                    <a:gd name="T49" fmla="*/ 240 h 261"/>
                    <a:gd name="T50" fmla="*/ 338 w 484"/>
                    <a:gd name="T51" fmla="*/ 236 h 261"/>
                    <a:gd name="T52" fmla="*/ 362 w 484"/>
                    <a:gd name="T53" fmla="*/ 248 h 261"/>
                    <a:gd name="T54" fmla="*/ 390 w 484"/>
                    <a:gd name="T55" fmla="*/ 256 h 261"/>
                    <a:gd name="T56" fmla="*/ 407 w 484"/>
                    <a:gd name="T57" fmla="*/ 256 h 261"/>
                    <a:gd name="T58" fmla="*/ 411 w 484"/>
                    <a:gd name="T59" fmla="*/ 252 h 261"/>
                    <a:gd name="T60" fmla="*/ 431 w 484"/>
                    <a:gd name="T61" fmla="*/ 261 h 261"/>
                    <a:gd name="T62" fmla="*/ 456 w 484"/>
                    <a:gd name="T63" fmla="*/ 261 h 261"/>
                    <a:gd name="T64" fmla="*/ 468 w 484"/>
                    <a:gd name="T65" fmla="*/ 261 h 261"/>
                    <a:gd name="T66" fmla="*/ 484 w 484"/>
                    <a:gd name="T67" fmla="*/ 244 h 261"/>
                    <a:gd name="T68" fmla="*/ 484 w 484"/>
                    <a:gd name="T69" fmla="*/ 232 h 261"/>
                    <a:gd name="T70" fmla="*/ 476 w 484"/>
                    <a:gd name="T71" fmla="*/ 208 h 261"/>
                    <a:gd name="T72" fmla="*/ 480 w 484"/>
                    <a:gd name="T73" fmla="*/ 204 h 261"/>
                    <a:gd name="T74" fmla="*/ 484 w 484"/>
                    <a:gd name="T75" fmla="*/ 179 h 261"/>
                    <a:gd name="T76" fmla="*/ 480 w 484"/>
                    <a:gd name="T77" fmla="*/ 163 h 261"/>
                    <a:gd name="T78" fmla="*/ 456 w 484"/>
                    <a:gd name="T79" fmla="*/ 171 h 261"/>
                    <a:gd name="T80" fmla="*/ 439 w 484"/>
                    <a:gd name="T81" fmla="*/ 167 h 261"/>
                    <a:gd name="T82" fmla="*/ 415 w 484"/>
                    <a:gd name="T83" fmla="*/ 163 h 261"/>
                    <a:gd name="T84" fmla="*/ 386 w 484"/>
                    <a:gd name="T85" fmla="*/ 159 h 261"/>
                    <a:gd name="T86" fmla="*/ 374 w 484"/>
                    <a:gd name="T87" fmla="*/ 159 h 261"/>
                    <a:gd name="T88" fmla="*/ 358 w 484"/>
                    <a:gd name="T89" fmla="*/ 163 h 261"/>
                    <a:gd name="T90" fmla="*/ 333 w 484"/>
                    <a:gd name="T91" fmla="*/ 147 h 261"/>
                    <a:gd name="T92" fmla="*/ 305 w 484"/>
                    <a:gd name="T93" fmla="*/ 130 h 261"/>
                    <a:gd name="T94" fmla="*/ 277 w 484"/>
                    <a:gd name="T95" fmla="*/ 114 h 261"/>
                    <a:gd name="T96" fmla="*/ 236 w 484"/>
                    <a:gd name="T97" fmla="*/ 77 h 261"/>
                    <a:gd name="T98" fmla="*/ 199 w 484"/>
                    <a:gd name="T99" fmla="*/ 57 h 261"/>
                    <a:gd name="T100" fmla="*/ 154 w 484"/>
                    <a:gd name="T101" fmla="*/ 37 h 261"/>
                    <a:gd name="T102" fmla="*/ 138 w 484"/>
                    <a:gd name="T103" fmla="*/ 29 h 261"/>
                    <a:gd name="T104" fmla="*/ 126 w 484"/>
                    <a:gd name="T105" fmla="*/ 16 h 261"/>
                    <a:gd name="T106" fmla="*/ 114 w 484"/>
                    <a:gd name="T107" fmla="*/ 4 h 261"/>
                    <a:gd name="T108" fmla="*/ 77 w 484"/>
                    <a:gd name="T109" fmla="*/ 4 h 261"/>
                    <a:gd name="T110" fmla="*/ 69 w 484"/>
                    <a:gd name="T111" fmla="*/ 21 h 261"/>
                    <a:gd name="T112" fmla="*/ 57 w 484"/>
                    <a:gd name="T113" fmla="*/ 12 h 261"/>
                    <a:gd name="T114" fmla="*/ 36 w 484"/>
                    <a:gd name="T115" fmla="*/ 2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4" h="261">
                      <a:moveTo>
                        <a:pt x="36" y="25"/>
                      </a:moveTo>
                      <a:lnTo>
                        <a:pt x="36" y="29"/>
                      </a:lnTo>
                      <a:lnTo>
                        <a:pt x="28" y="33"/>
                      </a:lnTo>
                      <a:lnTo>
                        <a:pt x="16" y="45"/>
                      </a:lnTo>
                      <a:lnTo>
                        <a:pt x="16" y="53"/>
                      </a:lnTo>
                      <a:lnTo>
                        <a:pt x="12" y="61"/>
                      </a:lnTo>
                      <a:lnTo>
                        <a:pt x="12" y="61"/>
                      </a:lnTo>
                      <a:lnTo>
                        <a:pt x="12" y="73"/>
                      </a:lnTo>
                      <a:lnTo>
                        <a:pt x="4" y="86"/>
                      </a:lnTo>
                      <a:lnTo>
                        <a:pt x="0" y="86"/>
                      </a:lnTo>
                      <a:lnTo>
                        <a:pt x="0" y="94"/>
                      </a:lnTo>
                      <a:lnTo>
                        <a:pt x="0" y="94"/>
                      </a:lnTo>
                      <a:lnTo>
                        <a:pt x="0" y="106"/>
                      </a:lnTo>
                      <a:lnTo>
                        <a:pt x="0" y="106"/>
                      </a:lnTo>
                      <a:lnTo>
                        <a:pt x="12" y="114"/>
                      </a:lnTo>
                      <a:lnTo>
                        <a:pt x="24" y="114"/>
                      </a:lnTo>
                      <a:lnTo>
                        <a:pt x="32" y="114"/>
                      </a:lnTo>
                      <a:lnTo>
                        <a:pt x="45" y="126"/>
                      </a:lnTo>
                      <a:lnTo>
                        <a:pt x="57" y="130"/>
                      </a:lnTo>
                      <a:lnTo>
                        <a:pt x="65" y="134"/>
                      </a:lnTo>
                      <a:lnTo>
                        <a:pt x="65" y="134"/>
                      </a:lnTo>
                      <a:lnTo>
                        <a:pt x="77" y="147"/>
                      </a:lnTo>
                      <a:lnTo>
                        <a:pt x="89" y="155"/>
                      </a:lnTo>
                      <a:lnTo>
                        <a:pt x="93" y="159"/>
                      </a:lnTo>
                      <a:lnTo>
                        <a:pt x="106" y="167"/>
                      </a:lnTo>
                      <a:lnTo>
                        <a:pt x="118" y="163"/>
                      </a:lnTo>
                      <a:lnTo>
                        <a:pt x="118" y="163"/>
                      </a:lnTo>
                      <a:lnTo>
                        <a:pt x="130" y="171"/>
                      </a:lnTo>
                      <a:lnTo>
                        <a:pt x="142" y="179"/>
                      </a:lnTo>
                      <a:lnTo>
                        <a:pt x="154" y="175"/>
                      </a:lnTo>
                      <a:lnTo>
                        <a:pt x="159" y="179"/>
                      </a:lnTo>
                      <a:lnTo>
                        <a:pt x="167" y="191"/>
                      </a:lnTo>
                      <a:lnTo>
                        <a:pt x="179" y="191"/>
                      </a:lnTo>
                      <a:lnTo>
                        <a:pt x="191" y="200"/>
                      </a:lnTo>
                      <a:lnTo>
                        <a:pt x="203" y="191"/>
                      </a:lnTo>
                      <a:lnTo>
                        <a:pt x="211" y="191"/>
                      </a:lnTo>
                      <a:lnTo>
                        <a:pt x="224" y="200"/>
                      </a:lnTo>
                      <a:lnTo>
                        <a:pt x="228" y="200"/>
                      </a:lnTo>
                      <a:lnTo>
                        <a:pt x="224" y="195"/>
                      </a:lnTo>
                      <a:lnTo>
                        <a:pt x="228" y="195"/>
                      </a:lnTo>
                      <a:lnTo>
                        <a:pt x="228" y="191"/>
                      </a:lnTo>
                      <a:lnTo>
                        <a:pt x="240" y="191"/>
                      </a:lnTo>
                      <a:lnTo>
                        <a:pt x="252" y="195"/>
                      </a:lnTo>
                      <a:lnTo>
                        <a:pt x="264" y="200"/>
                      </a:lnTo>
                      <a:lnTo>
                        <a:pt x="277" y="208"/>
                      </a:lnTo>
                      <a:lnTo>
                        <a:pt x="277" y="220"/>
                      </a:lnTo>
                      <a:lnTo>
                        <a:pt x="289" y="224"/>
                      </a:lnTo>
                      <a:lnTo>
                        <a:pt x="293" y="228"/>
                      </a:lnTo>
                      <a:lnTo>
                        <a:pt x="305" y="232"/>
                      </a:lnTo>
                      <a:lnTo>
                        <a:pt x="317" y="240"/>
                      </a:lnTo>
                      <a:lnTo>
                        <a:pt x="325" y="232"/>
                      </a:lnTo>
                      <a:lnTo>
                        <a:pt x="338" y="236"/>
                      </a:lnTo>
                      <a:lnTo>
                        <a:pt x="342" y="248"/>
                      </a:lnTo>
                      <a:lnTo>
                        <a:pt x="362" y="248"/>
                      </a:lnTo>
                      <a:lnTo>
                        <a:pt x="382" y="252"/>
                      </a:lnTo>
                      <a:lnTo>
                        <a:pt x="390" y="256"/>
                      </a:lnTo>
                      <a:lnTo>
                        <a:pt x="403" y="261"/>
                      </a:lnTo>
                      <a:lnTo>
                        <a:pt x="407" y="256"/>
                      </a:lnTo>
                      <a:lnTo>
                        <a:pt x="411" y="252"/>
                      </a:lnTo>
                      <a:lnTo>
                        <a:pt x="411" y="252"/>
                      </a:lnTo>
                      <a:lnTo>
                        <a:pt x="419" y="248"/>
                      </a:lnTo>
                      <a:lnTo>
                        <a:pt x="431" y="261"/>
                      </a:lnTo>
                      <a:lnTo>
                        <a:pt x="443" y="261"/>
                      </a:lnTo>
                      <a:lnTo>
                        <a:pt x="456" y="261"/>
                      </a:lnTo>
                      <a:lnTo>
                        <a:pt x="460" y="261"/>
                      </a:lnTo>
                      <a:lnTo>
                        <a:pt x="468" y="261"/>
                      </a:lnTo>
                      <a:lnTo>
                        <a:pt x="480" y="252"/>
                      </a:lnTo>
                      <a:lnTo>
                        <a:pt x="484" y="244"/>
                      </a:lnTo>
                      <a:lnTo>
                        <a:pt x="484" y="244"/>
                      </a:lnTo>
                      <a:lnTo>
                        <a:pt x="484" y="232"/>
                      </a:lnTo>
                      <a:lnTo>
                        <a:pt x="480" y="220"/>
                      </a:lnTo>
                      <a:lnTo>
                        <a:pt x="476" y="208"/>
                      </a:lnTo>
                      <a:lnTo>
                        <a:pt x="476" y="208"/>
                      </a:lnTo>
                      <a:lnTo>
                        <a:pt x="480" y="204"/>
                      </a:lnTo>
                      <a:lnTo>
                        <a:pt x="476" y="191"/>
                      </a:lnTo>
                      <a:lnTo>
                        <a:pt x="484" y="179"/>
                      </a:lnTo>
                      <a:lnTo>
                        <a:pt x="484" y="167"/>
                      </a:lnTo>
                      <a:lnTo>
                        <a:pt x="480" y="163"/>
                      </a:lnTo>
                      <a:lnTo>
                        <a:pt x="468" y="163"/>
                      </a:lnTo>
                      <a:lnTo>
                        <a:pt x="456" y="171"/>
                      </a:lnTo>
                      <a:lnTo>
                        <a:pt x="439" y="171"/>
                      </a:lnTo>
                      <a:lnTo>
                        <a:pt x="439" y="167"/>
                      </a:lnTo>
                      <a:lnTo>
                        <a:pt x="427" y="167"/>
                      </a:lnTo>
                      <a:lnTo>
                        <a:pt x="415" y="163"/>
                      </a:lnTo>
                      <a:lnTo>
                        <a:pt x="399" y="151"/>
                      </a:lnTo>
                      <a:lnTo>
                        <a:pt x="386" y="159"/>
                      </a:lnTo>
                      <a:lnTo>
                        <a:pt x="386" y="163"/>
                      </a:lnTo>
                      <a:lnTo>
                        <a:pt x="374" y="159"/>
                      </a:lnTo>
                      <a:lnTo>
                        <a:pt x="362" y="151"/>
                      </a:lnTo>
                      <a:lnTo>
                        <a:pt x="358" y="163"/>
                      </a:lnTo>
                      <a:lnTo>
                        <a:pt x="358" y="163"/>
                      </a:lnTo>
                      <a:lnTo>
                        <a:pt x="333" y="147"/>
                      </a:lnTo>
                      <a:lnTo>
                        <a:pt x="325" y="138"/>
                      </a:lnTo>
                      <a:lnTo>
                        <a:pt x="305" y="130"/>
                      </a:lnTo>
                      <a:lnTo>
                        <a:pt x="293" y="118"/>
                      </a:lnTo>
                      <a:lnTo>
                        <a:pt x="277" y="114"/>
                      </a:lnTo>
                      <a:lnTo>
                        <a:pt x="256" y="102"/>
                      </a:lnTo>
                      <a:lnTo>
                        <a:pt x="236" y="77"/>
                      </a:lnTo>
                      <a:lnTo>
                        <a:pt x="220" y="65"/>
                      </a:lnTo>
                      <a:lnTo>
                        <a:pt x="199" y="57"/>
                      </a:lnTo>
                      <a:lnTo>
                        <a:pt x="175" y="53"/>
                      </a:lnTo>
                      <a:lnTo>
                        <a:pt x="154" y="37"/>
                      </a:lnTo>
                      <a:lnTo>
                        <a:pt x="150" y="37"/>
                      </a:lnTo>
                      <a:lnTo>
                        <a:pt x="138" y="29"/>
                      </a:lnTo>
                      <a:lnTo>
                        <a:pt x="134" y="25"/>
                      </a:lnTo>
                      <a:lnTo>
                        <a:pt x="126" y="16"/>
                      </a:lnTo>
                      <a:lnTo>
                        <a:pt x="114" y="4"/>
                      </a:lnTo>
                      <a:lnTo>
                        <a:pt x="114" y="4"/>
                      </a:lnTo>
                      <a:lnTo>
                        <a:pt x="89" y="0"/>
                      </a:lnTo>
                      <a:lnTo>
                        <a:pt x="77" y="4"/>
                      </a:lnTo>
                      <a:lnTo>
                        <a:pt x="73" y="16"/>
                      </a:lnTo>
                      <a:lnTo>
                        <a:pt x="69" y="21"/>
                      </a:lnTo>
                      <a:lnTo>
                        <a:pt x="61" y="25"/>
                      </a:lnTo>
                      <a:lnTo>
                        <a:pt x="57" y="12"/>
                      </a:lnTo>
                      <a:lnTo>
                        <a:pt x="45" y="16"/>
                      </a:lnTo>
                      <a:lnTo>
                        <a:pt x="36"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14" name="Freeform 770">
                  <a:extLst>
                    <a:ext uri="{FF2B5EF4-FFF2-40B4-BE49-F238E27FC236}">
                      <a16:creationId xmlns:a16="http://schemas.microsoft.com/office/drawing/2014/main" id="{CD8954C5-15F9-4E8F-9984-9F4BEC9639FF}"/>
                    </a:ext>
                  </a:extLst>
                </p:cNvPr>
                <p:cNvSpPr>
                  <a:spLocks noEditPoints="1"/>
                </p:cNvSpPr>
                <p:nvPr/>
              </p:nvSpPr>
              <p:spPr bwMode="gray">
                <a:xfrm>
                  <a:off x="14279" y="8156"/>
                  <a:ext cx="1025" cy="882"/>
                </a:xfrm>
                <a:custGeom>
                  <a:avLst/>
                  <a:gdLst>
                    <a:gd name="T0" fmla="*/ 517 w 1025"/>
                    <a:gd name="T1" fmla="*/ 850 h 882"/>
                    <a:gd name="T2" fmla="*/ 582 w 1025"/>
                    <a:gd name="T3" fmla="*/ 838 h 882"/>
                    <a:gd name="T4" fmla="*/ 606 w 1025"/>
                    <a:gd name="T5" fmla="*/ 801 h 882"/>
                    <a:gd name="T6" fmla="*/ 562 w 1025"/>
                    <a:gd name="T7" fmla="*/ 744 h 882"/>
                    <a:gd name="T8" fmla="*/ 521 w 1025"/>
                    <a:gd name="T9" fmla="*/ 683 h 882"/>
                    <a:gd name="T10" fmla="*/ 578 w 1025"/>
                    <a:gd name="T11" fmla="*/ 606 h 882"/>
                    <a:gd name="T12" fmla="*/ 651 w 1025"/>
                    <a:gd name="T13" fmla="*/ 618 h 882"/>
                    <a:gd name="T14" fmla="*/ 716 w 1025"/>
                    <a:gd name="T15" fmla="*/ 549 h 882"/>
                    <a:gd name="T16" fmla="*/ 765 w 1025"/>
                    <a:gd name="T17" fmla="*/ 480 h 882"/>
                    <a:gd name="T18" fmla="*/ 785 w 1025"/>
                    <a:gd name="T19" fmla="*/ 451 h 882"/>
                    <a:gd name="T20" fmla="*/ 826 w 1025"/>
                    <a:gd name="T21" fmla="*/ 410 h 882"/>
                    <a:gd name="T22" fmla="*/ 830 w 1025"/>
                    <a:gd name="T23" fmla="*/ 374 h 882"/>
                    <a:gd name="T24" fmla="*/ 867 w 1025"/>
                    <a:gd name="T25" fmla="*/ 337 h 882"/>
                    <a:gd name="T26" fmla="*/ 834 w 1025"/>
                    <a:gd name="T27" fmla="*/ 305 h 882"/>
                    <a:gd name="T28" fmla="*/ 798 w 1025"/>
                    <a:gd name="T29" fmla="*/ 256 h 882"/>
                    <a:gd name="T30" fmla="*/ 810 w 1025"/>
                    <a:gd name="T31" fmla="*/ 211 h 882"/>
                    <a:gd name="T32" fmla="*/ 794 w 1025"/>
                    <a:gd name="T33" fmla="*/ 162 h 882"/>
                    <a:gd name="T34" fmla="*/ 859 w 1025"/>
                    <a:gd name="T35" fmla="*/ 166 h 882"/>
                    <a:gd name="T36" fmla="*/ 932 w 1025"/>
                    <a:gd name="T37" fmla="*/ 162 h 882"/>
                    <a:gd name="T38" fmla="*/ 985 w 1025"/>
                    <a:gd name="T39" fmla="*/ 126 h 882"/>
                    <a:gd name="T40" fmla="*/ 977 w 1025"/>
                    <a:gd name="T41" fmla="*/ 101 h 882"/>
                    <a:gd name="T42" fmla="*/ 916 w 1025"/>
                    <a:gd name="T43" fmla="*/ 44 h 882"/>
                    <a:gd name="T44" fmla="*/ 859 w 1025"/>
                    <a:gd name="T45" fmla="*/ 4 h 882"/>
                    <a:gd name="T46" fmla="*/ 798 w 1025"/>
                    <a:gd name="T47" fmla="*/ 16 h 882"/>
                    <a:gd name="T48" fmla="*/ 720 w 1025"/>
                    <a:gd name="T49" fmla="*/ 16 h 882"/>
                    <a:gd name="T50" fmla="*/ 635 w 1025"/>
                    <a:gd name="T51" fmla="*/ 56 h 882"/>
                    <a:gd name="T52" fmla="*/ 647 w 1025"/>
                    <a:gd name="T53" fmla="*/ 118 h 882"/>
                    <a:gd name="T54" fmla="*/ 614 w 1025"/>
                    <a:gd name="T55" fmla="*/ 170 h 882"/>
                    <a:gd name="T56" fmla="*/ 590 w 1025"/>
                    <a:gd name="T57" fmla="*/ 211 h 882"/>
                    <a:gd name="T58" fmla="*/ 549 w 1025"/>
                    <a:gd name="T59" fmla="*/ 223 h 882"/>
                    <a:gd name="T60" fmla="*/ 553 w 1025"/>
                    <a:gd name="T61" fmla="*/ 268 h 882"/>
                    <a:gd name="T62" fmla="*/ 509 w 1025"/>
                    <a:gd name="T63" fmla="*/ 313 h 882"/>
                    <a:gd name="T64" fmla="*/ 480 w 1025"/>
                    <a:gd name="T65" fmla="*/ 370 h 882"/>
                    <a:gd name="T66" fmla="*/ 407 w 1025"/>
                    <a:gd name="T67" fmla="*/ 374 h 882"/>
                    <a:gd name="T68" fmla="*/ 374 w 1025"/>
                    <a:gd name="T69" fmla="*/ 394 h 882"/>
                    <a:gd name="T70" fmla="*/ 330 w 1025"/>
                    <a:gd name="T71" fmla="*/ 431 h 882"/>
                    <a:gd name="T72" fmla="*/ 297 w 1025"/>
                    <a:gd name="T73" fmla="*/ 496 h 882"/>
                    <a:gd name="T74" fmla="*/ 248 w 1025"/>
                    <a:gd name="T75" fmla="*/ 504 h 882"/>
                    <a:gd name="T76" fmla="*/ 167 w 1025"/>
                    <a:gd name="T77" fmla="*/ 512 h 882"/>
                    <a:gd name="T78" fmla="*/ 85 w 1025"/>
                    <a:gd name="T79" fmla="*/ 512 h 882"/>
                    <a:gd name="T80" fmla="*/ 0 w 1025"/>
                    <a:gd name="T81" fmla="*/ 488 h 882"/>
                    <a:gd name="T82" fmla="*/ 45 w 1025"/>
                    <a:gd name="T83" fmla="*/ 545 h 882"/>
                    <a:gd name="T84" fmla="*/ 118 w 1025"/>
                    <a:gd name="T85" fmla="*/ 598 h 882"/>
                    <a:gd name="T86" fmla="*/ 138 w 1025"/>
                    <a:gd name="T87" fmla="*/ 659 h 882"/>
                    <a:gd name="T88" fmla="*/ 142 w 1025"/>
                    <a:gd name="T89" fmla="*/ 683 h 882"/>
                    <a:gd name="T90" fmla="*/ 85 w 1025"/>
                    <a:gd name="T91" fmla="*/ 716 h 882"/>
                    <a:gd name="T92" fmla="*/ 49 w 1025"/>
                    <a:gd name="T93" fmla="*/ 777 h 882"/>
                    <a:gd name="T94" fmla="*/ 102 w 1025"/>
                    <a:gd name="T95" fmla="*/ 789 h 882"/>
                    <a:gd name="T96" fmla="*/ 175 w 1025"/>
                    <a:gd name="T97" fmla="*/ 777 h 882"/>
                    <a:gd name="T98" fmla="*/ 273 w 1025"/>
                    <a:gd name="T99" fmla="*/ 777 h 882"/>
                    <a:gd name="T100" fmla="*/ 326 w 1025"/>
                    <a:gd name="T101" fmla="*/ 769 h 882"/>
                    <a:gd name="T102" fmla="*/ 366 w 1025"/>
                    <a:gd name="T103" fmla="*/ 813 h 882"/>
                    <a:gd name="T104" fmla="*/ 399 w 1025"/>
                    <a:gd name="T105" fmla="*/ 866 h 882"/>
                    <a:gd name="T106" fmla="*/ 435 w 1025"/>
                    <a:gd name="T107" fmla="*/ 870 h 882"/>
                    <a:gd name="T108" fmla="*/ 427 w 1025"/>
                    <a:gd name="T109" fmla="*/ 866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5" h="882">
                      <a:moveTo>
                        <a:pt x="464" y="870"/>
                      </a:moveTo>
                      <a:lnTo>
                        <a:pt x="476" y="858"/>
                      </a:lnTo>
                      <a:lnTo>
                        <a:pt x="476" y="846"/>
                      </a:lnTo>
                      <a:lnTo>
                        <a:pt x="488" y="846"/>
                      </a:lnTo>
                      <a:lnTo>
                        <a:pt x="496" y="850"/>
                      </a:lnTo>
                      <a:lnTo>
                        <a:pt x="505" y="850"/>
                      </a:lnTo>
                      <a:lnTo>
                        <a:pt x="517" y="850"/>
                      </a:lnTo>
                      <a:lnTo>
                        <a:pt x="529" y="850"/>
                      </a:lnTo>
                      <a:lnTo>
                        <a:pt x="533" y="854"/>
                      </a:lnTo>
                      <a:lnTo>
                        <a:pt x="541" y="858"/>
                      </a:lnTo>
                      <a:lnTo>
                        <a:pt x="553" y="858"/>
                      </a:lnTo>
                      <a:lnTo>
                        <a:pt x="557" y="854"/>
                      </a:lnTo>
                      <a:lnTo>
                        <a:pt x="562" y="846"/>
                      </a:lnTo>
                      <a:lnTo>
                        <a:pt x="582" y="838"/>
                      </a:lnTo>
                      <a:lnTo>
                        <a:pt x="594" y="850"/>
                      </a:lnTo>
                      <a:lnTo>
                        <a:pt x="606" y="846"/>
                      </a:lnTo>
                      <a:lnTo>
                        <a:pt x="619" y="842"/>
                      </a:lnTo>
                      <a:lnTo>
                        <a:pt x="610" y="830"/>
                      </a:lnTo>
                      <a:lnTo>
                        <a:pt x="619" y="821"/>
                      </a:lnTo>
                      <a:lnTo>
                        <a:pt x="610" y="813"/>
                      </a:lnTo>
                      <a:lnTo>
                        <a:pt x="606" y="801"/>
                      </a:lnTo>
                      <a:lnTo>
                        <a:pt x="606" y="789"/>
                      </a:lnTo>
                      <a:lnTo>
                        <a:pt x="594" y="781"/>
                      </a:lnTo>
                      <a:lnTo>
                        <a:pt x="594" y="769"/>
                      </a:lnTo>
                      <a:lnTo>
                        <a:pt x="582" y="760"/>
                      </a:lnTo>
                      <a:lnTo>
                        <a:pt x="570" y="756"/>
                      </a:lnTo>
                      <a:lnTo>
                        <a:pt x="570" y="756"/>
                      </a:lnTo>
                      <a:lnTo>
                        <a:pt x="562" y="744"/>
                      </a:lnTo>
                      <a:lnTo>
                        <a:pt x="557" y="732"/>
                      </a:lnTo>
                      <a:lnTo>
                        <a:pt x="566" y="720"/>
                      </a:lnTo>
                      <a:lnTo>
                        <a:pt x="566" y="707"/>
                      </a:lnTo>
                      <a:lnTo>
                        <a:pt x="553" y="699"/>
                      </a:lnTo>
                      <a:lnTo>
                        <a:pt x="545" y="699"/>
                      </a:lnTo>
                      <a:lnTo>
                        <a:pt x="533" y="695"/>
                      </a:lnTo>
                      <a:lnTo>
                        <a:pt x="521" y="683"/>
                      </a:lnTo>
                      <a:lnTo>
                        <a:pt x="525" y="671"/>
                      </a:lnTo>
                      <a:lnTo>
                        <a:pt x="529" y="659"/>
                      </a:lnTo>
                      <a:lnTo>
                        <a:pt x="541" y="651"/>
                      </a:lnTo>
                      <a:lnTo>
                        <a:pt x="553" y="638"/>
                      </a:lnTo>
                      <a:lnTo>
                        <a:pt x="557" y="626"/>
                      </a:lnTo>
                      <a:lnTo>
                        <a:pt x="566" y="614"/>
                      </a:lnTo>
                      <a:lnTo>
                        <a:pt x="578" y="606"/>
                      </a:lnTo>
                      <a:lnTo>
                        <a:pt x="590" y="610"/>
                      </a:lnTo>
                      <a:lnTo>
                        <a:pt x="594" y="622"/>
                      </a:lnTo>
                      <a:lnTo>
                        <a:pt x="602" y="626"/>
                      </a:lnTo>
                      <a:lnTo>
                        <a:pt x="619" y="622"/>
                      </a:lnTo>
                      <a:lnTo>
                        <a:pt x="627" y="618"/>
                      </a:lnTo>
                      <a:lnTo>
                        <a:pt x="639" y="618"/>
                      </a:lnTo>
                      <a:lnTo>
                        <a:pt x="651" y="618"/>
                      </a:lnTo>
                      <a:lnTo>
                        <a:pt x="663" y="614"/>
                      </a:lnTo>
                      <a:lnTo>
                        <a:pt x="667" y="602"/>
                      </a:lnTo>
                      <a:lnTo>
                        <a:pt x="680" y="589"/>
                      </a:lnTo>
                      <a:lnTo>
                        <a:pt x="688" y="577"/>
                      </a:lnTo>
                      <a:lnTo>
                        <a:pt x="692" y="565"/>
                      </a:lnTo>
                      <a:lnTo>
                        <a:pt x="704" y="557"/>
                      </a:lnTo>
                      <a:lnTo>
                        <a:pt x="716" y="549"/>
                      </a:lnTo>
                      <a:lnTo>
                        <a:pt x="728" y="541"/>
                      </a:lnTo>
                      <a:lnTo>
                        <a:pt x="737" y="528"/>
                      </a:lnTo>
                      <a:lnTo>
                        <a:pt x="745" y="520"/>
                      </a:lnTo>
                      <a:lnTo>
                        <a:pt x="749" y="508"/>
                      </a:lnTo>
                      <a:lnTo>
                        <a:pt x="753" y="496"/>
                      </a:lnTo>
                      <a:lnTo>
                        <a:pt x="757" y="484"/>
                      </a:lnTo>
                      <a:lnTo>
                        <a:pt x="765" y="480"/>
                      </a:lnTo>
                      <a:lnTo>
                        <a:pt x="777" y="476"/>
                      </a:lnTo>
                      <a:lnTo>
                        <a:pt x="789" y="467"/>
                      </a:lnTo>
                      <a:lnTo>
                        <a:pt x="794" y="463"/>
                      </a:lnTo>
                      <a:lnTo>
                        <a:pt x="789" y="455"/>
                      </a:lnTo>
                      <a:lnTo>
                        <a:pt x="789" y="455"/>
                      </a:lnTo>
                      <a:lnTo>
                        <a:pt x="785" y="451"/>
                      </a:lnTo>
                      <a:lnTo>
                        <a:pt x="785" y="451"/>
                      </a:lnTo>
                      <a:lnTo>
                        <a:pt x="794" y="447"/>
                      </a:lnTo>
                      <a:lnTo>
                        <a:pt x="802" y="435"/>
                      </a:lnTo>
                      <a:lnTo>
                        <a:pt x="806" y="431"/>
                      </a:lnTo>
                      <a:lnTo>
                        <a:pt x="814" y="419"/>
                      </a:lnTo>
                      <a:lnTo>
                        <a:pt x="826" y="415"/>
                      </a:lnTo>
                      <a:lnTo>
                        <a:pt x="826" y="410"/>
                      </a:lnTo>
                      <a:lnTo>
                        <a:pt x="826" y="410"/>
                      </a:lnTo>
                      <a:lnTo>
                        <a:pt x="830" y="406"/>
                      </a:lnTo>
                      <a:lnTo>
                        <a:pt x="834" y="410"/>
                      </a:lnTo>
                      <a:lnTo>
                        <a:pt x="834" y="406"/>
                      </a:lnTo>
                      <a:lnTo>
                        <a:pt x="826" y="402"/>
                      </a:lnTo>
                      <a:lnTo>
                        <a:pt x="830" y="390"/>
                      </a:lnTo>
                      <a:lnTo>
                        <a:pt x="830" y="386"/>
                      </a:lnTo>
                      <a:lnTo>
                        <a:pt x="830" y="374"/>
                      </a:lnTo>
                      <a:lnTo>
                        <a:pt x="830" y="370"/>
                      </a:lnTo>
                      <a:lnTo>
                        <a:pt x="830" y="370"/>
                      </a:lnTo>
                      <a:lnTo>
                        <a:pt x="826" y="362"/>
                      </a:lnTo>
                      <a:lnTo>
                        <a:pt x="834" y="349"/>
                      </a:lnTo>
                      <a:lnTo>
                        <a:pt x="846" y="341"/>
                      </a:lnTo>
                      <a:lnTo>
                        <a:pt x="855" y="341"/>
                      </a:lnTo>
                      <a:lnTo>
                        <a:pt x="867" y="337"/>
                      </a:lnTo>
                      <a:lnTo>
                        <a:pt x="875" y="333"/>
                      </a:lnTo>
                      <a:lnTo>
                        <a:pt x="875" y="325"/>
                      </a:lnTo>
                      <a:lnTo>
                        <a:pt x="875" y="321"/>
                      </a:lnTo>
                      <a:lnTo>
                        <a:pt x="867" y="317"/>
                      </a:lnTo>
                      <a:lnTo>
                        <a:pt x="855" y="313"/>
                      </a:lnTo>
                      <a:lnTo>
                        <a:pt x="846" y="313"/>
                      </a:lnTo>
                      <a:lnTo>
                        <a:pt x="834" y="305"/>
                      </a:lnTo>
                      <a:lnTo>
                        <a:pt x="834" y="305"/>
                      </a:lnTo>
                      <a:lnTo>
                        <a:pt x="826" y="292"/>
                      </a:lnTo>
                      <a:lnTo>
                        <a:pt x="814" y="288"/>
                      </a:lnTo>
                      <a:lnTo>
                        <a:pt x="814" y="288"/>
                      </a:lnTo>
                      <a:lnTo>
                        <a:pt x="814" y="276"/>
                      </a:lnTo>
                      <a:lnTo>
                        <a:pt x="802" y="268"/>
                      </a:lnTo>
                      <a:lnTo>
                        <a:pt x="798" y="256"/>
                      </a:lnTo>
                      <a:lnTo>
                        <a:pt x="798" y="256"/>
                      </a:lnTo>
                      <a:lnTo>
                        <a:pt x="806" y="244"/>
                      </a:lnTo>
                      <a:lnTo>
                        <a:pt x="794" y="231"/>
                      </a:lnTo>
                      <a:lnTo>
                        <a:pt x="794" y="227"/>
                      </a:lnTo>
                      <a:lnTo>
                        <a:pt x="794" y="227"/>
                      </a:lnTo>
                      <a:lnTo>
                        <a:pt x="798" y="219"/>
                      </a:lnTo>
                      <a:lnTo>
                        <a:pt x="810" y="211"/>
                      </a:lnTo>
                      <a:lnTo>
                        <a:pt x="798" y="207"/>
                      </a:lnTo>
                      <a:lnTo>
                        <a:pt x="789" y="203"/>
                      </a:lnTo>
                      <a:lnTo>
                        <a:pt x="794" y="195"/>
                      </a:lnTo>
                      <a:lnTo>
                        <a:pt x="781" y="187"/>
                      </a:lnTo>
                      <a:lnTo>
                        <a:pt x="785" y="179"/>
                      </a:lnTo>
                      <a:lnTo>
                        <a:pt x="789" y="166"/>
                      </a:lnTo>
                      <a:lnTo>
                        <a:pt x="794" y="162"/>
                      </a:lnTo>
                      <a:lnTo>
                        <a:pt x="806" y="162"/>
                      </a:lnTo>
                      <a:lnTo>
                        <a:pt x="814" y="158"/>
                      </a:lnTo>
                      <a:lnTo>
                        <a:pt x="826" y="158"/>
                      </a:lnTo>
                      <a:lnTo>
                        <a:pt x="838" y="162"/>
                      </a:lnTo>
                      <a:lnTo>
                        <a:pt x="850" y="166"/>
                      </a:lnTo>
                      <a:lnTo>
                        <a:pt x="855" y="166"/>
                      </a:lnTo>
                      <a:lnTo>
                        <a:pt x="859" y="166"/>
                      </a:lnTo>
                      <a:lnTo>
                        <a:pt x="871" y="166"/>
                      </a:lnTo>
                      <a:lnTo>
                        <a:pt x="875" y="170"/>
                      </a:lnTo>
                      <a:lnTo>
                        <a:pt x="887" y="174"/>
                      </a:lnTo>
                      <a:lnTo>
                        <a:pt x="899" y="174"/>
                      </a:lnTo>
                      <a:lnTo>
                        <a:pt x="912" y="170"/>
                      </a:lnTo>
                      <a:lnTo>
                        <a:pt x="924" y="166"/>
                      </a:lnTo>
                      <a:lnTo>
                        <a:pt x="932" y="162"/>
                      </a:lnTo>
                      <a:lnTo>
                        <a:pt x="936" y="158"/>
                      </a:lnTo>
                      <a:lnTo>
                        <a:pt x="960" y="158"/>
                      </a:lnTo>
                      <a:lnTo>
                        <a:pt x="973" y="154"/>
                      </a:lnTo>
                      <a:lnTo>
                        <a:pt x="973" y="154"/>
                      </a:lnTo>
                      <a:lnTo>
                        <a:pt x="977" y="142"/>
                      </a:lnTo>
                      <a:lnTo>
                        <a:pt x="977" y="134"/>
                      </a:lnTo>
                      <a:lnTo>
                        <a:pt x="985" y="126"/>
                      </a:lnTo>
                      <a:lnTo>
                        <a:pt x="997" y="113"/>
                      </a:lnTo>
                      <a:lnTo>
                        <a:pt x="1025" y="109"/>
                      </a:lnTo>
                      <a:lnTo>
                        <a:pt x="1025" y="109"/>
                      </a:lnTo>
                      <a:lnTo>
                        <a:pt x="1013" y="109"/>
                      </a:lnTo>
                      <a:lnTo>
                        <a:pt x="1001" y="109"/>
                      </a:lnTo>
                      <a:lnTo>
                        <a:pt x="989" y="105"/>
                      </a:lnTo>
                      <a:lnTo>
                        <a:pt x="977" y="101"/>
                      </a:lnTo>
                      <a:lnTo>
                        <a:pt x="964" y="97"/>
                      </a:lnTo>
                      <a:lnTo>
                        <a:pt x="940" y="81"/>
                      </a:lnTo>
                      <a:lnTo>
                        <a:pt x="928" y="85"/>
                      </a:lnTo>
                      <a:lnTo>
                        <a:pt x="924" y="73"/>
                      </a:lnTo>
                      <a:lnTo>
                        <a:pt x="912" y="65"/>
                      </a:lnTo>
                      <a:lnTo>
                        <a:pt x="916" y="56"/>
                      </a:lnTo>
                      <a:lnTo>
                        <a:pt x="916" y="44"/>
                      </a:lnTo>
                      <a:lnTo>
                        <a:pt x="916" y="40"/>
                      </a:lnTo>
                      <a:lnTo>
                        <a:pt x="912" y="32"/>
                      </a:lnTo>
                      <a:lnTo>
                        <a:pt x="899" y="20"/>
                      </a:lnTo>
                      <a:lnTo>
                        <a:pt x="887" y="20"/>
                      </a:lnTo>
                      <a:lnTo>
                        <a:pt x="879" y="16"/>
                      </a:lnTo>
                      <a:lnTo>
                        <a:pt x="867" y="8"/>
                      </a:lnTo>
                      <a:lnTo>
                        <a:pt x="859" y="4"/>
                      </a:lnTo>
                      <a:lnTo>
                        <a:pt x="855" y="4"/>
                      </a:lnTo>
                      <a:lnTo>
                        <a:pt x="846" y="4"/>
                      </a:lnTo>
                      <a:lnTo>
                        <a:pt x="834" y="0"/>
                      </a:lnTo>
                      <a:lnTo>
                        <a:pt x="830" y="4"/>
                      </a:lnTo>
                      <a:lnTo>
                        <a:pt x="822" y="4"/>
                      </a:lnTo>
                      <a:lnTo>
                        <a:pt x="810" y="12"/>
                      </a:lnTo>
                      <a:lnTo>
                        <a:pt x="798" y="16"/>
                      </a:lnTo>
                      <a:lnTo>
                        <a:pt x="785" y="12"/>
                      </a:lnTo>
                      <a:lnTo>
                        <a:pt x="773" y="12"/>
                      </a:lnTo>
                      <a:lnTo>
                        <a:pt x="765" y="12"/>
                      </a:lnTo>
                      <a:lnTo>
                        <a:pt x="753" y="12"/>
                      </a:lnTo>
                      <a:lnTo>
                        <a:pt x="745" y="12"/>
                      </a:lnTo>
                      <a:lnTo>
                        <a:pt x="732" y="12"/>
                      </a:lnTo>
                      <a:lnTo>
                        <a:pt x="720" y="16"/>
                      </a:lnTo>
                      <a:lnTo>
                        <a:pt x="708" y="16"/>
                      </a:lnTo>
                      <a:lnTo>
                        <a:pt x="696" y="20"/>
                      </a:lnTo>
                      <a:lnTo>
                        <a:pt x="684" y="28"/>
                      </a:lnTo>
                      <a:lnTo>
                        <a:pt x="671" y="36"/>
                      </a:lnTo>
                      <a:lnTo>
                        <a:pt x="659" y="44"/>
                      </a:lnTo>
                      <a:lnTo>
                        <a:pt x="647" y="48"/>
                      </a:lnTo>
                      <a:lnTo>
                        <a:pt x="635" y="56"/>
                      </a:lnTo>
                      <a:lnTo>
                        <a:pt x="627" y="69"/>
                      </a:lnTo>
                      <a:lnTo>
                        <a:pt x="627" y="73"/>
                      </a:lnTo>
                      <a:lnTo>
                        <a:pt x="631" y="73"/>
                      </a:lnTo>
                      <a:lnTo>
                        <a:pt x="643" y="85"/>
                      </a:lnTo>
                      <a:lnTo>
                        <a:pt x="647" y="97"/>
                      </a:lnTo>
                      <a:lnTo>
                        <a:pt x="651" y="109"/>
                      </a:lnTo>
                      <a:lnTo>
                        <a:pt x="647" y="118"/>
                      </a:lnTo>
                      <a:lnTo>
                        <a:pt x="651" y="126"/>
                      </a:lnTo>
                      <a:lnTo>
                        <a:pt x="647" y="138"/>
                      </a:lnTo>
                      <a:lnTo>
                        <a:pt x="643" y="142"/>
                      </a:lnTo>
                      <a:lnTo>
                        <a:pt x="643" y="142"/>
                      </a:lnTo>
                      <a:lnTo>
                        <a:pt x="635" y="150"/>
                      </a:lnTo>
                      <a:lnTo>
                        <a:pt x="623" y="158"/>
                      </a:lnTo>
                      <a:lnTo>
                        <a:pt x="614" y="170"/>
                      </a:lnTo>
                      <a:lnTo>
                        <a:pt x="610" y="174"/>
                      </a:lnTo>
                      <a:lnTo>
                        <a:pt x="623" y="187"/>
                      </a:lnTo>
                      <a:lnTo>
                        <a:pt x="619" y="195"/>
                      </a:lnTo>
                      <a:lnTo>
                        <a:pt x="619" y="203"/>
                      </a:lnTo>
                      <a:lnTo>
                        <a:pt x="614" y="207"/>
                      </a:lnTo>
                      <a:lnTo>
                        <a:pt x="602" y="211"/>
                      </a:lnTo>
                      <a:lnTo>
                        <a:pt x="590" y="211"/>
                      </a:lnTo>
                      <a:lnTo>
                        <a:pt x="578" y="211"/>
                      </a:lnTo>
                      <a:lnTo>
                        <a:pt x="566" y="211"/>
                      </a:lnTo>
                      <a:lnTo>
                        <a:pt x="553" y="207"/>
                      </a:lnTo>
                      <a:lnTo>
                        <a:pt x="549" y="207"/>
                      </a:lnTo>
                      <a:lnTo>
                        <a:pt x="545" y="207"/>
                      </a:lnTo>
                      <a:lnTo>
                        <a:pt x="549" y="219"/>
                      </a:lnTo>
                      <a:lnTo>
                        <a:pt x="549" y="223"/>
                      </a:lnTo>
                      <a:lnTo>
                        <a:pt x="553" y="227"/>
                      </a:lnTo>
                      <a:lnTo>
                        <a:pt x="566" y="236"/>
                      </a:lnTo>
                      <a:lnTo>
                        <a:pt x="566" y="244"/>
                      </a:lnTo>
                      <a:lnTo>
                        <a:pt x="570" y="248"/>
                      </a:lnTo>
                      <a:lnTo>
                        <a:pt x="566" y="260"/>
                      </a:lnTo>
                      <a:lnTo>
                        <a:pt x="557" y="268"/>
                      </a:lnTo>
                      <a:lnTo>
                        <a:pt x="553" y="268"/>
                      </a:lnTo>
                      <a:lnTo>
                        <a:pt x="545" y="272"/>
                      </a:lnTo>
                      <a:lnTo>
                        <a:pt x="533" y="272"/>
                      </a:lnTo>
                      <a:lnTo>
                        <a:pt x="525" y="272"/>
                      </a:lnTo>
                      <a:lnTo>
                        <a:pt x="521" y="276"/>
                      </a:lnTo>
                      <a:lnTo>
                        <a:pt x="521" y="288"/>
                      </a:lnTo>
                      <a:lnTo>
                        <a:pt x="521" y="301"/>
                      </a:lnTo>
                      <a:lnTo>
                        <a:pt x="509" y="313"/>
                      </a:lnTo>
                      <a:lnTo>
                        <a:pt x="509" y="325"/>
                      </a:lnTo>
                      <a:lnTo>
                        <a:pt x="509" y="337"/>
                      </a:lnTo>
                      <a:lnTo>
                        <a:pt x="513" y="349"/>
                      </a:lnTo>
                      <a:lnTo>
                        <a:pt x="505" y="354"/>
                      </a:lnTo>
                      <a:lnTo>
                        <a:pt x="496" y="366"/>
                      </a:lnTo>
                      <a:lnTo>
                        <a:pt x="488" y="370"/>
                      </a:lnTo>
                      <a:lnTo>
                        <a:pt x="480" y="370"/>
                      </a:lnTo>
                      <a:lnTo>
                        <a:pt x="476" y="358"/>
                      </a:lnTo>
                      <a:lnTo>
                        <a:pt x="464" y="362"/>
                      </a:lnTo>
                      <a:lnTo>
                        <a:pt x="452" y="358"/>
                      </a:lnTo>
                      <a:lnTo>
                        <a:pt x="439" y="362"/>
                      </a:lnTo>
                      <a:lnTo>
                        <a:pt x="431" y="370"/>
                      </a:lnTo>
                      <a:lnTo>
                        <a:pt x="419" y="374"/>
                      </a:lnTo>
                      <a:lnTo>
                        <a:pt x="407" y="374"/>
                      </a:lnTo>
                      <a:lnTo>
                        <a:pt x="407" y="378"/>
                      </a:lnTo>
                      <a:lnTo>
                        <a:pt x="419" y="386"/>
                      </a:lnTo>
                      <a:lnTo>
                        <a:pt x="411" y="390"/>
                      </a:lnTo>
                      <a:lnTo>
                        <a:pt x="399" y="394"/>
                      </a:lnTo>
                      <a:lnTo>
                        <a:pt x="387" y="394"/>
                      </a:lnTo>
                      <a:lnTo>
                        <a:pt x="378" y="394"/>
                      </a:lnTo>
                      <a:lnTo>
                        <a:pt x="374" y="394"/>
                      </a:lnTo>
                      <a:lnTo>
                        <a:pt x="374" y="390"/>
                      </a:lnTo>
                      <a:lnTo>
                        <a:pt x="362" y="394"/>
                      </a:lnTo>
                      <a:lnTo>
                        <a:pt x="354" y="398"/>
                      </a:lnTo>
                      <a:lnTo>
                        <a:pt x="350" y="410"/>
                      </a:lnTo>
                      <a:lnTo>
                        <a:pt x="338" y="415"/>
                      </a:lnTo>
                      <a:lnTo>
                        <a:pt x="334" y="419"/>
                      </a:lnTo>
                      <a:lnTo>
                        <a:pt x="330" y="431"/>
                      </a:lnTo>
                      <a:lnTo>
                        <a:pt x="330" y="443"/>
                      </a:lnTo>
                      <a:lnTo>
                        <a:pt x="334" y="455"/>
                      </a:lnTo>
                      <a:lnTo>
                        <a:pt x="330" y="467"/>
                      </a:lnTo>
                      <a:lnTo>
                        <a:pt x="330" y="480"/>
                      </a:lnTo>
                      <a:lnTo>
                        <a:pt x="326" y="488"/>
                      </a:lnTo>
                      <a:lnTo>
                        <a:pt x="313" y="492"/>
                      </a:lnTo>
                      <a:lnTo>
                        <a:pt x="297" y="496"/>
                      </a:lnTo>
                      <a:lnTo>
                        <a:pt x="297" y="496"/>
                      </a:lnTo>
                      <a:lnTo>
                        <a:pt x="293" y="496"/>
                      </a:lnTo>
                      <a:lnTo>
                        <a:pt x="281" y="500"/>
                      </a:lnTo>
                      <a:lnTo>
                        <a:pt x="273" y="500"/>
                      </a:lnTo>
                      <a:lnTo>
                        <a:pt x="265" y="504"/>
                      </a:lnTo>
                      <a:lnTo>
                        <a:pt x="252" y="508"/>
                      </a:lnTo>
                      <a:lnTo>
                        <a:pt x="248" y="504"/>
                      </a:lnTo>
                      <a:lnTo>
                        <a:pt x="240" y="504"/>
                      </a:lnTo>
                      <a:lnTo>
                        <a:pt x="228" y="504"/>
                      </a:lnTo>
                      <a:lnTo>
                        <a:pt x="216" y="504"/>
                      </a:lnTo>
                      <a:lnTo>
                        <a:pt x="216" y="508"/>
                      </a:lnTo>
                      <a:lnTo>
                        <a:pt x="203" y="512"/>
                      </a:lnTo>
                      <a:lnTo>
                        <a:pt x="191" y="516"/>
                      </a:lnTo>
                      <a:lnTo>
                        <a:pt x="167" y="512"/>
                      </a:lnTo>
                      <a:lnTo>
                        <a:pt x="155" y="512"/>
                      </a:lnTo>
                      <a:lnTo>
                        <a:pt x="142" y="512"/>
                      </a:lnTo>
                      <a:lnTo>
                        <a:pt x="130" y="512"/>
                      </a:lnTo>
                      <a:lnTo>
                        <a:pt x="118" y="512"/>
                      </a:lnTo>
                      <a:lnTo>
                        <a:pt x="110" y="516"/>
                      </a:lnTo>
                      <a:lnTo>
                        <a:pt x="98" y="516"/>
                      </a:lnTo>
                      <a:lnTo>
                        <a:pt x="85" y="512"/>
                      </a:lnTo>
                      <a:lnTo>
                        <a:pt x="73" y="508"/>
                      </a:lnTo>
                      <a:lnTo>
                        <a:pt x="61" y="504"/>
                      </a:lnTo>
                      <a:lnTo>
                        <a:pt x="49" y="500"/>
                      </a:lnTo>
                      <a:lnTo>
                        <a:pt x="37" y="496"/>
                      </a:lnTo>
                      <a:lnTo>
                        <a:pt x="24" y="496"/>
                      </a:lnTo>
                      <a:lnTo>
                        <a:pt x="12" y="492"/>
                      </a:lnTo>
                      <a:lnTo>
                        <a:pt x="0" y="488"/>
                      </a:lnTo>
                      <a:lnTo>
                        <a:pt x="12" y="496"/>
                      </a:lnTo>
                      <a:lnTo>
                        <a:pt x="20" y="508"/>
                      </a:lnTo>
                      <a:lnTo>
                        <a:pt x="33" y="520"/>
                      </a:lnTo>
                      <a:lnTo>
                        <a:pt x="37" y="533"/>
                      </a:lnTo>
                      <a:lnTo>
                        <a:pt x="41" y="545"/>
                      </a:lnTo>
                      <a:lnTo>
                        <a:pt x="45" y="545"/>
                      </a:lnTo>
                      <a:lnTo>
                        <a:pt x="45" y="545"/>
                      </a:lnTo>
                      <a:lnTo>
                        <a:pt x="49" y="557"/>
                      </a:lnTo>
                      <a:lnTo>
                        <a:pt x="61" y="569"/>
                      </a:lnTo>
                      <a:lnTo>
                        <a:pt x="73" y="577"/>
                      </a:lnTo>
                      <a:lnTo>
                        <a:pt x="85" y="581"/>
                      </a:lnTo>
                      <a:lnTo>
                        <a:pt x="98" y="585"/>
                      </a:lnTo>
                      <a:lnTo>
                        <a:pt x="110" y="594"/>
                      </a:lnTo>
                      <a:lnTo>
                        <a:pt x="118" y="598"/>
                      </a:lnTo>
                      <a:lnTo>
                        <a:pt x="118" y="606"/>
                      </a:lnTo>
                      <a:lnTo>
                        <a:pt x="118" y="610"/>
                      </a:lnTo>
                      <a:lnTo>
                        <a:pt x="118" y="626"/>
                      </a:lnTo>
                      <a:lnTo>
                        <a:pt x="118" y="634"/>
                      </a:lnTo>
                      <a:lnTo>
                        <a:pt x="118" y="646"/>
                      </a:lnTo>
                      <a:lnTo>
                        <a:pt x="126" y="659"/>
                      </a:lnTo>
                      <a:lnTo>
                        <a:pt x="138" y="659"/>
                      </a:lnTo>
                      <a:lnTo>
                        <a:pt x="151" y="663"/>
                      </a:lnTo>
                      <a:lnTo>
                        <a:pt x="151" y="667"/>
                      </a:lnTo>
                      <a:lnTo>
                        <a:pt x="151" y="667"/>
                      </a:lnTo>
                      <a:lnTo>
                        <a:pt x="146" y="667"/>
                      </a:lnTo>
                      <a:lnTo>
                        <a:pt x="146" y="671"/>
                      </a:lnTo>
                      <a:lnTo>
                        <a:pt x="146" y="675"/>
                      </a:lnTo>
                      <a:lnTo>
                        <a:pt x="142" y="683"/>
                      </a:lnTo>
                      <a:lnTo>
                        <a:pt x="138" y="699"/>
                      </a:lnTo>
                      <a:lnTo>
                        <a:pt x="138" y="695"/>
                      </a:lnTo>
                      <a:lnTo>
                        <a:pt x="126" y="695"/>
                      </a:lnTo>
                      <a:lnTo>
                        <a:pt x="114" y="699"/>
                      </a:lnTo>
                      <a:lnTo>
                        <a:pt x="102" y="703"/>
                      </a:lnTo>
                      <a:lnTo>
                        <a:pt x="94" y="703"/>
                      </a:lnTo>
                      <a:lnTo>
                        <a:pt x="85" y="716"/>
                      </a:lnTo>
                      <a:lnTo>
                        <a:pt x="81" y="712"/>
                      </a:lnTo>
                      <a:lnTo>
                        <a:pt x="65" y="720"/>
                      </a:lnTo>
                      <a:lnTo>
                        <a:pt x="57" y="732"/>
                      </a:lnTo>
                      <a:lnTo>
                        <a:pt x="57" y="744"/>
                      </a:lnTo>
                      <a:lnTo>
                        <a:pt x="49" y="752"/>
                      </a:lnTo>
                      <a:lnTo>
                        <a:pt x="49" y="764"/>
                      </a:lnTo>
                      <a:lnTo>
                        <a:pt x="49" y="777"/>
                      </a:lnTo>
                      <a:lnTo>
                        <a:pt x="49" y="789"/>
                      </a:lnTo>
                      <a:lnTo>
                        <a:pt x="53" y="789"/>
                      </a:lnTo>
                      <a:lnTo>
                        <a:pt x="53" y="797"/>
                      </a:lnTo>
                      <a:lnTo>
                        <a:pt x="65" y="797"/>
                      </a:lnTo>
                      <a:lnTo>
                        <a:pt x="77" y="789"/>
                      </a:lnTo>
                      <a:lnTo>
                        <a:pt x="90" y="793"/>
                      </a:lnTo>
                      <a:lnTo>
                        <a:pt x="102" y="789"/>
                      </a:lnTo>
                      <a:lnTo>
                        <a:pt x="114" y="785"/>
                      </a:lnTo>
                      <a:lnTo>
                        <a:pt x="126" y="789"/>
                      </a:lnTo>
                      <a:lnTo>
                        <a:pt x="138" y="789"/>
                      </a:lnTo>
                      <a:lnTo>
                        <a:pt x="151" y="789"/>
                      </a:lnTo>
                      <a:lnTo>
                        <a:pt x="159" y="789"/>
                      </a:lnTo>
                      <a:lnTo>
                        <a:pt x="163" y="781"/>
                      </a:lnTo>
                      <a:lnTo>
                        <a:pt x="175" y="777"/>
                      </a:lnTo>
                      <a:lnTo>
                        <a:pt x="187" y="781"/>
                      </a:lnTo>
                      <a:lnTo>
                        <a:pt x="199" y="773"/>
                      </a:lnTo>
                      <a:lnTo>
                        <a:pt x="212" y="785"/>
                      </a:lnTo>
                      <a:lnTo>
                        <a:pt x="224" y="785"/>
                      </a:lnTo>
                      <a:lnTo>
                        <a:pt x="236" y="781"/>
                      </a:lnTo>
                      <a:lnTo>
                        <a:pt x="265" y="781"/>
                      </a:lnTo>
                      <a:lnTo>
                        <a:pt x="273" y="777"/>
                      </a:lnTo>
                      <a:lnTo>
                        <a:pt x="281" y="777"/>
                      </a:lnTo>
                      <a:lnTo>
                        <a:pt x="289" y="781"/>
                      </a:lnTo>
                      <a:lnTo>
                        <a:pt x="301" y="777"/>
                      </a:lnTo>
                      <a:lnTo>
                        <a:pt x="313" y="773"/>
                      </a:lnTo>
                      <a:lnTo>
                        <a:pt x="326" y="773"/>
                      </a:lnTo>
                      <a:lnTo>
                        <a:pt x="338" y="777"/>
                      </a:lnTo>
                      <a:lnTo>
                        <a:pt x="326" y="769"/>
                      </a:lnTo>
                      <a:lnTo>
                        <a:pt x="338" y="764"/>
                      </a:lnTo>
                      <a:lnTo>
                        <a:pt x="346" y="777"/>
                      </a:lnTo>
                      <a:lnTo>
                        <a:pt x="354" y="789"/>
                      </a:lnTo>
                      <a:lnTo>
                        <a:pt x="354" y="801"/>
                      </a:lnTo>
                      <a:lnTo>
                        <a:pt x="354" y="801"/>
                      </a:lnTo>
                      <a:lnTo>
                        <a:pt x="354" y="809"/>
                      </a:lnTo>
                      <a:lnTo>
                        <a:pt x="366" y="813"/>
                      </a:lnTo>
                      <a:lnTo>
                        <a:pt x="378" y="817"/>
                      </a:lnTo>
                      <a:lnTo>
                        <a:pt x="383" y="830"/>
                      </a:lnTo>
                      <a:lnTo>
                        <a:pt x="387" y="838"/>
                      </a:lnTo>
                      <a:lnTo>
                        <a:pt x="391" y="850"/>
                      </a:lnTo>
                      <a:lnTo>
                        <a:pt x="395" y="862"/>
                      </a:lnTo>
                      <a:lnTo>
                        <a:pt x="403" y="862"/>
                      </a:lnTo>
                      <a:lnTo>
                        <a:pt x="399" y="866"/>
                      </a:lnTo>
                      <a:lnTo>
                        <a:pt x="403" y="870"/>
                      </a:lnTo>
                      <a:lnTo>
                        <a:pt x="411" y="870"/>
                      </a:lnTo>
                      <a:lnTo>
                        <a:pt x="411" y="878"/>
                      </a:lnTo>
                      <a:lnTo>
                        <a:pt x="423" y="874"/>
                      </a:lnTo>
                      <a:lnTo>
                        <a:pt x="423" y="874"/>
                      </a:lnTo>
                      <a:lnTo>
                        <a:pt x="431" y="870"/>
                      </a:lnTo>
                      <a:lnTo>
                        <a:pt x="435" y="870"/>
                      </a:lnTo>
                      <a:lnTo>
                        <a:pt x="444" y="882"/>
                      </a:lnTo>
                      <a:lnTo>
                        <a:pt x="452" y="870"/>
                      </a:lnTo>
                      <a:lnTo>
                        <a:pt x="464" y="870"/>
                      </a:lnTo>
                      <a:close/>
                      <a:moveTo>
                        <a:pt x="427" y="866"/>
                      </a:moveTo>
                      <a:lnTo>
                        <a:pt x="419" y="866"/>
                      </a:lnTo>
                      <a:lnTo>
                        <a:pt x="419" y="866"/>
                      </a:lnTo>
                      <a:lnTo>
                        <a:pt x="427" y="866"/>
                      </a:lnTo>
                      <a:lnTo>
                        <a:pt x="427" y="86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15" name="Freeform 771">
                  <a:extLst>
                    <a:ext uri="{FF2B5EF4-FFF2-40B4-BE49-F238E27FC236}">
                      <a16:creationId xmlns:a16="http://schemas.microsoft.com/office/drawing/2014/main" id="{D5C3D1D5-0C46-4E4F-AC8D-582217A24D8C}"/>
                    </a:ext>
                  </a:extLst>
                </p:cNvPr>
                <p:cNvSpPr>
                  <a:spLocks/>
                </p:cNvSpPr>
                <p:nvPr/>
              </p:nvSpPr>
              <p:spPr bwMode="gray">
                <a:xfrm>
                  <a:off x="14723" y="8265"/>
                  <a:ext cx="1762" cy="1746"/>
                </a:xfrm>
                <a:custGeom>
                  <a:avLst/>
                  <a:gdLst>
                    <a:gd name="T0" fmla="*/ 1228 w 1762"/>
                    <a:gd name="T1" fmla="*/ 773 h 1746"/>
                    <a:gd name="T2" fmla="*/ 1241 w 1762"/>
                    <a:gd name="T3" fmla="*/ 660 h 1746"/>
                    <a:gd name="T4" fmla="*/ 1241 w 1762"/>
                    <a:gd name="T5" fmla="*/ 611 h 1746"/>
                    <a:gd name="T6" fmla="*/ 1310 w 1762"/>
                    <a:gd name="T7" fmla="*/ 635 h 1746"/>
                    <a:gd name="T8" fmla="*/ 1330 w 1762"/>
                    <a:gd name="T9" fmla="*/ 680 h 1746"/>
                    <a:gd name="T10" fmla="*/ 1464 w 1762"/>
                    <a:gd name="T11" fmla="*/ 704 h 1746"/>
                    <a:gd name="T12" fmla="*/ 1391 w 1762"/>
                    <a:gd name="T13" fmla="*/ 790 h 1746"/>
                    <a:gd name="T14" fmla="*/ 1456 w 1762"/>
                    <a:gd name="T15" fmla="*/ 794 h 1746"/>
                    <a:gd name="T16" fmla="*/ 1505 w 1762"/>
                    <a:gd name="T17" fmla="*/ 839 h 1746"/>
                    <a:gd name="T18" fmla="*/ 1542 w 1762"/>
                    <a:gd name="T19" fmla="*/ 757 h 1746"/>
                    <a:gd name="T20" fmla="*/ 1595 w 1762"/>
                    <a:gd name="T21" fmla="*/ 672 h 1746"/>
                    <a:gd name="T22" fmla="*/ 1688 w 1762"/>
                    <a:gd name="T23" fmla="*/ 550 h 1746"/>
                    <a:gd name="T24" fmla="*/ 1757 w 1762"/>
                    <a:gd name="T25" fmla="*/ 493 h 1746"/>
                    <a:gd name="T26" fmla="*/ 1688 w 1762"/>
                    <a:gd name="T27" fmla="*/ 428 h 1746"/>
                    <a:gd name="T28" fmla="*/ 1595 w 1762"/>
                    <a:gd name="T29" fmla="*/ 415 h 1746"/>
                    <a:gd name="T30" fmla="*/ 1452 w 1762"/>
                    <a:gd name="T31" fmla="*/ 513 h 1746"/>
                    <a:gd name="T32" fmla="*/ 1403 w 1762"/>
                    <a:gd name="T33" fmla="*/ 574 h 1746"/>
                    <a:gd name="T34" fmla="*/ 1277 w 1762"/>
                    <a:gd name="T35" fmla="*/ 574 h 1746"/>
                    <a:gd name="T36" fmla="*/ 1200 w 1762"/>
                    <a:gd name="T37" fmla="*/ 546 h 1746"/>
                    <a:gd name="T38" fmla="*/ 1127 w 1762"/>
                    <a:gd name="T39" fmla="*/ 598 h 1746"/>
                    <a:gd name="T40" fmla="*/ 960 w 1762"/>
                    <a:gd name="T41" fmla="*/ 533 h 1746"/>
                    <a:gd name="T42" fmla="*/ 838 w 1762"/>
                    <a:gd name="T43" fmla="*/ 505 h 1746"/>
                    <a:gd name="T44" fmla="*/ 720 w 1762"/>
                    <a:gd name="T45" fmla="*/ 428 h 1746"/>
                    <a:gd name="T46" fmla="*/ 724 w 1762"/>
                    <a:gd name="T47" fmla="*/ 330 h 1746"/>
                    <a:gd name="T48" fmla="*/ 634 w 1762"/>
                    <a:gd name="T49" fmla="*/ 249 h 1746"/>
                    <a:gd name="T50" fmla="*/ 683 w 1762"/>
                    <a:gd name="T51" fmla="*/ 192 h 1746"/>
                    <a:gd name="T52" fmla="*/ 638 w 1762"/>
                    <a:gd name="T53" fmla="*/ 70 h 1746"/>
                    <a:gd name="T54" fmla="*/ 529 w 1762"/>
                    <a:gd name="T55" fmla="*/ 45 h 1746"/>
                    <a:gd name="T56" fmla="*/ 362 w 1762"/>
                    <a:gd name="T57" fmla="*/ 53 h 1746"/>
                    <a:gd name="T58" fmla="*/ 358 w 1762"/>
                    <a:gd name="T59" fmla="*/ 159 h 1746"/>
                    <a:gd name="T60" fmla="*/ 390 w 1762"/>
                    <a:gd name="T61" fmla="*/ 240 h 1746"/>
                    <a:gd name="T62" fmla="*/ 358 w 1762"/>
                    <a:gd name="T63" fmla="*/ 326 h 1746"/>
                    <a:gd name="T64" fmla="*/ 272 w 1762"/>
                    <a:gd name="T65" fmla="*/ 440 h 1746"/>
                    <a:gd name="T66" fmla="*/ 113 w 1762"/>
                    <a:gd name="T67" fmla="*/ 517 h 1746"/>
                    <a:gd name="T68" fmla="*/ 150 w 1762"/>
                    <a:gd name="T69" fmla="*/ 660 h 1746"/>
                    <a:gd name="T70" fmla="*/ 85 w 1762"/>
                    <a:gd name="T71" fmla="*/ 741 h 1746"/>
                    <a:gd name="T72" fmla="*/ 16 w 1762"/>
                    <a:gd name="T73" fmla="*/ 794 h 1746"/>
                    <a:gd name="T74" fmla="*/ 109 w 1762"/>
                    <a:gd name="T75" fmla="*/ 851 h 1746"/>
                    <a:gd name="T76" fmla="*/ 130 w 1762"/>
                    <a:gd name="T77" fmla="*/ 957 h 1746"/>
                    <a:gd name="T78" fmla="*/ 248 w 1762"/>
                    <a:gd name="T79" fmla="*/ 879 h 1746"/>
                    <a:gd name="T80" fmla="*/ 293 w 1762"/>
                    <a:gd name="T81" fmla="*/ 904 h 1746"/>
                    <a:gd name="T82" fmla="*/ 276 w 1762"/>
                    <a:gd name="T83" fmla="*/ 993 h 1746"/>
                    <a:gd name="T84" fmla="*/ 284 w 1762"/>
                    <a:gd name="T85" fmla="*/ 1070 h 1746"/>
                    <a:gd name="T86" fmla="*/ 309 w 1762"/>
                    <a:gd name="T87" fmla="*/ 1225 h 1746"/>
                    <a:gd name="T88" fmla="*/ 374 w 1762"/>
                    <a:gd name="T89" fmla="*/ 1355 h 1746"/>
                    <a:gd name="T90" fmla="*/ 402 w 1762"/>
                    <a:gd name="T91" fmla="*/ 1461 h 1746"/>
                    <a:gd name="T92" fmla="*/ 463 w 1762"/>
                    <a:gd name="T93" fmla="*/ 1571 h 1746"/>
                    <a:gd name="T94" fmla="*/ 492 w 1762"/>
                    <a:gd name="T95" fmla="*/ 1669 h 1746"/>
                    <a:gd name="T96" fmla="*/ 602 w 1762"/>
                    <a:gd name="T97" fmla="*/ 1701 h 1746"/>
                    <a:gd name="T98" fmla="*/ 671 w 1762"/>
                    <a:gd name="T99" fmla="*/ 1612 h 1746"/>
                    <a:gd name="T100" fmla="*/ 704 w 1762"/>
                    <a:gd name="T101" fmla="*/ 1506 h 1746"/>
                    <a:gd name="T102" fmla="*/ 728 w 1762"/>
                    <a:gd name="T103" fmla="*/ 1400 h 1746"/>
                    <a:gd name="T104" fmla="*/ 769 w 1762"/>
                    <a:gd name="T105" fmla="*/ 1270 h 1746"/>
                    <a:gd name="T106" fmla="*/ 874 w 1762"/>
                    <a:gd name="T107" fmla="*/ 1180 h 1746"/>
                    <a:gd name="T108" fmla="*/ 1013 w 1762"/>
                    <a:gd name="T109" fmla="*/ 1054 h 1746"/>
                    <a:gd name="T110" fmla="*/ 1086 w 1762"/>
                    <a:gd name="T111" fmla="*/ 1001 h 1746"/>
                    <a:gd name="T112" fmla="*/ 1155 w 1762"/>
                    <a:gd name="T113" fmla="*/ 912 h 1746"/>
                    <a:gd name="T114" fmla="*/ 1208 w 1762"/>
                    <a:gd name="T115" fmla="*/ 912 h 1746"/>
                    <a:gd name="T116" fmla="*/ 1228 w 1762"/>
                    <a:gd name="T117" fmla="*/ 916 h 1746"/>
                    <a:gd name="T118" fmla="*/ 1249 w 1762"/>
                    <a:gd name="T119" fmla="*/ 900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2" h="1746">
                      <a:moveTo>
                        <a:pt x="1257" y="871"/>
                      </a:moveTo>
                      <a:lnTo>
                        <a:pt x="1257" y="859"/>
                      </a:lnTo>
                      <a:lnTo>
                        <a:pt x="1253" y="851"/>
                      </a:lnTo>
                      <a:lnTo>
                        <a:pt x="1253" y="847"/>
                      </a:lnTo>
                      <a:lnTo>
                        <a:pt x="1253" y="843"/>
                      </a:lnTo>
                      <a:lnTo>
                        <a:pt x="1253" y="834"/>
                      </a:lnTo>
                      <a:lnTo>
                        <a:pt x="1249" y="826"/>
                      </a:lnTo>
                      <a:lnTo>
                        <a:pt x="1249" y="818"/>
                      </a:lnTo>
                      <a:lnTo>
                        <a:pt x="1249" y="818"/>
                      </a:lnTo>
                      <a:lnTo>
                        <a:pt x="1253" y="810"/>
                      </a:lnTo>
                      <a:lnTo>
                        <a:pt x="1241" y="806"/>
                      </a:lnTo>
                      <a:lnTo>
                        <a:pt x="1241" y="798"/>
                      </a:lnTo>
                      <a:lnTo>
                        <a:pt x="1245" y="790"/>
                      </a:lnTo>
                      <a:lnTo>
                        <a:pt x="1241" y="790"/>
                      </a:lnTo>
                      <a:lnTo>
                        <a:pt x="1233" y="782"/>
                      </a:lnTo>
                      <a:lnTo>
                        <a:pt x="1228" y="773"/>
                      </a:lnTo>
                      <a:lnTo>
                        <a:pt x="1245" y="753"/>
                      </a:lnTo>
                      <a:lnTo>
                        <a:pt x="1245" y="737"/>
                      </a:lnTo>
                      <a:lnTo>
                        <a:pt x="1216" y="737"/>
                      </a:lnTo>
                      <a:lnTo>
                        <a:pt x="1212" y="725"/>
                      </a:lnTo>
                      <a:lnTo>
                        <a:pt x="1200" y="716"/>
                      </a:lnTo>
                      <a:lnTo>
                        <a:pt x="1208" y="696"/>
                      </a:lnTo>
                      <a:lnTo>
                        <a:pt x="1212" y="700"/>
                      </a:lnTo>
                      <a:lnTo>
                        <a:pt x="1220" y="696"/>
                      </a:lnTo>
                      <a:lnTo>
                        <a:pt x="1220" y="692"/>
                      </a:lnTo>
                      <a:lnTo>
                        <a:pt x="1224" y="680"/>
                      </a:lnTo>
                      <a:lnTo>
                        <a:pt x="1233" y="680"/>
                      </a:lnTo>
                      <a:lnTo>
                        <a:pt x="1241" y="684"/>
                      </a:lnTo>
                      <a:lnTo>
                        <a:pt x="1253" y="684"/>
                      </a:lnTo>
                      <a:lnTo>
                        <a:pt x="1257" y="676"/>
                      </a:lnTo>
                      <a:lnTo>
                        <a:pt x="1245" y="664"/>
                      </a:lnTo>
                      <a:lnTo>
                        <a:pt x="1241" y="660"/>
                      </a:lnTo>
                      <a:lnTo>
                        <a:pt x="1228" y="664"/>
                      </a:lnTo>
                      <a:lnTo>
                        <a:pt x="1224" y="651"/>
                      </a:lnTo>
                      <a:lnTo>
                        <a:pt x="1224" y="651"/>
                      </a:lnTo>
                      <a:lnTo>
                        <a:pt x="1212" y="643"/>
                      </a:lnTo>
                      <a:lnTo>
                        <a:pt x="1204" y="631"/>
                      </a:lnTo>
                      <a:lnTo>
                        <a:pt x="1208" y="619"/>
                      </a:lnTo>
                      <a:lnTo>
                        <a:pt x="1212" y="619"/>
                      </a:lnTo>
                      <a:lnTo>
                        <a:pt x="1216" y="611"/>
                      </a:lnTo>
                      <a:lnTo>
                        <a:pt x="1228" y="607"/>
                      </a:lnTo>
                      <a:lnTo>
                        <a:pt x="1224" y="603"/>
                      </a:lnTo>
                      <a:lnTo>
                        <a:pt x="1216" y="598"/>
                      </a:lnTo>
                      <a:lnTo>
                        <a:pt x="1220" y="590"/>
                      </a:lnTo>
                      <a:lnTo>
                        <a:pt x="1224" y="594"/>
                      </a:lnTo>
                      <a:lnTo>
                        <a:pt x="1224" y="594"/>
                      </a:lnTo>
                      <a:lnTo>
                        <a:pt x="1237" y="607"/>
                      </a:lnTo>
                      <a:lnTo>
                        <a:pt x="1241" y="611"/>
                      </a:lnTo>
                      <a:lnTo>
                        <a:pt x="1245" y="611"/>
                      </a:lnTo>
                      <a:lnTo>
                        <a:pt x="1253" y="611"/>
                      </a:lnTo>
                      <a:lnTo>
                        <a:pt x="1253" y="615"/>
                      </a:lnTo>
                      <a:lnTo>
                        <a:pt x="1257" y="615"/>
                      </a:lnTo>
                      <a:lnTo>
                        <a:pt x="1249" y="603"/>
                      </a:lnTo>
                      <a:lnTo>
                        <a:pt x="1265" y="607"/>
                      </a:lnTo>
                      <a:lnTo>
                        <a:pt x="1265" y="619"/>
                      </a:lnTo>
                      <a:lnTo>
                        <a:pt x="1277" y="627"/>
                      </a:lnTo>
                      <a:lnTo>
                        <a:pt x="1281" y="627"/>
                      </a:lnTo>
                      <a:lnTo>
                        <a:pt x="1294" y="623"/>
                      </a:lnTo>
                      <a:lnTo>
                        <a:pt x="1298" y="619"/>
                      </a:lnTo>
                      <a:lnTo>
                        <a:pt x="1302" y="623"/>
                      </a:lnTo>
                      <a:lnTo>
                        <a:pt x="1306" y="627"/>
                      </a:lnTo>
                      <a:lnTo>
                        <a:pt x="1306" y="631"/>
                      </a:lnTo>
                      <a:lnTo>
                        <a:pt x="1306" y="635"/>
                      </a:lnTo>
                      <a:lnTo>
                        <a:pt x="1310" y="635"/>
                      </a:lnTo>
                      <a:lnTo>
                        <a:pt x="1306" y="635"/>
                      </a:lnTo>
                      <a:lnTo>
                        <a:pt x="1306" y="643"/>
                      </a:lnTo>
                      <a:lnTo>
                        <a:pt x="1306" y="643"/>
                      </a:lnTo>
                      <a:lnTo>
                        <a:pt x="1306" y="647"/>
                      </a:lnTo>
                      <a:lnTo>
                        <a:pt x="1306" y="651"/>
                      </a:lnTo>
                      <a:lnTo>
                        <a:pt x="1310" y="655"/>
                      </a:lnTo>
                      <a:lnTo>
                        <a:pt x="1310" y="655"/>
                      </a:lnTo>
                      <a:lnTo>
                        <a:pt x="1306" y="660"/>
                      </a:lnTo>
                      <a:lnTo>
                        <a:pt x="1306" y="660"/>
                      </a:lnTo>
                      <a:lnTo>
                        <a:pt x="1306" y="664"/>
                      </a:lnTo>
                      <a:lnTo>
                        <a:pt x="1306" y="668"/>
                      </a:lnTo>
                      <a:lnTo>
                        <a:pt x="1306" y="672"/>
                      </a:lnTo>
                      <a:lnTo>
                        <a:pt x="1310" y="676"/>
                      </a:lnTo>
                      <a:lnTo>
                        <a:pt x="1318" y="676"/>
                      </a:lnTo>
                      <a:lnTo>
                        <a:pt x="1318" y="676"/>
                      </a:lnTo>
                      <a:lnTo>
                        <a:pt x="1330" y="680"/>
                      </a:lnTo>
                      <a:lnTo>
                        <a:pt x="1330" y="680"/>
                      </a:lnTo>
                      <a:lnTo>
                        <a:pt x="1342" y="684"/>
                      </a:lnTo>
                      <a:lnTo>
                        <a:pt x="1346" y="684"/>
                      </a:lnTo>
                      <a:lnTo>
                        <a:pt x="1359" y="684"/>
                      </a:lnTo>
                      <a:lnTo>
                        <a:pt x="1371" y="684"/>
                      </a:lnTo>
                      <a:lnTo>
                        <a:pt x="1379" y="680"/>
                      </a:lnTo>
                      <a:lnTo>
                        <a:pt x="1391" y="680"/>
                      </a:lnTo>
                      <a:lnTo>
                        <a:pt x="1395" y="680"/>
                      </a:lnTo>
                      <a:lnTo>
                        <a:pt x="1408" y="684"/>
                      </a:lnTo>
                      <a:lnTo>
                        <a:pt x="1420" y="684"/>
                      </a:lnTo>
                      <a:lnTo>
                        <a:pt x="1424" y="684"/>
                      </a:lnTo>
                      <a:lnTo>
                        <a:pt x="1440" y="680"/>
                      </a:lnTo>
                      <a:lnTo>
                        <a:pt x="1448" y="688"/>
                      </a:lnTo>
                      <a:lnTo>
                        <a:pt x="1460" y="692"/>
                      </a:lnTo>
                      <a:lnTo>
                        <a:pt x="1460" y="696"/>
                      </a:lnTo>
                      <a:lnTo>
                        <a:pt x="1464" y="704"/>
                      </a:lnTo>
                      <a:lnTo>
                        <a:pt x="1460" y="704"/>
                      </a:lnTo>
                      <a:lnTo>
                        <a:pt x="1452" y="700"/>
                      </a:lnTo>
                      <a:lnTo>
                        <a:pt x="1452" y="704"/>
                      </a:lnTo>
                      <a:lnTo>
                        <a:pt x="1452" y="712"/>
                      </a:lnTo>
                      <a:lnTo>
                        <a:pt x="1448" y="725"/>
                      </a:lnTo>
                      <a:lnTo>
                        <a:pt x="1444" y="725"/>
                      </a:lnTo>
                      <a:lnTo>
                        <a:pt x="1432" y="737"/>
                      </a:lnTo>
                      <a:lnTo>
                        <a:pt x="1432" y="749"/>
                      </a:lnTo>
                      <a:lnTo>
                        <a:pt x="1420" y="749"/>
                      </a:lnTo>
                      <a:lnTo>
                        <a:pt x="1416" y="745"/>
                      </a:lnTo>
                      <a:lnTo>
                        <a:pt x="1412" y="753"/>
                      </a:lnTo>
                      <a:lnTo>
                        <a:pt x="1399" y="753"/>
                      </a:lnTo>
                      <a:lnTo>
                        <a:pt x="1395" y="757"/>
                      </a:lnTo>
                      <a:lnTo>
                        <a:pt x="1391" y="769"/>
                      </a:lnTo>
                      <a:lnTo>
                        <a:pt x="1387" y="782"/>
                      </a:lnTo>
                      <a:lnTo>
                        <a:pt x="1391" y="790"/>
                      </a:lnTo>
                      <a:lnTo>
                        <a:pt x="1395" y="802"/>
                      </a:lnTo>
                      <a:lnTo>
                        <a:pt x="1395" y="818"/>
                      </a:lnTo>
                      <a:lnTo>
                        <a:pt x="1399" y="818"/>
                      </a:lnTo>
                      <a:lnTo>
                        <a:pt x="1408" y="810"/>
                      </a:lnTo>
                      <a:lnTo>
                        <a:pt x="1412" y="822"/>
                      </a:lnTo>
                      <a:lnTo>
                        <a:pt x="1412" y="822"/>
                      </a:lnTo>
                      <a:lnTo>
                        <a:pt x="1420" y="822"/>
                      </a:lnTo>
                      <a:lnTo>
                        <a:pt x="1424" y="810"/>
                      </a:lnTo>
                      <a:lnTo>
                        <a:pt x="1424" y="798"/>
                      </a:lnTo>
                      <a:lnTo>
                        <a:pt x="1436" y="790"/>
                      </a:lnTo>
                      <a:lnTo>
                        <a:pt x="1432" y="778"/>
                      </a:lnTo>
                      <a:lnTo>
                        <a:pt x="1440" y="782"/>
                      </a:lnTo>
                      <a:lnTo>
                        <a:pt x="1448" y="773"/>
                      </a:lnTo>
                      <a:lnTo>
                        <a:pt x="1452" y="773"/>
                      </a:lnTo>
                      <a:lnTo>
                        <a:pt x="1452" y="782"/>
                      </a:lnTo>
                      <a:lnTo>
                        <a:pt x="1456" y="794"/>
                      </a:lnTo>
                      <a:lnTo>
                        <a:pt x="1460" y="802"/>
                      </a:lnTo>
                      <a:lnTo>
                        <a:pt x="1460" y="806"/>
                      </a:lnTo>
                      <a:lnTo>
                        <a:pt x="1460" y="818"/>
                      </a:lnTo>
                      <a:lnTo>
                        <a:pt x="1464" y="830"/>
                      </a:lnTo>
                      <a:lnTo>
                        <a:pt x="1469" y="839"/>
                      </a:lnTo>
                      <a:lnTo>
                        <a:pt x="1469" y="851"/>
                      </a:lnTo>
                      <a:lnTo>
                        <a:pt x="1473" y="863"/>
                      </a:lnTo>
                      <a:lnTo>
                        <a:pt x="1473" y="875"/>
                      </a:lnTo>
                      <a:lnTo>
                        <a:pt x="1473" y="887"/>
                      </a:lnTo>
                      <a:lnTo>
                        <a:pt x="1485" y="879"/>
                      </a:lnTo>
                      <a:lnTo>
                        <a:pt x="1489" y="879"/>
                      </a:lnTo>
                      <a:lnTo>
                        <a:pt x="1497" y="883"/>
                      </a:lnTo>
                      <a:lnTo>
                        <a:pt x="1505" y="871"/>
                      </a:lnTo>
                      <a:lnTo>
                        <a:pt x="1509" y="859"/>
                      </a:lnTo>
                      <a:lnTo>
                        <a:pt x="1505" y="851"/>
                      </a:lnTo>
                      <a:lnTo>
                        <a:pt x="1505" y="839"/>
                      </a:lnTo>
                      <a:lnTo>
                        <a:pt x="1501" y="834"/>
                      </a:lnTo>
                      <a:lnTo>
                        <a:pt x="1505" y="822"/>
                      </a:lnTo>
                      <a:lnTo>
                        <a:pt x="1517" y="818"/>
                      </a:lnTo>
                      <a:lnTo>
                        <a:pt x="1517" y="818"/>
                      </a:lnTo>
                      <a:lnTo>
                        <a:pt x="1517" y="814"/>
                      </a:lnTo>
                      <a:lnTo>
                        <a:pt x="1513" y="818"/>
                      </a:lnTo>
                      <a:lnTo>
                        <a:pt x="1517" y="814"/>
                      </a:lnTo>
                      <a:lnTo>
                        <a:pt x="1521" y="802"/>
                      </a:lnTo>
                      <a:lnTo>
                        <a:pt x="1521" y="790"/>
                      </a:lnTo>
                      <a:lnTo>
                        <a:pt x="1521" y="782"/>
                      </a:lnTo>
                      <a:lnTo>
                        <a:pt x="1526" y="778"/>
                      </a:lnTo>
                      <a:lnTo>
                        <a:pt x="1521" y="773"/>
                      </a:lnTo>
                      <a:lnTo>
                        <a:pt x="1521" y="765"/>
                      </a:lnTo>
                      <a:lnTo>
                        <a:pt x="1517" y="757"/>
                      </a:lnTo>
                      <a:lnTo>
                        <a:pt x="1530" y="761"/>
                      </a:lnTo>
                      <a:lnTo>
                        <a:pt x="1542" y="757"/>
                      </a:lnTo>
                      <a:lnTo>
                        <a:pt x="1554" y="761"/>
                      </a:lnTo>
                      <a:lnTo>
                        <a:pt x="1562" y="765"/>
                      </a:lnTo>
                      <a:lnTo>
                        <a:pt x="1566" y="765"/>
                      </a:lnTo>
                      <a:lnTo>
                        <a:pt x="1562" y="765"/>
                      </a:lnTo>
                      <a:lnTo>
                        <a:pt x="1566" y="765"/>
                      </a:lnTo>
                      <a:lnTo>
                        <a:pt x="1566" y="769"/>
                      </a:lnTo>
                      <a:lnTo>
                        <a:pt x="1570" y="757"/>
                      </a:lnTo>
                      <a:lnTo>
                        <a:pt x="1574" y="745"/>
                      </a:lnTo>
                      <a:lnTo>
                        <a:pt x="1574" y="741"/>
                      </a:lnTo>
                      <a:lnTo>
                        <a:pt x="1582" y="729"/>
                      </a:lnTo>
                      <a:lnTo>
                        <a:pt x="1587" y="716"/>
                      </a:lnTo>
                      <a:lnTo>
                        <a:pt x="1595" y="712"/>
                      </a:lnTo>
                      <a:lnTo>
                        <a:pt x="1595" y="704"/>
                      </a:lnTo>
                      <a:lnTo>
                        <a:pt x="1603" y="692"/>
                      </a:lnTo>
                      <a:lnTo>
                        <a:pt x="1595" y="680"/>
                      </a:lnTo>
                      <a:lnTo>
                        <a:pt x="1595" y="672"/>
                      </a:lnTo>
                      <a:lnTo>
                        <a:pt x="1599" y="664"/>
                      </a:lnTo>
                      <a:lnTo>
                        <a:pt x="1611" y="655"/>
                      </a:lnTo>
                      <a:lnTo>
                        <a:pt x="1611" y="655"/>
                      </a:lnTo>
                      <a:lnTo>
                        <a:pt x="1619" y="647"/>
                      </a:lnTo>
                      <a:lnTo>
                        <a:pt x="1619" y="639"/>
                      </a:lnTo>
                      <a:lnTo>
                        <a:pt x="1627" y="627"/>
                      </a:lnTo>
                      <a:lnTo>
                        <a:pt x="1623" y="619"/>
                      </a:lnTo>
                      <a:lnTo>
                        <a:pt x="1623" y="607"/>
                      </a:lnTo>
                      <a:lnTo>
                        <a:pt x="1627" y="594"/>
                      </a:lnTo>
                      <a:lnTo>
                        <a:pt x="1631" y="586"/>
                      </a:lnTo>
                      <a:lnTo>
                        <a:pt x="1644" y="582"/>
                      </a:lnTo>
                      <a:lnTo>
                        <a:pt x="1644" y="582"/>
                      </a:lnTo>
                      <a:lnTo>
                        <a:pt x="1660" y="570"/>
                      </a:lnTo>
                      <a:lnTo>
                        <a:pt x="1672" y="566"/>
                      </a:lnTo>
                      <a:lnTo>
                        <a:pt x="1680" y="554"/>
                      </a:lnTo>
                      <a:lnTo>
                        <a:pt x="1688" y="550"/>
                      </a:lnTo>
                      <a:lnTo>
                        <a:pt x="1701" y="546"/>
                      </a:lnTo>
                      <a:lnTo>
                        <a:pt x="1713" y="546"/>
                      </a:lnTo>
                      <a:lnTo>
                        <a:pt x="1721" y="542"/>
                      </a:lnTo>
                      <a:lnTo>
                        <a:pt x="1729" y="554"/>
                      </a:lnTo>
                      <a:lnTo>
                        <a:pt x="1741" y="558"/>
                      </a:lnTo>
                      <a:lnTo>
                        <a:pt x="1749" y="558"/>
                      </a:lnTo>
                      <a:lnTo>
                        <a:pt x="1741" y="546"/>
                      </a:lnTo>
                      <a:lnTo>
                        <a:pt x="1737" y="542"/>
                      </a:lnTo>
                      <a:lnTo>
                        <a:pt x="1733" y="550"/>
                      </a:lnTo>
                      <a:lnTo>
                        <a:pt x="1737" y="542"/>
                      </a:lnTo>
                      <a:lnTo>
                        <a:pt x="1733" y="533"/>
                      </a:lnTo>
                      <a:lnTo>
                        <a:pt x="1733" y="521"/>
                      </a:lnTo>
                      <a:lnTo>
                        <a:pt x="1741" y="517"/>
                      </a:lnTo>
                      <a:lnTo>
                        <a:pt x="1753" y="505"/>
                      </a:lnTo>
                      <a:lnTo>
                        <a:pt x="1762" y="501"/>
                      </a:lnTo>
                      <a:lnTo>
                        <a:pt x="1757" y="493"/>
                      </a:lnTo>
                      <a:lnTo>
                        <a:pt x="1757" y="485"/>
                      </a:lnTo>
                      <a:lnTo>
                        <a:pt x="1753" y="480"/>
                      </a:lnTo>
                      <a:lnTo>
                        <a:pt x="1741" y="476"/>
                      </a:lnTo>
                      <a:lnTo>
                        <a:pt x="1741" y="476"/>
                      </a:lnTo>
                      <a:lnTo>
                        <a:pt x="1733" y="476"/>
                      </a:lnTo>
                      <a:lnTo>
                        <a:pt x="1721" y="472"/>
                      </a:lnTo>
                      <a:lnTo>
                        <a:pt x="1721" y="472"/>
                      </a:lnTo>
                      <a:lnTo>
                        <a:pt x="1709" y="472"/>
                      </a:lnTo>
                      <a:lnTo>
                        <a:pt x="1696" y="472"/>
                      </a:lnTo>
                      <a:lnTo>
                        <a:pt x="1705" y="460"/>
                      </a:lnTo>
                      <a:lnTo>
                        <a:pt x="1713" y="448"/>
                      </a:lnTo>
                      <a:lnTo>
                        <a:pt x="1713" y="440"/>
                      </a:lnTo>
                      <a:lnTo>
                        <a:pt x="1709" y="428"/>
                      </a:lnTo>
                      <a:lnTo>
                        <a:pt x="1701" y="432"/>
                      </a:lnTo>
                      <a:lnTo>
                        <a:pt x="1688" y="436"/>
                      </a:lnTo>
                      <a:lnTo>
                        <a:pt x="1688" y="428"/>
                      </a:lnTo>
                      <a:lnTo>
                        <a:pt x="1701" y="419"/>
                      </a:lnTo>
                      <a:lnTo>
                        <a:pt x="1696" y="419"/>
                      </a:lnTo>
                      <a:lnTo>
                        <a:pt x="1688" y="411"/>
                      </a:lnTo>
                      <a:lnTo>
                        <a:pt x="1684" y="403"/>
                      </a:lnTo>
                      <a:lnTo>
                        <a:pt x="1672" y="407"/>
                      </a:lnTo>
                      <a:lnTo>
                        <a:pt x="1664" y="411"/>
                      </a:lnTo>
                      <a:lnTo>
                        <a:pt x="1652" y="419"/>
                      </a:lnTo>
                      <a:lnTo>
                        <a:pt x="1644" y="432"/>
                      </a:lnTo>
                      <a:lnTo>
                        <a:pt x="1631" y="428"/>
                      </a:lnTo>
                      <a:lnTo>
                        <a:pt x="1619" y="424"/>
                      </a:lnTo>
                      <a:lnTo>
                        <a:pt x="1619" y="424"/>
                      </a:lnTo>
                      <a:lnTo>
                        <a:pt x="1619" y="428"/>
                      </a:lnTo>
                      <a:lnTo>
                        <a:pt x="1619" y="424"/>
                      </a:lnTo>
                      <a:lnTo>
                        <a:pt x="1607" y="424"/>
                      </a:lnTo>
                      <a:lnTo>
                        <a:pt x="1595" y="411"/>
                      </a:lnTo>
                      <a:lnTo>
                        <a:pt x="1595" y="415"/>
                      </a:lnTo>
                      <a:lnTo>
                        <a:pt x="1582" y="419"/>
                      </a:lnTo>
                      <a:lnTo>
                        <a:pt x="1570" y="428"/>
                      </a:lnTo>
                      <a:lnTo>
                        <a:pt x="1566" y="436"/>
                      </a:lnTo>
                      <a:lnTo>
                        <a:pt x="1554" y="444"/>
                      </a:lnTo>
                      <a:lnTo>
                        <a:pt x="1546" y="452"/>
                      </a:lnTo>
                      <a:lnTo>
                        <a:pt x="1534" y="456"/>
                      </a:lnTo>
                      <a:lnTo>
                        <a:pt x="1521" y="456"/>
                      </a:lnTo>
                      <a:lnTo>
                        <a:pt x="1509" y="460"/>
                      </a:lnTo>
                      <a:lnTo>
                        <a:pt x="1505" y="472"/>
                      </a:lnTo>
                      <a:lnTo>
                        <a:pt x="1505" y="476"/>
                      </a:lnTo>
                      <a:lnTo>
                        <a:pt x="1493" y="480"/>
                      </a:lnTo>
                      <a:lnTo>
                        <a:pt x="1489" y="489"/>
                      </a:lnTo>
                      <a:lnTo>
                        <a:pt x="1477" y="493"/>
                      </a:lnTo>
                      <a:lnTo>
                        <a:pt x="1473" y="505"/>
                      </a:lnTo>
                      <a:lnTo>
                        <a:pt x="1464" y="509"/>
                      </a:lnTo>
                      <a:lnTo>
                        <a:pt x="1452" y="513"/>
                      </a:lnTo>
                      <a:lnTo>
                        <a:pt x="1444" y="513"/>
                      </a:lnTo>
                      <a:lnTo>
                        <a:pt x="1432" y="517"/>
                      </a:lnTo>
                      <a:lnTo>
                        <a:pt x="1424" y="517"/>
                      </a:lnTo>
                      <a:lnTo>
                        <a:pt x="1416" y="517"/>
                      </a:lnTo>
                      <a:lnTo>
                        <a:pt x="1412" y="521"/>
                      </a:lnTo>
                      <a:lnTo>
                        <a:pt x="1416" y="533"/>
                      </a:lnTo>
                      <a:lnTo>
                        <a:pt x="1420" y="533"/>
                      </a:lnTo>
                      <a:lnTo>
                        <a:pt x="1432" y="533"/>
                      </a:lnTo>
                      <a:lnTo>
                        <a:pt x="1444" y="542"/>
                      </a:lnTo>
                      <a:lnTo>
                        <a:pt x="1440" y="554"/>
                      </a:lnTo>
                      <a:lnTo>
                        <a:pt x="1436" y="558"/>
                      </a:lnTo>
                      <a:lnTo>
                        <a:pt x="1444" y="570"/>
                      </a:lnTo>
                      <a:lnTo>
                        <a:pt x="1440" y="574"/>
                      </a:lnTo>
                      <a:lnTo>
                        <a:pt x="1428" y="574"/>
                      </a:lnTo>
                      <a:lnTo>
                        <a:pt x="1420" y="578"/>
                      </a:lnTo>
                      <a:lnTo>
                        <a:pt x="1403" y="574"/>
                      </a:lnTo>
                      <a:lnTo>
                        <a:pt x="1399" y="578"/>
                      </a:lnTo>
                      <a:lnTo>
                        <a:pt x="1387" y="578"/>
                      </a:lnTo>
                      <a:lnTo>
                        <a:pt x="1375" y="578"/>
                      </a:lnTo>
                      <a:lnTo>
                        <a:pt x="1371" y="578"/>
                      </a:lnTo>
                      <a:lnTo>
                        <a:pt x="1359" y="578"/>
                      </a:lnTo>
                      <a:lnTo>
                        <a:pt x="1346" y="574"/>
                      </a:lnTo>
                      <a:lnTo>
                        <a:pt x="1338" y="570"/>
                      </a:lnTo>
                      <a:lnTo>
                        <a:pt x="1326" y="574"/>
                      </a:lnTo>
                      <a:lnTo>
                        <a:pt x="1318" y="582"/>
                      </a:lnTo>
                      <a:lnTo>
                        <a:pt x="1310" y="582"/>
                      </a:lnTo>
                      <a:lnTo>
                        <a:pt x="1306" y="582"/>
                      </a:lnTo>
                      <a:lnTo>
                        <a:pt x="1294" y="582"/>
                      </a:lnTo>
                      <a:lnTo>
                        <a:pt x="1294" y="578"/>
                      </a:lnTo>
                      <a:lnTo>
                        <a:pt x="1294" y="578"/>
                      </a:lnTo>
                      <a:lnTo>
                        <a:pt x="1277" y="574"/>
                      </a:lnTo>
                      <a:lnTo>
                        <a:pt x="1277" y="574"/>
                      </a:lnTo>
                      <a:lnTo>
                        <a:pt x="1265" y="574"/>
                      </a:lnTo>
                      <a:lnTo>
                        <a:pt x="1253" y="570"/>
                      </a:lnTo>
                      <a:lnTo>
                        <a:pt x="1249" y="558"/>
                      </a:lnTo>
                      <a:lnTo>
                        <a:pt x="1241" y="554"/>
                      </a:lnTo>
                      <a:lnTo>
                        <a:pt x="1249" y="546"/>
                      </a:lnTo>
                      <a:lnTo>
                        <a:pt x="1245" y="542"/>
                      </a:lnTo>
                      <a:lnTo>
                        <a:pt x="1241" y="529"/>
                      </a:lnTo>
                      <a:lnTo>
                        <a:pt x="1245" y="517"/>
                      </a:lnTo>
                      <a:lnTo>
                        <a:pt x="1249" y="505"/>
                      </a:lnTo>
                      <a:lnTo>
                        <a:pt x="1241" y="497"/>
                      </a:lnTo>
                      <a:lnTo>
                        <a:pt x="1228" y="497"/>
                      </a:lnTo>
                      <a:lnTo>
                        <a:pt x="1216" y="501"/>
                      </a:lnTo>
                      <a:lnTo>
                        <a:pt x="1204" y="509"/>
                      </a:lnTo>
                      <a:lnTo>
                        <a:pt x="1204" y="521"/>
                      </a:lnTo>
                      <a:lnTo>
                        <a:pt x="1196" y="533"/>
                      </a:lnTo>
                      <a:lnTo>
                        <a:pt x="1200" y="546"/>
                      </a:lnTo>
                      <a:lnTo>
                        <a:pt x="1196" y="550"/>
                      </a:lnTo>
                      <a:lnTo>
                        <a:pt x="1196" y="550"/>
                      </a:lnTo>
                      <a:lnTo>
                        <a:pt x="1200" y="562"/>
                      </a:lnTo>
                      <a:lnTo>
                        <a:pt x="1204" y="574"/>
                      </a:lnTo>
                      <a:lnTo>
                        <a:pt x="1204" y="586"/>
                      </a:lnTo>
                      <a:lnTo>
                        <a:pt x="1204" y="586"/>
                      </a:lnTo>
                      <a:lnTo>
                        <a:pt x="1200" y="594"/>
                      </a:lnTo>
                      <a:lnTo>
                        <a:pt x="1188" y="603"/>
                      </a:lnTo>
                      <a:lnTo>
                        <a:pt x="1180" y="603"/>
                      </a:lnTo>
                      <a:lnTo>
                        <a:pt x="1176" y="603"/>
                      </a:lnTo>
                      <a:lnTo>
                        <a:pt x="1163" y="603"/>
                      </a:lnTo>
                      <a:lnTo>
                        <a:pt x="1151" y="603"/>
                      </a:lnTo>
                      <a:lnTo>
                        <a:pt x="1139" y="590"/>
                      </a:lnTo>
                      <a:lnTo>
                        <a:pt x="1131" y="594"/>
                      </a:lnTo>
                      <a:lnTo>
                        <a:pt x="1131" y="594"/>
                      </a:lnTo>
                      <a:lnTo>
                        <a:pt x="1127" y="598"/>
                      </a:lnTo>
                      <a:lnTo>
                        <a:pt x="1123" y="603"/>
                      </a:lnTo>
                      <a:lnTo>
                        <a:pt x="1110" y="598"/>
                      </a:lnTo>
                      <a:lnTo>
                        <a:pt x="1102" y="594"/>
                      </a:lnTo>
                      <a:lnTo>
                        <a:pt x="1082" y="590"/>
                      </a:lnTo>
                      <a:lnTo>
                        <a:pt x="1062" y="590"/>
                      </a:lnTo>
                      <a:lnTo>
                        <a:pt x="1058" y="578"/>
                      </a:lnTo>
                      <a:lnTo>
                        <a:pt x="1045" y="574"/>
                      </a:lnTo>
                      <a:lnTo>
                        <a:pt x="1037" y="582"/>
                      </a:lnTo>
                      <a:lnTo>
                        <a:pt x="1025" y="574"/>
                      </a:lnTo>
                      <a:lnTo>
                        <a:pt x="1013" y="570"/>
                      </a:lnTo>
                      <a:lnTo>
                        <a:pt x="1009" y="566"/>
                      </a:lnTo>
                      <a:lnTo>
                        <a:pt x="997" y="562"/>
                      </a:lnTo>
                      <a:lnTo>
                        <a:pt x="997" y="550"/>
                      </a:lnTo>
                      <a:lnTo>
                        <a:pt x="984" y="542"/>
                      </a:lnTo>
                      <a:lnTo>
                        <a:pt x="972" y="537"/>
                      </a:lnTo>
                      <a:lnTo>
                        <a:pt x="960" y="533"/>
                      </a:lnTo>
                      <a:lnTo>
                        <a:pt x="948" y="533"/>
                      </a:lnTo>
                      <a:lnTo>
                        <a:pt x="948" y="537"/>
                      </a:lnTo>
                      <a:lnTo>
                        <a:pt x="944" y="537"/>
                      </a:lnTo>
                      <a:lnTo>
                        <a:pt x="948" y="542"/>
                      </a:lnTo>
                      <a:lnTo>
                        <a:pt x="944" y="542"/>
                      </a:lnTo>
                      <a:lnTo>
                        <a:pt x="931" y="533"/>
                      </a:lnTo>
                      <a:lnTo>
                        <a:pt x="923" y="533"/>
                      </a:lnTo>
                      <a:lnTo>
                        <a:pt x="911" y="542"/>
                      </a:lnTo>
                      <a:lnTo>
                        <a:pt x="899" y="533"/>
                      </a:lnTo>
                      <a:lnTo>
                        <a:pt x="887" y="533"/>
                      </a:lnTo>
                      <a:lnTo>
                        <a:pt x="879" y="521"/>
                      </a:lnTo>
                      <a:lnTo>
                        <a:pt x="874" y="517"/>
                      </a:lnTo>
                      <a:lnTo>
                        <a:pt x="862" y="521"/>
                      </a:lnTo>
                      <a:lnTo>
                        <a:pt x="850" y="513"/>
                      </a:lnTo>
                      <a:lnTo>
                        <a:pt x="838" y="505"/>
                      </a:lnTo>
                      <a:lnTo>
                        <a:pt x="838" y="505"/>
                      </a:lnTo>
                      <a:lnTo>
                        <a:pt x="826" y="509"/>
                      </a:lnTo>
                      <a:lnTo>
                        <a:pt x="813" y="501"/>
                      </a:lnTo>
                      <a:lnTo>
                        <a:pt x="809" y="497"/>
                      </a:lnTo>
                      <a:lnTo>
                        <a:pt x="797" y="489"/>
                      </a:lnTo>
                      <a:lnTo>
                        <a:pt x="785" y="476"/>
                      </a:lnTo>
                      <a:lnTo>
                        <a:pt x="785" y="476"/>
                      </a:lnTo>
                      <a:lnTo>
                        <a:pt x="777" y="472"/>
                      </a:lnTo>
                      <a:lnTo>
                        <a:pt x="765" y="468"/>
                      </a:lnTo>
                      <a:lnTo>
                        <a:pt x="752" y="456"/>
                      </a:lnTo>
                      <a:lnTo>
                        <a:pt x="744" y="456"/>
                      </a:lnTo>
                      <a:lnTo>
                        <a:pt x="732" y="456"/>
                      </a:lnTo>
                      <a:lnTo>
                        <a:pt x="720" y="448"/>
                      </a:lnTo>
                      <a:lnTo>
                        <a:pt x="720" y="448"/>
                      </a:lnTo>
                      <a:lnTo>
                        <a:pt x="720" y="436"/>
                      </a:lnTo>
                      <a:lnTo>
                        <a:pt x="720" y="436"/>
                      </a:lnTo>
                      <a:lnTo>
                        <a:pt x="720" y="428"/>
                      </a:lnTo>
                      <a:lnTo>
                        <a:pt x="724" y="428"/>
                      </a:lnTo>
                      <a:lnTo>
                        <a:pt x="732" y="415"/>
                      </a:lnTo>
                      <a:lnTo>
                        <a:pt x="732" y="403"/>
                      </a:lnTo>
                      <a:lnTo>
                        <a:pt x="732" y="403"/>
                      </a:lnTo>
                      <a:lnTo>
                        <a:pt x="736" y="395"/>
                      </a:lnTo>
                      <a:lnTo>
                        <a:pt x="736" y="387"/>
                      </a:lnTo>
                      <a:lnTo>
                        <a:pt x="748" y="375"/>
                      </a:lnTo>
                      <a:lnTo>
                        <a:pt x="756" y="371"/>
                      </a:lnTo>
                      <a:lnTo>
                        <a:pt x="756" y="367"/>
                      </a:lnTo>
                      <a:lnTo>
                        <a:pt x="765" y="358"/>
                      </a:lnTo>
                      <a:lnTo>
                        <a:pt x="777" y="354"/>
                      </a:lnTo>
                      <a:lnTo>
                        <a:pt x="765" y="346"/>
                      </a:lnTo>
                      <a:lnTo>
                        <a:pt x="748" y="338"/>
                      </a:lnTo>
                      <a:lnTo>
                        <a:pt x="748" y="338"/>
                      </a:lnTo>
                      <a:lnTo>
                        <a:pt x="736" y="334"/>
                      </a:lnTo>
                      <a:lnTo>
                        <a:pt x="724" y="330"/>
                      </a:lnTo>
                      <a:lnTo>
                        <a:pt x="724" y="326"/>
                      </a:lnTo>
                      <a:lnTo>
                        <a:pt x="716" y="318"/>
                      </a:lnTo>
                      <a:lnTo>
                        <a:pt x="712" y="310"/>
                      </a:lnTo>
                      <a:lnTo>
                        <a:pt x="708" y="310"/>
                      </a:lnTo>
                      <a:lnTo>
                        <a:pt x="699" y="301"/>
                      </a:lnTo>
                      <a:lnTo>
                        <a:pt x="691" y="306"/>
                      </a:lnTo>
                      <a:lnTo>
                        <a:pt x="675" y="297"/>
                      </a:lnTo>
                      <a:lnTo>
                        <a:pt x="675" y="293"/>
                      </a:lnTo>
                      <a:lnTo>
                        <a:pt x="671" y="289"/>
                      </a:lnTo>
                      <a:lnTo>
                        <a:pt x="671" y="285"/>
                      </a:lnTo>
                      <a:lnTo>
                        <a:pt x="663" y="273"/>
                      </a:lnTo>
                      <a:lnTo>
                        <a:pt x="655" y="273"/>
                      </a:lnTo>
                      <a:lnTo>
                        <a:pt x="647" y="281"/>
                      </a:lnTo>
                      <a:lnTo>
                        <a:pt x="638" y="273"/>
                      </a:lnTo>
                      <a:lnTo>
                        <a:pt x="638" y="257"/>
                      </a:lnTo>
                      <a:lnTo>
                        <a:pt x="634" y="249"/>
                      </a:lnTo>
                      <a:lnTo>
                        <a:pt x="634" y="245"/>
                      </a:lnTo>
                      <a:lnTo>
                        <a:pt x="638" y="240"/>
                      </a:lnTo>
                      <a:lnTo>
                        <a:pt x="630" y="232"/>
                      </a:lnTo>
                      <a:lnTo>
                        <a:pt x="622" y="220"/>
                      </a:lnTo>
                      <a:lnTo>
                        <a:pt x="622" y="208"/>
                      </a:lnTo>
                      <a:lnTo>
                        <a:pt x="614" y="200"/>
                      </a:lnTo>
                      <a:lnTo>
                        <a:pt x="626" y="196"/>
                      </a:lnTo>
                      <a:lnTo>
                        <a:pt x="630" y="196"/>
                      </a:lnTo>
                      <a:lnTo>
                        <a:pt x="634" y="192"/>
                      </a:lnTo>
                      <a:lnTo>
                        <a:pt x="638" y="196"/>
                      </a:lnTo>
                      <a:lnTo>
                        <a:pt x="642" y="204"/>
                      </a:lnTo>
                      <a:lnTo>
                        <a:pt x="655" y="212"/>
                      </a:lnTo>
                      <a:lnTo>
                        <a:pt x="663" y="200"/>
                      </a:lnTo>
                      <a:lnTo>
                        <a:pt x="667" y="200"/>
                      </a:lnTo>
                      <a:lnTo>
                        <a:pt x="675" y="196"/>
                      </a:lnTo>
                      <a:lnTo>
                        <a:pt x="683" y="192"/>
                      </a:lnTo>
                      <a:lnTo>
                        <a:pt x="683" y="192"/>
                      </a:lnTo>
                      <a:lnTo>
                        <a:pt x="679" y="179"/>
                      </a:lnTo>
                      <a:lnTo>
                        <a:pt x="675" y="167"/>
                      </a:lnTo>
                      <a:lnTo>
                        <a:pt x="675" y="155"/>
                      </a:lnTo>
                      <a:lnTo>
                        <a:pt x="663" y="155"/>
                      </a:lnTo>
                      <a:lnTo>
                        <a:pt x="659" y="155"/>
                      </a:lnTo>
                      <a:lnTo>
                        <a:pt x="647" y="139"/>
                      </a:lnTo>
                      <a:lnTo>
                        <a:pt x="638" y="131"/>
                      </a:lnTo>
                      <a:lnTo>
                        <a:pt x="642" y="122"/>
                      </a:lnTo>
                      <a:lnTo>
                        <a:pt x="642" y="118"/>
                      </a:lnTo>
                      <a:lnTo>
                        <a:pt x="638" y="106"/>
                      </a:lnTo>
                      <a:lnTo>
                        <a:pt x="638" y="94"/>
                      </a:lnTo>
                      <a:lnTo>
                        <a:pt x="651" y="90"/>
                      </a:lnTo>
                      <a:lnTo>
                        <a:pt x="655" y="82"/>
                      </a:lnTo>
                      <a:lnTo>
                        <a:pt x="651" y="78"/>
                      </a:lnTo>
                      <a:lnTo>
                        <a:pt x="638" y="70"/>
                      </a:lnTo>
                      <a:lnTo>
                        <a:pt x="626" y="61"/>
                      </a:lnTo>
                      <a:lnTo>
                        <a:pt x="614" y="61"/>
                      </a:lnTo>
                      <a:lnTo>
                        <a:pt x="610" y="49"/>
                      </a:lnTo>
                      <a:lnTo>
                        <a:pt x="602" y="37"/>
                      </a:lnTo>
                      <a:lnTo>
                        <a:pt x="602" y="33"/>
                      </a:lnTo>
                      <a:lnTo>
                        <a:pt x="598" y="21"/>
                      </a:lnTo>
                      <a:lnTo>
                        <a:pt x="594" y="9"/>
                      </a:lnTo>
                      <a:lnTo>
                        <a:pt x="594" y="9"/>
                      </a:lnTo>
                      <a:lnTo>
                        <a:pt x="586" y="4"/>
                      </a:lnTo>
                      <a:lnTo>
                        <a:pt x="581" y="0"/>
                      </a:lnTo>
                      <a:lnTo>
                        <a:pt x="553" y="4"/>
                      </a:lnTo>
                      <a:lnTo>
                        <a:pt x="541" y="17"/>
                      </a:lnTo>
                      <a:lnTo>
                        <a:pt x="533" y="25"/>
                      </a:lnTo>
                      <a:lnTo>
                        <a:pt x="533" y="33"/>
                      </a:lnTo>
                      <a:lnTo>
                        <a:pt x="529" y="45"/>
                      </a:lnTo>
                      <a:lnTo>
                        <a:pt x="529" y="45"/>
                      </a:lnTo>
                      <a:lnTo>
                        <a:pt x="516" y="49"/>
                      </a:lnTo>
                      <a:lnTo>
                        <a:pt x="492" y="49"/>
                      </a:lnTo>
                      <a:lnTo>
                        <a:pt x="488" y="53"/>
                      </a:lnTo>
                      <a:lnTo>
                        <a:pt x="480" y="57"/>
                      </a:lnTo>
                      <a:lnTo>
                        <a:pt x="468" y="61"/>
                      </a:lnTo>
                      <a:lnTo>
                        <a:pt x="455" y="65"/>
                      </a:lnTo>
                      <a:lnTo>
                        <a:pt x="443" y="65"/>
                      </a:lnTo>
                      <a:lnTo>
                        <a:pt x="431" y="61"/>
                      </a:lnTo>
                      <a:lnTo>
                        <a:pt x="427" y="57"/>
                      </a:lnTo>
                      <a:lnTo>
                        <a:pt x="415" y="57"/>
                      </a:lnTo>
                      <a:lnTo>
                        <a:pt x="411" y="57"/>
                      </a:lnTo>
                      <a:lnTo>
                        <a:pt x="406" y="57"/>
                      </a:lnTo>
                      <a:lnTo>
                        <a:pt x="394" y="53"/>
                      </a:lnTo>
                      <a:lnTo>
                        <a:pt x="382" y="49"/>
                      </a:lnTo>
                      <a:lnTo>
                        <a:pt x="370" y="49"/>
                      </a:lnTo>
                      <a:lnTo>
                        <a:pt x="362" y="53"/>
                      </a:lnTo>
                      <a:lnTo>
                        <a:pt x="350" y="53"/>
                      </a:lnTo>
                      <a:lnTo>
                        <a:pt x="345" y="57"/>
                      </a:lnTo>
                      <a:lnTo>
                        <a:pt x="341" y="70"/>
                      </a:lnTo>
                      <a:lnTo>
                        <a:pt x="337" y="78"/>
                      </a:lnTo>
                      <a:lnTo>
                        <a:pt x="350" y="86"/>
                      </a:lnTo>
                      <a:lnTo>
                        <a:pt x="345" y="94"/>
                      </a:lnTo>
                      <a:lnTo>
                        <a:pt x="354" y="98"/>
                      </a:lnTo>
                      <a:lnTo>
                        <a:pt x="366" y="102"/>
                      </a:lnTo>
                      <a:lnTo>
                        <a:pt x="354" y="110"/>
                      </a:lnTo>
                      <a:lnTo>
                        <a:pt x="350" y="118"/>
                      </a:lnTo>
                      <a:lnTo>
                        <a:pt x="350" y="118"/>
                      </a:lnTo>
                      <a:lnTo>
                        <a:pt x="350" y="122"/>
                      </a:lnTo>
                      <a:lnTo>
                        <a:pt x="362" y="135"/>
                      </a:lnTo>
                      <a:lnTo>
                        <a:pt x="354" y="147"/>
                      </a:lnTo>
                      <a:lnTo>
                        <a:pt x="354" y="147"/>
                      </a:lnTo>
                      <a:lnTo>
                        <a:pt x="358" y="159"/>
                      </a:lnTo>
                      <a:lnTo>
                        <a:pt x="370" y="167"/>
                      </a:lnTo>
                      <a:lnTo>
                        <a:pt x="370" y="179"/>
                      </a:lnTo>
                      <a:lnTo>
                        <a:pt x="370" y="179"/>
                      </a:lnTo>
                      <a:lnTo>
                        <a:pt x="382" y="183"/>
                      </a:lnTo>
                      <a:lnTo>
                        <a:pt x="390" y="196"/>
                      </a:lnTo>
                      <a:lnTo>
                        <a:pt x="390" y="196"/>
                      </a:lnTo>
                      <a:lnTo>
                        <a:pt x="402" y="204"/>
                      </a:lnTo>
                      <a:lnTo>
                        <a:pt x="411" y="204"/>
                      </a:lnTo>
                      <a:lnTo>
                        <a:pt x="423" y="208"/>
                      </a:lnTo>
                      <a:lnTo>
                        <a:pt x="431" y="212"/>
                      </a:lnTo>
                      <a:lnTo>
                        <a:pt x="431" y="216"/>
                      </a:lnTo>
                      <a:lnTo>
                        <a:pt x="431" y="224"/>
                      </a:lnTo>
                      <a:lnTo>
                        <a:pt x="423" y="228"/>
                      </a:lnTo>
                      <a:lnTo>
                        <a:pt x="411" y="232"/>
                      </a:lnTo>
                      <a:lnTo>
                        <a:pt x="402" y="232"/>
                      </a:lnTo>
                      <a:lnTo>
                        <a:pt x="390" y="240"/>
                      </a:lnTo>
                      <a:lnTo>
                        <a:pt x="382" y="253"/>
                      </a:lnTo>
                      <a:lnTo>
                        <a:pt x="386" y="261"/>
                      </a:lnTo>
                      <a:lnTo>
                        <a:pt x="386" y="261"/>
                      </a:lnTo>
                      <a:lnTo>
                        <a:pt x="386" y="265"/>
                      </a:lnTo>
                      <a:lnTo>
                        <a:pt x="386" y="277"/>
                      </a:lnTo>
                      <a:lnTo>
                        <a:pt x="386" y="281"/>
                      </a:lnTo>
                      <a:lnTo>
                        <a:pt x="382" y="293"/>
                      </a:lnTo>
                      <a:lnTo>
                        <a:pt x="390" y="297"/>
                      </a:lnTo>
                      <a:lnTo>
                        <a:pt x="390" y="301"/>
                      </a:lnTo>
                      <a:lnTo>
                        <a:pt x="386" y="297"/>
                      </a:lnTo>
                      <a:lnTo>
                        <a:pt x="382" y="301"/>
                      </a:lnTo>
                      <a:lnTo>
                        <a:pt x="382" y="301"/>
                      </a:lnTo>
                      <a:lnTo>
                        <a:pt x="382" y="306"/>
                      </a:lnTo>
                      <a:lnTo>
                        <a:pt x="370" y="310"/>
                      </a:lnTo>
                      <a:lnTo>
                        <a:pt x="362" y="322"/>
                      </a:lnTo>
                      <a:lnTo>
                        <a:pt x="358" y="326"/>
                      </a:lnTo>
                      <a:lnTo>
                        <a:pt x="350" y="338"/>
                      </a:lnTo>
                      <a:lnTo>
                        <a:pt x="341" y="342"/>
                      </a:lnTo>
                      <a:lnTo>
                        <a:pt x="341" y="342"/>
                      </a:lnTo>
                      <a:lnTo>
                        <a:pt x="345" y="346"/>
                      </a:lnTo>
                      <a:lnTo>
                        <a:pt x="345" y="346"/>
                      </a:lnTo>
                      <a:lnTo>
                        <a:pt x="350" y="354"/>
                      </a:lnTo>
                      <a:lnTo>
                        <a:pt x="345" y="358"/>
                      </a:lnTo>
                      <a:lnTo>
                        <a:pt x="333" y="367"/>
                      </a:lnTo>
                      <a:lnTo>
                        <a:pt x="321" y="371"/>
                      </a:lnTo>
                      <a:lnTo>
                        <a:pt x="313" y="375"/>
                      </a:lnTo>
                      <a:lnTo>
                        <a:pt x="309" y="387"/>
                      </a:lnTo>
                      <a:lnTo>
                        <a:pt x="305" y="399"/>
                      </a:lnTo>
                      <a:lnTo>
                        <a:pt x="301" y="411"/>
                      </a:lnTo>
                      <a:lnTo>
                        <a:pt x="293" y="419"/>
                      </a:lnTo>
                      <a:lnTo>
                        <a:pt x="284" y="432"/>
                      </a:lnTo>
                      <a:lnTo>
                        <a:pt x="272" y="440"/>
                      </a:lnTo>
                      <a:lnTo>
                        <a:pt x="260" y="448"/>
                      </a:lnTo>
                      <a:lnTo>
                        <a:pt x="248" y="456"/>
                      </a:lnTo>
                      <a:lnTo>
                        <a:pt x="244" y="468"/>
                      </a:lnTo>
                      <a:lnTo>
                        <a:pt x="236" y="480"/>
                      </a:lnTo>
                      <a:lnTo>
                        <a:pt x="223" y="493"/>
                      </a:lnTo>
                      <a:lnTo>
                        <a:pt x="219" y="505"/>
                      </a:lnTo>
                      <a:lnTo>
                        <a:pt x="207" y="509"/>
                      </a:lnTo>
                      <a:lnTo>
                        <a:pt x="195" y="509"/>
                      </a:lnTo>
                      <a:lnTo>
                        <a:pt x="183" y="509"/>
                      </a:lnTo>
                      <a:lnTo>
                        <a:pt x="175" y="513"/>
                      </a:lnTo>
                      <a:lnTo>
                        <a:pt x="158" y="517"/>
                      </a:lnTo>
                      <a:lnTo>
                        <a:pt x="150" y="513"/>
                      </a:lnTo>
                      <a:lnTo>
                        <a:pt x="146" y="501"/>
                      </a:lnTo>
                      <a:lnTo>
                        <a:pt x="134" y="497"/>
                      </a:lnTo>
                      <a:lnTo>
                        <a:pt x="122" y="505"/>
                      </a:lnTo>
                      <a:lnTo>
                        <a:pt x="113" y="517"/>
                      </a:lnTo>
                      <a:lnTo>
                        <a:pt x="109" y="529"/>
                      </a:lnTo>
                      <a:lnTo>
                        <a:pt x="97" y="542"/>
                      </a:lnTo>
                      <a:lnTo>
                        <a:pt x="85" y="550"/>
                      </a:lnTo>
                      <a:lnTo>
                        <a:pt x="81" y="562"/>
                      </a:lnTo>
                      <a:lnTo>
                        <a:pt x="77" y="574"/>
                      </a:lnTo>
                      <a:lnTo>
                        <a:pt x="89" y="586"/>
                      </a:lnTo>
                      <a:lnTo>
                        <a:pt x="101" y="590"/>
                      </a:lnTo>
                      <a:lnTo>
                        <a:pt x="109" y="590"/>
                      </a:lnTo>
                      <a:lnTo>
                        <a:pt x="122" y="598"/>
                      </a:lnTo>
                      <a:lnTo>
                        <a:pt x="122" y="611"/>
                      </a:lnTo>
                      <a:lnTo>
                        <a:pt x="113" y="623"/>
                      </a:lnTo>
                      <a:lnTo>
                        <a:pt x="118" y="635"/>
                      </a:lnTo>
                      <a:lnTo>
                        <a:pt x="126" y="647"/>
                      </a:lnTo>
                      <a:lnTo>
                        <a:pt x="126" y="647"/>
                      </a:lnTo>
                      <a:lnTo>
                        <a:pt x="138" y="651"/>
                      </a:lnTo>
                      <a:lnTo>
                        <a:pt x="150" y="660"/>
                      </a:lnTo>
                      <a:lnTo>
                        <a:pt x="150" y="672"/>
                      </a:lnTo>
                      <a:lnTo>
                        <a:pt x="162" y="680"/>
                      </a:lnTo>
                      <a:lnTo>
                        <a:pt x="162" y="692"/>
                      </a:lnTo>
                      <a:lnTo>
                        <a:pt x="166" y="704"/>
                      </a:lnTo>
                      <a:lnTo>
                        <a:pt x="175" y="712"/>
                      </a:lnTo>
                      <a:lnTo>
                        <a:pt x="166" y="721"/>
                      </a:lnTo>
                      <a:lnTo>
                        <a:pt x="175" y="733"/>
                      </a:lnTo>
                      <a:lnTo>
                        <a:pt x="162" y="737"/>
                      </a:lnTo>
                      <a:lnTo>
                        <a:pt x="150" y="741"/>
                      </a:lnTo>
                      <a:lnTo>
                        <a:pt x="138" y="729"/>
                      </a:lnTo>
                      <a:lnTo>
                        <a:pt x="118" y="737"/>
                      </a:lnTo>
                      <a:lnTo>
                        <a:pt x="113" y="745"/>
                      </a:lnTo>
                      <a:lnTo>
                        <a:pt x="109" y="749"/>
                      </a:lnTo>
                      <a:lnTo>
                        <a:pt x="97" y="749"/>
                      </a:lnTo>
                      <a:lnTo>
                        <a:pt x="89" y="745"/>
                      </a:lnTo>
                      <a:lnTo>
                        <a:pt x="85" y="741"/>
                      </a:lnTo>
                      <a:lnTo>
                        <a:pt x="73" y="741"/>
                      </a:lnTo>
                      <a:lnTo>
                        <a:pt x="61" y="741"/>
                      </a:lnTo>
                      <a:lnTo>
                        <a:pt x="52" y="741"/>
                      </a:lnTo>
                      <a:lnTo>
                        <a:pt x="44" y="737"/>
                      </a:lnTo>
                      <a:lnTo>
                        <a:pt x="32" y="737"/>
                      </a:lnTo>
                      <a:lnTo>
                        <a:pt x="32" y="749"/>
                      </a:lnTo>
                      <a:lnTo>
                        <a:pt x="20" y="761"/>
                      </a:lnTo>
                      <a:lnTo>
                        <a:pt x="8" y="761"/>
                      </a:lnTo>
                      <a:lnTo>
                        <a:pt x="0" y="773"/>
                      </a:lnTo>
                      <a:lnTo>
                        <a:pt x="4" y="786"/>
                      </a:lnTo>
                      <a:lnTo>
                        <a:pt x="16" y="773"/>
                      </a:lnTo>
                      <a:lnTo>
                        <a:pt x="28" y="769"/>
                      </a:lnTo>
                      <a:lnTo>
                        <a:pt x="36" y="765"/>
                      </a:lnTo>
                      <a:lnTo>
                        <a:pt x="24" y="773"/>
                      </a:lnTo>
                      <a:lnTo>
                        <a:pt x="12" y="782"/>
                      </a:lnTo>
                      <a:lnTo>
                        <a:pt x="16" y="794"/>
                      </a:lnTo>
                      <a:lnTo>
                        <a:pt x="24" y="806"/>
                      </a:lnTo>
                      <a:lnTo>
                        <a:pt x="28" y="810"/>
                      </a:lnTo>
                      <a:lnTo>
                        <a:pt x="36" y="818"/>
                      </a:lnTo>
                      <a:lnTo>
                        <a:pt x="61" y="830"/>
                      </a:lnTo>
                      <a:lnTo>
                        <a:pt x="73" y="834"/>
                      </a:lnTo>
                      <a:lnTo>
                        <a:pt x="85" y="839"/>
                      </a:lnTo>
                      <a:lnTo>
                        <a:pt x="97" y="830"/>
                      </a:lnTo>
                      <a:lnTo>
                        <a:pt x="109" y="826"/>
                      </a:lnTo>
                      <a:lnTo>
                        <a:pt x="122" y="826"/>
                      </a:lnTo>
                      <a:lnTo>
                        <a:pt x="134" y="826"/>
                      </a:lnTo>
                      <a:lnTo>
                        <a:pt x="138" y="814"/>
                      </a:lnTo>
                      <a:lnTo>
                        <a:pt x="138" y="822"/>
                      </a:lnTo>
                      <a:lnTo>
                        <a:pt x="138" y="822"/>
                      </a:lnTo>
                      <a:lnTo>
                        <a:pt x="130" y="834"/>
                      </a:lnTo>
                      <a:lnTo>
                        <a:pt x="122" y="847"/>
                      </a:lnTo>
                      <a:lnTo>
                        <a:pt x="109" y="851"/>
                      </a:lnTo>
                      <a:lnTo>
                        <a:pt x="97" y="859"/>
                      </a:lnTo>
                      <a:lnTo>
                        <a:pt x="85" y="863"/>
                      </a:lnTo>
                      <a:lnTo>
                        <a:pt x="73" y="863"/>
                      </a:lnTo>
                      <a:lnTo>
                        <a:pt x="61" y="867"/>
                      </a:lnTo>
                      <a:lnTo>
                        <a:pt x="52" y="855"/>
                      </a:lnTo>
                      <a:lnTo>
                        <a:pt x="44" y="863"/>
                      </a:lnTo>
                      <a:lnTo>
                        <a:pt x="52" y="875"/>
                      </a:lnTo>
                      <a:lnTo>
                        <a:pt x="61" y="887"/>
                      </a:lnTo>
                      <a:lnTo>
                        <a:pt x="73" y="896"/>
                      </a:lnTo>
                      <a:lnTo>
                        <a:pt x="85" y="908"/>
                      </a:lnTo>
                      <a:lnTo>
                        <a:pt x="85" y="908"/>
                      </a:lnTo>
                      <a:lnTo>
                        <a:pt x="97" y="920"/>
                      </a:lnTo>
                      <a:lnTo>
                        <a:pt x="101" y="924"/>
                      </a:lnTo>
                      <a:lnTo>
                        <a:pt x="109" y="936"/>
                      </a:lnTo>
                      <a:lnTo>
                        <a:pt x="122" y="944"/>
                      </a:lnTo>
                      <a:lnTo>
                        <a:pt x="130" y="957"/>
                      </a:lnTo>
                      <a:lnTo>
                        <a:pt x="142" y="961"/>
                      </a:lnTo>
                      <a:lnTo>
                        <a:pt x="154" y="965"/>
                      </a:lnTo>
                      <a:lnTo>
                        <a:pt x="166" y="965"/>
                      </a:lnTo>
                      <a:lnTo>
                        <a:pt x="179" y="965"/>
                      </a:lnTo>
                      <a:lnTo>
                        <a:pt x="191" y="957"/>
                      </a:lnTo>
                      <a:lnTo>
                        <a:pt x="203" y="952"/>
                      </a:lnTo>
                      <a:lnTo>
                        <a:pt x="215" y="944"/>
                      </a:lnTo>
                      <a:lnTo>
                        <a:pt x="223" y="940"/>
                      </a:lnTo>
                      <a:lnTo>
                        <a:pt x="227" y="940"/>
                      </a:lnTo>
                      <a:lnTo>
                        <a:pt x="236" y="928"/>
                      </a:lnTo>
                      <a:lnTo>
                        <a:pt x="240" y="924"/>
                      </a:lnTo>
                      <a:lnTo>
                        <a:pt x="248" y="912"/>
                      </a:lnTo>
                      <a:lnTo>
                        <a:pt x="244" y="900"/>
                      </a:lnTo>
                      <a:lnTo>
                        <a:pt x="232" y="896"/>
                      </a:lnTo>
                      <a:lnTo>
                        <a:pt x="236" y="883"/>
                      </a:lnTo>
                      <a:lnTo>
                        <a:pt x="248" y="879"/>
                      </a:lnTo>
                      <a:lnTo>
                        <a:pt x="244" y="867"/>
                      </a:lnTo>
                      <a:lnTo>
                        <a:pt x="240" y="867"/>
                      </a:lnTo>
                      <a:lnTo>
                        <a:pt x="252" y="863"/>
                      </a:lnTo>
                      <a:lnTo>
                        <a:pt x="260" y="867"/>
                      </a:lnTo>
                      <a:lnTo>
                        <a:pt x="272" y="867"/>
                      </a:lnTo>
                      <a:lnTo>
                        <a:pt x="284" y="867"/>
                      </a:lnTo>
                      <a:lnTo>
                        <a:pt x="284" y="871"/>
                      </a:lnTo>
                      <a:lnTo>
                        <a:pt x="272" y="875"/>
                      </a:lnTo>
                      <a:lnTo>
                        <a:pt x="260" y="879"/>
                      </a:lnTo>
                      <a:lnTo>
                        <a:pt x="260" y="891"/>
                      </a:lnTo>
                      <a:lnTo>
                        <a:pt x="272" y="887"/>
                      </a:lnTo>
                      <a:lnTo>
                        <a:pt x="264" y="896"/>
                      </a:lnTo>
                      <a:lnTo>
                        <a:pt x="264" y="904"/>
                      </a:lnTo>
                      <a:lnTo>
                        <a:pt x="276" y="908"/>
                      </a:lnTo>
                      <a:lnTo>
                        <a:pt x="288" y="904"/>
                      </a:lnTo>
                      <a:lnTo>
                        <a:pt x="293" y="904"/>
                      </a:lnTo>
                      <a:lnTo>
                        <a:pt x="297" y="900"/>
                      </a:lnTo>
                      <a:lnTo>
                        <a:pt x="297" y="900"/>
                      </a:lnTo>
                      <a:lnTo>
                        <a:pt x="293" y="904"/>
                      </a:lnTo>
                      <a:lnTo>
                        <a:pt x="288" y="904"/>
                      </a:lnTo>
                      <a:lnTo>
                        <a:pt x="280" y="908"/>
                      </a:lnTo>
                      <a:lnTo>
                        <a:pt x="268" y="916"/>
                      </a:lnTo>
                      <a:lnTo>
                        <a:pt x="264" y="928"/>
                      </a:lnTo>
                      <a:lnTo>
                        <a:pt x="272" y="940"/>
                      </a:lnTo>
                      <a:lnTo>
                        <a:pt x="272" y="944"/>
                      </a:lnTo>
                      <a:lnTo>
                        <a:pt x="276" y="940"/>
                      </a:lnTo>
                      <a:lnTo>
                        <a:pt x="280" y="952"/>
                      </a:lnTo>
                      <a:lnTo>
                        <a:pt x="284" y="965"/>
                      </a:lnTo>
                      <a:lnTo>
                        <a:pt x="284" y="977"/>
                      </a:lnTo>
                      <a:lnTo>
                        <a:pt x="280" y="989"/>
                      </a:lnTo>
                      <a:lnTo>
                        <a:pt x="276" y="993"/>
                      </a:lnTo>
                      <a:lnTo>
                        <a:pt x="276" y="993"/>
                      </a:lnTo>
                      <a:lnTo>
                        <a:pt x="272" y="1005"/>
                      </a:lnTo>
                      <a:lnTo>
                        <a:pt x="272" y="1009"/>
                      </a:lnTo>
                      <a:lnTo>
                        <a:pt x="268" y="1018"/>
                      </a:lnTo>
                      <a:lnTo>
                        <a:pt x="272" y="1030"/>
                      </a:lnTo>
                      <a:lnTo>
                        <a:pt x="280" y="1042"/>
                      </a:lnTo>
                      <a:lnTo>
                        <a:pt x="280" y="1042"/>
                      </a:lnTo>
                      <a:lnTo>
                        <a:pt x="280" y="1054"/>
                      </a:lnTo>
                      <a:lnTo>
                        <a:pt x="284" y="1054"/>
                      </a:lnTo>
                      <a:lnTo>
                        <a:pt x="293" y="1058"/>
                      </a:lnTo>
                      <a:lnTo>
                        <a:pt x="293" y="1058"/>
                      </a:lnTo>
                      <a:lnTo>
                        <a:pt x="288" y="1058"/>
                      </a:lnTo>
                      <a:lnTo>
                        <a:pt x="284" y="1054"/>
                      </a:lnTo>
                      <a:lnTo>
                        <a:pt x="280" y="1054"/>
                      </a:lnTo>
                      <a:lnTo>
                        <a:pt x="280" y="1062"/>
                      </a:lnTo>
                      <a:lnTo>
                        <a:pt x="280" y="1075"/>
                      </a:lnTo>
                      <a:lnTo>
                        <a:pt x="284" y="1070"/>
                      </a:lnTo>
                      <a:lnTo>
                        <a:pt x="288" y="1070"/>
                      </a:lnTo>
                      <a:lnTo>
                        <a:pt x="293" y="1075"/>
                      </a:lnTo>
                      <a:lnTo>
                        <a:pt x="284" y="1087"/>
                      </a:lnTo>
                      <a:lnTo>
                        <a:pt x="280" y="1091"/>
                      </a:lnTo>
                      <a:lnTo>
                        <a:pt x="288" y="1103"/>
                      </a:lnTo>
                      <a:lnTo>
                        <a:pt x="284" y="1115"/>
                      </a:lnTo>
                      <a:lnTo>
                        <a:pt x="288" y="1127"/>
                      </a:lnTo>
                      <a:lnTo>
                        <a:pt x="293" y="1140"/>
                      </a:lnTo>
                      <a:lnTo>
                        <a:pt x="297" y="1152"/>
                      </a:lnTo>
                      <a:lnTo>
                        <a:pt x="301" y="1160"/>
                      </a:lnTo>
                      <a:lnTo>
                        <a:pt x="301" y="1172"/>
                      </a:lnTo>
                      <a:lnTo>
                        <a:pt x="301" y="1180"/>
                      </a:lnTo>
                      <a:lnTo>
                        <a:pt x="305" y="1193"/>
                      </a:lnTo>
                      <a:lnTo>
                        <a:pt x="309" y="1205"/>
                      </a:lnTo>
                      <a:lnTo>
                        <a:pt x="309" y="1213"/>
                      </a:lnTo>
                      <a:lnTo>
                        <a:pt x="309" y="1225"/>
                      </a:lnTo>
                      <a:lnTo>
                        <a:pt x="313" y="1237"/>
                      </a:lnTo>
                      <a:lnTo>
                        <a:pt x="317" y="1245"/>
                      </a:lnTo>
                      <a:lnTo>
                        <a:pt x="321" y="1262"/>
                      </a:lnTo>
                      <a:lnTo>
                        <a:pt x="329" y="1274"/>
                      </a:lnTo>
                      <a:lnTo>
                        <a:pt x="333" y="1278"/>
                      </a:lnTo>
                      <a:lnTo>
                        <a:pt x="329" y="1278"/>
                      </a:lnTo>
                      <a:lnTo>
                        <a:pt x="341" y="1290"/>
                      </a:lnTo>
                      <a:lnTo>
                        <a:pt x="337" y="1294"/>
                      </a:lnTo>
                      <a:lnTo>
                        <a:pt x="345" y="1306"/>
                      </a:lnTo>
                      <a:lnTo>
                        <a:pt x="345" y="1319"/>
                      </a:lnTo>
                      <a:lnTo>
                        <a:pt x="354" y="1331"/>
                      </a:lnTo>
                      <a:lnTo>
                        <a:pt x="358" y="1331"/>
                      </a:lnTo>
                      <a:lnTo>
                        <a:pt x="358" y="1335"/>
                      </a:lnTo>
                      <a:lnTo>
                        <a:pt x="362" y="1339"/>
                      </a:lnTo>
                      <a:lnTo>
                        <a:pt x="366" y="1343"/>
                      </a:lnTo>
                      <a:lnTo>
                        <a:pt x="374" y="1355"/>
                      </a:lnTo>
                      <a:lnTo>
                        <a:pt x="378" y="1368"/>
                      </a:lnTo>
                      <a:lnTo>
                        <a:pt x="382" y="1368"/>
                      </a:lnTo>
                      <a:lnTo>
                        <a:pt x="378" y="1368"/>
                      </a:lnTo>
                      <a:lnTo>
                        <a:pt x="378" y="1368"/>
                      </a:lnTo>
                      <a:lnTo>
                        <a:pt x="378" y="1380"/>
                      </a:lnTo>
                      <a:lnTo>
                        <a:pt x="386" y="1392"/>
                      </a:lnTo>
                      <a:lnTo>
                        <a:pt x="390" y="1404"/>
                      </a:lnTo>
                      <a:lnTo>
                        <a:pt x="390" y="1404"/>
                      </a:lnTo>
                      <a:lnTo>
                        <a:pt x="390" y="1408"/>
                      </a:lnTo>
                      <a:lnTo>
                        <a:pt x="390" y="1420"/>
                      </a:lnTo>
                      <a:lnTo>
                        <a:pt x="394" y="1433"/>
                      </a:lnTo>
                      <a:lnTo>
                        <a:pt x="398" y="1445"/>
                      </a:lnTo>
                      <a:lnTo>
                        <a:pt x="402" y="1453"/>
                      </a:lnTo>
                      <a:lnTo>
                        <a:pt x="402" y="1457"/>
                      </a:lnTo>
                      <a:lnTo>
                        <a:pt x="402" y="1457"/>
                      </a:lnTo>
                      <a:lnTo>
                        <a:pt x="402" y="1461"/>
                      </a:lnTo>
                      <a:lnTo>
                        <a:pt x="406" y="1469"/>
                      </a:lnTo>
                      <a:lnTo>
                        <a:pt x="411" y="1481"/>
                      </a:lnTo>
                      <a:lnTo>
                        <a:pt x="415" y="1481"/>
                      </a:lnTo>
                      <a:lnTo>
                        <a:pt x="419" y="1494"/>
                      </a:lnTo>
                      <a:lnTo>
                        <a:pt x="427" y="1506"/>
                      </a:lnTo>
                      <a:lnTo>
                        <a:pt x="427" y="1506"/>
                      </a:lnTo>
                      <a:lnTo>
                        <a:pt x="431" y="1510"/>
                      </a:lnTo>
                      <a:lnTo>
                        <a:pt x="431" y="1510"/>
                      </a:lnTo>
                      <a:lnTo>
                        <a:pt x="431" y="1510"/>
                      </a:lnTo>
                      <a:lnTo>
                        <a:pt x="435" y="1518"/>
                      </a:lnTo>
                      <a:lnTo>
                        <a:pt x="443" y="1530"/>
                      </a:lnTo>
                      <a:lnTo>
                        <a:pt x="443" y="1530"/>
                      </a:lnTo>
                      <a:lnTo>
                        <a:pt x="447" y="1534"/>
                      </a:lnTo>
                      <a:lnTo>
                        <a:pt x="455" y="1547"/>
                      </a:lnTo>
                      <a:lnTo>
                        <a:pt x="459" y="1559"/>
                      </a:lnTo>
                      <a:lnTo>
                        <a:pt x="463" y="1571"/>
                      </a:lnTo>
                      <a:lnTo>
                        <a:pt x="468" y="1583"/>
                      </a:lnTo>
                      <a:lnTo>
                        <a:pt x="472" y="1591"/>
                      </a:lnTo>
                      <a:lnTo>
                        <a:pt x="476" y="1603"/>
                      </a:lnTo>
                      <a:lnTo>
                        <a:pt x="484" y="1616"/>
                      </a:lnTo>
                      <a:lnTo>
                        <a:pt x="484" y="1628"/>
                      </a:lnTo>
                      <a:lnTo>
                        <a:pt x="488" y="1628"/>
                      </a:lnTo>
                      <a:lnTo>
                        <a:pt x="488" y="1632"/>
                      </a:lnTo>
                      <a:lnTo>
                        <a:pt x="492" y="1636"/>
                      </a:lnTo>
                      <a:lnTo>
                        <a:pt x="492" y="1648"/>
                      </a:lnTo>
                      <a:lnTo>
                        <a:pt x="488" y="1636"/>
                      </a:lnTo>
                      <a:lnTo>
                        <a:pt x="488" y="1636"/>
                      </a:lnTo>
                      <a:lnTo>
                        <a:pt x="488" y="1632"/>
                      </a:lnTo>
                      <a:lnTo>
                        <a:pt x="488" y="1636"/>
                      </a:lnTo>
                      <a:lnTo>
                        <a:pt x="488" y="1648"/>
                      </a:lnTo>
                      <a:lnTo>
                        <a:pt x="488" y="1656"/>
                      </a:lnTo>
                      <a:lnTo>
                        <a:pt x="492" y="1669"/>
                      </a:lnTo>
                      <a:lnTo>
                        <a:pt x="500" y="1681"/>
                      </a:lnTo>
                      <a:lnTo>
                        <a:pt x="504" y="1693"/>
                      </a:lnTo>
                      <a:lnTo>
                        <a:pt x="504" y="1693"/>
                      </a:lnTo>
                      <a:lnTo>
                        <a:pt x="504" y="1697"/>
                      </a:lnTo>
                      <a:lnTo>
                        <a:pt x="508" y="1697"/>
                      </a:lnTo>
                      <a:lnTo>
                        <a:pt x="516" y="1709"/>
                      </a:lnTo>
                      <a:lnTo>
                        <a:pt x="524" y="1721"/>
                      </a:lnTo>
                      <a:lnTo>
                        <a:pt x="537" y="1734"/>
                      </a:lnTo>
                      <a:lnTo>
                        <a:pt x="541" y="1734"/>
                      </a:lnTo>
                      <a:lnTo>
                        <a:pt x="553" y="1742"/>
                      </a:lnTo>
                      <a:lnTo>
                        <a:pt x="561" y="1746"/>
                      </a:lnTo>
                      <a:lnTo>
                        <a:pt x="573" y="1738"/>
                      </a:lnTo>
                      <a:lnTo>
                        <a:pt x="586" y="1734"/>
                      </a:lnTo>
                      <a:lnTo>
                        <a:pt x="598" y="1721"/>
                      </a:lnTo>
                      <a:lnTo>
                        <a:pt x="598" y="1709"/>
                      </a:lnTo>
                      <a:lnTo>
                        <a:pt x="602" y="1701"/>
                      </a:lnTo>
                      <a:lnTo>
                        <a:pt x="610" y="1689"/>
                      </a:lnTo>
                      <a:lnTo>
                        <a:pt x="622" y="1681"/>
                      </a:lnTo>
                      <a:lnTo>
                        <a:pt x="630" y="1677"/>
                      </a:lnTo>
                      <a:lnTo>
                        <a:pt x="642" y="1677"/>
                      </a:lnTo>
                      <a:lnTo>
                        <a:pt x="655" y="1673"/>
                      </a:lnTo>
                      <a:lnTo>
                        <a:pt x="667" y="1673"/>
                      </a:lnTo>
                      <a:lnTo>
                        <a:pt x="679" y="1681"/>
                      </a:lnTo>
                      <a:lnTo>
                        <a:pt x="679" y="1681"/>
                      </a:lnTo>
                      <a:lnTo>
                        <a:pt x="671" y="1669"/>
                      </a:lnTo>
                      <a:lnTo>
                        <a:pt x="659" y="1673"/>
                      </a:lnTo>
                      <a:lnTo>
                        <a:pt x="647" y="1665"/>
                      </a:lnTo>
                      <a:lnTo>
                        <a:pt x="651" y="1652"/>
                      </a:lnTo>
                      <a:lnTo>
                        <a:pt x="659" y="1640"/>
                      </a:lnTo>
                      <a:lnTo>
                        <a:pt x="667" y="1628"/>
                      </a:lnTo>
                      <a:lnTo>
                        <a:pt x="667" y="1624"/>
                      </a:lnTo>
                      <a:lnTo>
                        <a:pt x="671" y="1612"/>
                      </a:lnTo>
                      <a:lnTo>
                        <a:pt x="683" y="1608"/>
                      </a:lnTo>
                      <a:lnTo>
                        <a:pt x="691" y="1608"/>
                      </a:lnTo>
                      <a:lnTo>
                        <a:pt x="704" y="1603"/>
                      </a:lnTo>
                      <a:lnTo>
                        <a:pt x="704" y="1591"/>
                      </a:lnTo>
                      <a:lnTo>
                        <a:pt x="704" y="1559"/>
                      </a:lnTo>
                      <a:lnTo>
                        <a:pt x="691" y="1551"/>
                      </a:lnTo>
                      <a:lnTo>
                        <a:pt x="695" y="1551"/>
                      </a:lnTo>
                      <a:lnTo>
                        <a:pt x="699" y="1538"/>
                      </a:lnTo>
                      <a:lnTo>
                        <a:pt x="699" y="1522"/>
                      </a:lnTo>
                      <a:lnTo>
                        <a:pt x="699" y="1522"/>
                      </a:lnTo>
                      <a:lnTo>
                        <a:pt x="699" y="1522"/>
                      </a:lnTo>
                      <a:lnTo>
                        <a:pt x="699" y="1518"/>
                      </a:lnTo>
                      <a:lnTo>
                        <a:pt x="699" y="1518"/>
                      </a:lnTo>
                      <a:lnTo>
                        <a:pt x="704" y="1510"/>
                      </a:lnTo>
                      <a:lnTo>
                        <a:pt x="704" y="1506"/>
                      </a:lnTo>
                      <a:lnTo>
                        <a:pt x="704" y="1506"/>
                      </a:lnTo>
                      <a:lnTo>
                        <a:pt x="712" y="1494"/>
                      </a:lnTo>
                      <a:lnTo>
                        <a:pt x="712" y="1490"/>
                      </a:lnTo>
                      <a:lnTo>
                        <a:pt x="720" y="1481"/>
                      </a:lnTo>
                      <a:lnTo>
                        <a:pt x="724" y="1477"/>
                      </a:lnTo>
                      <a:lnTo>
                        <a:pt x="724" y="1465"/>
                      </a:lnTo>
                      <a:lnTo>
                        <a:pt x="728" y="1453"/>
                      </a:lnTo>
                      <a:lnTo>
                        <a:pt x="728" y="1441"/>
                      </a:lnTo>
                      <a:lnTo>
                        <a:pt x="732" y="1429"/>
                      </a:lnTo>
                      <a:lnTo>
                        <a:pt x="732" y="1420"/>
                      </a:lnTo>
                      <a:lnTo>
                        <a:pt x="728" y="1416"/>
                      </a:lnTo>
                      <a:lnTo>
                        <a:pt x="720" y="1412"/>
                      </a:lnTo>
                      <a:lnTo>
                        <a:pt x="720" y="1412"/>
                      </a:lnTo>
                      <a:lnTo>
                        <a:pt x="720" y="1408"/>
                      </a:lnTo>
                      <a:lnTo>
                        <a:pt x="728" y="1412"/>
                      </a:lnTo>
                      <a:lnTo>
                        <a:pt x="732" y="1412"/>
                      </a:lnTo>
                      <a:lnTo>
                        <a:pt x="728" y="1400"/>
                      </a:lnTo>
                      <a:lnTo>
                        <a:pt x="724" y="1388"/>
                      </a:lnTo>
                      <a:lnTo>
                        <a:pt x="720" y="1376"/>
                      </a:lnTo>
                      <a:lnTo>
                        <a:pt x="724" y="1368"/>
                      </a:lnTo>
                      <a:lnTo>
                        <a:pt x="724" y="1355"/>
                      </a:lnTo>
                      <a:lnTo>
                        <a:pt x="720" y="1351"/>
                      </a:lnTo>
                      <a:lnTo>
                        <a:pt x="724" y="1343"/>
                      </a:lnTo>
                      <a:lnTo>
                        <a:pt x="716" y="1335"/>
                      </a:lnTo>
                      <a:lnTo>
                        <a:pt x="716" y="1323"/>
                      </a:lnTo>
                      <a:lnTo>
                        <a:pt x="720" y="1311"/>
                      </a:lnTo>
                      <a:lnTo>
                        <a:pt x="720" y="1298"/>
                      </a:lnTo>
                      <a:lnTo>
                        <a:pt x="728" y="1286"/>
                      </a:lnTo>
                      <a:lnTo>
                        <a:pt x="736" y="1274"/>
                      </a:lnTo>
                      <a:lnTo>
                        <a:pt x="748" y="1270"/>
                      </a:lnTo>
                      <a:lnTo>
                        <a:pt x="761" y="1266"/>
                      </a:lnTo>
                      <a:lnTo>
                        <a:pt x="765" y="1258"/>
                      </a:lnTo>
                      <a:lnTo>
                        <a:pt x="769" y="1270"/>
                      </a:lnTo>
                      <a:lnTo>
                        <a:pt x="773" y="1274"/>
                      </a:lnTo>
                      <a:lnTo>
                        <a:pt x="781" y="1262"/>
                      </a:lnTo>
                      <a:lnTo>
                        <a:pt x="785" y="1250"/>
                      </a:lnTo>
                      <a:lnTo>
                        <a:pt x="793" y="1237"/>
                      </a:lnTo>
                      <a:lnTo>
                        <a:pt x="801" y="1237"/>
                      </a:lnTo>
                      <a:lnTo>
                        <a:pt x="813" y="1241"/>
                      </a:lnTo>
                      <a:lnTo>
                        <a:pt x="817" y="1241"/>
                      </a:lnTo>
                      <a:lnTo>
                        <a:pt x="826" y="1237"/>
                      </a:lnTo>
                      <a:lnTo>
                        <a:pt x="830" y="1237"/>
                      </a:lnTo>
                      <a:lnTo>
                        <a:pt x="842" y="1229"/>
                      </a:lnTo>
                      <a:lnTo>
                        <a:pt x="850" y="1225"/>
                      </a:lnTo>
                      <a:lnTo>
                        <a:pt x="850" y="1221"/>
                      </a:lnTo>
                      <a:lnTo>
                        <a:pt x="854" y="1209"/>
                      </a:lnTo>
                      <a:lnTo>
                        <a:pt x="850" y="1197"/>
                      </a:lnTo>
                      <a:lnTo>
                        <a:pt x="862" y="1188"/>
                      </a:lnTo>
                      <a:lnTo>
                        <a:pt x="874" y="1180"/>
                      </a:lnTo>
                      <a:lnTo>
                        <a:pt x="887" y="1172"/>
                      </a:lnTo>
                      <a:lnTo>
                        <a:pt x="899" y="1168"/>
                      </a:lnTo>
                      <a:lnTo>
                        <a:pt x="911" y="1160"/>
                      </a:lnTo>
                      <a:lnTo>
                        <a:pt x="907" y="1156"/>
                      </a:lnTo>
                      <a:lnTo>
                        <a:pt x="911" y="1156"/>
                      </a:lnTo>
                      <a:lnTo>
                        <a:pt x="923" y="1144"/>
                      </a:lnTo>
                      <a:lnTo>
                        <a:pt x="931" y="1132"/>
                      </a:lnTo>
                      <a:lnTo>
                        <a:pt x="940" y="1127"/>
                      </a:lnTo>
                      <a:lnTo>
                        <a:pt x="952" y="1123"/>
                      </a:lnTo>
                      <a:lnTo>
                        <a:pt x="960" y="1115"/>
                      </a:lnTo>
                      <a:lnTo>
                        <a:pt x="972" y="1103"/>
                      </a:lnTo>
                      <a:lnTo>
                        <a:pt x="980" y="1091"/>
                      </a:lnTo>
                      <a:lnTo>
                        <a:pt x="992" y="1079"/>
                      </a:lnTo>
                      <a:lnTo>
                        <a:pt x="1001" y="1066"/>
                      </a:lnTo>
                      <a:lnTo>
                        <a:pt x="1001" y="1066"/>
                      </a:lnTo>
                      <a:lnTo>
                        <a:pt x="1013" y="1054"/>
                      </a:lnTo>
                      <a:lnTo>
                        <a:pt x="1025" y="1046"/>
                      </a:lnTo>
                      <a:lnTo>
                        <a:pt x="1033" y="1038"/>
                      </a:lnTo>
                      <a:lnTo>
                        <a:pt x="1033" y="1034"/>
                      </a:lnTo>
                      <a:lnTo>
                        <a:pt x="1037" y="1034"/>
                      </a:lnTo>
                      <a:lnTo>
                        <a:pt x="1037" y="1034"/>
                      </a:lnTo>
                      <a:lnTo>
                        <a:pt x="1033" y="1034"/>
                      </a:lnTo>
                      <a:lnTo>
                        <a:pt x="1021" y="1042"/>
                      </a:lnTo>
                      <a:lnTo>
                        <a:pt x="1025" y="1030"/>
                      </a:lnTo>
                      <a:lnTo>
                        <a:pt x="1037" y="1022"/>
                      </a:lnTo>
                      <a:lnTo>
                        <a:pt x="1045" y="1030"/>
                      </a:lnTo>
                      <a:lnTo>
                        <a:pt x="1041" y="1030"/>
                      </a:lnTo>
                      <a:lnTo>
                        <a:pt x="1053" y="1030"/>
                      </a:lnTo>
                      <a:lnTo>
                        <a:pt x="1078" y="1022"/>
                      </a:lnTo>
                      <a:lnTo>
                        <a:pt x="1090" y="1018"/>
                      </a:lnTo>
                      <a:lnTo>
                        <a:pt x="1094" y="1009"/>
                      </a:lnTo>
                      <a:lnTo>
                        <a:pt x="1086" y="1001"/>
                      </a:lnTo>
                      <a:lnTo>
                        <a:pt x="1094" y="1009"/>
                      </a:lnTo>
                      <a:lnTo>
                        <a:pt x="1098" y="1009"/>
                      </a:lnTo>
                      <a:lnTo>
                        <a:pt x="1106" y="997"/>
                      </a:lnTo>
                      <a:lnTo>
                        <a:pt x="1119" y="993"/>
                      </a:lnTo>
                      <a:lnTo>
                        <a:pt x="1119" y="993"/>
                      </a:lnTo>
                      <a:lnTo>
                        <a:pt x="1119" y="981"/>
                      </a:lnTo>
                      <a:lnTo>
                        <a:pt x="1131" y="973"/>
                      </a:lnTo>
                      <a:lnTo>
                        <a:pt x="1135" y="969"/>
                      </a:lnTo>
                      <a:lnTo>
                        <a:pt x="1131" y="969"/>
                      </a:lnTo>
                      <a:lnTo>
                        <a:pt x="1127" y="965"/>
                      </a:lnTo>
                      <a:lnTo>
                        <a:pt x="1127" y="952"/>
                      </a:lnTo>
                      <a:lnTo>
                        <a:pt x="1127" y="940"/>
                      </a:lnTo>
                      <a:lnTo>
                        <a:pt x="1131" y="928"/>
                      </a:lnTo>
                      <a:lnTo>
                        <a:pt x="1143" y="916"/>
                      </a:lnTo>
                      <a:lnTo>
                        <a:pt x="1155" y="912"/>
                      </a:lnTo>
                      <a:lnTo>
                        <a:pt x="1155" y="912"/>
                      </a:lnTo>
                      <a:lnTo>
                        <a:pt x="1163" y="912"/>
                      </a:lnTo>
                      <a:lnTo>
                        <a:pt x="1176" y="908"/>
                      </a:lnTo>
                      <a:lnTo>
                        <a:pt x="1188" y="900"/>
                      </a:lnTo>
                      <a:lnTo>
                        <a:pt x="1196" y="887"/>
                      </a:lnTo>
                      <a:lnTo>
                        <a:pt x="1204" y="879"/>
                      </a:lnTo>
                      <a:lnTo>
                        <a:pt x="1204" y="875"/>
                      </a:lnTo>
                      <a:lnTo>
                        <a:pt x="1192" y="863"/>
                      </a:lnTo>
                      <a:lnTo>
                        <a:pt x="1200" y="871"/>
                      </a:lnTo>
                      <a:lnTo>
                        <a:pt x="1204" y="875"/>
                      </a:lnTo>
                      <a:lnTo>
                        <a:pt x="1204" y="875"/>
                      </a:lnTo>
                      <a:lnTo>
                        <a:pt x="1204" y="879"/>
                      </a:lnTo>
                      <a:lnTo>
                        <a:pt x="1208" y="883"/>
                      </a:lnTo>
                      <a:lnTo>
                        <a:pt x="1204" y="896"/>
                      </a:lnTo>
                      <a:lnTo>
                        <a:pt x="1208" y="904"/>
                      </a:lnTo>
                      <a:lnTo>
                        <a:pt x="1208" y="912"/>
                      </a:lnTo>
                      <a:lnTo>
                        <a:pt x="1208" y="912"/>
                      </a:lnTo>
                      <a:lnTo>
                        <a:pt x="1212" y="912"/>
                      </a:lnTo>
                      <a:lnTo>
                        <a:pt x="1212" y="908"/>
                      </a:lnTo>
                      <a:lnTo>
                        <a:pt x="1216" y="904"/>
                      </a:lnTo>
                      <a:lnTo>
                        <a:pt x="1220" y="904"/>
                      </a:lnTo>
                      <a:lnTo>
                        <a:pt x="1220" y="912"/>
                      </a:lnTo>
                      <a:lnTo>
                        <a:pt x="1224" y="900"/>
                      </a:lnTo>
                      <a:lnTo>
                        <a:pt x="1224" y="896"/>
                      </a:lnTo>
                      <a:lnTo>
                        <a:pt x="1224" y="891"/>
                      </a:lnTo>
                      <a:lnTo>
                        <a:pt x="1224" y="896"/>
                      </a:lnTo>
                      <a:lnTo>
                        <a:pt x="1224" y="896"/>
                      </a:lnTo>
                      <a:lnTo>
                        <a:pt x="1224" y="896"/>
                      </a:lnTo>
                      <a:lnTo>
                        <a:pt x="1224" y="896"/>
                      </a:lnTo>
                      <a:lnTo>
                        <a:pt x="1224" y="904"/>
                      </a:lnTo>
                      <a:lnTo>
                        <a:pt x="1228" y="908"/>
                      </a:lnTo>
                      <a:lnTo>
                        <a:pt x="1224" y="912"/>
                      </a:lnTo>
                      <a:lnTo>
                        <a:pt x="1228" y="916"/>
                      </a:lnTo>
                      <a:lnTo>
                        <a:pt x="1228" y="912"/>
                      </a:lnTo>
                      <a:lnTo>
                        <a:pt x="1233" y="908"/>
                      </a:lnTo>
                      <a:lnTo>
                        <a:pt x="1233" y="900"/>
                      </a:lnTo>
                      <a:lnTo>
                        <a:pt x="1233" y="887"/>
                      </a:lnTo>
                      <a:lnTo>
                        <a:pt x="1233" y="879"/>
                      </a:lnTo>
                      <a:lnTo>
                        <a:pt x="1237" y="871"/>
                      </a:lnTo>
                      <a:lnTo>
                        <a:pt x="1237" y="871"/>
                      </a:lnTo>
                      <a:lnTo>
                        <a:pt x="1237" y="883"/>
                      </a:lnTo>
                      <a:lnTo>
                        <a:pt x="1241" y="875"/>
                      </a:lnTo>
                      <a:lnTo>
                        <a:pt x="1241" y="883"/>
                      </a:lnTo>
                      <a:lnTo>
                        <a:pt x="1237" y="896"/>
                      </a:lnTo>
                      <a:lnTo>
                        <a:pt x="1237" y="904"/>
                      </a:lnTo>
                      <a:lnTo>
                        <a:pt x="1241" y="908"/>
                      </a:lnTo>
                      <a:lnTo>
                        <a:pt x="1245" y="904"/>
                      </a:lnTo>
                      <a:lnTo>
                        <a:pt x="1249" y="904"/>
                      </a:lnTo>
                      <a:lnTo>
                        <a:pt x="1249" y="900"/>
                      </a:lnTo>
                      <a:lnTo>
                        <a:pt x="1253" y="908"/>
                      </a:lnTo>
                      <a:lnTo>
                        <a:pt x="1257" y="896"/>
                      </a:lnTo>
                      <a:lnTo>
                        <a:pt x="1257" y="891"/>
                      </a:lnTo>
                      <a:lnTo>
                        <a:pt x="1249" y="887"/>
                      </a:lnTo>
                      <a:lnTo>
                        <a:pt x="1249" y="887"/>
                      </a:lnTo>
                      <a:lnTo>
                        <a:pt x="1253" y="887"/>
                      </a:lnTo>
                      <a:lnTo>
                        <a:pt x="1257" y="875"/>
                      </a:lnTo>
                      <a:lnTo>
                        <a:pt x="1261" y="875"/>
                      </a:lnTo>
                      <a:lnTo>
                        <a:pt x="1261" y="871"/>
                      </a:lnTo>
                      <a:lnTo>
                        <a:pt x="1257" y="87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16" name="Freeform 772">
                  <a:extLst>
                    <a:ext uri="{FF2B5EF4-FFF2-40B4-BE49-F238E27FC236}">
                      <a16:creationId xmlns:a16="http://schemas.microsoft.com/office/drawing/2014/main" id="{E17D87A9-6991-4BDC-A282-6DBB8897EA7C}"/>
                    </a:ext>
                  </a:extLst>
                </p:cNvPr>
                <p:cNvSpPr>
                  <a:spLocks/>
                </p:cNvSpPr>
                <p:nvPr/>
              </p:nvSpPr>
              <p:spPr bwMode="gray">
                <a:xfrm>
                  <a:off x="15304" y="8233"/>
                  <a:ext cx="155" cy="171"/>
                </a:xfrm>
                <a:custGeom>
                  <a:avLst/>
                  <a:gdLst>
                    <a:gd name="T0" fmla="*/ 13 w 155"/>
                    <a:gd name="T1" fmla="*/ 41 h 171"/>
                    <a:gd name="T2" fmla="*/ 13 w 155"/>
                    <a:gd name="T3" fmla="*/ 41 h 171"/>
                    <a:gd name="T4" fmla="*/ 17 w 155"/>
                    <a:gd name="T5" fmla="*/ 53 h 171"/>
                    <a:gd name="T6" fmla="*/ 21 w 155"/>
                    <a:gd name="T7" fmla="*/ 65 h 171"/>
                    <a:gd name="T8" fmla="*/ 21 w 155"/>
                    <a:gd name="T9" fmla="*/ 69 h 171"/>
                    <a:gd name="T10" fmla="*/ 29 w 155"/>
                    <a:gd name="T11" fmla="*/ 81 h 171"/>
                    <a:gd name="T12" fmla="*/ 33 w 155"/>
                    <a:gd name="T13" fmla="*/ 93 h 171"/>
                    <a:gd name="T14" fmla="*/ 45 w 155"/>
                    <a:gd name="T15" fmla="*/ 93 h 171"/>
                    <a:gd name="T16" fmla="*/ 57 w 155"/>
                    <a:gd name="T17" fmla="*/ 102 h 171"/>
                    <a:gd name="T18" fmla="*/ 70 w 155"/>
                    <a:gd name="T19" fmla="*/ 110 h 171"/>
                    <a:gd name="T20" fmla="*/ 74 w 155"/>
                    <a:gd name="T21" fmla="*/ 114 h 171"/>
                    <a:gd name="T22" fmla="*/ 70 w 155"/>
                    <a:gd name="T23" fmla="*/ 122 h 171"/>
                    <a:gd name="T24" fmla="*/ 57 w 155"/>
                    <a:gd name="T25" fmla="*/ 126 h 171"/>
                    <a:gd name="T26" fmla="*/ 57 w 155"/>
                    <a:gd name="T27" fmla="*/ 138 h 171"/>
                    <a:gd name="T28" fmla="*/ 61 w 155"/>
                    <a:gd name="T29" fmla="*/ 150 h 171"/>
                    <a:gd name="T30" fmla="*/ 61 w 155"/>
                    <a:gd name="T31" fmla="*/ 154 h 171"/>
                    <a:gd name="T32" fmla="*/ 57 w 155"/>
                    <a:gd name="T33" fmla="*/ 163 h 171"/>
                    <a:gd name="T34" fmla="*/ 66 w 155"/>
                    <a:gd name="T35" fmla="*/ 171 h 171"/>
                    <a:gd name="T36" fmla="*/ 66 w 155"/>
                    <a:gd name="T37" fmla="*/ 163 h 171"/>
                    <a:gd name="T38" fmla="*/ 74 w 155"/>
                    <a:gd name="T39" fmla="*/ 150 h 171"/>
                    <a:gd name="T40" fmla="*/ 74 w 155"/>
                    <a:gd name="T41" fmla="*/ 150 h 171"/>
                    <a:gd name="T42" fmla="*/ 70 w 155"/>
                    <a:gd name="T43" fmla="*/ 146 h 171"/>
                    <a:gd name="T44" fmla="*/ 66 w 155"/>
                    <a:gd name="T45" fmla="*/ 142 h 171"/>
                    <a:gd name="T46" fmla="*/ 78 w 155"/>
                    <a:gd name="T47" fmla="*/ 130 h 171"/>
                    <a:gd name="T48" fmla="*/ 90 w 155"/>
                    <a:gd name="T49" fmla="*/ 130 h 171"/>
                    <a:gd name="T50" fmla="*/ 98 w 155"/>
                    <a:gd name="T51" fmla="*/ 126 h 171"/>
                    <a:gd name="T52" fmla="*/ 106 w 155"/>
                    <a:gd name="T53" fmla="*/ 114 h 171"/>
                    <a:gd name="T54" fmla="*/ 102 w 155"/>
                    <a:gd name="T55" fmla="*/ 106 h 171"/>
                    <a:gd name="T56" fmla="*/ 110 w 155"/>
                    <a:gd name="T57" fmla="*/ 106 h 171"/>
                    <a:gd name="T58" fmla="*/ 114 w 155"/>
                    <a:gd name="T59" fmla="*/ 106 h 171"/>
                    <a:gd name="T60" fmla="*/ 118 w 155"/>
                    <a:gd name="T61" fmla="*/ 102 h 171"/>
                    <a:gd name="T62" fmla="*/ 123 w 155"/>
                    <a:gd name="T63" fmla="*/ 93 h 171"/>
                    <a:gd name="T64" fmla="*/ 127 w 155"/>
                    <a:gd name="T65" fmla="*/ 89 h 171"/>
                    <a:gd name="T66" fmla="*/ 131 w 155"/>
                    <a:gd name="T67" fmla="*/ 89 h 171"/>
                    <a:gd name="T68" fmla="*/ 139 w 155"/>
                    <a:gd name="T69" fmla="*/ 81 h 171"/>
                    <a:gd name="T70" fmla="*/ 143 w 155"/>
                    <a:gd name="T71" fmla="*/ 69 h 171"/>
                    <a:gd name="T72" fmla="*/ 143 w 155"/>
                    <a:gd name="T73" fmla="*/ 65 h 171"/>
                    <a:gd name="T74" fmla="*/ 147 w 155"/>
                    <a:gd name="T75" fmla="*/ 53 h 171"/>
                    <a:gd name="T76" fmla="*/ 151 w 155"/>
                    <a:gd name="T77" fmla="*/ 41 h 171"/>
                    <a:gd name="T78" fmla="*/ 155 w 155"/>
                    <a:gd name="T79" fmla="*/ 32 h 171"/>
                    <a:gd name="T80" fmla="*/ 151 w 155"/>
                    <a:gd name="T81" fmla="*/ 28 h 171"/>
                    <a:gd name="T82" fmla="*/ 147 w 155"/>
                    <a:gd name="T83" fmla="*/ 28 h 171"/>
                    <a:gd name="T84" fmla="*/ 135 w 155"/>
                    <a:gd name="T85" fmla="*/ 36 h 171"/>
                    <a:gd name="T86" fmla="*/ 131 w 155"/>
                    <a:gd name="T87" fmla="*/ 28 h 171"/>
                    <a:gd name="T88" fmla="*/ 118 w 155"/>
                    <a:gd name="T89" fmla="*/ 20 h 171"/>
                    <a:gd name="T90" fmla="*/ 110 w 155"/>
                    <a:gd name="T91" fmla="*/ 8 h 171"/>
                    <a:gd name="T92" fmla="*/ 98 w 155"/>
                    <a:gd name="T93" fmla="*/ 4 h 171"/>
                    <a:gd name="T94" fmla="*/ 86 w 155"/>
                    <a:gd name="T95" fmla="*/ 0 h 171"/>
                    <a:gd name="T96" fmla="*/ 86 w 155"/>
                    <a:gd name="T97" fmla="*/ 0 h 171"/>
                    <a:gd name="T98" fmla="*/ 86 w 155"/>
                    <a:gd name="T99" fmla="*/ 0 h 171"/>
                    <a:gd name="T100" fmla="*/ 74 w 155"/>
                    <a:gd name="T101" fmla="*/ 0 h 171"/>
                    <a:gd name="T102" fmla="*/ 61 w 155"/>
                    <a:gd name="T103" fmla="*/ 0 h 171"/>
                    <a:gd name="T104" fmla="*/ 49 w 155"/>
                    <a:gd name="T105" fmla="*/ 8 h 171"/>
                    <a:gd name="T106" fmla="*/ 41 w 155"/>
                    <a:gd name="T107" fmla="*/ 12 h 171"/>
                    <a:gd name="T108" fmla="*/ 29 w 155"/>
                    <a:gd name="T109" fmla="*/ 20 h 171"/>
                    <a:gd name="T110" fmla="*/ 25 w 155"/>
                    <a:gd name="T111" fmla="*/ 20 h 171"/>
                    <a:gd name="T112" fmla="*/ 13 w 155"/>
                    <a:gd name="T113" fmla="*/ 24 h 171"/>
                    <a:gd name="T114" fmla="*/ 0 w 155"/>
                    <a:gd name="T115" fmla="*/ 32 h 171"/>
                    <a:gd name="T116" fmla="*/ 0 w 155"/>
                    <a:gd name="T117" fmla="*/ 32 h 171"/>
                    <a:gd name="T118" fmla="*/ 5 w 155"/>
                    <a:gd name="T119" fmla="*/ 36 h 171"/>
                    <a:gd name="T120" fmla="*/ 13 w 155"/>
                    <a:gd name="T121" fmla="*/ 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5" h="171">
                      <a:moveTo>
                        <a:pt x="13" y="41"/>
                      </a:moveTo>
                      <a:lnTo>
                        <a:pt x="13" y="41"/>
                      </a:lnTo>
                      <a:lnTo>
                        <a:pt x="17" y="53"/>
                      </a:lnTo>
                      <a:lnTo>
                        <a:pt x="21" y="65"/>
                      </a:lnTo>
                      <a:lnTo>
                        <a:pt x="21" y="69"/>
                      </a:lnTo>
                      <a:lnTo>
                        <a:pt x="29" y="81"/>
                      </a:lnTo>
                      <a:lnTo>
                        <a:pt x="33" y="93"/>
                      </a:lnTo>
                      <a:lnTo>
                        <a:pt x="45" y="93"/>
                      </a:lnTo>
                      <a:lnTo>
                        <a:pt x="57" y="102"/>
                      </a:lnTo>
                      <a:lnTo>
                        <a:pt x="70" y="110"/>
                      </a:lnTo>
                      <a:lnTo>
                        <a:pt x="74" y="114"/>
                      </a:lnTo>
                      <a:lnTo>
                        <a:pt x="70" y="122"/>
                      </a:lnTo>
                      <a:lnTo>
                        <a:pt x="57" y="126"/>
                      </a:lnTo>
                      <a:lnTo>
                        <a:pt x="57" y="138"/>
                      </a:lnTo>
                      <a:lnTo>
                        <a:pt x="61" y="150"/>
                      </a:lnTo>
                      <a:lnTo>
                        <a:pt x="61" y="154"/>
                      </a:lnTo>
                      <a:lnTo>
                        <a:pt x="57" y="163"/>
                      </a:lnTo>
                      <a:lnTo>
                        <a:pt x="66" y="171"/>
                      </a:lnTo>
                      <a:lnTo>
                        <a:pt x="66" y="163"/>
                      </a:lnTo>
                      <a:lnTo>
                        <a:pt x="74" y="150"/>
                      </a:lnTo>
                      <a:lnTo>
                        <a:pt x="74" y="150"/>
                      </a:lnTo>
                      <a:lnTo>
                        <a:pt x="70" y="146"/>
                      </a:lnTo>
                      <a:lnTo>
                        <a:pt x="66" y="142"/>
                      </a:lnTo>
                      <a:lnTo>
                        <a:pt x="78" y="130"/>
                      </a:lnTo>
                      <a:lnTo>
                        <a:pt x="90" y="130"/>
                      </a:lnTo>
                      <a:lnTo>
                        <a:pt x="98" y="126"/>
                      </a:lnTo>
                      <a:lnTo>
                        <a:pt x="106" y="114"/>
                      </a:lnTo>
                      <a:lnTo>
                        <a:pt x="102" y="106"/>
                      </a:lnTo>
                      <a:lnTo>
                        <a:pt x="110" y="106"/>
                      </a:lnTo>
                      <a:lnTo>
                        <a:pt x="114" y="106"/>
                      </a:lnTo>
                      <a:lnTo>
                        <a:pt x="118" y="102"/>
                      </a:lnTo>
                      <a:lnTo>
                        <a:pt x="123" y="93"/>
                      </a:lnTo>
                      <a:lnTo>
                        <a:pt x="127" y="89"/>
                      </a:lnTo>
                      <a:lnTo>
                        <a:pt x="131" y="89"/>
                      </a:lnTo>
                      <a:lnTo>
                        <a:pt x="139" y="81"/>
                      </a:lnTo>
                      <a:lnTo>
                        <a:pt x="143" y="69"/>
                      </a:lnTo>
                      <a:lnTo>
                        <a:pt x="143" y="65"/>
                      </a:lnTo>
                      <a:lnTo>
                        <a:pt x="147" y="53"/>
                      </a:lnTo>
                      <a:lnTo>
                        <a:pt x="151" y="41"/>
                      </a:lnTo>
                      <a:lnTo>
                        <a:pt x="155" y="32"/>
                      </a:lnTo>
                      <a:lnTo>
                        <a:pt x="151" y="28"/>
                      </a:lnTo>
                      <a:lnTo>
                        <a:pt x="147" y="28"/>
                      </a:lnTo>
                      <a:lnTo>
                        <a:pt x="135" y="36"/>
                      </a:lnTo>
                      <a:lnTo>
                        <a:pt x="131" y="28"/>
                      </a:lnTo>
                      <a:lnTo>
                        <a:pt x="118" y="20"/>
                      </a:lnTo>
                      <a:lnTo>
                        <a:pt x="110" y="8"/>
                      </a:lnTo>
                      <a:lnTo>
                        <a:pt x="98" y="4"/>
                      </a:lnTo>
                      <a:lnTo>
                        <a:pt x="86" y="0"/>
                      </a:lnTo>
                      <a:lnTo>
                        <a:pt x="86" y="0"/>
                      </a:lnTo>
                      <a:lnTo>
                        <a:pt x="86" y="0"/>
                      </a:lnTo>
                      <a:lnTo>
                        <a:pt x="74" y="0"/>
                      </a:lnTo>
                      <a:lnTo>
                        <a:pt x="61" y="0"/>
                      </a:lnTo>
                      <a:lnTo>
                        <a:pt x="49" y="8"/>
                      </a:lnTo>
                      <a:lnTo>
                        <a:pt x="41" y="12"/>
                      </a:lnTo>
                      <a:lnTo>
                        <a:pt x="29" y="20"/>
                      </a:lnTo>
                      <a:lnTo>
                        <a:pt x="25" y="20"/>
                      </a:lnTo>
                      <a:lnTo>
                        <a:pt x="13" y="24"/>
                      </a:lnTo>
                      <a:lnTo>
                        <a:pt x="0" y="32"/>
                      </a:lnTo>
                      <a:lnTo>
                        <a:pt x="0" y="32"/>
                      </a:lnTo>
                      <a:lnTo>
                        <a:pt x="5" y="36"/>
                      </a:lnTo>
                      <a:lnTo>
                        <a:pt x="13" y="4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17" name="Freeform 773">
                  <a:extLst>
                    <a:ext uri="{FF2B5EF4-FFF2-40B4-BE49-F238E27FC236}">
                      <a16:creationId xmlns:a16="http://schemas.microsoft.com/office/drawing/2014/main" id="{EDFADB0B-E7D4-41F4-8C4D-182838CBFF61}"/>
                    </a:ext>
                  </a:extLst>
                </p:cNvPr>
                <p:cNvSpPr>
                  <a:spLocks noEditPoints="1"/>
                </p:cNvSpPr>
                <p:nvPr/>
              </p:nvSpPr>
              <p:spPr bwMode="gray">
                <a:xfrm>
                  <a:off x="13770" y="7749"/>
                  <a:ext cx="859" cy="541"/>
                </a:xfrm>
                <a:custGeom>
                  <a:avLst/>
                  <a:gdLst>
                    <a:gd name="T0" fmla="*/ 594 w 859"/>
                    <a:gd name="T1" fmla="*/ 533 h 541"/>
                    <a:gd name="T2" fmla="*/ 623 w 859"/>
                    <a:gd name="T3" fmla="*/ 533 h 541"/>
                    <a:gd name="T4" fmla="*/ 647 w 859"/>
                    <a:gd name="T5" fmla="*/ 488 h 541"/>
                    <a:gd name="T6" fmla="*/ 692 w 859"/>
                    <a:gd name="T7" fmla="*/ 480 h 541"/>
                    <a:gd name="T8" fmla="*/ 737 w 859"/>
                    <a:gd name="T9" fmla="*/ 439 h 541"/>
                    <a:gd name="T10" fmla="*/ 761 w 859"/>
                    <a:gd name="T11" fmla="*/ 394 h 541"/>
                    <a:gd name="T12" fmla="*/ 806 w 859"/>
                    <a:gd name="T13" fmla="*/ 370 h 541"/>
                    <a:gd name="T14" fmla="*/ 851 w 859"/>
                    <a:gd name="T15" fmla="*/ 386 h 541"/>
                    <a:gd name="T16" fmla="*/ 855 w 859"/>
                    <a:gd name="T17" fmla="*/ 354 h 541"/>
                    <a:gd name="T18" fmla="*/ 818 w 859"/>
                    <a:gd name="T19" fmla="*/ 325 h 541"/>
                    <a:gd name="T20" fmla="*/ 774 w 859"/>
                    <a:gd name="T21" fmla="*/ 309 h 541"/>
                    <a:gd name="T22" fmla="*/ 721 w 859"/>
                    <a:gd name="T23" fmla="*/ 272 h 541"/>
                    <a:gd name="T24" fmla="*/ 684 w 859"/>
                    <a:gd name="T25" fmla="*/ 256 h 541"/>
                    <a:gd name="T26" fmla="*/ 643 w 859"/>
                    <a:gd name="T27" fmla="*/ 227 h 541"/>
                    <a:gd name="T28" fmla="*/ 603 w 859"/>
                    <a:gd name="T29" fmla="*/ 175 h 541"/>
                    <a:gd name="T30" fmla="*/ 574 w 859"/>
                    <a:gd name="T31" fmla="*/ 122 h 541"/>
                    <a:gd name="T32" fmla="*/ 529 w 859"/>
                    <a:gd name="T33" fmla="*/ 114 h 541"/>
                    <a:gd name="T34" fmla="*/ 472 w 859"/>
                    <a:gd name="T35" fmla="*/ 101 h 541"/>
                    <a:gd name="T36" fmla="*/ 468 w 859"/>
                    <a:gd name="T37" fmla="*/ 65 h 541"/>
                    <a:gd name="T38" fmla="*/ 444 w 859"/>
                    <a:gd name="T39" fmla="*/ 32 h 541"/>
                    <a:gd name="T40" fmla="*/ 411 w 859"/>
                    <a:gd name="T41" fmla="*/ 24 h 541"/>
                    <a:gd name="T42" fmla="*/ 363 w 859"/>
                    <a:gd name="T43" fmla="*/ 28 h 541"/>
                    <a:gd name="T44" fmla="*/ 334 w 859"/>
                    <a:gd name="T45" fmla="*/ 32 h 541"/>
                    <a:gd name="T46" fmla="*/ 318 w 859"/>
                    <a:gd name="T47" fmla="*/ 44 h 541"/>
                    <a:gd name="T48" fmla="*/ 277 w 859"/>
                    <a:gd name="T49" fmla="*/ 77 h 541"/>
                    <a:gd name="T50" fmla="*/ 273 w 859"/>
                    <a:gd name="T51" fmla="*/ 109 h 541"/>
                    <a:gd name="T52" fmla="*/ 220 w 859"/>
                    <a:gd name="T53" fmla="*/ 105 h 541"/>
                    <a:gd name="T54" fmla="*/ 188 w 859"/>
                    <a:gd name="T55" fmla="*/ 109 h 541"/>
                    <a:gd name="T56" fmla="*/ 151 w 859"/>
                    <a:gd name="T57" fmla="*/ 61 h 541"/>
                    <a:gd name="T58" fmla="*/ 94 w 859"/>
                    <a:gd name="T59" fmla="*/ 32 h 541"/>
                    <a:gd name="T60" fmla="*/ 29 w 859"/>
                    <a:gd name="T61" fmla="*/ 53 h 541"/>
                    <a:gd name="T62" fmla="*/ 8 w 859"/>
                    <a:gd name="T63" fmla="*/ 89 h 541"/>
                    <a:gd name="T64" fmla="*/ 29 w 859"/>
                    <a:gd name="T65" fmla="*/ 138 h 541"/>
                    <a:gd name="T66" fmla="*/ 21 w 859"/>
                    <a:gd name="T67" fmla="*/ 191 h 541"/>
                    <a:gd name="T68" fmla="*/ 49 w 859"/>
                    <a:gd name="T69" fmla="*/ 203 h 541"/>
                    <a:gd name="T70" fmla="*/ 49 w 859"/>
                    <a:gd name="T71" fmla="*/ 232 h 541"/>
                    <a:gd name="T72" fmla="*/ 74 w 859"/>
                    <a:gd name="T73" fmla="*/ 256 h 541"/>
                    <a:gd name="T74" fmla="*/ 86 w 859"/>
                    <a:gd name="T75" fmla="*/ 309 h 541"/>
                    <a:gd name="T76" fmla="*/ 90 w 859"/>
                    <a:gd name="T77" fmla="*/ 370 h 541"/>
                    <a:gd name="T78" fmla="*/ 122 w 859"/>
                    <a:gd name="T79" fmla="*/ 382 h 541"/>
                    <a:gd name="T80" fmla="*/ 155 w 859"/>
                    <a:gd name="T81" fmla="*/ 354 h 541"/>
                    <a:gd name="T82" fmla="*/ 208 w 859"/>
                    <a:gd name="T83" fmla="*/ 333 h 541"/>
                    <a:gd name="T84" fmla="*/ 265 w 859"/>
                    <a:gd name="T85" fmla="*/ 321 h 541"/>
                    <a:gd name="T86" fmla="*/ 306 w 859"/>
                    <a:gd name="T87" fmla="*/ 345 h 541"/>
                    <a:gd name="T88" fmla="*/ 358 w 859"/>
                    <a:gd name="T89" fmla="*/ 366 h 541"/>
                    <a:gd name="T90" fmla="*/ 407 w 859"/>
                    <a:gd name="T91" fmla="*/ 370 h 541"/>
                    <a:gd name="T92" fmla="*/ 456 w 859"/>
                    <a:gd name="T93" fmla="*/ 407 h 541"/>
                    <a:gd name="T94" fmla="*/ 529 w 859"/>
                    <a:gd name="T95" fmla="*/ 435 h 541"/>
                    <a:gd name="T96" fmla="*/ 529 w 859"/>
                    <a:gd name="T97" fmla="*/ 484 h 541"/>
                    <a:gd name="T98" fmla="*/ 49 w 859"/>
                    <a:gd name="T99" fmla="*/ 138 h 541"/>
                    <a:gd name="T100" fmla="*/ 53 w 859"/>
                    <a:gd name="T101" fmla="*/ 11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541">
                      <a:moveTo>
                        <a:pt x="558" y="516"/>
                      </a:moveTo>
                      <a:lnTo>
                        <a:pt x="570" y="520"/>
                      </a:lnTo>
                      <a:lnTo>
                        <a:pt x="582" y="516"/>
                      </a:lnTo>
                      <a:lnTo>
                        <a:pt x="586" y="520"/>
                      </a:lnTo>
                      <a:lnTo>
                        <a:pt x="594" y="533"/>
                      </a:lnTo>
                      <a:lnTo>
                        <a:pt x="594" y="533"/>
                      </a:lnTo>
                      <a:lnTo>
                        <a:pt x="599" y="541"/>
                      </a:lnTo>
                      <a:lnTo>
                        <a:pt x="611" y="529"/>
                      </a:lnTo>
                      <a:lnTo>
                        <a:pt x="623" y="533"/>
                      </a:lnTo>
                      <a:lnTo>
                        <a:pt x="623" y="533"/>
                      </a:lnTo>
                      <a:lnTo>
                        <a:pt x="635" y="525"/>
                      </a:lnTo>
                      <a:lnTo>
                        <a:pt x="647" y="512"/>
                      </a:lnTo>
                      <a:lnTo>
                        <a:pt x="651" y="500"/>
                      </a:lnTo>
                      <a:lnTo>
                        <a:pt x="655" y="500"/>
                      </a:lnTo>
                      <a:lnTo>
                        <a:pt x="647" y="488"/>
                      </a:lnTo>
                      <a:lnTo>
                        <a:pt x="651" y="488"/>
                      </a:lnTo>
                      <a:lnTo>
                        <a:pt x="664" y="488"/>
                      </a:lnTo>
                      <a:lnTo>
                        <a:pt x="676" y="480"/>
                      </a:lnTo>
                      <a:lnTo>
                        <a:pt x="688" y="480"/>
                      </a:lnTo>
                      <a:lnTo>
                        <a:pt x="692" y="480"/>
                      </a:lnTo>
                      <a:lnTo>
                        <a:pt x="704" y="472"/>
                      </a:lnTo>
                      <a:lnTo>
                        <a:pt x="717" y="472"/>
                      </a:lnTo>
                      <a:lnTo>
                        <a:pt x="729" y="463"/>
                      </a:lnTo>
                      <a:lnTo>
                        <a:pt x="737" y="451"/>
                      </a:lnTo>
                      <a:lnTo>
                        <a:pt x="737" y="439"/>
                      </a:lnTo>
                      <a:lnTo>
                        <a:pt x="741" y="427"/>
                      </a:lnTo>
                      <a:lnTo>
                        <a:pt x="745" y="419"/>
                      </a:lnTo>
                      <a:lnTo>
                        <a:pt x="749" y="411"/>
                      </a:lnTo>
                      <a:lnTo>
                        <a:pt x="757" y="398"/>
                      </a:lnTo>
                      <a:lnTo>
                        <a:pt x="761" y="394"/>
                      </a:lnTo>
                      <a:lnTo>
                        <a:pt x="774" y="394"/>
                      </a:lnTo>
                      <a:lnTo>
                        <a:pt x="786" y="394"/>
                      </a:lnTo>
                      <a:lnTo>
                        <a:pt x="790" y="394"/>
                      </a:lnTo>
                      <a:lnTo>
                        <a:pt x="798" y="382"/>
                      </a:lnTo>
                      <a:lnTo>
                        <a:pt x="806" y="370"/>
                      </a:lnTo>
                      <a:lnTo>
                        <a:pt x="814" y="378"/>
                      </a:lnTo>
                      <a:lnTo>
                        <a:pt x="826" y="382"/>
                      </a:lnTo>
                      <a:lnTo>
                        <a:pt x="839" y="386"/>
                      </a:lnTo>
                      <a:lnTo>
                        <a:pt x="851" y="386"/>
                      </a:lnTo>
                      <a:lnTo>
                        <a:pt x="851" y="386"/>
                      </a:lnTo>
                      <a:lnTo>
                        <a:pt x="851" y="386"/>
                      </a:lnTo>
                      <a:lnTo>
                        <a:pt x="851" y="386"/>
                      </a:lnTo>
                      <a:lnTo>
                        <a:pt x="855" y="378"/>
                      </a:lnTo>
                      <a:lnTo>
                        <a:pt x="855" y="366"/>
                      </a:lnTo>
                      <a:lnTo>
                        <a:pt x="855" y="354"/>
                      </a:lnTo>
                      <a:lnTo>
                        <a:pt x="859" y="341"/>
                      </a:lnTo>
                      <a:lnTo>
                        <a:pt x="855" y="337"/>
                      </a:lnTo>
                      <a:lnTo>
                        <a:pt x="843" y="333"/>
                      </a:lnTo>
                      <a:lnTo>
                        <a:pt x="830" y="329"/>
                      </a:lnTo>
                      <a:lnTo>
                        <a:pt x="818" y="325"/>
                      </a:lnTo>
                      <a:lnTo>
                        <a:pt x="806" y="325"/>
                      </a:lnTo>
                      <a:lnTo>
                        <a:pt x="794" y="321"/>
                      </a:lnTo>
                      <a:lnTo>
                        <a:pt x="790" y="317"/>
                      </a:lnTo>
                      <a:lnTo>
                        <a:pt x="786" y="317"/>
                      </a:lnTo>
                      <a:lnTo>
                        <a:pt x="774" y="309"/>
                      </a:lnTo>
                      <a:lnTo>
                        <a:pt x="761" y="297"/>
                      </a:lnTo>
                      <a:lnTo>
                        <a:pt x="749" y="293"/>
                      </a:lnTo>
                      <a:lnTo>
                        <a:pt x="737" y="284"/>
                      </a:lnTo>
                      <a:lnTo>
                        <a:pt x="725" y="276"/>
                      </a:lnTo>
                      <a:lnTo>
                        <a:pt x="721" y="272"/>
                      </a:lnTo>
                      <a:lnTo>
                        <a:pt x="721" y="272"/>
                      </a:lnTo>
                      <a:lnTo>
                        <a:pt x="708" y="272"/>
                      </a:lnTo>
                      <a:lnTo>
                        <a:pt x="696" y="264"/>
                      </a:lnTo>
                      <a:lnTo>
                        <a:pt x="684" y="256"/>
                      </a:lnTo>
                      <a:lnTo>
                        <a:pt x="684" y="256"/>
                      </a:lnTo>
                      <a:lnTo>
                        <a:pt x="680" y="252"/>
                      </a:lnTo>
                      <a:lnTo>
                        <a:pt x="680" y="252"/>
                      </a:lnTo>
                      <a:lnTo>
                        <a:pt x="668" y="240"/>
                      </a:lnTo>
                      <a:lnTo>
                        <a:pt x="655" y="232"/>
                      </a:lnTo>
                      <a:lnTo>
                        <a:pt x="643" y="227"/>
                      </a:lnTo>
                      <a:lnTo>
                        <a:pt x="619" y="211"/>
                      </a:lnTo>
                      <a:lnTo>
                        <a:pt x="611" y="199"/>
                      </a:lnTo>
                      <a:lnTo>
                        <a:pt x="607" y="199"/>
                      </a:lnTo>
                      <a:lnTo>
                        <a:pt x="607" y="187"/>
                      </a:lnTo>
                      <a:lnTo>
                        <a:pt x="603" y="175"/>
                      </a:lnTo>
                      <a:lnTo>
                        <a:pt x="590" y="162"/>
                      </a:lnTo>
                      <a:lnTo>
                        <a:pt x="582" y="154"/>
                      </a:lnTo>
                      <a:lnTo>
                        <a:pt x="578" y="142"/>
                      </a:lnTo>
                      <a:lnTo>
                        <a:pt x="578" y="130"/>
                      </a:lnTo>
                      <a:lnTo>
                        <a:pt x="574" y="122"/>
                      </a:lnTo>
                      <a:lnTo>
                        <a:pt x="562" y="114"/>
                      </a:lnTo>
                      <a:lnTo>
                        <a:pt x="550" y="109"/>
                      </a:lnTo>
                      <a:lnTo>
                        <a:pt x="542" y="109"/>
                      </a:lnTo>
                      <a:lnTo>
                        <a:pt x="542" y="118"/>
                      </a:lnTo>
                      <a:lnTo>
                        <a:pt x="529" y="114"/>
                      </a:lnTo>
                      <a:lnTo>
                        <a:pt x="517" y="114"/>
                      </a:lnTo>
                      <a:lnTo>
                        <a:pt x="505" y="109"/>
                      </a:lnTo>
                      <a:lnTo>
                        <a:pt x="497" y="109"/>
                      </a:lnTo>
                      <a:lnTo>
                        <a:pt x="485" y="109"/>
                      </a:lnTo>
                      <a:lnTo>
                        <a:pt x="472" y="101"/>
                      </a:lnTo>
                      <a:lnTo>
                        <a:pt x="464" y="93"/>
                      </a:lnTo>
                      <a:lnTo>
                        <a:pt x="464" y="81"/>
                      </a:lnTo>
                      <a:lnTo>
                        <a:pt x="464" y="73"/>
                      </a:lnTo>
                      <a:lnTo>
                        <a:pt x="464" y="73"/>
                      </a:lnTo>
                      <a:lnTo>
                        <a:pt x="468" y="65"/>
                      </a:lnTo>
                      <a:lnTo>
                        <a:pt x="460" y="61"/>
                      </a:lnTo>
                      <a:lnTo>
                        <a:pt x="460" y="61"/>
                      </a:lnTo>
                      <a:lnTo>
                        <a:pt x="460" y="40"/>
                      </a:lnTo>
                      <a:lnTo>
                        <a:pt x="448" y="32"/>
                      </a:lnTo>
                      <a:lnTo>
                        <a:pt x="444" y="32"/>
                      </a:lnTo>
                      <a:lnTo>
                        <a:pt x="432" y="32"/>
                      </a:lnTo>
                      <a:lnTo>
                        <a:pt x="432" y="36"/>
                      </a:lnTo>
                      <a:lnTo>
                        <a:pt x="428" y="36"/>
                      </a:lnTo>
                      <a:lnTo>
                        <a:pt x="415" y="32"/>
                      </a:lnTo>
                      <a:lnTo>
                        <a:pt x="411" y="24"/>
                      </a:lnTo>
                      <a:lnTo>
                        <a:pt x="403" y="20"/>
                      </a:lnTo>
                      <a:lnTo>
                        <a:pt x="391" y="12"/>
                      </a:lnTo>
                      <a:lnTo>
                        <a:pt x="379" y="0"/>
                      </a:lnTo>
                      <a:lnTo>
                        <a:pt x="354" y="16"/>
                      </a:lnTo>
                      <a:lnTo>
                        <a:pt x="363" y="28"/>
                      </a:lnTo>
                      <a:lnTo>
                        <a:pt x="350" y="24"/>
                      </a:lnTo>
                      <a:lnTo>
                        <a:pt x="338" y="20"/>
                      </a:lnTo>
                      <a:lnTo>
                        <a:pt x="338" y="24"/>
                      </a:lnTo>
                      <a:lnTo>
                        <a:pt x="334" y="24"/>
                      </a:lnTo>
                      <a:lnTo>
                        <a:pt x="334" y="32"/>
                      </a:lnTo>
                      <a:lnTo>
                        <a:pt x="334" y="36"/>
                      </a:lnTo>
                      <a:lnTo>
                        <a:pt x="330" y="36"/>
                      </a:lnTo>
                      <a:lnTo>
                        <a:pt x="330" y="40"/>
                      </a:lnTo>
                      <a:lnTo>
                        <a:pt x="326" y="40"/>
                      </a:lnTo>
                      <a:lnTo>
                        <a:pt x="318" y="44"/>
                      </a:lnTo>
                      <a:lnTo>
                        <a:pt x="310" y="44"/>
                      </a:lnTo>
                      <a:lnTo>
                        <a:pt x="301" y="44"/>
                      </a:lnTo>
                      <a:lnTo>
                        <a:pt x="289" y="57"/>
                      </a:lnTo>
                      <a:lnTo>
                        <a:pt x="277" y="65"/>
                      </a:lnTo>
                      <a:lnTo>
                        <a:pt x="277" y="77"/>
                      </a:lnTo>
                      <a:lnTo>
                        <a:pt x="277" y="85"/>
                      </a:lnTo>
                      <a:lnTo>
                        <a:pt x="281" y="89"/>
                      </a:lnTo>
                      <a:lnTo>
                        <a:pt x="281" y="93"/>
                      </a:lnTo>
                      <a:lnTo>
                        <a:pt x="285" y="105"/>
                      </a:lnTo>
                      <a:lnTo>
                        <a:pt x="273" y="109"/>
                      </a:lnTo>
                      <a:lnTo>
                        <a:pt x="261" y="109"/>
                      </a:lnTo>
                      <a:lnTo>
                        <a:pt x="249" y="105"/>
                      </a:lnTo>
                      <a:lnTo>
                        <a:pt x="236" y="105"/>
                      </a:lnTo>
                      <a:lnTo>
                        <a:pt x="224" y="105"/>
                      </a:lnTo>
                      <a:lnTo>
                        <a:pt x="220" y="105"/>
                      </a:lnTo>
                      <a:lnTo>
                        <a:pt x="216" y="105"/>
                      </a:lnTo>
                      <a:lnTo>
                        <a:pt x="204" y="109"/>
                      </a:lnTo>
                      <a:lnTo>
                        <a:pt x="192" y="109"/>
                      </a:lnTo>
                      <a:lnTo>
                        <a:pt x="192" y="109"/>
                      </a:lnTo>
                      <a:lnTo>
                        <a:pt x="188" y="109"/>
                      </a:lnTo>
                      <a:lnTo>
                        <a:pt x="188" y="109"/>
                      </a:lnTo>
                      <a:lnTo>
                        <a:pt x="175" y="97"/>
                      </a:lnTo>
                      <a:lnTo>
                        <a:pt x="167" y="85"/>
                      </a:lnTo>
                      <a:lnTo>
                        <a:pt x="155" y="73"/>
                      </a:lnTo>
                      <a:lnTo>
                        <a:pt x="151" y="61"/>
                      </a:lnTo>
                      <a:lnTo>
                        <a:pt x="139" y="48"/>
                      </a:lnTo>
                      <a:lnTo>
                        <a:pt x="126" y="44"/>
                      </a:lnTo>
                      <a:lnTo>
                        <a:pt x="118" y="36"/>
                      </a:lnTo>
                      <a:lnTo>
                        <a:pt x="106" y="32"/>
                      </a:lnTo>
                      <a:lnTo>
                        <a:pt x="94" y="32"/>
                      </a:lnTo>
                      <a:lnTo>
                        <a:pt x="90" y="32"/>
                      </a:lnTo>
                      <a:lnTo>
                        <a:pt x="78" y="36"/>
                      </a:lnTo>
                      <a:lnTo>
                        <a:pt x="65" y="36"/>
                      </a:lnTo>
                      <a:lnTo>
                        <a:pt x="41" y="44"/>
                      </a:lnTo>
                      <a:lnTo>
                        <a:pt x="29" y="53"/>
                      </a:lnTo>
                      <a:lnTo>
                        <a:pt x="17" y="65"/>
                      </a:lnTo>
                      <a:lnTo>
                        <a:pt x="4" y="73"/>
                      </a:lnTo>
                      <a:lnTo>
                        <a:pt x="0" y="77"/>
                      </a:lnTo>
                      <a:lnTo>
                        <a:pt x="4" y="77"/>
                      </a:lnTo>
                      <a:lnTo>
                        <a:pt x="8" y="89"/>
                      </a:lnTo>
                      <a:lnTo>
                        <a:pt x="21" y="101"/>
                      </a:lnTo>
                      <a:lnTo>
                        <a:pt x="25" y="114"/>
                      </a:lnTo>
                      <a:lnTo>
                        <a:pt x="29" y="126"/>
                      </a:lnTo>
                      <a:lnTo>
                        <a:pt x="33" y="126"/>
                      </a:lnTo>
                      <a:lnTo>
                        <a:pt x="29" y="138"/>
                      </a:lnTo>
                      <a:lnTo>
                        <a:pt x="25" y="150"/>
                      </a:lnTo>
                      <a:lnTo>
                        <a:pt x="21" y="162"/>
                      </a:lnTo>
                      <a:lnTo>
                        <a:pt x="21" y="175"/>
                      </a:lnTo>
                      <a:lnTo>
                        <a:pt x="17" y="179"/>
                      </a:lnTo>
                      <a:lnTo>
                        <a:pt x="21" y="191"/>
                      </a:lnTo>
                      <a:lnTo>
                        <a:pt x="25" y="199"/>
                      </a:lnTo>
                      <a:lnTo>
                        <a:pt x="33" y="211"/>
                      </a:lnTo>
                      <a:lnTo>
                        <a:pt x="29" y="199"/>
                      </a:lnTo>
                      <a:lnTo>
                        <a:pt x="41" y="199"/>
                      </a:lnTo>
                      <a:lnTo>
                        <a:pt x="49" y="203"/>
                      </a:lnTo>
                      <a:lnTo>
                        <a:pt x="61" y="203"/>
                      </a:lnTo>
                      <a:lnTo>
                        <a:pt x="61" y="215"/>
                      </a:lnTo>
                      <a:lnTo>
                        <a:pt x="65" y="227"/>
                      </a:lnTo>
                      <a:lnTo>
                        <a:pt x="57" y="223"/>
                      </a:lnTo>
                      <a:lnTo>
                        <a:pt x="49" y="232"/>
                      </a:lnTo>
                      <a:lnTo>
                        <a:pt x="45" y="244"/>
                      </a:lnTo>
                      <a:lnTo>
                        <a:pt x="49" y="256"/>
                      </a:lnTo>
                      <a:lnTo>
                        <a:pt x="49" y="244"/>
                      </a:lnTo>
                      <a:lnTo>
                        <a:pt x="61" y="248"/>
                      </a:lnTo>
                      <a:lnTo>
                        <a:pt x="74" y="256"/>
                      </a:lnTo>
                      <a:lnTo>
                        <a:pt x="82" y="268"/>
                      </a:lnTo>
                      <a:lnTo>
                        <a:pt x="94" y="276"/>
                      </a:lnTo>
                      <a:lnTo>
                        <a:pt x="94" y="289"/>
                      </a:lnTo>
                      <a:lnTo>
                        <a:pt x="86" y="301"/>
                      </a:lnTo>
                      <a:lnTo>
                        <a:pt x="86" y="309"/>
                      </a:lnTo>
                      <a:lnTo>
                        <a:pt x="86" y="325"/>
                      </a:lnTo>
                      <a:lnTo>
                        <a:pt x="86" y="333"/>
                      </a:lnTo>
                      <a:lnTo>
                        <a:pt x="86" y="345"/>
                      </a:lnTo>
                      <a:lnTo>
                        <a:pt x="86" y="358"/>
                      </a:lnTo>
                      <a:lnTo>
                        <a:pt x="90" y="370"/>
                      </a:lnTo>
                      <a:lnTo>
                        <a:pt x="90" y="382"/>
                      </a:lnTo>
                      <a:lnTo>
                        <a:pt x="90" y="386"/>
                      </a:lnTo>
                      <a:lnTo>
                        <a:pt x="98" y="386"/>
                      </a:lnTo>
                      <a:lnTo>
                        <a:pt x="110" y="386"/>
                      </a:lnTo>
                      <a:lnTo>
                        <a:pt x="122" y="382"/>
                      </a:lnTo>
                      <a:lnTo>
                        <a:pt x="135" y="378"/>
                      </a:lnTo>
                      <a:lnTo>
                        <a:pt x="139" y="378"/>
                      </a:lnTo>
                      <a:lnTo>
                        <a:pt x="143" y="366"/>
                      </a:lnTo>
                      <a:lnTo>
                        <a:pt x="155" y="354"/>
                      </a:lnTo>
                      <a:lnTo>
                        <a:pt x="155" y="354"/>
                      </a:lnTo>
                      <a:lnTo>
                        <a:pt x="167" y="341"/>
                      </a:lnTo>
                      <a:lnTo>
                        <a:pt x="171" y="341"/>
                      </a:lnTo>
                      <a:lnTo>
                        <a:pt x="188" y="333"/>
                      </a:lnTo>
                      <a:lnTo>
                        <a:pt x="196" y="333"/>
                      </a:lnTo>
                      <a:lnTo>
                        <a:pt x="208" y="333"/>
                      </a:lnTo>
                      <a:lnTo>
                        <a:pt x="220" y="333"/>
                      </a:lnTo>
                      <a:lnTo>
                        <a:pt x="232" y="337"/>
                      </a:lnTo>
                      <a:lnTo>
                        <a:pt x="240" y="325"/>
                      </a:lnTo>
                      <a:lnTo>
                        <a:pt x="253" y="325"/>
                      </a:lnTo>
                      <a:lnTo>
                        <a:pt x="265" y="321"/>
                      </a:lnTo>
                      <a:lnTo>
                        <a:pt x="273" y="325"/>
                      </a:lnTo>
                      <a:lnTo>
                        <a:pt x="277" y="325"/>
                      </a:lnTo>
                      <a:lnTo>
                        <a:pt x="285" y="325"/>
                      </a:lnTo>
                      <a:lnTo>
                        <a:pt x="297" y="333"/>
                      </a:lnTo>
                      <a:lnTo>
                        <a:pt x="306" y="345"/>
                      </a:lnTo>
                      <a:lnTo>
                        <a:pt x="318" y="345"/>
                      </a:lnTo>
                      <a:lnTo>
                        <a:pt x="326" y="350"/>
                      </a:lnTo>
                      <a:lnTo>
                        <a:pt x="334" y="354"/>
                      </a:lnTo>
                      <a:lnTo>
                        <a:pt x="350" y="354"/>
                      </a:lnTo>
                      <a:lnTo>
                        <a:pt x="358" y="366"/>
                      </a:lnTo>
                      <a:lnTo>
                        <a:pt x="363" y="366"/>
                      </a:lnTo>
                      <a:lnTo>
                        <a:pt x="375" y="362"/>
                      </a:lnTo>
                      <a:lnTo>
                        <a:pt x="387" y="366"/>
                      </a:lnTo>
                      <a:lnTo>
                        <a:pt x="395" y="366"/>
                      </a:lnTo>
                      <a:lnTo>
                        <a:pt x="407" y="370"/>
                      </a:lnTo>
                      <a:lnTo>
                        <a:pt x="419" y="374"/>
                      </a:lnTo>
                      <a:lnTo>
                        <a:pt x="419" y="386"/>
                      </a:lnTo>
                      <a:lnTo>
                        <a:pt x="432" y="398"/>
                      </a:lnTo>
                      <a:lnTo>
                        <a:pt x="444" y="402"/>
                      </a:lnTo>
                      <a:lnTo>
                        <a:pt x="456" y="407"/>
                      </a:lnTo>
                      <a:lnTo>
                        <a:pt x="460" y="407"/>
                      </a:lnTo>
                      <a:lnTo>
                        <a:pt x="468" y="419"/>
                      </a:lnTo>
                      <a:lnTo>
                        <a:pt x="476" y="431"/>
                      </a:lnTo>
                      <a:lnTo>
                        <a:pt x="489" y="435"/>
                      </a:lnTo>
                      <a:lnTo>
                        <a:pt x="529" y="435"/>
                      </a:lnTo>
                      <a:lnTo>
                        <a:pt x="529" y="447"/>
                      </a:lnTo>
                      <a:lnTo>
                        <a:pt x="529" y="455"/>
                      </a:lnTo>
                      <a:lnTo>
                        <a:pt x="533" y="472"/>
                      </a:lnTo>
                      <a:lnTo>
                        <a:pt x="525" y="480"/>
                      </a:lnTo>
                      <a:lnTo>
                        <a:pt x="529" y="484"/>
                      </a:lnTo>
                      <a:lnTo>
                        <a:pt x="533" y="496"/>
                      </a:lnTo>
                      <a:lnTo>
                        <a:pt x="537" y="508"/>
                      </a:lnTo>
                      <a:lnTo>
                        <a:pt x="546" y="512"/>
                      </a:lnTo>
                      <a:lnTo>
                        <a:pt x="558" y="516"/>
                      </a:lnTo>
                      <a:close/>
                      <a:moveTo>
                        <a:pt x="49" y="138"/>
                      </a:moveTo>
                      <a:lnTo>
                        <a:pt x="37" y="130"/>
                      </a:lnTo>
                      <a:lnTo>
                        <a:pt x="33" y="122"/>
                      </a:lnTo>
                      <a:lnTo>
                        <a:pt x="29" y="109"/>
                      </a:lnTo>
                      <a:lnTo>
                        <a:pt x="41" y="105"/>
                      </a:lnTo>
                      <a:lnTo>
                        <a:pt x="53" y="118"/>
                      </a:lnTo>
                      <a:lnTo>
                        <a:pt x="61" y="130"/>
                      </a:lnTo>
                      <a:lnTo>
                        <a:pt x="49" y="13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18" name="Freeform 774">
                  <a:extLst>
                    <a:ext uri="{FF2B5EF4-FFF2-40B4-BE49-F238E27FC236}">
                      <a16:creationId xmlns:a16="http://schemas.microsoft.com/office/drawing/2014/main" id="{D67FE86C-03FB-4F56-8D3E-DF827BA51BA7}"/>
                    </a:ext>
                  </a:extLst>
                </p:cNvPr>
                <p:cNvSpPr>
                  <a:spLocks/>
                </p:cNvSpPr>
                <p:nvPr/>
              </p:nvSpPr>
              <p:spPr bwMode="gray">
                <a:xfrm>
                  <a:off x="13022" y="7692"/>
                  <a:ext cx="402" cy="183"/>
                </a:xfrm>
                <a:custGeom>
                  <a:avLst/>
                  <a:gdLst>
                    <a:gd name="T0" fmla="*/ 28 w 402"/>
                    <a:gd name="T1" fmla="*/ 32 h 183"/>
                    <a:gd name="T2" fmla="*/ 48 w 402"/>
                    <a:gd name="T3" fmla="*/ 36 h 183"/>
                    <a:gd name="T4" fmla="*/ 73 w 402"/>
                    <a:gd name="T5" fmla="*/ 57 h 183"/>
                    <a:gd name="T6" fmla="*/ 93 w 402"/>
                    <a:gd name="T7" fmla="*/ 73 h 183"/>
                    <a:gd name="T8" fmla="*/ 101 w 402"/>
                    <a:gd name="T9" fmla="*/ 97 h 183"/>
                    <a:gd name="T10" fmla="*/ 105 w 402"/>
                    <a:gd name="T11" fmla="*/ 122 h 183"/>
                    <a:gd name="T12" fmla="*/ 97 w 402"/>
                    <a:gd name="T13" fmla="*/ 142 h 183"/>
                    <a:gd name="T14" fmla="*/ 93 w 402"/>
                    <a:gd name="T15" fmla="*/ 146 h 183"/>
                    <a:gd name="T16" fmla="*/ 105 w 402"/>
                    <a:gd name="T17" fmla="*/ 150 h 183"/>
                    <a:gd name="T18" fmla="*/ 126 w 402"/>
                    <a:gd name="T19" fmla="*/ 150 h 183"/>
                    <a:gd name="T20" fmla="*/ 150 w 402"/>
                    <a:gd name="T21" fmla="*/ 154 h 183"/>
                    <a:gd name="T22" fmla="*/ 171 w 402"/>
                    <a:gd name="T23" fmla="*/ 142 h 183"/>
                    <a:gd name="T24" fmla="*/ 179 w 402"/>
                    <a:gd name="T25" fmla="*/ 154 h 183"/>
                    <a:gd name="T26" fmla="*/ 195 w 402"/>
                    <a:gd name="T27" fmla="*/ 162 h 183"/>
                    <a:gd name="T28" fmla="*/ 203 w 402"/>
                    <a:gd name="T29" fmla="*/ 171 h 183"/>
                    <a:gd name="T30" fmla="*/ 219 w 402"/>
                    <a:gd name="T31" fmla="*/ 175 h 183"/>
                    <a:gd name="T32" fmla="*/ 240 w 402"/>
                    <a:gd name="T33" fmla="*/ 175 h 183"/>
                    <a:gd name="T34" fmla="*/ 260 w 402"/>
                    <a:gd name="T35" fmla="*/ 171 h 183"/>
                    <a:gd name="T36" fmla="*/ 284 w 402"/>
                    <a:gd name="T37" fmla="*/ 171 h 183"/>
                    <a:gd name="T38" fmla="*/ 293 w 402"/>
                    <a:gd name="T39" fmla="*/ 166 h 183"/>
                    <a:gd name="T40" fmla="*/ 301 w 402"/>
                    <a:gd name="T41" fmla="*/ 162 h 183"/>
                    <a:gd name="T42" fmla="*/ 309 w 402"/>
                    <a:gd name="T43" fmla="*/ 162 h 183"/>
                    <a:gd name="T44" fmla="*/ 321 w 402"/>
                    <a:gd name="T45" fmla="*/ 150 h 183"/>
                    <a:gd name="T46" fmla="*/ 341 w 402"/>
                    <a:gd name="T47" fmla="*/ 158 h 183"/>
                    <a:gd name="T48" fmla="*/ 366 w 402"/>
                    <a:gd name="T49" fmla="*/ 175 h 183"/>
                    <a:gd name="T50" fmla="*/ 390 w 402"/>
                    <a:gd name="T51" fmla="*/ 183 h 183"/>
                    <a:gd name="T52" fmla="*/ 398 w 402"/>
                    <a:gd name="T53" fmla="*/ 158 h 183"/>
                    <a:gd name="T54" fmla="*/ 378 w 402"/>
                    <a:gd name="T55" fmla="*/ 142 h 183"/>
                    <a:gd name="T56" fmla="*/ 390 w 402"/>
                    <a:gd name="T57" fmla="*/ 122 h 183"/>
                    <a:gd name="T58" fmla="*/ 366 w 402"/>
                    <a:gd name="T59" fmla="*/ 114 h 183"/>
                    <a:gd name="T60" fmla="*/ 341 w 402"/>
                    <a:gd name="T61" fmla="*/ 97 h 183"/>
                    <a:gd name="T62" fmla="*/ 345 w 402"/>
                    <a:gd name="T63" fmla="*/ 77 h 183"/>
                    <a:gd name="T64" fmla="*/ 325 w 402"/>
                    <a:gd name="T65" fmla="*/ 73 h 183"/>
                    <a:gd name="T66" fmla="*/ 309 w 402"/>
                    <a:gd name="T67" fmla="*/ 65 h 183"/>
                    <a:gd name="T68" fmla="*/ 293 w 402"/>
                    <a:gd name="T69" fmla="*/ 61 h 183"/>
                    <a:gd name="T70" fmla="*/ 268 w 402"/>
                    <a:gd name="T71" fmla="*/ 61 h 183"/>
                    <a:gd name="T72" fmla="*/ 252 w 402"/>
                    <a:gd name="T73" fmla="*/ 69 h 183"/>
                    <a:gd name="T74" fmla="*/ 236 w 402"/>
                    <a:gd name="T75" fmla="*/ 73 h 183"/>
                    <a:gd name="T76" fmla="*/ 232 w 402"/>
                    <a:gd name="T77" fmla="*/ 61 h 183"/>
                    <a:gd name="T78" fmla="*/ 215 w 402"/>
                    <a:gd name="T79" fmla="*/ 53 h 183"/>
                    <a:gd name="T80" fmla="*/ 203 w 402"/>
                    <a:gd name="T81" fmla="*/ 48 h 183"/>
                    <a:gd name="T82" fmla="*/ 179 w 402"/>
                    <a:gd name="T83" fmla="*/ 32 h 183"/>
                    <a:gd name="T84" fmla="*/ 154 w 402"/>
                    <a:gd name="T85" fmla="*/ 28 h 183"/>
                    <a:gd name="T86" fmla="*/ 138 w 402"/>
                    <a:gd name="T87" fmla="*/ 24 h 183"/>
                    <a:gd name="T88" fmla="*/ 126 w 402"/>
                    <a:gd name="T89" fmla="*/ 28 h 183"/>
                    <a:gd name="T90" fmla="*/ 101 w 402"/>
                    <a:gd name="T91" fmla="*/ 24 h 183"/>
                    <a:gd name="T92" fmla="*/ 65 w 402"/>
                    <a:gd name="T93" fmla="*/ 12 h 183"/>
                    <a:gd name="T94" fmla="*/ 40 w 402"/>
                    <a:gd name="T95" fmla="*/ 0 h 183"/>
                    <a:gd name="T96" fmla="*/ 16 w 402"/>
                    <a:gd name="T97" fmla="*/ 0 h 183"/>
                    <a:gd name="T98" fmla="*/ 0 w 402"/>
                    <a:gd name="T99" fmla="*/ 8 h 183"/>
                    <a:gd name="T100" fmla="*/ 4 w 402"/>
                    <a:gd name="T101" fmla="*/ 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 h="183">
                      <a:moveTo>
                        <a:pt x="16" y="20"/>
                      </a:moveTo>
                      <a:lnTo>
                        <a:pt x="28" y="32"/>
                      </a:lnTo>
                      <a:lnTo>
                        <a:pt x="40" y="32"/>
                      </a:lnTo>
                      <a:lnTo>
                        <a:pt x="48" y="36"/>
                      </a:lnTo>
                      <a:lnTo>
                        <a:pt x="65" y="44"/>
                      </a:lnTo>
                      <a:lnTo>
                        <a:pt x="73" y="57"/>
                      </a:lnTo>
                      <a:lnTo>
                        <a:pt x="85" y="61"/>
                      </a:lnTo>
                      <a:lnTo>
                        <a:pt x="93" y="73"/>
                      </a:lnTo>
                      <a:lnTo>
                        <a:pt x="93" y="85"/>
                      </a:lnTo>
                      <a:lnTo>
                        <a:pt x="101" y="97"/>
                      </a:lnTo>
                      <a:lnTo>
                        <a:pt x="101" y="110"/>
                      </a:lnTo>
                      <a:lnTo>
                        <a:pt x="105" y="122"/>
                      </a:lnTo>
                      <a:lnTo>
                        <a:pt x="105" y="130"/>
                      </a:lnTo>
                      <a:lnTo>
                        <a:pt x="97" y="142"/>
                      </a:lnTo>
                      <a:lnTo>
                        <a:pt x="93" y="142"/>
                      </a:lnTo>
                      <a:lnTo>
                        <a:pt x="93" y="146"/>
                      </a:lnTo>
                      <a:lnTo>
                        <a:pt x="93" y="150"/>
                      </a:lnTo>
                      <a:lnTo>
                        <a:pt x="105" y="150"/>
                      </a:lnTo>
                      <a:lnTo>
                        <a:pt x="118" y="150"/>
                      </a:lnTo>
                      <a:lnTo>
                        <a:pt x="126" y="150"/>
                      </a:lnTo>
                      <a:lnTo>
                        <a:pt x="138" y="150"/>
                      </a:lnTo>
                      <a:lnTo>
                        <a:pt x="150" y="154"/>
                      </a:lnTo>
                      <a:lnTo>
                        <a:pt x="154" y="142"/>
                      </a:lnTo>
                      <a:lnTo>
                        <a:pt x="171" y="142"/>
                      </a:lnTo>
                      <a:lnTo>
                        <a:pt x="166" y="150"/>
                      </a:lnTo>
                      <a:lnTo>
                        <a:pt x="179" y="154"/>
                      </a:lnTo>
                      <a:lnTo>
                        <a:pt x="191" y="162"/>
                      </a:lnTo>
                      <a:lnTo>
                        <a:pt x="195" y="162"/>
                      </a:lnTo>
                      <a:lnTo>
                        <a:pt x="191" y="166"/>
                      </a:lnTo>
                      <a:lnTo>
                        <a:pt x="203" y="171"/>
                      </a:lnTo>
                      <a:lnTo>
                        <a:pt x="207" y="179"/>
                      </a:lnTo>
                      <a:lnTo>
                        <a:pt x="219" y="175"/>
                      </a:lnTo>
                      <a:lnTo>
                        <a:pt x="232" y="175"/>
                      </a:lnTo>
                      <a:lnTo>
                        <a:pt x="240" y="175"/>
                      </a:lnTo>
                      <a:lnTo>
                        <a:pt x="252" y="166"/>
                      </a:lnTo>
                      <a:lnTo>
                        <a:pt x="260" y="171"/>
                      </a:lnTo>
                      <a:lnTo>
                        <a:pt x="272" y="171"/>
                      </a:lnTo>
                      <a:lnTo>
                        <a:pt x="284" y="171"/>
                      </a:lnTo>
                      <a:lnTo>
                        <a:pt x="293" y="171"/>
                      </a:lnTo>
                      <a:lnTo>
                        <a:pt x="293" y="166"/>
                      </a:lnTo>
                      <a:lnTo>
                        <a:pt x="301" y="166"/>
                      </a:lnTo>
                      <a:lnTo>
                        <a:pt x="301" y="162"/>
                      </a:lnTo>
                      <a:lnTo>
                        <a:pt x="305" y="162"/>
                      </a:lnTo>
                      <a:lnTo>
                        <a:pt x="309" y="162"/>
                      </a:lnTo>
                      <a:lnTo>
                        <a:pt x="313" y="158"/>
                      </a:lnTo>
                      <a:lnTo>
                        <a:pt x="321" y="150"/>
                      </a:lnTo>
                      <a:lnTo>
                        <a:pt x="333" y="154"/>
                      </a:lnTo>
                      <a:lnTo>
                        <a:pt x="341" y="158"/>
                      </a:lnTo>
                      <a:lnTo>
                        <a:pt x="354" y="171"/>
                      </a:lnTo>
                      <a:lnTo>
                        <a:pt x="366" y="175"/>
                      </a:lnTo>
                      <a:lnTo>
                        <a:pt x="378" y="175"/>
                      </a:lnTo>
                      <a:lnTo>
                        <a:pt x="390" y="183"/>
                      </a:lnTo>
                      <a:lnTo>
                        <a:pt x="402" y="171"/>
                      </a:lnTo>
                      <a:lnTo>
                        <a:pt x="398" y="158"/>
                      </a:lnTo>
                      <a:lnTo>
                        <a:pt x="386" y="154"/>
                      </a:lnTo>
                      <a:lnTo>
                        <a:pt x="378" y="142"/>
                      </a:lnTo>
                      <a:lnTo>
                        <a:pt x="382" y="130"/>
                      </a:lnTo>
                      <a:lnTo>
                        <a:pt x="390" y="122"/>
                      </a:lnTo>
                      <a:lnTo>
                        <a:pt x="378" y="114"/>
                      </a:lnTo>
                      <a:lnTo>
                        <a:pt x="366" y="114"/>
                      </a:lnTo>
                      <a:lnTo>
                        <a:pt x="354" y="105"/>
                      </a:lnTo>
                      <a:lnTo>
                        <a:pt x="341" y="97"/>
                      </a:lnTo>
                      <a:lnTo>
                        <a:pt x="345" y="89"/>
                      </a:lnTo>
                      <a:lnTo>
                        <a:pt x="345" y="77"/>
                      </a:lnTo>
                      <a:lnTo>
                        <a:pt x="333" y="73"/>
                      </a:lnTo>
                      <a:lnTo>
                        <a:pt x="325" y="73"/>
                      </a:lnTo>
                      <a:lnTo>
                        <a:pt x="313" y="65"/>
                      </a:lnTo>
                      <a:lnTo>
                        <a:pt x="309" y="65"/>
                      </a:lnTo>
                      <a:lnTo>
                        <a:pt x="301" y="61"/>
                      </a:lnTo>
                      <a:lnTo>
                        <a:pt x="293" y="61"/>
                      </a:lnTo>
                      <a:lnTo>
                        <a:pt x="280" y="61"/>
                      </a:lnTo>
                      <a:lnTo>
                        <a:pt x="268" y="61"/>
                      </a:lnTo>
                      <a:lnTo>
                        <a:pt x="256" y="65"/>
                      </a:lnTo>
                      <a:lnTo>
                        <a:pt x="252" y="69"/>
                      </a:lnTo>
                      <a:lnTo>
                        <a:pt x="248" y="69"/>
                      </a:lnTo>
                      <a:lnTo>
                        <a:pt x="236" y="73"/>
                      </a:lnTo>
                      <a:lnTo>
                        <a:pt x="223" y="65"/>
                      </a:lnTo>
                      <a:lnTo>
                        <a:pt x="232" y="61"/>
                      </a:lnTo>
                      <a:lnTo>
                        <a:pt x="227" y="57"/>
                      </a:lnTo>
                      <a:lnTo>
                        <a:pt x="215" y="53"/>
                      </a:lnTo>
                      <a:lnTo>
                        <a:pt x="203" y="48"/>
                      </a:lnTo>
                      <a:lnTo>
                        <a:pt x="203" y="48"/>
                      </a:lnTo>
                      <a:lnTo>
                        <a:pt x="191" y="44"/>
                      </a:lnTo>
                      <a:lnTo>
                        <a:pt x="179" y="32"/>
                      </a:lnTo>
                      <a:lnTo>
                        <a:pt x="166" y="28"/>
                      </a:lnTo>
                      <a:lnTo>
                        <a:pt x="154" y="28"/>
                      </a:lnTo>
                      <a:lnTo>
                        <a:pt x="142" y="24"/>
                      </a:lnTo>
                      <a:lnTo>
                        <a:pt x="138" y="24"/>
                      </a:lnTo>
                      <a:lnTo>
                        <a:pt x="126" y="28"/>
                      </a:lnTo>
                      <a:lnTo>
                        <a:pt x="126" y="28"/>
                      </a:lnTo>
                      <a:lnTo>
                        <a:pt x="114" y="24"/>
                      </a:lnTo>
                      <a:lnTo>
                        <a:pt x="101" y="24"/>
                      </a:lnTo>
                      <a:lnTo>
                        <a:pt x="89" y="20"/>
                      </a:lnTo>
                      <a:lnTo>
                        <a:pt x="65" y="12"/>
                      </a:lnTo>
                      <a:lnTo>
                        <a:pt x="52" y="8"/>
                      </a:lnTo>
                      <a:lnTo>
                        <a:pt x="40" y="0"/>
                      </a:lnTo>
                      <a:lnTo>
                        <a:pt x="28" y="4"/>
                      </a:lnTo>
                      <a:lnTo>
                        <a:pt x="16" y="0"/>
                      </a:lnTo>
                      <a:lnTo>
                        <a:pt x="8" y="0"/>
                      </a:lnTo>
                      <a:lnTo>
                        <a:pt x="0" y="8"/>
                      </a:lnTo>
                      <a:lnTo>
                        <a:pt x="0" y="12"/>
                      </a:lnTo>
                      <a:lnTo>
                        <a:pt x="4" y="12"/>
                      </a:lnTo>
                      <a:lnTo>
                        <a:pt x="16"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19" name="Freeform 775">
                  <a:extLst>
                    <a:ext uri="{FF2B5EF4-FFF2-40B4-BE49-F238E27FC236}">
                      <a16:creationId xmlns:a16="http://schemas.microsoft.com/office/drawing/2014/main" id="{CAC25AF2-B6F7-4AFD-AE57-1FFB5AA8EFDB}"/>
                    </a:ext>
                  </a:extLst>
                </p:cNvPr>
                <p:cNvSpPr>
                  <a:spLocks/>
                </p:cNvSpPr>
                <p:nvPr/>
              </p:nvSpPr>
              <p:spPr bwMode="gray">
                <a:xfrm>
                  <a:off x="14674" y="7875"/>
                  <a:ext cx="468" cy="309"/>
                </a:xfrm>
                <a:custGeom>
                  <a:avLst/>
                  <a:gdLst>
                    <a:gd name="T0" fmla="*/ 325 w 468"/>
                    <a:gd name="T1" fmla="*/ 118 h 309"/>
                    <a:gd name="T2" fmla="*/ 289 w 468"/>
                    <a:gd name="T3" fmla="*/ 126 h 309"/>
                    <a:gd name="T4" fmla="*/ 256 w 468"/>
                    <a:gd name="T5" fmla="*/ 114 h 309"/>
                    <a:gd name="T6" fmla="*/ 211 w 468"/>
                    <a:gd name="T7" fmla="*/ 118 h 309"/>
                    <a:gd name="T8" fmla="*/ 171 w 468"/>
                    <a:gd name="T9" fmla="*/ 101 h 309"/>
                    <a:gd name="T10" fmla="*/ 126 w 468"/>
                    <a:gd name="T11" fmla="*/ 106 h 309"/>
                    <a:gd name="T12" fmla="*/ 126 w 468"/>
                    <a:gd name="T13" fmla="*/ 73 h 309"/>
                    <a:gd name="T14" fmla="*/ 150 w 468"/>
                    <a:gd name="T15" fmla="*/ 61 h 309"/>
                    <a:gd name="T16" fmla="*/ 179 w 468"/>
                    <a:gd name="T17" fmla="*/ 69 h 309"/>
                    <a:gd name="T18" fmla="*/ 195 w 468"/>
                    <a:gd name="T19" fmla="*/ 73 h 309"/>
                    <a:gd name="T20" fmla="*/ 195 w 468"/>
                    <a:gd name="T21" fmla="*/ 57 h 309"/>
                    <a:gd name="T22" fmla="*/ 179 w 468"/>
                    <a:gd name="T23" fmla="*/ 45 h 309"/>
                    <a:gd name="T24" fmla="*/ 207 w 468"/>
                    <a:gd name="T25" fmla="*/ 20 h 309"/>
                    <a:gd name="T26" fmla="*/ 175 w 468"/>
                    <a:gd name="T27" fmla="*/ 12 h 309"/>
                    <a:gd name="T28" fmla="*/ 146 w 468"/>
                    <a:gd name="T29" fmla="*/ 28 h 309"/>
                    <a:gd name="T30" fmla="*/ 114 w 468"/>
                    <a:gd name="T31" fmla="*/ 36 h 309"/>
                    <a:gd name="T32" fmla="*/ 114 w 468"/>
                    <a:gd name="T33" fmla="*/ 57 h 309"/>
                    <a:gd name="T34" fmla="*/ 114 w 468"/>
                    <a:gd name="T35" fmla="*/ 61 h 309"/>
                    <a:gd name="T36" fmla="*/ 89 w 468"/>
                    <a:gd name="T37" fmla="*/ 61 h 309"/>
                    <a:gd name="T38" fmla="*/ 77 w 468"/>
                    <a:gd name="T39" fmla="*/ 65 h 309"/>
                    <a:gd name="T40" fmla="*/ 93 w 468"/>
                    <a:gd name="T41" fmla="*/ 69 h 309"/>
                    <a:gd name="T42" fmla="*/ 77 w 468"/>
                    <a:gd name="T43" fmla="*/ 97 h 309"/>
                    <a:gd name="T44" fmla="*/ 28 w 468"/>
                    <a:gd name="T45" fmla="*/ 101 h 309"/>
                    <a:gd name="T46" fmla="*/ 4 w 468"/>
                    <a:gd name="T47" fmla="*/ 114 h 309"/>
                    <a:gd name="T48" fmla="*/ 32 w 468"/>
                    <a:gd name="T49" fmla="*/ 146 h 309"/>
                    <a:gd name="T50" fmla="*/ 40 w 468"/>
                    <a:gd name="T51" fmla="*/ 175 h 309"/>
                    <a:gd name="T52" fmla="*/ 57 w 468"/>
                    <a:gd name="T53" fmla="*/ 195 h 309"/>
                    <a:gd name="T54" fmla="*/ 53 w 468"/>
                    <a:gd name="T55" fmla="*/ 219 h 309"/>
                    <a:gd name="T56" fmla="*/ 28 w 468"/>
                    <a:gd name="T57" fmla="*/ 268 h 309"/>
                    <a:gd name="T58" fmla="*/ 36 w 468"/>
                    <a:gd name="T59" fmla="*/ 289 h 309"/>
                    <a:gd name="T60" fmla="*/ 57 w 468"/>
                    <a:gd name="T61" fmla="*/ 276 h 309"/>
                    <a:gd name="T62" fmla="*/ 97 w 468"/>
                    <a:gd name="T63" fmla="*/ 264 h 309"/>
                    <a:gd name="T64" fmla="*/ 122 w 468"/>
                    <a:gd name="T65" fmla="*/ 272 h 309"/>
                    <a:gd name="T66" fmla="*/ 138 w 468"/>
                    <a:gd name="T67" fmla="*/ 244 h 309"/>
                    <a:gd name="T68" fmla="*/ 167 w 468"/>
                    <a:gd name="T69" fmla="*/ 248 h 309"/>
                    <a:gd name="T70" fmla="*/ 187 w 468"/>
                    <a:gd name="T71" fmla="*/ 207 h 309"/>
                    <a:gd name="T72" fmla="*/ 228 w 468"/>
                    <a:gd name="T73" fmla="*/ 191 h 309"/>
                    <a:gd name="T74" fmla="*/ 252 w 468"/>
                    <a:gd name="T75" fmla="*/ 219 h 309"/>
                    <a:gd name="T76" fmla="*/ 248 w 468"/>
                    <a:gd name="T77" fmla="*/ 256 h 309"/>
                    <a:gd name="T78" fmla="*/ 256 w 468"/>
                    <a:gd name="T79" fmla="*/ 305 h 309"/>
                    <a:gd name="T80" fmla="*/ 293 w 468"/>
                    <a:gd name="T81" fmla="*/ 289 h 309"/>
                    <a:gd name="T82" fmla="*/ 325 w 468"/>
                    <a:gd name="T83" fmla="*/ 268 h 309"/>
                    <a:gd name="T84" fmla="*/ 374 w 468"/>
                    <a:gd name="T85" fmla="*/ 252 h 309"/>
                    <a:gd name="T86" fmla="*/ 407 w 468"/>
                    <a:gd name="T87" fmla="*/ 260 h 309"/>
                    <a:gd name="T88" fmla="*/ 439 w 468"/>
                    <a:gd name="T89" fmla="*/ 256 h 309"/>
                    <a:gd name="T90" fmla="*/ 468 w 468"/>
                    <a:gd name="T91" fmla="*/ 252 h 309"/>
                    <a:gd name="T92" fmla="*/ 451 w 468"/>
                    <a:gd name="T93" fmla="*/ 211 h 309"/>
                    <a:gd name="T94" fmla="*/ 431 w 468"/>
                    <a:gd name="T95" fmla="*/ 171 h 309"/>
                    <a:gd name="T96" fmla="*/ 407 w 468"/>
                    <a:gd name="T97" fmla="*/ 171 h 309"/>
                    <a:gd name="T98" fmla="*/ 382 w 468"/>
                    <a:gd name="T99" fmla="*/ 167 h 309"/>
                    <a:gd name="T100" fmla="*/ 390 w 468"/>
                    <a:gd name="T101" fmla="*/ 146 h 309"/>
                    <a:gd name="T102" fmla="*/ 378 w 468"/>
                    <a:gd name="T103" fmla="*/ 126 h 309"/>
                    <a:gd name="T104" fmla="*/ 358 w 468"/>
                    <a:gd name="T105" fmla="*/ 11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309">
                      <a:moveTo>
                        <a:pt x="358" y="118"/>
                      </a:moveTo>
                      <a:lnTo>
                        <a:pt x="350" y="118"/>
                      </a:lnTo>
                      <a:lnTo>
                        <a:pt x="342" y="122"/>
                      </a:lnTo>
                      <a:lnTo>
                        <a:pt x="325" y="118"/>
                      </a:lnTo>
                      <a:lnTo>
                        <a:pt x="317" y="118"/>
                      </a:lnTo>
                      <a:lnTo>
                        <a:pt x="305" y="118"/>
                      </a:lnTo>
                      <a:lnTo>
                        <a:pt x="293" y="130"/>
                      </a:lnTo>
                      <a:lnTo>
                        <a:pt x="289" y="126"/>
                      </a:lnTo>
                      <a:lnTo>
                        <a:pt x="276" y="122"/>
                      </a:lnTo>
                      <a:lnTo>
                        <a:pt x="264" y="126"/>
                      </a:lnTo>
                      <a:lnTo>
                        <a:pt x="264" y="114"/>
                      </a:lnTo>
                      <a:lnTo>
                        <a:pt x="256" y="114"/>
                      </a:lnTo>
                      <a:lnTo>
                        <a:pt x="248" y="101"/>
                      </a:lnTo>
                      <a:lnTo>
                        <a:pt x="236" y="110"/>
                      </a:lnTo>
                      <a:lnTo>
                        <a:pt x="224" y="114"/>
                      </a:lnTo>
                      <a:lnTo>
                        <a:pt x="211" y="118"/>
                      </a:lnTo>
                      <a:lnTo>
                        <a:pt x="199" y="110"/>
                      </a:lnTo>
                      <a:lnTo>
                        <a:pt x="195" y="106"/>
                      </a:lnTo>
                      <a:lnTo>
                        <a:pt x="183" y="106"/>
                      </a:lnTo>
                      <a:lnTo>
                        <a:pt x="171" y="101"/>
                      </a:lnTo>
                      <a:lnTo>
                        <a:pt x="158" y="106"/>
                      </a:lnTo>
                      <a:lnTo>
                        <a:pt x="150" y="106"/>
                      </a:lnTo>
                      <a:lnTo>
                        <a:pt x="138" y="106"/>
                      </a:lnTo>
                      <a:lnTo>
                        <a:pt x="126" y="106"/>
                      </a:lnTo>
                      <a:lnTo>
                        <a:pt x="118" y="106"/>
                      </a:lnTo>
                      <a:lnTo>
                        <a:pt x="114" y="93"/>
                      </a:lnTo>
                      <a:lnTo>
                        <a:pt x="118" y="81"/>
                      </a:lnTo>
                      <a:lnTo>
                        <a:pt x="126" y="73"/>
                      </a:lnTo>
                      <a:lnTo>
                        <a:pt x="126" y="69"/>
                      </a:lnTo>
                      <a:lnTo>
                        <a:pt x="130" y="65"/>
                      </a:lnTo>
                      <a:lnTo>
                        <a:pt x="142" y="65"/>
                      </a:lnTo>
                      <a:lnTo>
                        <a:pt x="150" y="61"/>
                      </a:lnTo>
                      <a:lnTo>
                        <a:pt x="158" y="57"/>
                      </a:lnTo>
                      <a:lnTo>
                        <a:pt x="162" y="61"/>
                      </a:lnTo>
                      <a:lnTo>
                        <a:pt x="167" y="61"/>
                      </a:lnTo>
                      <a:lnTo>
                        <a:pt x="179" y="69"/>
                      </a:lnTo>
                      <a:lnTo>
                        <a:pt x="191" y="69"/>
                      </a:lnTo>
                      <a:lnTo>
                        <a:pt x="191" y="73"/>
                      </a:lnTo>
                      <a:lnTo>
                        <a:pt x="187" y="77"/>
                      </a:lnTo>
                      <a:lnTo>
                        <a:pt x="195" y="73"/>
                      </a:lnTo>
                      <a:lnTo>
                        <a:pt x="203" y="65"/>
                      </a:lnTo>
                      <a:lnTo>
                        <a:pt x="215" y="57"/>
                      </a:lnTo>
                      <a:lnTo>
                        <a:pt x="203" y="57"/>
                      </a:lnTo>
                      <a:lnTo>
                        <a:pt x="195" y="57"/>
                      </a:lnTo>
                      <a:lnTo>
                        <a:pt x="187" y="49"/>
                      </a:lnTo>
                      <a:lnTo>
                        <a:pt x="183" y="49"/>
                      </a:lnTo>
                      <a:lnTo>
                        <a:pt x="179" y="49"/>
                      </a:lnTo>
                      <a:lnTo>
                        <a:pt x="179" y="45"/>
                      </a:lnTo>
                      <a:lnTo>
                        <a:pt x="183" y="40"/>
                      </a:lnTo>
                      <a:lnTo>
                        <a:pt x="195" y="32"/>
                      </a:lnTo>
                      <a:lnTo>
                        <a:pt x="207" y="24"/>
                      </a:lnTo>
                      <a:lnTo>
                        <a:pt x="207" y="20"/>
                      </a:lnTo>
                      <a:lnTo>
                        <a:pt x="203" y="20"/>
                      </a:lnTo>
                      <a:lnTo>
                        <a:pt x="195" y="8"/>
                      </a:lnTo>
                      <a:lnTo>
                        <a:pt x="187" y="0"/>
                      </a:lnTo>
                      <a:lnTo>
                        <a:pt x="175" y="12"/>
                      </a:lnTo>
                      <a:lnTo>
                        <a:pt x="162" y="16"/>
                      </a:lnTo>
                      <a:lnTo>
                        <a:pt x="158" y="20"/>
                      </a:lnTo>
                      <a:lnTo>
                        <a:pt x="154" y="20"/>
                      </a:lnTo>
                      <a:lnTo>
                        <a:pt x="146" y="28"/>
                      </a:lnTo>
                      <a:lnTo>
                        <a:pt x="134" y="20"/>
                      </a:lnTo>
                      <a:lnTo>
                        <a:pt x="130" y="20"/>
                      </a:lnTo>
                      <a:lnTo>
                        <a:pt x="118" y="28"/>
                      </a:lnTo>
                      <a:lnTo>
                        <a:pt x="114" y="36"/>
                      </a:lnTo>
                      <a:lnTo>
                        <a:pt x="114" y="45"/>
                      </a:lnTo>
                      <a:lnTo>
                        <a:pt x="118" y="53"/>
                      </a:lnTo>
                      <a:lnTo>
                        <a:pt x="114" y="53"/>
                      </a:lnTo>
                      <a:lnTo>
                        <a:pt x="114" y="57"/>
                      </a:lnTo>
                      <a:lnTo>
                        <a:pt x="114" y="57"/>
                      </a:lnTo>
                      <a:lnTo>
                        <a:pt x="118" y="61"/>
                      </a:lnTo>
                      <a:lnTo>
                        <a:pt x="114" y="61"/>
                      </a:lnTo>
                      <a:lnTo>
                        <a:pt x="114" y="61"/>
                      </a:lnTo>
                      <a:lnTo>
                        <a:pt x="110" y="61"/>
                      </a:lnTo>
                      <a:lnTo>
                        <a:pt x="101" y="57"/>
                      </a:lnTo>
                      <a:lnTo>
                        <a:pt x="101" y="57"/>
                      </a:lnTo>
                      <a:lnTo>
                        <a:pt x="89" y="61"/>
                      </a:lnTo>
                      <a:lnTo>
                        <a:pt x="85" y="61"/>
                      </a:lnTo>
                      <a:lnTo>
                        <a:pt x="77" y="61"/>
                      </a:lnTo>
                      <a:lnTo>
                        <a:pt x="73" y="61"/>
                      </a:lnTo>
                      <a:lnTo>
                        <a:pt x="77" y="65"/>
                      </a:lnTo>
                      <a:lnTo>
                        <a:pt x="81" y="65"/>
                      </a:lnTo>
                      <a:lnTo>
                        <a:pt x="89" y="65"/>
                      </a:lnTo>
                      <a:lnTo>
                        <a:pt x="93" y="61"/>
                      </a:lnTo>
                      <a:lnTo>
                        <a:pt x="93" y="69"/>
                      </a:lnTo>
                      <a:lnTo>
                        <a:pt x="85" y="73"/>
                      </a:lnTo>
                      <a:lnTo>
                        <a:pt x="85" y="85"/>
                      </a:lnTo>
                      <a:lnTo>
                        <a:pt x="77" y="85"/>
                      </a:lnTo>
                      <a:lnTo>
                        <a:pt x="77" y="97"/>
                      </a:lnTo>
                      <a:lnTo>
                        <a:pt x="65" y="106"/>
                      </a:lnTo>
                      <a:lnTo>
                        <a:pt x="53" y="106"/>
                      </a:lnTo>
                      <a:lnTo>
                        <a:pt x="40" y="106"/>
                      </a:lnTo>
                      <a:lnTo>
                        <a:pt x="28" y="101"/>
                      </a:lnTo>
                      <a:lnTo>
                        <a:pt x="16" y="106"/>
                      </a:lnTo>
                      <a:lnTo>
                        <a:pt x="8" y="110"/>
                      </a:lnTo>
                      <a:lnTo>
                        <a:pt x="4" y="110"/>
                      </a:lnTo>
                      <a:lnTo>
                        <a:pt x="4" y="114"/>
                      </a:lnTo>
                      <a:lnTo>
                        <a:pt x="0" y="126"/>
                      </a:lnTo>
                      <a:lnTo>
                        <a:pt x="12" y="134"/>
                      </a:lnTo>
                      <a:lnTo>
                        <a:pt x="20" y="142"/>
                      </a:lnTo>
                      <a:lnTo>
                        <a:pt x="32" y="146"/>
                      </a:lnTo>
                      <a:lnTo>
                        <a:pt x="40" y="146"/>
                      </a:lnTo>
                      <a:lnTo>
                        <a:pt x="49" y="150"/>
                      </a:lnTo>
                      <a:lnTo>
                        <a:pt x="44" y="163"/>
                      </a:lnTo>
                      <a:lnTo>
                        <a:pt x="40" y="175"/>
                      </a:lnTo>
                      <a:lnTo>
                        <a:pt x="44" y="183"/>
                      </a:lnTo>
                      <a:lnTo>
                        <a:pt x="44" y="183"/>
                      </a:lnTo>
                      <a:lnTo>
                        <a:pt x="44" y="187"/>
                      </a:lnTo>
                      <a:lnTo>
                        <a:pt x="57" y="195"/>
                      </a:lnTo>
                      <a:lnTo>
                        <a:pt x="57" y="207"/>
                      </a:lnTo>
                      <a:lnTo>
                        <a:pt x="57" y="211"/>
                      </a:lnTo>
                      <a:lnTo>
                        <a:pt x="53" y="215"/>
                      </a:lnTo>
                      <a:lnTo>
                        <a:pt x="53" y="219"/>
                      </a:lnTo>
                      <a:lnTo>
                        <a:pt x="40" y="232"/>
                      </a:lnTo>
                      <a:lnTo>
                        <a:pt x="32" y="244"/>
                      </a:lnTo>
                      <a:lnTo>
                        <a:pt x="24" y="256"/>
                      </a:lnTo>
                      <a:lnTo>
                        <a:pt x="28" y="268"/>
                      </a:lnTo>
                      <a:lnTo>
                        <a:pt x="24" y="268"/>
                      </a:lnTo>
                      <a:lnTo>
                        <a:pt x="24" y="272"/>
                      </a:lnTo>
                      <a:lnTo>
                        <a:pt x="32" y="285"/>
                      </a:lnTo>
                      <a:lnTo>
                        <a:pt x="36" y="289"/>
                      </a:lnTo>
                      <a:lnTo>
                        <a:pt x="40" y="289"/>
                      </a:lnTo>
                      <a:lnTo>
                        <a:pt x="40" y="289"/>
                      </a:lnTo>
                      <a:lnTo>
                        <a:pt x="53" y="285"/>
                      </a:lnTo>
                      <a:lnTo>
                        <a:pt x="57" y="276"/>
                      </a:lnTo>
                      <a:lnTo>
                        <a:pt x="69" y="272"/>
                      </a:lnTo>
                      <a:lnTo>
                        <a:pt x="73" y="272"/>
                      </a:lnTo>
                      <a:lnTo>
                        <a:pt x="85" y="268"/>
                      </a:lnTo>
                      <a:lnTo>
                        <a:pt x="97" y="264"/>
                      </a:lnTo>
                      <a:lnTo>
                        <a:pt x="110" y="276"/>
                      </a:lnTo>
                      <a:lnTo>
                        <a:pt x="118" y="276"/>
                      </a:lnTo>
                      <a:lnTo>
                        <a:pt x="122" y="272"/>
                      </a:lnTo>
                      <a:lnTo>
                        <a:pt x="122" y="272"/>
                      </a:lnTo>
                      <a:lnTo>
                        <a:pt x="122" y="268"/>
                      </a:lnTo>
                      <a:lnTo>
                        <a:pt x="122" y="252"/>
                      </a:lnTo>
                      <a:lnTo>
                        <a:pt x="134" y="244"/>
                      </a:lnTo>
                      <a:lnTo>
                        <a:pt x="138" y="244"/>
                      </a:lnTo>
                      <a:lnTo>
                        <a:pt x="150" y="244"/>
                      </a:lnTo>
                      <a:lnTo>
                        <a:pt x="158" y="244"/>
                      </a:lnTo>
                      <a:lnTo>
                        <a:pt x="162" y="248"/>
                      </a:lnTo>
                      <a:lnTo>
                        <a:pt x="167" y="248"/>
                      </a:lnTo>
                      <a:lnTo>
                        <a:pt x="175" y="236"/>
                      </a:lnTo>
                      <a:lnTo>
                        <a:pt x="171" y="228"/>
                      </a:lnTo>
                      <a:lnTo>
                        <a:pt x="175" y="215"/>
                      </a:lnTo>
                      <a:lnTo>
                        <a:pt x="187" y="207"/>
                      </a:lnTo>
                      <a:lnTo>
                        <a:pt x="195" y="195"/>
                      </a:lnTo>
                      <a:lnTo>
                        <a:pt x="203" y="183"/>
                      </a:lnTo>
                      <a:lnTo>
                        <a:pt x="215" y="183"/>
                      </a:lnTo>
                      <a:lnTo>
                        <a:pt x="228" y="191"/>
                      </a:lnTo>
                      <a:lnTo>
                        <a:pt x="240" y="199"/>
                      </a:lnTo>
                      <a:lnTo>
                        <a:pt x="236" y="211"/>
                      </a:lnTo>
                      <a:lnTo>
                        <a:pt x="240" y="224"/>
                      </a:lnTo>
                      <a:lnTo>
                        <a:pt x="252" y="219"/>
                      </a:lnTo>
                      <a:lnTo>
                        <a:pt x="256" y="219"/>
                      </a:lnTo>
                      <a:lnTo>
                        <a:pt x="252" y="236"/>
                      </a:lnTo>
                      <a:lnTo>
                        <a:pt x="248" y="244"/>
                      </a:lnTo>
                      <a:lnTo>
                        <a:pt x="248" y="256"/>
                      </a:lnTo>
                      <a:lnTo>
                        <a:pt x="248" y="268"/>
                      </a:lnTo>
                      <a:lnTo>
                        <a:pt x="244" y="281"/>
                      </a:lnTo>
                      <a:lnTo>
                        <a:pt x="248" y="293"/>
                      </a:lnTo>
                      <a:lnTo>
                        <a:pt x="256" y="305"/>
                      </a:lnTo>
                      <a:lnTo>
                        <a:pt x="260" y="309"/>
                      </a:lnTo>
                      <a:lnTo>
                        <a:pt x="272" y="305"/>
                      </a:lnTo>
                      <a:lnTo>
                        <a:pt x="281" y="297"/>
                      </a:lnTo>
                      <a:lnTo>
                        <a:pt x="293" y="289"/>
                      </a:lnTo>
                      <a:lnTo>
                        <a:pt x="309" y="285"/>
                      </a:lnTo>
                      <a:lnTo>
                        <a:pt x="317" y="285"/>
                      </a:lnTo>
                      <a:lnTo>
                        <a:pt x="317" y="281"/>
                      </a:lnTo>
                      <a:lnTo>
                        <a:pt x="325" y="268"/>
                      </a:lnTo>
                      <a:lnTo>
                        <a:pt x="337" y="264"/>
                      </a:lnTo>
                      <a:lnTo>
                        <a:pt x="350" y="256"/>
                      </a:lnTo>
                      <a:lnTo>
                        <a:pt x="362" y="252"/>
                      </a:lnTo>
                      <a:lnTo>
                        <a:pt x="374" y="252"/>
                      </a:lnTo>
                      <a:lnTo>
                        <a:pt x="386" y="256"/>
                      </a:lnTo>
                      <a:lnTo>
                        <a:pt x="386" y="256"/>
                      </a:lnTo>
                      <a:lnTo>
                        <a:pt x="386" y="268"/>
                      </a:lnTo>
                      <a:lnTo>
                        <a:pt x="407" y="260"/>
                      </a:lnTo>
                      <a:lnTo>
                        <a:pt x="419" y="256"/>
                      </a:lnTo>
                      <a:lnTo>
                        <a:pt x="431" y="260"/>
                      </a:lnTo>
                      <a:lnTo>
                        <a:pt x="431" y="260"/>
                      </a:lnTo>
                      <a:lnTo>
                        <a:pt x="439" y="256"/>
                      </a:lnTo>
                      <a:lnTo>
                        <a:pt x="443" y="260"/>
                      </a:lnTo>
                      <a:lnTo>
                        <a:pt x="455" y="268"/>
                      </a:lnTo>
                      <a:lnTo>
                        <a:pt x="460" y="264"/>
                      </a:lnTo>
                      <a:lnTo>
                        <a:pt x="468" y="252"/>
                      </a:lnTo>
                      <a:lnTo>
                        <a:pt x="460" y="248"/>
                      </a:lnTo>
                      <a:lnTo>
                        <a:pt x="455" y="236"/>
                      </a:lnTo>
                      <a:lnTo>
                        <a:pt x="455" y="224"/>
                      </a:lnTo>
                      <a:lnTo>
                        <a:pt x="451" y="211"/>
                      </a:lnTo>
                      <a:lnTo>
                        <a:pt x="447" y="199"/>
                      </a:lnTo>
                      <a:lnTo>
                        <a:pt x="451" y="187"/>
                      </a:lnTo>
                      <a:lnTo>
                        <a:pt x="439" y="175"/>
                      </a:lnTo>
                      <a:lnTo>
                        <a:pt x="431" y="171"/>
                      </a:lnTo>
                      <a:lnTo>
                        <a:pt x="419" y="167"/>
                      </a:lnTo>
                      <a:lnTo>
                        <a:pt x="415" y="167"/>
                      </a:lnTo>
                      <a:lnTo>
                        <a:pt x="407" y="167"/>
                      </a:lnTo>
                      <a:lnTo>
                        <a:pt x="407" y="171"/>
                      </a:lnTo>
                      <a:lnTo>
                        <a:pt x="407" y="175"/>
                      </a:lnTo>
                      <a:lnTo>
                        <a:pt x="394" y="179"/>
                      </a:lnTo>
                      <a:lnTo>
                        <a:pt x="386" y="171"/>
                      </a:lnTo>
                      <a:lnTo>
                        <a:pt x="382" y="167"/>
                      </a:lnTo>
                      <a:lnTo>
                        <a:pt x="382" y="158"/>
                      </a:lnTo>
                      <a:lnTo>
                        <a:pt x="382" y="150"/>
                      </a:lnTo>
                      <a:lnTo>
                        <a:pt x="390" y="150"/>
                      </a:lnTo>
                      <a:lnTo>
                        <a:pt x="390" y="146"/>
                      </a:lnTo>
                      <a:lnTo>
                        <a:pt x="386" y="138"/>
                      </a:lnTo>
                      <a:lnTo>
                        <a:pt x="378" y="134"/>
                      </a:lnTo>
                      <a:lnTo>
                        <a:pt x="378" y="126"/>
                      </a:lnTo>
                      <a:lnTo>
                        <a:pt x="378" y="126"/>
                      </a:lnTo>
                      <a:lnTo>
                        <a:pt x="378" y="122"/>
                      </a:lnTo>
                      <a:lnTo>
                        <a:pt x="378" y="114"/>
                      </a:lnTo>
                      <a:lnTo>
                        <a:pt x="370" y="114"/>
                      </a:lnTo>
                      <a:lnTo>
                        <a:pt x="358" y="11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20" name="Freeform 776">
                  <a:extLst>
                    <a:ext uri="{FF2B5EF4-FFF2-40B4-BE49-F238E27FC236}">
                      <a16:creationId xmlns:a16="http://schemas.microsoft.com/office/drawing/2014/main" id="{F446F9A2-FE58-4E5E-A6CF-A7B769F42AA2}"/>
                    </a:ext>
                  </a:extLst>
                </p:cNvPr>
                <p:cNvSpPr>
                  <a:spLocks/>
                </p:cNvSpPr>
                <p:nvPr/>
              </p:nvSpPr>
              <p:spPr bwMode="gray">
                <a:xfrm>
                  <a:off x="13229" y="7854"/>
                  <a:ext cx="187" cy="175"/>
                </a:xfrm>
                <a:custGeom>
                  <a:avLst/>
                  <a:gdLst>
                    <a:gd name="T0" fmla="*/ 187 w 187"/>
                    <a:gd name="T1" fmla="*/ 159 h 175"/>
                    <a:gd name="T2" fmla="*/ 179 w 187"/>
                    <a:gd name="T3" fmla="*/ 135 h 175"/>
                    <a:gd name="T4" fmla="*/ 179 w 187"/>
                    <a:gd name="T5" fmla="*/ 122 h 175"/>
                    <a:gd name="T6" fmla="*/ 155 w 187"/>
                    <a:gd name="T7" fmla="*/ 110 h 175"/>
                    <a:gd name="T8" fmla="*/ 130 w 187"/>
                    <a:gd name="T9" fmla="*/ 94 h 175"/>
                    <a:gd name="T10" fmla="*/ 151 w 187"/>
                    <a:gd name="T11" fmla="*/ 90 h 175"/>
                    <a:gd name="T12" fmla="*/ 134 w 187"/>
                    <a:gd name="T13" fmla="*/ 70 h 175"/>
                    <a:gd name="T14" fmla="*/ 118 w 187"/>
                    <a:gd name="T15" fmla="*/ 45 h 175"/>
                    <a:gd name="T16" fmla="*/ 122 w 187"/>
                    <a:gd name="T17" fmla="*/ 29 h 175"/>
                    <a:gd name="T18" fmla="*/ 110 w 187"/>
                    <a:gd name="T19" fmla="*/ 21 h 175"/>
                    <a:gd name="T20" fmla="*/ 94 w 187"/>
                    <a:gd name="T21" fmla="*/ 0 h 175"/>
                    <a:gd name="T22" fmla="*/ 86 w 187"/>
                    <a:gd name="T23" fmla="*/ 4 h 175"/>
                    <a:gd name="T24" fmla="*/ 77 w 187"/>
                    <a:gd name="T25" fmla="*/ 9 h 175"/>
                    <a:gd name="T26" fmla="*/ 53 w 187"/>
                    <a:gd name="T27" fmla="*/ 9 h 175"/>
                    <a:gd name="T28" fmla="*/ 33 w 187"/>
                    <a:gd name="T29" fmla="*/ 13 h 175"/>
                    <a:gd name="T30" fmla="*/ 12 w 187"/>
                    <a:gd name="T31" fmla="*/ 13 h 175"/>
                    <a:gd name="T32" fmla="*/ 12 w 187"/>
                    <a:gd name="T33" fmla="*/ 25 h 175"/>
                    <a:gd name="T34" fmla="*/ 16 w 187"/>
                    <a:gd name="T35" fmla="*/ 41 h 175"/>
                    <a:gd name="T36" fmla="*/ 8 w 187"/>
                    <a:gd name="T37" fmla="*/ 49 h 175"/>
                    <a:gd name="T38" fmla="*/ 8 w 187"/>
                    <a:gd name="T39" fmla="*/ 70 h 175"/>
                    <a:gd name="T40" fmla="*/ 8 w 187"/>
                    <a:gd name="T41" fmla="*/ 82 h 175"/>
                    <a:gd name="T42" fmla="*/ 33 w 187"/>
                    <a:gd name="T43" fmla="*/ 90 h 175"/>
                    <a:gd name="T44" fmla="*/ 53 w 187"/>
                    <a:gd name="T45" fmla="*/ 94 h 175"/>
                    <a:gd name="T46" fmla="*/ 73 w 187"/>
                    <a:gd name="T47" fmla="*/ 110 h 175"/>
                    <a:gd name="T48" fmla="*/ 86 w 187"/>
                    <a:gd name="T49" fmla="*/ 114 h 175"/>
                    <a:gd name="T50" fmla="*/ 94 w 187"/>
                    <a:gd name="T51" fmla="*/ 114 h 175"/>
                    <a:gd name="T52" fmla="*/ 118 w 187"/>
                    <a:gd name="T53" fmla="*/ 127 h 175"/>
                    <a:gd name="T54" fmla="*/ 138 w 187"/>
                    <a:gd name="T55" fmla="*/ 127 h 175"/>
                    <a:gd name="T56" fmla="*/ 143 w 187"/>
                    <a:gd name="T57" fmla="*/ 139 h 175"/>
                    <a:gd name="T58" fmla="*/ 155 w 187"/>
                    <a:gd name="T59" fmla="*/ 159 h 175"/>
                    <a:gd name="T60" fmla="*/ 163 w 187"/>
                    <a:gd name="T61" fmla="*/ 171 h 175"/>
                    <a:gd name="T62" fmla="*/ 167 w 187"/>
                    <a:gd name="T63" fmla="*/ 175 h 175"/>
                    <a:gd name="T64" fmla="*/ 187 w 187"/>
                    <a:gd name="T65" fmla="*/ 175 h 175"/>
                    <a:gd name="T66" fmla="*/ 187 w 187"/>
                    <a:gd name="T67"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75">
                      <a:moveTo>
                        <a:pt x="187" y="171"/>
                      </a:moveTo>
                      <a:lnTo>
                        <a:pt x="187" y="159"/>
                      </a:lnTo>
                      <a:lnTo>
                        <a:pt x="187" y="147"/>
                      </a:lnTo>
                      <a:lnTo>
                        <a:pt x="179" y="135"/>
                      </a:lnTo>
                      <a:lnTo>
                        <a:pt x="183" y="127"/>
                      </a:lnTo>
                      <a:lnTo>
                        <a:pt x="179" y="122"/>
                      </a:lnTo>
                      <a:lnTo>
                        <a:pt x="167" y="122"/>
                      </a:lnTo>
                      <a:lnTo>
                        <a:pt x="155" y="110"/>
                      </a:lnTo>
                      <a:lnTo>
                        <a:pt x="143" y="98"/>
                      </a:lnTo>
                      <a:lnTo>
                        <a:pt x="130" y="94"/>
                      </a:lnTo>
                      <a:lnTo>
                        <a:pt x="138" y="94"/>
                      </a:lnTo>
                      <a:lnTo>
                        <a:pt x="151" y="90"/>
                      </a:lnTo>
                      <a:lnTo>
                        <a:pt x="147" y="78"/>
                      </a:lnTo>
                      <a:lnTo>
                        <a:pt x="134" y="70"/>
                      </a:lnTo>
                      <a:lnTo>
                        <a:pt x="126" y="57"/>
                      </a:lnTo>
                      <a:lnTo>
                        <a:pt x="118" y="45"/>
                      </a:lnTo>
                      <a:lnTo>
                        <a:pt x="130" y="41"/>
                      </a:lnTo>
                      <a:lnTo>
                        <a:pt x="122" y="29"/>
                      </a:lnTo>
                      <a:lnTo>
                        <a:pt x="110" y="21"/>
                      </a:lnTo>
                      <a:lnTo>
                        <a:pt x="110" y="21"/>
                      </a:lnTo>
                      <a:lnTo>
                        <a:pt x="106" y="13"/>
                      </a:lnTo>
                      <a:lnTo>
                        <a:pt x="94" y="0"/>
                      </a:lnTo>
                      <a:lnTo>
                        <a:pt x="94" y="4"/>
                      </a:lnTo>
                      <a:lnTo>
                        <a:pt x="86" y="4"/>
                      </a:lnTo>
                      <a:lnTo>
                        <a:pt x="86" y="9"/>
                      </a:lnTo>
                      <a:lnTo>
                        <a:pt x="77" y="9"/>
                      </a:lnTo>
                      <a:lnTo>
                        <a:pt x="65" y="9"/>
                      </a:lnTo>
                      <a:lnTo>
                        <a:pt x="53" y="9"/>
                      </a:lnTo>
                      <a:lnTo>
                        <a:pt x="45" y="4"/>
                      </a:lnTo>
                      <a:lnTo>
                        <a:pt x="33" y="13"/>
                      </a:lnTo>
                      <a:lnTo>
                        <a:pt x="25" y="13"/>
                      </a:lnTo>
                      <a:lnTo>
                        <a:pt x="12" y="13"/>
                      </a:lnTo>
                      <a:lnTo>
                        <a:pt x="0" y="17"/>
                      </a:lnTo>
                      <a:lnTo>
                        <a:pt x="12" y="25"/>
                      </a:lnTo>
                      <a:lnTo>
                        <a:pt x="16" y="37"/>
                      </a:lnTo>
                      <a:lnTo>
                        <a:pt x="16" y="41"/>
                      </a:lnTo>
                      <a:lnTo>
                        <a:pt x="12" y="45"/>
                      </a:lnTo>
                      <a:lnTo>
                        <a:pt x="8" y="49"/>
                      </a:lnTo>
                      <a:lnTo>
                        <a:pt x="8" y="61"/>
                      </a:lnTo>
                      <a:lnTo>
                        <a:pt x="8" y="70"/>
                      </a:lnTo>
                      <a:lnTo>
                        <a:pt x="16" y="78"/>
                      </a:lnTo>
                      <a:lnTo>
                        <a:pt x="8" y="82"/>
                      </a:lnTo>
                      <a:lnTo>
                        <a:pt x="16" y="90"/>
                      </a:lnTo>
                      <a:lnTo>
                        <a:pt x="33" y="90"/>
                      </a:lnTo>
                      <a:lnTo>
                        <a:pt x="49" y="90"/>
                      </a:lnTo>
                      <a:lnTo>
                        <a:pt x="53" y="94"/>
                      </a:lnTo>
                      <a:lnTo>
                        <a:pt x="65" y="98"/>
                      </a:lnTo>
                      <a:lnTo>
                        <a:pt x="73" y="110"/>
                      </a:lnTo>
                      <a:lnTo>
                        <a:pt x="82" y="114"/>
                      </a:lnTo>
                      <a:lnTo>
                        <a:pt x="86" y="114"/>
                      </a:lnTo>
                      <a:lnTo>
                        <a:pt x="86" y="114"/>
                      </a:lnTo>
                      <a:lnTo>
                        <a:pt x="94" y="114"/>
                      </a:lnTo>
                      <a:lnTo>
                        <a:pt x="106" y="127"/>
                      </a:lnTo>
                      <a:lnTo>
                        <a:pt x="118" y="127"/>
                      </a:lnTo>
                      <a:lnTo>
                        <a:pt x="126" y="127"/>
                      </a:lnTo>
                      <a:lnTo>
                        <a:pt x="138" y="127"/>
                      </a:lnTo>
                      <a:lnTo>
                        <a:pt x="143" y="127"/>
                      </a:lnTo>
                      <a:lnTo>
                        <a:pt x="143" y="139"/>
                      </a:lnTo>
                      <a:lnTo>
                        <a:pt x="155" y="147"/>
                      </a:lnTo>
                      <a:lnTo>
                        <a:pt x="155" y="159"/>
                      </a:lnTo>
                      <a:lnTo>
                        <a:pt x="159" y="171"/>
                      </a:lnTo>
                      <a:lnTo>
                        <a:pt x="163" y="171"/>
                      </a:lnTo>
                      <a:lnTo>
                        <a:pt x="163" y="175"/>
                      </a:lnTo>
                      <a:lnTo>
                        <a:pt x="167" y="175"/>
                      </a:lnTo>
                      <a:lnTo>
                        <a:pt x="179" y="171"/>
                      </a:lnTo>
                      <a:lnTo>
                        <a:pt x="187" y="175"/>
                      </a:lnTo>
                      <a:lnTo>
                        <a:pt x="187" y="171"/>
                      </a:lnTo>
                      <a:lnTo>
                        <a:pt x="187" y="17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921" name="Group 777">
                  <a:extLst>
                    <a:ext uri="{FF2B5EF4-FFF2-40B4-BE49-F238E27FC236}">
                      <a16:creationId xmlns:a16="http://schemas.microsoft.com/office/drawing/2014/main" id="{A1DF2CC9-0DDF-4CF6-B8C4-5D59EEF11888}"/>
                    </a:ext>
                  </a:extLst>
                </p:cNvPr>
                <p:cNvGrpSpPr>
                  <a:grpSpLocks/>
                </p:cNvGrpSpPr>
                <p:nvPr/>
              </p:nvGrpSpPr>
              <p:grpSpPr bwMode="auto">
                <a:xfrm>
                  <a:off x="13311" y="7814"/>
                  <a:ext cx="337" cy="248"/>
                  <a:chOff x="13311" y="7814"/>
                  <a:chExt cx="337" cy="248"/>
                </a:xfrm>
                <a:grpFill/>
              </p:grpSpPr>
              <p:sp>
                <p:nvSpPr>
                  <p:cNvPr id="1086" name="Freeform 778">
                    <a:extLst>
                      <a:ext uri="{FF2B5EF4-FFF2-40B4-BE49-F238E27FC236}">
                        <a16:creationId xmlns:a16="http://schemas.microsoft.com/office/drawing/2014/main" id="{64C91484-18B9-44E2-9029-051E0EAA1797}"/>
                      </a:ext>
                    </a:extLst>
                  </p:cNvPr>
                  <p:cNvSpPr>
                    <a:spLocks/>
                  </p:cNvSpPr>
                  <p:nvPr/>
                </p:nvSpPr>
                <p:spPr bwMode="gray">
                  <a:xfrm>
                    <a:off x="13311" y="7968"/>
                    <a:ext cx="85" cy="61"/>
                  </a:xfrm>
                  <a:custGeom>
                    <a:avLst/>
                    <a:gdLst>
                      <a:gd name="T0" fmla="*/ 81 w 85"/>
                      <a:gd name="T1" fmla="*/ 57 h 61"/>
                      <a:gd name="T2" fmla="*/ 77 w 85"/>
                      <a:gd name="T3" fmla="*/ 57 h 61"/>
                      <a:gd name="T4" fmla="*/ 73 w 85"/>
                      <a:gd name="T5" fmla="*/ 45 h 61"/>
                      <a:gd name="T6" fmla="*/ 73 w 85"/>
                      <a:gd name="T7" fmla="*/ 33 h 61"/>
                      <a:gd name="T8" fmla="*/ 61 w 85"/>
                      <a:gd name="T9" fmla="*/ 25 h 61"/>
                      <a:gd name="T10" fmla="*/ 61 w 85"/>
                      <a:gd name="T11" fmla="*/ 13 h 61"/>
                      <a:gd name="T12" fmla="*/ 56 w 85"/>
                      <a:gd name="T13" fmla="*/ 13 h 61"/>
                      <a:gd name="T14" fmla="*/ 44 w 85"/>
                      <a:gd name="T15" fmla="*/ 13 h 61"/>
                      <a:gd name="T16" fmla="*/ 36 w 85"/>
                      <a:gd name="T17" fmla="*/ 13 h 61"/>
                      <a:gd name="T18" fmla="*/ 24 w 85"/>
                      <a:gd name="T19" fmla="*/ 13 h 61"/>
                      <a:gd name="T20" fmla="*/ 12 w 85"/>
                      <a:gd name="T21" fmla="*/ 0 h 61"/>
                      <a:gd name="T22" fmla="*/ 4 w 85"/>
                      <a:gd name="T23" fmla="*/ 0 h 61"/>
                      <a:gd name="T24" fmla="*/ 4 w 85"/>
                      <a:gd name="T25" fmla="*/ 0 h 61"/>
                      <a:gd name="T26" fmla="*/ 0 w 85"/>
                      <a:gd name="T27" fmla="*/ 0 h 61"/>
                      <a:gd name="T28" fmla="*/ 0 w 85"/>
                      <a:gd name="T29" fmla="*/ 8 h 61"/>
                      <a:gd name="T30" fmla="*/ 8 w 85"/>
                      <a:gd name="T31" fmla="*/ 21 h 61"/>
                      <a:gd name="T32" fmla="*/ 12 w 85"/>
                      <a:gd name="T33" fmla="*/ 21 h 61"/>
                      <a:gd name="T34" fmla="*/ 20 w 85"/>
                      <a:gd name="T35" fmla="*/ 33 h 61"/>
                      <a:gd name="T36" fmla="*/ 32 w 85"/>
                      <a:gd name="T37" fmla="*/ 41 h 61"/>
                      <a:gd name="T38" fmla="*/ 36 w 85"/>
                      <a:gd name="T39" fmla="*/ 53 h 61"/>
                      <a:gd name="T40" fmla="*/ 40 w 85"/>
                      <a:gd name="T41" fmla="*/ 53 h 61"/>
                      <a:gd name="T42" fmla="*/ 52 w 85"/>
                      <a:gd name="T43" fmla="*/ 53 h 61"/>
                      <a:gd name="T44" fmla="*/ 61 w 85"/>
                      <a:gd name="T45" fmla="*/ 57 h 61"/>
                      <a:gd name="T46" fmla="*/ 77 w 85"/>
                      <a:gd name="T47" fmla="*/ 61 h 61"/>
                      <a:gd name="T48" fmla="*/ 85 w 85"/>
                      <a:gd name="T49" fmla="*/ 61 h 61"/>
                      <a:gd name="T50" fmla="*/ 81 w 85"/>
                      <a:gd name="T51" fmla="*/ 61 h 61"/>
                      <a:gd name="T52" fmla="*/ 81 w 85"/>
                      <a:gd name="T53"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61">
                        <a:moveTo>
                          <a:pt x="81" y="57"/>
                        </a:moveTo>
                        <a:lnTo>
                          <a:pt x="77" y="57"/>
                        </a:lnTo>
                        <a:lnTo>
                          <a:pt x="73" y="45"/>
                        </a:lnTo>
                        <a:lnTo>
                          <a:pt x="73" y="33"/>
                        </a:lnTo>
                        <a:lnTo>
                          <a:pt x="61" y="25"/>
                        </a:lnTo>
                        <a:lnTo>
                          <a:pt x="61" y="13"/>
                        </a:lnTo>
                        <a:lnTo>
                          <a:pt x="56" y="13"/>
                        </a:lnTo>
                        <a:lnTo>
                          <a:pt x="44" y="13"/>
                        </a:lnTo>
                        <a:lnTo>
                          <a:pt x="36" y="13"/>
                        </a:lnTo>
                        <a:lnTo>
                          <a:pt x="24" y="13"/>
                        </a:lnTo>
                        <a:lnTo>
                          <a:pt x="12" y="0"/>
                        </a:lnTo>
                        <a:lnTo>
                          <a:pt x="4" y="0"/>
                        </a:lnTo>
                        <a:lnTo>
                          <a:pt x="4" y="0"/>
                        </a:lnTo>
                        <a:lnTo>
                          <a:pt x="0" y="0"/>
                        </a:lnTo>
                        <a:lnTo>
                          <a:pt x="0" y="8"/>
                        </a:lnTo>
                        <a:lnTo>
                          <a:pt x="8" y="21"/>
                        </a:lnTo>
                        <a:lnTo>
                          <a:pt x="12" y="21"/>
                        </a:lnTo>
                        <a:lnTo>
                          <a:pt x="20" y="33"/>
                        </a:lnTo>
                        <a:lnTo>
                          <a:pt x="32" y="41"/>
                        </a:lnTo>
                        <a:lnTo>
                          <a:pt x="36" y="53"/>
                        </a:lnTo>
                        <a:lnTo>
                          <a:pt x="40" y="53"/>
                        </a:lnTo>
                        <a:lnTo>
                          <a:pt x="52" y="53"/>
                        </a:lnTo>
                        <a:lnTo>
                          <a:pt x="61" y="57"/>
                        </a:lnTo>
                        <a:lnTo>
                          <a:pt x="77" y="61"/>
                        </a:lnTo>
                        <a:lnTo>
                          <a:pt x="85" y="61"/>
                        </a:lnTo>
                        <a:lnTo>
                          <a:pt x="81" y="61"/>
                        </a:lnTo>
                        <a:lnTo>
                          <a:pt x="81"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87" name="Freeform 779">
                    <a:extLst>
                      <a:ext uri="{FF2B5EF4-FFF2-40B4-BE49-F238E27FC236}">
                        <a16:creationId xmlns:a16="http://schemas.microsoft.com/office/drawing/2014/main" id="{B5726A8C-3FC0-4F26-85F3-F1163BC76360}"/>
                      </a:ext>
                    </a:extLst>
                  </p:cNvPr>
                  <p:cNvSpPr>
                    <a:spLocks/>
                  </p:cNvSpPr>
                  <p:nvPr/>
                </p:nvSpPr>
                <p:spPr bwMode="gray">
                  <a:xfrm>
                    <a:off x="13323" y="7814"/>
                    <a:ext cx="325" cy="248"/>
                  </a:xfrm>
                  <a:custGeom>
                    <a:avLst/>
                    <a:gdLst>
                      <a:gd name="T0" fmla="*/ 85 w 325"/>
                      <a:gd name="T1" fmla="*/ 32 h 248"/>
                      <a:gd name="T2" fmla="*/ 101 w 325"/>
                      <a:gd name="T3" fmla="*/ 49 h 248"/>
                      <a:gd name="T4" fmla="*/ 77 w 325"/>
                      <a:gd name="T5" fmla="*/ 53 h 248"/>
                      <a:gd name="T6" fmla="*/ 53 w 325"/>
                      <a:gd name="T7" fmla="*/ 49 h 248"/>
                      <a:gd name="T8" fmla="*/ 32 w 325"/>
                      <a:gd name="T9" fmla="*/ 32 h 248"/>
                      <a:gd name="T10" fmla="*/ 12 w 325"/>
                      <a:gd name="T11" fmla="*/ 36 h 248"/>
                      <a:gd name="T12" fmla="*/ 4 w 325"/>
                      <a:gd name="T13" fmla="*/ 40 h 248"/>
                      <a:gd name="T14" fmla="*/ 12 w 325"/>
                      <a:gd name="T15" fmla="*/ 53 h 248"/>
                      <a:gd name="T16" fmla="*/ 16 w 325"/>
                      <a:gd name="T17" fmla="*/ 61 h 248"/>
                      <a:gd name="T18" fmla="*/ 36 w 325"/>
                      <a:gd name="T19" fmla="*/ 81 h 248"/>
                      <a:gd name="T20" fmla="*/ 32 w 325"/>
                      <a:gd name="T21" fmla="*/ 97 h 248"/>
                      <a:gd name="T22" fmla="*/ 53 w 325"/>
                      <a:gd name="T23" fmla="*/ 118 h 248"/>
                      <a:gd name="T24" fmla="*/ 44 w 325"/>
                      <a:gd name="T25" fmla="*/ 134 h 248"/>
                      <a:gd name="T26" fmla="*/ 49 w 325"/>
                      <a:gd name="T27" fmla="*/ 138 h 248"/>
                      <a:gd name="T28" fmla="*/ 73 w 325"/>
                      <a:gd name="T29" fmla="*/ 162 h 248"/>
                      <a:gd name="T30" fmla="*/ 89 w 325"/>
                      <a:gd name="T31" fmla="*/ 167 h 248"/>
                      <a:gd name="T32" fmla="*/ 93 w 325"/>
                      <a:gd name="T33" fmla="*/ 187 h 248"/>
                      <a:gd name="T34" fmla="*/ 93 w 325"/>
                      <a:gd name="T35" fmla="*/ 211 h 248"/>
                      <a:gd name="T36" fmla="*/ 93 w 325"/>
                      <a:gd name="T37" fmla="*/ 215 h 248"/>
                      <a:gd name="T38" fmla="*/ 118 w 325"/>
                      <a:gd name="T39" fmla="*/ 195 h 248"/>
                      <a:gd name="T40" fmla="*/ 130 w 325"/>
                      <a:gd name="T41" fmla="*/ 183 h 248"/>
                      <a:gd name="T42" fmla="*/ 142 w 325"/>
                      <a:gd name="T43" fmla="*/ 175 h 248"/>
                      <a:gd name="T44" fmla="*/ 167 w 325"/>
                      <a:gd name="T45" fmla="*/ 162 h 248"/>
                      <a:gd name="T46" fmla="*/ 191 w 325"/>
                      <a:gd name="T47" fmla="*/ 167 h 248"/>
                      <a:gd name="T48" fmla="*/ 203 w 325"/>
                      <a:gd name="T49" fmla="*/ 179 h 248"/>
                      <a:gd name="T50" fmla="*/ 195 w 325"/>
                      <a:gd name="T51" fmla="*/ 195 h 248"/>
                      <a:gd name="T52" fmla="*/ 187 w 325"/>
                      <a:gd name="T53" fmla="*/ 207 h 248"/>
                      <a:gd name="T54" fmla="*/ 199 w 325"/>
                      <a:gd name="T55" fmla="*/ 232 h 248"/>
                      <a:gd name="T56" fmla="*/ 219 w 325"/>
                      <a:gd name="T57" fmla="*/ 248 h 248"/>
                      <a:gd name="T58" fmla="*/ 232 w 325"/>
                      <a:gd name="T59" fmla="*/ 244 h 248"/>
                      <a:gd name="T60" fmla="*/ 236 w 325"/>
                      <a:gd name="T61" fmla="*/ 232 h 248"/>
                      <a:gd name="T62" fmla="*/ 240 w 325"/>
                      <a:gd name="T63" fmla="*/ 207 h 248"/>
                      <a:gd name="T64" fmla="*/ 248 w 325"/>
                      <a:gd name="T65" fmla="*/ 199 h 248"/>
                      <a:gd name="T66" fmla="*/ 264 w 325"/>
                      <a:gd name="T67" fmla="*/ 183 h 248"/>
                      <a:gd name="T68" fmla="*/ 264 w 325"/>
                      <a:gd name="T69" fmla="*/ 158 h 248"/>
                      <a:gd name="T70" fmla="*/ 272 w 325"/>
                      <a:gd name="T71" fmla="*/ 134 h 248"/>
                      <a:gd name="T72" fmla="*/ 285 w 325"/>
                      <a:gd name="T73" fmla="*/ 118 h 248"/>
                      <a:gd name="T74" fmla="*/ 301 w 325"/>
                      <a:gd name="T75" fmla="*/ 110 h 248"/>
                      <a:gd name="T76" fmla="*/ 313 w 325"/>
                      <a:gd name="T77" fmla="*/ 110 h 248"/>
                      <a:gd name="T78" fmla="*/ 325 w 325"/>
                      <a:gd name="T79" fmla="*/ 106 h 248"/>
                      <a:gd name="T80" fmla="*/ 309 w 325"/>
                      <a:gd name="T81" fmla="*/ 97 h 248"/>
                      <a:gd name="T82" fmla="*/ 289 w 325"/>
                      <a:gd name="T83" fmla="*/ 93 h 248"/>
                      <a:gd name="T84" fmla="*/ 272 w 325"/>
                      <a:gd name="T85" fmla="*/ 81 h 248"/>
                      <a:gd name="T86" fmla="*/ 252 w 325"/>
                      <a:gd name="T87" fmla="*/ 57 h 248"/>
                      <a:gd name="T88" fmla="*/ 244 w 325"/>
                      <a:gd name="T89" fmla="*/ 36 h 248"/>
                      <a:gd name="T90" fmla="*/ 224 w 325"/>
                      <a:gd name="T91" fmla="*/ 12 h 248"/>
                      <a:gd name="T92" fmla="*/ 215 w 325"/>
                      <a:gd name="T93" fmla="*/ 4 h 248"/>
                      <a:gd name="T94" fmla="*/ 207 w 325"/>
                      <a:gd name="T95" fmla="*/ 20 h 248"/>
                      <a:gd name="T96" fmla="*/ 183 w 325"/>
                      <a:gd name="T97" fmla="*/ 36 h 248"/>
                      <a:gd name="T98" fmla="*/ 167 w 325"/>
                      <a:gd name="T99" fmla="*/ 49 h 248"/>
                      <a:gd name="T100" fmla="*/ 142 w 325"/>
                      <a:gd name="T101" fmla="*/ 44 h 248"/>
                      <a:gd name="T102" fmla="*/ 122 w 325"/>
                      <a:gd name="T103" fmla="*/ 20 h 248"/>
                      <a:gd name="T104" fmla="*/ 101 w 325"/>
                      <a:gd name="T105" fmla="*/ 4 h 248"/>
                      <a:gd name="T106" fmla="*/ 81 w 325"/>
                      <a:gd name="T107" fmla="*/ 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5" h="248">
                        <a:moveTo>
                          <a:pt x="77" y="20"/>
                        </a:moveTo>
                        <a:lnTo>
                          <a:pt x="85" y="32"/>
                        </a:lnTo>
                        <a:lnTo>
                          <a:pt x="97" y="36"/>
                        </a:lnTo>
                        <a:lnTo>
                          <a:pt x="101" y="49"/>
                        </a:lnTo>
                        <a:lnTo>
                          <a:pt x="89" y="61"/>
                        </a:lnTo>
                        <a:lnTo>
                          <a:pt x="77" y="53"/>
                        </a:lnTo>
                        <a:lnTo>
                          <a:pt x="65" y="53"/>
                        </a:lnTo>
                        <a:lnTo>
                          <a:pt x="53" y="49"/>
                        </a:lnTo>
                        <a:lnTo>
                          <a:pt x="40" y="36"/>
                        </a:lnTo>
                        <a:lnTo>
                          <a:pt x="32" y="32"/>
                        </a:lnTo>
                        <a:lnTo>
                          <a:pt x="20" y="28"/>
                        </a:lnTo>
                        <a:lnTo>
                          <a:pt x="12" y="36"/>
                        </a:lnTo>
                        <a:lnTo>
                          <a:pt x="8" y="40"/>
                        </a:lnTo>
                        <a:lnTo>
                          <a:pt x="4" y="40"/>
                        </a:lnTo>
                        <a:lnTo>
                          <a:pt x="0" y="40"/>
                        </a:lnTo>
                        <a:lnTo>
                          <a:pt x="12" y="53"/>
                        </a:lnTo>
                        <a:lnTo>
                          <a:pt x="16" y="61"/>
                        </a:lnTo>
                        <a:lnTo>
                          <a:pt x="16" y="61"/>
                        </a:lnTo>
                        <a:lnTo>
                          <a:pt x="28" y="69"/>
                        </a:lnTo>
                        <a:lnTo>
                          <a:pt x="36" y="81"/>
                        </a:lnTo>
                        <a:lnTo>
                          <a:pt x="24" y="85"/>
                        </a:lnTo>
                        <a:lnTo>
                          <a:pt x="32" y="97"/>
                        </a:lnTo>
                        <a:lnTo>
                          <a:pt x="40" y="110"/>
                        </a:lnTo>
                        <a:lnTo>
                          <a:pt x="53" y="118"/>
                        </a:lnTo>
                        <a:lnTo>
                          <a:pt x="57" y="130"/>
                        </a:lnTo>
                        <a:lnTo>
                          <a:pt x="44" y="134"/>
                        </a:lnTo>
                        <a:lnTo>
                          <a:pt x="36" y="134"/>
                        </a:lnTo>
                        <a:lnTo>
                          <a:pt x="49" y="138"/>
                        </a:lnTo>
                        <a:lnTo>
                          <a:pt x="61" y="150"/>
                        </a:lnTo>
                        <a:lnTo>
                          <a:pt x="73" y="162"/>
                        </a:lnTo>
                        <a:lnTo>
                          <a:pt x="85" y="162"/>
                        </a:lnTo>
                        <a:lnTo>
                          <a:pt x="89" y="167"/>
                        </a:lnTo>
                        <a:lnTo>
                          <a:pt x="85" y="175"/>
                        </a:lnTo>
                        <a:lnTo>
                          <a:pt x="93" y="187"/>
                        </a:lnTo>
                        <a:lnTo>
                          <a:pt x="93" y="199"/>
                        </a:lnTo>
                        <a:lnTo>
                          <a:pt x="93" y="211"/>
                        </a:lnTo>
                        <a:lnTo>
                          <a:pt x="93" y="211"/>
                        </a:lnTo>
                        <a:lnTo>
                          <a:pt x="93" y="215"/>
                        </a:lnTo>
                        <a:lnTo>
                          <a:pt x="106" y="203"/>
                        </a:lnTo>
                        <a:lnTo>
                          <a:pt x="118" y="195"/>
                        </a:lnTo>
                        <a:lnTo>
                          <a:pt x="130" y="183"/>
                        </a:lnTo>
                        <a:lnTo>
                          <a:pt x="130" y="183"/>
                        </a:lnTo>
                        <a:lnTo>
                          <a:pt x="142" y="175"/>
                        </a:lnTo>
                        <a:lnTo>
                          <a:pt x="142" y="175"/>
                        </a:lnTo>
                        <a:lnTo>
                          <a:pt x="154" y="167"/>
                        </a:lnTo>
                        <a:lnTo>
                          <a:pt x="167" y="162"/>
                        </a:lnTo>
                        <a:lnTo>
                          <a:pt x="179" y="154"/>
                        </a:lnTo>
                        <a:lnTo>
                          <a:pt x="191" y="167"/>
                        </a:lnTo>
                        <a:lnTo>
                          <a:pt x="203" y="179"/>
                        </a:lnTo>
                        <a:lnTo>
                          <a:pt x="203" y="179"/>
                        </a:lnTo>
                        <a:lnTo>
                          <a:pt x="191" y="183"/>
                        </a:lnTo>
                        <a:lnTo>
                          <a:pt x="195" y="195"/>
                        </a:lnTo>
                        <a:lnTo>
                          <a:pt x="199" y="207"/>
                        </a:lnTo>
                        <a:lnTo>
                          <a:pt x="187" y="207"/>
                        </a:lnTo>
                        <a:lnTo>
                          <a:pt x="187" y="219"/>
                        </a:lnTo>
                        <a:lnTo>
                          <a:pt x="199" y="232"/>
                        </a:lnTo>
                        <a:lnTo>
                          <a:pt x="211" y="236"/>
                        </a:lnTo>
                        <a:lnTo>
                          <a:pt x="219" y="248"/>
                        </a:lnTo>
                        <a:lnTo>
                          <a:pt x="219" y="248"/>
                        </a:lnTo>
                        <a:lnTo>
                          <a:pt x="232" y="244"/>
                        </a:lnTo>
                        <a:lnTo>
                          <a:pt x="236" y="244"/>
                        </a:lnTo>
                        <a:lnTo>
                          <a:pt x="236" y="232"/>
                        </a:lnTo>
                        <a:lnTo>
                          <a:pt x="232" y="219"/>
                        </a:lnTo>
                        <a:lnTo>
                          <a:pt x="240" y="207"/>
                        </a:lnTo>
                        <a:lnTo>
                          <a:pt x="240" y="199"/>
                        </a:lnTo>
                        <a:lnTo>
                          <a:pt x="248" y="199"/>
                        </a:lnTo>
                        <a:lnTo>
                          <a:pt x="256" y="187"/>
                        </a:lnTo>
                        <a:lnTo>
                          <a:pt x="264" y="183"/>
                        </a:lnTo>
                        <a:lnTo>
                          <a:pt x="260" y="171"/>
                        </a:lnTo>
                        <a:lnTo>
                          <a:pt x="264" y="158"/>
                        </a:lnTo>
                        <a:lnTo>
                          <a:pt x="268" y="146"/>
                        </a:lnTo>
                        <a:lnTo>
                          <a:pt x="272" y="134"/>
                        </a:lnTo>
                        <a:lnTo>
                          <a:pt x="272" y="122"/>
                        </a:lnTo>
                        <a:lnTo>
                          <a:pt x="285" y="118"/>
                        </a:lnTo>
                        <a:lnTo>
                          <a:pt x="297" y="110"/>
                        </a:lnTo>
                        <a:lnTo>
                          <a:pt x="301" y="110"/>
                        </a:lnTo>
                        <a:lnTo>
                          <a:pt x="301" y="114"/>
                        </a:lnTo>
                        <a:lnTo>
                          <a:pt x="313" y="110"/>
                        </a:lnTo>
                        <a:lnTo>
                          <a:pt x="325" y="118"/>
                        </a:lnTo>
                        <a:lnTo>
                          <a:pt x="325" y="106"/>
                        </a:lnTo>
                        <a:lnTo>
                          <a:pt x="321" y="106"/>
                        </a:lnTo>
                        <a:lnTo>
                          <a:pt x="309" y="97"/>
                        </a:lnTo>
                        <a:lnTo>
                          <a:pt x="301" y="93"/>
                        </a:lnTo>
                        <a:lnTo>
                          <a:pt x="289" y="93"/>
                        </a:lnTo>
                        <a:lnTo>
                          <a:pt x="276" y="89"/>
                        </a:lnTo>
                        <a:lnTo>
                          <a:pt x="272" y="81"/>
                        </a:lnTo>
                        <a:lnTo>
                          <a:pt x="264" y="69"/>
                        </a:lnTo>
                        <a:lnTo>
                          <a:pt x="252" y="57"/>
                        </a:lnTo>
                        <a:lnTo>
                          <a:pt x="248" y="44"/>
                        </a:lnTo>
                        <a:lnTo>
                          <a:pt x="244" y="36"/>
                        </a:lnTo>
                        <a:lnTo>
                          <a:pt x="236" y="24"/>
                        </a:lnTo>
                        <a:lnTo>
                          <a:pt x="224" y="12"/>
                        </a:lnTo>
                        <a:lnTo>
                          <a:pt x="215" y="4"/>
                        </a:lnTo>
                        <a:lnTo>
                          <a:pt x="215" y="4"/>
                        </a:lnTo>
                        <a:lnTo>
                          <a:pt x="215" y="8"/>
                        </a:lnTo>
                        <a:lnTo>
                          <a:pt x="207" y="20"/>
                        </a:lnTo>
                        <a:lnTo>
                          <a:pt x="195" y="28"/>
                        </a:lnTo>
                        <a:lnTo>
                          <a:pt x="183" y="36"/>
                        </a:lnTo>
                        <a:lnTo>
                          <a:pt x="179" y="44"/>
                        </a:lnTo>
                        <a:lnTo>
                          <a:pt x="167" y="49"/>
                        </a:lnTo>
                        <a:lnTo>
                          <a:pt x="154" y="44"/>
                        </a:lnTo>
                        <a:lnTo>
                          <a:pt x="142" y="44"/>
                        </a:lnTo>
                        <a:lnTo>
                          <a:pt x="134" y="28"/>
                        </a:lnTo>
                        <a:lnTo>
                          <a:pt x="122" y="20"/>
                        </a:lnTo>
                        <a:lnTo>
                          <a:pt x="114" y="12"/>
                        </a:lnTo>
                        <a:lnTo>
                          <a:pt x="101" y="4"/>
                        </a:lnTo>
                        <a:lnTo>
                          <a:pt x="89" y="0"/>
                        </a:lnTo>
                        <a:lnTo>
                          <a:pt x="81" y="8"/>
                        </a:lnTo>
                        <a:lnTo>
                          <a:pt x="77"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922" name="Freeform 780">
                  <a:extLst>
                    <a:ext uri="{FF2B5EF4-FFF2-40B4-BE49-F238E27FC236}">
                      <a16:creationId xmlns:a16="http://schemas.microsoft.com/office/drawing/2014/main" id="{5E609982-A15B-43FA-A17C-D21880DEDADF}"/>
                    </a:ext>
                  </a:extLst>
                </p:cNvPr>
                <p:cNvSpPr>
                  <a:spLocks/>
                </p:cNvSpPr>
                <p:nvPr/>
              </p:nvSpPr>
              <p:spPr bwMode="gray">
                <a:xfrm>
                  <a:off x="15903" y="7033"/>
                  <a:ext cx="1941" cy="801"/>
                </a:xfrm>
                <a:custGeom>
                  <a:avLst/>
                  <a:gdLst>
                    <a:gd name="T0" fmla="*/ 53 w 1941"/>
                    <a:gd name="T1" fmla="*/ 309 h 801"/>
                    <a:gd name="T2" fmla="*/ 134 w 1941"/>
                    <a:gd name="T3" fmla="*/ 337 h 801"/>
                    <a:gd name="T4" fmla="*/ 175 w 1941"/>
                    <a:gd name="T5" fmla="*/ 390 h 801"/>
                    <a:gd name="T6" fmla="*/ 199 w 1941"/>
                    <a:gd name="T7" fmla="*/ 467 h 801"/>
                    <a:gd name="T8" fmla="*/ 187 w 1941"/>
                    <a:gd name="T9" fmla="*/ 524 h 801"/>
                    <a:gd name="T10" fmla="*/ 264 w 1941"/>
                    <a:gd name="T11" fmla="*/ 545 h 801"/>
                    <a:gd name="T12" fmla="*/ 337 w 1941"/>
                    <a:gd name="T13" fmla="*/ 553 h 801"/>
                    <a:gd name="T14" fmla="*/ 415 w 1941"/>
                    <a:gd name="T15" fmla="*/ 594 h 801"/>
                    <a:gd name="T16" fmla="*/ 476 w 1941"/>
                    <a:gd name="T17" fmla="*/ 642 h 801"/>
                    <a:gd name="T18" fmla="*/ 521 w 1941"/>
                    <a:gd name="T19" fmla="*/ 720 h 801"/>
                    <a:gd name="T20" fmla="*/ 610 w 1941"/>
                    <a:gd name="T21" fmla="*/ 724 h 801"/>
                    <a:gd name="T22" fmla="*/ 691 w 1941"/>
                    <a:gd name="T23" fmla="*/ 732 h 801"/>
                    <a:gd name="T24" fmla="*/ 777 w 1941"/>
                    <a:gd name="T25" fmla="*/ 728 h 801"/>
                    <a:gd name="T26" fmla="*/ 883 w 1941"/>
                    <a:gd name="T27" fmla="*/ 764 h 801"/>
                    <a:gd name="T28" fmla="*/ 1001 w 1941"/>
                    <a:gd name="T29" fmla="*/ 785 h 801"/>
                    <a:gd name="T30" fmla="*/ 1066 w 1941"/>
                    <a:gd name="T31" fmla="*/ 785 h 801"/>
                    <a:gd name="T32" fmla="*/ 1155 w 1941"/>
                    <a:gd name="T33" fmla="*/ 748 h 801"/>
                    <a:gd name="T34" fmla="*/ 1249 w 1941"/>
                    <a:gd name="T35" fmla="*/ 740 h 801"/>
                    <a:gd name="T36" fmla="*/ 1330 w 1941"/>
                    <a:gd name="T37" fmla="*/ 728 h 801"/>
                    <a:gd name="T38" fmla="*/ 1412 w 1941"/>
                    <a:gd name="T39" fmla="*/ 671 h 801"/>
                    <a:gd name="T40" fmla="*/ 1461 w 1941"/>
                    <a:gd name="T41" fmla="*/ 638 h 801"/>
                    <a:gd name="T42" fmla="*/ 1452 w 1941"/>
                    <a:gd name="T43" fmla="*/ 553 h 801"/>
                    <a:gd name="T44" fmla="*/ 1534 w 1941"/>
                    <a:gd name="T45" fmla="*/ 569 h 801"/>
                    <a:gd name="T46" fmla="*/ 1607 w 1941"/>
                    <a:gd name="T47" fmla="*/ 541 h 801"/>
                    <a:gd name="T48" fmla="*/ 1684 w 1941"/>
                    <a:gd name="T49" fmla="*/ 516 h 801"/>
                    <a:gd name="T50" fmla="*/ 1741 w 1941"/>
                    <a:gd name="T51" fmla="*/ 455 h 801"/>
                    <a:gd name="T52" fmla="*/ 1815 w 1941"/>
                    <a:gd name="T53" fmla="*/ 439 h 801"/>
                    <a:gd name="T54" fmla="*/ 1912 w 1941"/>
                    <a:gd name="T55" fmla="*/ 431 h 801"/>
                    <a:gd name="T56" fmla="*/ 1920 w 1941"/>
                    <a:gd name="T57" fmla="*/ 382 h 801"/>
                    <a:gd name="T58" fmla="*/ 1851 w 1941"/>
                    <a:gd name="T59" fmla="*/ 325 h 801"/>
                    <a:gd name="T60" fmla="*/ 1806 w 1941"/>
                    <a:gd name="T61" fmla="*/ 329 h 801"/>
                    <a:gd name="T62" fmla="*/ 1737 w 1941"/>
                    <a:gd name="T63" fmla="*/ 337 h 801"/>
                    <a:gd name="T64" fmla="*/ 1680 w 1941"/>
                    <a:gd name="T65" fmla="*/ 317 h 801"/>
                    <a:gd name="T66" fmla="*/ 1717 w 1941"/>
                    <a:gd name="T67" fmla="*/ 244 h 801"/>
                    <a:gd name="T68" fmla="*/ 1725 w 1941"/>
                    <a:gd name="T69" fmla="*/ 170 h 801"/>
                    <a:gd name="T70" fmla="*/ 1668 w 1941"/>
                    <a:gd name="T71" fmla="*/ 174 h 801"/>
                    <a:gd name="T72" fmla="*/ 1599 w 1941"/>
                    <a:gd name="T73" fmla="*/ 146 h 801"/>
                    <a:gd name="T74" fmla="*/ 1530 w 1941"/>
                    <a:gd name="T75" fmla="*/ 199 h 801"/>
                    <a:gd name="T76" fmla="*/ 1473 w 1941"/>
                    <a:gd name="T77" fmla="*/ 215 h 801"/>
                    <a:gd name="T78" fmla="*/ 1387 w 1941"/>
                    <a:gd name="T79" fmla="*/ 236 h 801"/>
                    <a:gd name="T80" fmla="*/ 1306 w 1941"/>
                    <a:gd name="T81" fmla="*/ 223 h 801"/>
                    <a:gd name="T82" fmla="*/ 1233 w 1941"/>
                    <a:gd name="T83" fmla="*/ 203 h 801"/>
                    <a:gd name="T84" fmla="*/ 1184 w 1941"/>
                    <a:gd name="T85" fmla="*/ 170 h 801"/>
                    <a:gd name="T86" fmla="*/ 1106 w 1941"/>
                    <a:gd name="T87" fmla="*/ 142 h 801"/>
                    <a:gd name="T88" fmla="*/ 1045 w 1941"/>
                    <a:gd name="T89" fmla="*/ 138 h 801"/>
                    <a:gd name="T90" fmla="*/ 980 w 1941"/>
                    <a:gd name="T91" fmla="*/ 154 h 801"/>
                    <a:gd name="T92" fmla="*/ 895 w 1941"/>
                    <a:gd name="T93" fmla="*/ 138 h 801"/>
                    <a:gd name="T94" fmla="*/ 862 w 1941"/>
                    <a:gd name="T95" fmla="*/ 61 h 801"/>
                    <a:gd name="T96" fmla="*/ 789 w 1941"/>
                    <a:gd name="T97" fmla="*/ 36 h 801"/>
                    <a:gd name="T98" fmla="*/ 700 w 1941"/>
                    <a:gd name="T99" fmla="*/ 16 h 801"/>
                    <a:gd name="T100" fmla="*/ 634 w 1941"/>
                    <a:gd name="T101" fmla="*/ 40 h 801"/>
                    <a:gd name="T102" fmla="*/ 618 w 1941"/>
                    <a:gd name="T103" fmla="*/ 97 h 801"/>
                    <a:gd name="T104" fmla="*/ 618 w 1941"/>
                    <a:gd name="T105" fmla="*/ 170 h 801"/>
                    <a:gd name="T106" fmla="*/ 541 w 1941"/>
                    <a:gd name="T107" fmla="*/ 174 h 801"/>
                    <a:gd name="T108" fmla="*/ 464 w 1941"/>
                    <a:gd name="T109" fmla="*/ 170 h 801"/>
                    <a:gd name="T110" fmla="*/ 415 w 1941"/>
                    <a:gd name="T111" fmla="*/ 162 h 801"/>
                    <a:gd name="T112" fmla="*/ 329 w 1941"/>
                    <a:gd name="T113" fmla="*/ 122 h 801"/>
                    <a:gd name="T114" fmla="*/ 272 w 1941"/>
                    <a:gd name="T115" fmla="*/ 113 h 801"/>
                    <a:gd name="T116" fmla="*/ 199 w 1941"/>
                    <a:gd name="T117" fmla="*/ 134 h 801"/>
                    <a:gd name="T118" fmla="*/ 126 w 1941"/>
                    <a:gd name="T119" fmla="*/ 170 h 801"/>
                    <a:gd name="T120" fmla="*/ 81 w 1941"/>
                    <a:gd name="T121" fmla="*/ 207 h 801"/>
                    <a:gd name="T122" fmla="*/ 8 w 1941"/>
                    <a:gd name="T123" fmla="*/ 23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1" h="801">
                      <a:moveTo>
                        <a:pt x="0" y="256"/>
                      </a:moveTo>
                      <a:lnTo>
                        <a:pt x="12" y="264"/>
                      </a:lnTo>
                      <a:lnTo>
                        <a:pt x="16" y="276"/>
                      </a:lnTo>
                      <a:lnTo>
                        <a:pt x="24" y="284"/>
                      </a:lnTo>
                      <a:lnTo>
                        <a:pt x="36" y="292"/>
                      </a:lnTo>
                      <a:lnTo>
                        <a:pt x="48" y="297"/>
                      </a:lnTo>
                      <a:lnTo>
                        <a:pt x="53" y="309"/>
                      </a:lnTo>
                      <a:lnTo>
                        <a:pt x="65" y="317"/>
                      </a:lnTo>
                      <a:lnTo>
                        <a:pt x="77" y="321"/>
                      </a:lnTo>
                      <a:lnTo>
                        <a:pt x="89" y="325"/>
                      </a:lnTo>
                      <a:lnTo>
                        <a:pt x="101" y="321"/>
                      </a:lnTo>
                      <a:lnTo>
                        <a:pt x="114" y="325"/>
                      </a:lnTo>
                      <a:lnTo>
                        <a:pt x="122" y="337"/>
                      </a:lnTo>
                      <a:lnTo>
                        <a:pt x="134" y="337"/>
                      </a:lnTo>
                      <a:lnTo>
                        <a:pt x="138" y="333"/>
                      </a:lnTo>
                      <a:lnTo>
                        <a:pt x="142" y="333"/>
                      </a:lnTo>
                      <a:lnTo>
                        <a:pt x="146" y="345"/>
                      </a:lnTo>
                      <a:lnTo>
                        <a:pt x="158" y="354"/>
                      </a:lnTo>
                      <a:lnTo>
                        <a:pt x="162" y="366"/>
                      </a:lnTo>
                      <a:lnTo>
                        <a:pt x="166" y="378"/>
                      </a:lnTo>
                      <a:lnTo>
                        <a:pt x="175" y="390"/>
                      </a:lnTo>
                      <a:lnTo>
                        <a:pt x="183" y="402"/>
                      </a:lnTo>
                      <a:lnTo>
                        <a:pt x="195" y="415"/>
                      </a:lnTo>
                      <a:lnTo>
                        <a:pt x="199" y="423"/>
                      </a:lnTo>
                      <a:lnTo>
                        <a:pt x="199" y="431"/>
                      </a:lnTo>
                      <a:lnTo>
                        <a:pt x="199" y="443"/>
                      </a:lnTo>
                      <a:lnTo>
                        <a:pt x="191" y="455"/>
                      </a:lnTo>
                      <a:lnTo>
                        <a:pt x="199" y="467"/>
                      </a:lnTo>
                      <a:lnTo>
                        <a:pt x="199" y="467"/>
                      </a:lnTo>
                      <a:lnTo>
                        <a:pt x="195" y="476"/>
                      </a:lnTo>
                      <a:lnTo>
                        <a:pt x="187" y="488"/>
                      </a:lnTo>
                      <a:lnTo>
                        <a:pt x="183" y="492"/>
                      </a:lnTo>
                      <a:lnTo>
                        <a:pt x="179" y="504"/>
                      </a:lnTo>
                      <a:lnTo>
                        <a:pt x="179" y="516"/>
                      </a:lnTo>
                      <a:lnTo>
                        <a:pt x="187" y="524"/>
                      </a:lnTo>
                      <a:lnTo>
                        <a:pt x="195" y="537"/>
                      </a:lnTo>
                      <a:lnTo>
                        <a:pt x="207" y="537"/>
                      </a:lnTo>
                      <a:lnTo>
                        <a:pt x="219" y="541"/>
                      </a:lnTo>
                      <a:lnTo>
                        <a:pt x="228" y="541"/>
                      </a:lnTo>
                      <a:lnTo>
                        <a:pt x="240" y="549"/>
                      </a:lnTo>
                      <a:lnTo>
                        <a:pt x="252" y="545"/>
                      </a:lnTo>
                      <a:lnTo>
                        <a:pt x="264" y="545"/>
                      </a:lnTo>
                      <a:lnTo>
                        <a:pt x="276" y="549"/>
                      </a:lnTo>
                      <a:lnTo>
                        <a:pt x="284" y="553"/>
                      </a:lnTo>
                      <a:lnTo>
                        <a:pt x="297" y="549"/>
                      </a:lnTo>
                      <a:lnTo>
                        <a:pt x="309" y="549"/>
                      </a:lnTo>
                      <a:lnTo>
                        <a:pt x="321" y="549"/>
                      </a:lnTo>
                      <a:lnTo>
                        <a:pt x="329" y="553"/>
                      </a:lnTo>
                      <a:lnTo>
                        <a:pt x="337" y="553"/>
                      </a:lnTo>
                      <a:lnTo>
                        <a:pt x="350" y="553"/>
                      </a:lnTo>
                      <a:lnTo>
                        <a:pt x="362" y="561"/>
                      </a:lnTo>
                      <a:lnTo>
                        <a:pt x="374" y="577"/>
                      </a:lnTo>
                      <a:lnTo>
                        <a:pt x="378" y="577"/>
                      </a:lnTo>
                      <a:lnTo>
                        <a:pt x="390" y="577"/>
                      </a:lnTo>
                      <a:lnTo>
                        <a:pt x="402" y="589"/>
                      </a:lnTo>
                      <a:lnTo>
                        <a:pt x="415" y="594"/>
                      </a:lnTo>
                      <a:lnTo>
                        <a:pt x="427" y="602"/>
                      </a:lnTo>
                      <a:lnTo>
                        <a:pt x="439" y="606"/>
                      </a:lnTo>
                      <a:lnTo>
                        <a:pt x="447" y="606"/>
                      </a:lnTo>
                      <a:lnTo>
                        <a:pt x="459" y="614"/>
                      </a:lnTo>
                      <a:lnTo>
                        <a:pt x="459" y="626"/>
                      </a:lnTo>
                      <a:lnTo>
                        <a:pt x="472" y="630"/>
                      </a:lnTo>
                      <a:lnTo>
                        <a:pt x="476" y="642"/>
                      </a:lnTo>
                      <a:lnTo>
                        <a:pt x="484" y="655"/>
                      </a:lnTo>
                      <a:lnTo>
                        <a:pt x="488" y="667"/>
                      </a:lnTo>
                      <a:lnTo>
                        <a:pt x="492" y="679"/>
                      </a:lnTo>
                      <a:lnTo>
                        <a:pt x="496" y="687"/>
                      </a:lnTo>
                      <a:lnTo>
                        <a:pt x="508" y="695"/>
                      </a:lnTo>
                      <a:lnTo>
                        <a:pt x="521" y="707"/>
                      </a:lnTo>
                      <a:lnTo>
                        <a:pt x="521" y="720"/>
                      </a:lnTo>
                      <a:lnTo>
                        <a:pt x="533" y="720"/>
                      </a:lnTo>
                      <a:lnTo>
                        <a:pt x="545" y="716"/>
                      </a:lnTo>
                      <a:lnTo>
                        <a:pt x="557" y="716"/>
                      </a:lnTo>
                      <a:lnTo>
                        <a:pt x="569" y="716"/>
                      </a:lnTo>
                      <a:lnTo>
                        <a:pt x="582" y="716"/>
                      </a:lnTo>
                      <a:lnTo>
                        <a:pt x="606" y="720"/>
                      </a:lnTo>
                      <a:lnTo>
                        <a:pt x="610" y="724"/>
                      </a:lnTo>
                      <a:lnTo>
                        <a:pt x="622" y="724"/>
                      </a:lnTo>
                      <a:lnTo>
                        <a:pt x="634" y="724"/>
                      </a:lnTo>
                      <a:lnTo>
                        <a:pt x="647" y="728"/>
                      </a:lnTo>
                      <a:lnTo>
                        <a:pt x="659" y="728"/>
                      </a:lnTo>
                      <a:lnTo>
                        <a:pt x="671" y="728"/>
                      </a:lnTo>
                      <a:lnTo>
                        <a:pt x="679" y="728"/>
                      </a:lnTo>
                      <a:lnTo>
                        <a:pt x="691" y="732"/>
                      </a:lnTo>
                      <a:lnTo>
                        <a:pt x="704" y="732"/>
                      </a:lnTo>
                      <a:lnTo>
                        <a:pt x="716" y="728"/>
                      </a:lnTo>
                      <a:lnTo>
                        <a:pt x="736" y="724"/>
                      </a:lnTo>
                      <a:lnTo>
                        <a:pt x="740" y="724"/>
                      </a:lnTo>
                      <a:lnTo>
                        <a:pt x="752" y="724"/>
                      </a:lnTo>
                      <a:lnTo>
                        <a:pt x="765" y="724"/>
                      </a:lnTo>
                      <a:lnTo>
                        <a:pt x="777" y="728"/>
                      </a:lnTo>
                      <a:lnTo>
                        <a:pt x="801" y="732"/>
                      </a:lnTo>
                      <a:lnTo>
                        <a:pt x="818" y="732"/>
                      </a:lnTo>
                      <a:lnTo>
                        <a:pt x="818" y="732"/>
                      </a:lnTo>
                      <a:lnTo>
                        <a:pt x="838" y="732"/>
                      </a:lnTo>
                      <a:lnTo>
                        <a:pt x="850" y="748"/>
                      </a:lnTo>
                      <a:lnTo>
                        <a:pt x="866" y="760"/>
                      </a:lnTo>
                      <a:lnTo>
                        <a:pt x="883" y="764"/>
                      </a:lnTo>
                      <a:lnTo>
                        <a:pt x="903" y="769"/>
                      </a:lnTo>
                      <a:lnTo>
                        <a:pt x="919" y="773"/>
                      </a:lnTo>
                      <a:lnTo>
                        <a:pt x="936" y="777"/>
                      </a:lnTo>
                      <a:lnTo>
                        <a:pt x="960" y="789"/>
                      </a:lnTo>
                      <a:lnTo>
                        <a:pt x="972" y="789"/>
                      </a:lnTo>
                      <a:lnTo>
                        <a:pt x="988" y="785"/>
                      </a:lnTo>
                      <a:lnTo>
                        <a:pt x="1001" y="785"/>
                      </a:lnTo>
                      <a:lnTo>
                        <a:pt x="1013" y="785"/>
                      </a:lnTo>
                      <a:lnTo>
                        <a:pt x="1017" y="797"/>
                      </a:lnTo>
                      <a:lnTo>
                        <a:pt x="1029" y="797"/>
                      </a:lnTo>
                      <a:lnTo>
                        <a:pt x="1041" y="801"/>
                      </a:lnTo>
                      <a:lnTo>
                        <a:pt x="1045" y="801"/>
                      </a:lnTo>
                      <a:lnTo>
                        <a:pt x="1058" y="789"/>
                      </a:lnTo>
                      <a:lnTo>
                        <a:pt x="1066" y="785"/>
                      </a:lnTo>
                      <a:lnTo>
                        <a:pt x="1078" y="781"/>
                      </a:lnTo>
                      <a:lnTo>
                        <a:pt x="1094" y="773"/>
                      </a:lnTo>
                      <a:lnTo>
                        <a:pt x="1102" y="769"/>
                      </a:lnTo>
                      <a:lnTo>
                        <a:pt x="1119" y="764"/>
                      </a:lnTo>
                      <a:lnTo>
                        <a:pt x="1127" y="760"/>
                      </a:lnTo>
                      <a:lnTo>
                        <a:pt x="1143" y="752"/>
                      </a:lnTo>
                      <a:lnTo>
                        <a:pt x="1155" y="748"/>
                      </a:lnTo>
                      <a:lnTo>
                        <a:pt x="1168" y="748"/>
                      </a:lnTo>
                      <a:lnTo>
                        <a:pt x="1180" y="748"/>
                      </a:lnTo>
                      <a:lnTo>
                        <a:pt x="1200" y="744"/>
                      </a:lnTo>
                      <a:lnTo>
                        <a:pt x="1212" y="744"/>
                      </a:lnTo>
                      <a:lnTo>
                        <a:pt x="1224" y="740"/>
                      </a:lnTo>
                      <a:lnTo>
                        <a:pt x="1237" y="740"/>
                      </a:lnTo>
                      <a:lnTo>
                        <a:pt x="1249" y="740"/>
                      </a:lnTo>
                      <a:lnTo>
                        <a:pt x="1261" y="740"/>
                      </a:lnTo>
                      <a:lnTo>
                        <a:pt x="1273" y="744"/>
                      </a:lnTo>
                      <a:lnTo>
                        <a:pt x="1286" y="740"/>
                      </a:lnTo>
                      <a:lnTo>
                        <a:pt x="1298" y="740"/>
                      </a:lnTo>
                      <a:lnTo>
                        <a:pt x="1310" y="740"/>
                      </a:lnTo>
                      <a:lnTo>
                        <a:pt x="1318" y="736"/>
                      </a:lnTo>
                      <a:lnTo>
                        <a:pt x="1330" y="728"/>
                      </a:lnTo>
                      <a:lnTo>
                        <a:pt x="1342" y="724"/>
                      </a:lnTo>
                      <a:lnTo>
                        <a:pt x="1355" y="724"/>
                      </a:lnTo>
                      <a:lnTo>
                        <a:pt x="1367" y="716"/>
                      </a:lnTo>
                      <a:lnTo>
                        <a:pt x="1379" y="707"/>
                      </a:lnTo>
                      <a:lnTo>
                        <a:pt x="1387" y="695"/>
                      </a:lnTo>
                      <a:lnTo>
                        <a:pt x="1399" y="679"/>
                      </a:lnTo>
                      <a:lnTo>
                        <a:pt x="1412" y="671"/>
                      </a:lnTo>
                      <a:lnTo>
                        <a:pt x="1424" y="667"/>
                      </a:lnTo>
                      <a:lnTo>
                        <a:pt x="1428" y="663"/>
                      </a:lnTo>
                      <a:lnTo>
                        <a:pt x="1440" y="663"/>
                      </a:lnTo>
                      <a:lnTo>
                        <a:pt x="1452" y="651"/>
                      </a:lnTo>
                      <a:lnTo>
                        <a:pt x="1461" y="651"/>
                      </a:lnTo>
                      <a:lnTo>
                        <a:pt x="1461" y="651"/>
                      </a:lnTo>
                      <a:lnTo>
                        <a:pt x="1461" y="638"/>
                      </a:lnTo>
                      <a:lnTo>
                        <a:pt x="1448" y="626"/>
                      </a:lnTo>
                      <a:lnTo>
                        <a:pt x="1436" y="610"/>
                      </a:lnTo>
                      <a:lnTo>
                        <a:pt x="1428" y="602"/>
                      </a:lnTo>
                      <a:lnTo>
                        <a:pt x="1432" y="589"/>
                      </a:lnTo>
                      <a:lnTo>
                        <a:pt x="1436" y="577"/>
                      </a:lnTo>
                      <a:lnTo>
                        <a:pt x="1444" y="565"/>
                      </a:lnTo>
                      <a:lnTo>
                        <a:pt x="1452" y="553"/>
                      </a:lnTo>
                      <a:lnTo>
                        <a:pt x="1465" y="545"/>
                      </a:lnTo>
                      <a:lnTo>
                        <a:pt x="1477" y="545"/>
                      </a:lnTo>
                      <a:lnTo>
                        <a:pt x="1489" y="545"/>
                      </a:lnTo>
                      <a:lnTo>
                        <a:pt x="1497" y="553"/>
                      </a:lnTo>
                      <a:lnTo>
                        <a:pt x="1509" y="561"/>
                      </a:lnTo>
                      <a:lnTo>
                        <a:pt x="1522" y="565"/>
                      </a:lnTo>
                      <a:lnTo>
                        <a:pt x="1534" y="569"/>
                      </a:lnTo>
                      <a:lnTo>
                        <a:pt x="1546" y="569"/>
                      </a:lnTo>
                      <a:lnTo>
                        <a:pt x="1558" y="569"/>
                      </a:lnTo>
                      <a:lnTo>
                        <a:pt x="1570" y="565"/>
                      </a:lnTo>
                      <a:lnTo>
                        <a:pt x="1583" y="557"/>
                      </a:lnTo>
                      <a:lnTo>
                        <a:pt x="1591" y="553"/>
                      </a:lnTo>
                      <a:lnTo>
                        <a:pt x="1595" y="553"/>
                      </a:lnTo>
                      <a:lnTo>
                        <a:pt x="1607" y="541"/>
                      </a:lnTo>
                      <a:lnTo>
                        <a:pt x="1615" y="528"/>
                      </a:lnTo>
                      <a:lnTo>
                        <a:pt x="1627" y="520"/>
                      </a:lnTo>
                      <a:lnTo>
                        <a:pt x="1640" y="524"/>
                      </a:lnTo>
                      <a:lnTo>
                        <a:pt x="1644" y="524"/>
                      </a:lnTo>
                      <a:lnTo>
                        <a:pt x="1656" y="520"/>
                      </a:lnTo>
                      <a:lnTo>
                        <a:pt x="1672" y="520"/>
                      </a:lnTo>
                      <a:lnTo>
                        <a:pt x="1684" y="516"/>
                      </a:lnTo>
                      <a:lnTo>
                        <a:pt x="1697" y="508"/>
                      </a:lnTo>
                      <a:lnTo>
                        <a:pt x="1709" y="500"/>
                      </a:lnTo>
                      <a:lnTo>
                        <a:pt x="1721" y="492"/>
                      </a:lnTo>
                      <a:lnTo>
                        <a:pt x="1721" y="492"/>
                      </a:lnTo>
                      <a:lnTo>
                        <a:pt x="1721" y="480"/>
                      </a:lnTo>
                      <a:lnTo>
                        <a:pt x="1729" y="467"/>
                      </a:lnTo>
                      <a:lnTo>
                        <a:pt x="1741" y="455"/>
                      </a:lnTo>
                      <a:lnTo>
                        <a:pt x="1741" y="455"/>
                      </a:lnTo>
                      <a:lnTo>
                        <a:pt x="1753" y="451"/>
                      </a:lnTo>
                      <a:lnTo>
                        <a:pt x="1766" y="447"/>
                      </a:lnTo>
                      <a:lnTo>
                        <a:pt x="1782" y="447"/>
                      </a:lnTo>
                      <a:lnTo>
                        <a:pt x="1790" y="439"/>
                      </a:lnTo>
                      <a:lnTo>
                        <a:pt x="1802" y="435"/>
                      </a:lnTo>
                      <a:lnTo>
                        <a:pt x="1815" y="439"/>
                      </a:lnTo>
                      <a:lnTo>
                        <a:pt x="1827" y="431"/>
                      </a:lnTo>
                      <a:lnTo>
                        <a:pt x="1839" y="423"/>
                      </a:lnTo>
                      <a:lnTo>
                        <a:pt x="1863" y="423"/>
                      </a:lnTo>
                      <a:lnTo>
                        <a:pt x="1876" y="423"/>
                      </a:lnTo>
                      <a:lnTo>
                        <a:pt x="1888" y="423"/>
                      </a:lnTo>
                      <a:lnTo>
                        <a:pt x="1900" y="427"/>
                      </a:lnTo>
                      <a:lnTo>
                        <a:pt x="1912" y="431"/>
                      </a:lnTo>
                      <a:lnTo>
                        <a:pt x="1924" y="431"/>
                      </a:lnTo>
                      <a:lnTo>
                        <a:pt x="1937" y="427"/>
                      </a:lnTo>
                      <a:lnTo>
                        <a:pt x="1941" y="427"/>
                      </a:lnTo>
                      <a:lnTo>
                        <a:pt x="1941" y="415"/>
                      </a:lnTo>
                      <a:lnTo>
                        <a:pt x="1937" y="402"/>
                      </a:lnTo>
                      <a:lnTo>
                        <a:pt x="1933" y="390"/>
                      </a:lnTo>
                      <a:lnTo>
                        <a:pt x="1920" y="382"/>
                      </a:lnTo>
                      <a:lnTo>
                        <a:pt x="1916" y="378"/>
                      </a:lnTo>
                      <a:lnTo>
                        <a:pt x="1904" y="370"/>
                      </a:lnTo>
                      <a:lnTo>
                        <a:pt x="1896" y="358"/>
                      </a:lnTo>
                      <a:lnTo>
                        <a:pt x="1884" y="345"/>
                      </a:lnTo>
                      <a:lnTo>
                        <a:pt x="1872" y="341"/>
                      </a:lnTo>
                      <a:lnTo>
                        <a:pt x="1863" y="329"/>
                      </a:lnTo>
                      <a:lnTo>
                        <a:pt x="1851" y="325"/>
                      </a:lnTo>
                      <a:lnTo>
                        <a:pt x="1839" y="321"/>
                      </a:lnTo>
                      <a:lnTo>
                        <a:pt x="1827" y="325"/>
                      </a:lnTo>
                      <a:lnTo>
                        <a:pt x="1827" y="325"/>
                      </a:lnTo>
                      <a:lnTo>
                        <a:pt x="1823" y="325"/>
                      </a:lnTo>
                      <a:lnTo>
                        <a:pt x="1819" y="325"/>
                      </a:lnTo>
                      <a:lnTo>
                        <a:pt x="1810" y="325"/>
                      </a:lnTo>
                      <a:lnTo>
                        <a:pt x="1806" y="329"/>
                      </a:lnTo>
                      <a:lnTo>
                        <a:pt x="1798" y="341"/>
                      </a:lnTo>
                      <a:lnTo>
                        <a:pt x="1794" y="345"/>
                      </a:lnTo>
                      <a:lnTo>
                        <a:pt x="1786" y="349"/>
                      </a:lnTo>
                      <a:lnTo>
                        <a:pt x="1774" y="337"/>
                      </a:lnTo>
                      <a:lnTo>
                        <a:pt x="1762" y="333"/>
                      </a:lnTo>
                      <a:lnTo>
                        <a:pt x="1749" y="333"/>
                      </a:lnTo>
                      <a:lnTo>
                        <a:pt x="1737" y="337"/>
                      </a:lnTo>
                      <a:lnTo>
                        <a:pt x="1725" y="333"/>
                      </a:lnTo>
                      <a:lnTo>
                        <a:pt x="1713" y="337"/>
                      </a:lnTo>
                      <a:lnTo>
                        <a:pt x="1701" y="349"/>
                      </a:lnTo>
                      <a:lnTo>
                        <a:pt x="1688" y="337"/>
                      </a:lnTo>
                      <a:lnTo>
                        <a:pt x="1680" y="325"/>
                      </a:lnTo>
                      <a:lnTo>
                        <a:pt x="1680" y="321"/>
                      </a:lnTo>
                      <a:lnTo>
                        <a:pt x="1680" y="317"/>
                      </a:lnTo>
                      <a:lnTo>
                        <a:pt x="1680" y="313"/>
                      </a:lnTo>
                      <a:lnTo>
                        <a:pt x="1692" y="309"/>
                      </a:lnTo>
                      <a:lnTo>
                        <a:pt x="1697" y="297"/>
                      </a:lnTo>
                      <a:lnTo>
                        <a:pt x="1697" y="284"/>
                      </a:lnTo>
                      <a:lnTo>
                        <a:pt x="1705" y="272"/>
                      </a:lnTo>
                      <a:lnTo>
                        <a:pt x="1709" y="256"/>
                      </a:lnTo>
                      <a:lnTo>
                        <a:pt x="1717" y="244"/>
                      </a:lnTo>
                      <a:lnTo>
                        <a:pt x="1721" y="231"/>
                      </a:lnTo>
                      <a:lnTo>
                        <a:pt x="1729" y="219"/>
                      </a:lnTo>
                      <a:lnTo>
                        <a:pt x="1737" y="207"/>
                      </a:lnTo>
                      <a:lnTo>
                        <a:pt x="1741" y="195"/>
                      </a:lnTo>
                      <a:lnTo>
                        <a:pt x="1749" y="183"/>
                      </a:lnTo>
                      <a:lnTo>
                        <a:pt x="1737" y="170"/>
                      </a:lnTo>
                      <a:lnTo>
                        <a:pt x="1725" y="170"/>
                      </a:lnTo>
                      <a:lnTo>
                        <a:pt x="1721" y="166"/>
                      </a:lnTo>
                      <a:lnTo>
                        <a:pt x="1709" y="170"/>
                      </a:lnTo>
                      <a:lnTo>
                        <a:pt x="1701" y="170"/>
                      </a:lnTo>
                      <a:lnTo>
                        <a:pt x="1688" y="179"/>
                      </a:lnTo>
                      <a:lnTo>
                        <a:pt x="1680" y="174"/>
                      </a:lnTo>
                      <a:lnTo>
                        <a:pt x="1680" y="174"/>
                      </a:lnTo>
                      <a:lnTo>
                        <a:pt x="1668" y="174"/>
                      </a:lnTo>
                      <a:lnTo>
                        <a:pt x="1656" y="170"/>
                      </a:lnTo>
                      <a:lnTo>
                        <a:pt x="1648" y="158"/>
                      </a:lnTo>
                      <a:lnTo>
                        <a:pt x="1644" y="154"/>
                      </a:lnTo>
                      <a:lnTo>
                        <a:pt x="1631" y="150"/>
                      </a:lnTo>
                      <a:lnTo>
                        <a:pt x="1619" y="150"/>
                      </a:lnTo>
                      <a:lnTo>
                        <a:pt x="1611" y="150"/>
                      </a:lnTo>
                      <a:lnTo>
                        <a:pt x="1599" y="146"/>
                      </a:lnTo>
                      <a:lnTo>
                        <a:pt x="1587" y="154"/>
                      </a:lnTo>
                      <a:lnTo>
                        <a:pt x="1574" y="162"/>
                      </a:lnTo>
                      <a:lnTo>
                        <a:pt x="1562" y="166"/>
                      </a:lnTo>
                      <a:lnTo>
                        <a:pt x="1558" y="170"/>
                      </a:lnTo>
                      <a:lnTo>
                        <a:pt x="1546" y="179"/>
                      </a:lnTo>
                      <a:lnTo>
                        <a:pt x="1534" y="187"/>
                      </a:lnTo>
                      <a:lnTo>
                        <a:pt x="1530" y="199"/>
                      </a:lnTo>
                      <a:lnTo>
                        <a:pt x="1517" y="203"/>
                      </a:lnTo>
                      <a:lnTo>
                        <a:pt x="1505" y="207"/>
                      </a:lnTo>
                      <a:lnTo>
                        <a:pt x="1501" y="207"/>
                      </a:lnTo>
                      <a:lnTo>
                        <a:pt x="1497" y="207"/>
                      </a:lnTo>
                      <a:lnTo>
                        <a:pt x="1489" y="207"/>
                      </a:lnTo>
                      <a:lnTo>
                        <a:pt x="1477" y="211"/>
                      </a:lnTo>
                      <a:lnTo>
                        <a:pt x="1473" y="215"/>
                      </a:lnTo>
                      <a:lnTo>
                        <a:pt x="1461" y="215"/>
                      </a:lnTo>
                      <a:lnTo>
                        <a:pt x="1448" y="215"/>
                      </a:lnTo>
                      <a:lnTo>
                        <a:pt x="1436" y="219"/>
                      </a:lnTo>
                      <a:lnTo>
                        <a:pt x="1424" y="219"/>
                      </a:lnTo>
                      <a:lnTo>
                        <a:pt x="1412" y="223"/>
                      </a:lnTo>
                      <a:lnTo>
                        <a:pt x="1399" y="231"/>
                      </a:lnTo>
                      <a:lnTo>
                        <a:pt x="1387" y="236"/>
                      </a:lnTo>
                      <a:lnTo>
                        <a:pt x="1375" y="231"/>
                      </a:lnTo>
                      <a:lnTo>
                        <a:pt x="1363" y="231"/>
                      </a:lnTo>
                      <a:lnTo>
                        <a:pt x="1351" y="231"/>
                      </a:lnTo>
                      <a:lnTo>
                        <a:pt x="1342" y="231"/>
                      </a:lnTo>
                      <a:lnTo>
                        <a:pt x="1330" y="231"/>
                      </a:lnTo>
                      <a:lnTo>
                        <a:pt x="1318" y="227"/>
                      </a:lnTo>
                      <a:lnTo>
                        <a:pt x="1306" y="223"/>
                      </a:lnTo>
                      <a:lnTo>
                        <a:pt x="1294" y="219"/>
                      </a:lnTo>
                      <a:lnTo>
                        <a:pt x="1281" y="219"/>
                      </a:lnTo>
                      <a:lnTo>
                        <a:pt x="1273" y="219"/>
                      </a:lnTo>
                      <a:lnTo>
                        <a:pt x="1261" y="223"/>
                      </a:lnTo>
                      <a:lnTo>
                        <a:pt x="1257" y="219"/>
                      </a:lnTo>
                      <a:lnTo>
                        <a:pt x="1245" y="211"/>
                      </a:lnTo>
                      <a:lnTo>
                        <a:pt x="1233" y="203"/>
                      </a:lnTo>
                      <a:lnTo>
                        <a:pt x="1220" y="195"/>
                      </a:lnTo>
                      <a:lnTo>
                        <a:pt x="1220" y="183"/>
                      </a:lnTo>
                      <a:lnTo>
                        <a:pt x="1220" y="174"/>
                      </a:lnTo>
                      <a:lnTo>
                        <a:pt x="1208" y="170"/>
                      </a:lnTo>
                      <a:lnTo>
                        <a:pt x="1208" y="170"/>
                      </a:lnTo>
                      <a:lnTo>
                        <a:pt x="1196" y="170"/>
                      </a:lnTo>
                      <a:lnTo>
                        <a:pt x="1184" y="170"/>
                      </a:lnTo>
                      <a:lnTo>
                        <a:pt x="1172" y="166"/>
                      </a:lnTo>
                      <a:lnTo>
                        <a:pt x="1163" y="158"/>
                      </a:lnTo>
                      <a:lnTo>
                        <a:pt x="1155" y="146"/>
                      </a:lnTo>
                      <a:lnTo>
                        <a:pt x="1143" y="142"/>
                      </a:lnTo>
                      <a:lnTo>
                        <a:pt x="1131" y="142"/>
                      </a:lnTo>
                      <a:lnTo>
                        <a:pt x="1119" y="146"/>
                      </a:lnTo>
                      <a:lnTo>
                        <a:pt x="1106" y="142"/>
                      </a:lnTo>
                      <a:lnTo>
                        <a:pt x="1106" y="142"/>
                      </a:lnTo>
                      <a:lnTo>
                        <a:pt x="1106" y="138"/>
                      </a:lnTo>
                      <a:lnTo>
                        <a:pt x="1094" y="138"/>
                      </a:lnTo>
                      <a:lnTo>
                        <a:pt x="1082" y="134"/>
                      </a:lnTo>
                      <a:lnTo>
                        <a:pt x="1070" y="134"/>
                      </a:lnTo>
                      <a:lnTo>
                        <a:pt x="1058" y="130"/>
                      </a:lnTo>
                      <a:lnTo>
                        <a:pt x="1045" y="138"/>
                      </a:lnTo>
                      <a:lnTo>
                        <a:pt x="1041" y="138"/>
                      </a:lnTo>
                      <a:lnTo>
                        <a:pt x="1033" y="138"/>
                      </a:lnTo>
                      <a:lnTo>
                        <a:pt x="1021" y="142"/>
                      </a:lnTo>
                      <a:lnTo>
                        <a:pt x="1009" y="142"/>
                      </a:lnTo>
                      <a:lnTo>
                        <a:pt x="1005" y="146"/>
                      </a:lnTo>
                      <a:lnTo>
                        <a:pt x="993" y="154"/>
                      </a:lnTo>
                      <a:lnTo>
                        <a:pt x="980" y="154"/>
                      </a:lnTo>
                      <a:lnTo>
                        <a:pt x="968" y="154"/>
                      </a:lnTo>
                      <a:lnTo>
                        <a:pt x="956" y="158"/>
                      </a:lnTo>
                      <a:lnTo>
                        <a:pt x="944" y="154"/>
                      </a:lnTo>
                      <a:lnTo>
                        <a:pt x="932" y="146"/>
                      </a:lnTo>
                      <a:lnTo>
                        <a:pt x="919" y="146"/>
                      </a:lnTo>
                      <a:lnTo>
                        <a:pt x="907" y="138"/>
                      </a:lnTo>
                      <a:lnTo>
                        <a:pt x="895" y="138"/>
                      </a:lnTo>
                      <a:lnTo>
                        <a:pt x="891" y="126"/>
                      </a:lnTo>
                      <a:lnTo>
                        <a:pt x="879" y="122"/>
                      </a:lnTo>
                      <a:lnTo>
                        <a:pt x="879" y="105"/>
                      </a:lnTo>
                      <a:lnTo>
                        <a:pt x="875" y="93"/>
                      </a:lnTo>
                      <a:lnTo>
                        <a:pt x="870" y="85"/>
                      </a:lnTo>
                      <a:lnTo>
                        <a:pt x="870" y="69"/>
                      </a:lnTo>
                      <a:lnTo>
                        <a:pt x="862" y="61"/>
                      </a:lnTo>
                      <a:lnTo>
                        <a:pt x="850" y="56"/>
                      </a:lnTo>
                      <a:lnTo>
                        <a:pt x="838" y="52"/>
                      </a:lnTo>
                      <a:lnTo>
                        <a:pt x="826" y="52"/>
                      </a:lnTo>
                      <a:lnTo>
                        <a:pt x="818" y="48"/>
                      </a:lnTo>
                      <a:lnTo>
                        <a:pt x="805" y="44"/>
                      </a:lnTo>
                      <a:lnTo>
                        <a:pt x="793" y="40"/>
                      </a:lnTo>
                      <a:lnTo>
                        <a:pt x="789" y="36"/>
                      </a:lnTo>
                      <a:lnTo>
                        <a:pt x="777" y="32"/>
                      </a:lnTo>
                      <a:lnTo>
                        <a:pt x="765" y="32"/>
                      </a:lnTo>
                      <a:lnTo>
                        <a:pt x="740" y="32"/>
                      </a:lnTo>
                      <a:lnTo>
                        <a:pt x="736" y="28"/>
                      </a:lnTo>
                      <a:lnTo>
                        <a:pt x="724" y="16"/>
                      </a:lnTo>
                      <a:lnTo>
                        <a:pt x="712" y="16"/>
                      </a:lnTo>
                      <a:lnTo>
                        <a:pt x="700" y="16"/>
                      </a:lnTo>
                      <a:lnTo>
                        <a:pt x="687" y="8"/>
                      </a:lnTo>
                      <a:lnTo>
                        <a:pt x="675" y="0"/>
                      </a:lnTo>
                      <a:lnTo>
                        <a:pt x="671" y="0"/>
                      </a:lnTo>
                      <a:lnTo>
                        <a:pt x="667" y="16"/>
                      </a:lnTo>
                      <a:lnTo>
                        <a:pt x="659" y="24"/>
                      </a:lnTo>
                      <a:lnTo>
                        <a:pt x="647" y="28"/>
                      </a:lnTo>
                      <a:lnTo>
                        <a:pt x="634" y="40"/>
                      </a:lnTo>
                      <a:lnTo>
                        <a:pt x="634" y="52"/>
                      </a:lnTo>
                      <a:lnTo>
                        <a:pt x="622" y="52"/>
                      </a:lnTo>
                      <a:lnTo>
                        <a:pt x="618" y="61"/>
                      </a:lnTo>
                      <a:lnTo>
                        <a:pt x="614" y="73"/>
                      </a:lnTo>
                      <a:lnTo>
                        <a:pt x="610" y="85"/>
                      </a:lnTo>
                      <a:lnTo>
                        <a:pt x="610" y="85"/>
                      </a:lnTo>
                      <a:lnTo>
                        <a:pt x="618" y="97"/>
                      </a:lnTo>
                      <a:lnTo>
                        <a:pt x="618" y="109"/>
                      </a:lnTo>
                      <a:lnTo>
                        <a:pt x="626" y="122"/>
                      </a:lnTo>
                      <a:lnTo>
                        <a:pt x="639" y="130"/>
                      </a:lnTo>
                      <a:lnTo>
                        <a:pt x="639" y="142"/>
                      </a:lnTo>
                      <a:lnTo>
                        <a:pt x="634" y="146"/>
                      </a:lnTo>
                      <a:lnTo>
                        <a:pt x="630" y="158"/>
                      </a:lnTo>
                      <a:lnTo>
                        <a:pt x="618" y="170"/>
                      </a:lnTo>
                      <a:lnTo>
                        <a:pt x="610" y="174"/>
                      </a:lnTo>
                      <a:lnTo>
                        <a:pt x="598" y="174"/>
                      </a:lnTo>
                      <a:lnTo>
                        <a:pt x="586" y="187"/>
                      </a:lnTo>
                      <a:lnTo>
                        <a:pt x="577" y="191"/>
                      </a:lnTo>
                      <a:lnTo>
                        <a:pt x="565" y="183"/>
                      </a:lnTo>
                      <a:lnTo>
                        <a:pt x="553" y="179"/>
                      </a:lnTo>
                      <a:lnTo>
                        <a:pt x="541" y="174"/>
                      </a:lnTo>
                      <a:lnTo>
                        <a:pt x="516" y="174"/>
                      </a:lnTo>
                      <a:lnTo>
                        <a:pt x="504" y="170"/>
                      </a:lnTo>
                      <a:lnTo>
                        <a:pt x="484" y="170"/>
                      </a:lnTo>
                      <a:lnTo>
                        <a:pt x="484" y="170"/>
                      </a:lnTo>
                      <a:lnTo>
                        <a:pt x="472" y="179"/>
                      </a:lnTo>
                      <a:lnTo>
                        <a:pt x="468" y="174"/>
                      </a:lnTo>
                      <a:lnTo>
                        <a:pt x="464" y="170"/>
                      </a:lnTo>
                      <a:lnTo>
                        <a:pt x="451" y="170"/>
                      </a:lnTo>
                      <a:lnTo>
                        <a:pt x="439" y="170"/>
                      </a:lnTo>
                      <a:lnTo>
                        <a:pt x="439" y="166"/>
                      </a:lnTo>
                      <a:lnTo>
                        <a:pt x="439" y="166"/>
                      </a:lnTo>
                      <a:lnTo>
                        <a:pt x="435" y="162"/>
                      </a:lnTo>
                      <a:lnTo>
                        <a:pt x="423" y="162"/>
                      </a:lnTo>
                      <a:lnTo>
                        <a:pt x="415" y="162"/>
                      </a:lnTo>
                      <a:lnTo>
                        <a:pt x="402" y="150"/>
                      </a:lnTo>
                      <a:lnTo>
                        <a:pt x="394" y="130"/>
                      </a:lnTo>
                      <a:lnTo>
                        <a:pt x="390" y="122"/>
                      </a:lnTo>
                      <a:lnTo>
                        <a:pt x="366" y="122"/>
                      </a:lnTo>
                      <a:lnTo>
                        <a:pt x="354" y="122"/>
                      </a:lnTo>
                      <a:lnTo>
                        <a:pt x="341" y="122"/>
                      </a:lnTo>
                      <a:lnTo>
                        <a:pt x="329" y="122"/>
                      </a:lnTo>
                      <a:lnTo>
                        <a:pt x="317" y="118"/>
                      </a:lnTo>
                      <a:lnTo>
                        <a:pt x="317" y="118"/>
                      </a:lnTo>
                      <a:lnTo>
                        <a:pt x="313" y="105"/>
                      </a:lnTo>
                      <a:lnTo>
                        <a:pt x="301" y="113"/>
                      </a:lnTo>
                      <a:lnTo>
                        <a:pt x="293" y="109"/>
                      </a:lnTo>
                      <a:lnTo>
                        <a:pt x="280" y="101"/>
                      </a:lnTo>
                      <a:lnTo>
                        <a:pt x="272" y="113"/>
                      </a:lnTo>
                      <a:lnTo>
                        <a:pt x="260" y="113"/>
                      </a:lnTo>
                      <a:lnTo>
                        <a:pt x="256" y="113"/>
                      </a:lnTo>
                      <a:lnTo>
                        <a:pt x="244" y="113"/>
                      </a:lnTo>
                      <a:lnTo>
                        <a:pt x="232" y="122"/>
                      </a:lnTo>
                      <a:lnTo>
                        <a:pt x="219" y="130"/>
                      </a:lnTo>
                      <a:lnTo>
                        <a:pt x="207" y="134"/>
                      </a:lnTo>
                      <a:lnTo>
                        <a:pt x="199" y="134"/>
                      </a:lnTo>
                      <a:lnTo>
                        <a:pt x="187" y="146"/>
                      </a:lnTo>
                      <a:lnTo>
                        <a:pt x="171" y="150"/>
                      </a:lnTo>
                      <a:lnTo>
                        <a:pt x="162" y="154"/>
                      </a:lnTo>
                      <a:lnTo>
                        <a:pt x="150" y="158"/>
                      </a:lnTo>
                      <a:lnTo>
                        <a:pt x="138" y="170"/>
                      </a:lnTo>
                      <a:lnTo>
                        <a:pt x="138" y="170"/>
                      </a:lnTo>
                      <a:lnTo>
                        <a:pt x="126" y="170"/>
                      </a:lnTo>
                      <a:lnTo>
                        <a:pt x="114" y="174"/>
                      </a:lnTo>
                      <a:lnTo>
                        <a:pt x="114" y="183"/>
                      </a:lnTo>
                      <a:lnTo>
                        <a:pt x="114" y="195"/>
                      </a:lnTo>
                      <a:lnTo>
                        <a:pt x="101" y="199"/>
                      </a:lnTo>
                      <a:lnTo>
                        <a:pt x="101" y="199"/>
                      </a:lnTo>
                      <a:lnTo>
                        <a:pt x="89" y="199"/>
                      </a:lnTo>
                      <a:lnTo>
                        <a:pt x="81" y="207"/>
                      </a:lnTo>
                      <a:lnTo>
                        <a:pt x="69" y="203"/>
                      </a:lnTo>
                      <a:lnTo>
                        <a:pt x="61" y="211"/>
                      </a:lnTo>
                      <a:lnTo>
                        <a:pt x="48" y="211"/>
                      </a:lnTo>
                      <a:lnTo>
                        <a:pt x="36" y="211"/>
                      </a:lnTo>
                      <a:lnTo>
                        <a:pt x="24" y="219"/>
                      </a:lnTo>
                      <a:lnTo>
                        <a:pt x="16" y="231"/>
                      </a:lnTo>
                      <a:lnTo>
                        <a:pt x="8" y="231"/>
                      </a:lnTo>
                      <a:lnTo>
                        <a:pt x="8" y="244"/>
                      </a:lnTo>
                      <a:lnTo>
                        <a:pt x="0" y="25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23" name="Freeform 781">
                  <a:extLst>
                    <a:ext uri="{FF2B5EF4-FFF2-40B4-BE49-F238E27FC236}">
                      <a16:creationId xmlns:a16="http://schemas.microsoft.com/office/drawing/2014/main" id="{9648CA7D-ACBF-461D-ADBD-087EFF4664D8}"/>
                    </a:ext>
                  </a:extLst>
                </p:cNvPr>
                <p:cNvSpPr>
                  <a:spLocks noEditPoints="1"/>
                </p:cNvSpPr>
                <p:nvPr/>
              </p:nvSpPr>
              <p:spPr bwMode="gray">
                <a:xfrm>
                  <a:off x="14788" y="7712"/>
                  <a:ext cx="663" cy="293"/>
                </a:xfrm>
                <a:custGeom>
                  <a:avLst/>
                  <a:gdLst>
                    <a:gd name="T0" fmla="*/ 610 w 663"/>
                    <a:gd name="T1" fmla="*/ 53 h 293"/>
                    <a:gd name="T2" fmla="*/ 569 w 663"/>
                    <a:gd name="T3" fmla="*/ 37 h 293"/>
                    <a:gd name="T4" fmla="*/ 521 w 663"/>
                    <a:gd name="T5" fmla="*/ 28 h 293"/>
                    <a:gd name="T6" fmla="*/ 455 w 663"/>
                    <a:gd name="T7" fmla="*/ 24 h 293"/>
                    <a:gd name="T8" fmla="*/ 407 w 663"/>
                    <a:gd name="T9" fmla="*/ 28 h 293"/>
                    <a:gd name="T10" fmla="*/ 374 w 663"/>
                    <a:gd name="T11" fmla="*/ 33 h 293"/>
                    <a:gd name="T12" fmla="*/ 333 w 663"/>
                    <a:gd name="T13" fmla="*/ 20 h 293"/>
                    <a:gd name="T14" fmla="*/ 301 w 663"/>
                    <a:gd name="T15" fmla="*/ 0 h 293"/>
                    <a:gd name="T16" fmla="*/ 285 w 663"/>
                    <a:gd name="T17" fmla="*/ 4 h 293"/>
                    <a:gd name="T18" fmla="*/ 260 w 663"/>
                    <a:gd name="T19" fmla="*/ 16 h 293"/>
                    <a:gd name="T20" fmla="*/ 252 w 663"/>
                    <a:gd name="T21" fmla="*/ 49 h 293"/>
                    <a:gd name="T22" fmla="*/ 232 w 663"/>
                    <a:gd name="T23" fmla="*/ 53 h 293"/>
                    <a:gd name="T24" fmla="*/ 187 w 663"/>
                    <a:gd name="T25" fmla="*/ 37 h 293"/>
                    <a:gd name="T26" fmla="*/ 142 w 663"/>
                    <a:gd name="T27" fmla="*/ 37 h 293"/>
                    <a:gd name="T28" fmla="*/ 114 w 663"/>
                    <a:gd name="T29" fmla="*/ 45 h 293"/>
                    <a:gd name="T30" fmla="*/ 101 w 663"/>
                    <a:gd name="T31" fmla="*/ 73 h 293"/>
                    <a:gd name="T32" fmla="*/ 97 w 663"/>
                    <a:gd name="T33" fmla="*/ 90 h 293"/>
                    <a:gd name="T34" fmla="*/ 57 w 663"/>
                    <a:gd name="T35" fmla="*/ 130 h 293"/>
                    <a:gd name="T36" fmla="*/ 89 w 663"/>
                    <a:gd name="T37" fmla="*/ 142 h 293"/>
                    <a:gd name="T38" fmla="*/ 130 w 663"/>
                    <a:gd name="T39" fmla="*/ 155 h 293"/>
                    <a:gd name="T40" fmla="*/ 142 w 663"/>
                    <a:gd name="T41" fmla="*/ 126 h 293"/>
                    <a:gd name="T42" fmla="*/ 162 w 663"/>
                    <a:gd name="T43" fmla="*/ 151 h 293"/>
                    <a:gd name="T44" fmla="*/ 179 w 663"/>
                    <a:gd name="T45" fmla="*/ 163 h 293"/>
                    <a:gd name="T46" fmla="*/ 207 w 663"/>
                    <a:gd name="T47" fmla="*/ 175 h 293"/>
                    <a:gd name="T48" fmla="*/ 223 w 663"/>
                    <a:gd name="T49" fmla="*/ 175 h 293"/>
                    <a:gd name="T50" fmla="*/ 219 w 663"/>
                    <a:gd name="T51" fmla="*/ 187 h 293"/>
                    <a:gd name="T52" fmla="*/ 199 w 663"/>
                    <a:gd name="T53" fmla="*/ 199 h 293"/>
                    <a:gd name="T54" fmla="*/ 162 w 663"/>
                    <a:gd name="T55" fmla="*/ 216 h 293"/>
                    <a:gd name="T56" fmla="*/ 162 w 663"/>
                    <a:gd name="T57" fmla="*/ 220 h 293"/>
                    <a:gd name="T58" fmla="*/ 126 w 663"/>
                    <a:gd name="T59" fmla="*/ 216 h 293"/>
                    <a:gd name="T60" fmla="*/ 81 w 663"/>
                    <a:gd name="T61" fmla="*/ 236 h 293"/>
                    <a:gd name="T62" fmla="*/ 65 w 663"/>
                    <a:gd name="T63" fmla="*/ 232 h 293"/>
                    <a:gd name="T64" fmla="*/ 36 w 663"/>
                    <a:gd name="T65" fmla="*/ 224 h 293"/>
                    <a:gd name="T66" fmla="*/ 12 w 663"/>
                    <a:gd name="T67" fmla="*/ 236 h 293"/>
                    <a:gd name="T68" fmla="*/ 12 w 663"/>
                    <a:gd name="T69" fmla="*/ 269 h 293"/>
                    <a:gd name="T70" fmla="*/ 57 w 663"/>
                    <a:gd name="T71" fmla="*/ 264 h 293"/>
                    <a:gd name="T72" fmla="*/ 97 w 663"/>
                    <a:gd name="T73" fmla="*/ 281 h 293"/>
                    <a:gd name="T74" fmla="*/ 142 w 663"/>
                    <a:gd name="T75" fmla="*/ 277 h 293"/>
                    <a:gd name="T76" fmla="*/ 175 w 663"/>
                    <a:gd name="T77" fmla="*/ 289 h 293"/>
                    <a:gd name="T78" fmla="*/ 211 w 663"/>
                    <a:gd name="T79" fmla="*/ 281 h 293"/>
                    <a:gd name="T80" fmla="*/ 256 w 663"/>
                    <a:gd name="T81" fmla="*/ 277 h 293"/>
                    <a:gd name="T82" fmla="*/ 276 w 663"/>
                    <a:gd name="T83" fmla="*/ 252 h 293"/>
                    <a:gd name="T84" fmla="*/ 309 w 663"/>
                    <a:gd name="T85" fmla="*/ 228 h 293"/>
                    <a:gd name="T86" fmla="*/ 346 w 663"/>
                    <a:gd name="T87" fmla="*/ 203 h 293"/>
                    <a:gd name="T88" fmla="*/ 382 w 663"/>
                    <a:gd name="T89" fmla="*/ 191 h 293"/>
                    <a:gd name="T90" fmla="*/ 411 w 663"/>
                    <a:gd name="T91" fmla="*/ 208 h 293"/>
                    <a:gd name="T92" fmla="*/ 447 w 663"/>
                    <a:gd name="T93" fmla="*/ 183 h 293"/>
                    <a:gd name="T94" fmla="*/ 488 w 663"/>
                    <a:gd name="T95" fmla="*/ 163 h 293"/>
                    <a:gd name="T96" fmla="*/ 541 w 663"/>
                    <a:gd name="T97" fmla="*/ 155 h 293"/>
                    <a:gd name="T98" fmla="*/ 582 w 663"/>
                    <a:gd name="T99" fmla="*/ 122 h 293"/>
                    <a:gd name="T100" fmla="*/ 626 w 663"/>
                    <a:gd name="T101" fmla="*/ 102 h 293"/>
                    <a:gd name="T102" fmla="*/ 663 w 663"/>
                    <a:gd name="T103" fmla="*/ 77 h 293"/>
                    <a:gd name="T104" fmla="*/ 77 w 663"/>
                    <a:gd name="T105" fmla="*/ 244 h 293"/>
                    <a:gd name="T106" fmla="*/ 101 w 663"/>
                    <a:gd name="T107" fmla="*/ 236 h 293"/>
                    <a:gd name="T108" fmla="*/ 110 w 663"/>
                    <a:gd name="T109" fmla="*/ 24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3" h="293">
                      <a:moveTo>
                        <a:pt x="647" y="65"/>
                      </a:moveTo>
                      <a:lnTo>
                        <a:pt x="634" y="61"/>
                      </a:lnTo>
                      <a:lnTo>
                        <a:pt x="622" y="61"/>
                      </a:lnTo>
                      <a:lnTo>
                        <a:pt x="610" y="53"/>
                      </a:lnTo>
                      <a:lnTo>
                        <a:pt x="598" y="45"/>
                      </a:lnTo>
                      <a:lnTo>
                        <a:pt x="594" y="37"/>
                      </a:lnTo>
                      <a:lnTo>
                        <a:pt x="582" y="37"/>
                      </a:lnTo>
                      <a:lnTo>
                        <a:pt x="569" y="37"/>
                      </a:lnTo>
                      <a:lnTo>
                        <a:pt x="557" y="28"/>
                      </a:lnTo>
                      <a:lnTo>
                        <a:pt x="545" y="28"/>
                      </a:lnTo>
                      <a:lnTo>
                        <a:pt x="533" y="33"/>
                      </a:lnTo>
                      <a:lnTo>
                        <a:pt x="521" y="28"/>
                      </a:lnTo>
                      <a:lnTo>
                        <a:pt x="508" y="28"/>
                      </a:lnTo>
                      <a:lnTo>
                        <a:pt x="480" y="28"/>
                      </a:lnTo>
                      <a:lnTo>
                        <a:pt x="468" y="20"/>
                      </a:lnTo>
                      <a:lnTo>
                        <a:pt x="455" y="24"/>
                      </a:lnTo>
                      <a:lnTo>
                        <a:pt x="443" y="28"/>
                      </a:lnTo>
                      <a:lnTo>
                        <a:pt x="431" y="28"/>
                      </a:lnTo>
                      <a:lnTo>
                        <a:pt x="419" y="24"/>
                      </a:lnTo>
                      <a:lnTo>
                        <a:pt x="407" y="28"/>
                      </a:lnTo>
                      <a:lnTo>
                        <a:pt x="394" y="24"/>
                      </a:lnTo>
                      <a:lnTo>
                        <a:pt x="394" y="24"/>
                      </a:lnTo>
                      <a:lnTo>
                        <a:pt x="386" y="37"/>
                      </a:lnTo>
                      <a:lnTo>
                        <a:pt x="374" y="33"/>
                      </a:lnTo>
                      <a:lnTo>
                        <a:pt x="362" y="33"/>
                      </a:lnTo>
                      <a:lnTo>
                        <a:pt x="350" y="28"/>
                      </a:lnTo>
                      <a:lnTo>
                        <a:pt x="346" y="24"/>
                      </a:lnTo>
                      <a:lnTo>
                        <a:pt x="333" y="20"/>
                      </a:lnTo>
                      <a:lnTo>
                        <a:pt x="325" y="16"/>
                      </a:lnTo>
                      <a:lnTo>
                        <a:pt x="313" y="8"/>
                      </a:lnTo>
                      <a:lnTo>
                        <a:pt x="305" y="4"/>
                      </a:lnTo>
                      <a:lnTo>
                        <a:pt x="301" y="0"/>
                      </a:lnTo>
                      <a:lnTo>
                        <a:pt x="297" y="0"/>
                      </a:lnTo>
                      <a:lnTo>
                        <a:pt x="301" y="4"/>
                      </a:lnTo>
                      <a:lnTo>
                        <a:pt x="297" y="4"/>
                      </a:lnTo>
                      <a:lnTo>
                        <a:pt x="285" y="4"/>
                      </a:lnTo>
                      <a:lnTo>
                        <a:pt x="280" y="8"/>
                      </a:lnTo>
                      <a:lnTo>
                        <a:pt x="276" y="12"/>
                      </a:lnTo>
                      <a:lnTo>
                        <a:pt x="264" y="16"/>
                      </a:lnTo>
                      <a:lnTo>
                        <a:pt x="260" y="16"/>
                      </a:lnTo>
                      <a:lnTo>
                        <a:pt x="256" y="28"/>
                      </a:lnTo>
                      <a:lnTo>
                        <a:pt x="256" y="33"/>
                      </a:lnTo>
                      <a:lnTo>
                        <a:pt x="256" y="37"/>
                      </a:lnTo>
                      <a:lnTo>
                        <a:pt x="252" y="49"/>
                      </a:lnTo>
                      <a:lnTo>
                        <a:pt x="256" y="61"/>
                      </a:lnTo>
                      <a:lnTo>
                        <a:pt x="256" y="61"/>
                      </a:lnTo>
                      <a:lnTo>
                        <a:pt x="244" y="57"/>
                      </a:lnTo>
                      <a:lnTo>
                        <a:pt x="232" y="53"/>
                      </a:lnTo>
                      <a:lnTo>
                        <a:pt x="219" y="53"/>
                      </a:lnTo>
                      <a:lnTo>
                        <a:pt x="207" y="45"/>
                      </a:lnTo>
                      <a:lnTo>
                        <a:pt x="195" y="45"/>
                      </a:lnTo>
                      <a:lnTo>
                        <a:pt x="187" y="37"/>
                      </a:lnTo>
                      <a:lnTo>
                        <a:pt x="175" y="37"/>
                      </a:lnTo>
                      <a:lnTo>
                        <a:pt x="162" y="33"/>
                      </a:lnTo>
                      <a:lnTo>
                        <a:pt x="150" y="33"/>
                      </a:lnTo>
                      <a:lnTo>
                        <a:pt x="142" y="37"/>
                      </a:lnTo>
                      <a:lnTo>
                        <a:pt x="134" y="37"/>
                      </a:lnTo>
                      <a:lnTo>
                        <a:pt x="122" y="37"/>
                      </a:lnTo>
                      <a:lnTo>
                        <a:pt x="122" y="37"/>
                      </a:lnTo>
                      <a:lnTo>
                        <a:pt x="114" y="45"/>
                      </a:lnTo>
                      <a:lnTo>
                        <a:pt x="110" y="49"/>
                      </a:lnTo>
                      <a:lnTo>
                        <a:pt x="101" y="61"/>
                      </a:lnTo>
                      <a:lnTo>
                        <a:pt x="97" y="69"/>
                      </a:lnTo>
                      <a:lnTo>
                        <a:pt x="101" y="73"/>
                      </a:lnTo>
                      <a:lnTo>
                        <a:pt x="110" y="73"/>
                      </a:lnTo>
                      <a:lnTo>
                        <a:pt x="122" y="77"/>
                      </a:lnTo>
                      <a:lnTo>
                        <a:pt x="110" y="85"/>
                      </a:lnTo>
                      <a:lnTo>
                        <a:pt x="97" y="90"/>
                      </a:lnTo>
                      <a:lnTo>
                        <a:pt x="85" y="102"/>
                      </a:lnTo>
                      <a:lnTo>
                        <a:pt x="73" y="114"/>
                      </a:lnTo>
                      <a:lnTo>
                        <a:pt x="61" y="122"/>
                      </a:lnTo>
                      <a:lnTo>
                        <a:pt x="57" y="130"/>
                      </a:lnTo>
                      <a:lnTo>
                        <a:pt x="69" y="130"/>
                      </a:lnTo>
                      <a:lnTo>
                        <a:pt x="73" y="134"/>
                      </a:lnTo>
                      <a:lnTo>
                        <a:pt x="85" y="130"/>
                      </a:lnTo>
                      <a:lnTo>
                        <a:pt x="89" y="142"/>
                      </a:lnTo>
                      <a:lnTo>
                        <a:pt x="101" y="151"/>
                      </a:lnTo>
                      <a:lnTo>
                        <a:pt x="114" y="155"/>
                      </a:lnTo>
                      <a:lnTo>
                        <a:pt x="126" y="155"/>
                      </a:lnTo>
                      <a:lnTo>
                        <a:pt x="130" y="155"/>
                      </a:lnTo>
                      <a:lnTo>
                        <a:pt x="130" y="151"/>
                      </a:lnTo>
                      <a:lnTo>
                        <a:pt x="130" y="138"/>
                      </a:lnTo>
                      <a:lnTo>
                        <a:pt x="142" y="138"/>
                      </a:lnTo>
                      <a:lnTo>
                        <a:pt x="142" y="126"/>
                      </a:lnTo>
                      <a:lnTo>
                        <a:pt x="146" y="134"/>
                      </a:lnTo>
                      <a:lnTo>
                        <a:pt x="150" y="130"/>
                      </a:lnTo>
                      <a:lnTo>
                        <a:pt x="158" y="138"/>
                      </a:lnTo>
                      <a:lnTo>
                        <a:pt x="162" y="151"/>
                      </a:lnTo>
                      <a:lnTo>
                        <a:pt x="175" y="151"/>
                      </a:lnTo>
                      <a:lnTo>
                        <a:pt x="175" y="151"/>
                      </a:lnTo>
                      <a:lnTo>
                        <a:pt x="179" y="155"/>
                      </a:lnTo>
                      <a:lnTo>
                        <a:pt x="179" y="163"/>
                      </a:lnTo>
                      <a:lnTo>
                        <a:pt x="179" y="163"/>
                      </a:lnTo>
                      <a:lnTo>
                        <a:pt x="187" y="163"/>
                      </a:lnTo>
                      <a:lnTo>
                        <a:pt x="195" y="163"/>
                      </a:lnTo>
                      <a:lnTo>
                        <a:pt x="207" y="175"/>
                      </a:lnTo>
                      <a:lnTo>
                        <a:pt x="219" y="175"/>
                      </a:lnTo>
                      <a:lnTo>
                        <a:pt x="219" y="179"/>
                      </a:lnTo>
                      <a:lnTo>
                        <a:pt x="219" y="179"/>
                      </a:lnTo>
                      <a:lnTo>
                        <a:pt x="223" y="175"/>
                      </a:lnTo>
                      <a:lnTo>
                        <a:pt x="223" y="175"/>
                      </a:lnTo>
                      <a:lnTo>
                        <a:pt x="232" y="183"/>
                      </a:lnTo>
                      <a:lnTo>
                        <a:pt x="223" y="187"/>
                      </a:lnTo>
                      <a:lnTo>
                        <a:pt x="219" y="187"/>
                      </a:lnTo>
                      <a:lnTo>
                        <a:pt x="215" y="187"/>
                      </a:lnTo>
                      <a:lnTo>
                        <a:pt x="215" y="187"/>
                      </a:lnTo>
                      <a:lnTo>
                        <a:pt x="211" y="195"/>
                      </a:lnTo>
                      <a:lnTo>
                        <a:pt x="199" y="199"/>
                      </a:lnTo>
                      <a:lnTo>
                        <a:pt x="191" y="199"/>
                      </a:lnTo>
                      <a:lnTo>
                        <a:pt x="179" y="203"/>
                      </a:lnTo>
                      <a:lnTo>
                        <a:pt x="167" y="212"/>
                      </a:lnTo>
                      <a:lnTo>
                        <a:pt x="162" y="216"/>
                      </a:lnTo>
                      <a:lnTo>
                        <a:pt x="167" y="220"/>
                      </a:lnTo>
                      <a:lnTo>
                        <a:pt x="167" y="220"/>
                      </a:lnTo>
                      <a:lnTo>
                        <a:pt x="162" y="220"/>
                      </a:lnTo>
                      <a:lnTo>
                        <a:pt x="162" y="220"/>
                      </a:lnTo>
                      <a:lnTo>
                        <a:pt x="154" y="224"/>
                      </a:lnTo>
                      <a:lnTo>
                        <a:pt x="150" y="224"/>
                      </a:lnTo>
                      <a:lnTo>
                        <a:pt x="138" y="224"/>
                      </a:lnTo>
                      <a:lnTo>
                        <a:pt x="126" y="216"/>
                      </a:lnTo>
                      <a:lnTo>
                        <a:pt x="114" y="216"/>
                      </a:lnTo>
                      <a:lnTo>
                        <a:pt x="101" y="220"/>
                      </a:lnTo>
                      <a:lnTo>
                        <a:pt x="89" y="228"/>
                      </a:lnTo>
                      <a:lnTo>
                        <a:pt x="81" y="236"/>
                      </a:lnTo>
                      <a:lnTo>
                        <a:pt x="73" y="240"/>
                      </a:lnTo>
                      <a:lnTo>
                        <a:pt x="77" y="236"/>
                      </a:lnTo>
                      <a:lnTo>
                        <a:pt x="77" y="232"/>
                      </a:lnTo>
                      <a:lnTo>
                        <a:pt x="65" y="232"/>
                      </a:lnTo>
                      <a:lnTo>
                        <a:pt x="53" y="224"/>
                      </a:lnTo>
                      <a:lnTo>
                        <a:pt x="48" y="224"/>
                      </a:lnTo>
                      <a:lnTo>
                        <a:pt x="44" y="220"/>
                      </a:lnTo>
                      <a:lnTo>
                        <a:pt x="36" y="224"/>
                      </a:lnTo>
                      <a:lnTo>
                        <a:pt x="28" y="228"/>
                      </a:lnTo>
                      <a:lnTo>
                        <a:pt x="16" y="228"/>
                      </a:lnTo>
                      <a:lnTo>
                        <a:pt x="12" y="232"/>
                      </a:lnTo>
                      <a:lnTo>
                        <a:pt x="12" y="236"/>
                      </a:lnTo>
                      <a:lnTo>
                        <a:pt x="4" y="244"/>
                      </a:lnTo>
                      <a:lnTo>
                        <a:pt x="0" y="256"/>
                      </a:lnTo>
                      <a:lnTo>
                        <a:pt x="4" y="269"/>
                      </a:lnTo>
                      <a:lnTo>
                        <a:pt x="12" y="269"/>
                      </a:lnTo>
                      <a:lnTo>
                        <a:pt x="24" y="269"/>
                      </a:lnTo>
                      <a:lnTo>
                        <a:pt x="36" y="269"/>
                      </a:lnTo>
                      <a:lnTo>
                        <a:pt x="44" y="269"/>
                      </a:lnTo>
                      <a:lnTo>
                        <a:pt x="57" y="264"/>
                      </a:lnTo>
                      <a:lnTo>
                        <a:pt x="69" y="269"/>
                      </a:lnTo>
                      <a:lnTo>
                        <a:pt x="81" y="269"/>
                      </a:lnTo>
                      <a:lnTo>
                        <a:pt x="85" y="273"/>
                      </a:lnTo>
                      <a:lnTo>
                        <a:pt x="97" y="281"/>
                      </a:lnTo>
                      <a:lnTo>
                        <a:pt x="110" y="277"/>
                      </a:lnTo>
                      <a:lnTo>
                        <a:pt x="122" y="273"/>
                      </a:lnTo>
                      <a:lnTo>
                        <a:pt x="134" y="264"/>
                      </a:lnTo>
                      <a:lnTo>
                        <a:pt x="142" y="277"/>
                      </a:lnTo>
                      <a:lnTo>
                        <a:pt x="150" y="277"/>
                      </a:lnTo>
                      <a:lnTo>
                        <a:pt x="150" y="289"/>
                      </a:lnTo>
                      <a:lnTo>
                        <a:pt x="162" y="285"/>
                      </a:lnTo>
                      <a:lnTo>
                        <a:pt x="175" y="289"/>
                      </a:lnTo>
                      <a:lnTo>
                        <a:pt x="179" y="293"/>
                      </a:lnTo>
                      <a:lnTo>
                        <a:pt x="191" y="281"/>
                      </a:lnTo>
                      <a:lnTo>
                        <a:pt x="203" y="281"/>
                      </a:lnTo>
                      <a:lnTo>
                        <a:pt x="211" y="281"/>
                      </a:lnTo>
                      <a:lnTo>
                        <a:pt x="228" y="285"/>
                      </a:lnTo>
                      <a:lnTo>
                        <a:pt x="236" y="281"/>
                      </a:lnTo>
                      <a:lnTo>
                        <a:pt x="244" y="281"/>
                      </a:lnTo>
                      <a:lnTo>
                        <a:pt x="256" y="277"/>
                      </a:lnTo>
                      <a:lnTo>
                        <a:pt x="264" y="277"/>
                      </a:lnTo>
                      <a:lnTo>
                        <a:pt x="276" y="273"/>
                      </a:lnTo>
                      <a:lnTo>
                        <a:pt x="280" y="260"/>
                      </a:lnTo>
                      <a:lnTo>
                        <a:pt x="276" y="252"/>
                      </a:lnTo>
                      <a:lnTo>
                        <a:pt x="285" y="240"/>
                      </a:lnTo>
                      <a:lnTo>
                        <a:pt x="285" y="236"/>
                      </a:lnTo>
                      <a:lnTo>
                        <a:pt x="297" y="228"/>
                      </a:lnTo>
                      <a:lnTo>
                        <a:pt x="309" y="228"/>
                      </a:lnTo>
                      <a:lnTo>
                        <a:pt x="321" y="220"/>
                      </a:lnTo>
                      <a:lnTo>
                        <a:pt x="333" y="212"/>
                      </a:lnTo>
                      <a:lnTo>
                        <a:pt x="337" y="199"/>
                      </a:lnTo>
                      <a:lnTo>
                        <a:pt x="346" y="203"/>
                      </a:lnTo>
                      <a:lnTo>
                        <a:pt x="358" y="203"/>
                      </a:lnTo>
                      <a:lnTo>
                        <a:pt x="370" y="199"/>
                      </a:lnTo>
                      <a:lnTo>
                        <a:pt x="370" y="195"/>
                      </a:lnTo>
                      <a:lnTo>
                        <a:pt x="382" y="191"/>
                      </a:lnTo>
                      <a:lnTo>
                        <a:pt x="386" y="203"/>
                      </a:lnTo>
                      <a:lnTo>
                        <a:pt x="386" y="216"/>
                      </a:lnTo>
                      <a:lnTo>
                        <a:pt x="398" y="216"/>
                      </a:lnTo>
                      <a:lnTo>
                        <a:pt x="411" y="208"/>
                      </a:lnTo>
                      <a:lnTo>
                        <a:pt x="423" y="203"/>
                      </a:lnTo>
                      <a:lnTo>
                        <a:pt x="435" y="208"/>
                      </a:lnTo>
                      <a:lnTo>
                        <a:pt x="443" y="195"/>
                      </a:lnTo>
                      <a:lnTo>
                        <a:pt x="447" y="183"/>
                      </a:lnTo>
                      <a:lnTo>
                        <a:pt x="455" y="175"/>
                      </a:lnTo>
                      <a:lnTo>
                        <a:pt x="464" y="163"/>
                      </a:lnTo>
                      <a:lnTo>
                        <a:pt x="476" y="163"/>
                      </a:lnTo>
                      <a:lnTo>
                        <a:pt x="488" y="163"/>
                      </a:lnTo>
                      <a:lnTo>
                        <a:pt x="500" y="167"/>
                      </a:lnTo>
                      <a:lnTo>
                        <a:pt x="525" y="163"/>
                      </a:lnTo>
                      <a:lnTo>
                        <a:pt x="537" y="159"/>
                      </a:lnTo>
                      <a:lnTo>
                        <a:pt x="541" y="155"/>
                      </a:lnTo>
                      <a:lnTo>
                        <a:pt x="549" y="146"/>
                      </a:lnTo>
                      <a:lnTo>
                        <a:pt x="557" y="134"/>
                      </a:lnTo>
                      <a:lnTo>
                        <a:pt x="569" y="126"/>
                      </a:lnTo>
                      <a:lnTo>
                        <a:pt x="582" y="122"/>
                      </a:lnTo>
                      <a:lnTo>
                        <a:pt x="590" y="118"/>
                      </a:lnTo>
                      <a:lnTo>
                        <a:pt x="602" y="110"/>
                      </a:lnTo>
                      <a:lnTo>
                        <a:pt x="614" y="106"/>
                      </a:lnTo>
                      <a:lnTo>
                        <a:pt x="626" y="102"/>
                      </a:lnTo>
                      <a:lnTo>
                        <a:pt x="639" y="94"/>
                      </a:lnTo>
                      <a:lnTo>
                        <a:pt x="647" y="90"/>
                      </a:lnTo>
                      <a:lnTo>
                        <a:pt x="659" y="90"/>
                      </a:lnTo>
                      <a:lnTo>
                        <a:pt x="663" y="77"/>
                      </a:lnTo>
                      <a:lnTo>
                        <a:pt x="659" y="77"/>
                      </a:lnTo>
                      <a:lnTo>
                        <a:pt x="647" y="65"/>
                      </a:lnTo>
                      <a:close/>
                      <a:moveTo>
                        <a:pt x="77" y="248"/>
                      </a:moveTo>
                      <a:lnTo>
                        <a:pt x="77" y="244"/>
                      </a:lnTo>
                      <a:lnTo>
                        <a:pt x="89" y="248"/>
                      </a:lnTo>
                      <a:lnTo>
                        <a:pt x="77" y="248"/>
                      </a:lnTo>
                      <a:close/>
                      <a:moveTo>
                        <a:pt x="110" y="244"/>
                      </a:moveTo>
                      <a:lnTo>
                        <a:pt x="101" y="236"/>
                      </a:lnTo>
                      <a:lnTo>
                        <a:pt x="110" y="232"/>
                      </a:lnTo>
                      <a:lnTo>
                        <a:pt x="118" y="236"/>
                      </a:lnTo>
                      <a:lnTo>
                        <a:pt x="118" y="240"/>
                      </a:lnTo>
                      <a:lnTo>
                        <a:pt x="110" y="24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924" name="Group 782">
                  <a:extLst>
                    <a:ext uri="{FF2B5EF4-FFF2-40B4-BE49-F238E27FC236}">
                      <a16:creationId xmlns:a16="http://schemas.microsoft.com/office/drawing/2014/main" id="{C58F3B00-F8A4-4E34-98C8-81CFC17A92F5}"/>
                    </a:ext>
                  </a:extLst>
                </p:cNvPr>
                <p:cNvGrpSpPr>
                  <a:grpSpLocks/>
                </p:cNvGrpSpPr>
                <p:nvPr/>
              </p:nvGrpSpPr>
              <p:grpSpPr bwMode="auto">
                <a:xfrm>
                  <a:off x="13986" y="7533"/>
                  <a:ext cx="1034" cy="614"/>
                  <a:chOff x="13986" y="7533"/>
                  <a:chExt cx="1034" cy="614"/>
                </a:xfrm>
                <a:grpFill/>
              </p:grpSpPr>
              <p:sp>
                <p:nvSpPr>
                  <p:cNvPr id="1084" name="Freeform 783">
                    <a:extLst>
                      <a:ext uri="{FF2B5EF4-FFF2-40B4-BE49-F238E27FC236}">
                        <a16:creationId xmlns:a16="http://schemas.microsoft.com/office/drawing/2014/main" id="{611AD93A-D1E1-4B83-A44A-7DDA1D41E879}"/>
                      </a:ext>
                    </a:extLst>
                  </p:cNvPr>
                  <p:cNvSpPr>
                    <a:spLocks/>
                  </p:cNvSpPr>
                  <p:nvPr/>
                </p:nvSpPr>
                <p:spPr bwMode="gray">
                  <a:xfrm>
                    <a:off x="13986" y="7541"/>
                    <a:ext cx="1034" cy="606"/>
                  </a:xfrm>
                  <a:custGeom>
                    <a:avLst/>
                    <a:gdLst>
                      <a:gd name="T0" fmla="*/ 65 w 1034"/>
                      <a:gd name="T1" fmla="*/ 297 h 606"/>
                      <a:gd name="T2" fmla="*/ 110 w 1034"/>
                      <a:gd name="T3" fmla="*/ 248 h 606"/>
                      <a:gd name="T4" fmla="*/ 134 w 1034"/>
                      <a:gd name="T5" fmla="*/ 232 h 606"/>
                      <a:gd name="T6" fmla="*/ 212 w 1034"/>
                      <a:gd name="T7" fmla="*/ 244 h 606"/>
                      <a:gd name="T8" fmla="*/ 252 w 1034"/>
                      <a:gd name="T9" fmla="*/ 273 h 606"/>
                      <a:gd name="T10" fmla="*/ 289 w 1034"/>
                      <a:gd name="T11" fmla="*/ 317 h 606"/>
                      <a:gd name="T12" fmla="*/ 362 w 1034"/>
                      <a:gd name="T13" fmla="*/ 338 h 606"/>
                      <a:gd name="T14" fmla="*/ 403 w 1034"/>
                      <a:gd name="T15" fmla="*/ 419 h 606"/>
                      <a:gd name="T16" fmla="*/ 480 w 1034"/>
                      <a:gd name="T17" fmla="*/ 472 h 606"/>
                      <a:gd name="T18" fmla="*/ 558 w 1034"/>
                      <a:gd name="T19" fmla="*/ 517 h 606"/>
                      <a:gd name="T20" fmla="*/ 639 w 1034"/>
                      <a:gd name="T21" fmla="*/ 545 h 606"/>
                      <a:gd name="T22" fmla="*/ 663 w 1034"/>
                      <a:gd name="T23" fmla="*/ 594 h 606"/>
                      <a:gd name="T24" fmla="*/ 716 w 1034"/>
                      <a:gd name="T25" fmla="*/ 602 h 606"/>
                      <a:gd name="T26" fmla="*/ 745 w 1034"/>
                      <a:gd name="T27" fmla="*/ 529 h 606"/>
                      <a:gd name="T28" fmla="*/ 720 w 1034"/>
                      <a:gd name="T29" fmla="*/ 480 h 606"/>
                      <a:gd name="T30" fmla="*/ 716 w 1034"/>
                      <a:gd name="T31" fmla="*/ 435 h 606"/>
                      <a:gd name="T32" fmla="*/ 781 w 1034"/>
                      <a:gd name="T33" fmla="*/ 403 h 606"/>
                      <a:gd name="T34" fmla="*/ 777 w 1034"/>
                      <a:gd name="T35" fmla="*/ 395 h 606"/>
                      <a:gd name="T36" fmla="*/ 802 w 1034"/>
                      <a:gd name="T37" fmla="*/ 391 h 606"/>
                      <a:gd name="T38" fmla="*/ 834 w 1034"/>
                      <a:gd name="T39" fmla="*/ 362 h 606"/>
                      <a:gd name="T40" fmla="*/ 895 w 1034"/>
                      <a:gd name="T41" fmla="*/ 354 h 606"/>
                      <a:gd name="T42" fmla="*/ 883 w 1034"/>
                      <a:gd name="T43" fmla="*/ 391 h 606"/>
                      <a:gd name="T44" fmla="*/ 964 w 1034"/>
                      <a:gd name="T45" fmla="*/ 391 h 606"/>
                      <a:gd name="T46" fmla="*/ 1001 w 1034"/>
                      <a:gd name="T47" fmla="*/ 370 h 606"/>
                      <a:gd name="T48" fmla="*/ 1025 w 1034"/>
                      <a:gd name="T49" fmla="*/ 346 h 606"/>
                      <a:gd name="T50" fmla="*/ 981 w 1034"/>
                      <a:gd name="T51" fmla="*/ 334 h 606"/>
                      <a:gd name="T52" fmla="*/ 944 w 1034"/>
                      <a:gd name="T53" fmla="*/ 297 h 606"/>
                      <a:gd name="T54" fmla="*/ 891 w 1034"/>
                      <a:gd name="T55" fmla="*/ 313 h 606"/>
                      <a:gd name="T56" fmla="*/ 899 w 1034"/>
                      <a:gd name="T57" fmla="*/ 261 h 606"/>
                      <a:gd name="T58" fmla="*/ 863 w 1034"/>
                      <a:gd name="T59" fmla="*/ 269 h 606"/>
                      <a:gd name="T60" fmla="*/ 789 w 1034"/>
                      <a:gd name="T61" fmla="*/ 313 h 606"/>
                      <a:gd name="T62" fmla="*/ 753 w 1034"/>
                      <a:gd name="T63" fmla="*/ 362 h 606"/>
                      <a:gd name="T64" fmla="*/ 732 w 1034"/>
                      <a:gd name="T65" fmla="*/ 334 h 606"/>
                      <a:gd name="T66" fmla="*/ 663 w 1034"/>
                      <a:gd name="T67" fmla="*/ 326 h 606"/>
                      <a:gd name="T68" fmla="*/ 606 w 1034"/>
                      <a:gd name="T69" fmla="*/ 232 h 606"/>
                      <a:gd name="T70" fmla="*/ 570 w 1034"/>
                      <a:gd name="T71" fmla="*/ 163 h 606"/>
                      <a:gd name="T72" fmla="*/ 484 w 1034"/>
                      <a:gd name="T73" fmla="*/ 151 h 606"/>
                      <a:gd name="T74" fmla="*/ 358 w 1034"/>
                      <a:gd name="T75" fmla="*/ 151 h 606"/>
                      <a:gd name="T76" fmla="*/ 277 w 1034"/>
                      <a:gd name="T77" fmla="*/ 73 h 606"/>
                      <a:gd name="T78" fmla="*/ 273 w 1034"/>
                      <a:gd name="T79" fmla="*/ 90 h 606"/>
                      <a:gd name="T80" fmla="*/ 260 w 1034"/>
                      <a:gd name="T81" fmla="*/ 98 h 606"/>
                      <a:gd name="T82" fmla="*/ 248 w 1034"/>
                      <a:gd name="T83" fmla="*/ 114 h 606"/>
                      <a:gd name="T84" fmla="*/ 224 w 1034"/>
                      <a:gd name="T85" fmla="*/ 122 h 606"/>
                      <a:gd name="T86" fmla="*/ 220 w 1034"/>
                      <a:gd name="T87" fmla="*/ 134 h 606"/>
                      <a:gd name="T88" fmla="*/ 216 w 1034"/>
                      <a:gd name="T89" fmla="*/ 130 h 606"/>
                      <a:gd name="T90" fmla="*/ 220 w 1034"/>
                      <a:gd name="T91" fmla="*/ 114 h 606"/>
                      <a:gd name="T92" fmla="*/ 195 w 1034"/>
                      <a:gd name="T93" fmla="*/ 118 h 606"/>
                      <a:gd name="T94" fmla="*/ 191 w 1034"/>
                      <a:gd name="T95" fmla="*/ 114 h 606"/>
                      <a:gd name="T96" fmla="*/ 183 w 1034"/>
                      <a:gd name="T97" fmla="*/ 102 h 606"/>
                      <a:gd name="T98" fmla="*/ 167 w 1034"/>
                      <a:gd name="T99" fmla="*/ 98 h 606"/>
                      <a:gd name="T100" fmla="*/ 138 w 1034"/>
                      <a:gd name="T101" fmla="*/ 90 h 606"/>
                      <a:gd name="T102" fmla="*/ 138 w 1034"/>
                      <a:gd name="T103" fmla="*/ 69 h 606"/>
                      <a:gd name="T104" fmla="*/ 134 w 1034"/>
                      <a:gd name="T105" fmla="*/ 53 h 606"/>
                      <a:gd name="T106" fmla="*/ 142 w 1034"/>
                      <a:gd name="T107" fmla="*/ 37 h 606"/>
                      <a:gd name="T108" fmla="*/ 147 w 1034"/>
                      <a:gd name="T109" fmla="*/ 25 h 606"/>
                      <a:gd name="T110" fmla="*/ 155 w 1034"/>
                      <a:gd name="T111" fmla="*/ 12 h 606"/>
                      <a:gd name="T112" fmla="*/ 151 w 1034"/>
                      <a:gd name="T113" fmla="*/ 0 h 606"/>
                      <a:gd name="T114" fmla="*/ 45 w 1034"/>
                      <a:gd name="T115" fmla="*/ 33 h 606"/>
                      <a:gd name="T116" fmla="*/ 8 w 1034"/>
                      <a:gd name="T117" fmla="*/ 31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4" h="606">
                        <a:moveTo>
                          <a:pt x="8" y="313"/>
                        </a:moveTo>
                        <a:lnTo>
                          <a:pt x="20" y="313"/>
                        </a:lnTo>
                        <a:lnTo>
                          <a:pt x="33" y="313"/>
                        </a:lnTo>
                        <a:lnTo>
                          <a:pt x="45" y="317"/>
                        </a:lnTo>
                        <a:lnTo>
                          <a:pt x="57" y="317"/>
                        </a:lnTo>
                        <a:lnTo>
                          <a:pt x="69" y="313"/>
                        </a:lnTo>
                        <a:lnTo>
                          <a:pt x="65" y="301"/>
                        </a:lnTo>
                        <a:lnTo>
                          <a:pt x="65" y="297"/>
                        </a:lnTo>
                        <a:lnTo>
                          <a:pt x="61" y="293"/>
                        </a:lnTo>
                        <a:lnTo>
                          <a:pt x="61" y="285"/>
                        </a:lnTo>
                        <a:lnTo>
                          <a:pt x="61" y="273"/>
                        </a:lnTo>
                        <a:lnTo>
                          <a:pt x="73" y="265"/>
                        </a:lnTo>
                        <a:lnTo>
                          <a:pt x="85" y="252"/>
                        </a:lnTo>
                        <a:lnTo>
                          <a:pt x="94" y="252"/>
                        </a:lnTo>
                        <a:lnTo>
                          <a:pt x="102" y="252"/>
                        </a:lnTo>
                        <a:lnTo>
                          <a:pt x="110" y="248"/>
                        </a:lnTo>
                        <a:lnTo>
                          <a:pt x="114" y="248"/>
                        </a:lnTo>
                        <a:lnTo>
                          <a:pt x="114" y="244"/>
                        </a:lnTo>
                        <a:lnTo>
                          <a:pt x="118" y="244"/>
                        </a:lnTo>
                        <a:lnTo>
                          <a:pt x="118" y="240"/>
                        </a:lnTo>
                        <a:lnTo>
                          <a:pt x="118" y="232"/>
                        </a:lnTo>
                        <a:lnTo>
                          <a:pt x="122" y="232"/>
                        </a:lnTo>
                        <a:lnTo>
                          <a:pt x="122" y="228"/>
                        </a:lnTo>
                        <a:lnTo>
                          <a:pt x="134" y="232"/>
                        </a:lnTo>
                        <a:lnTo>
                          <a:pt x="147" y="236"/>
                        </a:lnTo>
                        <a:lnTo>
                          <a:pt x="138" y="224"/>
                        </a:lnTo>
                        <a:lnTo>
                          <a:pt x="163" y="208"/>
                        </a:lnTo>
                        <a:lnTo>
                          <a:pt x="175" y="220"/>
                        </a:lnTo>
                        <a:lnTo>
                          <a:pt x="187" y="228"/>
                        </a:lnTo>
                        <a:lnTo>
                          <a:pt x="195" y="232"/>
                        </a:lnTo>
                        <a:lnTo>
                          <a:pt x="199" y="240"/>
                        </a:lnTo>
                        <a:lnTo>
                          <a:pt x="212" y="244"/>
                        </a:lnTo>
                        <a:lnTo>
                          <a:pt x="216" y="244"/>
                        </a:lnTo>
                        <a:lnTo>
                          <a:pt x="216" y="240"/>
                        </a:lnTo>
                        <a:lnTo>
                          <a:pt x="228" y="240"/>
                        </a:lnTo>
                        <a:lnTo>
                          <a:pt x="232" y="240"/>
                        </a:lnTo>
                        <a:lnTo>
                          <a:pt x="244" y="248"/>
                        </a:lnTo>
                        <a:lnTo>
                          <a:pt x="244" y="269"/>
                        </a:lnTo>
                        <a:lnTo>
                          <a:pt x="244" y="269"/>
                        </a:lnTo>
                        <a:lnTo>
                          <a:pt x="252" y="273"/>
                        </a:lnTo>
                        <a:lnTo>
                          <a:pt x="248" y="281"/>
                        </a:lnTo>
                        <a:lnTo>
                          <a:pt x="248" y="281"/>
                        </a:lnTo>
                        <a:lnTo>
                          <a:pt x="248" y="289"/>
                        </a:lnTo>
                        <a:lnTo>
                          <a:pt x="248" y="301"/>
                        </a:lnTo>
                        <a:lnTo>
                          <a:pt x="256" y="309"/>
                        </a:lnTo>
                        <a:lnTo>
                          <a:pt x="269" y="317"/>
                        </a:lnTo>
                        <a:lnTo>
                          <a:pt x="281" y="317"/>
                        </a:lnTo>
                        <a:lnTo>
                          <a:pt x="289" y="317"/>
                        </a:lnTo>
                        <a:lnTo>
                          <a:pt x="301" y="322"/>
                        </a:lnTo>
                        <a:lnTo>
                          <a:pt x="313" y="322"/>
                        </a:lnTo>
                        <a:lnTo>
                          <a:pt x="326" y="326"/>
                        </a:lnTo>
                        <a:lnTo>
                          <a:pt x="326" y="317"/>
                        </a:lnTo>
                        <a:lnTo>
                          <a:pt x="334" y="317"/>
                        </a:lnTo>
                        <a:lnTo>
                          <a:pt x="346" y="322"/>
                        </a:lnTo>
                        <a:lnTo>
                          <a:pt x="358" y="330"/>
                        </a:lnTo>
                        <a:lnTo>
                          <a:pt x="362" y="338"/>
                        </a:lnTo>
                        <a:lnTo>
                          <a:pt x="362" y="350"/>
                        </a:lnTo>
                        <a:lnTo>
                          <a:pt x="366" y="362"/>
                        </a:lnTo>
                        <a:lnTo>
                          <a:pt x="374" y="370"/>
                        </a:lnTo>
                        <a:lnTo>
                          <a:pt x="387" y="383"/>
                        </a:lnTo>
                        <a:lnTo>
                          <a:pt x="391" y="395"/>
                        </a:lnTo>
                        <a:lnTo>
                          <a:pt x="391" y="407"/>
                        </a:lnTo>
                        <a:lnTo>
                          <a:pt x="395" y="407"/>
                        </a:lnTo>
                        <a:lnTo>
                          <a:pt x="403" y="419"/>
                        </a:lnTo>
                        <a:lnTo>
                          <a:pt x="427" y="435"/>
                        </a:lnTo>
                        <a:lnTo>
                          <a:pt x="439" y="440"/>
                        </a:lnTo>
                        <a:lnTo>
                          <a:pt x="452" y="448"/>
                        </a:lnTo>
                        <a:lnTo>
                          <a:pt x="464" y="460"/>
                        </a:lnTo>
                        <a:lnTo>
                          <a:pt x="464" y="460"/>
                        </a:lnTo>
                        <a:lnTo>
                          <a:pt x="468" y="464"/>
                        </a:lnTo>
                        <a:lnTo>
                          <a:pt x="468" y="464"/>
                        </a:lnTo>
                        <a:lnTo>
                          <a:pt x="480" y="472"/>
                        </a:lnTo>
                        <a:lnTo>
                          <a:pt x="492" y="480"/>
                        </a:lnTo>
                        <a:lnTo>
                          <a:pt x="505" y="480"/>
                        </a:lnTo>
                        <a:lnTo>
                          <a:pt x="505" y="480"/>
                        </a:lnTo>
                        <a:lnTo>
                          <a:pt x="509" y="484"/>
                        </a:lnTo>
                        <a:lnTo>
                          <a:pt x="521" y="492"/>
                        </a:lnTo>
                        <a:lnTo>
                          <a:pt x="533" y="501"/>
                        </a:lnTo>
                        <a:lnTo>
                          <a:pt x="545" y="505"/>
                        </a:lnTo>
                        <a:lnTo>
                          <a:pt x="558" y="517"/>
                        </a:lnTo>
                        <a:lnTo>
                          <a:pt x="570" y="525"/>
                        </a:lnTo>
                        <a:lnTo>
                          <a:pt x="574" y="525"/>
                        </a:lnTo>
                        <a:lnTo>
                          <a:pt x="578" y="529"/>
                        </a:lnTo>
                        <a:lnTo>
                          <a:pt x="590" y="533"/>
                        </a:lnTo>
                        <a:lnTo>
                          <a:pt x="602" y="533"/>
                        </a:lnTo>
                        <a:lnTo>
                          <a:pt x="614" y="537"/>
                        </a:lnTo>
                        <a:lnTo>
                          <a:pt x="627" y="541"/>
                        </a:lnTo>
                        <a:lnTo>
                          <a:pt x="639" y="545"/>
                        </a:lnTo>
                        <a:lnTo>
                          <a:pt x="643" y="549"/>
                        </a:lnTo>
                        <a:lnTo>
                          <a:pt x="639" y="562"/>
                        </a:lnTo>
                        <a:lnTo>
                          <a:pt x="639" y="574"/>
                        </a:lnTo>
                        <a:lnTo>
                          <a:pt x="639" y="586"/>
                        </a:lnTo>
                        <a:lnTo>
                          <a:pt x="635" y="594"/>
                        </a:lnTo>
                        <a:lnTo>
                          <a:pt x="635" y="594"/>
                        </a:lnTo>
                        <a:lnTo>
                          <a:pt x="651" y="594"/>
                        </a:lnTo>
                        <a:lnTo>
                          <a:pt x="663" y="594"/>
                        </a:lnTo>
                        <a:lnTo>
                          <a:pt x="671" y="594"/>
                        </a:lnTo>
                        <a:lnTo>
                          <a:pt x="676" y="602"/>
                        </a:lnTo>
                        <a:lnTo>
                          <a:pt x="684" y="606"/>
                        </a:lnTo>
                        <a:lnTo>
                          <a:pt x="692" y="602"/>
                        </a:lnTo>
                        <a:lnTo>
                          <a:pt x="704" y="602"/>
                        </a:lnTo>
                        <a:lnTo>
                          <a:pt x="712" y="606"/>
                        </a:lnTo>
                        <a:lnTo>
                          <a:pt x="712" y="602"/>
                        </a:lnTo>
                        <a:lnTo>
                          <a:pt x="716" y="602"/>
                        </a:lnTo>
                        <a:lnTo>
                          <a:pt x="712" y="590"/>
                        </a:lnTo>
                        <a:lnTo>
                          <a:pt x="720" y="578"/>
                        </a:lnTo>
                        <a:lnTo>
                          <a:pt x="728" y="566"/>
                        </a:lnTo>
                        <a:lnTo>
                          <a:pt x="741" y="553"/>
                        </a:lnTo>
                        <a:lnTo>
                          <a:pt x="741" y="549"/>
                        </a:lnTo>
                        <a:lnTo>
                          <a:pt x="745" y="545"/>
                        </a:lnTo>
                        <a:lnTo>
                          <a:pt x="745" y="541"/>
                        </a:lnTo>
                        <a:lnTo>
                          <a:pt x="745" y="529"/>
                        </a:lnTo>
                        <a:lnTo>
                          <a:pt x="732" y="521"/>
                        </a:lnTo>
                        <a:lnTo>
                          <a:pt x="732" y="517"/>
                        </a:lnTo>
                        <a:lnTo>
                          <a:pt x="732" y="517"/>
                        </a:lnTo>
                        <a:lnTo>
                          <a:pt x="728" y="509"/>
                        </a:lnTo>
                        <a:lnTo>
                          <a:pt x="732" y="497"/>
                        </a:lnTo>
                        <a:lnTo>
                          <a:pt x="737" y="484"/>
                        </a:lnTo>
                        <a:lnTo>
                          <a:pt x="728" y="480"/>
                        </a:lnTo>
                        <a:lnTo>
                          <a:pt x="720" y="480"/>
                        </a:lnTo>
                        <a:lnTo>
                          <a:pt x="708" y="476"/>
                        </a:lnTo>
                        <a:lnTo>
                          <a:pt x="700" y="468"/>
                        </a:lnTo>
                        <a:lnTo>
                          <a:pt x="688" y="460"/>
                        </a:lnTo>
                        <a:lnTo>
                          <a:pt x="692" y="448"/>
                        </a:lnTo>
                        <a:lnTo>
                          <a:pt x="692" y="444"/>
                        </a:lnTo>
                        <a:lnTo>
                          <a:pt x="696" y="444"/>
                        </a:lnTo>
                        <a:lnTo>
                          <a:pt x="704" y="440"/>
                        </a:lnTo>
                        <a:lnTo>
                          <a:pt x="716" y="435"/>
                        </a:lnTo>
                        <a:lnTo>
                          <a:pt x="728" y="440"/>
                        </a:lnTo>
                        <a:lnTo>
                          <a:pt x="741" y="440"/>
                        </a:lnTo>
                        <a:lnTo>
                          <a:pt x="753" y="440"/>
                        </a:lnTo>
                        <a:lnTo>
                          <a:pt x="765" y="431"/>
                        </a:lnTo>
                        <a:lnTo>
                          <a:pt x="765" y="419"/>
                        </a:lnTo>
                        <a:lnTo>
                          <a:pt x="773" y="419"/>
                        </a:lnTo>
                        <a:lnTo>
                          <a:pt x="773" y="407"/>
                        </a:lnTo>
                        <a:lnTo>
                          <a:pt x="781" y="403"/>
                        </a:lnTo>
                        <a:lnTo>
                          <a:pt x="781" y="395"/>
                        </a:lnTo>
                        <a:lnTo>
                          <a:pt x="777" y="399"/>
                        </a:lnTo>
                        <a:lnTo>
                          <a:pt x="769" y="399"/>
                        </a:lnTo>
                        <a:lnTo>
                          <a:pt x="765" y="399"/>
                        </a:lnTo>
                        <a:lnTo>
                          <a:pt x="761" y="395"/>
                        </a:lnTo>
                        <a:lnTo>
                          <a:pt x="765" y="395"/>
                        </a:lnTo>
                        <a:lnTo>
                          <a:pt x="773" y="395"/>
                        </a:lnTo>
                        <a:lnTo>
                          <a:pt x="777" y="395"/>
                        </a:lnTo>
                        <a:lnTo>
                          <a:pt x="789" y="391"/>
                        </a:lnTo>
                        <a:lnTo>
                          <a:pt x="789" y="391"/>
                        </a:lnTo>
                        <a:lnTo>
                          <a:pt x="798" y="395"/>
                        </a:lnTo>
                        <a:lnTo>
                          <a:pt x="802" y="395"/>
                        </a:lnTo>
                        <a:lnTo>
                          <a:pt x="802" y="395"/>
                        </a:lnTo>
                        <a:lnTo>
                          <a:pt x="806" y="395"/>
                        </a:lnTo>
                        <a:lnTo>
                          <a:pt x="802" y="391"/>
                        </a:lnTo>
                        <a:lnTo>
                          <a:pt x="802" y="391"/>
                        </a:lnTo>
                        <a:lnTo>
                          <a:pt x="802" y="387"/>
                        </a:lnTo>
                        <a:lnTo>
                          <a:pt x="806" y="387"/>
                        </a:lnTo>
                        <a:lnTo>
                          <a:pt x="802" y="379"/>
                        </a:lnTo>
                        <a:lnTo>
                          <a:pt x="802" y="370"/>
                        </a:lnTo>
                        <a:lnTo>
                          <a:pt x="806" y="362"/>
                        </a:lnTo>
                        <a:lnTo>
                          <a:pt x="818" y="354"/>
                        </a:lnTo>
                        <a:lnTo>
                          <a:pt x="822" y="354"/>
                        </a:lnTo>
                        <a:lnTo>
                          <a:pt x="834" y="362"/>
                        </a:lnTo>
                        <a:lnTo>
                          <a:pt x="842" y="354"/>
                        </a:lnTo>
                        <a:lnTo>
                          <a:pt x="846" y="354"/>
                        </a:lnTo>
                        <a:lnTo>
                          <a:pt x="850" y="350"/>
                        </a:lnTo>
                        <a:lnTo>
                          <a:pt x="863" y="346"/>
                        </a:lnTo>
                        <a:lnTo>
                          <a:pt x="875" y="334"/>
                        </a:lnTo>
                        <a:lnTo>
                          <a:pt x="883" y="342"/>
                        </a:lnTo>
                        <a:lnTo>
                          <a:pt x="891" y="354"/>
                        </a:lnTo>
                        <a:lnTo>
                          <a:pt x="895" y="354"/>
                        </a:lnTo>
                        <a:lnTo>
                          <a:pt x="895" y="358"/>
                        </a:lnTo>
                        <a:lnTo>
                          <a:pt x="883" y="366"/>
                        </a:lnTo>
                        <a:lnTo>
                          <a:pt x="871" y="374"/>
                        </a:lnTo>
                        <a:lnTo>
                          <a:pt x="867" y="379"/>
                        </a:lnTo>
                        <a:lnTo>
                          <a:pt x="867" y="383"/>
                        </a:lnTo>
                        <a:lnTo>
                          <a:pt x="871" y="383"/>
                        </a:lnTo>
                        <a:lnTo>
                          <a:pt x="875" y="383"/>
                        </a:lnTo>
                        <a:lnTo>
                          <a:pt x="883" y="391"/>
                        </a:lnTo>
                        <a:lnTo>
                          <a:pt x="891" y="391"/>
                        </a:lnTo>
                        <a:lnTo>
                          <a:pt x="903" y="391"/>
                        </a:lnTo>
                        <a:lnTo>
                          <a:pt x="916" y="387"/>
                        </a:lnTo>
                        <a:lnTo>
                          <a:pt x="928" y="387"/>
                        </a:lnTo>
                        <a:lnTo>
                          <a:pt x="940" y="395"/>
                        </a:lnTo>
                        <a:lnTo>
                          <a:pt x="952" y="395"/>
                        </a:lnTo>
                        <a:lnTo>
                          <a:pt x="956" y="395"/>
                        </a:lnTo>
                        <a:lnTo>
                          <a:pt x="964" y="391"/>
                        </a:lnTo>
                        <a:lnTo>
                          <a:pt x="964" y="391"/>
                        </a:lnTo>
                        <a:lnTo>
                          <a:pt x="969" y="391"/>
                        </a:lnTo>
                        <a:lnTo>
                          <a:pt x="969" y="391"/>
                        </a:lnTo>
                        <a:lnTo>
                          <a:pt x="964" y="387"/>
                        </a:lnTo>
                        <a:lnTo>
                          <a:pt x="969" y="383"/>
                        </a:lnTo>
                        <a:lnTo>
                          <a:pt x="981" y="374"/>
                        </a:lnTo>
                        <a:lnTo>
                          <a:pt x="993" y="370"/>
                        </a:lnTo>
                        <a:lnTo>
                          <a:pt x="1001" y="370"/>
                        </a:lnTo>
                        <a:lnTo>
                          <a:pt x="1013" y="366"/>
                        </a:lnTo>
                        <a:lnTo>
                          <a:pt x="1017" y="358"/>
                        </a:lnTo>
                        <a:lnTo>
                          <a:pt x="1017" y="358"/>
                        </a:lnTo>
                        <a:lnTo>
                          <a:pt x="1021" y="358"/>
                        </a:lnTo>
                        <a:lnTo>
                          <a:pt x="1025" y="358"/>
                        </a:lnTo>
                        <a:lnTo>
                          <a:pt x="1034" y="354"/>
                        </a:lnTo>
                        <a:lnTo>
                          <a:pt x="1025" y="346"/>
                        </a:lnTo>
                        <a:lnTo>
                          <a:pt x="1025" y="346"/>
                        </a:lnTo>
                        <a:lnTo>
                          <a:pt x="1021" y="350"/>
                        </a:lnTo>
                        <a:lnTo>
                          <a:pt x="1021" y="350"/>
                        </a:lnTo>
                        <a:lnTo>
                          <a:pt x="1021" y="346"/>
                        </a:lnTo>
                        <a:lnTo>
                          <a:pt x="1009" y="346"/>
                        </a:lnTo>
                        <a:lnTo>
                          <a:pt x="997" y="334"/>
                        </a:lnTo>
                        <a:lnTo>
                          <a:pt x="989" y="334"/>
                        </a:lnTo>
                        <a:lnTo>
                          <a:pt x="981" y="334"/>
                        </a:lnTo>
                        <a:lnTo>
                          <a:pt x="981" y="334"/>
                        </a:lnTo>
                        <a:lnTo>
                          <a:pt x="981" y="326"/>
                        </a:lnTo>
                        <a:lnTo>
                          <a:pt x="977" y="322"/>
                        </a:lnTo>
                        <a:lnTo>
                          <a:pt x="977" y="322"/>
                        </a:lnTo>
                        <a:lnTo>
                          <a:pt x="964" y="322"/>
                        </a:lnTo>
                        <a:lnTo>
                          <a:pt x="960" y="309"/>
                        </a:lnTo>
                        <a:lnTo>
                          <a:pt x="952" y="301"/>
                        </a:lnTo>
                        <a:lnTo>
                          <a:pt x="948" y="305"/>
                        </a:lnTo>
                        <a:lnTo>
                          <a:pt x="944" y="297"/>
                        </a:lnTo>
                        <a:lnTo>
                          <a:pt x="944" y="309"/>
                        </a:lnTo>
                        <a:lnTo>
                          <a:pt x="932" y="309"/>
                        </a:lnTo>
                        <a:lnTo>
                          <a:pt x="932" y="322"/>
                        </a:lnTo>
                        <a:lnTo>
                          <a:pt x="932" y="326"/>
                        </a:lnTo>
                        <a:lnTo>
                          <a:pt x="928" y="326"/>
                        </a:lnTo>
                        <a:lnTo>
                          <a:pt x="916" y="326"/>
                        </a:lnTo>
                        <a:lnTo>
                          <a:pt x="903" y="322"/>
                        </a:lnTo>
                        <a:lnTo>
                          <a:pt x="891" y="313"/>
                        </a:lnTo>
                        <a:lnTo>
                          <a:pt x="887" y="301"/>
                        </a:lnTo>
                        <a:lnTo>
                          <a:pt x="875" y="305"/>
                        </a:lnTo>
                        <a:lnTo>
                          <a:pt x="871" y="301"/>
                        </a:lnTo>
                        <a:lnTo>
                          <a:pt x="859" y="301"/>
                        </a:lnTo>
                        <a:lnTo>
                          <a:pt x="863" y="293"/>
                        </a:lnTo>
                        <a:lnTo>
                          <a:pt x="875" y="285"/>
                        </a:lnTo>
                        <a:lnTo>
                          <a:pt x="887" y="273"/>
                        </a:lnTo>
                        <a:lnTo>
                          <a:pt x="899" y="261"/>
                        </a:lnTo>
                        <a:lnTo>
                          <a:pt x="912" y="256"/>
                        </a:lnTo>
                        <a:lnTo>
                          <a:pt x="924" y="248"/>
                        </a:lnTo>
                        <a:lnTo>
                          <a:pt x="912" y="244"/>
                        </a:lnTo>
                        <a:lnTo>
                          <a:pt x="903" y="244"/>
                        </a:lnTo>
                        <a:lnTo>
                          <a:pt x="891" y="248"/>
                        </a:lnTo>
                        <a:lnTo>
                          <a:pt x="883" y="261"/>
                        </a:lnTo>
                        <a:lnTo>
                          <a:pt x="875" y="256"/>
                        </a:lnTo>
                        <a:lnTo>
                          <a:pt x="863" y="269"/>
                        </a:lnTo>
                        <a:lnTo>
                          <a:pt x="850" y="281"/>
                        </a:lnTo>
                        <a:lnTo>
                          <a:pt x="846" y="281"/>
                        </a:lnTo>
                        <a:lnTo>
                          <a:pt x="834" y="285"/>
                        </a:lnTo>
                        <a:lnTo>
                          <a:pt x="822" y="289"/>
                        </a:lnTo>
                        <a:lnTo>
                          <a:pt x="814" y="297"/>
                        </a:lnTo>
                        <a:lnTo>
                          <a:pt x="806" y="301"/>
                        </a:lnTo>
                        <a:lnTo>
                          <a:pt x="798" y="305"/>
                        </a:lnTo>
                        <a:lnTo>
                          <a:pt x="789" y="313"/>
                        </a:lnTo>
                        <a:lnTo>
                          <a:pt x="781" y="326"/>
                        </a:lnTo>
                        <a:lnTo>
                          <a:pt x="769" y="338"/>
                        </a:lnTo>
                        <a:lnTo>
                          <a:pt x="765" y="342"/>
                        </a:lnTo>
                        <a:lnTo>
                          <a:pt x="761" y="346"/>
                        </a:lnTo>
                        <a:lnTo>
                          <a:pt x="761" y="350"/>
                        </a:lnTo>
                        <a:lnTo>
                          <a:pt x="761" y="354"/>
                        </a:lnTo>
                        <a:lnTo>
                          <a:pt x="765" y="366"/>
                        </a:lnTo>
                        <a:lnTo>
                          <a:pt x="753" y="362"/>
                        </a:lnTo>
                        <a:lnTo>
                          <a:pt x="741" y="358"/>
                        </a:lnTo>
                        <a:lnTo>
                          <a:pt x="737" y="358"/>
                        </a:lnTo>
                        <a:lnTo>
                          <a:pt x="737" y="358"/>
                        </a:lnTo>
                        <a:lnTo>
                          <a:pt x="732" y="346"/>
                        </a:lnTo>
                        <a:lnTo>
                          <a:pt x="732" y="342"/>
                        </a:lnTo>
                        <a:lnTo>
                          <a:pt x="732" y="342"/>
                        </a:lnTo>
                        <a:lnTo>
                          <a:pt x="732" y="334"/>
                        </a:lnTo>
                        <a:lnTo>
                          <a:pt x="732" y="334"/>
                        </a:lnTo>
                        <a:lnTo>
                          <a:pt x="720" y="322"/>
                        </a:lnTo>
                        <a:lnTo>
                          <a:pt x="720" y="322"/>
                        </a:lnTo>
                        <a:lnTo>
                          <a:pt x="720" y="326"/>
                        </a:lnTo>
                        <a:lnTo>
                          <a:pt x="712" y="322"/>
                        </a:lnTo>
                        <a:lnTo>
                          <a:pt x="700" y="326"/>
                        </a:lnTo>
                        <a:lnTo>
                          <a:pt x="688" y="326"/>
                        </a:lnTo>
                        <a:lnTo>
                          <a:pt x="676" y="326"/>
                        </a:lnTo>
                        <a:lnTo>
                          <a:pt x="663" y="326"/>
                        </a:lnTo>
                        <a:lnTo>
                          <a:pt x="651" y="326"/>
                        </a:lnTo>
                        <a:lnTo>
                          <a:pt x="647" y="313"/>
                        </a:lnTo>
                        <a:lnTo>
                          <a:pt x="643" y="309"/>
                        </a:lnTo>
                        <a:lnTo>
                          <a:pt x="635" y="281"/>
                        </a:lnTo>
                        <a:lnTo>
                          <a:pt x="635" y="261"/>
                        </a:lnTo>
                        <a:lnTo>
                          <a:pt x="606" y="256"/>
                        </a:lnTo>
                        <a:lnTo>
                          <a:pt x="606" y="248"/>
                        </a:lnTo>
                        <a:lnTo>
                          <a:pt x="606" y="232"/>
                        </a:lnTo>
                        <a:lnTo>
                          <a:pt x="610" y="232"/>
                        </a:lnTo>
                        <a:lnTo>
                          <a:pt x="610" y="220"/>
                        </a:lnTo>
                        <a:lnTo>
                          <a:pt x="610" y="208"/>
                        </a:lnTo>
                        <a:lnTo>
                          <a:pt x="610" y="199"/>
                        </a:lnTo>
                        <a:lnTo>
                          <a:pt x="598" y="199"/>
                        </a:lnTo>
                        <a:lnTo>
                          <a:pt x="586" y="187"/>
                        </a:lnTo>
                        <a:lnTo>
                          <a:pt x="582" y="175"/>
                        </a:lnTo>
                        <a:lnTo>
                          <a:pt x="570" y="163"/>
                        </a:lnTo>
                        <a:lnTo>
                          <a:pt x="558" y="155"/>
                        </a:lnTo>
                        <a:lnTo>
                          <a:pt x="545" y="143"/>
                        </a:lnTo>
                        <a:lnTo>
                          <a:pt x="545" y="143"/>
                        </a:lnTo>
                        <a:lnTo>
                          <a:pt x="533" y="143"/>
                        </a:lnTo>
                        <a:lnTo>
                          <a:pt x="521" y="147"/>
                        </a:lnTo>
                        <a:lnTo>
                          <a:pt x="505" y="151"/>
                        </a:lnTo>
                        <a:lnTo>
                          <a:pt x="496" y="151"/>
                        </a:lnTo>
                        <a:lnTo>
                          <a:pt x="484" y="151"/>
                        </a:lnTo>
                        <a:lnTo>
                          <a:pt x="444" y="147"/>
                        </a:lnTo>
                        <a:lnTo>
                          <a:pt x="431" y="147"/>
                        </a:lnTo>
                        <a:lnTo>
                          <a:pt x="419" y="147"/>
                        </a:lnTo>
                        <a:lnTo>
                          <a:pt x="395" y="151"/>
                        </a:lnTo>
                        <a:lnTo>
                          <a:pt x="383" y="155"/>
                        </a:lnTo>
                        <a:lnTo>
                          <a:pt x="366" y="155"/>
                        </a:lnTo>
                        <a:lnTo>
                          <a:pt x="366" y="155"/>
                        </a:lnTo>
                        <a:lnTo>
                          <a:pt x="358" y="151"/>
                        </a:lnTo>
                        <a:lnTo>
                          <a:pt x="334" y="126"/>
                        </a:lnTo>
                        <a:lnTo>
                          <a:pt x="326" y="114"/>
                        </a:lnTo>
                        <a:lnTo>
                          <a:pt x="313" y="102"/>
                        </a:lnTo>
                        <a:lnTo>
                          <a:pt x="309" y="98"/>
                        </a:lnTo>
                        <a:lnTo>
                          <a:pt x="297" y="86"/>
                        </a:lnTo>
                        <a:lnTo>
                          <a:pt x="289" y="77"/>
                        </a:lnTo>
                        <a:lnTo>
                          <a:pt x="281" y="73"/>
                        </a:lnTo>
                        <a:lnTo>
                          <a:pt x="277" y="73"/>
                        </a:lnTo>
                        <a:lnTo>
                          <a:pt x="277" y="73"/>
                        </a:lnTo>
                        <a:lnTo>
                          <a:pt x="277" y="77"/>
                        </a:lnTo>
                        <a:lnTo>
                          <a:pt x="277" y="77"/>
                        </a:lnTo>
                        <a:lnTo>
                          <a:pt x="277" y="81"/>
                        </a:lnTo>
                        <a:lnTo>
                          <a:pt x="277" y="81"/>
                        </a:lnTo>
                        <a:lnTo>
                          <a:pt x="277" y="81"/>
                        </a:lnTo>
                        <a:lnTo>
                          <a:pt x="277" y="86"/>
                        </a:lnTo>
                        <a:lnTo>
                          <a:pt x="273" y="90"/>
                        </a:lnTo>
                        <a:lnTo>
                          <a:pt x="273" y="90"/>
                        </a:lnTo>
                        <a:lnTo>
                          <a:pt x="273" y="94"/>
                        </a:lnTo>
                        <a:lnTo>
                          <a:pt x="269" y="94"/>
                        </a:lnTo>
                        <a:lnTo>
                          <a:pt x="269" y="94"/>
                        </a:lnTo>
                        <a:lnTo>
                          <a:pt x="265" y="98"/>
                        </a:lnTo>
                        <a:lnTo>
                          <a:pt x="260" y="98"/>
                        </a:lnTo>
                        <a:lnTo>
                          <a:pt x="260" y="98"/>
                        </a:lnTo>
                        <a:lnTo>
                          <a:pt x="260" y="98"/>
                        </a:lnTo>
                        <a:lnTo>
                          <a:pt x="260" y="102"/>
                        </a:lnTo>
                        <a:lnTo>
                          <a:pt x="260" y="102"/>
                        </a:lnTo>
                        <a:lnTo>
                          <a:pt x="260" y="106"/>
                        </a:lnTo>
                        <a:lnTo>
                          <a:pt x="256" y="106"/>
                        </a:lnTo>
                        <a:lnTo>
                          <a:pt x="256" y="110"/>
                        </a:lnTo>
                        <a:lnTo>
                          <a:pt x="252" y="110"/>
                        </a:lnTo>
                        <a:lnTo>
                          <a:pt x="252" y="114"/>
                        </a:lnTo>
                        <a:lnTo>
                          <a:pt x="248" y="114"/>
                        </a:lnTo>
                        <a:lnTo>
                          <a:pt x="244" y="114"/>
                        </a:lnTo>
                        <a:lnTo>
                          <a:pt x="244" y="118"/>
                        </a:lnTo>
                        <a:lnTo>
                          <a:pt x="236" y="118"/>
                        </a:lnTo>
                        <a:lnTo>
                          <a:pt x="232" y="118"/>
                        </a:lnTo>
                        <a:lnTo>
                          <a:pt x="232" y="118"/>
                        </a:lnTo>
                        <a:lnTo>
                          <a:pt x="228" y="122"/>
                        </a:lnTo>
                        <a:lnTo>
                          <a:pt x="228" y="122"/>
                        </a:lnTo>
                        <a:lnTo>
                          <a:pt x="224" y="122"/>
                        </a:lnTo>
                        <a:lnTo>
                          <a:pt x="228" y="126"/>
                        </a:lnTo>
                        <a:lnTo>
                          <a:pt x="228" y="126"/>
                        </a:lnTo>
                        <a:lnTo>
                          <a:pt x="232" y="126"/>
                        </a:lnTo>
                        <a:lnTo>
                          <a:pt x="228" y="130"/>
                        </a:lnTo>
                        <a:lnTo>
                          <a:pt x="228" y="130"/>
                        </a:lnTo>
                        <a:lnTo>
                          <a:pt x="228" y="130"/>
                        </a:lnTo>
                        <a:lnTo>
                          <a:pt x="224" y="134"/>
                        </a:lnTo>
                        <a:lnTo>
                          <a:pt x="220" y="134"/>
                        </a:lnTo>
                        <a:lnTo>
                          <a:pt x="220" y="138"/>
                        </a:lnTo>
                        <a:lnTo>
                          <a:pt x="216" y="134"/>
                        </a:lnTo>
                        <a:lnTo>
                          <a:pt x="216" y="134"/>
                        </a:lnTo>
                        <a:lnTo>
                          <a:pt x="212" y="134"/>
                        </a:lnTo>
                        <a:lnTo>
                          <a:pt x="212" y="134"/>
                        </a:lnTo>
                        <a:lnTo>
                          <a:pt x="212" y="134"/>
                        </a:lnTo>
                        <a:lnTo>
                          <a:pt x="212" y="134"/>
                        </a:lnTo>
                        <a:lnTo>
                          <a:pt x="216" y="130"/>
                        </a:lnTo>
                        <a:lnTo>
                          <a:pt x="212" y="130"/>
                        </a:lnTo>
                        <a:lnTo>
                          <a:pt x="212" y="130"/>
                        </a:lnTo>
                        <a:lnTo>
                          <a:pt x="208" y="134"/>
                        </a:lnTo>
                        <a:lnTo>
                          <a:pt x="212" y="130"/>
                        </a:lnTo>
                        <a:lnTo>
                          <a:pt x="212" y="130"/>
                        </a:lnTo>
                        <a:lnTo>
                          <a:pt x="216" y="130"/>
                        </a:lnTo>
                        <a:lnTo>
                          <a:pt x="220" y="122"/>
                        </a:lnTo>
                        <a:lnTo>
                          <a:pt x="220" y="114"/>
                        </a:lnTo>
                        <a:lnTo>
                          <a:pt x="216" y="114"/>
                        </a:lnTo>
                        <a:lnTo>
                          <a:pt x="216" y="114"/>
                        </a:lnTo>
                        <a:lnTo>
                          <a:pt x="208" y="118"/>
                        </a:lnTo>
                        <a:lnTo>
                          <a:pt x="208" y="118"/>
                        </a:lnTo>
                        <a:lnTo>
                          <a:pt x="199" y="114"/>
                        </a:lnTo>
                        <a:lnTo>
                          <a:pt x="195" y="114"/>
                        </a:lnTo>
                        <a:lnTo>
                          <a:pt x="195" y="114"/>
                        </a:lnTo>
                        <a:lnTo>
                          <a:pt x="195" y="118"/>
                        </a:lnTo>
                        <a:lnTo>
                          <a:pt x="195" y="122"/>
                        </a:lnTo>
                        <a:lnTo>
                          <a:pt x="195" y="122"/>
                        </a:lnTo>
                        <a:lnTo>
                          <a:pt x="195" y="122"/>
                        </a:lnTo>
                        <a:lnTo>
                          <a:pt x="191" y="122"/>
                        </a:lnTo>
                        <a:lnTo>
                          <a:pt x="191" y="122"/>
                        </a:lnTo>
                        <a:lnTo>
                          <a:pt x="191" y="118"/>
                        </a:lnTo>
                        <a:lnTo>
                          <a:pt x="191" y="114"/>
                        </a:lnTo>
                        <a:lnTo>
                          <a:pt x="191" y="114"/>
                        </a:lnTo>
                        <a:lnTo>
                          <a:pt x="191" y="114"/>
                        </a:lnTo>
                        <a:lnTo>
                          <a:pt x="191" y="114"/>
                        </a:lnTo>
                        <a:lnTo>
                          <a:pt x="191" y="114"/>
                        </a:lnTo>
                        <a:lnTo>
                          <a:pt x="187" y="110"/>
                        </a:lnTo>
                        <a:lnTo>
                          <a:pt x="183" y="110"/>
                        </a:lnTo>
                        <a:lnTo>
                          <a:pt x="183" y="106"/>
                        </a:lnTo>
                        <a:lnTo>
                          <a:pt x="183" y="106"/>
                        </a:lnTo>
                        <a:lnTo>
                          <a:pt x="183" y="102"/>
                        </a:lnTo>
                        <a:lnTo>
                          <a:pt x="183" y="98"/>
                        </a:lnTo>
                        <a:lnTo>
                          <a:pt x="187" y="98"/>
                        </a:lnTo>
                        <a:lnTo>
                          <a:pt x="183" y="98"/>
                        </a:lnTo>
                        <a:lnTo>
                          <a:pt x="183" y="98"/>
                        </a:lnTo>
                        <a:lnTo>
                          <a:pt x="179" y="98"/>
                        </a:lnTo>
                        <a:lnTo>
                          <a:pt x="175" y="98"/>
                        </a:lnTo>
                        <a:lnTo>
                          <a:pt x="175" y="98"/>
                        </a:lnTo>
                        <a:lnTo>
                          <a:pt x="167" y="98"/>
                        </a:lnTo>
                        <a:lnTo>
                          <a:pt x="159" y="98"/>
                        </a:lnTo>
                        <a:lnTo>
                          <a:pt x="155" y="98"/>
                        </a:lnTo>
                        <a:lnTo>
                          <a:pt x="151" y="98"/>
                        </a:lnTo>
                        <a:lnTo>
                          <a:pt x="147" y="94"/>
                        </a:lnTo>
                        <a:lnTo>
                          <a:pt x="142" y="94"/>
                        </a:lnTo>
                        <a:lnTo>
                          <a:pt x="138" y="94"/>
                        </a:lnTo>
                        <a:lnTo>
                          <a:pt x="138" y="90"/>
                        </a:lnTo>
                        <a:lnTo>
                          <a:pt x="138" y="90"/>
                        </a:lnTo>
                        <a:lnTo>
                          <a:pt x="138" y="86"/>
                        </a:lnTo>
                        <a:lnTo>
                          <a:pt x="138" y="81"/>
                        </a:lnTo>
                        <a:lnTo>
                          <a:pt x="138" y="77"/>
                        </a:lnTo>
                        <a:lnTo>
                          <a:pt x="138" y="77"/>
                        </a:lnTo>
                        <a:lnTo>
                          <a:pt x="138" y="73"/>
                        </a:lnTo>
                        <a:lnTo>
                          <a:pt x="142" y="73"/>
                        </a:lnTo>
                        <a:lnTo>
                          <a:pt x="142" y="73"/>
                        </a:lnTo>
                        <a:lnTo>
                          <a:pt x="138" y="69"/>
                        </a:lnTo>
                        <a:lnTo>
                          <a:pt x="138" y="69"/>
                        </a:lnTo>
                        <a:lnTo>
                          <a:pt x="138" y="65"/>
                        </a:lnTo>
                        <a:lnTo>
                          <a:pt x="138" y="65"/>
                        </a:lnTo>
                        <a:lnTo>
                          <a:pt x="134" y="61"/>
                        </a:lnTo>
                        <a:lnTo>
                          <a:pt x="134" y="57"/>
                        </a:lnTo>
                        <a:lnTo>
                          <a:pt x="134" y="57"/>
                        </a:lnTo>
                        <a:lnTo>
                          <a:pt x="134" y="53"/>
                        </a:lnTo>
                        <a:lnTo>
                          <a:pt x="134" y="53"/>
                        </a:lnTo>
                        <a:lnTo>
                          <a:pt x="138" y="49"/>
                        </a:lnTo>
                        <a:lnTo>
                          <a:pt x="138" y="45"/>
                        </a:lnTo>
                        <a:lnTo>
                          <a:pt x="138" y="45"/>
                        </a:lnTo>
                        <a:lnTo>
                          <a:pt x="138" y="41"/>
                        </a:lnTo>
                        <a:lnTo>
                          <a:pt x="138" y="41"/>
                        </a:lnTo>
                        <a:lnTo>
                          <a:pt x="138" y="41"/>
                        </a:lnTo>
                        <a:lnTo>
                          <a:pt x="142" y="37"/>
                        </a:lnTo>
                        <a:lnTo>
                          <a:pt x="142" y="37"/>
                        </a:lnTo>
                        <a:lnTo>
                          <a:pt x="142" y="37"/>
                        </a:lnTo>
                        <a:lnTo>
                          <a:pt x="142" y="33"/>
                        </a:lnTo>
                        <a:lnTo>
                          <a:pt x="142" y="33"/>
                        </a:lnTo>
                        <a:lnTo>
                          <a:pt x="142" y="29"/>
                        </a:lnTo>
                        <a:lnTo>
                          <a:pt x="147" y="29"/>
                        </a:lnTo>
                        <a:lnTo>
                          <a:pt x="147" y="29"/>
                        </a:lnTo>
                        <a:lnTo>
                          <a:pt x="147" y="25"/>
                        </a:lnTo>
                        <a:lnTo>
                          <a:pt x="147" y="25"/>
                        </a:lnTo>
                        <a:lnTo>
                          <a:pt x="147" y="20"/>
                        </a:lnTo>
                        <a:lnTo>
                          <a:pt x="151" y="20"/>
                        </a:lnTo>
                        <a:lnTo>
                          <a:pt x="151" y="16"/>
                        </a:lnTo>
                        <a:lnTo>
                          <a:pt x="151" y="16"/>
                        </a:lnTo>
                        <a:lnTo>
                          <a:pt x="155" y="12"/>
                        </a:lnTo>
                        <a:lnTo>
                          <a:pt x="155" y="12"/>
                        </a:lnTo>
                        <a:lnTo>
                          <a:pt x="155" y="12"/>
                        </a:lnTo>
                        <a:lnTo>
                          <a:pt x="155" y="12"/>
                        </a:lnTo>
                        <a:lnTo>
                          <a:pt x="155" y="8"/>
                        </a:lnTo>
                        <a:lnTo>
                          <a:pt x="155" y="8"/>
                        </a:lnTo>
                        <a:lnTo>
                          <a:pt x="155" y="8"/>
                        </a:lnTo>
                        <a:lnTo>
                          <a:pt x="155" y="4"/>
                        </a:lnTo>
                        <a:lnTo>
                          <a:pt x="159" y="4"/>
                        </a:lnTo>
                        <a:lnTo>
                          <a:pt x="159" y="4"/>
                        </a:lnTo>
                        <a:lnTo>
                          <a:pt x="159" y="0"/>
                        </a:lnTo>
                        <a:lnTo>
                          <a:pt x="151" y="0"/>
                        </a:lnTo>
                        <a:lnTo>
                          <a:pt x="138" y="4"/>
                        </a:lnTo>
                        <a:lnTo>
                          <a:pt x="126" y="8"/>
                        </a:lnTo>
                        <a:lnTo>
                          <a:pt x="114" y="12"/>
                        </a:lnTo>
                        <a:lnTo>
                          <a:pt x="102" y="16"/>
                        </a:lnTo>
                        <a:lnTo>
                          <a:pt x="81" y="20"/>
                        </a:lnTo>
                        <a:lnTo>
                          <a:pt x="69" y="25"/>
                        </a:lnTo>
                        <a:lnTo>
                          <a:pt x="57" y="29"/>
                        </a:lnTo>
                        <a:lnTo>
                          <a:pt x="45" y="33"/>
                        </a:lnTo>
                        <a:lnTo>
                          <a:pt x="41" y="33"/>
                        </a:lnTo>
                        <a:lnTo>
                          <a:pt x="28" y="37"/>
                        </a:lnTo>
                        <a:lnTo>
                          <a:pt x="16" y="41"/>
                        </a:lnTo>
                        <a:lnTo>
                          <a:pt x="4" y="41"/>
                        </a:lnTo>
                        <a:lnTo>
                          <a:pt x="0" y="45"/>
                        </a:lnTo>
                        <a:lnTo>
                          <a:pt x="0" y="313"/>
                        </a:lnTo>
                        <a:lnTo>
                          <a:pt x="4" y="313"/>
                        </a:lnTo>
                        <a:lnTo>
                          <a:pt x="8" y="3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85" name="Freeform 784">
                    <a:extLst>
                      <a:ext uri="{FF2B5EF4-FFF2-40B4-BE49-F238E27FC236}">
                        <a16:creationId xmlns:a16="http://schemas.microsoft.com/office/drawing/2014/main" id="{958E91E6-C915-475A-BF10-79BED6A88D0E}"/>
                      </a:ext>
                    </a:extLst>
                  </p:cNvPr>
                  <p:cNvSpPr>
                    <a:spLocks/>
                  </p:cNvSpPr>
                  <p:nvPr/>
                </p:nvSpPr>
                <p:spPr bwMode="gray">
                  <a:xfrm>
                    <a:off x="14145" y="7533"/>
                    <a:ext cx="49" cy="102"/>
                  </a:xfrm>
                  <a:custGeom>
                    <a:avLst/>
                    <a:gdLst>
                      <a:gd name="T0" fmla="*/ 24 w 49"/>
                      <a:gd name="T1" fmla="*/ 8 h 102"/>
                      <a:gd name="T2" fmla="*/ 24 w 49"/>
                      <a:gd name="T3" fmla="*/ 8 h 102"/>
                      <a:gd name="T4" fmla="*/ 32 w 49"/>
                      <a:gd name="T5" fmla="*/ 8 h 102"/>
                      <a:gd name="T6" fmla="*/ 36 w 49"/>
                      <a:gd name="T7" fmla="*/ 8 h 102"/>
                      <a:gd name="T8" fmla="*/ 40 w 49"/>
                      <a:gd name="T9" fmla="*/ 24 h 102"/>
                      <a:gd name="T10" fmla="*/ 40 w 49"/>
                      <a:gd name="T11" fmla="*/ 33 h 102"/>
                      <a:gd name="T12" fmla="*/ 40 w 49"/>
                      <a:gd name="T13" fmla="*/ 28 h 102"/>
                      <a:gd name="T14" fmla="*/ 40 w 49"/>
                      <a:gd name="T15" fmla="*/ 20 h 102"/>
                      <a:gd name="T16" fmla="*/ 44 w 49"/>
                      <a:gd name="T17" fmla="*/ 16 h 102"/>
                      <a:gd name="T18" fmla="*/ 44 w 49"/>
                      <a:gd name="T19" fmla="*/ 16 h 102"/>
                      <a:gd name="T20" fmla="*/ 44 w 49"/>
                      <a:gd name="T21" fmla="*/ 28 h 102"/>
                      <a:gd name="T22" fmla="*/ 49 w 49"/>
                      <a:gd name="T23" fmla="*/ 49 h 102"/>
                      <a:gd name="T24" fmla="*/ 44 w 49"/>
                      <a:gd name="T25" fmla="*/ 57 h 102"/>
                      <a:gd name="T26" fmla="*/ 36 w 49"/>
                      <a:gd name="T27" fmla="*/ 69 h 102"/>
                      <a:gd name="T28" fmla="*/ 32 w 49"/>
                      <a:gd name="T29" fmla="*/ 73 h 102"/>
                      <a:gd name="T30" fmla="*/ 32 w 49"/>
                      <a:gd name="T31" fmla="*/ 69 h 102"/>
                      <a:gd name="T32" fmla="*/ 32 w 49"/>
                      <a:gd name="T33" fmla="*/ 81 h 102"/>
                      <a:gd name="T34" fmla="*/ 32 w 49"/>
                      <a:gd name="T35" fmla="*/ 94 h 102"/>
                      <a:gd name="T36" fmla="*/ 32 w 49"/>
                      <a:gd name="T37" fmla="*/ 85 h 102"/>
                      <a:gd name="T38" fmla="*/ 28 w 49"/>
                      <a:gd name="T39" fmla="*/ 89 h 102"/>
                      <a:gd name="T40" fmla="*/ 24 w 49"/>
                      <a:gd name="T41" fmla="*/ 89 h 102"/>
                      <a:gd name="T42" fmla="*/ 20 w 49"/>
                      <a:gd name="T43" fmla="*/ 94 h 102"/>
                      <a:gd name="T44" fmla="*/ 12 w 49"/>
                      <a:gd name="T45" fmla="*/ 102 h 102"/>
                      <a:gd name="T46" fmla="*/ 8 w 49"/>
                      <a:gd name="T47" fmla="*/ 89 h 102"/>
                      <a:gd name="T48" fmla="*/ 8 w 49"/>
                      <a:gd name="T49" fmla="*/ 85 h 102"/>
                      <a:gd name="T50" fmla="*/ 4 w 49"/>
                      <a:gd name="T51" fmla="*/ 77 h 102"/>
                      <a:gd name="T52" fmla="*/ 0 w 49"/>
                      <a:gd name="T53" fmla="*/ 77 h 102"/>
                      <a:gd name="T54" fmla="*/ 4 w 49"/>
                      <a:gd name="T55" fmla="*/ 73 h 102"/>
                      <a:gd name="T56" fmla="*/ 4 w 49"/>
                      <a:gd name="T57" fmla="*/ 77 h 102"/>
                      <a:gd name="T58" fmla="*/ 12 w 49"/>
                      <a:gd name="T59" fmla="*/ 81 h 102"/>
                      <a:gd name="T60" fmla="*/ 16 w 49"/>
                      <a:gd name="T61" fmla="*/ 81 h 102"/>
                      <a:gd name="T62" fmla="*/ 16 w 49"/>
                      <a:gd name="T63" fmla="*/ 73 h 102"/>
                      <a:gd name="T64" fmla="*/ 12 w 49"/>
                      <a:gd name="T65" fmla="*/ 69 h 102"/>
                      <a:gd name="T66" fmla="*/ 8 w 49"/>
                      <a:gd name="T67" fmla="*/ 73 h 102"/>
                      <a:gd name="T68" fmla="*/ 8 w 49"/>
                      <a:gd name="T69" fmla="*/ 65 h 102"/>
                      <a:gd name="T70" fmla="*/ 8 w 49"/>
                      <a:gd name="T71" fmla="*/ 57 h 102"/>
                      <a:gd name="T72" fmla="*/ 16 w 49"/>
                      <a:gd name="T73" fmla="*/ 53 h 102"/>
                      <a:gd name="T74" fmla="*/ 16 w 49"/>
                      <a:gd name="T75" fmla="*/ 53 h 102"/>
                      <a:gd name="T76" fmla="*/ 16 w 49"/>
                      <a:gd name="T77" fmla="*/ 49 h 102"/>
                      <a:gd name="T78" fmla="*/ 8 w 49"/>
                      <a:gd name="T79" fmla="*/ 53 h 102"/>
                      <a:gd name="T80" fmla="*/ 4 w 49"/>
                      <a:gd name="T81" fmla="*/ 57 h 102"/>
                      <a:gd name="T82" fmla="*/ 4 w 49"/>
                      <a:gd name="T83" fmla="*/ 49 h 102"/>
                      <a:gd name="T84" fmla="*/ 8 w 49"/>
                      <a:gd name="T85" fmla="*/ 45 h 102"/>
                      <a:gd name="T86" fmla="*/ 12 w 49"/>
                      <a:gd name="T87" fmla="*/ 41 h 102"/>
                      <a:gd name="T88" fmla="*/ 8 w 49"/>
                      <a:gd name="T89" fmla="*/ 37 h 102"/>
                      <a:gd name="T90" fmla="*/ 8 w 49"/>
                      <a:gd name="T91" fmla="*/ 33 h 102"/>
                      <a:gd name="T92" fmla="*/ 8 w 49"/>
                      <a:gd name="T93" fmla="*/ 24 h 102"/>
                      <a:gd name="T94" fmla="*/ 8 w 49"/>
                      <a:gd name="T95" fmla="*/ 20 h 102"/>
                      <a:gd name="T96" fmla="*/ 12 w 49"/>
                      <a:gd name="T97" fmla="*/ 16 h 102"/>
                      <a:gd name="T98" fmla="*/ 16 w 49"/>
                      <a:gd name="T99" fmla="*/ 12 h 102"/>
                      <a:gd name="T100" fmla="*/ 20 w 49"/>
                      <a:gd name="T101" fmla="*/ 12 h 102"/>
                      <a:gd name="T102" fmla="*/ 16 w 49"/>
                      <a:gd name="T103" fmla="*/ 8 h 102"/>
                      <a:gd name="T104" fmla="*/ 20 w 49"/>
                      <a:gd name="T105" fmla="*/ 0 h 102"/>
                      <a:gd name="T106" fmla="*/ 20 w 49"/>
                      <a:gd name="T10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102">
                        <a:moveTo>
                          <a:pt x="20" y="0"/>
                        </a:moveTo>
                        <a:lnTo>
                          <a:pt x="20" y="0"/>
                        </a:lnTo>
                        <a:lnTo>
                          <a:pt x="20" y="8"/>
                        </a:lnTo>
                        <a:lnTo>
                          <a:pt x="24" y="8"/>
                        </a:lnTo>
                        <a:lnTo>
                          <a:pt x="24" y="8"/>
                        </a:lnTo>
                        <a:lnTo>
                          <a:pt x="24" y="8"/>
                        </a:lnTo>
                        <a:lnTo>
                          <a:pt x="24" y="12"/>
                        </a:lnTo>
                        <a:lnTo>
                          <a:pt x="24" y="8"/>
                        </a:lnTo>
                        <a:lnTo>
                          <a:pt x="28" y="8"/>
                        </a:lnTo>
                        <a:lnTo>
                          <a:pt x="28" y="8"/>
                        </a:lnTo>
                        <a:lnTo>
                          <a:pt x="28" y="8"/>
                        </a:lnTo>
                        <a:lnTo>
                          <a:pt x="32" y="8"/>
                        </a:lnTo>
                        <a:lnTo>
                          <a:pt x="32" y="8"/>
                        </a:lnTo>
                        <a:lnTo>
                          <a:pt x="36" y="8"/>
                        </a:lnTo>
                        <a:lnTo>
                          <a:pt x="36" y="8"/>
                        </a:lnTo>
                        <a:lnTo>
                          <a:pt x="36" y="8"/>
                        </a:lnTo>
                        <a:lnTo>
                          <a:pt x="36" y="8"/>
                        </a:lnTo>
                        <a:lnTo>
                          <a:pt x="40" y="8"/>
                        </a:lnTo>
                        <a:lnTo>
                          <a:pt x="40" y="8"/>
                        </a:lnTo>
                        <a:lnTo>
                          <a:pt x="40" y="24"/>
                        </a:lnTo>
                        <a:lnTo>
                          <a:pt x="40" y="24"/>
                        </a:lnTo>
                        <a:lnTo>
                          <a:pt x="40" y="28"/>
                        </a:lnTo>
                        <a:lnTo>
                          <a:pt x="40" y="28"/>
                        </a:lnTo>
                        <a:lnTo>
                          <a:pt x="40" y="33"/>
                        </a:lnTo>
                        <a:lnTo>
                          <a:pt x="40" y="33"/>
                        </a:lnTo>
                        <a:lnTo>
                          <a:pt x="44" y="33"/>
                        </a:lnTo>
                        <a:lnTo>
                          <a:pt x="44" y="33"/>
                        </a:lnTo>
                        <a:lnTo>
                          <a:pt x="40" y="28"/>
                        </a:lnTo>
                        <a:lnTo>
                          <a:pt x="44" y="28"/>
                        </a:lnTo>
                        <a:lnTo>
                          <a:pt x="44" y="24"/>
                        </a:lnTo>
                        <a:lnTo>
                          <a:pt x="40" y="24"/>
                        </a:lnTo>
                        <a:lnTo>
                          <a:pt x="40" y="20"/>
                        </a:lnTo>
                        <a:lnTo>
                          <a:pt x="40" y="20"/>
                        </a:lnTo>
                        <a:lnTo>
                          <a:pt x="40" y="20"/>
                        </a:lnTo>
                        <a:lnTo>
                          <a:pt x="44" y="16"/>
                        </a:lnTo>
                        <a:lnTo>
                          <a:pt x="44" y="16"/>
                        </a:lnTo>
                        <a:lnTo>
                          <a:pt x="40" y="16"/>
                        </a:lnTo>
                        <a:lnTo>
                          <a:pt x="40" y="12"/>
                        </a:lnTo>
                        <a:lnTo>
                          <a:pt x="44" y="12"/>
                        </a:lnTo>
                        <a:lnTo>
                          <a:pt x="44" y="16"/>
                        </a:lnTo>
                        <a:lnTo>
                          <a:pt x="44" y="16"/>
                        </a:lnTo>
                        <a:lnTo>
                          <a:pt x="44" y="20"/>
                        </a:lnTo>
                        <a:lnTo>
                          <a:pt x="44" y="24"/>
                        </a:lnTo>
                        <a:lnTo>
                          <a:pt x="44" y="28"/>
                        </a:lnTo>
                        <a:lnTo>
                          <a:pt x="44" y="28"/>
                        </a:lnTo>
                        <a:lnTo>
                          <a:pt x="49" y="33"/>
                        </a:lnTo>
                        <a:lnTo>
                          <a:pt x="49" y="37"/>
                        </a:lnTo>
                        <a:lnTo>
                          <a:pt x="49" y="49"/>
                        </a:lnTo>
                        <a:lnTo>
                          <a:pt x="49" y="49"/>
                        </a:lnTo>
                        <a:lnTo>
                          <a:pt x="49" y="53"/>
                        </a:lnTo>
                        <a:lnTo>
                          <a:pt x="44" y="53"/>
                        </a:lnTo>
                        <a:lnTo>
                          <a:pt x="44" y="57"/>
                        </a:lnTo>
                        <a:lnTo>
                          <a:pt x="40" y="61"/>
                        </a:lnTo>
                        <a:lnTo>
                          <a:pt x="40" y="65"/>
                        </a:lnTo>
                        <a:lnTo>
                          <a:pt x="40" y="65"/>
                        </a:lnTo>
                        <a:lnTo>
                          <a:pt x="36" y="69"/>
                        </a:lnTo>
                        <a:lnTo>
                          <a:pt x="36" y="69"/>
                        </a:lnTo>
                        <a:lnTo>
                          <a:pt x="36" y="73"/>
                        </a:lnTo>
                        <a:lnTo>
                          <a:pt x="32" y="73"/>
                        </a:lnTo>
                        <a:lnTo>
                          <a:pt x="32" y="73"/>
                        </a:lnTo>
                        <a:lnTo>
                          <a:pt x="32" y="77"/>
                        </a:lnTo>
                        <a:lnTo>
                          <a:pt x="32" y="73"/>
                        </a:lnTo>
                        <a:lnTo>
                          <a:pt x="32" y="73"/>
                        </a:lnTo>
                        <a:lnTo>
                          <a:pt x="32" y="69"/>
                        </a:lnTo>
                        <a:lnTo>
                          <a:pt x="32" y="69"/>
                        </a:lnTo>
                        <a:lnTo>
                          <a:pt x="28" y="73"/>
                        </a:lnTo>
                        <a:lnTo>
                          <a:pt x="32" y="73"/>
                        </a:lnTo>
                        <a:lnTo>
                          <a:pt x="32" y="81"/>
                        </a:lnTo>
                        <a:lnTo>
                          <a:pt x="32" y="81"/>
                        </a:lnTo>
                        <a:lnTo>
                          <a:pt x="32" y="85"/>
                        </a:lnTo>
                        <a:lnTo>
                          <a:pt x="32" y="89"/>
                        </a:lnTo>
                        <a:lnTo>
                          <a:pt x="32" y="94"/>
                        </a:lnTo>
                        <a:lnTo>
                          <a:pt x="32" y="94"/>
                        </a:lnTo>
                        <a:lnTo>
                          <a:pt x="32" y="89"/>
                        </a:lnTo>
                        <a:lnTo>
                          <a:pt x="32" y="85"/>
                        </a:lnTo>
                        <a:lnTo>
                          <a:pt x="32" y="85"/>
                        </a:lnTo>
                        <a:lnTo>
                          <a:pt x="32" y="85"/>
                        </a:lnTo>
                        <a:lnTo>
                          <a:pt x="32" y="89"/>
                        </a:lnTo>
                        <a:lnTo>
                          <a:pt x="28" y="89"/>
                        </a:lnTo>
                        <a:lnTo>
                          <a:pt x="28" y="89"/>
                        </a:lnTo>
                        <a:lnTo>
                          <a:pt x="28" y="85"/>
                        </a:lnTo>
                        <a:lnTo>
                          <a:pt x="24" y="85"/>
                        </a:lnTo>
                        <a:lnTo>
                          <a:pt x="24" y="85"/>
                        </a:lnTo>
                        <a:lnTo>
                          <a:pt x="24" y="89"/>
                        </a:lnTo>
                        <a:lnTo>
                          <a:pt x="24" y="89"/>
                        </a:lnTo>
                        <a:lnTo>
                          <a:pt x="20" y="89"/>
                        </a:lnTo>
                        <a:lnTo>
                          <a:pt x="20" y="94"/>
                        </a:lnTo>
                        <a:lnTo>
                          <a:pt x="20" y="94"/>
                        </a:lnTo>
                        <a:lnTo>
                          <a:pt x="20" y="98"/>
                        </a:lnTo>
                        <a:lnTo>
                          <a:pt x="20" y="98"/>
                        </a:lnTo>
                        <a:lnTo>
                          <a:pt x="20" y="102"/>
                        </a:lnTo>
                        <a:lnTo>
                          <a:pt x="12" y="102"/>
                        </a:lnTo>
                        <a:lnTo>
                          <a:pt x="8" y="98"/>
                        </a:lnTo>
                        <a:lnTo>
                          <a:pt x="8" y="98"/>
                        </a:lnTo>
                        <a:lnTo>
                          <a:pt x="8" y="94"/>
                        </a:lnTo>
                        <a:lnTo>
                          <a:pt x="8" y="89"/>
                        </a:lnTo>
                        <a:lnTo>
                          <a:pt x="8" y="89"/>
                        </a:lnTo>
                        <a:lnTo>
                          <a:pt x="8" y="85"/>
                        </a:lnTo>
                        <a:lnTo>
                          <a:pt x="8" y="85"/>
                        </a:lnTo>
                        <a:lnTo>
                          <a:pt x="8" y="85"/>
                        </a:lnTo>
                        <a:lnTo>
                          <a:pt x="4" y="85"/>
                        </a:lnTo>
                        <a:lnTo>
                          <a:pt x="8" y="81"/>
                        </a:lnTo>
                        <a:lnTo>
                          <a:pt x="8" y="81"/>
                        </a:lnTo>
                        <a:lnTo>
                          <a:pt x="4" y="77"/>
                        </a:lnTo>
                        <a:lnTo>
                          <a:pt x="4" y="77"/>
                        </a:lnTo>
                        <a:lnTo>
                          <a:pt x="4" y="77"/>
                        </a:lnTo>
                        <a:lnTo>
                          <a:pt x="0" y="77"/>
                        </a:lnTo>
                        <a:lnTo>
                          <a:pt x="0" y="77"/>
                        </a:lnTo>
                        <a:lnTo>
                          <a:pt x="0" y="77"/>
                        </a:lnTo>
                        <a:lnTo>
                          <a:pt x="0" y="73"/>
                        </a:lnTo>
                        <a:lnTo>
                          <a:pt x="0" y="73"/>
                        </a:lnTo>
                        <a:lnTo>
                          <a:pt x="4" y="73"/>
                        </a:lnTo>
                        <a:lnTo>
                          <a:pt x="4" y="73"/>
                        </a:lnTo>
                        <a:lnTo>
                          <a:pt x="4" y="77"/>
                        </a:lnTo>
                        <a:lnTo>
                          <a:pt x="4" y="77"/>
                        </a:lnTo>
                        <a:lnTo>
                          <a:pt x="4" y="77"/>
                        </a:lnTo>
                        <a:lnTo>
                          <a:pt x="8" y="77"/>
                        </a:lnTo>
                        <a:lnTo>
                          <a:pt x="12" y="77"/>
                        </a:lnTo>
                        <a:lnTo>
                          <a:pt x="12" y="81"/>
                        </a:lnTo>
                        <a:lnTo>
                          <a:pt x="12" y="81"/>
                        </a:lnTo>
                        <a:lnTo>
                          <a:pt x="12" y="81"/>
                        </a:lnTo>
                        <a:lnTo>
                          <a:pt x="12" y="81"/>
                        </a:lnTo>
                        <a:lnTo>
                          <a:pt x="12" y="85"/>
                        </a:lnTo>
                        <a:lnTo>
                          <a:pt x="16" y="81"/>
                        </a:lnTo>
                        <a:lnTo>
                          <a:pt x="16" y="81"/>
                        </a:lnTo>
                        <a:lnTo>
                          <a:pt x="16" y="77"/>
                        </a:lnTo>
                        <a:lnTo>
                          <a:pt x="16" y="73"/>
                        </a:lnTo>
                        <a:lnTo>
                          <a:pt x="16" y="73"/>
                        </a:lnTo>
                        <a:lnTo>
                          <a:pt x="16" y="69"/>
                        </a:lnTo>
                        <a:lnTo>
                          <a:pt x="16" y="69"/>
                        </a:lnTo>
                        <a:lnTo>
                          <a:pt x="12" y="69"/>
                        </a:lnTo>
                        <a:lnTo>
                          <a:pt x="12" y="69"/>
                        </a:lnTo>
                        <a:lnTo>
                          <a:pt x="12" y="69"/>
                        </a:lnTo>
                        <a:lnTo>
                          <a:pt x="8" y="69"/>
                        </a:lnTo>
                        <a:lnTo>
                          <a:pt x="8" y="73"/>
                        </a:lnTo>
                        <a:lnTo>
                          <a:pt x="8" y="73"/>
                        </a:lnTo>
                        <a:lnTo>
                          <a:pt x="8" y="69"/>
                        </a:lnTo>
                        <a:lnTo>
                          <a:pt x="8" y="69"/>
                        </a:lnTo>
                        <a:lnTo>
                          <a:pt x="8" y="65"/>
                        </a:lnTo>
                        <a:lnTo>
                          <a:pt x="8" y="65"/>
                        </a:lnTo>
                        <a:lnTo>
                          <a:pt x="8" y="61"/>
                        </a:lnTo>
                        <a:lnTo>
                          <a:pt x="12" y="61"/>
                        </a:lnTo>
                        <a:lnTo>
                          <a:pt x="12" y="61"/>
                        </a:lnTo>
                        <a:lnTo>
                          <a:pt x="8" y="57"/>
                        </a:lnTo>
                        <a:lnTo>
                          <a:pt x="12" y="57"/>
                        </a:lnTo>
                        <a:lnTo>
                          <a:pt x="12" y="57"/>
                        </a:lnTo>
                        <a:lnTo>
                          <a:pt x="12" y="57"/>
                        </a:lnTo>
                        <a:lnTo>
                          <a:pt x="16" y="53"/>
                        </a:lnTo>
                        <a:lnTo>
                          <a:pt x="16" y="53"/>
                        </a:lnTo>
                        <a:lnTo>
                          <a:pt x="16" y="53"/>
                        </a:lnTo>
                        <a:lnTo>
                          <a:pt x="16" y="53"/>
                        </a:lnTo>
                        <a:lnTo>
                          <a:pt x="16" y="53"/>
                        </a:lnTo>
                        <a:lnTo>
                          <a:pt x="20" y="53"/>
                        </a:lnTo>
                        <a:lnTo>
                          <a:pt x="20" y="49"/>
                        </a:lnTo>
                        <a:lnTo>
                          <a:pt x="16" y="49"/>
                        </a:lnTo>
                        <a:lnTo>
                          <a:pt x="16" y="49"/>
                        </a:lnTo>
                        <a:lnTo>
                          <a:pt x="12" y="49"/>
                        </a:lnTo>
                        <a:lnTo>
                          <a:pt x="12" y="53"/>
                        </a:lnTo>
                        <a:lnTo>
                          <a:pt x="12" y="53"/>
                        </a:lnTo>
                        <a:lnTo>
                          <a:pt x="8" y="53"/>
                        </a:lnTo>
                        <a:lnTo>
                          <a:pt x="8" y="53"/>
                        </a:lnTo>
                        <a:lnTo>
                          <a:pt x="8" y="53"/>
                        </a:lnTo>
                        <a:lnTo>
                          <a:pt x="8" y="57"/>
                        </a:lnTo>
                        <a:lnTo>
                          <a:pt x="4" y="57"/>
                        </a:lnTo>
                        <a:lnTo>
                          <a:pt x="4" y="53"/>
                        </a:lnTo>
                        <a:lnTo>
                          <a:pt x="0" y="53"/>
                        </a:lnTo>
                        <a:lnTo>
                          <a:pt x="0" y="53"/>
                        </a:lnTo>
                        <a:lnTo>
                          <a:pt x="4" y="49"/>
                        </a:lnTo>
                        <a:lnTo>
                          <a:pt x="4" y="49"/>
                        </a:lnTo>
                        <a:lnTo>
                          <a:pt x="4" y="49"/>
                        </a:lnTo>
                        <a:lnTo>
                          <a:pt x="8" y="49"/>
                        </a:lnTo>
                        <a:lnTo>
                          <a:pt x="8" y="45"/>
                        </a:lnTo>
                        <a:lnTo>
                          <a:pt x="8" y="45"/>
                        </a:lnTo>
                        <a:lnTo>
                          <a:pt x="8" y="45"/>
                        </a:lnTo>
                        <a:lnTo>
                          <a:pt x="12" y="45"/>
                        </a:lnTo>
                        <a:lnTo>
                          <a:pt x="12" y="41"/>
                        </a:lnTo>
                        <a:lnTo>
                          <a:pt x="12" y="41"/>
                        </a:lnTo>
                        <a:lnTo>
                          <a:pt x="8" y="37"/>
                        </a:lnTo>
                        <a:lnTo>
                          <a:pt x="8" y="37"/>
                        </a:lnTo>
                        <a:lnTo>
                          <a:pt x="8" y="37"/>
                        </a:lnTo>
                        <a:lnTo>
                          <a:pt x="4" y="37"/>
                        </a:lnTo>
                        <a:lnTo>
                          <a:pt x="4" y="33"/>
                        </a:lnTo>
                        <a:lnTo>
                          <a:pt x="8" y="33"/>
                        </a:lnTo>
                        <a:lnTo>
                          <a:pt x="8" y="33"/>
                        </a:lnTo>
                        <a:lnTo>
                          <a:pt x="8" y="28"/>
                        </a:lnTo>
                        <a:lnTo>
                          <a:pt x="8" y="28"/>
                        </a:lnTo>
                        <a:lnTo>
                          <a:pt x="8" y="24"/>
                        </a:lnTo>
                        <a:lnTo>
                          <a:pt x="8" y="24"/>
                        </a:lnTo>
                        <a:lnTo>
                          <a:pt x="8" y="24"/>
                        </a:lnTo>
                        <a:lnTo>
                          <a:pt x="8" y="24"/>
                        </a:lnTo>
                        <a:lnTo>
                          <a:pt x="8" y="20"/>
                        </a:lnTo>
                        <a:lnTo>
                          <a:pt x="8" y="20"/>
                        </a:lnTo>
                        <a:lnTo>
                          <a:pt x="8" y="20"/>
                        </a:lnTo>
                        <a:lnTo>
                          <a:pt x="8" y="16"/>
                        </a:lnTo>
                        <a:lnTo>
                          <a:pt x="8" y="16"/>
                        </a:lnTo>
                        <a:lnTo>
                          <a:pt x="12" y="16"/>
                        </a:lnTo>
                        <a:lnTo>
                          <a:pt x="12" y="16"/>
                        </a:lnTo>
                        <a:lnTo>
                          <a:pt x="12" y="12"/>
                        </a:lnTo>
                        <a:lnTo>
                          <a:pt x="16" y="12"/>
                        </a:lnTo>
                        <a:lnTo>
                          <a:pt x="16" y="12"/>
                        </a:lnTo>
                        <a:lnTo>
                          <a:pt x="16" y="8"/>
                        </a:lnTo>
                        <a:lnTo>
                          <a:pt x="20" y="8"/>
                        </a:lnTo>
                        <a:lnTo>
                          <a:pt x="20" y="12"/>
                        </a:lnTo>
                        <a:lnTo>
                          <a:pt x="20" y="12"/>
                        </a:lnTo>
                        <a:lnTo>
                          <a:pt x="20" y="8"/>
                        </a:lnTo>
                        <a:lnTo>
                          <a:pt x="20" y="8"/>
                        </a:lnTo>
                        <a:lnTo>
                          <a:pt x="20" y="8"/>
                        </a:lnTo>
                        <a:lnTo>
                          <a:pt x="16" y="8"/>
                        </a:lnTo>
                        <a:lnTo>
                          <a:pt x="16" y="8"/>
                        </a:lnTo>
                        <a:lnTo>
                          <a:pt x="16" y="4"/>
                        </a:lnTo>
                        <a:lnTo>
                          <a:pt x="20" y="4"/>
                        </a:lnTo>
                        <a:lnTo>
                          <a:pt x="20" y="0"/>
                        </a:lnTo>
                        <a:lnTo>
                          <a:pt x="16" y="0"/>
                        </a:lnTo>
                        <a:lnTo>
                          <a:pt x="20" y="0"/>
                        </a:lnTo>
                        <a:lnTo>
                          <a:pt x="20" y="0"/>
                        </a:lnTo>
                        <a:lnTo>
                          <a:pt x="20" y="0"/>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925" name="Freeform 785">
                  <a:extLst>
                    <a:ext uri="{FF2B5EF4-FFF2-40B4-BE49-F238E27FC236}">
                      <a16:creationId xmlns:a16="http://schemas.microsoft.com/office/drawing/2014/main" id="{1F12816C-AE6A-4300-8869-35AF2349D1AA}"/>
                    </a:ext>
                  </a:extLst>
                </p:cNvPr>
                <p:cNvSpPr>
                  <a:spLocks noEditPoints="1"/>
                </p:cNvSpPr>
                <p:nvPr/>
              </p:nvSpPr>
              <p:spPr bwMode="gray">
                <a:xfrm>
                  <a:off x="13416" y="6760"/>
                  <a:ext cx="2462" cy="1147"/>
                </a:xfrm>
                <a:custGeom>
                  <a:avLst/>
                  <a:gdLst>
                    <a:gd name="T0" fmla="*/ 338 w 2462"/>
                    <a:gd name="T1" fmla="*/ 688 h 1147"/>
                    <a:gd name="T2" fmla="*/ 399 w 2462"/>
                    <a:gd name="T3" fmla="*/ 801 h 1147"/>
                    <a:gd name="T4" fmla="*/ 273 w 2462"/>
                    <a:gd name="T5" fmla="*/ 862 h 1147"/>
                    <a:gd name="T6" fmla="*/ 318 w 2462"/>
                    <a:gd name="T7" fmla="*/ 972 h 1147"/>
                    <a:gd name="T8" fmla="*/ 448 w 2462"/>
                    <a:gd name="T9" fmla="*/ 1021 h 1147"/>
                    <a:gd name="T10" fmla="*/ 598 w 2462"/>
                    <a:gd name="T11" fmla="*/ 818 h 1147"/>
                    <a:gd name="T12" fmla="*/ 729 w 2462"/>
                    <a:gd name="T13" fmla="*/ 769 h 1147"/>
                    <a:gd name="T14" fmla="*/ 773 w 2462"/>
                    <a:gd name="T15" fmla="*/ 757 h 1147"/>
                    <a:gd name="T16" fmla="*/ 786 w 2462"/>
                    <a:gd name="T17" fmla="*/ 769 h 1147"/>
                    <a:gd name="T18" fmla="*/ 790 w 2462"/>
                    <a:gd name="T19" fmla="*/ 749 h 1147"/>
                    <a:gd name="T20" fmla="*/ 798 w 2462"/>
                    <a:gd name="T21" fmla="*/ 732 h 1147"/>
                    <a:gd name="T22" fmla="*/ 818 w 2462"/>
                    <a:gd name="T23" fmla="*/ 740 h 1147"/>
                    <a:gd name="T24" fmla="*/ 822 w 2462"/>
                    <a:gd name="T25" fmla="*/ 753 h 1147"/>
                    <a:gd name="T26" fmla="*/ 822 w 2462"/>
                    <a:gd name="T27" fmla="*/ 765 h 1147"/>
                    <a:gd name="T28" fmla="*/ 822 w 2462"/>
                    <a:gd name="T29" fmla="*/ 773 h 1147"/>
                    <a:gd name="T30" fmla="*/ 835 w 2462"/>
                    <a:gd name="T31" fmla="*/ 781 h 1147"/>
                    <a:gd name="T32" fmla="*/ 839 w 2462"/>
                    <a:gd name="T33" fmla="*/ 814 h 1147"/>
                    <a:gd name="T34" fmla="*/ 855 w 2462"/>
                    <a:gd name="T35" fmla="*/ 854 h 1147"/>
                    <a:gd name="T36" fmla="*/ 1066 w 2462"/>
                    <a:gd name="T37" fmla="*/ 932 h 1147"/>
                    <a:gd name="T38" fmla="*/ 1176 w 2462"/>
                    <a:gd name="T39" fmla="*/ 1029 h 1147"/>
                    <a:gd name="T40" fmla="*/ 1302 w 2462"/>
                    <a:gd name="T41" fmla="*/ 1123 h 1147"/>
                    <a:gd name="T42" fmla="*/ 1404 w 2462"/>
                    <a:gd name="T43" fmla="*/ 1066 h 1147"/>
                    <a:gd name="T44" fmla="*/ 1547 w 2462"/>
                    <a:gd name="T45" fmla="*/ 989 h 1147"/>
                    <a:gd name="T46" fmla="*/ 1669 w 2462"/>
                    <a:gd name="T47" fmla="*/ 956 h 1147"/>
                    <a:gd name="T48" fmla="*/ 1815 w 2462"/>
                    <a:gd name="T49" fmla="*/ 980 h 1147"/>
                    <a:gd name="T50" fmla="*/ 2035 w 2462"/>
                    <a:gd name="T51" fmla="*/ 1029 h 1147"/>
                    <a:gd name="T52" fmla="*/ 2043 w 2462"/>
                    <a:gd name="T53" fmla="*/ 850 h 1147"/>
                    <a:gd name="T54" fmla="*/ 2177 w 2462"/>
                    <a:gd name="T55" fmla="*/ 814 h 1147"/>
                    <a:gd name="T56" fmla="*/ 2247 w 2462"/>
                    <a:gd name="T57" fmla="*/ 671 h 1147"/>
                    <a:gd name="T58" fmla="*/ 2356 w 2462"/>
                    <a:gd name="T59" fmla="*/ 598 h 1147"/>
                    <a:gd name="T60" fmla="*/ 2430 w 2462"/>
                    <a:gd name="T61" fmla="*/ 464 h 1147"/>
                    <a:gd name="T62" fmla="*/ 2275 w 2462"/>
                    <a:gd name="T63" fmla="*/ 399 h 1147"/>
                    <a:gd name="T64" fmla="*/ 2096 w 2462"/>
                    <a:gd name="T65" fmla="*/ 366 h 1147"/>
                    <a:gd name="T66" fmla="*/ 1986 w 2462"/>
                    <a:gd name="T67" fmla="*/ 321 h 1147"/>
                    <a:gd name="T68" fmla="*/ 1827 w 2462"/>
                    <a:gd name="T69" fmla="*/ 130 h 1147"/>
                    <a:gd name="T70" fmla="*/ 1718 w 2462"/>
                    <a:gd name="T71" fmla="*/ 134 h 1147"/>
                    <a:gd name="T72" fmla="*/ 1628 w 2462"/>
                    <a:gd name="T73" fmla="*/ 122 h 1147"/>
                    <a:gd name="T74" fmla="*/ 1477 w 2462"/>
                    <a:gd name="T75" fmla="*/ 89 h 1147"/>
                    <a:gd name="T76" fmla="*/ 1376 w 2462"/>
                    <a:gd name="T77" fmla="*/ 4 h 1147"/>
                    <a:gd name="T78" fmla="*/ 1217 w 2462"/>
                    <a:gd name="T79" fmla="*/ 57 h 1147"/>
                    <a:gd name="T80" fmla="*/ 1050 w 2462"/>
                    <a:gd name="T81" fmla="*/ 102 h 1147"/>
                    <a:gd name="T82" fmla="*/ 879 w 2462"/>
                    <a:gd name="T83" fmla="*/ 130 h 1147"/>
                    <a:gd name="T84" fmla="*/ 891 w 2462"/>
                    <a:gd name="T85" fmla="*/ 203 h 1147"/>
                    <a:gd name="T86" fmla="*/ 867 w 2462"/>
                    <a:gd name="T87" fmla="*/ 313 h 1147"/>
                    <a:gd name="T88" fmla="*/ 810 w 2462"/>
                    <a:gd name="T89" fmla="*/ 374 h 1147"/>
                    <a:gd name="T90" fmla="*/ 672 w 2462"/>
                    <a:gd name="T91" fmla="*/ 366 h 1147"/>
                    <a:gd name="T92" fmla="*/ 485 w 2462"/>
                    <a:gd name="T93" fmla="*/ 366 h 1147"/>
                    <a:gd name="T94" fmla="*/ 362 w 2462"/>
                    <a:gd name="T95" fmla="*/ 321 h 1147"/>
                    <a:gd name="T96" fmla="*/ 220 w 2462"/>
                    <a:gd name="T97" fmla="*/ 342 h 1147"/>
                    <a:gd name="T98" fmla="*/ 114 w 2462"/>
                    <a:gd name="T99" fmla="*/ 456 h 1147"/>
                    <a:gd name="T100" fmla="*/ 29 w 2462"/>
                    <a:gd name="T101" fmla="*/ 517 h 1147"/>
                    <a:gd name="T102" fmla="*/ 53 w 2462"/>
                    <a:gd name="T103" fmla="*/ 610 h 1147"/>
                    <a:gd name="T104" fmla="*/ 143 w 2462"/>
                    <a:gd name="T105" fmla="*/ 712 h 1147"/>
                    <a:gd name="T106" fmla="*/ 1730 w 2462"/>
                    <a:gd name="T107" fmla="*/ 692 h 1147"/>
                    <a:gd name="T108" fmla="*/ 1954 w 2462"/>
                    <a:gd name="T109" fmla="*/ 692 h 1147"/>
                    <a:gd name="T110" fmla="*/ 1803 w 2462"/>
                    <a:gd name="T111" fmla="*/ 708 h 1147"/>
                    <a:gd name="T112" fmla="*/ 1661 w 2462"/>
                    <a:gd name="T113" fmla="*/ 797 h 1147"/>
                    <a:gd name="T114" fmla="*/ 826 w 2462"/>
                    <a:gd name="T115" fmla="*/ 700 h 1147"/>
                    <a:gd name="T116" fmla="*/ 859 w 2462"/>
                    <a:gd name="T117" fmla="*/ 704 h 1147"/>
                    <a:gd name="T118" fmla="*/ 871 w 2462"/>
                    <a:gd name="T119" fmla="*/ 720 h 1147"/>
                    <a:gd name="T120" fmla="*/ 871 w 2462"/>
                    <a:gd name="T121" fmla="*/ 740 h 1147"/>
                    <a:gd name="T122" fmla="*/ 851 w 2462"/>
                    <a:gd name="T123" fmla="*/ 728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2" h="1147">
                      <a:moveTo>
                        <a:pt x="171" y="720"/>
                      </a:moveTo>
                      <a:lnTo>
                        <a:pt x="167" y="708"/>
                      </a:lnTo>
                      <a:lnTo>
                        <a:pt x="167" y="704"/>
                      </a:lnTo>
                      <a:lnTo>
                        <a:pt x="179" y="712"/>
                      </a:lnTo>
                      <a:lnTo>
                        <a:pt x="192" y="712"/>
                      </a:lnTo>
                      <a:lnTo>
                        <a:pt x="204" y="704"/>
                      </a:lnTo>
                      <a:lnTo>
                        <a:pt x="208" y="704"/>
                      </a:lnTo>
                      <a:lnTo>
                        <a:pt x="220" y="692"/>
                      </a:lnTo>
                      <a:lnTo>
                        <a:pt x="232" y="688"/>
                      </a:lnTo>
                      <a:lnTo>
                        <a:pt x="244" y="688"/>
                      </a:lnTo>
                      <a:lnTo>
                        <a:pt x="257" y="679"/>
                      </a:lnTo>
                      <a:lnTo>
                        <a:pt x="269" y="667"/>
                      </a:lnTo>
                      <a:lnTo>
                        <a:pt x="281" y="667"/>
                      </a:lnTo>
                      <a:lnTo>
                        <a:pt x="293" y="667"/>
                      </a:lnTo>
                      <a:lnTo>
                        <a:pt x="306" y="675"/>
                      </a:lnTo>
                      <a:lnTo>
                        <a:pt x="314" y="679"/>
                      </a:lnTo>
                      <a:lnTo>
                        <a:pt x="326" y="683"/>
                      </a:lnTo>
                      <a:lnTo>
                        <a:pt x="338" y="688"/>
                      </a:lnTo>
                      <a:lnTo>
                        <a:pt x="350" y="683"/>
                      </a:lnTo>
                      <a:lnTo>
                        <a:pt x="362" y="675"/>
                      </a:lnTo>
                      <a:lnTo>
                        <a:pt x="371" y="679"/>
                      </a:lnTo>
                      <a:lnTo>
                        <a:pt x="383" y="675"/>
                      </a:lnTo>
                      <a:lnTo>
                        <a:pt x="395" y="688"/>
                      </a:lnTo>
                      <a:lnTo>
                        <a:pt x="403" y="700"/>
                      </a:lnTo>
                      <a:lnTo>
                        <a:pt x="391" y="708"/>
                      </a:lnTo>
                      <a:lnTo>
                        <a:pt x="399" y="720"/>
                      </a:lnTo>
                      <a:lnTo>
                        <a:pt x="399" y="732"/>
                      </a:lnTo>
                      <a:lnTo>
                        <a:pt x="395" y="745"/>
                      </a:lnTo>
                      <a:lnTo>
                        <a:pt x="395" y="745"/>
                      </a:lnTo>
                      <a:lnTo>
                        <a:pt x="391" y="757"/>
                      </a:lnTo>
                      <a:lnTo>
                        <a:pt x="379" y="769"/>
                      </a:lnTo>
                      <a:lnTo>
                        <a:pt x="375" y="781"/>
                      </a:lnTo>
                      <a:lnTo>
                        <a:pt x="375" y="785"/>
                      </a:lnTo>
                      <a:lnTo>
                        <a:pt x="379" y="789"/>
                      </a:lnTo>
                      <a:lnTo>
                        <a:pt x="387" y="793"/>
                      </a:lnTo>
                      <a:lnTo>
                        <a:pt x="399" y="801"/>
                      </a:lnTo>
                      <a:lnTo>
                        <a:pt x="387" y="801"/>
                      </a:lnTo>
                      <a:lnTo>
                        <a:pt x="379" y="797"/>
                      </a:lnTo>
                      <a:lnTo>
                        <a:pt x="367" y="797"/>
                      </a:lnTo>
                      <a:lnTo>
                        <a:pt x="354" y="793"/>
                      </a:lnTo>
                      <a:lnTo>
                        <a:pt x="342" y="797"/>
                      </a:lnTo>
                      <a:lnTo>
                        <a:pt x="330" y="797"/>
                      </a:lnTo>
                      <a:lnTo>
                        <a:pt x="318" y="793"/>
                      </a:lnTo>
                      <a:lnTo>
                        <a:pt x="306" y="797"/>
                      </a:lnTo>
                      <a:lnTo>
                        <a:pt x="293" y="797"/>
                      </a:lnTo>
                      <a:lnTo>
                        <a:pt x="285" y="814"/>
                      </a:lnTo>
                      <a:lnTo>
                        <a:pt x="285" y="822"/>
                      </a:lnTo>
                      <a:lnTo>
                        <a:pt x="273" y="826"/>
                      </a:lnTo>
                      <a:lnTo>
                        <a:pt x="269" y="838"/>
                      </a:lnTo>
                      <a:lnTo>
                        <a:pt x="281" y="842"/>
                      </a:lnTo>
                      <a:lnTo>
                        <a:pt x="289" y="854"/>
                      </a:lnTo>
                      <a:lnTo>
                        <a:pt x="301" y="862"/>
                      </a:lnTo>
                      <a:lnTo>
                        <a:pt x="289" y="858"/>
                      </a:lnTo>
                      <a:lnTo>
                        <a:pt x="273" y="862"/>
                      </a:lnTo>
                      <a:lnTo>
                        <a:pt x="265" y="854"/>
                      </a:lnTo>
                      <a:lnTo>
                        <a:pt x="253" y="854"/>
                      </a:lnTo>
                      <a:lnTo>
                        <a:pt x="240" y="850"/>
                      </a:lnTo>
                      <a:lnTo>
                        <a:pt x="228" y="850"/>
                      </a:lnTo>
                      <a:lnTo>
                        <a:pt x="224" y="862"/>
                      </a:lnTo>
                      <a:lnTo>
                        <a:pt x="224" y="875"/>
                      </a:lnTo>
                      <a:lnTo>
                        <a:pt x="236" y="879"/>
                      </a:lnTo>
                      <a:lnTo>
                        <a:pt x="249" y="879"/>
                      </a:lnTo>
                      <a:lnTo>
                        <a:pt x="261" y="891"/>
                      </a:lnTo>
                      <a:lnTo>
                        <a:pt x="265" y="903"/>
                      </a:lnTo>
                      <a:lnTo>
                        <a:pt x="273" y="915"/>
                      </a:lnTo>
                      <a:lnTo>
                        <a:pt x="277" y="928"/>
                      </a:lnTo>
                      <a:lnTo>
                        <a:pt x="289" y="936"/>
                      </a:lnTo>
                      <a:lnTo>
                        <a:pt x="289" y="948"/>
                      </a:lnTo>
                      <a:lnTo>
                        <a:pt x="285" y="960"/>
                      </a:lnTo>
                      <a:lnTo>
                        <a:pt x="297" y="960"/>
                      </a:lnTo>
                      <a:lnTo>
                        <a:pt x="310" y="960"/>
                      </a:lnTo>
                      <a:lnTo>
                        <a:pt x="318" y="972"/>
                      </a:lnTo>
                      <a:lnTo>
                        <a:pt x="326" y="985"/>
                      </a:lnTo>
                      <a:lnTo>
                        <a:pt x="338" y="980"/>
                      </a:lnTo>
                      <a:lnTo>
                        <a:pt x="350" y="985"/>
                      </a:lnTo>
                      <a:lnTo>
                        <a:pt x="362" y="993"/>
                      </a:lnTo>
                      <a:lnTo>
                        <a:pt x="371" y="1005"/>
                      </a:lnTo>
                      <a:lnTo>
                        <a:pt x="367" y="1017"/>
                      </a:lnTo>
                      <a:lnTo>
                        <a:pt x="362" y="1029"/>
                      </a:lnTo>
                      <a:lnTo>
                        <a:pt x="354" y="1042"/>
                      </a:lnTo>
                      <a:lnTo>
                        <a:pt x="358" y="1054"/>
                      </a:lnTo>
                      <a:lnTo>
                        <a:pt x="354" y="1066"/>
                      </a:lnTo>
                      <a:lnTo>
                        <a:pt x="358" y="1062"/>
                      </a:lnTo>
                      <a:lnTo>
                        <a:pt x="371" y="1054"/>
                      </a:lnTo>
                      <a:lnTo>
                        <a:pt x="383" y="1042"/>
                      </a:lnTo>
                      <a:lnTo>
                        <a:pt x="395" y="1033"/>
                      </a:lnTo>
                      <a:lnTo>
                        <a:pt x="419" y="1025"/>
                      </a:lnTo>
                      <a:lnTo>
                        <a:pt x="432" y="1025"/>
                      </a:lnTo>
                      <a:lnTo>
                        <a:pt x="444" y="1021"/>
                      </a:lnTo>
                      <a:lnTo>
                        <a:pt x="448" y="1021"/>
                      </a:lnTo>
                      <a:lnTo>
                        <a:pt x="460" y="1021"/>
                      </a:lnTo>
                      <a:lnTo>
                        <a:pt x="472" y="1025"/>
                      </a:lnTo>
                      <a:lnTo>
                        <a:pt x="480" y="1033"/>
                      </a:lnTo>
                      <a:lnTo>
                        <a:pt x="493" y="1037"/>
                      </a:lnTo>
                      <a:lnTo>
                        <a:pt x="505" y="1050"/>
                      </a:lnTo>
                      <a:lnTo>
                        <a:pt x="509" y="1062"/>
                      </a:lnTo>
                      <a:lnTo>
                        <a:pt x="521" y="1074"/>
                      </a:lnTo>
                      <a:lnTo>
                        <a:pt x="529" y="1086"/>
                      </a:lnTo>
                      <a:lnTo>
                        <a:pt x="542" y="1098"/>
                      </a:lnTo>
                      <a:lnTo>
                        <a:pt x="542" y="1098"/>
                      </a:lnTo>
                      <a:lnTo>
                        <a:pt x="546" y="1098"/>
                      </a:lnTo>
                      <a:lnTo>
                        <a:pt x="546" y="1098"/>
                      </a:lnTo>
                      <a:lnTo>
                        <a:pt x="558" y="1098"/>
                      </a:lnTo>
                      <a:lnTo>
                        <a:pt x="570" y="1094"/>
                      </a:lnTo>
                      <a:lnTo>
                        <a:pt x="570" y="826"/>
                      </a:lnTo>
                      <a:lnTo>
                        <a:pt x="574" y="822"/>
                      </a:lnTo>
                      <a:lnTo>
                        <a:pt x="586" y="822"/>
                      </a:lnTo>
                      <a:lnTo>
                        <a:pt x="598" y="818"/>
                      </a:lnTo>
                      <a:lnTo>
                        <a:pt x="611" y="814"/>
                      </a:lnTo>
                      <a:lnTo>
                        <a:pt x="615" y="814"/>
                      </a:lnTo>
                      <a:lnTo>
                        <a:pt x="627" y="810"/>
                      </a:lnTo>
                      <a:lnTo>
                        <a:pt x="639" y="806"/>
                      </a:lnTo>
                      <a:lnTo>
                        <a:pt x="651" y="801"/>
                      </a:lnTo>
                      <a:lnTo>
                        <a:pt x="672" y="797"/>
                      </a:lnTo>
                      <a:lnTo>
                        <a:pt x="684" y="793"/>
                      </a:lnTo>
                      <a:lnTo>
                        <a:pt x="696" y="789"/>
                      </a:lnTo>
                      <a:lnTo>
                        <a:pt x="708" y="785"/>
                      </a:lnTo>
                      <a:lnTo>
                        <a:pt x="721" y="781"/>
                      </a:lnTo>
                      <a:lnTo>
                        <a:pt x="729" y="781"/>
                      </a:lnTo>
                      <a:lnTo>
                        <a:pt x="729" y="781"/>
                      </a:lnTo>
                      <a:lnTo>
                        <a:pt x="729" y="781"/>
                      </a:lnTo>
                      <a:lnTo>
                        <a:pt x="729" y="773"/>
                      </a:lnTo>
                      <a:lnTo>
                        <a:pt x="729" y="773"/>
                      </a:lnTo>
                      <a:lnTo>
                        <a:pt x="729" y="769"/>
                      </a:lnTo>
                      <a:lnTo>
                        <a:pt x="729" y="769"/>
                      </a:lnTo>
                      <a:lnTo>
                        <a:pt x="729" y="769"/>
                      </a:lnTo>
                      <a:lnTo>
                        <a:pt x="737" y="761"/>
                      </a:lnTo>
                      <a:lnTo>
                        <a:pt x="737" y="761"/>
                      </a:lnTo>
                      <a:lnTo>
                        <a:pt x="741" y="757"/>
                      </a:lnTo>
                      <a:lnTo>
                        <a:pt x="741" y="757"/>
                      </a:lnTo>
                      <a:lnTo>
                        <a:pt x="745" y="757"/>
                      </a:lnTo>
                      <a:lnTo>
                        <a:pt x="749" y="757"/>
                      </a:lnTo>
                      <a:lnTo>
                        <a:pt x="749" y="757"/>
                      </a:lnTo>
                      <a:lnTo>
                        <a:pt x="749" y="757"/>
                      </a:lnTo>
                      <a:lnTo>
                        <a:pt x="749" y="757"/>
                      </a:lnTo>
                      <a:lnTo>
                        <a:pt x="749" y="753"/>
                      </a:lnTo>
                      <a:lnTo>
                        <a:pt x="753" y="753"/>
                      </a:lnTo>
                      <a:lnTo>
                        <a:pt x="753" y="757"/>
                      </a:lnTo>
                      <a:lnTo>
                        <a:pt x="761" y="757"/>
                      </a:lnTo>
                      <a:lnTo>
                        <a:pt x="765" y="753"/>
                      </a:lnTo>
                      <a:lnTo>
                        <a:pt x="765" y="753"/>
                      </a:lnTo>
                      <a:lnTo>
                        <a:pt x="769" y="753"/>
                      </a:lnTo>
                      <a:lnTo>
                        <a:pt x="773" y="753"/>
                      </a:lnTo>
                      <a:lnTo>
                        <a:pt x="773" y="757"/>
                      </a:lnTo>
                      <a:lnTo>
                        <a:pt x="773" y="757"/>
                      </a:lnTo>
                      <a:lnTo>
                        <a:pt x="773" y="757"/>
                      </a:lnTo>
                      <a:lnTo>
                        <a:pt x="769" y="761"/>
                      </a:lnTo>
                      <a:lnTo>
                        <a:pt x="769" y="761"/>
                      </a:lnTo>
                      <a:lnTo>
                        <a:pt x="769" y="761"/>
                      </a:lnTo>
                      <a:lnTo>
                        <a:pt x="765" y="765"/>
                      </a:lnTo>
                      <a:lnTo>
                        <a:pt x="765" y="765"/>
                      </a:lnTo>
                      <a:lnTo>
                        <a:pt x="765" y="769"/>
                      </a:lnTo>
                      <a:lnTo>
                        <a:pt x="765" y="769"/>
                      </a:lnTo>
                      <a:lnTo>
                        <a:pt x="769" y="769"/>
                      </a:lnTo>
                      <a:lnTo>
                        <a:pt x="773" y="769"/>
                      </a:lnTo>
                      <a:lnTo>
                        <a:pt x="778" y="769"/>
                      </a:lnTo>
                      <a:lnTo>
                        <a:pt x="778" y="769"/>
                      </a:lnTo>
                      <a:lnTo>
                        <a:pt x="778" y="773"/>
                      </a:lnTo>
                      <a:lnTo>
                        <a:pt x="782" y="773"/>
                      </a:lnTo>
                      <a:lnTo>
                        <a:pt x="782" y="769"/>
                      </a:lnTo>
                      <a:lnTo>
                        <a:pt x="782" y="769"/>
                      </a:lnTo>
                      <a:lnTo>
                        <a:pt x="786" y="769"/>
                      </a:lnTo>
                      <a:lnTo>
                        <a:pt x="786" y="769"/>
                      </a:lnTo>
                      <a:lnTo>
                        <a:pt x="786" y="769"/>
                      </a:lnTo>
                      <a:lnTo>
                        <a:pt x="786" y="769"/>
                      </a:lnTo>
                      <a:lnTo>
                        <a:pt x="786" y="769"/>
                      </a:lnTo>
                      <a:lnTo>
                        <a:pt x="786" y="769"/>
                      </a:lnTo>
                      <a:lnTo>
                        <a:pt x="786" y="765"/>
                      </a:lnTo>
                      <a:lnTo>
                        <a:pt x="786" y="765"/>
                      </a:lnTo>
                      <a:lnTo>
                        <a:pt x="790" y="765"/>
                      </a:lnTo>
                      <a:lnTo>
                        <a:pt x="790" y="761"/>
                      </a:lnTo>
                      <a:lnTo>
                        <a:pt x="790" y="757"/>
                      </a:lnTo>
                      <a:lnTo>
                        <a:pt x="794" y="757"/>
                      </a:lnTo>
                      <a:lnTo>
                        <a:pt x="794" y="757"/>
                      </a:lnTo>
                      <a:lnTo>
                        <a:pt x="794" y="753"/>
                      </a:lnTo>
                      <a:lnTo>
                        <a:pt x="794" y="753"/>
                      </a:lnTo>
                      <a:lnTo>
                        <a:pt x="794" y="753"/>
                      </a:lnTo>
                      <a:lnTo>
                        <a:pt x="790" y="749"/>
                      </a:lnTo>
                      <a:lnTo>
                        <a:pt x="794" y="749"/>
                      </a:lnTo>
                      <a:lnTo>
                        <a:pt x="790" y="749"/>
                      </a:lnTo>
                      <a:lnTo>
                        <a:pt x="794" y="749"/>
                      </a:lnTo>
                      <a:lnTo>
                        <a:pt x="794" y="745"/>
                      </a:lnTo>
                      <a:lnTo>
                        <a:pt x="794" y="745"/>
                      </a:lnTo>
                      <a:lnTo>
                        <a:pt x="790" y="745"/>
                      </a:lnTo>
                      <a:lnTo>
                        <a:pt x="790" y="740"/>
                      </a:lnTo>
                      <a:lnTo>
                        <a:pt x="786" y="740"/>
                      </a:lnTo>
                      <a:lnTo>
                        <a:pt x="786" y="736"/>
                      </a:lnTo>
                      <a:lnTo>
                        <a:pt x="782" y="732"/>
                      </a:lnTo>
                      <a:lnTo>
                        <a:pt x="782" y="732"/>
                      </a:lnTo>
                      <a:lnTo>
                        <a:pt x="782" y="732"/>
                      </a:lnTo>
                      <a:lnTo>
                        <a:pt x="782" y="728"/>
                      </a:lnTo>
                      <a:lnTo>
                        <a:pt x="782" y="728"/>
                      </a:lnTo>
                      <a:lnTo>
                        <a:pt x="786" y="728"/>
                      </a:lnTo>
                      <a:lnTo>
                        <a:pt x="786" y="728"/>
                      </a:lnTo>
                      <a:lnTo>
                        <a:pt x="790" y="728"/>
                      </a:lnTo>
                      <a:lnTo>
                        <a:pt x="794" y="728"/>
                      </a:lnTo>
                      <a:lnTo>
                        <a:pt x="798" y="728"/>
                      </a:lnTo>
                      <a:lnTo>
                        <a:pt x="798" y="732"/>
                      </a:lnTo>
                      <a:lnTo>
                        <a:pt x="798" y="732"/>
                      </a:lnTo>
                      <a:lnTo>
                        <a:pt x="802" y="736"/>
                      </a:lnTo>
                      <a:lnTo>
                        <a:pt x="802" y="740"/>
                      </a:lnTo>
                      <a:lnTo>
                        <a:pt x="802" y="740"/>
                      </a:lnTo>
                      <a:lnTo>
                        <a:pt x="802" y="740"/>
                      </a:lnTo>
                      <a:lnTo>
                        <a:pt x="802" y="745"/>
                      </a:lnTo>
                      <a:lnTo>
                        <a:pt x="802" y="745"/>
                      </a:lnTo>
                      <a:lnTo>
                        <a:pt x="802" y="745"/>
                      </a:lnTo>
                      <a:lnTo>
                        <a:pt x="798" y="749"/>
                      </a:lnTo>
                      <a:lnTo>
                        <a:pt x="798" y="749"/>
                      </a:lnTo>
                      <a:lnTo>
                        <a:pt x="798" y="749"/>
                      </a:lnTo>
                      <a:lnTo>
                        <a:pt x="802" y="749"/>
                      </a:lnTo>
                      <a:lnTo>
                        <a:pt x="806" y="749"/>
                      </a:lnTo>
                      <a:lnTo>
                        <a:pt x="806" y="745"/>
                      </a:lnTo>
                      <a:lnTo>
                        <a:pt x="810" y="745"/>
                      </a:lnTo>
                      <a:lnTo>
                        <a:pt x="810" y="745"/>
                      </a:lnTo>
                      <a:lnTo>
                        <a:pt x="814" y="745"/>
                      </a:lnTo>
                      <a:lnTo>
                        <a:pt x="818" y="740"/>
                      </a:lnTo>
                      <a:lnTo>
                        <a:pt x="822" y="740"/>
                      </a:lnTo>
                      <a:lnTo>
                        <a:pt x="822" y="745"/>
                      </a:lnTo>
                      <a:lnTo>
                        <a:pt x="826" y="745"/>
                      </a:lnTo>
                      <a:lnTo>
                        <a:pt x="830" y="745"/>
                      </a:lnTo>
                      <a:lnTo>
                        <a:pt x="830" y="745"/>
                      </a:lnTo>
                      <a:lnTo>
                        <a:pt x="830" y="749"/>
                      </a:lnTo>
                      <a:lnTo>
                        <a:pt x="830" y="749"/>
                      </a:lnTo>
                      <a:lnTo>
                        <a:pt x="830" y="749"/>
                      </a:lnTo>
                      <a:lnTo>
                        <a:pt x="830" y="749"/>
                      </a:lnTo>
                      <a:lnTo>
                        <a:pt x="830" y="749"/>
                      </a:lnTo>
                      <a:lnTo>
                        <a:pt x="830" y="749"/>
                      </a:lnTo>
                      <a:lnTo>
                        <a:pt x="830" y="753"/>
                      </a:lnTo>
                      <a:lnTo>
                        <a:pt x="830" y="753"/>
                      </a:lnTo>
                      <a:lnTo>
                        <a:pt x="830" y="753"/>
                      </a:lnTo>
                      <a:lnTo>
                        <a:pt x="830" y="753"/>
                      </a:lnTo>
                      <a:lnTo>
                        <a:pt x="830" y="753"/>
                      </a:lnTo>
                      <a:lnTo>
                        <a:pt x="826" y="753"/>
                      </a:lnTo>
                      <a:lnTo>
                        <a:pt x="822" y="753"/>
                      </a:lnTo>
                      <a:lnTo>
                        <a:pt x="822" y="757"/>
                      </a:lnTo>
                      <a:lnTo>
                        <a:pt x="814" y="757"/>
                      </a:lnTo>
                      <a:lnTo>
                        <a:pt x="814" y="757"/>
                      </a:lnTo>
                      <a:lnTo>
                        <a:pt x="814" y="757"/>
                      </a:lnTo>
                      <a:lnTo>
                        <a:pt x="818" y="757"/>
                      </a:lnTo>
                      <a:lnTo>
                        <a:pt x="822" y="757"/>
                      </a:lnTo>
                      <a:lnTo>
                        <a:pt x="830" y="757"/>
                      </a:lnTo>
                      <a:lnTo>
                        <a:pt x="830" y="757"/>
                      </a:lnTo>
                      <a:lnTo>
                        <a:pt x="835" y="761"/>
                      </a:lnTo>
                      <a:lnTo>
                        <a:pt x="830" y="761"/>
                      </a:lnTo>
                      <a:lnTo>
                        <a:pt x="835" y="765"/>
                      </a:lnTo>
                      <a:lnTo>
                        <a:pt x="830" y="765"/>
                      </a:lnTo>
                      <a:lnTo>
                        <a:pt x="826" y="765"/>
                      </a:lnTo>
                      <a:lnTo>
                        <a:pt x="822" y="761"/>
                      </a:lnTo>
                      <a:lnTo>
                        <a:pt x="822" y="765"/>
                      </a:lnTo>
                      <a:lnTo>
                        <a:pt x="822" y="765"/>
                      </a:lnTo>
                      <a:lnTo>
                        <a:pt x="822" y="765"/>
                      </a:lnTo>
                      <a:lnTo>
                        <a:pt x="822" y="765"/>
                      </a:lnTo>
                      <a:lnTo>
                        <a:pt x="822" y="765"/>
                      </a:lnTo>
                      <a:lnTo>
                        <a:pt x="826" y="765"/>
                      </a:lnTo>
                      <a:lnTo>
                        <a:pt x="830" y="769"/>
                      </a:lnTo>
                      <a:lnTo>
                        <a:pt x="830" y="769"/>
                      </a:lnTo>
                      <a:lnTo>
                        <a:pt x="830" y="769"/>
                      </a:lnTo>
                      <a:lnTo>
                        <a:pt x="830" y="769"/>
                      </a:lnTo>
                      <a:lnTo>
                        <a:pt x="830" y="769"/>
                      </a:lnTo>
                      <a:lnTo>
                        <a:pt x="830" y="769"/>
                      </a:lnTo>
                      <a:lnTo>
                        <a:pt x="835" y="773"/>
                      </a:lnTo>
                      <a:lnTo>
                        <a:pt x="835" y="773"/>
                      </a:lnTo>
                      <a:lnTo>
                        <a:pt x="835" y="773"/>
                      </a:lnTo>
                      <a:lnTo>
                        <a:pt x="835" y="773"/>
                      </a:lnTo>
                      <a:lnTo>
                        <a:pt x="835" y="773"/>
                      </a:lnTo>
                      <a:lnTo>
                        <a:pt x="830" y="777"/>
                      </a:lnTo>
                      <a:lnTo>
                        <a:pt x="830" y="777"/>
                      </a:lnTo>
                      <a:lnTo>
                        <a:pt x="826" y="777"/>
                      </a:lnTo>
                      <a:lnTo>
                        <a:pt x="822" y="777"/>
                      </a:lnTo>
                      <a:lnTo>
                        <a:pt x="822" y="773"/>
                      </a:lnTo>
                      <a:lnTo>
                        <a:pt x="818" y="773"/>
                      </a:lnTo>
                      <a:lnTo>
                        <a:pt x="810" y="773"/>
                      </a:lnTo>
                      <a:lnTo>
                        <a:pt x="806" y="773"/>
                      </a:lnTo>
                      <a:lnTo>
                        <a:pt x="802" y="777"/>
                      </a:lnTo>
                      <a:lnTo>
                        <a:pt x="798" y="777"/>
                      </a:lnTo>
                      <a:lnTo>
                        <a:pt x="798" y="781"/>
                      </a:lnTo>
                      <a:lnTo>
                        <a:pt x="798" y="781"/>
                      </a:lnTo>
                      <a:lnTo>
                        <a:pt x="802" y="785"/>
                      </a:lnTo>
                      <a:lnTo>
                        <a:pt x="806" y="785"/>
                      </a:lnTo>
                      <a:lnTo>
                        <a:pt x="810" y="781"/>
                      </a:lnTo>
                      <a:lnTo>
                        <a:pt x="814" y="781"/>
                      </a:lnTo>
                      <a:lnTo>
                        <a:pt x="818" y="781"/>
                      </a:lnTo>
                      <a:lnTo>
                        <a:pt x="818" y="777"/>
                      </a:lnTo>
                      <a:lnTo>
                        <a:pt x="822" y="777"/>
                      </a:lnTo>
                      <a:lnTo>
                        <a:pt x="826" y="781"/>
                      </a:lnTo>
                      <a:lnTo>
                        <a:pt x="830" y="781"/>
                      </a:lnTo>
                      <a:lnTo>
                        <a:pt x="835" y="781"/>
                      </a:lnTo>
                      <a:lnTo>
                        <a:pt x="835" y="781"/>
                      </a:lnTo>
                      <a:lnTo>
                        <a:pt x="835" y="785"/>
                      </a:lnTo>
                      <a:lnTo>
                        <a:pt x="839" y="785"/>
                      </a:lnTo>
                      <a:lnTo>
                        <a:pt x="839" y="785"/>
                      </a:lnTo>
                      <a:lnTo>
                        <a:pt x="839" y="785"/>
                      </a:lnTo>
                      <a:lnTo>
                        <a:pt x="839" y="785"/>
                      </a:lnTo>
                      <a:lnTo>
                        <a:pt x="839" y="789"/>
                      </a:lnTo>
                      <a:lnTo>
                        <a:pt x="839" y="789"/>
                      </a:lnTo>
                      <a:lnTo>
                        <a:pt x="839" y="789"/>
                      </a:lnTo>
                      <a:lnTo>
                        <a:pt x="835" y="789"/>
                      </a:lnTo>
                      <a:lnTo>
                        <a:pt x="835" y="793"/>
                      </a:lnTo>
                      <a:lnTo>
                        <a:pt x="839" y="793"/>
                      </a:lnTo>
                      <a:lnTo>
                        <a:pt x="839" y="797"/>
                      </a:lnTo>
                      <a:lnTo>
                        <a:pt x="839" y="797"/>
                      </a:lnTo>
                      <a:lnTo>
                        <a:pt x="839" y="801"/>
                      </a:lnTo>
                      <a:lnTo>
                        <a:pt x="839" y="801"/>
                      </a:lnTo>
                      <a:lnTo>
                        <a:pt x="839" y="810"/>
                      </a:lnTo>
                      <a:lnTo>
                        <a:pt x="839" y="810"/>
                      </a:lnTo>
                      <a:lnTo>
                        <a:pt x="839" y="814"/>
                      </a:lnTo>
                      <a:lnTo>
                        <a:pt x="839" y="818"/>
                      </a:lnTo>
                      <a:lnTo>
                        <a:pt x="835" y="818"/>
                      </a:lnTo>
                      <a:lnTo>
                        <a:pt x="835" y="818"/>
                      </a:lnTo>
                      <a:lnTo>
                        <a:pt x="839" y="826"/>
                      </a:lnTo>
                      <a:lnTo>
                        <a:pt x="843" y="826"/>
                      </a:lnTo>
                      <a:lnTo>
                        <a:pt x="843" y="830"/>
                      </a:lnTo>
                      <a:lnTo>
                        <a:pt x="847" y="830"/>
                      </a:lnTo>
                      <a:lnTo>
                        <a:pt x="847" y="834"/>
                      </a:lnTo>
                      <a:lnTo>
                        <a:pt x="851" y="834"/>
                      </a:lnTo>
                      <a:lnTo>
                        <a:pt x="851" y="838"/>
                      </a:lnTo>
                      <a:lnTo>
                        <a:pt x="855" y="842"/>
                      </a:lnTo>
                      <a:lnTo>
                        <a:pt x="855" y="846"/>
                      </a:lnTo>
                      <a:lnTo>
                        <a:pt x="855" y="846"/>
                      </a:lnTo>
                      <a:lnTo>
                        <a:pt x="855" y="846"/>
                      </a:lnTo>
                      <a:lnTo>
                        <a:pt x="855" y="850"/>
                      </a:lnTo>
                      <a:lnTo>
                        <a:pt x="855" y="850"/>
                      </a:lnTo>
                      <a:lnTo>
                        <a:pt x="855" y="854"/>
                      </a:lnTo>
                      <a:lnTo>
                        <a:pt x="855" y="854"/>
                      </a:lnTo>
                      <a:lnTo>
                        <a:pt x="851" y="854"/>
                      </a:lnTo>
                      <a:lnTo>
                        <a:pt x="851" y="854"/>
                      </a:lnTo>
                      <a:lnTo>
                        <a:pt x="859" y="858"/>
                      </a:lnTo>
                      <a:lnTo>
                        <a:pt x="867" y="867"/>
                      </a:lnTo>
                      <a:lnTo>
                        <a:pt x="879" y="879"/>
                      </a:lnTo>
                      <a:lnTo>
                        <a:pt x="883" y="883"/>
                      </a:lnTo>
                      <a:lnTo>
                        <a:pt x="896" y="895"/>
                      </a:lnTo>
                      <a:lnTo>
                        <a:pt x="904" y="907"/>
                      </a:lnTo>
                      <a:lnTo>
                        <a:pt x="928" y="932"/>
                      </a:lnTo>
                      <a:lnTo>
                        <a:pt x="936" y="936"/>
                      </a:lnTo>
                      <a:lnTo>
                        <a:pt x="936" y="936"/>
                      </a:lnTo>
                      <a:lnTo>
                        <a:pt x="953" y="936"/>
                      </a:lnTo>
                      <a:lnTo>
                        <a:pt x="965" y="932"/>
                      </a:lnTo>
                      <a:lnTo>
                        <a:pt x="989" y="928"/>
                      </a:lnTo>
                      <a:lnTo>
                        <a:pt x="1001" y="928"/>
                      </a:lnTo>
                      <a:lnTo>
                        <a:pt x="1014" y="928"/>
                      </a:lnTo>
                      <a:lnTo>
                        <a:pt x="1054" y="932"/>
                      </a:lnTo>
                      <a:lnTo>
                        <a:pt x="1066" y="932"/>
                      </a:lnTo>
                      <a:lnTo>
                        <a:pt x="1075" y="932"/>
                      </a:lnTo>
                      <a:lnTo>
                        <a:pt x="1091" y="928"/>
                      </a:lnTo>
                      <a:lnTo>
                        <a:pt x="1103" y="924"/>
                      </a:lnTo>
                      <a:lnTo>
                        <a:pt x="1115" y="924"/>
                      </a:lnTo>
                      <a:lnTo>
                        <a:pt x="1115" y="924"/>
                      </a:lnTo>
                      <a:lnTo>
                        <a:pt x="1128" y="936"/>
                      </a:lnTo>
                      <a:lnTo>
                        <a:pt x="1140" y="944"/>
                      </a:lnTo>
                      <a:lnTo>
                        <a:pt x="1152" y="956"/>
                      </a:lnTo>
                      <a:lnTo>
                        <a:pt x="1156" y="968"/>
                      </a:lnTo>
                      <a:lnTo>
                        <a:pt x="1168" y="980"/>
                      </a:lnTo>
                      <a:lnTo>
                        <a:pt x="1180" y="980"/>
                      </a:lnTo>
                      <a:lnTo>
                        <a:pt x="1180" y="989"/>
                      </a:lnTo>
                      <a:lnTo>
                        <a:pt x="1180" y="1001"/>
                      </a:lnTo>
                      <a:lnTo>
                        <a:pt x="1180" y="1013"/>
                      </a:lnTo>
                      <a:lnTo>
                        <a:pt x="1176" y="1017"/>
                      </a:lnTo>
                      <a:lnTo>
                        <a:pt x="1180" y="1013"/>
                      </a:lnTo>
                      <a:lnTo>
                        <a:pt x="1176" y="1013"/>
                      </a:lnTo>
                      <a:lnTo>
                        <a:pt x="1176" y="1029"/>
                      </a:lnTo>
                      <a:lnTo>
                        <a:pt x="1176" y="1037"/>
                      </a:lnTo>
                      <a:lnTo>
                        <a:pt x="1205" y="1042"/>
                      </a:lnTo>
                      <a:lnTo>
                        <a:pt x="1205" y="1062"/>
                      </a:lnTo>
                      <a:lnTo>
                        <a:pt x="1213" y="1090"/>
                      </a:lnTo>
                      <a:lnTo>
                        <a:pt x="1217" y="1094"/>
                      </a:lnTo>
                      <a:lnTo>
                        <a:pt x="1221" y="1107"/>
                      </a:lnTo>
                      <a:lnTo>
                        <a:pt x="1233" y="1107"/>
                      </a:lnTo>
                      <a:lnTo>
                        <a:pt x="1246" y="1107"/>
                      </a:lnTo>
                      <a:lnTo>
                        <a:pt x="1258" y="1107"/>
                      </a:lnTo>
                      <a:lnTo>
                        <a:pt x="1270" y="1107"/>
                      </a:lnTo>
                      <a:lnTo>
                        <a:pt x="1282" y="1103"/>
                      </a:lnTo>
                      <a:lnTo>
                        <a:pt x="1290" y="1107"/>
                      </a:lnTo>
                      <a:lnTo>
                        <a:pt x="1290" y="1103"/>
                      </a:lnTo>
                      <a:lnTo>
                        <a:pt x="1290" y="1103"/>
                      </a:lnTo>
                      <a:lnTo>
                        <a:pt x="1302" y="1115"/>
                      </a:lnTo>
                      <a:lnTo>
                        <a:pt x="1302" y="1115"/>
                      </a:lnTo>
                      <a:lnTo>
                        <a:pt x="1302" y="1123"/>
                      </a:lnTo>
                      <a:lnTo>
                        <a:pt x="1302" y="1123"/>
                      </a:lnTo>
                      <a:lnTo>
                        <a:pt x="1302" y="1127"/>
                      </a:lnTo>
                      <a:lnTo>
                        <a:pt x="1307" y="1139"/>
                      </a:lnTo>
                      <a:lnTo>
                        <a:pt x="1307" y="1139"/>
                      </a:lnTo>
                      <a:lnTo>
                        <a:pt x="1311" y="1139"/>
                      </a:lnTo>
                      <a:lnTo>
                        <a:pt x="1323" y="1143"/>
                      </a:lnTo>
                      <a:lnTo>
                        <a:pt x="1335" y="1147"/>
                      </a:lnTo>
                      <a:lnTo>
                        <a:pt x="1331" y="1135"/>
                      </a:lnTo>
                      <a:lnTo>
                        <a:pt x="1331" y="1131"/>
                      </a:lnTo>
                      <a:lnTo>
                        <a:pt x="1331" y="1127"/>
                      </a:lnTo>
                      <a:lnTo>
                        <a:pt x="1335" y="1123"/>
                      </a:lnTo>
                      <a:lnTo>
                        <a:pt x="1339" y="1119"/>
                      </a:lnTo>
                      <a:lnTo>
                        <a:pt x="1351" y="1107"/>
                      </a:lnTo>
                      <a:lnTo>
                        <a:pt x="1359" y="1094"/>
                      </a:lnTo>
                      <a:lnTo>
                        <a:pt x="1368" y="1086"/>
                      </a:lnTo>
                      <a:lnTo>
                        <a:pt x="1376" y="1082"/>
                      </a:lnTo>
                      <a:lnTo>
                        <a:pt x="1384" y="1078"/>
                      </a:lnTo>
                      <a:lnTo>
                        <a:pt x="1392" y="1070"/>
                      </a:lnTo>
                      <a:lnTo>
                        <a:pt x="1404" y="1066"/>
                      </a:lnTo>
                      <a:lnTo>
                        <a:pt x="1416" y="1062"/>
                      </a:lnTo>
                      <a:lnTo>
                        <a:pt x="1420" y="1062"/>
                      </a:lnTo>
                      <a:lnTo>
                        <a:pt x="1433" y="1050"/>
                      </a:lnTo>
                      <a:lnTo>
                        <a:pt x="1445" y="1037"/>
                      </a:lnTo>
                      <a:lnTo>
                        <a:pt x="1453" y="1042"/>
                      </a:lnTo>
                      <a:lnTo>
                        <a:pt x="1461" y="1029"/>
                      </a:lnTo>
                      <a:lnTo>
                        <a:pt x="1473" y="1025"/>
                      </a:lnTo>
                      <a:lnTo>
                        <a:pt x="1469" y="1021"/>
                      </a:lnTo>
                      <a:lnTo>
                        <a:pt x="1473" y="1013"/>
                      </a:lnTo>
                      <a:lnTo>
                        <a:pt x="1482" y="1001"/>
                      </a:lnTo>
                      <a:lnTo>
                        <a:pt x="1486" y="997"/>
                      </a:lnTo>
                      <a:lnTo>
                        <a:pt x="1494" y="989"/>
                      </a:lnTo>
                      <a:lnTo>
                        <a:pt x="1494" y="989"/>
                      </a:lnTo>
                      <a:lnTo>
                        <a:pt x="1506" y="989"/>
                      </a:lnTo>
                      <a:lnTo>
                        <a:pt x="1514" y="989"/>
                      </a:lnTo>
                      <a:lnTo>
                        <a:pt x="1522" y="985"/>
                      </a:lnTo>
                      <a:lnTo>
                        <a:pt x="1534" y="985"/>
                      </a:lnTo>
                      <a:lnTo>
                        <a:pt x="1547" y="989"/>
                      </a:lnTo>
                      <a:lnTo>
                        <a:pt x="1559" y="989"/>
                      </a:lnTo>
                      <a:lnTo>
                        <a:pt x="1567" y="997"/>
                      </a:lnTo>
                      <a:lnTo>
                        <a:pt x="1579" y="997"/>
                      </a:lnTo>
                      <a:lnTo>
                        <a:pt x="1591" y="1005"/>
                      </a:lnTo>
                      <a:lnTo>
                        <a:pt x="1604" y="1005"/>
                      </a:lnTo>
                      <a:lnTo>
                        <a:pt x="1616" y="1009"/>
                      </a:lnTo>
                      <a:lnTo>
                        <a:pt x="1628" y="1013"/>
                      </a:lnTo>
                      <a:lnTo>
                        <a:pt x="1628" y="1013"/>
                      </a:lnTo>
                      <a:lnTo>
                        <a:pt x="1624" y="1001"/>
                      </a:lnTo>
                      <a:lnTo>
                        <a:pt x="1628" y="989"/>
                      </a:lnTo>
                      <a:lnTo>
                        <a:pt x="1628" y="985"/>
                      </a:lnTo>
                      <a:lnTo>
                        <a:pt x="1628" y="980"/>
                      </a:lnTo>
                      <a:lnTo>
                        <a:pt x="1632" y="968"/>
                      </a:lnTo>
                      <a:lnTo>
                        <a:pt x="1636" y="968"/>
                      </a:lnTo>
                      <a:lnTo>
                        <a:pt x="1648" y="964"/>
                      </a:lnTo>
                      <a:lnTo>
                        <a:pt x="1652" y="960"/>
                      </a:lnTo>
                      <a:lnTo>
                        <a:pt x="1657" y="956"/>
                      </a:lnTo>
                      <a:lnTo>
                        <a:pt x="1669" y="956"/>
                      </a:lnTo>
                      <a:lnTo>
                        <a:pt x="1673" y="956"/>
                      </a:lnTo>
                      <a:lnTo>
                        <a:pt x="1669" y="952"/>
                      </a:lnTo>
                      <a:lnTo>
                        <a:pt x="1673" y="952"/>
                      </a:lnTo>
                      <a:lnTo>
                        <a:pt x="1677" y="956"/>
                      </a:lnTo>
                      <a:lnTo>
                        <a:pt x="1685" y="960"/>
                      </a:lnTo>
                      <a:lnTo>
                        <a:pt x="1697" y="968"/>
                      </a:lnTo>
                      <a:lnTo>
                        <a:pt x="1705" y="972"/>
                      </a:lnTo>
                      <a:lnTo>
                        <a:pt x="1718" y="976"/>
                      </a:lnTo>
                      <a:lnTo>
                        <a:pt x="1722" y="980"/>
                      </a:lnTo>
                      <a:lnTo>
                        <a:pt x="1734" y="985"/>
                      </a:lnTo>
                      <a:lnTo>
                        <a:pt x="1746" y="985"/>
                      </a:lnTo>
                      <a:lnTo>
                        <a:pt x="1758" y="989"/>
                      </a:lnTo>
                      <a:lnTo>
                        <a:pt x="1766" y="976"/>
                      </a:lnTo>
                      <a:lnTo>
                        <a:pt x="1766" y="976"/>
                      </a:lnTo>
                      <a:lnTo>
                        <a:pt x="1779" y="980"/>
                      </a:lnTo>
                      <a:lnTo>
                        <a:pt x="1791" y="976"/>
                      </a:lnTo>
                      <a:lnTo>
                        <a:pt x="1803" y="980"/>
                      </a:lnTo>
                      <a:lnTo>
                        <a:pt x="1815" y="980"/>
                      </a:lnTo>
                      <a:lnTo>
                        <a:pt x="1827" y="976"/>
                      </a:lnTo>
                      <a:lnTo>
                        <a:pt x="1840" y="972"/>
                      </a:lnTo>
                      <a:lnTo>
                        <a:pt x="1852" y="980"/>
                      </a:lnTo>
                      <a:lnTo>
                        <a:pt x="1880" y="980"/>
                      </a:lnTo>
                      <a:lnTo>
                        <a:pt x="1893" y="980"/>
                      </a:lnTo>
                      <a:lnTo>
                        <a:pt x="1905" y="985"/>
                      </a:lnTo>
                      <a:lnTo>
                        <a:pt x="1917" y="980"/>
                      </a:lnTo>
                      <a:lnTo>
                        <a:pt x="1929" y="980"/>
                      </a:lnTo>
                      <a:lnTo>
                        <a:pt x="1941" y="989"/>
                      </a:lnTo>
                      <a:lnTo>
                        <a:pt x="1954" y="989"/>
                      </a:lnTo>
                      <a:lnTo>
                        <a:pt x="1966" y="989"/>
                      </a:lnTo>
                      <a:lnTo>
                        <a:pt x="1970" y="997"/>
                      </a:lnTo>
                      <a:lnTo>
                        <a:pt x="1982" y="1005"/>
                      </a:lnTo>
                      <a:lnTo>
                        <a:pt x="1994" y="1013"/>
                      </a:lnTo>
                      <a:lnTo>
                        <a:pt x="2006" y="1013"/>
                      </a:lnTo>
                      <a:lnTo>
                        <a:pt x="2019" y="1017"/>
                      </a:lnTo>
                      <a:lnTo>
                        <a:pt x="2031" y="1029"/>
                      </a:lnTo>
                      <a:lnTo>
                        <a:pt x="2035" y="1029"/>
                      </a:lnTo>
                      <a:lnTo>
                        <a:pt x="2035" y="1021"/>
                      </a:lnTo>
                      <a:lnTo>
                        <a:pt x="2035" y="1013"/>
                      </a:lnTo>
                      <a:lnTo>
                        <a:pt x="2031" y="1001"/>
                      </a:lnTo>
                      <a:lnTo>
                        <a:pt x="2035" y="989"/>
                      </a:lnTo>
                      <a:lnTo>
                        <a:pt x="2035" y="985"/>
                      </a:lnTo>
                      <a:lnTo>
                        <a:pt x="2047" y="985"/>
                      </a:lnTo>
                      <a:lnTo>
                        <a:pt x="2055" y="980"/>
                      </a:lnTo>
                      <a:lnTo>
                        <a:pt x="2043" y="968"/>
                      </a:lnTo>
                      <a:lnTo>
                        <a:pt x="2055" y="964"/>
                      </a:lnTo>
                      <a:lnTo>
                        <a:pt x="2068" y="964"/>
                      </a:lnTo>
                      <a:lnTo>
                        <a:pt x="2068" y="952"/>
                      </a:lnTo>
                      <a:lnTo>
                        <a:pt x="2063" y="940"/>
                      </a:lnTo>
                      <a:lnTo>
                        <a:pt x="2059" y="928"/>
                      </a:lnTo>
                      <a:lnTo>
                        <a:pt x="2055" y="915"/>
                      </a:lnTo>
                      <a:lnTo>
                        <a:pt x="2051" y="911"/>
                      </a:lnTo>
                      <a:lnTo>
                        <a:pt x="2047" y="903"/>
                      </a:lnTo>
                      <a:lnTo>
                        <a:pt x="2043" y="891"/>
                      </a:lnTo>
                      <a:lnTo>
                        <a:pt x="2043" y="850"/>
                      </a:lnTo>
                      <a:lnTo>
                        <a:pt x="2035" y="838"/>
                      </a:lnTo>
                      <a:lnTo>
                        <a:pt x="2023" y="842"/>
                      </a:lnTo>
                      <a:lnTo>
                        <a:pt x="2019" y="842"/>
                      </a:lnTo>
                      <a:lnTo>
                        <a:pt x="2019" y="830"/>
                      </a:lnTo>
                      <a:lnTo>
                        <a:pt x="2019" y="826"/>
                      </a:lnTo>
                      <a:lnTo>
                        <a:pt x="2023" y="826"/>
                      </a:lnTo>
                      <a:lnTo>
                        <a:pt x="2035" y="822"/>
                      </a:lnTo>
                      <a:lnTo>
                        <a:pt x="2047" y="818"/>
                      </a:lnTo>
                      <a:lnTo>
                        <a:pt x="2059" y="814"/>
                      </a:lnTo>
                      <a:lnTo>
                        <a:pt x="2072" y="814"/>
                      </a:lnTo>
                      <a:lnTo>
                        <a:pt x="2084" y="814"/>
                      </a:lnTo>
                      <a:lnTo>
                        <a:pt x="2092" y="806"/>
                      </a:lnTo>
                      <a:lnTo>
                        <a:pt x="2116" y="801"/>
                      </a:lnTo>
                      <a:lnTo>
                        <a:pt x="2129" y="810"/>
                      </a:lnTo>
                      <a:lnTo>
                        <a:pt x="2141" y="814"/>
                      </a:lnTo>
                      <a:lnTo>
                        <a:pt x="2153" y="806"/>
                      </a:lnTo>
                      <a:lnTo>
                        <a:pt x="2165" y="814"/>
                      </a:lnTo>
                      <a:lnTo>
                        <a:pt x="2177" y="814"/>
                      </a:lnTo>
                      <a:lnTo>
                        <a:pt x="2177" y="810"/>
                      </a:lnTo>
                      <a:lnTo>
                        <a:pt x="2181" y="797"/>
                      </a:lnTo>
                      <a:lnTo>
                        <a:pt x="2169" y="789"/>
                      </a:lnTo>
                      <a:lnTo>
                        <a:pt x="2161" y="785"/>
                      </a:lnTo>
                      <a:lnTo>
                        <a:pt x="2165" y="773"/>
                      </a:lnTo>
                      <a:lnTo>
                        <a:pt x="2169" y="761"/>
                      </a:lnTo>
                      <a:lnTo>
                        <a:pt x="2173" y="749"/>
                      </a:lnTo>
                      <a:lnTo>
                        <a:pt x="2173" y="736"/>
                      </a:lnTo>
                      <a:lnTo>
                        <a:pt x="2181" y="724"/>
                      </a:lnTo>
                      <a:lnTo>
                        <a:pt x="2186" y="712"/>
                      </a:lnTo>
                      <a:lnTo>
                        <a:pt x="2190" y="700"/>
                      </a:lnTo>
                      <a:lnTo>
                        <a:pt x="2194" y="696"/>
                      </a:lnTo>
                      <a:lnTo>
                        <a:pt x="2198" y="683"/>
                      </a:lnTo>
                      <a:lnTo>
                        <a:pt x="2202" y="671"/>
                      </a:lnTo>
                      <a:lnTo>
                        <a:pt x="2202" y="659"/>
                      </a:lnTo>
                      <a:lnTo>
                        <a:pt x="2210" y="659"/>
                      </a:lnTo>
                      <a:lnTo>
                        <a:pt x="2234" y="667"/>
                      </a:lnTo>
                      <a:lnTo>
                        <a:pt x="2247" y="671"/>
                      </a:lnTo>
                      <a:lnTo>
                        <a:pt x="2259" y="675"/>
                      </a:lnTo>
                      <a:lnTo>
                        <a:pt x="2271" y="675"/>
                      </a:lnTo>
                      <a:lnTo>
                        <a:pt x="2283" y="675"/>
                      </a:lnTo>
                      <a:lnTo>
                        <a:pt x="2295" y="675"/>
                      </a:lnTo>
                      <a:lnTo>
                        <a:pt x="2308" y="679"/>
                      </a:lnTo>
                      <a:lnTo>
                        <a:pt x="2320" y="683"/>
                      </a:lnTo>
                      <a:lnTo>
                        <a:pt x="2320" y="679"/>
                      </a:lnTo>
                      <a:lnTo>
                        <a:pt x="2332" y="675"/>
                      </a:lnTo>
                      <a:lnTo>
                        <a:pt x="2344" y="671"/>
                      </a:lnTo>
                      <a:lnTo>
                        <a:pt x="2356" y="663"/>
                      </a:lnTo>
                      <a:lnTo>
                        <a:pt x="2365" y="651"/>
                      </a:lnTo>
                      <a:lnTo>
                        <a:pt x="2360" y="643"/>
                      </a:lnTo>
                      <a:lnTo>
                        <a:pt x="2356" y="635"/>
                      </a:lnTo>
                      <a:lnTo>
                        <a:pt x="2356" y="627"/>
                      </a:lnTo>
                      <a:lnTo>
                        <a:pt x="2356" y="614"/>
                      </a:lnTo>
                      <a:lnTo>
                        <a:pt x="2352" y="602"/>
                      </a:lnTo>
                      <a:lnTo>
                        <a:pt x="2356" y="598"/>
                      </a:lnTo>
                      <a:lnTo>
                        <a:pt x="2356" y="598"/>
                      </a:lnTo>
                      <a:lnTo>
                        <a:pt x="2356" y="586"/>
                      </a:lnTo>
                      <a:lnTo>
                        <a:pt x="2365" y="574"/>
                      </a:lnTo>
                      <a:lnTo>
                        <a:pt x="2377" y="565"/>
                      </a:lnTo>
                      <a:lnTo>
                        <a:pt x="2389" y="565"/>
                      </a:lnTo>
                      <a:lnTo>
                        <a:pt x="2401" y="561"/>
                      </a:lnTo>
                      <a:lnTo>
                        <a:pt x="2409" y="557"/>
                      </a:lnTo>
                      <a:lnTo>
                        <a:pt x="2422" y="549"/>
                      </a:lnTo>
                      <a:lnTo>
                        <a:pt x="2426" y="537"/>
                      </a:lnTo>
                      <a:lnTo>
                        <a:pt x="2426" y="525"/>
                      </a:lnTo>
                      <a:lnTo>
                        <a:pt x="2434" y="513"/>
                      </a:lnTo>
                      <a:lnTo>
                        <a:pt x="2446" y="513"/>
                      </a:lnTo>
                      <a:lnTo>
                        <a:pt x="2458" y="513"/>
                      </a:lnTo>
                      <a:lnTo>
                        <a:pt x="2462" y="513"/>
                      </a:lnTo>
                      <a:lnTo>
                        <a:pt x="2454" y="500"/>
                      </a:lnTo>
                      <a:lnTo>
                        <a:pt x="2442" y="496"/>
                      </a:lnTo>
                      <a:lnTo>
                        <a:pt x="2434" y="484"/>
                      </a:lnTo>
                      <a:lnTo>
                        <a:pt x="2422" y="476"/>
                      </a:lnTo>
                      <a:lnTo>
                        <a:pt x="2430" y="464"/>
                      </a:lnTo>
                      <a:lnTo>
                        <a:pt x="2417" y="464"/>
                      </a:lnTo>
                      <a:lnTo>
                        <a:pt x="2417" y="460"/>
                      </a:lnTo>
                      <a:lnTo>
                        <a:pt x="2409" y="464"/>
                      </a:lnTo>
                      <a:lnTo>
                        <a:pt x="2409" y="468"/>
                      </a:lnTo>
                      <a:lnTo>
                        <a:pt x="2401" y="472"/>
                      </a:lnTo>
                      <a:lnTo>
                        <a:pt x="2389" y="480"/>
                      </a:lnTo>
                      <a:lnTo>
                        <a:pt x="2377" y="476"/>
                      </a:lnTo>
                      <a:lnTo>
                        <a:pt x="2365" y="476"/>
                      </a:lnTo>
                      <a:lnTo>
                        <a:pt x="2352" y="472"/>
                      </a:lnTo>
                      <a:lnTo>
                        <a:pt x="2340" y="472"/>
                      </a:lnTo>
                      <a:lnTo>
                        <a:pt x="2332" y="460"/>
                      </a:lnTo>
                      <a:lnTo>
                        <a:pt x="2320" y="452"/>
                      </a:lnTo>
                      <a:lnTo>
                        <a:pt x="2320" y="435"/>
                      </a:lnTo>
                      <a:lnTo>
                        <a:pt x="2308" y="431"/>
                      </a:lnTo>
                      <a:lnTo>
                        <a:pt x="2299" y="427"/>
                      </a:lnTo>
                      <a:lnTo>
                        <a:pt x="2287" y="423"/>
                      </a:lnTo>
                      <a:lnTo>
                        <a:pt x="2275" y="411"/>
                      </a:lnTo>
                      <a:lnTo>
                        <a:pt x="2275" y="399"/>
                      </a:lnTo>
                      <a:lnTo>
                        <a:pt x="2267" y="391"/>
                      </a:lnTo>
                      <a:lnTo>
                        <a:pt x="2259" y="378"/>
                      </a:lnTo>
                      <a:lnTo>
                        <a:pt x="2247" y="370"/>
                      </a:lnTo>
                      <a:lnTo>
                        <a:pt x="2238" y="366"/>
                      </a:lnTo>
                      <a:lnTo>
                        <a:pt x="2222" y="362"/>
                      </a:lnTo>
                      <a:lnTo>
                        <a:pt x="2210" y="362"/>
                      </a:lnTo>
                      <a:lnTo>
                        <a:pt x="2202" y="370"/>
                      </a:lnTo>
                      <a:lnTo>
                        <a:pt x="2190" y="370"/>
                      </a:lnTo>
                      <a:lnTo>
                        <a:pt x="2177" y="382"/>
                      </a:lnTo>
                      <a:lnTo>
                        <a:pt x="2165" y="382"/>
                      </a:lnTo>
                      <a:lnTo>
                        <a:pt x="2153" y="386"/>
                      </a:lnTo>
                      <a:lnTo>
                        <a:pt x="2141" y="382"/>
                      </a:lnTo>
                      <a:lnTo>
                        <a:pt x="2137" y="378"/>
                      </a:lnTo>
                      <a:lnTo>
                        <a:pt x="2124" y="378"/>
                      </a:lnTo>
                      <a:lnTo>
                        <a:pt x="2116" y="382"/>
                      </a:lnTo>
                      <a:lnTo>
                        <a:pt x="2108" y="370"/>
                      </a:lnTo>
                      <a:lnTo>
                        <a:pt x="2104" y="366"/>
                      </a:lnTo>
                      <a:lnTo>
                        <a:pt x="2096" y="366"/>
                      </a:lnTo>
                      <a:lnTo>
                        <a:pt x="2084" y="366"/>
                      </a:lnTo>
                      <a:lnTo>
                        <a:pt x="2088" y="354"/>
                      </a:lnTo>
                      <a:lnTo>
                        <a:pt x="2092" y="350"/>
                      </a:lnTo>
                      <a:lnTo>
                        <a:pt x="2092" y="346"/>
                      </a:lnTo>
                      <a:lnTo>
                        <a:pt x="2088" y="346"/>
                      </a:lnTo>
                      <a:lnTo>
                        <a:pt x="2084" y="350"/>
                      </a:lnTo>
                      <a:lnTo>
                        <a:pt x="2076" y="342"/>
                      </a:lnTo>
                      <a:lnTo>
                        <a:pt x="2063" y="338"/>
                      </a:lnTo>
                      <a:lnTo>
                        <a:pt x="2051" y="346"/>
                      </a:lnTo>
                      <a:lnTo>
                        <a:pt x="2047" y="358"/>
                      </a:lnTo>
                      <a:lnTo>
                        <a:pt x="2039" y="370"/>
                      </a:lnTo>
                      <a:lnTo>
                        <a:pt x="2031" y="374"/>
                      </a:lnTo>
                      <a:lnTo>
                        <a:pt x="2019" y="378"/>
                      </a:lnTo>
                      <a:lnTo>
                        <a:pt x="2015" y="370"/>
                      </a:lnTo>
                      <a:lnTo>
                        <a:pt x="2006" y="358"/>
                      </a:lnTo>
                      <a:lnTo>
                        <a:pt x="2002" y="346"/>
                      </a:lnTo>
                      <a:lnTo>
                        <a:pt x="1994" y="334"/>
                      </a:lnTo>
                      <a:lnTo>
                        <a:pt x="1986" y="321"/>
                      </a:lnTo>
                      <a:lnTo>
                        <a:pt x="1978" y="309"/>
                      </a:lnTo>
                      <a:lnTo>
                        <a:pt x="1970" y="297"/>
                      </a:lnTo>
                      <a:lnTo>
                        <a:pt x="1962" y="285"/>
                      </a:lnTo>
                      <a:lnTo>
                        <a:pt x="1962" y="281"/>
                      </a:lnTo>
                      <a:lnTo>
                        <a:pt x="1937" y="244"/>
                      </a:lnTo>
                      <a:lnTo>
                        <a:pt x="1937" y="240"/>
                      </a:lnTo>
                      <a:lnTo>
                        <a:pt x="1937" y="240"/>
                      </a:lnTo>
                      <a:lnTo>
                        <a:pt x="1929" y="228"/>
                      </a:lnTo>
                      <a:lnTo>
                        <a:pt x="1909" y="203"/>
                      </a:lnTo>
                      <a:lnTo>
                        <a:pt x="1901" y="191"/>
                      </a:lnTo>
                      <a:lnTo>
                        <a:pt x="1893" y="179"/>
                      </a:lnTo>
                      <a:lnTo>
                        <a:pt x="1888" y="171"/>
                      </a:lnTo>
                      <a:lnTo>
                        <a:pt x="1880" y="167"/>
                      </a:lnTo>
                      <a:lnTo>
                        <a:pt x="1868" y="159"/>
                      </a:lnTo>
                      <a:lnTo>
                        <a:pt x="1860" y="150"/>
                      </a:lnTo>
                      <a:lnTo>
                        <a:pt x="1848" y="142"/>
                      </a:lnTo>
                      <a:lnTo>
                        <a:pt x="1840" y="138"/>
                      </a:lnTo>
                      <a:lnTo>
                        <a:pt x="1827" y="130"/>
                      </a:lnTo>
                      <a:lnTo>
                        <a:pt x="1815" y="122"/>
                      </a:lnTo>
                      <a:lnTo>
                        <a:pt x="1811" y="122"/>
                      </a:lnTo>
                      <a:lnTo>
                        <a:pt x="1807" y="110"/>
                      </a:lnTo>
                      <a:lnTo>
                        <a:pt x="1815" y="110"/>
                      </a:lnTo>
                      <a:lnTo>
                        <a:pt x="1827" y="93"/>
                      </a:lnTo>
                      <a:lnTo>
                        <a:pt x="1831" y="81"/>
                      </a:lnTo>
                      <a:lnTo>
                        <a:pt x="1819" y="89"/>
                      </a:lnTo>
                      <a:lnTo>
                        <a:pt x="1807" y="93"/>
                      </a:lnTo>
                      <a:lnTo>
                        <a:pt x="1791" y="89"/>
                      </a:lnTo>
                      <a:lnTo>
                        <a:pt x="1791" y="93"/>
                      </a:lnTo>
                      <a:lnTo>
                        <a:pt x="1779" y="102"/>
                      </a:lnTo>
                      <a:lnTo>
                        <a:pt x="1766" y="106"/>
                      </a:lnTo>
                      <a:lnTo>
                        <a:pt x="1758" y="110"/>
                      </a:lnTo>
                      <a:lnTo>
                        <a:pt x="1746" y="110"/>
                      </a:lnTo>
                      <a:lnTo>
                        <a:pt x="1738" y="122"/>
                      </a:lnTo>
                      <a:lnTo>
                        <a:pt x="1722" y="134"/>
                      </a:lnTo>
                      <a:lnTo>
                        <a:pt x="1722" y="134"/>
                      </a:lnTo>
                      <a:lnTo>
                        <a:pt x="1718" y="134"/>
                      </a:lnTo>
                      <a:lnTo>
                        <a:pt x="1705" y="134"/>
                      </a:lnTo>
                      <a:lnTo>
                        <a:pt x="1697" y="142"/>
                      </a:lnTo>
                      <a:lnTo>
                        <a:pt x="1685" y="146"/>
                      </a:lnTo>
                      <a:lnTo>
                        <a:pt x="1685" y="159"/>
                      </a:lnTo>
                      <a:lnTo>
                        <a:pt x="1673" y="150"/>
                      </a:lnTo>
                      <a:lnTo>
                        <a:pt x="1661" y="150"/>
                      </a:lnTo>
                      <a:lnTo>
                        <a:pt x="1652" y="146"/>
                      </a:lnTo>
                      <a:lnTo>
                        <a:pt x="1640" y="150"/>
                      </a:lnTo>
                      <a:lnTo>
                        <a:pt x="1628" y="163"/>
                      </a:lnTo>
                      <a:lnTo>
                        <a:pt x="1624" y="167"/>
                      </a:lnTo>
                      <a:lnTo>
                        <a:pt x="1612" y="155"/>
                      </a:lnTo>
                      <a:lnTo>
                        <a:pt x="1612" y="146"/>
                      </a:lnTo>
                      <a:lnTo>
                        <a:pt x="1620" y="134"/>
                      </a:lnTo>
                      <a:lnTo>
                        <a:pt x="1636" y="130"/>
                      </a:lnTo>
                      <a:lnTo>
                        <a:pt x="1640" y="118"/>
                      </a:lnTo>
                      <a:lnTo>
                        <a:pt x="1640" y="114"/>
                      </a:lnTo>
                      <a:lnTo>
                        <a:pt x="1636" y="110"/>
                      </a:lnTo>
                      <a:lnTo>
                        <a:pt x="1628" y="122"/>
                      </a:lnTo>
                      <a:lnTo>
                        <a:pt x="1612" y="122"/>
                      </a:lnTo>
                      <a:lnTo>
                        <a:pt x="1600" y="118"/>
                      </a:lnTo>
                      <a:lnTo>
                        <a:pt x="1587" y="110"/>
                      </a:lnTo>
                      <a:lnTo>
                        <a:pt x="1583" y="110"/>
                      </a:lnTo>
                      <a:lnTo>
                        <a:pt x="1571" y="110"/>
                      </a:lnTo>
                      <a:lnTo>
                        <a:pt x="1579" y="118"/>
                      </a:lnTo>
                      <a:lnTo>
                        <a:pt x="1567" y="122"/>
                      </a:lnTo>
                      <a:lnTo>
                        <a:pt x="1559" y="110"/>
                      </a:lnTo>
                      <a:lnTo>
                        <a:pt x="1559" y="102"/>
                      </a:lnTo>
                      <a:lnTo>
                        <a:pt x="1551" y="89"/>
                      </a:lnTo>
                      <a:lnTo>
                        <a:pt x="1543" y="102"/>
                      </a:lnTo>
                      <a:lnTo>
                        <a:pt x="1530" y="98"/>
                      </a:lnTo>
                      <a:lnTo>
                        <a:pt x="1522" y="102"/>
                      </a:lnTo>
                      <a:lnTo>
                        <a:pt x="1506" y="110"/>
                      </a:lnTo>
                      <a:lnTo>
                        <a:pt x="1498" y="102"/>
                      </a:lnTo>
                      <a:lnTo>
                        <a:pt x="1486" y="106"/>
                      </a:lnTo>
                      <a:lnTo>
                        <a:pt x="1482" y="102"/>
                      </a:lnTo>
                      <a:lnTo>
                        <a:pt x="1477" y="89"/>
                      </a:lnTo>
                      <a:lnTo>
                        <a:pt x="1490" y="93"/>
                      </a:lnTo>
                      <a:lnTo>
                        <a:pt x="1490" y="81"/>
                      </a:lnTo>
                      <a:lnTo>
                        <a:pt x="1490" y="69"/>
                      </a:lnTo>
                      <a:lnTo>
                        <a:pt x="1482" y="57"/>
                      </a:lnTo>
                      <a:lnTo>
                        <a:pt x="1473" y="45"/>
                      </a:lnTo>
                      <a:lnTo>
                        <a:pt x="1473" y="41"/>
                      </a:lnTo>
                      <a:lnTo>
                        <a:pt x="1477" y="37"/>
                      </a:lnTo>
                      <a:lnTo>
                        <a:pt x="1473" y="24"/>
                      </a:lnTo>
                      <a:lnTo>
                        <a:pt x="1465" y="12"/>
                      </a:lnTo>
                      <a:lnTo>
                        <a:pt x="1453" y="12"/>
                      </a:lnTo>
                      <a:lnTo>
                        <a:pt x="1445" y="12"/>
                      </a:lnTo>
                      <a:lnTo>
                        <a:pt x="1433" y="20"/>
                      </a:lnTo>
                      <a:lnTo>
                        <a:pt x="1420" y="16"/>
                      </a:lnTo>
                      <a:lnTo>
                        <a:pt x="1416" y="16"/>
                      </a:lnTo>
                      <a:lnTo>
                        <a:pt x="1404" y="8"/>
                      </a:lnTo>
                      <a:lnTo>
                        <a:pt x="1392" y="4"/>
                      </a:lnTo>
                      <a:lnTo>
                        <a:pt x="1380" y="4"/>
                      </a:lnTo>
                      <a:lnTo>
                        <a:pt x="1376" y="4"/>
                      </a:lnTo>
                      <a:lnTo>
                        <a:pt x="1376" y="4"/>
                      </a:lnTo>
                      <a:lnTo>
                        <a:pt x="1364" y="0"/>
                      </a:lnTo>
                      <a:lnTo>
                        <a:pt x="1351" y="12"/>
                      </a:lnTo>
                      <a:lnTo>
                        <a:pt x="1339" y="4"/>
                      </a:lnTo>
                      <a:lnTo>
                        <a:pt x="1335" y="16"/>
                      </a:lnTo>
                      <a:lnTo>
                        <a:pt x="1323" y="20"/>
                      </a:lnTo>
                      <a:lnTo>
                        <a:pt x="1311" y="20"/>
                      </a:lnTo>
                      <a:lnTo>
                        <a:pt x="1315" y="28"/>
                      </a:lnTo>
                      <a:lnTo>
                        <a:pt x="1311" y="37"/>
                      </a:lnTo>
                      <a:lnTo>
                        <a:pt x="1307" y="37"/>
                      </a:lnTo>
                      <a:lnTo>
                        <a:pt x="1302" y="41"/>
                      </a:lnTo>
                      <a:lnTo>
                        <a:pt x="1290" y="37"/>
                      </a:lnTo>
                      <a:lnTo>
                        <a:pt x="1278" y="45"/>
                      </a:lnTo>
                      <a:lnTo>
                        <a:pt x="1266" y="49"/>
                      </a:lnTo>
                      <a:lnTo>
                        <a:pt x="1254" y="49"/>
                      </a:lnTo>
                      <a:lnTo>
                        <a:pt x="1241" y="53"/>
                      </a:lnTo>
                      <a:lnTo>
                        <a:pt x="1229" y="53"/>
                      </a:lnTo>
                      <a:lnTo>
                        <a:pt x="1217" y="57"/>
                      </a:lnTo>
                      <a:lnTo>
                        <a:pt x="1205" y="57"/>
                      </a:lnTo>
                      <a:lnTo>
                        <a:pt x="1193" y="61"/>
                      </a:lnTo>
                      <a:lnTo>
                        <a:pt x="1180" y="65"/>
                      </a:lnTo>
                      <a:lnTo>
                        <a:pt x="1176" y="65"/>
                      </a:lnTo>
                      <a:lnTo>
                        <a:pt x="1164" y="65"/>
                      </a:lnTo>
                      <a:lnTo>
                        <a:pt x="1152" y="65"/>
                      </a:lnTo>
                      <a:lnTo>
                        <a:pt x="1140" y="73"/>
                      </a:lnTo>
                      <a:lnTo>
                        <a:pt x="1128" y="73"/>
                      </a:lnTo>
                      <a:lnTo>
                        <a:pt x="1128" y="85"/>
                      </a:lnTo>
                      <a:lnTo>
                        <a:pt x="1115" y="89"/>
                      </a:lnTo>
                      <a:lnTo>
                        <a:pt x="1115" y="85"/>
                      </a:lnTo>
                      <a:lnTo>
                        <a:pt x="1103" y="89"/>
                      </a:lnTo>
                      <a:lnTo>
                        <a:pt x="1103" y="89"/>
                      </a:lnTo>
                      <a:lnTo>
                        <a:pt x="1091" y="85"/>
                      </a:lnTo>
                      <a:lnTo>
                        <a:pt x="1079" y="89"/>
                      </a:lnTo>
                      <a:lnTo>
                        <a:pt x="1066" y="93"/>
                      </a:lnTo>
                      <a:lnTo>
                        <a:pt x="1054" y="93"/>
                      </a:lnTo>
                      <a:lnTo>
                        <a:pt x="1050" y="102"/>
                      </a:lnTo>
                      <a:lnTo>
                        <a:pt x="1046" y="102"/>
                      </a:lnTo>
                      <a:lnTo>
                        <a:pt x="1034" y="98"/>
                      </a:lnTo>
                      <a:lnTo>
                        <a:pt x="1022" y="102"/>
                      </a:lnTo>
                      <a:lnTo>
                        <a:pt x="1014" y="102"/>
                      </a:lnTo>
                      <a:lnTo>
                        <a:pt x="1001" y="110"/>
                      </a:lnTo>
                      <a:lnTo>
                        <a:pt x="989" y="110"/>
                      </a:lnTo>
                      <a:lnTo>
                        <a:pt x="977" y="110"/>
                      </a:lnTo>
                      <a:lnTo>
                        <a:pt x="965" y="122"/>
                      </a:lnTo>
                      <a:lnTo>
                        <a:pt x="957" y="118"/>
                      </a:lnTo>
                      <a:lnTo>
                        <a:pt x="944" y="118"/>
                      </a:lnTo>
                      <a:lnTo>
                        <a:pt x="928" y="122"/>
                      </a:lnTo>
                      <a:lnTo>
                        <a:pt x="920" y="118"/>
                      </a:lnTo>
                      <a:lnTo>
                        <a:pt x="916" y="118"/>
                      </a:lnTo>
                      <a:lnTo>
                        <a:pt x="904" y="118"/>
                      </a:lnTo>
                      <a:lnTo>
                        <a:pt x="891" y="114"/>
                      </a:lnTo>
                      <a:lnTo>
                        <a:pt x="887" y="126"/>
                      </a:lnTo>
                      <a:lnTo>
                        <a:pt x="875" y="122"/>
                      </a:lnTo>
                      <a:lnTo>
                        <a:pt x="879" y="130"/>
                      </a:lnTo>
                      <a:lnTo>
                        <a:pt x="883" y="138"/>
                      </a:lnTo>
                      <a:lnTo>
                        <a:pt x="871" y="146"/>
                      </a:lnTo>
                      <a:lnTo>
                        <a:pt x="879" y="150"/>
                      </a:lnTo>
                      <a:lnTo>
                        <a:pt x="896" y="155"/>
                      </a:lnTo>
                      <a:lnTo>
                        <a:pt x="904" y="150"/>
                      </a:lnTo>
                      <a:lnTo>
                        <a:pt x="900" y="163"/>
                      </a:lnTo>
                      <a:lnTo>
                        <a:pt x="887" y="159"/>
                      </a:lnTo>
                      <a:lnTo>
                        <a:pt x="883" y="171"/>
                      </a:lnTo>
                      <a:lnTo>
                        <a:pt x="896" y="179"/>
                      </a:lnTo>
                      <a:lnTo>
                        <a:pt x="908" y="183"/>
                      </a:lnTo>
                      <a:lnTo>
                        <a:pt x="920" y="187"/>
                      </a:lnTo>
                      <a:lnTo>
                        <a:pt x="928" y="187"/>
                      </a:lnTo>
                      <a:lnTo>
                        <a:pt x="940" y="195"/>
                      </a:lnTo>
                      <a:lnTo>
                        <a:pt x="940" y="199"/>
                      </a:lnTo>
                      <a:lnTo>
                        <a:pt x="928" y="203"/>
                      </a:lnTo>
                      <a:lnTo>
                        <a:pt x="916" y="203"/>
                      </a:lnTo>
                      <a:lnTo>
                        <a:pt x="904" y="199"/>
                      </a:lnTo>
                      <a:lnTo>
                        <a:pt x="891" y="203"/>
                      </a:lnTo>
                      <a:lnTo>
                        <a:pt x="879" y="203"/>
                      </a:lnTo>
                      <a:lnTo>
                        <a:pt x="867" y="211"/>
                      </a:lnTo>
                      <a:lnTo>
                        <a:pt x="859" y="220"/>
                      </a:lnTo>
                      <a:lnTo>
                        <a:pt x="863" y="232"/>
                      </a:lnTo>
                      <a:lnTo>
                        <a:pt x="871" y="244"/>
                      </a:lnTo>
                      <a:lnTo>
                        <a:pt x="875" y="256"/>
                      </a:lnTo>
                      <a:lnTo>
                        <a:pt x="863" y="264"/>
                      </a:lnTo>
                      <a:lnTo>
                        <a:pt x="851" y="268"/>
                      </a:lnTo>
                      <a:lnTo>
                        <a:pt x="839" y="273"/>
                      </a:lnTo>
                      <a:lnTo>
                        <a:pt x="826" y="281"/>
                      </a:lnTo>
                      <a:lnTo>
                        <a:pt x="814" y="281"/>
                      </a:lnTo>
                      <a:lnTo>
                        <a:pt x="814" y="285"/>
                      </a:lnTo>
                      <a:lnTo>
                        <a:pt x="826" y="293"/>
                      </a:lnTo>
                      <a:lnTo>
                        <a:pt x="839" y="297"/>
                      </a:lnTo>
                      <a:lnTo>
                        <a:pt x="835" y="309"/>
                      </a:lnTo>
                      <a:lnTo>
                        <a:pt x="847" y="313"/>
                      </a:lnTo>
                      <a:lnTo>
                        <a:pt x="851" y="313"/>
                      </a:lnTo>
                      <a:lnTo>
                        <a:pt x="867" y="313"/>
                      </a:lnTo>
                      <a:lnTo>
                        <a:pt x="879" y="325"/>
                      </a:lnTo>
                      <a:lnTo>
                        <a:pt x="891" y="325"/>
                      </a:lnTo>
                      <a:lnTo>
                        <a:pt x="904" y="329"/>
                      </a:lnTo>
                      <a:lnTo>
                        <a:pt x="912" y="342"/>
                      </a:lnTo>
                      <a:lnTo>
                        <a:pt x="916" y="342"/>
                      </a:lnTo>
                      <a:lnTo>
                        <a:pt x="904" y="354"/>
                      </a:lnTo>
                      <a:lnTo>
                        <a:pt x="904" y="362"/>
                      </a:lnTo>
                      <a:lnTo>
                        <a:pt x="904" y="362"/>
                      </a:lnTo>
                      <a:lnTo>
                        <a:pt x="900" y="374"/>
                      </a:lnTo>
                      <a:lnTo>
                        <a:pt x="887" y="382"/>
                      </a:lnTo>
                      <a:lnTo>
                        <a:pt x="875" y="386"/>
                      </a:lnTo>
                      <a:lnTo>
                        <a:pt x="863" y="386"/>
                      </a:lnTo>
                      <a:lnTo>
                        <a:pt x="851" y="391"/>
                      </a:lnTo>
                      <a:lnTo>
                        <a:pt x="839" y="386"/>
                      </a:lnTo>
                      <a:lnTo>
                        <a:pt x="826" y="386"/>
                      </a:lnTo>
                      <a:lnTo>
                        <a:pt x="822" y="374"/>
                      </a:lnTo>
                      <a:lnTo>
                        <a:pt x="814" y="374"/>
                      </a:lnTo>
                      <a:lnTo>
                        <a:pt x="810" y="374"/>
                      </a:lnTo>
                      <a:lnTo>
                        <a:pt x="810" y="378"/>
                      </a:lnTo>
                      <a:lnTo>
                        <a:pt x="806" y="391"/>
                      </a:lnTo>
                      <a:lnTo>
                        <a:pt x="798" y="399"/>
                      </a:lnTo>
                      <a:lnTo>
                        <a:pt x="786" y="403"/>
                      </a:lnTo>
                      <a:lnTo>
                        <a:pt x="778" y="391"/>
                      </a:lnTo>
                      <a:lnTo>
                        <a:pt x="765" y="391"/>
                      </a:lnTo>
                      <a:lnTo>
                        <a:pt x="753" y="386"/>
                      </a:lnTo>
                      <a:lnTo>
                        <a:pt x="749" y="386"/>
                      </a:lnTo>
                      <a:lnTo>
                        <a:pt x="737" y="378"/>
                      </a:lnTo>
                      <a:lnTo>
                        <a:pt x="725" y="370"/>
                      </a:lnTo>
                      <a:lnTo>
                        <a:pt x="721" y="358"/>
                      </a:lnTo>
                      <a:lnTo>
                        <a:pt x="721" y="358"/>
                      </a:lnTo>
                      <a:lnTo>
                        <a:pt x="712" y="350"/>
                      </a:lnTo>
                      <a:lnTo>
                        <a:pt x="704" y="358"/>
                      </a:lnTo>
                      <a:lnTo>
                        <a:pt x="692" y="358"/>
                      </a:lnTo>
                      <a:lnTo>
                        <a:pt x="680" y="354"/>
                      </a:lnTo>
                      <a:lnTo>
                        <a:pt x="676" y="358"/>
                      </a:lnTo>
                      <a:lnTo>
                        <a:pt x="672" y="366"/>
                      </a:lnTo>
                      <a:lnTo>
                        <a:pt x="660" y="374"/>
                      </a:lnTo>
                      <a:lnTo>
                        <a:pt x="647" y="362"/>
                      </a:lnTo>
                      <a:lnTo>
                        <a:pt x="635" y="358"/>
                      </a:lnTo>
                      <a:lnTo>
                        <a:pt x="623" y="358"/>
                      </a:lnTo>
                      <a:lnTo>
                        <a:pt x="611" y="362"/>
                      </a:lnTo>
                      <a:lnTo>
                        <a:pt x="598" y="358"/>
                      </a:lnTo>
                      <a:lnTo>
                        <a:pt x="590" y="370"/>
                      </a:lnTo>
                      <a:lnTo>
                        <a:pt x="578" y="374"/>
                      </a:lnTo>
                      <a:lnTo>
                        <a:pt x="578" y="378"/>
                      </a:lnTo>
                      <a:lnTo>
                        <a:pt x="570" y="391"/>
                      </a:lnTo>
                      <a:lnTo>
                        <a:pt x="558" y="395"/>
                      </a:lnTo>
                      <a:lnTo>
                        <a:pt x="546" y="395"/>
                      </a:lnTo>
                      <a:lnTo>
                        <a:pt x="533" y="391"/>
                      </a:lnTo>
                      <a:lnTo>
                        <a:pt x="521" y="382"/>
                      </a:lnTo>
                      <a:lnTo>
                        <a:pt x="509" y="370"/>
                      </a:lnTo>
                      <a:lnTo>
                        <a:pt x="509" y="370"/>
                      </a:lnTo>
                      <a:lnTo>
                        <a:pt x="497" y="362"/>
                      </a:lnTo>
                      <a:lnTo>
                        <a:pt x="485" y="366"/>
                      </a:lnTo>
                      <a:lnTo>
                        <a:pt x="489" y="374"/>
                      </a:lnTo>
                      <a:lnTo>
                        <a:pt x="493" y="386"/>
                      </a:lnTo>
                      <a:lnTo>
                        <a:pt x="480" y="399"/>
                      </a:lnTo>
                      <a:lnTo>
                        <a:pt x="476" y="399"/>
                      </a:lnTo>
                      <a:lnTo>
                        <a:pt x="476" y="386"/>
                      </a:lnTo>
                      <a:lnTo>
                        <a:pt x="480" y="374"/>
                      </a:lnTo>
                      <a:lnTo>
                        <a:pt x="468" y="366"/>
                      </a:lnTo>
                      <a:lnTo>
                        <a:pt x="460" y="358"/>
                      </a:lnTo>
                      <a:lnTo>
                        <a:pt x="452" y="350"/>
                      </a:lnTo>
                      <a:lnTo>
                        <a:pt x="428" y="342"/>
                      </a:lnTo>
                      <a:lnTo>
                        <a:pt x="424" y="329"/>
                      </a:lnTo>
                      <a:lnTo>
                        <a:pt x="411" y="321"/>
                      </a:lnTo>
                      <a:lnTo>
                        <a:pt x="411" y="321"/>
                      </a:lnTo>
                      <a:lnTo>
                        <a:pt x="399" y="321"/>
                      </a:lnTo>
                      <a:lnTo>
                        <a:pt x="387" y="325"/>
                      </a:lnTo>
                      <a:lnTo>
                        <a:pt x="379" y="321"/>
                      </a:lnTo>
                      <a:lnTo>
                        <a:pt x="367" y="325"/>
                      </a:lnTo>
                      <a:lnTo>
                        <a:pt x="362" y="321"/>
                      </a:lnTo>
                      <a:lnTo>
                        <a:pt x="358" y="321"/>
                      </a:lnTo>
                      <a:lnTo>
                        <a:pt x="354" y="309"/>
                      </a:lnTo>
                      <a:lnTo>
                        <a:pt x="342" y="305"/>
                      </a:lnTo>
                      <a:lnTo>
                        <a:pt x="330" y="309"/>
                      </a:lnTo>
                      <a:lnTo>
                        <a:pt x="318" y="313"/>
                      </a:lnTo>
                      <a:lnTo>
                        <a:pt x="314" y="325"/>
                      </a:lnTo>
                      <a:lnTo>
                        <a:pt x="301" y="321"/>
                      </a:lnTo>
                      <a:lnTo>
                        <a:pt x="297" y="325"/>
                      </a:lnTo>
                      <a:lnTo>
                        <a:pt x="285" y="321"/>
                      </a:lnTo>
                      <a:lnTo>
                        <a:pt x="281" y="309"/>
                      </a:lnTo>
                      <a:lnTo>
                        <a:pt x="269" y="309"/>
                      </a:lnTo>
                      <a:lnTo>
                        <a:pt x="269" y="309"/>
                      </a:lnTo>
                      <a:lnTo>
                        <a:pt x="257" y="301"/>
                      </a:lnTo>
                      <a:lnTo>
                        <a:pt x="257" y="305"/>
                      </a:lnTo>
                      <a:lnTo>
                        <a:pt x="253" y="317"/>
                      </a:lnTo>
                      <a:lnTo>
                        <a:pt x="240" y="317"/>
                      </a:lnTo>
                      <a:lnTo>
                        <a:pt x="232" y="329"/>
                      </a:lnTo>
                      <a:lnTo>
                        <a:pt x="220" y="342"/>
                      </a:lnTo>
                      <a:lnTo>
                        <a:pt x="208" y="342"/>
                      </a:lnTo>
                      <a:lnTo>
                        <a:pt x="204" y="346"/>
                      </a:lnTo>
                      <a:lnTo>
                        <a:pt x="192" y="354"/>
                      </a:lnTo>
                      <a:lnTo>
                        <a:pt x="179" y="354"/>
                      </a:lnTo>
                      <a:lnTo>
                        <a:pt x="171" y="366"/>
                      </a:lnTo>
                      <a:lnTo>
                        <a:pt x="167" y="378"/>
                      </a:lnTo>
                      <a:lnTo>
                        <a:pt x="155" y="382"/>
                      </a:lnTo>
                      <a:lnTo>
                        <a:pt x="147" y="391"/>
                      </a:lnTo>
                      <a:lnTo>
                        <a:pt x="131" y="395"/>
                      </a:lnTo>
                      <a:lnTo>
                        <a:pt x="131" y="407"/>
                      </a:lnTo>
                      <a:lnTo>
                        <a:pt x="135" y="419"/>
                      </a:lnTo>
                      <a:lnTo>
                        <a:pt x="139" y="431"/>
                      </a:lnTo>
                      <a:lnTo>
                        <a:pt x="143" y="439"/>
                      </a:lnTo>
                      <a:lnTo>
                        <a:pt x="143" y="443"/>
                      </a:lnTo>
                      <a:lnTo>
                        <a:pt x="143" y="443"/>
                      </a:lnTo>
                      <a:lnTo>
                        <a:pt x="131" y="452"/>
                      </a:lnTo>
                      <a:lnTo>
                        <a:pt x="126" y="452"/>
                      </a:lnTo>
                      <a:lnTo>
                        <a:pt x="114" y="456"/>
                      </a:lnTo>
                      <a:lnTo>
                        <a:pt x="102" y="447"/>
                      </a:lnTo>
                      <a:lnTo>
                        <a:pt x="98" y="443"/>
                      </a:lnTo>
                      <a:lnTo>
                        <a:pt x="90" y="427"/>
                      </a:lnTo>
                      <a:lnTo>
                        <a:pt x="78" y="419"/>
                      </a:lnTo>
                      <a:lnTo>
                        <a:pt x="65" y="407"/>
                      </a:lnTo>
                      <a:lnTo>
                        <a:pt x="53" y="411"/>
                      </a:lnTo>
                      <a:lnTo>
                        <a:pt x="49" y="423"/>
                      </a:lnTo>
                      <a:lnTo>
                        <a:pt x="49" y="435"/>
                      </a:lnTo>
                      <a:lnTo>
                        <a:pt x="45" y="443"/>
                      </a:lnTo>
                      <a:lnTo>
                        <a:pt x="33" y="447"/>
                      </a:lnTo>
                      <a:lnTo>
                        <a:pt x="21" y="460"/>
                      </a:lnTo>
                      <a:lnTo>
                        <a:pt x="21" y="472"/>
                      </a:lnTo>
                      <a:lnTo>
                        <a:pt x="21" y="476"/>
                      </a:lnTo>
                      <a:lnTo>
                        <a:pt x="17" y="488"/>
                      </a:lnTo>
                      <a:lnTo>
                        <a:pt x="17" y="488"/>
                      </a:lnTo>
                      <a:lnTo>
                        <a:pt x="17" y="496"/>
                      </a:lnTo>
                      <a:lnTo>
                        <a:pt x="33" y="504"/>
                      </a:lnTo>
                      <a:lnTo>
                        <a:pt x="29" y="517"/>
                      </a:lnTo>
                      <a:lnTo>
                        <a:pt x="17" y="525"/>
                      </a:lnTo>
                      <a:lnTo>
                        <a:pt x="8" y="537"/>
                      </a:lnTo>
                      <a:lnTo>
                        <a:pt x="8" y="541"/>
                      </a:lnTo>
                      <a:lnTo>
                        <a:pt x="4" y="545"/>
                      </a:lnTo>
                      <a:lnTo>
                        <a:pt x="0" y="557"/>
                      </a:lnTo>
                      <a:lnTo>
                        <a:pt x="13" y="570"/>
                      </a:lnTo>
                      <a:lnTo>
                        <a:pt x="25" y="574"/>
                      </a:lnTo>
                      <a:lnTo>
                        <a:pt x="37" y="578"/>
                      </a:lnTo>
                      <a:lnTo>
                        <a:pt x="37" y="590"/>
                      </a:lnTo>
                      <a:lnTo>
                        <a:pt x="37" y="602"/>
                      </a:lnTo>
                      <a:lnTo>
                        <a:pt x="37" y="606"/>
                      </a:lnTo>
                      <a:lnTo>
                        <a:pt x="37" y="610"/>
                      </a:lnTo>
                      <a:lnTo>
                        <a:pt x="41" y="618"/>
                      </a:lnTo>
                      <a:lnTo>
                        <a:pt x="45" y="618"/>
                      </a:lnTo>
                      <a:lnTo>
                        <a:pt x="49" y="618"/>
                      </a:lnTo>
                      <a:lnTo>
                        <a:pt x="53" y="610"/>
                      </a:lnTo>
                      <a:lnTo>
                        <a:pt x="53" y="610"/>
                      </a:lnTo>
                      <a:lnTo>
                        <a:pt x="53" y="610"/>
                      </a:lnTo>
                      <a:lnTo>
                        <a:pt x="57" y="610"/>
                      </a:lnTo>
                      <a:lnTo>
                        <a:pt x="69" y="614"/>
                      </a:lnTo>
                      <a:lnTo>
                        <a:pt x="82" y="614"/>
                      </a:lnTo>
                      <a:lnTo>
                        <a:pt x="94" y="614"/>
                      </a:lnTo>
                      <a:lnTo>
                        <a:pt x="106" y="627"/>
                      </a:lnTo>
                      <a:lnTo>
                        <a:pt x="114" y="639"/>
                      </a:lnTo>
                      <a:lnTo>
                        <a:pt x="126" y="651"/>
                      </a:lnTo>
                      <a:lnTo>
                        <a:pt x="131" y="663"/>
                      </a:lnTo>
                      <a:lnTo>
                        <a:pt x="139" y="675"/>
                      </a:lnTo>
                      <a:lnTo>
                        <a:pt x="147" y="688"/>
                      </a:lnTo>
                      <a:lnTo>
                        <a:pt x="139" y="696"/>
                      </a:lnTo>
                      <a:lnTo>
                        <a:pt x="126" y="692"/>
                      </a:lnTo>
                      <a:lnTo>
                        <a:pt x="118" y="696"/>
                      </a:lnTo>
                      <a:lnTo>
                        <a:pt x="118" y="700"/>
                      </a:lnTo>
                      <a:lnTo>
                        <a:pt x="122" y="704"/>
                      </a:lnTo>
                      <a:lnTo>
                        <a:pt x="135" y="708"/>
                      </a:lnTo>
                      <a:lnTo>
                        <a:pt x="139" y="712"/>
                      </a:lnTo>
                      <a:lnTo>
                        <a:pt x="143" y="712"/>
                      </a:lnTo>
                      <a:lnTo>
                        <a:pt x="155" y="720"/>
                      </a:lnTo>
                      <a:lnTo>
                        <a:pt x="163" y="724"/>
                      </a:lnTo>
                      <a:lnTo>
                        <a:pt x="159" y="720"/>
                      </a:lnTo>
                      <a:lnTo>
                        <a:pt x="171" y="720"/>
                      </a:lnTo>
                      <a:close/>
                      <a:moveTo>
                        <a:pt x="1632" y="761"/>
                      </a:moveTo>
                      <a:lnTo>
                        <a:pt x="1640" y="749"/>
                      </a:lnTo>
                      <a:lnTo>
                        <a:pt x="1640" y="745"/>
                      </a:lnTo>
                      <a:lnTo>
                        <a:pt x="1636" y="740"/>
                      </a:lnTo>
                      <a:lnTo>
                        <a:pt x="1636" y="740"/>
                      </a:lnTo>
                      <a:lnTo>
                        <a:pt x="1644" y="732"/>
                      </a:lnTo>
                      <a:lnTo>
                        <a:pt x="1652" y="728"/>
                      </a:lnTo>
                      <a:lnTo>
                        <a:pt x="1665" y="716"/>
                      </a:lnTo>
                      <a:lnTo>
                        <a:pt x="1677" y="712"/>
                      </a:lnTo>
                      <a:lnTo>
                        <a:pt x="1685" y="704"/>
                      </a:lnTo>
                      <a:lnTo>
                        <a:pt x="1693" y="696"/>
                      </a:lnTo>
                      <a:lnTo>
                        <a:pt x="1718" y="688"/>
                      </a:lnTo>
                      <a:lnTo>
                        <a:pt x="1718" y="692"/>
                      </a:lnTo>
                      <a:lnTo>
                        <a:pt x="1730" y="692"/>
                      </a:lnTo>
                      <a:lnTo>
                        <a:pt x="1742" y="696"/>
                      </a:lnTo>
                      <a:lnTo>
                        <a:pt x="1766" y="692"/>
                      </a:lnTo>
                      <a:lnTo>
                        <a:pt x="1779" y="692"/>
                      </a:lnTo>
                      <a:lnTo>
                        <a:pt x="1791" y="688"/>
                      </a:lnTo>
                      <a:lnTo>
                        <a:pt x="1799" y="700"/>
                      </a:lnTo>
                      <a:lnTo>
                        <a:pt x="1811" y="700"/>
                      </a:lnTo>
                      <a:lnTo>
                        <a:pt x="1815" y="700"/>
                      </a:lnTo>
                      <a:lnTo>
                        <a:pt x="1836" y="704"/>
                      </a:lnTo>
                      <a:lnTo>
                        <a:pt x="1848" y="708"/>
                      </a:lnTo>
                      <a:lnTo>
                        <a:pt x="1860" y="704"/>
                      </a:lnTo>
                      <a:lnTo>
                        <a:pt x="1876" y="700"/>
                      </a:lnTo>
                      <a:lnTo>
                        <a:pt x="1880" y="700"/>
                      </a:lnTo>
                      <a:lnTo>
                        <a:pt x="1893" y="700"/>
                      </a:lnTo>
                      <a:lnTo>
                        <a:pt x="1901" y="704"/>
                      </a:lnTo>
                      <a:lnTo>
                        <a:pt x="1913" y="712"/>
                      </a:lnTo>
                      <a:lnTo>
                        <a:pt x="1937" y="696"/>
                      </a:lnTo>
                      <a:lnTo>
                        <a:pt x="1949" y="704"/>
                      </a:lnTo>
                      <a:lnTo>
                        <a:pt x="1954" y="692"/>
                      </a:lnTo>
                      <a:lnTo>
                        <a:pt x="1966" y="688"/>
                      </a:lnTo>
                      <a:lnTo>
                        <a:pt x="1974" y="700"/>
                      </a:lnTo>
                      <a:lnTo>
                        <a:pt x="1966" y="704"/>
                      </a:lnTo>
                      <a:lnTo>
                        <a:pt x="1962" y="712"/>
                      </a:lnTo>
                      <a:lnTo>
                        <a:pt x="1954" y="720"/>
                      </a:lnTo>
                      <a:lnTo>
                        <a:pt x="1929" y="720"/>
                      </a:lnTo>
                      <a:lnTo>
                        <a:pt x="1917" y="724"/>
                      </a:lnTo>
                      <a:lnTo>
                        <a:pt x="1913" y="724"/>
                      </a:lnTo>
                      <a:lnTo>
                        <a:pt x="1905" y="728"/>
                      </a:lnTo>
                      <a:lnTo>
                        <a:pt x="1893" y="720"/>
                      </a:lnTo>
                      <a:lnTo>
                        <a:pt x="1884" y="720"/>
                      </a:lnTo>
                      <a:lnTo>
                        <a:pt x="1872" y="716"/>
                      </a:lnTo>
                      <a:lnTo>
                        <a:pt x="1860" y="712"/>
                      </a:lnTo>
                      <a:lnTo>
                        <a:pt x="1848" y="716"/>
                      </a:lnTo>
                      <a:lnTo>
                        <a:pt x="1840" y="716"/>
                      </a:lnTo>
                      <a:lnTo>
                        <a:pt x="1827" y="712"/>
                      </a:lnTo>
                      <a:lnTo>
                        <a:pt x="1815" y="712"/>
                      </a:lnTo>
                      <a:lnTo>
                        <a:pt x="1803" y="708"/>
                      </a:lnTo>
                      <a:lnTo>
                        <a:pt x="1791" y="712"/>
                      </a:lnTo>
                      <a:lnTo>
                        <a:pt x="1787" y="712"/>
                      </a:lnTo>
                      <a:lnTo>
                        <a:pt x="1783" y="708"/>
                      </a:lnTo>
                      <a:lnTo>
                        <a:pt x="1762" y="712"/>
                      </a:lnTo>
                      <a:lnTo>
                        <a:pt x="1750" y="716"/>
                      </a:lnTo>
                      <a:lnTo>
                        <a:pt x="1742" y="704"/>
                      </a:lnTo>
                      <a:lnTo>
                        <a:pt x="1742" y="716"/>
                      </a:lnTo>
                      <a:lnTo>
                        <a:pt x="1730" y="720"/>
                      </a:lnTo>
                      <a:lnTo>
                        <a:pt x="1718" y="720"/>
                      </a:lnTo>
                      <a:lnTo>
                        <a:pt x="1709" y="720"/>
                      </a:lnTo>
                      <a:lnTo>
                        <a:pt x="1705" y="732"/>
                      </a:lnTo>
                      <a:lnTo>
                        <a:pt x="1697" y="745"/>
                      </a:lnTo>
                      <a:lnTo>
                        <a:pt x="1685" y="745"/>
                      </a:lnTo>
                      <a:lnTo>
                        <a:pt x="1673" y="757"/>
                      </a:lnTo>
                      <a:lnTo>
                        <a:pt x="1673" y="769"/>
                      </a:lnTo>
                      <a:lnTo>
                        <a:pt x="1673" y="781"/>
                      </a:lnTo>
                      <a:lnTo>
                        <a:pt x="1661" y="789"/>
                      </a:lnTo>
                      <a:lnTo>
                        <a:pt x="1661" y="797"/>
                      </a:lnTo>
                      <a:lnTo>
                        <a:pt x="1669" y="801"/>
                      </a:lnTo>
                      <a:lnTo>
                        <a:pt x="1665" y="814"/>
                      </a:lnTo>
                      <a:lnTo>
                        <a:pt x="1665" y="826"/>
                      </a:lnTo>
                      <a:lnTo>
                        <a:pt x="1661" y="826"/>
                      </a:lnTo>
                      <a:lnTo>
                        <a:pt x="1657" y="826"/>
                      </a:lnTo>
                      <a:lnTo>
                        <a:pt x="1661" y="822"/>
                      </a:lnTo>
                      <a:lnTo>
                        <a:pt x="1652" y="810"/>
                      </a:lnTo>
                      <a:lnTo>
                        <a:pt x="1640" y="797"/>
                      </a:lnTo>
                      <a:lnTo>
                        <a:pt x="1632" y="785"/>
                      </a:lnTo>
                      <a:lnTo>
                        <a:pt x="1628" y="773"/>
                      </a:lnTo>
                      <a:lnTo>
                        <a:pt x="1632" y="761"/>
                      </a:lnTo>
                      <a:close/>
                      <a:moveTo>
                        <a:pt x="814" y="712"/>
                      </a:moveTo>
                      <a:lnTo>
                        <a:pt x="814" y="708"/>
                      </a:lnTo>
                      <a:lnTo>
                        <a:pt x="814" y="708"/>
                      </a:lnTo>
                      <a:lnTo>
                        <a:pt x="818" y="704"/>
                      </a:lnTo>
                      <a:lnTo>
                        <a:pt x="818" y="704"/>
                      </a:lnTo>
                      <a:lnTo>
                        <a:pt x="822" y="704"/>
                      </a:lnTo>
                      <a:lnTo>
                        <a:pt x="826" y="700"/>
                      </a:lnTo>
                      <a:lnTo>
                        <a:pt x="830" y="700"/>
                      </a:lnTo>
                      <a:lnTo>
                        <a:pt x="835" y="704"/>
                      </a:lnTo>
                      <a:lnTo>
                        <a:pt x="835" y="704"/>
                      </a:lnTo>
                      <a:lnTo>
                        <a:pt x="835" y="708"/>
                      </a:lnTo>
                      <a:lnTo>
                        <a:pt x="835" y="712"/>
                      </a:lnTo>
                      <a:lnTo>
                        <a:pt x="835" y="712"/>
                      </a:lnTo>
                      <a:lnTo>
                        <a:pt x="839" y="716"/>
                      </a:lnTo>
                      <a:lnTo>
                        <a:pt x="839" y="716"/>
                      </a:lnTo>
                      <a:lnTo>
                        <a:pt x="839" y="712"/>
                      </a:lnTo>
                      <a:lnTo>
                        <a:pt x="839" y="712"/>
                      </a:lnTo>
                      <a:lnTo>
                        <a:pt x="839" y="708"/>
                      </a:lnTo>
                      <a:lnTo>
                        <a:pt x="839" y="708"/>
                      </a:lnTo>
                      <a:lnTo>
                        <a:pt x="843" y="708"/>
                      </a:lnTo>
                      <a:lnTo>
                        <a:pt x="847" y="712"/>
                      </a:lnTo>
                      <a:lnTo>
                        <a:pt x="851" y="708"/>
                      </a:lnTo>
                      <a:lnTo>
                        <a:pt x="851" y="708"/>
                      </a:lnTo>
                      <a:lnTo>
                        <a:pt x="855" y="708"/>
                      </a:lnTo>
                      <a:lnTo>
                        <a:pt x="859" y="704"/>
                      </a:lnTo>
                      <a:lnTo>
                        <a:pt x="859" y="704"/>
                      </a:lnTo>
                      <a:lnTo>
                        <a:pt x="851" y="700"/>
                      </a:lnTo>
                      <a:lnTo>
                        <a:pt x="847" y="696"/>
                      </a:lnTo>
                      <a:lnTo>
                        <a:pt x="847" y="696"/>
                      </a:lnTo>
                      <a:lnTo>
                        <a:pt x="847" y="696"/>
                      </a:lnTo>
                      <a:lnTo>
                        <a:pt x="851" y="696"/>
                      </a:lnTo>
                      <a:lnTo>
                        <a:pt x="855" y="696"/>
                      </a:lnTo>
                      <a:lnTo>
                        <a:pt x="855" y="696"/>
                      </a:lnTo>
                      <a:lnTo>
                        <a:pt x="859" y="696"/>
                      </a:lnTo>
                      <a:lnTo>
                        <a:pt x="863" y="696"/>
                      </a:lnTo>
                      <a:lnTo>
                        <a:pt x="863" y="700"/>
                      </a:lnTo>
                      <a:lnTo>
                        <a:pt x="859" y="704"/>
                      </a:lnTo>
                      <a:lnTo>
                        <a:pt x="859" y="712"/>
                      </a:lnTo>
                      <a:lnTo>
                        <a:pt x="863" y="712"/>
                      </a:lnTo>
                      <a:lnTo>
                        <a:pt x="867" y="716"/>
                      </a:lnTo>
                      <a:lnTo>
                        <a:pt x="867" y="716"/>
                      </a:lnTo>
                      <a:lnTo>
                        <a:pt x="867" y="716"/>
                      </a:lnTo>
                      <a:lnTo>
                        <a:pt x="871" y="720"/>
                      </a:lnTo>
                      <a:lnTo>
                        <a:pt x="875" y="716"/>
                      </a:lnTo>
                      <a:lnTo>
                        <a:pt x="879" y="716"/>
                      </a:lnTo>
                      <a:lnTo>
                        <a:pt x="879" y="720"/>
                      </a:lnTo>
                      <a:lnTo>
                        <a:pt x="883" y="720"/>
                      </a:lnTo>
                      <a:lnTo>
                        <a:pt x="887" y="716"/>
                      </a:lnTo>
                      <a:lnTo>
                        <a:pt x="887" y="716"/>
                      </a:lnTo>
                      <a:lnTo>
                        <a:pt x="891" y="716"/>
                      </a:lnTo>
                      <a:lnTo>
                        <a:pt x="891" y="720"/>
                      </a:lnTo>
                      <a:lnTo>
                        <a:pt x="891" y="728"/>
                      </a:lnTo>
                      <a:lnTo>
                        <a:pt x="887" y="732"/>
                      </a:lnTo>
                      <a:lnTo>
                        <a:pt x="887" y="732"/>
                      </a:lnTo>
                      <a:lnTo>
                        <a:pt x="883" y="736"/>
                      </a:lnTo>
                      <a:lnTo>
                        <a:pt x="883" y="736"/>
                      </a:lnTo>
                      <a:lnTo>
                        <a:pt x="879" y="736"/>
                      </a:lnTo>
                      <a:lnTo>
                        <a:pt x="879" y="736"/>
                      </a:lnTo>
                      <a:lnTo>
                        <a:pt x="875" y="740"/>
                      </a:lnTo>
                      <a:lnTo>
                        <a:pt x="871" y="740"/>
                      </a:lnTo>
                      <a:lnTo>
                        <a:pt x="871" y="740"/>
                      </a:lnTo>
                      <a:lnTo>
                        <a:pt x="863" y="740"/>
                      </a:lnTo>
                      <a:lnTo>
                        <a:pt x="863" y="745"/>
                      </a:lnTo>
                      <a:lnTo>
                        <a:pt x="863" y="745"/>
                      </a:lnTo>
                      <a:lnTo>
                        <a:pt x="859" y="745"/>
                      </a:lnTo>
                      <a:lnTo>
                        <a:pt x="859" y="740"/>
                      </a:lnTo>
                      <a:lnTo>
                        <a:pt x="859" y="745"/>
                      </a:lnTo>
                      <a:lnTo>
                        <a:pt x="859" y="740"/>
                      </a:lnTo>
                      <a:lnTo>
                        <a:pt x="859" y="740"/>
                      </a:lnTo>
                      <a:lnTo>
                        <a:pt x="863" y="740"/>
                      </a:lnTo>
                      <a:lnTo>
                        <a:pt x="863" y="732"/>
                      </a:lnTo>
                      <a:lnTo>
                        <a:pt x="859" y="732"/>
                      </a:lnTo>
                      <a:lnTo>
                        <a:pt x="859" y="728"/>
                      </a:lnTo>
                      <a:lnTo>
                        <a:pt x="859" y="728"/>
                      </a:lnTo>
                      <a:lnTo>
                        <a:pt x="855" y="724"/>
                      </a:lnTo>
                      <a:lnTo>
                        <a:pt x="855" y="724"/>
                      </a:lnTo>
                      <a:lnTo>
                        <a:pt x="855" y="724"/>
                      </a:lnTo>
                      <a:lnTo>
                        <a:pt x="855" y="728"/>
                      </a:lnTo>
                      <a:lnTo>
                        <a:pt x="851" y="728"/>
                      </a:lnTo>
                      <a:lnTo>
                        <a:pt x="847" y="728"/>
                      </a:lnTo>
                      <a:lnTo>
                        <a:pt x="847" y="728"/>
                      </a:lnTo>
                      <a:lnTo>
                        <a:pt x="847" y="728"/>
                      </a:lnTo>
                      <a:lnTo>
                        <a:pt x="843" y="728"/>
                      </a:lnTo>
                      <a:lnTo>
                        <a:pt x="839" y="724"/>
                      </a:lnTo>
                      <a:lnTo>
                        <a:pt x="839" y="724"/>
                      </a:lnTo>
                      <a:lnTo>
                        <a:pt x="835" y="720"/>
                      </a:lnTo>
                      <a:lnTo>
                        <a:pt x="830" y="720"/>
                      </a:lnTo>
                      <a:lnTo>
                        <a:pt x="830" y="720"/>
                      </a:lnTo>
                      <a:lnTo>
                        <a:pt x="830" y="724"/>
                      </a:lnTo>
                      <a:lnTo>
                        <a:pt x="822" y="724"/>
                      </a:lnTo>
                      <a:lnTo>
                        <a:pt x="822" y="724"/>
                      </a:lnTo>
                      <a:lnTo>
                        <a:pt x="818" y="720"/>
                      </a:lnTo>
                      <a:lnTo>
                        <a:pt x="814" y="720"/>
                      </a:lnTo>
                      <a:lnTo>
                        <a:pt x="814" y="720"/>
                      </a:lnTo>
                      <a:lnTo>
                        <a:pt x="810" y="716"/>
                      </a:lnTo>
                      <a:lnTo>
                        <a:pt x="814" y="7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926" name="Group 786">
                  <a:extLst>
                    <a:ext uri="{FF2B5EF4-FFF2-40B4-BE49-F238E27FC236}">
                      <a16:creationId xmlns:a16="http://schemas.microsoft.com/office/drawing/2014/main" id="{CCA734AE-2B16-4A02-AA82-2C700DB610FC}"/>
                    </a:ext>
                  </a:extLst>
                </p:cNvPr>
                <p:cNvGrpSpPr>
                  <a:grpSpLocks/>
                </p:cNvGrpSpPr>
                <p:nvPr/>
              </p:nvGrpSpPr>
              <p:grpSpPr bwMode="auto">
                <a:xfrm>
                  <a:off x="15052" y="6915"/>
                  <a:ext cx="3691" cy="2473"/>
                  <a:chOff x="15052" y="6915"/>
                  <a:chExt cx="3691" cy="2473"/>
                </a:xfrm>
                <a:grpFill/>
              </p:grpSpPr>
              <p:sp>
                <p:nvSpPr>
                  <p:cNvPr id="1082" name="Freeform 787">
                    <a:extLst>
                      <a:ext uri="{FF2B5EF4-FFF2-40B4-BE49-F238E27FC236}">
                        <a16:creationId xmlns:a16="http://schemas.microsoft.com/office/drawing/2014/main" id="{F6287F21-E348-48AE-888F-334CE2E8582E}"/>
                      </a:ext>
                    </a:extLst>
                  </p:cNvPr>
                  <p:cNvSpPr>
                    <a:spLocks/>
                  </p:cNvSpPr>
                  <p:nvPr/>
                </p:nvSpPr>
                <p:spPr bwMode="gray">
                  <a:xfrm>
                    <a:off x="17164" y="9274"/>
                    <a:ext cx="143" cy="114"/>
                  </a:xfrm>
                  <a:custGeom>
                    <a:avLst/>
                    <a:gdLst>
                      <a:gd name="T0" fmla="*/ 8 w 143"/>
                      <a:gd name="T1" fmla="*/ 98 h 114"/>
                      <a:gd name="T2" fmla="*/ 20 w 143"/>
                      <a:gd name="T3" fmla="*/ 106 h 114"/>
                      <a:gd name="T4" fmla="*/ 29 w 143"/>
                      <a:gd name="T5" fmla="*/ 106 h 114"/>
                      <a:gd name="T6" fmla="*/ 41 w 143"/>
                      <a:gd name="T7" fmla="*/ 110 h 114"/>
                      <a:gd name="T8" fmla="*/ 53 w 143"/>
                      <a:gd name="T9" fmla="*/ 110 h 114"/>
                      <a:gd name="T10" fmla="*/ 53 w 143"/>
                      <a:gd name="T11" fmla="*/ 114 h 114"/>
                      <a:gd name="T12" fmla="*/ 65 w 143"/>
                      <a:gd name="T13" fmla="*/ 114 h 114"/>
                      <a:gd name="T14" fmla="*/ 69 w 143"/>
                      <a:gd name="T15" fmla="*/ 102 h 114"/>
                      <a:gd name="T16" fmla="*/ 69 w 143"/>
                      <a:gd name="T17" fmla="*/ 102 h 114"/>
                      <a:gd name="T18" fmla="*/ 81 w 143"/>
                      <a:gd name="T19" fmla="*/ 102 h 114"/>
                      <a:gd name="T20" fmla="*/ 81 w 143"/>
                      <a:gd name="T21" fmla="*/ 102 h 114"/>
                      <a:gd name="T22" fmla="*/ 90 w 143"/>
                      <a:gd name="T23" fmla="*/ 94 h 114"/>
                      <a:gd name="T24" fmla="*/ 102 w 143"/>
                      <a:gd name="T25" fmla="*/ 86 h 114"/>
                      <a:gd name="T26" fmla="*/ 114 w 143"/>
                      <a:gd name="T27" fmla="*/ 78 h 114"/>
                      <a:gd name="T28" fmla="*/ 114 w 143"/>
                      <a:gd name="T29" fmla="*/ 66 h 114"/>
                      <a:gd name="T30" fmla="*/ 110 w 143"/>
                      <a:gd name="T31" fmla="*/ 53 h 114"/>
                      <a:gd name="T32" fmla="*/ 118 w 143"/>
                      <a:gd name="T33" fmla="*/ 53 h 114"/>
                      <a:gd name="T34" fmla="*/ 122 w 143"/>
                      <a:gd name="T35" fmla="*/ 41 h 114"/>
                      <a:gd name="T36" fmla="*/ 130 w 143"/>
                      <a:gd name="T37" fmla="*/ 29 h 114"/>
                      <a:gd name="T38" fmla="*/ 143 w 143"/>
                      <a:gd name="T39" fmla="*/ 25 h 114"/>
                      <a:gd name="T40" fmla="*/ 143 w 143"/>
                      <a:gd name="T41" fmla="*/ 13 h 114"/>
                      <a:gd name="T42" fmla="*/ 138 w 143"/>
                      <a:gd name="T43" fmla="*/ 0 h 114"/>
                      <a:gd name="T44" fmla="*/ 130 w 143"/>
                      <a:gd name="T45" fmla="*/ 0 h 114"/>
                      <a:gd name="T46" fmla="*/ 130 w 143"/>
                      <a:gd name="T47" fmla="*/ 0 h 114"/>
                      <a:gd name="T48" fmla="*/ 118 w 143"/>
                      <a:gd name="T49" fmla="*/ 0 h 114"/>
                      <a:gd name="T50" fmla="*/ 118 w 143"/>
                      <a:gd name="T51" fmla="*/ 0 h 114"/>
                      <a:gd name="T52" fmla="*/ 106 w 143"/>
                      <a:gd name="T53" fmla="*/ 0 h 114"/>
                      <a:gd name="T54" fmla="*/ 106 w 143"/>
                      <a:gd name="T55" fmla="*/ 5 h 114"/>
                      <a:gd name="T56" fmla="*/ 106 w 143"/>
                      <a:gd name="T57" fmla="*/ 9 h 114"/>
                      <a:gd name="T58" fmla="*/ 106 w 143"/>
                      <a:gd name="T59" fmla="*/ 5 h 114"/>
                      <a:gd name="T60" fmla="*/ 106 w 143"/>
                      <a:gd name="T61" fmla="*/ 0 h 114"/>
                      <a:gd name="T62" fmla="*/ 98 w 143"/>
                      <a:gd name="T63" fmla="*/ 0 h 114"/>
                      <a:gd name="T64" fmla="*/ 90 w 143"/>
                      <a:gd name="T65" fmla="*/ 0 h 114"/>
                      <a:gd name="T66" fmla="*/ 90 w 143"/>
                      <a:gd name="T67" fmla="*/ 0 h 114"/>
                      <a:gd name="T68" fmla="*/ 90 w 143"/>
                      <a:gd name="T69" fmla="*/ 5 h 114"/>
                      <a:gd name="T70" fmla="*/ 81 w 143"/>
                      <a:gd name="T71" fmla="*/ 5 h 114"/>
                      <a:gd name="T72" fmla="*/ 81 w 143"/>
                      <a:gd name="T73" fmla="*/ 9 h 114"/>
                      <a:gd name="T74" fmla="*/ 77 w 143"/>
                      <a:gd name="T75" fmla="*/ 5 h 114"/>
                      <a:gd name="T76" fmla="*/ 65 w 143"/>
                      <a:gd name="T77" fmla="*/ 0 h 114"/>
                      <a:gd name="T78" fmla="*/ 61 w 143"/>
                      <a:gd name="T79" fmla="*/ 0 h 114"/>
                      <a:gd name="T80" fmla="*/ 49 w 143"/>
                      <a:gd name="T81" fmla="*/ 13 h 114"/>
                      <a:gd name="T82" fmla="*/ 37 w 143"/>
                      <a:gd name="T83" fmla="*/ 9 h 114"/>
                      <a:gd name="T84" fmla="*/ 37 w 143"/>
                      <a:gd name="T85" fmla="*/ 21 h 114"/>
                      <a:gd name="T86" fmla="*/ 25 w 143"/>
                      <a:gd name="T87" fmla="*/ 25 h 114"/>
                      <a:gd name="T88" fmla="*/ 12 w 143"/>
                      <a:gd name="T89" fmla="*/ 37 h 114"/>
                      <a:gd name="T90" fmla="*/ 0 w 143"/>
                      <a:gd name="T91" fmla="*/ 45 h 114"/>
                      <a:gd name="T92" fmla="*/ 0 w 143"/>
                      <a:gd name="T93" fmla="*/ 45 h 114"/>
                      <a:gd name="T94" fmla="*/ 0 w 143"/>
                      <a:gd name="T95" fmla="*/ 49 h 114"/>
                      <a:gd name="T96" fmla="*/ 0 w 143"/>
                      <a:gd name="T97" fmla="*/ 61 h 114"/>
                      <a:gd name="T98" fmla="*/ 0 w 143"/>
                      <a:gd name="T99" fmla="*/ 74 h 114"/>
                      <a:gd name="T100" fmla="*/ 4 w 143"/>
                      <a:gd name="T101" fmla="*/ 82 h 114"/>
                      <a:gd name="T102" fmla="*/ 4 w 143"/>
                      <a:gd name="T103" fmla="*/ 94 h 114"/>
                      <a:gd name="T104" fmla="*/ 8 w 143"/>
                      <a:gd name="T105"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114">
                        <a:moveTo>
                          <a:pt x="8" y="98"/>
                        </a:moveTo>
                        <a:lnTo>
                          <a:pt x="20" y="106"/>
                        </a:lnTo>
                        <a:lnTo>
                          <a:pt x="29" y="106"/>
                        </a:lnTo>
                        <a:lnTo>
                          <a:pt x="41" y="110"/>
                        </a:lnTo>
                        <a:lnTo>
                          <a:pt x="53" y="110"/>
                        </a:lnTo>
                        <a:lnTo>
                          <a:pt x="53" y="114"/>
                        </a:lnTo>
                        <a:lnTo>
                          <a:pt x="65" y="114"/>
                        </a:lnTo>
                        <a:lnTo>
                          <a:pt x="69" y="102"/>
                        </a:lnTo>
                        <a:lnTo>
                          <a:pt x="69" y="102"/>
                        </a:lnTo>
                        <a:lnTo>
                          <a:pt x="81" y="102"/>
                        </a:lnTo>
                        <a:lnTo>
                          <a:pt x="81" y="102"/>
                        </a:lnTo>
                        <a:lnTo>
                          <a:pt x="90" y="94"/>
                        </a:lnTo>
                        <a:lnTo>
                          <a:pt x="102" y="86"/>
                        </a:lnTo>
                        <a:lnTo>
                          <a:pt x="114" y="78"/>
                        </a:lnTo>
                        <a:lnTo>
                          <a:pt x="114" y="66"/>
                        </a:lnTo>
                        <a:lnTo>
                          <a:pt x="110" y="53"/>
                        </a:lnTo>
                        <a:lnTo>
                          <a:pt x="118" y="53"/>
                        </a:lnTo>
                        <a:lnTo>
                          <a:pt x="122" y="41"/>
                        </a:lnTo>
                        <a:lnTo>
                          <a:pt x="130" y="29"/>
                        </a:lnTo>
                        <a:lnTo>
                          <a:pt x="143" y="25"/>
                        </a:lnTo>
                        <a:lnTo>
                          <a:pt x="143" y="13"/>
                        </a:lnTo>
                        <a:lnTo>
                          <a:pt x="138" y="0"/>
                        </a:lnTo>
                        <a:lnTo>
                          <a:pt x="130" y="0"/>
                        </a:lnTo>
                        <a:lnTo>
                          <a:pt x="130" y="0"/>
                        </a:lnTo>
                        <a:lnTo>
                          <a:pt x="118" y="0"/>
                        </a:lnTo>
                        <a:lnTo>
                          <a:pt x="118" y="0"/>
                        </a:lnTo>
                        <a:lnTo>
                          <a:pt x="106" y="0"/>
                        </a:lnTo>
                        <a:lnTo>
                          <a:pt x="106" y="5"/>
                        </a:lnTo>
                        <a:lnTo>
                          <a:pt x="106" y="9"/>
                        </a:lnTo>
                        <a:lnTo>
                          <a:pt x="106" y="5"/>
                        </a:lnTo>
                        <a:lnTo>
                          <a:pt x="106" y="0"/>
                        </a:lnTo>
                        <a:lnTo>
                          <a:pt x="98" y="0"/>
                        </a:lnTo>
                        <a:lnTo>
                          <a:pt x="90" y="0"/>
                        </a:lnTo>
                        <a:lnTo>
                          <a:pt x="90" y="0"/>
                        </a:lnTo>
                        <a:lnTo>
                          <a:pt x="90" y="5"/>
                        </a:lnTo>
                        <a:lnTo>
                          <a:pt x="81" y="5"/>
                        </a:lnTo>
                        <a:lnTo>
                          <a:pt x="81" y="9"/>
                        </a:lnTo>
                        <a:lnTo>
                          <a:pt x="77" y="5"/>
                        </a:lnTo>
                        <a:lnTo>
                          <a:pt x="65" y="0"/>
                        </a:lnTo>
                        <a:lnTo>
                          <a:pt x="61" y="0"/>
                        </a:lnTo>
                        <a:lnTo>
                          <a:pt x="49" y="13"/>
                        </a:lnTo>
                        <a:lnTo>
                          <a:pt x="37" y="9"/>
                        </a:lnTo>
                        <a:lnTo>
                          <a:pt x="37" y="21"/>
                        </a:lnTo>
                        <a:lnTo>
                          <a:pt x="25" y="25"/>
                        </a:lnTo>
                        <a:lnTo>
                          <a:pt x="12" y="37"/>
                        </a:lnTo>
                        <a:lnTo>
                          <a:pt x="0" y="45"/>
                        </a:lnTo>
                        <a:lnTo>
                          <a:pt x="0" y="45"/>
                        </a:lnTo>
                        <a:lnTo>
                          <a:pt x="0" y="49"/>
                        </a:lnTo>
                        <a:lnTo>
                          <a:pt x="0" y="61"/>
                        </a:lnTo>
                        <a:lnTo>
                          <a:pt x="0" y="74"/>
                        </a:lnTo>
                        <a:lnTo>
                          <a:pt x="4" y="82"/>
                        </a:lnTo>
                        <a:lnTo>
                          <a:pt x="4" y="94"/>
                        </a:lnTo>
                        <a:lnTo>
                          <a:pt x="8" y="9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83" name="Freeform 788">
                    <a:extLst>
                      <a:ext uri="{FF2B5EF4-FFF2-40B4-BE49-F238E27FC236}">
                        <a16:creationId xmlns:a16="http://schemas.microsoft.com/office/drawing/2014/main" id="{45715C37-B539-4C61-A346-225B80757609}"/>
                      </a:ext>
                    </a:extLst>
                  </p:cNvPr>
                  <p:cNvSpPr>
                    <a:spLocks/>
                  </p:cNvSpPr>
                  <p:nvPr/>
                </p:nvSpPr>
                <p:spPr bwMode="gray">
                  <a:xfrm>
                    <a:off x="15052" y="6915"/>
                    <a:ext cx="3691" cy="2343"/>
                  </a:xfrm>
                  <a:custGeom>
                    <a:avLst/>
                    <a:gdLst>
                      <a:gd name="T0" fmla="*/ 3235 w 3691"/>
                      <a:gd name="T1" fmla="*/ 927 h 2343"/>
                      <a:gd name="T2" fmla="*/ 3386 w 3691"/>
                      <a:gd name="T3" fmla="*/ 842 h 2343"/>
                      <a:gd name="T4" fmla="*/ 3475 w 3691"/>
                      <a:gd name="T5" fmla="*/ 720 h 2343"/>
                      <a:gd name="T6" fmla="*/ 3614 w 3691"/>
                      <a:gd name="T7" fmla="*/ 606 h 2343"/>
                      <a:gd name="T8" fmla="*/ 3654 w 3691"/>
                      <a:gd name="T9" fmla="*/ 415 h 2343"/>
                      <a:gd name="T10" fmla="*/ 3435 w 3691"/>
                      <a:gd name="T11" fmla="*/ 398 h 2343"/>
                      <a:gd name="T12" fmla="*/ 3252 w 3691"/>
                      <a:gd name="T13" fmla="*/ 288 h 2343"/>
                      <a:gd name="T14" fmla="*/ 3113 w 3691"/>
                      <a:gd name="T15" fmla="*/ 32 h 2343"/>
                      <a:gd name="T16" fmla="*/ 2841 w 3691"/>
                      <a:gd name="T17" fmla="*/ 28 h 2343"/>
                      <a:gd name="T18" fmla="*/ 2747 w 3691"/>
                      <a:gd name="T19" fmla="*/ 256 h 2343"/>
                      <a:gd name="T20" fmla="*/ 2568 w 3691"/>
                      <a:gd name="T21" fmla="*/ 362 h 2343"/>
                      <a:gd name="T22" fmla="*/ 2678 w 3691"/>
                      <a:gd name="T23" fmla="*/ 443 h 2343"/>
                      <a:gd name="T24" fmla="*/ 2653 w 3691"/>
                      <a:gd name="T25" fmla="*/ 553 h 2343"/>
                      <a:gd name="T26" fmla="*/ 2409 w 3691"/>
                      <a:gd name="T27" fmla="*/ 687 h 2343"/>
                      <a:gd name="T28" fmla="*/ 2238 w 3691"/>
                      <a:gd name="T29" fmla="*/ 813 h 2343"/>
                      <a:gd name="T30" fmla="*/ 1929 w 3691"/>
                      <a:gd name="T31" fmla="*/ 899 h 2343"/>
                      <a:gd name="T32" fmla="*/ 1591 w 3691"/>
                      <a:gd name="T33" fmla="*/ 842 h 2343"/>
                      <a:gd name="T34" fmla="*/ 1327 w 3691"/>
                      <a:gd name="T35" fmla="*/ 760 h 2343"/>
                      <a:gd name="T36" fmla="*/ 1070 w 3691"/>
                      <a:gd name="T37" fmla="*/ 659 h 2343"/>
                      <a:gd name="T38" fmla="*/ 973 w 3691"/>
                      <a:gd name="T39" fmla="*/ 455 h 2343"/>
                      <a:gd name="T40" fmla="*/ 765 w 3691"/>
                      <a:gd name="T41" fmla="*/ 406 h 2343"/>
                      <a:gd name="T42" fmla="*/ 574 w 3691"/>
                      <a:gd name="T43" fmla="*/ 504 h 2343"/>
                      <a:gd name="T44" fmla="*/ 423 w 3691"/>
                      <a:gd name="T45" fmla="*/ 659 h 2343"/>
                      <a:gd name="T46" fmla="*/ 399 w 3691"/>
                      <a:gd name="T47" fmla="*/ 858 h 2343"/>
                      <a:gd name="T48" fmla="*/ 159 w 3691"/>
                      <a:gd name="T49" fmla="*/ 1000 h 2343"/>
                      <a:gd name="T50" fmla="*/ 8 w 3691"/>
                      <a:gd name="T51" fmla="*/ 1098 h 2343"/>
                      <a:gd name="T52" fmla="*/ 53 w 3691"/>
                      <a:gd name="T53" fmla="*/ 1228 h 2343"/>
                      <a:gd name="T54" fmla="*/ 252 w 3691"/>
                      <a:gd name="T55" fmla="*/ 1350 h 2343"/>
                      <a:gd name="T56" fmla="*/ 383 w 3691"/>
                      <a:gd name="T57" fmla="*/ 1407 h 2343"/>
                      <a:gd name="T58" fmla="*/ 338 w 3691"/>
                      <a:gd name="T59" fmla="*/ 1550 h 2343"/>
                      <a:gd name="T60" fmla="*/ 370 w 3691"/>
                      <a:gd name="T61" fmla="*/ 1651 h 2343"/>
                      <a:gd name="T62" fmla="*/ 611 w 3691"/>
                      <a:gd name="T63" fmla="*/ 1757 h 2343"/>
                      <a:gd name="T64" fmla="*/ 912 w 3691"/>
                      <a:gd name="T65" fmla="*/ 1847 h 2343"/>
                      <a:gd name="T66" fmla="*/ 1074 w 3691"/>
                      <a:gd name="T67" fmla="*/ 1851 h 2343"/>
                      <a:gd name="T68" fmla="*/ 1290 w 3691"/>
                      <a:gd name="T69" fmla="*/ 1774 h 2343"/>
                      <a:gd name="T70" fmla="*/ 1412 w 3691"/>
                      <a:gd name="T71" fmla="*/ 1826 h 2343"/>
                      <a:gd name="T72" fmla="*/ 1510 w 3691"/>
                      <a:gd name="T73" fmla="*/ 1989 h 2343"/>
                      <a:gd name="T74" fmla="*/ 1514 w 3691"/>
                      <a:gd name="T75" fmla="*/ 2099 h 2343"/>
                      <a:gd name="T76" fmla="*/ 1591 w 3691"/>
                      <a:gd name="T77" fmla="*/ 2237 h 2343"/>
                      <a:gd name="T78" fmla="*/ 1697 w 3691"/>
                      <a:gd name="T79" fmla="*/ 2270 h 2343"/>
                      <a:gd name="T80" fmla="*/ 1807 w 3691"/>
                      <a:gd name="T81" fmla="*/ 2184 h 2343"/>
                      <a:gd name="T82" fmla="*/ 1953 w 3691"/>
                      <a:gd name="T83" fmla="*/ 2176 h 2343"/>
                      <a:gd name="T84" fmla="*/ 2059 w 3691"/>
                      <a:gd name="T85" fmla="*/ 2258 h 2343"/>
                      <a:gd name="T86" fmla="*/ 2189 w 3691"/>
                      <a:gd name="T87" fmla="*/ 2270 h 2343"/>
                      <a:gd name="T88" fmla="*/ 2234 w 3691"/>
                      <a:gd name="T89" fmla="*/ 2274 h 2343"/>
                      <a:gd name="T90" fmla="*/ 2352 w 3691"/>
                      <a:gd name="T91" fmla="*/ 2250 h 2343"/>
                      <a:gd name="T92" fmla="*/ 2401 w 3691"/>
                      <a:gd name="T93" fmla="*/ 2176 h 2343"/>
                      <a:gd name="T94" fmla="*/ 2462 w 3691"/>
                      <a:gd name="T95" fmla="*/ 2197 h 2343"/>
                      <a:gd name="T96" fmla="*/ 2588 w 3691"/>
                      <a:gd name="T97" fmla="*/ 2172 h 2343"/>
                      <a:gd name="T98" fmla="*/ 2686 w 3691"/>
                      <a:gd name="T99" fmla="*/ 2066 h 2343"/>
                      <a:gd name="T100" fmla="*/ 2755 w 3691"/>
                      <a:gd name="T101" fmla="*/ 1977 h 2343"/>
                      <a:gd name="T102" fmla="*/ 2836 w 3691"/>
                      <a:gd name="T103" fmla="*/ 1875 h 2343"/>
                      <a:gd name="T104" fmla="*/ 2914 w 3691"/>
                      <a:gd name="T105" fmla="*/ 1749 h 2343"/>
                      <a:gd name="T106" fmla="*/ 2832 w 3691"/>
                      <a:gd name="T107" fmla="*/ 1692 h 2343"/>
                      <a:gd name="T108" fmla="*/ 2779 w 3691"/>
                      <a:gd name="T109" fmla="*/ 1570 h 2343"/>
                      <a:gd name="T110" fmla="*/ 2881 w 3691"/>
                      <a:gd name="T111" fmla="*/ 1562 h 2343"/>
                      <a:gd name="T112" fmla="*/ 2771 w 3691"/>
                      <a:gd name="T113" fmla="*/ 1354 h 2343"/>
                      <a:gd name="T114" fmla="*/ 2922 w 3691"/>
                      <a:gd name="T115" fmla="*/ 1253 h 2343"/>
                      <a:gd name="T116" fmla="*/ 2779 w 3691"/>
                      <a:gd name="T117" fmla="*/ 1236 h 2343"/>
                      <a:gd name="T118" fmla="*/ 2678 w 3691"/>
                      <a:gd name="T119" fmla="*/ 1090 h 2343"/>
                      <a:gd name="T120" fmla="*/ 2889 w 3691"/>
                      <a:gd name="T121" fmla="*/ 976 h 2343"/>
                      <a:gd name="T122" fmla="*/ 2865 w 3691"/>
                      <a:gd name="T123" fmla="*/ 1110 h 2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1" h="2343">
                        <a:moveTo>
                          <a:pt x="3064" y="1025"/>
                        </a:moveTo>
                        <a:lnTo>
                          <a:pt x="3072" y="1017"/>
                        </a:lnTo>
                        <a:lnTo>
                          <a:pt x="3085" y="1005"/>
                        </a:lnTo>
                        <a:lnTo>
                          <a:pt x="3089" y="1005"/>
                        </a:lnTo>
                        <a:lnTo>
                          <a:pt x="3097" y="1000"/>
                        </a:lnTo>
                        <a:lnTo>
                          <a:pt x="3101" y="1000"/>
                        </a:lnTo>
                        <a:lnTo>
                          <a:pt x="3113" y="992"/>
                        </a:lnTo>
                        <a:lnTo>
                          <a:pt x="3121" y="988"/>
                        </a:lnTo>
                        <a:lnTo>
                          <a:pt x="3125" y="988"/>
                        </a:lnTo>
                        <a:lnTo>
                          <a:pt x="3138" y="980"/>
                        </a:lnTo>
                        <a:lnTo>
                          <a:pt x="3142" y="972"/>
                        </a:lnTo>
                        <a:lnTo>
                          <a:pt x="3154" y="972"/>
                        </a:lnTo>
                        <a:lnTo>
                          <a:pt x="3166" y="964"/>
                        </a:lnTo>
                        <a:lnTo>
                          <a:pt x="3174" y="952"/>
                        </a:lnTo>
                        <a:lnTo>
                          <a:pt x="3174" y="952"/>
                        </a:lnTo>
                        <a:lnTo>
                          <a:pt x="3182" y="939"/>
                        </a:lnTo>
                        <a:lnTo>
                          <a:pt x="3190" y="931"/>
                        </a:lnTo>
                        <a:lnTo>
                          <a:pt x="3190" y="931"/>
                        </a:lnTo>
                        <a:lnTo>
                          <a:pt x="3195" y="927"/>
                        </a:lnTo>
                        <a:lnTo>
                          <a:pt x="3195" y="915"/>
                        </a:lnTo>
                        <a:lnTo>
                          <a:pt x="3203" y="915"/>
                        </a:lnTo>
                        <a:lnTo>
                          <a:pt x="3211" y="907"/>
                        </a:lnTo>
                        <a:lnTo>
                          <a:pt x="3215" y="907"/>
                        </a:lnTo>
                        <a:lnTo>
                          <a:pt x="3223" y="915"/>
                        </a:lnTo>
                        <a:lnTo>
                          <a:pt x="3235" y="927"/>
                        </a:lnTo>
                        <a:lnTo>
                          <a:pt x="3247" y="927"/>
                        </a:lnTo>
                        <a:lnTo>
                          <a:pt x="3260" y="935"/>
                        </a:lnTo>
                        <a:lnTo>
                          <a:pt x="3272" y="931"/>
                        </a:lnTo>
                        <a:lnTo>
                          <a:pt x="3280" y="931"/>
                        </a:lnTo>
                        <a:lnTo>
                          <a:pt x="3280" y="931"/>
                        </a:lnTo>
                        <a:lnTo>
                          <a:pt x="3292" y="935"/>
                        </a:lnTo>
                        <a:lnTo>
                          <a:pt x="3296" y="923"/>
                        </a:lnTo>
                        <a:lnTo>
                          <a:pt x="3288" y="911"/>
                        </a:lnTo>
                        <a:lnTo>
                          <a:pt x="3288" y="911"/>
                        </a:lnTo>
                        <a:lnTo>
                          <a:pt x="3288" y="903"/>
                        </a:lnTo>
                        <a:lnTo>
                          <a:pt x="3284" y="891"/>
                        </a:lnTo>
                        <a:lnTo>
                          <a:pt x="3296" y="887"/>
                        </a:lnTo>
                        <a:lnTo>
                          <a:pt x="3296" y="887"/>
                        </a:lnTo>
                        <a:lnTo>
                          <a:pt x="3308" y="891"/>
                        </a:lnTo>
                        <a:lnTo>
                          <a:pt x="3308" y="891"/>
                        </a:lnTo>
                        <a:lnTo>
                          <a:pt x="3321" y="891"/>
                        </a:lnTo>
                        <a:lnTo>
                          <a:pt x="3333" y="887"/>
                        </a:lnTo>
                        <a:lnTo>
                          <a:pt x="3341" y="882"/>
                        </a:lnTo>
                        <a:lnTo>
                          <a:pt x="3353" y="874"/>
                        </a:lnTo>
                        <a:lnTo>
                          <a:pt x="3357" y="862"/>
                        </a:lnTo>
                        <a:lnTo>
                          <a:pt x="3357" y="862"/>
                        </a:lnTo>
                        <a:lnTo>
                          <a:pt x="3374" y="862"/>
                        </a:lnTo>
                        <a:lnTo>
                          <a:pt x="3382" y="858"/>
                        </a:lnTo>
                        <a:lnTo>
                          <a:pt x="3386" y="846"/>
                        </a:lnTo>
                        <a:lnTo>
                          <a:pt x="3386" y="842"/>
                        </a:lnTo>
                        <a:lnTo>
                          <a:pt x="3390" y="825"/>
                        </a:lnTo>
                        <a:lnTo>
                          <a:pt x="3394" y="821"/>
                        </a:lnTo>
                        <a:lnTo>
                          <a:pt x="3406" y="821"/>
                        </a:lnTo>
                        <a:lnTo>
                          <a:pt x="3414" y="825"/>
                        </a:lnTo>
                        <a:lnTo>
                          <a:pt x="3414" y="834"/>
                        </a:lnTo>
                        <a:lnTo>
                          <a:pt x="3414" y="838"/>
                        </a:lnTo>
                        <a:lnTo>
                          <a:pt x="3414" y="838"/>
                        </a:lnTo>
                        <a:lnTo>
                          <a:pt x="3422" y="846"/>
                        </a:lnTo>
                        <a:lnTo>
                          <a:pt x="3435" y="850"/>
                        </a:lnTo>
                        <a:lnTo>
                          <a:pt x="3435" y="850"/>
                        </a:lnTo>
                        <a:lnTo>
                          <a:pt x="3439" y="858"/>
                        </a:lnTo>
                        <a:lnTo>
                          <a:pt x="3439" y="846"/>
                        </a:lnTo>
                        <a:lnTo>
                          <a:pt x="3435" y="834"/>
                        </a:lnTo>
                        <a:lnTo>
                          <a:pt x="3455" y="830"/>
                        </a:lnTo>
                        <a:lnTo>
                          <a:pt x="3467" y="817"/>
                        </a:lnTo>
                        <a:lnTo>
                          <a:pt x="3475" y="805"/>
                        </a:lnTo>
                        <a:lnTo>
                          <a:pt x="3479" y="793"/>
                        </a:lnTo>
                        <a:lnTo>
                          <a:pt x="3479" y="781"/>
                        </a:lnTo>
                        <a:lnTo>
                          <a:pt x="3471" y="781"/>
                        </a:lnTo>
                        <a:lnTo>
                          <a:pt x="3475" y="764"/>
                        </a:lnTo>
                        <a:lnTo>
                          <a:pt x="3475" y="756"/>
                        </a:lnTo>
                        <a:lnTo>
                          <a:pt x="3475" y="744"/>
                        </a:lnTo>
                        <a:lnTo>
                          <a:pt x="3475" y="740"/>
                        </a:lnTo>
                        <a:lnTo>
                          <a:pt x="3475" y="732"/>
                        </a:lnTo>
                        <a:lnTo>
                          <a:pt x="3475" y="720"/>
                        </a:lnTo>
                        <a:lnTo>
                          <a:pt x="3471" y="716"/>
                        </a:lnTo>
                        <a:lnTo>
                          <a:pt x="3471" y="716"/>
                        </a:lnTo>
                        <a:lnTo>
                          <a:pt x="3471" y="703"/>
                        </a:lnTo>
                        <a:lnTo>
                          <a:pt x="3467" y="691"/>
                        </a:lnTo>
                        <a:lnTo>
                          <a:pt x="3459" y="679"/>
                        </a:lnTo>
                        <a:lnTo>
                          <a:pt x="3467" y="675"/>
                        </a:lnTo>
                        <a:lnTo>
                          <a:pt x="3479" y="675"/>
                        </a:lnTo>
                        <a:lnTo>
                          <a:pt x="3492" y="671"/>
                        </a:lnTo>
                        <a:lnTo>
                          <a:pt x="3496" y="667"/>
                        </a:lnTo>
                        <a:lnTo>
                          <a:pt x="3508" y="655"/>
                        </a:lnTo>
                        <a:lnTo>
                          <a:pt x="3508" y="651"/>
                        </a:lnTo>
                        <a:lnTo>
                          <a:pt x="3520" y="651"/>
                        </a:lnTo>
                        <a:lnTo>
                          <a:pt x="3520" y="651"/>
                        </a:lnTo>
                        <a:lnTo>
                          <a:pt x="3524" y="651"/>
                        </a:lnTo>
                        <a:lnTo>
                          <a:pt x="3536" y="655"/>
                        </a:lnTo>
                        <a:lnTo>
                          <a:pt x="3561" y="663"/>
                        </a:lnTo>
                        <a:lnTo>
                          <a:pt x="3573" y="667"/>
                        </a:lnTo>
                        <a:lnTo>
                          <a:pt x="3577" y="667"/>
                        </a:lnTo>
                        <a:lnTo>
                          <a:pt x="3589" y="663"/>
                        </a:lnTo>
                        <a:lnTo>
                          <a:pt x="3589" y="651"/>
                        </a:lnTo>
                        <a:lnTo>
                          <a:pt x="3589" y="638"/>
                        </a:lnTo>
                        <a:lnTo>
                          <a:pt x="3597" y="630"/>
                        </a:lnTo>
                        <a:lnTo>
                          <a:pt x="3606" y="626"/>
                        </a:lnTo>
                        <a:lnTo>
                          <a:pt x="3610" y="614"/>
                        </a:lnTo>
                        <a:lnTo>
                          <a:pt x="3614" y="606"/>
                        </a:lnTo>
                        <a:lnTo>
                          <a:pt x="3622" y="598"/>
                        </a:lnTo>
                        <a:lnTo>
                          <a:pt x="3622" y="585"/>
                        </a:lnTo>
                        <a:lnTo>
                          <a:pt x="3634" y="577"/>
                        </a:lnTo>
                        <a:lnTo>
                          <a:pt x="3638" y="565"/>
                        </a:lnTo>
                        <a:lnTo>
                          <a:pt x="3638" y="553"/>
                        </a:lnTo>
                        <a:lnTo>
                          <a:pt x="3638" y="549"/>
                        </a:lnTo>
                        <a:lnTo>
                          <a:pt x="3642" y="549"/>
                        </a:lnTo>
                        <a:lnTo>
                          <a:pt x="3642" y="537"/>
                        </a:lnTo>
                        <a:lnTo>
                          <a:pt x="3646" y="533"/>
                        </a:lnTo>
                        <a:lnTo>
                          <a:pt x="3650" y="520"/>
                        </a:lnTo>
                        <a:lnTo>
                          <a:pt x="3650" y="516"/>
                        </a:lnTo>
                        <a:lnTo>
                          <a:pt x="3654" y="512"/>
                        </a:lnTo>
                        <a:lnTo>
                          <a:pt x="3650" y="500"/>
                        </a:lnTo>
                        <a:lnTo>
                          <a:pt x="3658" y="488"/>
                        </a:lnTo>
                        <a:lnTo>
                          <a:pt x="3671" y="488"/>
                        </a:lnTo>
                        <a:lnTo>
                          <a:pt x="3683" y="476"/>
                        </a:lnTo>
                        <a:lnTo>
                          <a:pt x="3691" y="463"/>
                        </a:lnTo>
                        <a:lnTo>
                          <a:pt x="3683" y="455"/>
                        </a:lnTo>
                        <a:lnTo>
                          <a:pt x="3679" y="443"/>
                        </a:lnTo>
                        <a:lnTo>
                          <a:pt x="3683" y="435"/>
                        </a:lnTo>
                        <a:lnTo>
                          <a:pt x="3687" y="423"/>
                        </a:lnTo>
                        <a:lnTo>
                          <a:pt x="3675" y="415"/>
                        </a:lnTo>
                        <a:lnTo>
                          <a:pt x="3667" y="415"/>
                        </a:lnTo>
                        <a:lnTo>
                          <a:pt x="3667" y="410"/>
                        </a:lnTo>
                        <a:lnTo>
                          <a:pt x="3654" y="415"/>
                        </a:lnTo>
                        <a:lnTo>
                          <a:pt x="3646" y="419"/>
                        </a:lnTo>
                        <a:lnTo>
                          <a:pt x="3634" y="423"/>
                        </a:lnTo>
                        <a:lnTo>
                          <a:pt x="3622" y="427"/>
                        </a:lnTo>
                        <a:lnTo>
                          <a:pt x="3610" y="435"/>
                        </a:lnTo>
                        <a:lnTo>
                          <a:pt x="3597" y="435"/>
                        </a:lnTo>
                        <a:lnTo>
                          <a:pt x="3585" y="435"/>
                        </a:lnTo>
                        <a:lnTo>
                          <a:pt x="3573" y="443"/>
                        </a:lnTo>
                        <a:lnTo>
                          <a:pt x="3561" y="447"/>
                        </a:lnTo>
                        <a:lnTo>
                          <a:pt x="3557" y="459"/>
                        </a:lnTo>
                        <a:lnTo>
                          <a:pt x="3553" y="463"/>
                        </a:lnTo>
                        <a:lnTo>
                          <a:pt x="3540" y="463"/>
                        </a:lnTo>
                        <a:lnTo>
                          <a:pt x="3528" y="467"/>
                        </a:lnTo>
                        <a:lnTo>
                          <a:pt x="3516" y="467"/>
                        </a:lnTo>
                        <a:lnTo>
                          <a:pt x="3504" y="467"/>
                        </a:lnTo>
                        <a:lnTo>
                          <a:pt x="3492" y="463"/>
                        </a:lnTo>
                        <a:lnTo>
                          <a:pt x="3479" y="463"/>
                        </a:lnTo>
                        <a:lnTo>
                          <a:pt x="3467" y="467"/>
                        </a:lnTo>
                        <a:lnTo>
                          <a:pt x="3467" y="467"/>
                        </a:lnTo>
                        <a:lnTo>
                          <a:pt x="3459" y="455"/>
                        </a:lnTo>
                        <a:lnTo>
                          <a:pt x="3447" y="443"/>
                        </a:lnTo>
                        <a:lnTo>
                          <a:pt x="3443" y="439"/>
                        </a:lnTo>
                        <a:lnTo>
                          <a:pt x="3447" y="427"/>
                        </a:lnTo>
                        <a:lnTo>
                          <a:pt x="3451" y="419"/>
                        </a:lnTo>
                        <a:lnTo>
                          <a:pt x="3447" y="406"/>
                        </a:lnTo>
                        <a:lnTo>
                          <a:pt x="3435" y="398"/>
                        </a:lnTo>
                        <a:lnTo>
                          <a:pt x="3439" y="386"/>
                        </a:lnTo>
                        <a:lnTo>
                          <a:pt x="3439" y="374"/>
                        </a:lnTo>
                        <a:lnTo>
                          <a:pt x="3426" y="374"/>
                        </a:lnTo>
                        <a:lnTo>
                          <a:pt x="3414" y="378"/>
                        </a:lnTo>
                        <a:lnTo>
                          <a:pt x="3402" y="366"/>
                        </a:lnTo>
                        <a:lnTo>
                          <a:pt x="3402" y="366"/>
                        </a:lnTo>
                        <a:lnTo>
                          <a:pt x="3394" y="362"/>
                        </a:lnTo>
                        <a:lnTo>
                          <a:pt x="3390" y="354"/>
                        </a:lnTo>
                        <a:lnTo>
                          <a:pt x="3390" y="354"/>
                        </a:lnTo>
                        <a:lnTo>
                          <a:pt x="3386" y="345"/>
                        </a:lnTo>
                        <a:lnTo>
                          <a:pt x="3374" y="333"/>
                        </a:lnTo>
                        <a:lnTo>
                          <a:pt x="3370" y="333"/>
                        </a:lnTo>
                        <a:lnTo>
                          <a:pt x="3357" y="337"/>
                        </a:lnTo>
                        <a:lnTo>
                          <a:pt x="3345" y="337"/>
                        </a:lnTo>
                        <a:lnTo>
                          <a:pt x="3337" y="329"/>
                        </a:lnTo>
                        <a:lnTo>
                          <a:pt x="3325" y="321"/>
                        </a:lnTo>
                        <a:lnTo>
                          <a:pt x="3317" y="321"/>
                        </a:lnTo>
                        <a:lnTo>
                          <a:pt x="3304" y="321"/>
                        </a:lnTo>
                        <a:lnTo>
                          <a:pt x="3300" y="325"/>
                        </a:lnTo>
                        <a:lnTo>
                          <a:pt x="3288" y="325"/>
                        </a:lnTo>
                        <a:lnTo>
                          <a:pt x="3276" y="317"/>
                        </a:lnTo>
                        <a:lnTo>
                          <a:pt x="3264" y="317"/>
                        </a:lnTo>
                        <a:lnTo>
                          <a:pt x="3252" y="305"/>
                        </a:lnTo>
                        <a:lnTo>
                          <a:pt x="3252" y="292"/>
                        </a:lnTo>
                        <a:lnTo>
                          <a:pt x="3252" y="288"/>
                        </a:lnTo>
                        <a:lnTo>
                          <a:pt x="3256" y="276"/>
                        </a:lnTo>
                        <a:lnTo>
                          <a:pt x="3256" y="272"/>
                        </a:lnTo>
                        <a:lnTo>
                          <a:pt x="3247" y="268"/>
                        </a:lnTo>
                        <a:lnTo>
                          <a:pt x="3243" y="256"/>
                        </a:lnTo>
                        <a:lnTo>
                          <a:pt x="3243" y="244"/>
                        </a:lnTo>
                        <a:lnTo>
                          <a:pt x="3235" y="231"/>
                        </a:lnTo>
                        <a:lnTo>
                          <a:pt x="3231" y="219"/>
                        </a:lnTo>
                        <a:lnTo>
                          <a:pt x="3223" y="211"/>
                        </a:lnTo>
                        <a:lnTo>
                          <a:pt x="3215" y="199"/>
                        </a:lnTo>
                        <a:lnTo>
                          <a:pt x="3219" y="187"/>
                        </a:lnTo>
                        <a:lnTo>
                          <a:pt x="3215" y="174"/>
                        </a:lnTo>
                        <a:lnTo>
                          <a:pt x="3203" y="162"/>
                        </a:lnTo>
                        <a:lnTo>
                          <a:pt x="3203" y="154"/>
                        </a:lnTo>
                        <a:lnTo>
                          <a:pt x="3195" y="142"/>
                        </a:lnTo>
                        <a:lnTo>
                          <a:pt x="3186" y="130"/>
                        </a:lnTo>
                        <a:lnTo>
                          <a:pt x="3195" y="118"/>
                        </a:lnTo>
                        <a:lnTo>
                          <a:pt x="3182" y="113"/>
                        </a:lnTo>
                        <a:lnTo>
                          <a:pt x="3178" y="101"/>
                        </a:lnTo>
                        <a:lnTo>
                          <a:pt x="3170" y="89"/>
                        </a:lnTo>
                        <a:lnTo>
                          <a:pt x="3158" y="81"/>
                        </a:lnTo>
                        <a:lnTo>
                          <a:pt x="3162" y="69"/>
                        </a:lnTo>
                        <a:lnTo>
                          <a:pt x="3150" y="56"/>
                        </a:lnTo>
                        <a:lnTo>
                          <a:pt x="3138" y="56"/>
                        </a:lnTo>
                        <a:lnTo>
                          <a:pt x="3138" y="44"/>
                        </a:lnTo>
                        <a:lnTo>
                          <a:pt x="3113" y="32"/>
                        </a:lnTo>
                        <a:lnTo>
                          <a:pt x="3101" y="32"/>
                        </a:lnTo>
                        <a:lnTo>
                          <a:pt x="3101" y="32"/>
                        </a:lnTo>
                        <a:lnTo>
                          <a:pt x="3089" y="36"/>
                        </a:lnTo>
                        <a:lnTo>
                          <a:pt x="3077" y="32"/>
                        </a:lnTo>
                        <a:lnTo>
                          <a:pt x="3064" y="28"/>
                        </a:lnTo>
                        <a:lnTo>
                          <a:pt x="3056" y="16"/>
                        </a:lnTo>
                        <a:lnTo>
                          <a:pt x="3044" y="16"/>
                        </a:lnTo>
                        <a:lnTo>
                          <a:pt x="3032" y="8"/>
                        </a:lnTo>
                        <a:lnTo>
                          <a:pt x="3020" y="4"/>
                        </a:lnTo>
                        <a:lnTo>
                          <a:pt x="3007" y="8"/>
                        </a:lnTo>
                        <a:lnTo>
                          <a:pt x="2999" y="0"/>
                        </a:lnTo>
                        <a:lnTo>
                          <a:pt x="2987" y="8"/>
                        </a:lnTo>
                        <a:lnTo>
                          <a:pt x="2975" y="8"/>
                        </a:lnTo>
                        <a:lnTo>
                          <a:pt x="2963" y="8"/>
                        </a:lnTo>
                        <a:lnTo>
                          <a:pt x="2950" y="8"/>
                        </a:lnTo>
                        <a:lnTo>
                          <a:pt x="2938" y="8"/>
                        </a:lnTo>
                        <a:lnTo>
                          <a:pt x="2926" y="8"/>
                        </a:lnTo>
                        <a:lnTo>
                          <a:pt x="2918" y="12"/>
                        </a:lnTo>
                        <a:lnTo>
                          <a:pt x="2910" y="12"/>
                        </a:lnTo>
                        <a:lnTo>
                          <a:pt x="2897" y="16"/>
                        </a:lnTo>
                        <a:lnTo>
                          <a:pt x="2885" y="20"/>
                        </a:lnTo>
                        <a:lnTo>
                          <a:pt x="2877" y="20"/>
                        </a:lnTo>
                        <a:lnTo>
                          <a:pt x="2865" y="24"/>
                        </a:lnTo>
                        <a:lnTo>
                          <a:pt x="2857" y="24"/>
                        </a:lnTo>
                        <a:lnTo>
                          <a:pt x="2841" y="28"/>
                        </a:lnTo>
                        <a:lnTo>
                          <a:pt x="2832" y="40"/>
                        </a:lnTo>
                        <a:lnTo>
                          <a:pt x="2820" y="52"/>
                        </a:lnTo>
                        <a:lnTo>
                          <a:pt x="2812" y="56"/>
                        </a:lnTo>
                        <a:lnTo>
                          <a:pt x="2800" y="69"/>
                        </a:lnTo>
                        <a:lnTo>
                          <a:pt x="2804" y="81"/>
                        </a:lnTo>
                        <a:lnTo>
                          <a:pt x="2816" y="77"/>
                        </a:lnTo>
                        <a:lnTo>
                          <a:pt x="2828" y="77"/>
                        </a:lnTo>
                        <a:lnTo>
                          <a:pt x="2841" y="89"/>
                        </a:lnTo>
                        <a:lnTo>
                          <a:pt x="2836" y="101"/>
                        </a:lnTo>
                        <a:lnTo>
                          <a:pt x="2845" y="113"/>
                        </a:lnTo>
                        <a:lnTo>
                          <a:pt x="2841" y="126"/>
                        </a:lnTo>
                        <a:lnTo>
                          <a:pt x="2841" y="130"/>
                        </a:lnTo>
                        <a:lnTo>
                          <a:pt x="2828" y="138"/>
                        </a:lnTo>
                        <a:lnTo>
                          <a:pt x="2816" y="146"/>
                        </a:lnTo>
                        <a:lnTo>
                          <a:pt x="2804" y="154"/>
                        </a:lnTo>
                        <a:lnTo>
                          <a:pt x="2796" y="166"/>
                        </a:lnTo>
                        <a:lnTo>
                          <a:pt x="2796" y="170"/>
                        </a:lnTo>
                        <a:lnTo>
                          <a:pt x="2792" y="183"/>
                        </a:lnTo>
                        <a:lnTo>
                          <a:pt x="2788" y="187"/>
                        </a:lnTo>
                        <a:lnTo>
                          <a:pt x="2784" y="199"/>
                        </a:lnTo>
                        <a:lnTo>
                          <a:pt x="2771" y="211"/>
                        </a:lnTo>
                        <a:lnTo>
                          <a:pt x="2767" y="219"/>
                        </a:lnTo>
                        <a:lnTo>
                          <a:pt x="2763" y="236"/>
                        </a:lnTo>
                        <a:lnTo>
                          <a:pt x="2755" y="248"/>
                        </a:lnTo>
                        <a:lnTo>
                          <a:pt x="2747" y="256"/>
                        </a:lnTo>
                        <a:lnTo>
                          <a:pt x="2759" y="264"/>
                        </a:lnTo>
                        <a:lnTo>
                          <a:pt x="2759" y="272"/>
                        </a:lnTo>
                        <a:lnTo>
                          <a:pt x="2759" y="276"/>
                        </a:lnTo>
                        <a:lnTo>
                          <a:pt x="2747" y="288"/>
                        </a:lnTo>
                        <a:lnTo>
                          <a:pt x="2743" y="288"/>
                        </a:lnTo>
                        <a:lnTo>
                          <a:pt x="2735" y="288"/>
                        </a:lnTo>
                        <a:lnTo>
                          <a:pt x="2723" y="288"/>
                        </a:lnTo>
                        <a:lnTo>
                          <a:pt x="2718" y="288"/>
                        </a:lnTo>
                        <a:lnTo>
                          <a:pt x="2706" y="301"/>
                        </a:lnTo>
                        <a:lnTo>
                          <a:pt x="2694" y="309"/>
                        </a:lnTo>
                        <a:lnTo>
                          <a:pt x="2682" y="317"/>
                        </a:lnTo>
                        <a:lnTo>
                          <a:pt x="2670" y="325"/>
                        </a:lnTo>
                        <a:lnTo>
                          <a:pt x="2666" y="325"/>
                        </a:lnTo>
                        <a:lnTo>
                          <a:pt x="2661" y="325"/>
                        </a:lnTo>
                        <a:lnTo>
                          <a:pt x="2649" y="317"/>
                        </a:lnTo>
                        <a:lnTo>
                          <a:pt x="2637" y="317"/>
                        </a:lnTo>
                        <a:lnTo>
                          <a:pt x="2633" y="317"/>
                        </a:lnTo>
                        <a:lnTo>
                          <a:pt x="2625" y="313"/>
                        </a:lnTo>
                        <a:lnTo>
                          <a:pt x="2613" y="309"/>
                        </a:lnTo>
                        <a:lnTo>
                          <a:pt x="2600" y="301"/>
                        </a:lnTo>
                        <a:lnTo>
                          <a:pt x="2592" y="313"/>
                        </a:lnTo>
                        <a:lnTo>
                          <a:pt x="2588" y="325"/>
                        </a:lnTo>
                        <a:lnTo>
                          <a:pt x="2580" y="337"/>
                        </a:lnTo>
                        <a:lnTo>
                          <a:pt x="2572" y="349"/>
                        </a:lnTo>
                        <a:lnTo>
                          <a:pt x="2568" y="362"/>
                        </a:lnTo>
                        <a:lnTo>
                          <a:pt x="2560" y="374"/>
                        </a:lnTo>
                        <a:lnTo>
                          <a:pt x="2556" y="390"/>
                        </a:lnTo>
                        <a:lnTo>
                          <a:pt x="2548" y="402"/>
                        </a:lnTo>
                        <a:lnTo>
                          <a:pt x="2548" y="415"/>
                        </a:lnTo>
                        <a:lnTo>
                          <a:pt x="2543" y="427"/>
                        </a:lnTo>
                        <a:lnTo>
                          <a:pt x="2531" y="431"/>
                        </a:lnTo>
                        <a:lnTo>
                          <a:pt x="2531" y="435"/>
                        </a:lnTo>
                        <a:lnTo>
                          <a:pt x="2531" y="439"/>
                        </a:lnTo>
                        <a:lnTo>
                          <a:pt x="2531" y="443"/>
                        </a:lnTo>
                        <a:lnTo>
                          <a:pt x="2539" y="455"/>
                        </a:lnTo>
                        <a:lnTo>
                          <a:pt x="2552" y="467"/>
                        </a:lnTo>
                        <a:lnTo>
                          <a:pt x="2564" y="455"/>
                        </a:lnTo>
                        <a:lnTo>
                          <a:pt x="2576" y="451"/>
                        </a:lnTo>
                        <a:lnTo>
                          <a:pt x="2588" y="455"/>
                        </a:lnTo>
                        <a:lnTo>
                          <a:pt x="2600" y="451"/>
                        </a:lnTo>
                        <a:lnTo>
                          <a:pt x="2613" y="451"/>
                        </a:lnTo>
                        <a:lnTo>
                          <a:pt x="2625" y="455"/>
                        </a:lnTo>
                        <a:lnTo>
                          <a:pt x="2637" y="467"/>
                        </a:lnTo>
                        <a:lnTo>
                          <a:pt x="2645" y="463"/>
                        </a:lnTo>
                        <a:lnTo>
                          <a:pt x="2649" y="459"/>
                        </a:lnTo>
                        <a:lnTo>
                          <a:pt x="2657" y="447"/>
                        </a:lnTo>
                        <a:lnTo>
                          <a:pt x="2661" y="443"/>
                        </a:lnTo>
                        <a:lnTo>
                          <a:pt x="2670" y="443"/>
                        </a:lnTo>
                        <a:lnTo>
                          <a:pt x="2674" y="443"/>
                        </a:lnTo>
                        <a:lnTo>
                          <a:pt x="2678" y="443"/>
                        </a:lnTo>
                        <a:lnTo>
                          <a:pt x="2678" y="443"/>
                        </a:lnTo>
                        <a:lnTo>
                          <a:pt x="2690" y="439"/>
                        </a:lnTo>
                        <a:lnTo>
                          <a:pt x="2702" y="443"/>
                        </a:lnTo>
                        <a:lnTo>
                          <a:pt x="2714" y="447"/>
                        </a:lnTo>
                        <a:lnTo>
                          <a:pt x="2723" y="459"/>
                        </a:lnTo>
                        <a:lnTo>
                          <a:pt x="2735" y="463"/>
                        </a:lnTo>
                        <a:lnTo>
                          <a:pt x="2747" y="476"/>
                        </a:lnTo>
                        <a:lnTo>
                          <a:pt x="2755" y="488"/>
                        </a:lnTo>
                        <a:lnTo>
                          <a:pt x="2767" y="496"/>
                        </a:lnTo>
                        <a:lnTo>
                          <a:pt x="2771" y="500"/>
                        </a:lnTo>
                        <a:lnTo>
                          <a:pt x="2784" y="508"/>
                        </a:lnTo>
                        <a:lnTo>
                          <a:pt x="2788" y="520"/>
                        </a:lnTo>
                        <a:lnTo>
                          <a:pt x="2792" y="533"/>
                        </a:lnTo>
                        <a:lnTo>
                          <a:pt x="2792" y="545"/>
                        </a:lnTo>
                        <a:lnTo>
                          <a:pt x="2788" y="545"/>
                        </a:lnTo>
                        <a:lnTo>
                          <a:pt x="2775" y="549"/>
                        </a:lnTo>
                        <a:lnTo>
                          <a:pt x="2763" y="549"/>
                        </a:lnTo>
                        <a:lnTo>
                          <a:pt x="2751" y="545"/>
                        </a:lnTo>
                        <a:lnTo>
                          <a:pt x="2739" y="541"/>
                        </a:lnTo>
                        <a:lnTo>
                          <a:pt x="2727" y="541"/>
                        </a:lnTo>
                        <a:lnTo>
                          <a:pt x="2714" y="541"/>
                        </a:lnTo>
                        <a:lnTo>
                          <a:pt x="2690" y="541"/>
                        </a:lnTo>
                        <a:lnTo>
                          <a:pt x="2678" y="549"/>
                        </a:lnTo>
                        <a:lnTo>
                          <a:pt x="2666" y="557"/>
                        </a:lnTo>
                        <a:lnTo>
                          <a:pt x="2653" y="553"/>
                        </a:lnTo>
                        <a:lnTo>
                          <a:pt x="2641" y="557"/>
                        </a:lnTo>
                        <a:lnTo>
                          <a:pt x="2633" y="565"/>
                        </a:lnTo>
                        <a:lnTo>
                          <a:pt x="2617" y="565"/>
                        </a:lnTo>
                        <a:lnTo>
                          <a:pt x="2604" y="569"/>
                        </a:lnTo>
                        <a:lnTo>
                          <a:pt x="2592" y="573"/>
                        </a:lnTo>
                        <a:lnTo>
                          <a:pt x="2592" y="573"/>
                        </a:lnTo>
                        <a:lnTo>
                          <a:pt x="2580" y="585"/>
                        </a:lnTo>
                        <a:lnTo>
                          <a:pt x="2572" y="598"/>
                        </a:lnTo>
                        <a:lnTo>
                          <a:pt x="2572" y="610"/>
                        </a:lnTo>
                        <a:lnTo>
                          <a:pt x="2572" y="610"/>
                        </a:lnTo>
                        <a:lnTo>
                          <a:pt x="2560" y="618"/>
                        </a:lnTo>
                        <a:lnTo>
                          <a:pt x="2548" y="626"/>
                        </a:lnTo>
                        <a:lnTo>
                          <a:pt x="2535" y="634"/>
                        </a:lnTo>
                        <a:lnTo>
                          <a:pt x="2523" y="638"/>
                        </a:lnTo>
                        <a:lnTo>
                          <a:pt x="2507" y="638"/>
                        </a:lnTo>
                        <a:lnTo>
                          <a:pt x="2495" y="642"/>
                        </a:lnTo>
                        <a:lnTo>
                          <a:pt x="2491" y="642"/>
                        </a:lnTo>
                        <a:lnTo>
                          <a:pt x="2478" y="638"/>
                        </a:lnTo>
                        <a:lnTo>
                          <a:pt x="2466" y="646"/>
                        </a:lnTo>
                        <a:lnTo>
                          <a:pt x="2458" y="659"/>
                        </a:lnTo>
                        <a:lnTo>
                          <a:pt x="2446" y="671"/>
                        </a:lnTo>
                        <a:lnTo>
                          <a:pt x="2442" y="671"/>
                        </a:lnTo>
                        <a:lnTo>
                          <a:pt x="2434" y="675"/>
                        </a:lnTo>
                        <a:lnTo>
                          <a:pt x="2421" y="683"/>
                        </a:lnTo>
                        <a:lnTo>
                          <a:pt x="2409" y="687"/>
                        </a:lnTo>
                        <a:lnTo>
                          <a:pt x="2397" y="687"/>
                        </a:lnTo>
                        <a:lnTo>
                          <a:pt x="2385" y="687"/>
                        </a:lnTo>
                        <a:lnTo>
                          <a:pt x="2373" y="683"/>
                        </a:lnTo>
                        <a:lnTo>
                          <a:pt x="2360" y="679"/>
                        </a:lnTo>
                        <a:lnTo>
                          <a:pt x="2348" y="671"/>
                        </a:lnTo>
                        <a:lnTo>
                          <a:pt x="2340" y="663"/>
                        </a:lnTo>
                        <a:lnTo>
                          <a:pt x="2328" y="663"/>
                        </a:lnTo>
                        <a:lnTo>
                          <a:pt x="2316" y="663"/>
                        </a:lnTo>
                        <a:lnTo>
                          <a:pt x="2303" y="671"/>
                        </a:lnTo>
                        <a:lnTo>
                          <a:pt x="2295" y="683"/>
                        </a:lnTo>
                        <a:lnTo>
                          <a:pt x="2287" y="695"/>
                        </a:lnTo>
                        <a:lnTo>
                          <a:pt x="2283" y="707"/>
                        </a:lnTo>
                        <a:lnTo>
                          <a:pt x="2279" y="720"/>
                        </a:lnTo>
                        <a:lnTo>
                          <a:pt x="2287" y="728"/>
                        </a:lnTo>
                        <a:lnTo>
                          <a:pt x="2299" y="744"/>
                        </a:lnTo>
                        <a:lnTo>
                          <a:pt x="2312" y="756"/>
                        </a:lnTo>
                        <a:lnTo>
                          <a:pt x="2312" y="769"/>
                        </a:lnTo>
                        <a:lnTo>
                          <a:pt x="2312" y="769"/>
                        </a:lnTo>
                        <a:lnTo>
                          <a:pt x="2303" y="769"/>
                        </a:lnTo>
                        <a:lnTo>
                          <a:pt x="2291" y="781"/>
                        </a:lnTo>
                        <a:lnTo>
                          <a:pt x="2279" y="781"/>
                        </a:lnTo>
                        <a:lnTo>
                          <a:pt x="2275" y="785"/>
                        </a:lnTo>
                        <a:lnTo>
                          <a:pt x="2263" y="789"/>
                        </a:lnTo>
                        <a:lnTo>
                          <a:pt x="2250" y="797"/>
                        </a:lnTo>
                        <a:lnTo>
                          <a:pt x="2238" y="813"/>
                        </a:lnTo>
                        <a:lnTo>
                          <a:pt x="2230" y="825"/>
                        </a:lnTo>
                        <a:lnTo>
                          <a:pt x="2218" y="834"/>
                        </a:lnTo>
                        <a:lnTo>
                          <a:pt x="2206" y="842"/>
                        </a:lnTo>
                        <a:lnTo>
                          <a:pt x="2193" y="842"/>
                        </a:lnTo>
                        <a:lnTo>
                          <a:pt x="2181" y="846"/>
                        </a:lnTo>
                        <a:lnTo>
                          <a:pt x="2169" y="854"/>
                        </a:lnTo>
                        <a:lnTo>
                          <a:pt x="2161" y="858"/>
                        </a:lnTo>
                        <a:lnTo>
                          <a:pt x="2149" y="858"/>
                        </a:lnTo>
                        <a:lnTo>
                          <a:pt x="2137" y="858"/>
                        </a:lnTo>
                        <a:lnTo>
                          <a:pt x="2124" y="862"/>
                        </a:lnTo>
                        <a:lnTo>
                          <a:pt x="2112" y="858"/>
                        </a:lnTo>
                        <a:lnTo>
                          <a:pt x="2100" y="858"/>
                        </a:lnTo>
                        <a:lnTo>
                          <a:pt x="2088" y="858"/>
                        </a:lnTo>
                        <a:lnTo>
                          <a:pt x="2075" y="858"/>
                        </a:lnTo>
                        <a:lnTo>
                          <a:pt x="2063" y="862"/>
                        </a:lnTo>
                        <a:lnTo>
                          <a:pt x="2051" y="862"/>
                        </a:lnTo>
                        <a:lnTo>
                          <a:pt x="2031" y="866"/>
                        </a:lnTo>
                        <a:lnTo>
                          <a:pt x="2019" y="866"/>
                        </a:lnTo>
                        <a:lnTo>
                          <a:pt x="2006" y="866"/>
                        </a:lnTo>
                        <a:lnTo>
                          <a:pt x="1994" y="870"/>
                        </a:lnTo>
                        <a:lnTo>
                          <a:pt x="1978" y="878"/>
                        </a:lnTo>
                        <a:lnTo>
                          <a:pt x="1970" y="882"/>
                        </a:lnTo>
                        <a:lnTo>
                          <a:pt x="1953" y="887"/>
                        </a:lnTo>
                        <a:lnTo>
                          <a:pt x="1945" y="891"/>
                        </a:lnTo>
                        <a:lnTo>
                          <a:pt x="1929" y="899"/>
                        </a:lnTo>
                        <a:lnTo>
                          <a:pt x="1917" y="903"/>
                        </a:lnTo>
                        <a:lnTo>
                          <a:pt x="1909" y="907"/>
                        </a:lnTo>
                        <a:lnTo>
                          <a:pt x="1896" y="919"/>
                        </a:lnTo>
                        <a:lnTo>
                          <a:pt x="1892" y="919"/>
                        </a:lnTo>
                        <a:lnTo>
                          <a:pt x="1880" y="915"/>
                        </a:lnTo>
                        <a:lnTo>
                          <a:pt x="1868" y="915"/>
                        </a:lnTo>
                        <a:lnTo>
                          <a:pt x="1864" y="903"/>
                        </a:lnTo>
                        <a:lnTo>
                          <a:pt x="1852" y="903"/>
                        </a:lnTo>
                        <a:lnTo>
                          <a:pt x="1839" y="903"/>
                        </a:lnTo>
                        <a:lnTo>
                          <a:pt x="1823" y="907"/>
                        </a:lnTo>
                        <a:lnTo>
                          <a:pt x="1811" y="907"/>
                        </a:lnTo>
                        <a:lnTo>
                          <a:pt x="1787" y="895"/>
                        </a:lnTo>
                        <a:lnTo>
                          <a:pt x="1770" y="891"/>
                        </a:lnTo>
                        <a:lnTo>
                          <a:pt x="1754" y="887"/>
                        </a:lnTo>
                        <a:lnTo>
                          <a:pt x="1734" y="882"/>
                        </a:lnTo>
                        <a:lnTo>
                          <a:pt x="1717" y="878"/>
                        </a:lnTo>
                        <a:lnTo>
                          <a:pt x="1701" y="866"/>
                        </a:lnTo>
                        <a:lnTo>
                          <a:pt x="1689" y="850"/>
                        </a:lnTo>
                        <a:lnTo>
                          <a:pt x="1669" y="850"/>
                        </a:lnTo>
                        <a:lnTo>
                          <a:pt x="1669" y="850"/>
                        </a:lnTo>
                        <a:lnTo>
                          <a:pt x="1652" y="850"/>
                        </a:lnTo>
                        <a:lnTo>
                          <a:pt x="1628" y="846"/>
                        </a:lnTo>
                        <a:lnTo>
                          <a:pt x="1616" y="842"/>
                        </a:lnTo>
                        <a:lnTo>
                          <a:pt x="1603" y="842"/>
                        </a:lnTo>
                        <a:lnTo>
                          <a:pt x="1591" y="842"/>
                        </a:lnTo>
                        <a:lnTo>
                          <a:pt x="1587" y="842"/>
                        </a:lnTo>
                        <a:lnTo>
                          <a:pt x="1567" y="846"/>
                        </a:lnTo>
                        <a:lnTo>
                          <a:pt x="1555" y="850"/>
                        </a:lnTo>
                        <a:lnTo>
                          <a:pt x="1542" y="850"/>
                        </a:lnTo>
                        <a:lnTo>
                          <a:pt x="1530" y="846"/>
                        </a:lnTo>
                        <a:lnTo>
                          <a:pt x="1522" y="846"/>
                        </a:lnTo>
                        <a:lnTo>
                          <a:pt x="1510" y="846"/>
                        </a:lnTo>
                        <a:lnTo>
                          <a:pt x="1498" y="846"/>
                        </a:lnTo>
                        <a:lnTo>
                          <a:pt x="1485" y="842"/>
                        </a:lnTo>
                        <a:lnTo>
                          <a:pt x="1473" y="842"/>
                        </a:lnTo>
                        <a:lnTo>
                          <a:pt x="1461" y="842"/>
                        </a:lnTo>
                        <a:lnTo>
                          <a:pt x="1457" y="838"/>
                        </a:lnTo>
                        <a:lnTo>
                          <a:pt x="1433" y="834"/>
                        </a:lnTo>
                        <a:lnTo>
                          <a:pt x="1420" y="834"/>
                        </a:lnTo>
                        <a:lnTo>
                          <a:pt x="1408" y="834"/>
                        </a:lnTo>
                        <a:lnTo>
                          <a:pt x="1396" y="834"/>
                        </a:lnTo>
                        <a:lnTo>
                          <a:pt x="1384" y="838"/>
                        </a:lnTo>
                        <a:lnTo>
                          <a:pt x="1372" y="838"/>
                        </a:lnTo>
                        <a:lnTo>
                          <a:pt x="1372" y="825"/>
                        </a:lnTo>
                        <a:lnTo>
                          <a:pt x="1359" y="813"/>
                        </a:lnTo>
                        <a:lnTo>
                          <a:pt x="1347" y="805"/>
                        </a:lnTo>
                        <a:lnTo>
                          <a:pt x="1343" y="797"/>
                        </a:lnTo>
                        <a:lnTo>
                          <a:pt x="1339" y="785"/>
                        </a:lnTo>
                        <a:lnTo>
                          <a:pt x="1335" y="773"/>
                        </a:lnTo>
                        <a:lnTo>
                          <a:pt x="1327" y="760"/>
                        </a:lnTo>
                        <a:lnTo>
                          <a:pt x="1323" y="748"/>
                        </a:lnTo>
                        <a:lnTo>
                          <a:pt x="1310" y="744"/>
                        </a:lnTo>
                        <a:lnTo>
                          <a:pt x="1310" y="732"/>
                        </a:lnTo>
                        <a:lnTo>
                          <a:pt x="1298" y="724"/>
                        </a:lnTo>
                        <a:lnTo>
                          <a:pt x="1290" y="724"/>
                        </a:lnTo>
                        <a:lnTo>
                          <a:pt x="1278" y="720"/>
                        </a:lnTo>
                        <a:lnTo>
                          <a:pt x="1266" y="712"/>
                        </a:lnTo>
                        <a:lnTo>
                          <a:pt x="1253" y="707"/>
                        </a:lnTo>
                        <a:lnTo>
                          <a:pt x="1241" y="695"/>
                        </a:lnTo>
                        <a:lnTo>
                          <a:pt x="1229" y="695"/>
                        </a:lnTo>
                        <a:lnTo>
                          <a:pt x="1225" y="695"/>
                        </a:lnTo>
                        <a:lnTo>
                          <a:pt x="1213" y="679"/>
                        </a:lnTo>
                        <a:lnTo>
                          <a:pt x="1201" y="671"/>
                        </a:lnTo>
                        <a:lnTo>
                          <a:pt x="1188" y="671"/>
                        </a:lnTo>
                        <a:lnTo>
                          <a:pt x="1180" y="671"/>
                        </a:lnTo>
                        <a:lnTo>
                          <a:pt x="1172" y="667"/>
                        </a:lnTo>
                        <a:lnTo>
                          <a:pt x="1160" y="667"/>
                        </a:lnTo>
                        <a:lnTo>
                          <a:pt x="1148" y="667"/>
                        </a:lnTo>
                        <a:lnTo>
                          <a:pt x="1135" y="671"/>
                        </a:lnTo>
                        <a:lnTo>
                          <a:pt x="1127" y="667"/>
                        </a:lnTo>
                        <a:lnTo>
                          <a:pt x="1115" y="663"/>
                        </a:lnTo>
                        <a:lnTo>
                          <a:pt x="1103" y="663"/>
                        </a:lnTo>
                        <a:lnTo>
                          <a:pt x="1091" y="667"/>
                        </a:lnTo>
                        <a:lnTo>
                          <a:pt x="1079" y="659"/>
                        </a:lnTo>
                        <a:lnTo>
                          <a:pt x="1070" y="659"/>
                        </a:lnTo>
                        <a:lnTo>
                          <a:pt x="1058" y="655"/>
                        </a:lnTo>
                        <a:lnTo>
                          <a:pt x="1046" y="655"/>
                        </a:lnTo>
                        <a:lnTo>
                          <a:pt x="1038" y="642"/>
                        </a:lnTo>
                        <a:lnTo>
                          <a:pt x="1030" y="634"/>
                        </a:lnTo>
                        <a:lnTo>
                          <a:pt x="1030" y="622"/>
                        </a:lnTo>
                        <a:lnTo>
                          <a:pt x="1034" y="610"/>
                        </a:lnTo>
                        <a:lnTo>
                          <a:pt x="1038" y="606"/>
                        </a:lnTo>
                        <a:lnTo>
                          <a:pt x="1046" y="594"/>
                        </a:lnTo>
                        <a:lnTo>
                          <a:pt x="1050" y="585"/>
                        </a:lnTo>
                        <a:lnTo>
                          <a:pt x="1050" y="585"/>
                        </a:lnTo>
                        <a:lnTo>
                          <a:pt x="1042" y="573"/>
                        </a:lnTo>
                        <a:lnTo>
                          <a:pt x="1050" y="561"/>
                        </a:lnTo>
                        <a:lnTo>
                          <a:pt x="1050" y="549"/>
                        </a:lnTo>
                        <a:lnTo>
                          <a:pt x="1050" y="541"/>
                        </a:lnTo>
                        <a:lnTo>
                          <a:pt x="1046" y="533"/>
                        </a:lnTo>
                        <a:lnTo>
                          <a:pt x="1034" y="520"/>
                        </a:lnTo>
                        <a:lnTo>
                          <a:pt x="1026" y="508"/>
                        </a:lnTo>
                        <a:lnTo>
                          <a:pt x="1017" y="496"/>
                        </a:lnTo>
                        <a:lnTo>
                          <a:pt x="1013" y="484"/>
                        </a:lnTo>
                        <a:lnTo>
                          <a:pt x="1009" y="472"/>
                        </a:lnTo>
                        <a:lnTo>
                          <a:pt x="997" y="463"/>
                        </a:lnTo>
                        <a:lnTo>
                          <a:pt x="993" y="451"/>
                        </a:lnTo>
                        <a:lnTo>
                          <a:pt x="989" y="451"/>
                        </a:lnTo>
                        <a:lnTo>
                          <a:pt x="985" y="455"/>
                        </a:lnTo>
                        <a:lnTo>
                          <a:pt x="973" y="455"/>
                        </a:lnTo>
                        <a:lnTo>
                          <a:pt x="965" y="443"/>
                        </a:lnTo>
                        <a:lnTo>
                          <a:pt x="952" y="439"/>
                        </a:lnTo>
                        <a:lnTo>
                          <a:pt x="940" y="443"/>
                        </a:lnTo>
                        <a:lnTo>
                          <a:pt x="928" y="439"/>
                        </a:lnTo>
                        <a:lnTo>
                          <a:pt x="916" y="435"/>
                        </a:lnTo>
                        <a:lnTo>
                          <a:pt x="904" y="427"/>
                        </a:lnTo>
                        <a:lnTo>
                          <a:pt x="899" y="415"/>
                        </a:lnTo>
                        <a:lnTo>
                          <a:pt x="887" y="410"/>
                        </a:lnTo>
                        <a:lnTo>
                          <a:pt x="875" y="402"/>
                        </a:lnTo>
                        <a:lnTo>
                          <a:pt x="867" y="394"/>
                        </a:lnTo>
                        <a:lnTo>
                          <a:pt x="863" y="382"/>
                        </a:lnTo>
                        <a:lnTo>
                          <a:pt x="851" y="374"/>
                        </a:lnTo>
                        <a:lnTo>
                          <a:pt x="859" y="362"/>
                        </a:lnTo>
                        <a:lnTo>
                          <a:pt x="859" y="349"/>
                        </a:lnTo>
                        <a:lnTo>
                          <a:pt x="851" y="354"/>
                        </a:lnTo>
                        <a:lnTo>
                          <a:pt x="838" y="354"/>
                        </a:lnTo>
                        <a:lnTo>
                          <a:pt x="826" y="358"/>
                        </a:lnTo>
                        <a:lnTo>
                          <a:pt x="822" y="358"/>
                        </a:lnTo>
                        <a:lnTo>
                          <a:pt x="810" y="358"/>
                        </a:lnTo>
                        <a:lnTo>
                          <a:pt x="798" y="358"/>
                        </a:lnTo>
                        <a:lnTo>
                          <a:pt x="790" y="370"/>
                        </a:lnTo>
                        <a:lnTo>
                          <a:pt x="790" y="382"/>
                        </a:lnTo>
                        <a:lnTo>
                          <a:pt x="786" y="394"/>
                        </a:lnTo>
                        <a:lnTo>
                          <a:pt x="773" y="402"/>
                        </a:lnTo>
                        <a:lnTo>
                          <a:pt x="765" y="406"/>
                        </a:lnTo>
                        <a:lnTo>
                          <a:pt x="753" y="410"/>
                        </a:lnTo>
                        <a:lnTo>
                          <a:pt x="741" y="410"/>
                        </a:lnTo>
                        <a:lnTo>
                          <a:pt x="729" y="419"/>
                        </a:lnTo>
                        <a:lnTo>
                          <a:pt x="720" y="431"/>
                        </a:lnTo>
                        <a:lnTo>
                          <a:pt x="720" y="443"/>
                        </a:lnTo>
                        <a:lnTo>
                          <a:pt x="720" y="443"/>
                        </a:lnTo>
                        <a:lnTo>
                          <a:pt x="716" y="447"/>
                        </a:lnTo>
                        <a:lnTo>
                          <a:pt x="720" y="459"/>
                        </a:lnTo>
                        <a:lnTo>
                          <a:pt x="720" y="472"/>
                        </a:lnTo>
                        <a:lnTo>
                          <a:pt x="720" y="480"/>
                        </a:lnTo>
                        <a:lnTo>
                          <a:pt x="724" y="488"/>
                        </a:lnTo>
                        <a:lnTo>
                          <a:pt x="729" y="496"/>
                        </a:lnTo>
                        <a:lnTo>
                          <a:pt x="720" y="508"/>
                        </a:lnTo>
                        <a:lnTo>
                          <a:pt x="708" y="516"/>
                        </a:lnTo>
                        <a:lnTo>
                          <a:pt x="696" y="520"/>
                        </a:lnTo>
                        <a:lnTo>
                          <a:pt x="684" y="524"/>
                        </a:lnTo>
                        <a:lnTo>
                          <a:pt x="684" y="528"/>
                        </a:lnTo>
                        <a:lnTo>
                          <a:pt x="672" y="524"/>
                        </a:lnTo>
                        <a:lnTo>
                          <a:pt x="659" y="520"/>
                        </a:lnTo>
                        <a:lnTo>
                          <a:pt x="647" y="520"/>
                        </a:lnTo>
                        <a:lnTo>
                          <a:pt x="635" y="520"/>
                        </a:lnTo>
                        <a:lnTo>
                          <a:pt x="623" y="520"/>
                        </a:lnTo>
                        <a:lnTo>
                          <a:pt x="611" y="516"/>
                        </a:lnTo>
                        <a:lnTo>
                          <a:pt x="598" y="512"/>
                        </a:lnTo>
                        <a:lnTo>
                          <a:pt x="574" y="504"/>
                        </a:lnTo>
                        <a:lnTo>
                          <a:pt x="566" y="504"/>
                        </a:lnTo>
                        <a:lnTo>
                          <a:pt x="566" y="516"/>
                        </a:lnTo>
                        <a:lnTo>
                          <a:pt x="562" y="528"/>
                        </a:lnTo>
                        <a:lnTo>
                          <a:pt x="558" y="541"/>
                        </a:lnTo>
                        <a:lnTo>
                          <a:pt x="554" y="545"/>
                        </a:lnTo>
                        <a:lnTo>
                          <a:pt x="550" y="557"/>
                        </a:lnTo>
                        <a:lnTo>
                          <a:pt x="545" y="569"/>
                        </a:lnTo>
                        <a:lnTo>
                          <a:pt x="537" y="581"/>
                        </a:lnTo>
                        <a:lnTo>
                          <a:pt x="537" y="594"/>
                        </a:lnTo>
                        <a:lnTo>
                          <a:pt x="533" y="606"/>
                        </a:lnTo>
                        <a:lnTo>
                          <a:pt x="529" y="618"/>
                        </a:lnTo>
                        <a:lnTo>
                          <a:pt x="525" y="630"/>
                        </a:lnTo>
                        <a:lnTo>
                          <a:pt x="533" y="634"/>
                        </a:lnTo>
                        <a:lnTo>
                          <a:pt x="545" y="642"/>
                        </a:lnTo>
                        <a:lnTo>
                          <a:pt x="541" y="655"/>
                        </a:lnTo>
                        <a:lnTo>
                          <a:pt x="541" y="659"/>
                        </a:lnTo>
                        <a:lnTo>
                          <a:pt x="529" y="659"/>
                        </a:lnTo>
                        <a:lnTo>
                          <a:pt x="517" y="651"/>
                        </a:lnTo>
                        <a:lnTo>
                          <a:pt x="505" y="659"/>
                        </a:lnTo>
                        <a:lnTo>
                          <a:pt x="493" y="655"/>
                        </a:lnTo>
                        <a:lnTo>
                          <a:pt x="480" y="646"/>
                        </a:lnTo>
                        <a:lnTo>
                          <a:pt x="456" y="651"/>
                        </a:lnTo>
                        <a:lnTo>
                          <a:pt x="448" y="659"/>
                        </a:lnTo>
                        <a:lnTo>
                          <a:pt x="436" y="659"/>
                        </a:lnTo>
                        <a:lnTo>
                          <a:pt x="423" y="659"/>
                        </a:lnTo>
                        <a:lnTo>
                          <a:pt x="411" y="663"/>
                        </a:lnTo>
                        <a:lnTo>
                          <a:pt x="399" y="667"/>
                        </a:lnTo>
                        <a:lnTo>
                          <a:pt x="387" y="671"/>
                        </a:lnTo>
                        <a:lnTo>
                          <a:pt x="383" y="671"/>
                        </a:lnTo>
                        <a:lnTo>
                          <a:pt x="383" y="675"/>
                        </a:lnTo>
                        <a:lnTo>
                          <a:pt x="383" y="687"/>
                        </a:lnTo>
                        <a:lnTo>
                          <a:pt x="387" y="687"/>
                        </a:lnTo>
                        <a:lnTo>
                          <a:pt x="399" y="683"/>
                        </a:lnTo>
                        <a:lnTo>
                          <a:pt x="407" y="695"/>
                        </a:lnTo>
                        <a:lnTo>
                          <a:pt x="407" y="736"/>
                        </a:lnTo>
                        <a:lnTo>
                          <a:pt x="411" y="748"/>
                        </a:lnTo>
                        <a:lnTo>
                          <a:pt x="415" y="756"/>
                        </a:lnTo>
                        <a:lnTo>
                          <a:pt x="419" y="760"/>
                        </a:lnTo>
                        <a:lnTo>
                          <a:pt x="423" y="773"/>
                        </a:lnTo>
                        <a:lnTo>
                          <a:pt x="427" y="785"/>
                        </a:lnTo>
                        <a:lnTo>
                          <a:pt x="432" y="797"/>
                        </a:lnTo>
                        <a:lnTo>
                          <a:pt x="432" y="809"/>
                        </a:lnTo>
                        <a:lnTo>
                          <a:pt x="419" y="809"/>
                        </a:lnTo>
                        <a:lnTo>
                          <a:pt x="407" y="813"/>
                        </a:lnTo>
                        <a:lnTo>
                          <a:pt x="419" y="825"/>
                        </a:lnTo>
                        <a:lnTo>
                          <a:pt x="411" y="830"/>
                        </a:lnTo>
                        <a:lnTo>
                          <a:pt x="399" y="830"/>
                        </a:lnTo>
                        <a:lnTo>
                          <a:pt x="399" y="834"/>
                        </a:lnTo>
                        <a:lnTo>
                          <a:pt x="395" y="846"/>
                        </a:lnTo>
                        <a:lnTo>
                          <a:pt x="399" y="858"/>
                        </a:lnTo>
                        <a:lnTo>
                          <a:pt x="399" y="866"/>
                        </a:lnTo>
                        <a:lnTo>
                          <a:pt x="399" y="874"/>
                        </a:lnTo>
                        <a:lnTo>
                          <a:pt x="395" y="887"/>
                        </a:lnTo>
                        <a:lnTo>
                          <a:pt x="383" y="887"/>
                        </a:lnTo>
                        <a:lnTo>
                          <a:pt x="375" y="891"/>
                        </a:lnTo>
                        <a:lnTo>
                          <a:pt x="362" y="899"/>
                        </a:lnTo>
                        <a:lnTo>
                          <a:pt x="350" y="903"/>
                        </a:lnTo>
                        <a:lnTo>
                          <a:pt x="338" y="907"/>
                        </a:lnTo>
                        <a:lnTo>
                          <a:pt x="326" y="915"/>
                        </a:lnTo>
                        <a:lnTo>
                          <a:pt x="318" y="919"/>
                        </a:lnTo>
                        <a:lnTo>
                          <a:pt x="305" y="923"/>
                        </a:lnTo>
                        <a:lnTo>
                          <a:pt x="293" y="931"/>
                        </a:lnTo>
                        <a:lnTo>
                          <a:pt x="285" y="943"/>
                        </a:lnTo>
                        <a:lnTo>
                          <a:pt x="277" y="952"/>
                        </a:lnTo>
                        <a:lnTo>
                          <a:pt x="273" y="956"/>
                        </a:lnTo>
                        <a:lnTo>
                          <a:pt x="261" y="960"/>
                        </a:lnTo>
                        <a:lnTo>
                          <a:pt x="236" y="964"/>
                        </a:lnTo>
                        <a:lnTo>
                          <a:pt x="224" y="960"/>
                        </a:lnTo>
                        <a:lnTo>
                          <a:pt x="212" y="960"/>
                        </a:lnTo>
                        <a:lnTo>
                          <a:pt x="200" y="960"/>
                        </a:lnTo>
                        <a:lnTo>
                          <a:pt x="191" y="972"/>
                        </a:lnTo>
                        <a:lnTo>
                          <a:pt x="183" y="980"/>
                        </a:lnTo>
                        <a:lnTo>
                          <a:pt x="179" y="992"/>
                        </a:lnTo>
                        <a:lnTo>
                          <a:pt x="171" y="1005"/>
                        </a:lnTo>
                        <a:lnTo>
                          <a:pt x="159" y="1000"/>
                        </a:lnTo>
                        <a:lnTo>
                          <a:pt x="147" y="1005"/>
                        </a:lnTo>
                        <a:lnTo>
                          <a:pt x="134" y="1013"/>
                        </a:lnTo>
                        <a:lnTo>
                          <a:pt x="122" y="1013"/>
                        </a:lnTo>
                        <a:lnTo>
                          <a:pt x="122" y="1000"/>
                        </a:lnTo>
                        <a:lnTo>
                          <a:pt x="118" y="988"/>
                        </a:lnTo>
                        <a:lnTo>
                          <a:pt x="106" y="992"/>
                        </a:lnTo>
                        <a:lnTo>
                          <a:pt x="106" y="996"/>
                        </a:lnTo>
                        <a:lnTo>
                          <a:pt x="94" y="1000"/>
                        </a:lnTo>
                        <a:lnTo>
                          <a:pt x="82" y="1000"/>
                        </a:lnTo>
                        <a:lnTo>
                          <a:pt x="73" y="996"/>
                        </a:lnTo>
                        <a:lnTo>
                          <a:pt x="69" y="1009"/>
                        </a:lnTo>
                        <a:lnTo>
                          <a:pt x="57" y="1017"/>
                        </a:lnTo>
                        <a:lnTo>
                          <a:pt x="45" y="1025"/>
                        </a:lnTo>
                        <a:lnTo>
                          <a:pt x="33" y="1025"/>
                        </a:lnTo>
                        <a:lnTo>
                          <a:pt x="21" y="1033"/>
                        </a:lnTo>
                        <a:lnTo>
                          <a:pt x="21" y="1037"/>
                        </a:lnTo>
                        <a:lnTo>
                          <a:pt x="12" y="1049"/>
                        </a:lnTo>
                        <a:lnTo>
                          <a:pt x="16" y="1057"/>
                        </a:lnTo>
                        <a:lnTo>
                          <a:pt x="12" y="1070"/>
                        </a:lnTo>
                        <a:lnTo>
                          <a:pt x="0" y="1074"/>
                        </a:lnTo>
                        <a:lnTo>
                          <a:pt x="0" y="1082"/>
                        </a:lnTo>
                        <a:lnTo>
                          <a:pt x="0" y="1086"/>
                        </a:lnTo>
                        <a:lnTo>
                          <a:pt x="0" y="1086"/>
                        </a:lnTo>
                        <a:lnTo>
                          <a:pt x="0" y="1094"/>
                        </a:lnTo>
                        <a:lnTo>
                          <a:pt x="8" y="1098"/>
                        </a:lnTo>
                        <a:lnTo>
                          <a:pt x="12" y="1106"/>
                        </a:lnTo>
                        <a:lnTo>
                          <a:pt x="12" y="1110"/>
                        </a:lnTo>
                        <a:lnTo>
                          <a:pt x="4" y="1110"/>
                        </a:lnTo>
                        <a:lnTo>
                          <a:pt x="4" y="1118"/>
                        </a:lnTo>
                        <a:lnTo>
                          <a:pt x="4" y="1127"/>
                        </a:lnTo>
                        <a:lnTo>
                          <a:pt x="8" y="1131"/>
                        </a:lnTo>
                        <a:lnTo>
                          <a:pt x="16" y="1139"/>
                        </a:lnTo>
                        <a:lnTo>
                          <a:pt x="29" y="1135"/>
                        </a:lnTo>
                        <a:lnTo>
                          <a:pt x="29" y="1131"/>
                        </a:lnTo>
                        <a:lnTo>
                          <a:pt x="29" y="1127"/>
                        </a:lnTo>
                        <a:lnTo>
                          <a:pt x="37" y="1127"/>
                        </a:lnTo>
                        <a:lnTo>
                          <a:pt x="41" y="1127"/>
                        </a:lnTo>
                        <a:lnTo>
                          <a:pt x="53" y="1131"/>
                        </a:lnTo>
                        <a:lnTo>
                          <a:pt x="61" y="1135"/>
                        </a:lnTo>
                        <a:lnTo>
                          <a:pt x="73" y="1147"/>
                        </a:lnTo>
                        <a:lnTo>
                          <a:pt x="69" y="1159"/>
                        </a:lnTo>
                        <a:lnTo>
                          <a:pt x="73" y="1171"/>
                        </a:lnTo>
                        <a:lnTo>
                          <a:pt x="77" y="1184"/>
                        </a:lnTo>
                        <a:lnTo>
                          <a:pt x="77" y="1196"/>
                        </a:lnTo>
                        <a:lnTo>
                          <a:pt x="82" y="1208"/>
                        </a:lnTo>
                        <a:lnTo>
                          <a:pt x="90" y="1212"/>
                        </a:lnTo>
                        <a:lnTo>
                          <a:pt x="82" y="1224"/>
                        </a:lnTo>
                        <a:lnTo>
                          <a:pt x="77" y="1228"/>
                        </a:lnTo>
                        <a:lnTo>
                          <a:pt x="65" y="1224"/>
                        </a:lnTo>
                        <a:lnTo>
                          <a:pt x="53" y="1228"/>
                        </a:lnTo>
                        <a:lnTo>
                          <a:pt x="53" y="1241"/>
                        </a:lnTo>
                        <a:lnTo>
                          <a:pt x="57" y="1245"/>
                        </a:lnTo>
                        <a:lnTo>
                          <a:pt x="61" y="1241"/>
                        </a:lnTo>
                        <a:lnTo>
                          <a:pt x="73" y="1245"/>
                        </a:lnTo>
                        <a:lnTo>
                          <a:pt x="82" y="1245"/>
                        </a:lnTo>
                        <a:lnTo>
                          <a:pt x="86" y="1245"/>
                        </a:lnTo>
                        <a:lnTo>
                          <a:pt x="94" y="1249"/>
                        </a:lnTo>
                        <a:lnTo>
                          <a:pt x="106" y="1257"/>
                        </a:lnTo>
                        <a:lnTo>
                          <a:pt x="114" y="1261"/>
                        </a:lnTo>
                        <a:lnTo>
                          <a:pt x="126" y="1261"/>
                        </a:lnTo>
                        <a:lnTo>
                          <a:pt x="139" y="1273"/>
                        </a:lnTo>
                        <a:lnTo>
                          <a:pt x="143" y="1281"/>
                        </a:lnTo>
                        <a:lnTo>
                          <a:pt x="143" y="1285"/>
                        </a:lnTo>
                        <a:lnTo>
                          <a:pt x="143" y="1297"/>
                        </a:lnTo>
                        <a:lnTo>
                          <a:pt x="139" y="1306"/>
                        </a:lnTo>
                        <a:lnTo>
                          <a:pt x="151" y="1314"/>
                        </a:lnTo>
                        <a:lnTo>
                          <a:pt x="155" y="1326"/>
                        </a:lnTo>
                        <a:lnTo>
                          <a:pt x="167" y="1322"/>
                        </a:lnTo>
                        <a:lnTo>
                          <a:pt x="191" y="1338"/>
                        </a:lnTo>
                        <a:lnTo>
                          <a:pt x="204" y="1342"/>
                        </a:lnTo>
                        <a:lnTo>
                          <a:pt x="216" y="1346"/>
                        </a:lnTo>
                        <a:lnTo>
                          <a:pt x="228" y="1350"/>
                        </a:lnTo>
                        <a:lnTo>
                          <a:pt x="240" y="1350"/>
                        </a:lnTo>
                        <a:lnTo>
                          <a:pt x="252" y="1350"/>
                        </a:lnTo>
                        <a:lnTo>
                          <a:pt x="252" y="1350"/>
                        </a:lnTo>
                        <a:lnTo>
                          <a:pt x="252" y="1350"/>
                        </a:lnTo>
                        <a:lnTo>
                          <a:pt x="265" y="1342"/>
                        </a:lnTo>
                        <a:lnTo>
                          <a:pt x="277" y="1338"/>
                        </a:lnTo>
                        <a:lnTo>
                          <a:pt x="281" y="1338"/>
                        </a:lnTo>
                        <a:lnTo>
                          <a:pt x="293" y="1330"/>
                        </a:lnTo>
                        <a:lnTo>
                          <a:pt x="301" y="1326"/>
                        </a:lnTo>
                        <a:lnTo>
                          <a:pt x="313" y="1318"/>
                        </a:lnTo>
                        <a:lnTo>
                          <a:pt x="326" y="1318"/>
                        </a:lnTo>
                        <a:lnTo>
                          <a:pt x="338" y="1318"/>
                        </a:lnTo>
                        <a:lnTo>
                          <a:pt x="338" y="1318"/>
                        </a:lnTo>
                        <a:lnTo>
                          <a:pt x="338" y="1318"/>
                        </a:lnTo>
                        <a:lnTo>
                          <a:pt x="350" y="1322"/>
                        </a:lnTo>
                        <a:lnTo>
                          <a:pt x="362" y="1326"/>
                        </a:lnTo>
                        <a:lnTo>
                          <a:pt x="370" y="1338"/>
                        </a:lnTo>
                        <a:lnTo>
                          <a:pt x="383" y="1346"/>
                        </a:lnTo>
                        <a:lnTo>
                          <a:pt x="387" y="1354"/>
                        </a:lnTo>
                        <a:lnTo>
                          <a:pt x="399" y="1346"/>
                        </a:lnTo>
                        <a:lnTo>
                          <a:pt x="403" y="1346"/>
                        </a:lnTo>
                        <a:lnTo>
                          <a:pt x="407" y="1350"/>
                        </a:lnTo>
                        <a:lnTo>
                          <a:pt x="403" y="1359"/>
                        </a:lnTo>
                        <a:lnTo>
                          <a:pt x="399" y="1371"/>
                        </a:lnTo>
                        <a:lnTo>
                          <a:pt x="395" y="1383"/>
                        </a:lnTo>
                        <a:lnTo>
                          <a:pt x="395" y="1387"/>
                        </a:lnTo>
                        <a:lnTo>
                          <a:pt x="391" y="1399"/>
                        </a:lnTo>
                        <a:lnTo>
                          <a:pt x="383" y="1407"/>
                        </a:lnTo>
                        <a:lnTo>
                          <a:pt x="379" y="1407"/>
                        </a:lnTo>
                        <a:lnTo>
                          <a:pt x="375" y="1411"/>
                        </a:lnTo>
                        <a:lnTo>
                          <a:pt x="370" y="1420"/>
                        </a:lnTo>
                        <a:lnTo>
                          <a:pt x="366" y="1424"/>
                        </a:lnTo>
                        <a:lnTo>
                          <a:pt x="362" y="1424"/>
                        </a:lnTo>
                        <a:lnTo>
                          <a:pt x="354" y="1424"/>
                        </a:lnTo>
                        <a:lnTo>
                          <a:pt x="358" y="1432"/>
                        </a:lnTo>
                        <a:lnTo>
                          <a:pt x="350" y="1444"/>
                        </a:lnTo>
                        <a:lnTo>
                          <a:pt x="342" y="1448"/>
                        </a:lnTo>
                        <a:lnTo>
                          <a:pt x="330" y="1448"/>
                        </a:lnTo>
                        <a:lnTo>
                          <a:pt x="318" y="1460"/>
                        </a:lnTo>
                        <a:lnTo>
                          <a:pt x="322" y="1464"/>
                        </a:lnTo>
                        <a:lnTo>
                          <a:pt x="326" y="1468"/>
                        </a:lnTo>
                        <a:lnTo>
                          <a:pt x="326" y="1468"/>
                        </a:lnTo>
                        <a:lnTo>
                          <a:pt x="318" y="1481"/>
                        </a:lnTo>
                        <a:lnTo>
                          <a:pt x="318" y="1489"/>
                        </a:lnTo>
                        <a:lnTo>
                          <a:pt x="330" y="1505"/>
                        </a:lnTo>
                        <a:lnTo>
                          <a:pt x="334" y="1505"/>
                        </a:lnTo>
                        <a:lnTo>
                          <a:pt x="346" y="1505"/>
                        </a:lnTo>
                        <a:lnTo>
                          <a:pt x="346" y="1517"/>
                        </a:lnTo>
                        <a:lnTo>
                          <a:pt x="350" y="1529"/>
                        </a:lnTo>
                        <a:lnTo>
                          <a:pt x="354" y="1542"/>
                        </a:lnTo>
                        <a:lnTo>
                          <a:pt x="354" y="1542"/>
                        </a:lnTo>
                        <a:lnTo>
                          <a:pt x="346" y="1546"/>
                        </a:lnTo>
                        <a:lnTo>
                          <a:pt x="338" y="1550"/>
                        </a:lnTo>
                        <a:lnTo>
                          <a:pt x="334" y="1550"/>
                        </a:lnTo>
                        <a:lnTo>
                          <a:pt x="326" y="1562"/>
                        </a:lnTo>
                        <a:lnTo>
                          <a:pt x="313" y="1554"/>
                        </a:lnTo>
                        <a:lnTo>
                          <a:pt x="309" y="1546"/>
                        </a:lnTo>
                        <a:lnTo>
                          <a:pt x="305" y="1542"/>
                        </a:lnTo>
                        <a:lnTo>
                          <a:pt x="301" y="1546"/>
                        </a:lnTo>
                        <a:lnTo>
                          <a:pt x="297" y="1546"/>
                        </a:lnTo>
                        <a:lnTo>
                          <a:pt x="285" y="1550"/>
                        </a:lnTo>
                        <a:lnTo>
                          <a:pt x="293" y="1558"/>
                        </a:lnTo>
                        <a:lnTo>
                          <a:pt x="293" y="1570"/>
                        </a:lnTo>
                        <a:lnTo>
                          <a:pt x="301" y="1582"/>
                        </a:lnTo>
                        <a:lnTo>
                          <a:pt x="309" y="1590"/>
                        </a:lnTo>
                        <a:lnTo>
                          <a:pt x="305" y="1595"/>
                        </a:lnTo>
                        <a:lnTo>
                          <a:pt x="305" y="1599"/>
                        </a:lnTo>
                        <a:lnTo>
                          <a:pt x="309" y="1607"/>
                        </a:lnTo>
                        <a:lnTo>
                          <a:pt x="309" y="1623"/>
                        </a:lnTo>
                        <a:lnTo>
                          <a:pt x="318" y="1631"/>
                        </a:lnTo>
                        <a:lnTo>
                          <a:pt x="326" y="1623"/>
                        </a:lnTo>
                        <a:lnTo>
                          <a:pt x="334" y="1623"/>
                        </a:lnTo>
                        <a:lnTo>
                          <a:pt x="342" y="1635"/>
                        </a:lnTo>
                        <a:lnTo>
                          <a:pt x="342" y="1639"/>
                        </a:lnTo>
                        <a:lnTo>
                          <a:pt x="346" y="1643"/>
                        </a:lnTo>
                        <a:lnTo>
                          <a:pt x="346" y="1647"/>
                        </a:lnTo>
                        <a:lnTo>
                          <a:pt x="362" y="1656"/>
                        </a:lnTo>
                        <a:lnTo>
                          <a:pt x="370" y="1651"/>
                        </a:lnTo>
                        <a:lnTo>
                          <a:pt x="379" y="1660"/>
                        </a:lnTo>
                        <a:lnTo>
                          <a:pt x="383" y="1660"/>
                        </a:lnTo>
                        <a:lnTo>
                          <a:pt x="387" y="1668"/>
                        </a:lnTo>
                        <a:lnTo>
                          <a:pt x="395" y="1676"/>
                        </a:lnTo>
                        <a:lnTo>
                          <a:pt x="395" y="1680"/>
                        </a:lnTo>
                        <a:lnTo>
                          <a:pt x="407" y="1684"/>
                        </a:lnTo>
                        <a:lnTo>
                          <a:pt x="419" y="1688"/>
                        </a:lnTo>
                        <a:lnTo>
                          <a:pt x="419" y="1688"/>
                        </a:lnTo>
                        <a:lnTo>
                          <a:pt x="436" y="1696"/>
                        </a:lnTo>
                        <a:lnTo>
                          <a:pt x="448" y="1704"/>
                        </a:lnTo>
                        <a:lnTo>
                          <a:pt x="452" y="1717"/>
                        </a:lnTo>
                        <a:lnTo>
                          <a:pt x="460" y="1713"/>
                        </a:lnTo>
                        <a:lnTo>
                          <a:pt x="464" y="1708"/>
                        </a:lnTo>
                        <a:lnTo>
                          <a:pt x="468" y="1696"/>
                        </a:lnTo>
                        <a:lnTo>
                          <a:pt x="480" y="1692"/>
                        </a:lnTo>
                        <a:lnTo>
                          <a:pt x="505" y="1696"/>
                        </a:lnTo>
                        <a:lnTo>
                          <a:pt x="505" y="1696"/>
                        </a:lnTo>
                        <a:lnTo>
                          <a:pt x="517" y="1708"/>
                        </a:lnTo>
                        <a:lnTo>
                          <a:pt x="525" y="1717"/>
                        </a:lnTo>
                        <a:lnTo>
                          <a:pt x="529" y="1721"/>
                        </a:lnTo>
                        <a:lnTo>
                          <a:pt x="541" y="1729"/>
                        </a:lnTo>
                        <a:lnTo>
                          <a:pt x="545" y="1729"/>
                        </a:lnTo>
                        <a:lnTo>
                          <a:pt x="566" y="1745"/>
                        </a:lnTo>
                        <a:lnTo>
                          <a:pt x="590" y="1749"/>
                        </a:lnTo>
                        <a:lnTo>
                          <a:pt x="611" y="1757"/>
                        </a:lnTo>
                        <a:lnTo>
                          <a:pt x="627" y="1769"/>
                        </a:lnTo>
                        <a:lnTo>
                          <a:pt x="647" y="1794"/>
                        </a:lnTo>
                        <a:lnTo>
                          <a:pt x="668" y="1806"/>
                        </a:lnTo>
                        <a:lnTo>
                          <a:pt x="684" y="1810"/>
                        </a:lnTo>
                        <a:lnTo>
                          <a:pt x="696" y="1822"/>
                        </a:lnTo>
                        <a:lnTo>
                          <a:pt x="716" y="1830"/>
                        </a:lnTo>
                        <a:lnTo>
                          <a:pt x="724" y="1839"/>
                        </a:lnTo>
                        <a:lnTo>
                          <a:pt x="749" y="1855"/>
                        </a:lnTo>
                        <a:lnTo>
                          <a:pt x="749" y="1855"/>
                        </a:lnTo>
                        <a:lnTo>
                          <a:pt x="753" y="1843"/>
                        </a:lnTo>
                        <a:lnTo>
                          <a:pt x="765" y="1851"/>
                        </a:lnTo>
                        <a:lnTo>
                          <a:pt x="777" y="1855"/>
                        </a:lnTo>
                        <a:lnTo>
                          <a:pt x="777" y="1851"/>
                        </a:lnTo>
                        <a:lnTo>
                          <a:pt x="790" y="1843"/>
                        </a:lnTo>
                        <a:lnTo>
                          <a:pt x="806" y="1855"/>
                        </a:lnTo>
                        <a:lnTo>
                          <a:pt x="818" y="1859"/>
                        </a:lnTo>
                        <a:lnTo>
                          <a:pt x="830" y="1859"/>
                        </a:lnTo>
                        <a:lnTo>
                          <a:pt x="830" y="1863"/>
                        </a:lnTo>
                        <a:lnTo>
                          <a:pt x="847" y="1863"/>
                        </a:lnTo>
                        <a:lnTo>
                          <a:pt x="859" y="1855"/>
                        </a:lnTo>
                        <a:lnTo>
                          <a:pt x="871" y="1855"/>
                        </a:lnTo>
                        <a:lnTo>
                          <a:pt x="875" y="1859"/>
                        </a:lnTo>
                        <a:lnTo>
                          <a:pt x="887" y="1851"/>
                        </a:lnTo>
                        <a:lnTo>
                          <a:pt x="899" y="1847"/>
                        </a:lnTo>
                        <a:lnTo>
                          <a:pt x="912" y="1847"/>
                        </a:lnTo>
                        <a:lnTo>
                          <a:pt x="920" y="1855"/>
                        </a:lnTo>
                        <a:lnTo>
                          <a:pt x="916" y="1867"/>
                        </a:lnTo>
                        <a:lnTo>
                          <a:pt x="912" y="1879"/>
                        </a:lnTo>
                        <a:lnTo>
                          <a:pt x="916" y="1892"/>
                        </a:lnTo>
                        <a:lnTo>
                          <a:pt x="920" y="1896"/>
                        </a:lnTo>
                        <a:lnTo>
                          <a:pt x="924" y="1892"/>
                        </a:lnTo>
                        <a:lnTo>
                          <a:pt x="936" y="1879"/>
                        </a:lnTo>
                        <a:lnTo>
                          <a:pt x="936" y="1875"/>
                        </a:lnTo>
                        <a:lnTo>
                          <a:pt x="940" y="1863"/>
                        </a:lnTo>
                        <a:lnTo>
                          <a:pt x="948" y="1859"/>
                        </a:lnTo>
                        <a:lnTo>
                          <a:pt x="956" y="1847"/>
                        </a:lnTo>
                        <a:lnTo>
                          <a:pt x="956" y="1847"/>
                        </a:lnTo>
                        <a:lnTo>
                          <a:pt x="973" y="1839"/>
                        </a:lnTo>
                        <a:lnTo>
                          <a:pt x="981" y="1830"/>
                        </a:lnTo>
                        <a:lnTo>
                          <a:pt x="989" y="1830"/>
                        </a:lnTo>
                        <a:lnTo>
                          <a:pt x="993" y="1830"/>
                        </a:lnTo>
                        <a:lnTo>
                          <a:pt x="997" y="1830"/>
                        </a:lnTo>
                        <a:lnTo>
                          <a:pt x="1009" y="1835"/>
                        </a:lnTo>
                        <a:lnTo>
                          <a:pt x="1013" y="1847"/>
                        </a:lnTo>
                        <a:lnTo>
                          <a:pt x="1022" y="1847"/>
                        </a:lnTo>
                        <a:lnTo>
                          <a:pt x="1038" y="1847"/>
                        </a:lnTo>
                        <a:lnTo>
                          <a:pt x="1050" y="1851"/>
                        </a:lnTo>
                        <a:lnTo>
                          <a:pt x="1054" y="1851"/>
                        </a:lnTo>
                        <a:lnTo>
                          <a:pt x="1066" y="1847"/>
                        </a:lnTo>
                        <a:lnTo>
                          <a:pt x="1074" y="1851"/>
                        </a:lnTo>
                        <a:lnTo>
                          <a:pt x="1087" y="1855"/>
                        </a:lnTo>
                        <a:lnTo>
                          <a:pt x="1087" y="1867"/>
                        </a:lnTo>
                        <a:lnTo>
                          <a:pt x="1095" y="1867"/>
                        </a:lnTo>
                        <a:lnTo>
                          <a:pt x="1103" y="1867"/>
                        </a:lnTo>
                        <a:lnTo>
                          <a:pt x="1115" y="1863"/>
                        </a:lnTo>
                        <a:lnTo>
                          <a:pt x="1123" y="1863"/>
                        </a:lnTo>
                        <a:lnTo>
                          <a:pt x="1135" y="1859"/>
                        </a:lnTo>
                        <a:lnTo>
                          <a:pt x="1144" y="1855"/>
                        </a:lnTo>
                        <a:lnTo>
                          <a:pt x="1148" y="1843"/>
                        </a:lnTo>
                        <a:lnTo>
                          <a:pt x="1160" y="1839"/>
                        </a:lnTo>
                        <a:lnTo>
                          <a:pt x="1164" y="1830"/>
                        </a:lnTo>
                        <a:lnTo>
                          <a:pt x="1176" y="1826"/>
                        </a:lnTo>
                        <a:lnTo>
                          <a:pt x="1176" y="1822"/>
                        </a:lnTo>
                        <a:lnTo>
                          <a:pt x="1180" y="1810"/>
                        </a:lnTo>
                        <a:lnTo>
                          <a:pt x="1192" y="1806"/>
                        </a:lnTo>
                        <a:lnTo>
                          <a:pt x="1205" y="1806"/>
                        </a:lnTo>
                        <a:lnTo>
                          <a:pt x="1217" y="1802"/>
                        </a:lnTo>
                        <a:lnTo>
                          <a:pt x="1225" y="1794"/>
                        </a:lnTo>
                        <a:lnTo>
                          <a:pt x="1237" y="1786"/>
                        </a:lnTo>
                        <a:lnTo>
                          <a:pt x="1241" y="1778"/>
                        </a:lnTo>
                        <a:lnTo>
                          <a:pt x="1253" y="1769"/>
                        </a:lnTo>
                        <a:lnTo>
                          <a:pt x="1266" y="1765"/>
                        </a:lnTo>
                        <a:lnTo>
                          <a:pt x="1266" y="1761"/>
                        </a:lnTo>
                        <a:lnTo>
                          <a:pt x="1278" y="1774"/>
                        </a:lnTo>
                        <a:lnTo>
                          <a:pt x="1290" y="1774"/>
                        </a:lnTo>
                        <a:lnTo>
                          <a:pt x="1290" y="1774"/>
                        </a:lnTo>
                        <a:lnTo>
                          <a:pt x="1286" y="1774"/>
                        </a:lnTo>
                        <a:lnTo>
                          <a:pt x="1290" y="1774"/>
                        </a:lnTo>
                        <a:lnTo>
                          <a:pt x="1302" y="1778"/>
                        </a:lnTo>
                        <a:lnTo>
                          <a:pt x="1315" y="1782"/>
                        </a:lnTo>
                        <a:lnTo>
                          <a:pt x="1323" y="1769"/>
                        </a:lnTo>
                        <a:lnTo>
                          <a:pt x="1335" y="1761"/>
                        </a:lnTo>
                        <a:lnTo>
                          <a:pt x="1343" y="1757"/>
                        </a:lnTo>
                        <a:lnTo>
                          <a:pt x="1355" y="1753"/>
                        </a:lnTo>
                        <a:lnTo>
                          <a:pt x="1359" y="1761"/>
                        </a:lnTo>
                        <a:lnTo>
                          <a:pt x="1367" y="1769"/>
                        </a:lnTo>
                        <a:lnTo>
                          <a:pt x="1372" y="1769"/>
                        </a:lnTo>
                        <a:lnTo>
                          <a:pt x="1359" y="1778"/>
                        </a:lnTo>
                        <a:lnTo>
                          <a:pt x="1359" y="1786"/>
                        </a:lnTo>
                        <a:lnTo>
                          <a:pt x="1372" y="1782"/>
                        </a:lnTo>
                        <a:lnTo>
                          <a:pt x="1380" y="1778"/>
                        </a:lnTo>
                        <a:lnTo>
                          <a:pt x="1384" y="1790"/>
                        </a:lnTo>
                        <a:lnTo>
                          <a:pt x="1384" y="1798"/>
                        </a:lnTo>
                        <a:lnTo>
                          <a:pt x="1376" y="1810"/>
                        </a:lnTo>
                        <a:lnTo>
                          <a:pt x="1367" y="1822"/>
                        </a:lnTo>
                        <a:lnTo>
                          <a:pt x="1380" y="1822"/>
                        </a:lnTo>
                        <a:lnTo>
                          <a:pt x="1392" y="1822"/>
                        </a:lnTo>
                        <a:lnTo>
                          <a:pt x="1392" y="1822"/>
                        </a:lnTo>
                        <a:lnTo>
                          <a:pt x="1404" y="1826"/>
                        </a:lnTo>
                        <a:lnTo>
                          <a:pt x="1412" y="1826"/>
                        </a:lnTo>
                        <a:lnTo>
                          <a:pt x="1412" y="1826"/>
                        </a:lnTo>
                        <a:lnTo>
                          <a:pt x="1424" y="1830"/>
                        </a:lnTo>
                        <a:lnTo>
                          <a:pt x="1428" y="1835"/>
                        </a:lnTo>
                        <a:lnTo>
                          <a:pt x="1437" y="1822"/>
                        </a:lnTo>
                        <a:lnTo>
                          <a:pt x="1449" y="1814"/>
                        </a:lnTo>
                        <a:lnTo>
                          <a:pt x="1461" y="1826"/>
                        </a:lnTo>
                        <a:lnTo>
                          <a:pt x="1473" y="1835"/>
                        </a:lnTo>
                        <a:lnTo>
                          <a:pt x="1477" y="1839"/>
                        </a:lnTo>
                        <a:lnTo>
                          <a:pt x="1477" y="1847"/>
                        </a:lnTo>
                        <a:lnTo>
                          <a:pt x="1477" y="1859"/>
                        </a:lnTo>
                        <a:lnTo>
                          <a:pt x="1485" y="1871"/>
                        </a:lnTo>
                        <a:lnTo>
                          <a:pt x="1490" y="1879"/>
                        </a:lnTo>
                        <a:lnTo>
                          <a:pt x="1502" y="1871"/>
                        </a:lnTo>
                        <a:lnTo>
                          <a:pt x="1514" y="1879"/>
                        </a:lnTo>
                        <a:lnTo>
                          <a:pt x="1514" y="1892"/>
                        </a:lnTo>
                        <a:lnTo>
                          <a:pt x="1514" y="1904"/>
                        </a:lnTo>
                        <a:lnTo>
                          <a:pt x="1514" y="1916"/>
                        </a:lnTo>
                        <a:lnTo>
                          <a:pt x="1518" y="1928"/>
                        </a:lnTo>
                        <a:lnTo>
                          <a:pt x="1518" y="1936"/>
                        </a:lnTo>
                        <a:lnTo>
                          <a:pt x="1514" y="1948"/>
                        </a:lnTo>
                        <a:lnTo>
                          <a:pt x="1514" y="1953"/>
                        </a:lnTo>
                        <a:lnTo>
                          <a:pt x="1514" y="1965"/>
                        </a:lnTo>
                        <a:lnTo>
                          <a:pt x="1506" y="1977"/>
                        </a:lnTo>
                        <a:lnTo>
                          <a:pt x="1514" y="1989"/>
                        </a:lnTo>
                        <a:lnTo>
                          <a:pt x="1510" y="1989"/>
                        </a:lnTo>
                        <a:lnTo>
                          <a:pt x="1498" y="1993"/>
                        </a:lnTo>
                        <a:lnTo>
                          <a:pt x="1494" y="2005"/>
                        </a:lnTo>
                        <a:lnTo>
                          <a:pt x="1490" y="2005"/>
                        </a:lnTo>
                        <a:lnTo>
                          <a:pt x="1477" y="2005"/>
                        </a:lnTo>
                        <a:lnTo>
                          <a:pt x="1477" y="2018"/>
                        </a:lnTo>
                        <a:lnTo>
                          <a:pt x="1477" y="2018"/>
                        </a:lnTo>
                        <a:lnTo>
                          <a:pt x="1473" y="2026"/>
                        </a:lnTo>
                        <a:lnTo>
                          <a:pt x="1469" y="2026"/>
                        </a:lnTo>
                        <a:lnTo>
                          <a:pt x="1457" y="2030"/>
                        </a:lnTo>
                        <a:lnTo>
                          <a:pt x="1453" y="2042"/>
                        </a:lnTo>
                        <a:lnTo>
                          <a:pt x="1453" y="2054"/>
                        </a:lnTo>
                        <a:lnTo>
                          <a:pt x="1445" y="2062"/>
                        </a:lnTo>
                        <a:lnTo>
                          <a:pt x="1445" y="2071"/>
                        </a:lnTo>
                        <a:lnTo>
                          <a:pt x="1453" y="2083"/>
                        </a:lnTo>
                        <a:lnTo>
                          <a:pt x="1453" y="2095"/>
                        </a:lnTo>
                        <a:lnTo>
                          <a:pt x="1453" y="2095"/>
                        </a:lnTo>
                        <a:lnTo>
                          <a:pt x="1449" y="2107"/>
                        </a:lnTo>
                        <a:lnTo>
                          <a:pt x="1449" y="2115"/>
                        </a:lnTo>
                        <a:lnTo>
                          <a:pt x="1461" y="2111"/>
                        </a:lnTo>
                        <a:lnTo>
                          <a:pt x="1469" y="2107"/>
                        </a:lnTo>
                        <a:lnTo>
                          <a:pt x="1473" y="2103"/>
                        </a:lnTo>
                        <a:lnTo>
                          <a:pt x="1481" y="2099"/>
                        </a:lnTo>
                        <a:lnTo>
                          <a:pt x="1494" y="2099"/>
                        </a:lnTo>
                        <a:lnTo>
                          <a:pt x="1506" y="2103"/>
                        </a:lnTo>
                        <a:lnTo>
                          <a:pt x="1514" y="2099"/>
                        </a:lnTo>
                        <a:lnTo>
                          <a:pt x="1522" y="2099"/>
                        </a:lnTo>
                        <a:lnTo>
                          <a:pt x="1518" y="2107"/>
                        </a:lnTo>
                        <a:lnTo>
                          <a:pt x="1514" y="2115"/>
                        </a:lnTo>
                        <a:lnTo>
                          <a:pt x="1518" y="2128"/>
                        </a:lnTo>
                        <a:lnTo>
                          <a:pt x="1518" y="2140"/>
                        </a:lnTo>
                        <a:lnTo>
                          <a:pt x="1522" y="2140"/>
                        </a:lnTo>
                        <a:lnTo>
                          <a:pt x="1526" y="2148"/>
                        </a:lnTo>
                        <a:lnTo>
                          <a:pt x="1526" y="2160"/>
                        </a:lnTo>
                        <a:lnTo>
                          <a:pt x="1530" y="2160"/>
                        </a:lnTo>
                        <a:lnTo>
                          <a:pt x="1542" y="2164"/>
                        </a:lnTo>
                        <a:lnTo>
                          <a:pt x="1546" y="2168"/>
                        </a:lnTo>
                        <a:lnTo>
                          <a:pt x="1559" y="2168"/>
                        </a:lnTo>
                        <a:lnTo>
                          <a:pt x="1563" y="2168"/>
                        </a:lnTo>
                        <a:lnTo>
                          <a:pt x="1563" y="2172"/>
                        </a:lnTo>
                        <a:lnTo>
                          <a:pt x="1555" y="2184"/>
                        </a:lnTo>
                        <a:lnTo>
                          <a:pt x="1551" y="2193"/>
                        </a:lnTo>
                        <a:lnTo>
                          <a:pt x="1555" y="2205"/>
                        </a:lnTo>
                        <a:lnTo>
                          <a:pt x="1546" y="2213"/>
                        </a:lnTo>
                        <a:lnTo>
                          <a:pt x="1538" y="2225"/>
                        </a:lnTo>
                        <a:lnTo>
                          <a:pt x="1542" y="2225"/>
                        </a:lnTo>
                        <a:lnTo>
                          <a:pt x="1555" y="2229"/>
                        </a:lnTo>
                        <a:lnTo>
                          <a:pt x="1567" y="2229"/>
                        </a:lnTo>
                        <a:lnTo>
                          <a:pt x="1575" y="2229"/>
                        </a:lnTo>
                        <a:lnTo>
                          <a:pt x="1587" y="2233"/>
                        </a:lnTo>
                        <a:lnTo>
                          <a:pt x="1591" y="2237"/>
                        </a:lnTo>
                        <a:lnTo>
                          <a:pt x="1587" y="2250"/>
                        </a:lnTo>
                        <a:lnTo>
                          <a:pt x="1591" y="2254"/>
                        </a:lnTo>
                        <a:lnTo>
                          <a:pt x="1595" y="2254"/>
                        </a:lnTo>
                        <a:lnTo>
                          <a:pt x="1599" y="2258"/>
                        </a:lnTo>
                        <a:lnTo>
                          <a:pt x="1603" y="2270"/>
                        </a:lnTo>
                        <a:lnTo>
                          <a:pt x="1608" y="2270"/>
                        </a:lnTo>
                        <a:lnTo>
                          <a:pt x="1620" y="2266"/>
                        </a:lnTo>
                        <a:lnTo>
                          <a:pt x="1632" y="2270"/>
                        </a:lnTo>
                        <a:lnTo>
                          <a:pt x="1636" y="2262"/>
                        </a:lnTo>
                        <a:lnTo>
                          <a:pt x="1644" y="2254"/>
                        </a:lnTo>
                        <a:lnTo>
                          <a:pt x="1656" y="2250"/>
                        </a:lnTo>
                        <a:lnTo>
                          <a:pt x="1660" y="2250"/>
                        </a:lnTo>
                        <a:lnTo>
                          <a:pt x="1660" y="2262"/>
                        </a:lnTo>
                        <a:lnTo>
                          <a:pt x="1660" y="2262"/>
                        </a:lnTo>
                        <a:lnTo>
                          <a:pt x="1660" y="2262"/>
                        </a:lnTo>
                        <a:lnTo>
                          <a:pt x="1664" y="2274"/>
                        </a:lnTo>
                        <a:lnTo>
                          <a:pt x="1664" y="2286"/>
                        </a:lnTo>
                        <a:lnTo>
                          <a:pt x="1669" y="2286"/>
                        </a:lnTo>
                        <a:lnTo>
                          <a:pt x="1677" y="2282"/>
                        </a:lnTo>
                        <a:lnTo>
                          <a:pt x="1689" y="2286"/>
                        </a:lnTo>
                        <a:lnTo>
                          <a:pt x="1693" y="2286"/>
                        </a:lnTo>
                        <a:lnTo>
                          <a:pt x="1693" y="2290"/>
                        </a:lnTo>
                        <a:lnTo>
                          <a:pt x="1697" y="2286"/>
                        </a:lnTo>
                        <a:lnTo>
                          <a:pt x="1701" y="2282"/>
                        </a:lnTo>
                        <a:lnTo>
                          <a:pt x="1697" y="2270"/>
                        </a:lnTo>
                        <a:lnTo>
                          <a:pt x="1697" y="2270"/>
                        </a:lnTo>
                        <a:lnTo>
                          <a:pt x="1701" y="2258"/>
                        </a:lnTo>
                        <a:lnTo>
                          <a:pt x="1697" y="2246"/>
                        </a:lnTo>
                        <a:lnTo>
                          <a:pt x="1689" y="2237"/>
                        </a:lnTo>
                        <a:lnTo>
                          <a:pt x="1689" y="2233"/>
                        </a:lnTo>
                        <a:lnTo>
                          <a:pt x="1685" y="2221"/>
                        </a:lnTo>
                        <a:lnTo>
                          <a:pt x="1685" y="2217"/>
                        </a:lnTo>
                        <a:lnTo>
                          <a:pt x="1689" y="2213"/>
                        </a:lnTo>
                        <a:lnTo>
                          <a:pt x="1697" y="2205"/>
                        </a:lnTo>
                        <a:lnTo>
                          <a:pt x="1697" y="2205"/>
                        </a:lnTo>
                        <a:lnTo>
                          <a:pt x="1701" y="2209"/>
                        </a:lnTo>
                        <a:lnTo>
                          <a:pt x="1713" y="2205"/>
                        </a:lnTo>
                        <a:lnTo>
                          <a:pt x="1721" y="2209"/>
                        </a:lnTo>
                        <a:lnTo>
                          <a:pt x="1730" y="2205"/>
                        </a:lnTo>
                        <a:lnTo>
                          <a:pt x="1734" y="2201"/>
                        </a:lnTo>
                        <a:lnTo>
                          <a:pt x="1738" y="2189"/>
                        </a:lnTo>
                        <a:lnTo>
                          <a:pt x="1750" y="2193"/>
                        </a:lnTo>
                        <a:lnTo>
                          <a:pt x="1762" y="2197"/>
                        </a:lnTo>
                        <a:lnTo>
                          <a:pt x="1766" y="2205"/>
                        </a:lnTo>
                        <a:lnTo>
                          <a:pt x="1778" y="2205"/>
                        </a:lnTo>
                        <a:lnTo>
                          <a:pt x="1783" y="2197"/>
                        </a:lnTo>
                        <a:lnTo>
                          <a:pt x="1791" y="2184"/>
                        </a:lnTo>
                        <a:lnTo>
                          <a:pt x="1803" y="2197"/>
                        </a:lnTo>
                        <a:lnTo>
                          <a:pt x="1803" y="2197"/>
                        </a:lnTo>
                        <a:lnTo>
                          <a:pt x="1807" y="2184"/>
                        </a:lnTo>
                        <a:lnTo>
                          <a:pt x="1811" y="2184"/>
                        </a:lnTo>
                        <a:lnTo>
                          <a:pt x="1831" y="2205"/>
                        </a:lnTo>
                        <a:lnTo>
                          <a:pt x="1831" y="2201"/>
                        </a:lnTo>
                        <a:lnTo>
                          <a:pt x="1831" y="2201"/>
                        </a:lnTo>
                        <a:lnTo>
                          <a:pt x="1835" y="2189"/>
                        </a:lnTo>
                        <a:lnTo>
                          <a:pt x="1839" y="2184"/>
                        </a:lnTo>
                        <a:lnTo>
                          <a:pt x="1848" y="2184"/>
                        </a:lnTo>
                        <a:lnTo>
                          <a:pt x="1848" y="2189"/>
                        </a:lnTo>
                        <a:lnTo>
                          <a:pt x="1852" y="2193"/>
                        </a:lnTo>
                        <a:lnTo>
                          <a:pt x="1864" y="2184"/>
                        </a:lnTo>
                        <a:lnTo>
                          <a:pt x="1872" y="2184"/>
                        </a:lnTo>
                        <a:lnTo>
                          <a:pt x="1884" y="2176"/>
                        </a:lnTo>
                        <a:lnTo>
                          <a:pt x="1884" y="2176"/>
                        </a:lnTo>
                        <a:lnTo>
                          <a:pt x="1884" y="2164"/>
                        </a:lnTo>
                        <a:lnTo>
                          <a:pt x="1884" y="2160"/>
                        </a:lnTo>
                        <a:lnTo>
                          <a:pt x="1892" y="2160"/>
                        </a:lnTo>
                        <a:lnTo>
                          <a:pt x="1892" y="2160"/>
                        </a:lnTo>
                        <a:lnTo>
                          <a:pt x="1905" y="2156"/>
                        </a:lnTo>
                        <a:lnTo>
                          <a:pt x="1913" y="2148"/>
                        </a:lnTo>
                        <a:lnTo>
                          <a:pt x="1917" y="2152"/>
                        </a:lnTo>
                        <a:lnTo>
                          <a:pt x="1925" y="2160"/>
                        </a:lnTo>
                        <a:lnTo>
                          <a:pt x="1925" y="2164"/>
                        </a:lnTo>
                        <a:lnTo>
                          <a:pt x="1937" y="2168"/>
                        </a:lnTo>
                        <a:lnTo>
                          <a:pt x="1945" y="2176"/>
                        </a:lnTo>
                        <a:lnTo>
                          <a:pt x="1953" y="2176"/>
                        </a:lnTo>
                        <a:lnTo>
                          <a:pt x="1957" y="2172"/>
                        </a:lnTo>
                        <a:lnTo>
                          <a:pt x="1957" y="2172"/>
                        </a:lnTo>
                        <a:lnTo>
                          <a:pt x="1970" y="2180"/>
                        </a:lnTo>
                        <a:lnTo>
                          <a:pt x="1982" y="2180"/>
                        </a:lnTo>
                        <a:lnTo>
                          <a:pt x="1986" y="2176"/>
                        </a:lnTo>
                        <a:lnTo>
                          <a:pt x="1994" y="2180"/>
                        </a:lnTo>
                        <a:lnTo>
                          <a:pt x="2002" y="2184"/>
                        </a:lnTo>
                        <a:lnTo>
                          <a:pt x="1994" y="2197"/>
                        </a:lnTo>
                        <a:lnTo>
                          <a:pt x="1986" y="2205"/>
                        </a:lnTo>
                        <a:lnTo>
                          <a:pt x="1986" y="2205"/>
                        </a:lnTo>
                        <a:lnTo>
                          <a:pt x="1986" y="2205"/>
                        </a:lnTo>
                        <a:lnTo>
                          <a:pt x="1986" y="2209"/>
                        </a:lnTo>
                        <a:lnTo>
                          <a:pt x="1994" y="2221"/>
                        </a:lnTo>
                        <a:lnTo>
                          <a:pt x="1994" y="2225"/>
                        </a:lnTo>
                        <a:lnTo>
                          <a:pt x="1994" y="2237"/>
                        </a:lnTo>
                        <a:lnTo>
                          <a:pt x="2002" y="2237"/>
                        </a:lnTo>
                        <a:lnTo>
                          <a:pt x="2014" y="2246"/>
                        </a:lnTo>
                        <a:lnTo>
                          <a:pt x="2023" y="2254"/>
                        </a:lnTo>
                        <a:lnTo>
                          <a:pt x="2035" y="2258"/>
                        </a:lnTo>
                        <a:lnTo>
                          <a:pt x="2035" y="2262"/>
                        </a:lnTo>
                        <a:lnTo>
                          <a:pt x="2043" y="2258"/>
                        </a:lnTo>
                        <a:lnTo>
                          <a:pt x="2043" y="2262"/>
                        </a:lnTo>
                        <a:lnTo>
                          <a:pt x="2051" y="2262"/>
                        </a:lnTo>
                        <a:lnTo>
                          <a:pt x="2055" y="2258"/>
                        </a:lnTo>
                        <a:lnTo>
                          <a:pt x="2059" y="2258"/>
                        </a:lnTo>
                        <a:lnTo>
                          <a:pt x="2071" y="2262"/>
                        </a:lnTo>
                        <a:lnTo>
                          <a:pt x="2084" y="2262"/>
                        </a:lnTo>
                        <a:lnTo>
                          <a:pt x="2096" y="2254"/>
                        </a:lnTo>
                        <a:lnTo>
                          <a:pt x="2104" y="2262"/>
                        </a:lnTo>
                        <a:lnTo>
                          <a:pt x="2104" y="2250"/>
                        </a:lnTo>
                        <a:lnTo>
                          <a:pt x="2100" y="2246"/>
                        </a:lnTo>
                        <a:lnTo>
                          <a:pt x="2100" y="2241"/>
                        </a:lnTo>
                        <a:lnTo>
                          <a:pt x="2100" y="2241"/>
                        </a:lnTo>
                        <a:lnTo>
                          <a:pt x="2100" y="2246"/>
                        </a:lnTo>
                        <a:lnTo>
                          <a:pt x="2112" y="2241"/>
                        </a:lnTo>
                        <a:lnTo>
                          <a:pt x="2116" y="2254"/>
                        </a:lnTo>
                        <a:lnTo>
                          <a:pt x="2116" y="2258"/>
                        </a:lnTo>
                        <a:lnTo>
                          <a:pt x="2128" y="2250"/>
                        </a:lnTo>
                        <a:lnTo>
                          <a:pt x="2137" y="2258"/>
                        </a:lnTo>
                        <a:lnTo>
                          <a:pt x="2137" y="2270"/>
                        </a:lnTo>
                        <a:lnTo>
                          <a:pt x="2149" y="2270"/>
                        </a:lnTo>
                        <a:lnTo>
                          <a:pt x="2149" y="2270"/>
                        </a:lnTo>
                        <a:lnTo>
                          <a:pt x="2161" y="2270"/>
                        </a:lnTo>
                        <a:lnTo>
                          <a:pt x="2161" y="2258"/>
                        </a:lnTo>
                        <a:lnTo>
                          <a:pt x="2173" y="2262"/>
                        </a:lnTo>
                        <a:lnTo>
                          <a:pt x="2181" y="2266"/>
                        </a:lnTo>
                        <a:lnTo>
                          <a:pt x="2177" y="2262"/>
                        </a:lnTo>
                        <a:lnTo>
                          <a:pt x="2189" y="2266"/>
                        </a:lnTo>
                        <a:lnTo>
                          <a:pt x="2189" y="2270"/>
                        </a:lnTo>
                        <a:lnTo>
                          <a:pt x="2189" y="2270"/>
                        </a:lnTo>
                        <a:lnTo>
                          <a:pt x="2181" y="2282"/>
                        </a:lnTo>
                        <a:lnTo>
                          <a:pt x="2181" y="2286"/>
                        </a:lnTo>
                        <a:lnTo>
                          <a:pt x="2177" y="2294"/>
                        </a:lnTo>
                        <a:lnTo>
                          <a:pt x="2177" y="2302"/>
                        </a:lnTo>
                        <a:lnTo>
                          <a:pt x="2181" y="2315"/>
                        </a:lnTo>
                        <a:lnTo>
                          <a:pt x="2181" y="2319"/>
                        </a:lnTo>
                        <a:lnTo>
                          <a:pt x="2181" y="2323"/>
                        </a:lnTo>
                        <a:lnTo>
                          <a:pt x="2193" y="2335"/>
                        </a:lnTo>
                        <a:lnTo>
                          <a:pt x="2193" y="2343"/>
                        </a:lnTo>
                        <a:lnTo>
                          <a:pt x="2206" y="2343"/>
                        </a:lnTo>
                        <a:lnTo>
                          <a:pt x="2218" y="2339"/>
                        </a:lnTo>
                        <a:lnTo>
                          <a:pt x="2226" y="2331"/>
                        </a:lnTo>
                        <a:lnTo>
                          <a:pt x="2222" y="2327"/>
                        </a:lnTo>
                        <a:lnTo>
                          <a:pt x="2214" y="2315"/>
                        </a:lnTo>
                        <a:lnTo>
                          <a:pt x="2218" y="2315"/>
                        </a:lnTo>
                        <a:lnTo>
                          <a:pt x="2218" y="2311"/>
                        </a:lnTo>
                        <a:lnTo>
                          <a:pt x="2206" y="2307"/>
                        </a:lnTo>
                        <a:lnTo>
                          <a:pt x="2206" y="2294"/>
                        </a:lnTo>
                        <a:lnTo>
                          <a:pt x="2210" y="2290"/>
                        </a:lnTo>
                        <a:lnTo>
                          <a:pt x="2218" y="2286"/>
                        </a:lnTo>
                        <a:lnTo>
                          <a:pt x="2218" y="2274"/>
                        </a:lnTo>
                        <a:lnTo>
                          <a:pt x="2218" y="2274"/>
                        </a:lnTo>
                        <a:lnTo>
                          <a:pt x="2218" y="2286"/>
                        </a:lnTo>
                        <a:lnTo>
                          <a:pt x="2230" y="2282"/>
                        </a:lnTo>
                        <a:lnTo>
                          <a:pt x="2234" y="2274"/>
                        </a:lnTo>
                        <a:lnTo>
                          <a:pt x="2238" y="2270"/>
                        </a:lnTo>
                        <a:lnTo>
                          <a:pt x="2238" y="2274"/>
                        </a:lnTo>
                        <a:lnTo>
                          <a:pt x="2246" y="2274"/>
                        </a:lnTo>
                        <a:lnTo>
                          <a:pt x="2250" y="2270"/>
                        </a:lnTo>
                        <a:lnTo>
                          <a:pt x="2263" y="2270"/>
                        </a:lnTo>
                        <a:lnTo>
                          <a:pt x="2267" y="2266"/>
                        </a:lnTo>
                        <a:lnTo>
                          <a:pt x="2271" y="2270"/>
                        </a:lnTo>
                        <a:lnTo>
                          <a:pt x="2279" y="2266"/>
                        </a:lnTo>
                        <a:lnTo>
                          <a:pt x="2279" y="2262"/>
                        </a:lnTo>
                        <a:lnTo>
                          <a:pt x="2279" y="2262"/>
                        </a:lnTo>
                        <a:lnTo>
                          <a:pt x="2291" y="2266"/>
                        </a:lnTo>
                        <a:lnTo>
                          <a:pt x="2299" y="2254"/>
                        </a:lnTo>
                        <a:lnTo>
                          <a:pt x="2307" y="2254"/>
                        </a:lnTo>
                        <a:lnTo>
                          <a:pt x="2312" y="2250"/>
                        </a:lnTo>
                        <a:lnTo>
                          <a:pt x="2307" y="2241"/>
                        </a:lnTo>
                        <a:lnTo>
                          <a:pt x="2312" y="2246"/>
                        </a:lnTo>
                        <a:lnTo>
                          <a:pt x="2312" y="2246"/>
                        </a:lnTo>
                        <a:lnTo>
                          <a:pt x="2316" y="2246"/>
                        </a:lnTo>
                        <a:lnTo>
                          <a:pt x="2316" y="2246"/>
                        </a:lnTo>
                        <a:lnTo>
                          <a:pt x="2328" y="2254"/>
                        </a:lnTo>
                        <a:lnTo>
                          <a:pt x="2332" y="2254"/>
                        </a:lnTo>
                        <a:lnTo>
                          <a:pt x="2340" y="2241"/>
                        </a:lnTo>
                        <a:lnTo>
                          <a:pt x="2340" y="2237"/>
                        </a:lnTo>
                        <a:lnTo>
                          <a:pt x="2340" y="2241"/>
                        </a:lnTo>
                        <a:lnTo>
                          <a:pt x="2352" y="2250"/>
                        </a:lnTo>
                        <a:lnTo>
                          <a:pt x="2364" y="2237"/>
                        </a:lnTo>
                        <a:lnTo>
                          <a:pt x="2377" y="2237"/>
                        </a:lnTo>
                        <a:lnTo>
                          <a:pt x="2377" y="2225"/>
                        </a:lnTo>
                        <a:lnTo>
                          <a:pt x="2381" y="2221"/>
                        </a:lnTo>
                        <a:lnTo>
                          <a:pt x="2393" y="2225"/>
                        </a:lnTo>
                        <a:lnTo>
                          <a:pt x="2393" y="2213"/>
                        </a:lnTo>
                        <a:lnTo>
                          <a:pt x="2389" y="2209"/>
                        </a:lnTo>
                        <a:lnTo>
                          <a:pt x="2385" y="2201"/>
                        </a:lnTo>
                        <a:lnTo>
                          <a:pt x="2389" y="2209"/>
                        </a:lnTo>
                        <a:lnTo>
                          <a:pt x="2397" y="2221"/>
                        </a:lnTo>
                        <a:lnTo>
                          <a:pt x="2401" y="2221"/>
                        </a:lnTo>
                        <a:lnTo>
                          <a:pt x="2409" y="2221"/>
                        </a:lnTo>
                        <a:lnTo>
                          <a:pt x="2409" y="2225"/>
                        </a:lnTo>
                        <a:lnTo>
                          <a:pt x="2409" y="2221"/>
                        </a:lnTo>
                        <a:lnTo>
                          <a:pt x="2409" y="2209"/>
                        </a:lnTo>
                        <a:lnTo>
                          <a:pt x="2409" y="2201"/>
                        </a:lnTo>
                        <a:lnTo>
                          <a:pt x="2401" y="2189"/>
                        </a:lnTo>
                        <a:lnTo>
                          <a:pt x="2397" y="2189"/>
                        </a:lnTo>
                        <a:lnTo>
                          <a:pt x="2401" y="2189"/>
                        </a:lnTo>
                        <a:lnTo>
                          <a:pt x="2405" y="2184"/>
                        </a:lnTo>
                        <a:lnTo>
                          <a:pt x="2393" y="2180"/>
                        </a:lnTo>
                        <a:lnTo>
                          <a:pt x="2393" y="2180"/>
                        </a:lnTo>
                        <a:lnTo>
                          <a:pt x="2389" y="2176"/>
                        </a:lnTo>
                        <a:lnTo>
                          <a:pt x="2393" y="2176"/>
                        </a:lnTo>
                        <a:lnTo>
                          <a:pt x="2401" y="2176"/>
                        </a:lnTo>
                        <a:lnTo>
                          <a:pt x="2401" y="2168"/>
                        </a:lnTo>
                        <a:lnTo>
                          <a:pt x="2401" y="2168"/>
                        </a:lnTo>
                        <a:lnTo>
                          <a:pt x="2405" y="2168"/>
                        </a:lnTo>
                        <a:lnTo>
                          <a:pt x="2413" y="2164"/>
                        </a:lnTo>
                        <a:lnTo>
                          <a:pt x="2421" y="2164"/>
                        </a:lnTo>
                        <a:lnTo>
                          <a:pt x="2425" y="2164"/>
                        </a:lnTo>
                        <a:lnTo>
                          <a:pt x="2421" y="2164"/>
                        </a:lnTo>
                        <a:lnTo>
                          <a:pt x="2413" y="2164"/>
                        </a:lnTo>
                        <a:lnTo>
                          <a:pt x="2405" y="2168"/>
                        </a:lnTo>
                        <a:lnTo>
                          <a:pt x="2409" y="2172"/>
                        </a:lnTo>
                        <a:lnTo>
                          <a:pt x="2413" y="2168"/>
                        </a:lnTo>
                        <a:lnTo>
                          <a:pt x="2413" y="2176"/>
                        </a:lnTo>
                        <a:lnTo>
                          <a:pt x="2417" y="2184"/>
                        </a:lnTo>
                        <a:lnTo>
                          <a:pt x="2417" y="2189"/>
                        </a:lnTo>
                        <a:lnTo>
                          <a:pt x="2421" y="2189"/>
                        </a:lnTo>
                        <a:lnTo>
                          <a:pt x="2425" y="2201"/>
                        </a:lnTo>
                        <a:lnTo>
                          <a:pt x="2425" y="2205"/>
                        </a:lnTo>
                        <a:lnTo>
                          <a:pt x="2438" y="2201"/>
                        </a:lnTo>
                        <a:lnTo>
                          <a:pt x="2446" y="2213"/>
                        </a:lnTo>
                        <a:lnTo>
                          <a:pt x="2446" y="2217"/>
                        </a:lnTo>
                        <a:lnTo>
                          <a:pt x="2450" y="2217"/>
                        </a:lnTo>
                        <a:lnTo>
                          <a:pt x="2454" y="2217"/>
                        </a:lnTo>
                        <a:lnTo>
                          <a:pt x="2454" y="2205"/>
                        </a:lnTo>
                        <a:lnTo>
                          <a:pt x="2450" y="2201"/>
                        </a:lnTo>
                        <a:lnTo>
                          <a:pt x="2462" y="2197"/>
                        </a:lnTo>
                        <a:lnTo>
                          <a:pt x="2462" y="2201"/>
                        </a:lnTo>
                        <a:lnTo>
                          <a:pt x="2466" y="2205"/>
                        </a:lnTo>
                        <a:lnTo>
                          <a:pt x="2470" y="2193"/>
                        </a:lnTo>
                        <a:lnTo>
                          <a:pt x="2466" y="2193"/>
                        </a:lnTo>
                        <a:lnTo>
                          <a:pt x="2478" y="2184"/>
                        </a:lnTo>
                        <a:lnTo>
                          <a:pt x="2478" y="2197"/>
                        </a:lnTo>
                        <a:lnTo>
                          <a:pt x="2482" y="2197"/>
                        </a:lnTo>
                        <a:lnTo>
                          <a:pt x="2495" y="2193"/>
                        </a:lnTo>
                        <a:lnTo>
                          <a:pt x="2495" y="2193"/>
                        </a:lnTo>
                        <a:lnTo>
                          <a:pt x="2507" y="2184"/>
                        </a:lnTo>
                        <a:lnTo>
                          <a:pt x="2511" y="2184"/>
                        </a:lnTo>
                        <a:lnTo>
                          <a:pt x="2519" y="2189"/>
                        </a:lnTo>
                        <a:lnTo>
                          <a:pt x="2531" y="2193"/>
                        </a:lnTo>
                        <a:lnTo>
                          <a:pt x="2531" y="2193"/>
                        </a:lnTo>
                        <a:lnTo>
                          <a:pt x="2531" y="2180"/>
                        </a:lnTo>
                        <a:lnTo>
                          <a:pt x="2543" y="2184"/>
                        </a:lnTo>
                        <a:lnTo>
                          <a:pt x="2543" y="2184"/>
                        </a:lnTo>
                        <a:lnTo>
                          <a:pt x="2556" y="2180"/>
                        </a:lnTo>
                        <a:lnTo>
                          <a:pt x="2560" y="2180"/>
                        </a:lnTo>
                        <a:lnTo>
                          <a:pt x="2556" y="2176"/>
                        </a:lnTo>
                        <a:lnTo>
                          <a:pt x="2560" y="2176"/>
                        </a:lnTo>
                        <a:lnTo>
                          <a:pt x="2564" y="2176"/>
                        </a:lnTo>
                        <a:lnTo>
                          <a:pt x="2568" y="2176"/>
                        </a:lnTo>
                        <a:lnTo>
                          <a:pt x="2580" y="2176"/>
                        </a:lnTo>
                        <a:lnTo>
                          <a:pt x="2588" y="2172"/>
                        </a:lnTo>
                        <a:lnTo>
                          <a:pt x="2588" y="2172"/>
                        </a:lnTo>
                        <a:lnTo>
                          <a:pt x="2592" y="2160"/>
                        </a:lnTo>
                        <a:lnTo>
                          <a:pt x="2592" y="2160"/>
                        </a:lnTo>
                        <a:lnTo>
                          <a:pt x="2592" y="2160"/>
                        </a:lnTo>
                        <a:lnTo>
                          <a:pt x="2592" y="2160"/>
                        </a:lnTo>
                        <a:lnTo>
                          <a:pt x="2592" y="2152"/>
                        </a:lnTo>
                        <a:lnTo>
                          <a:pt x="2596" y="2148"/>
                        </a:lnTo>
                        <a:lnTo>
                          <a:pt x="2604" y="2148"/>
                        </a:lnTo>
                        <a:lnTo>
                          <a:pt x="2609" y="2144"/>
                        </a:lnTo>
                        <a:lnTo>
                          <a:pt x="2613" y="2132"/>
                        </a:lnTo>
                        <a:lnTo>
                          <a:pt x="2625" y="2136"/>
                        </a:lnTo>
                        <a:lnTo>
                          <a:pt x="2625" y="2132"/>
                        </a:lnTo>
                        <a:lnTo>
                          <a:pt x="2641" y="2119"/>
                        </a:lnTo>
                        <a:lnTo>
                          <a:pt x="2641" y="2123"/>
                        </a:lnTo>
                        <a:lnTo>
                          <a:pt x="2653" y="2115"/>
                        </a:lnTo>
                        <a:lnTo>
                          <a:pt x="2657" y="2107"/>
                        </a:lnTo>
                        <a:lnTo>
                          <a:pt x="2657" y="2103"/>
                        </a:lnTo>
                        <a:lnTo>
                          <a:pt x="2670" y="2107"/>
                        </a:lnTo>
                        <a:lnTo>
                          <a:pt x="2678" y="2095"/>
                        </a:lnTo>
                        <a:lnTo>
                          <a:pt x="2678" y="2083"/>
                        </a:lnTo>
                        <a:lnTo>
                          <a:pt x="2666" y="2083"/>
                        </a:lnTo>
                        <a:lnTo>
                          <a:pt x="2666" y="2079"/>
                        </a:lnTo>
                        <a:lnTo>
                          <a:pt x="2674" y="2079"/>
                        </a:lnTo>
                        <a:lnTo>
                          <a:pt x="2682" y="2071"/>
                        </a:lnTo>
                        <a:lnTo>
                          <a:pt x="2686" y="2066"/>
                        </a:lnTo>
                        <a:lnTo>
                          <a:pt x="2698" y="2071"/>
                        </a:lnTo>
                        <a:lnTo>
                          <a:pt x="2710" y="2071"/>
                        </a:lnTo>
                        <a:lnTo>
                          <a:pt x="2718" y="2071"/>
                        </a:lnTo>
                        <a:lnTo>
                          <a:pt x="2714" y="2058"/>
                        </a:lnTo>
                        <a:lnTo>
                          <a:pt x="2727" y="2050"/>
                        </a:lnTo>
                        <a:lnTo>
                          <a:pt x="2739" y="2042"/>
                        </a:lnTo>
                        <a:lnTo>
                          <a:pt x="2735" y="2034"/>
                        </a:lnTo>
                        <a:lnTo>
                          <a:pt x="2731" y="2030"/>
                        </a:lnTo>
                        <a:lnTo>
                          <a:pt x="2735" y="2030"/>
                        </a:lnTo>
                        <a:lnTo>
                          <a:pt x="2735" y="2034"/>
                        </a:lnTo>
                        <a:lnTo>
                          <a:pt x="2743" y="2034"/>
                        </a:lnTo>
                        <a:lnTo>
                          <a:pt x="2755" y="2034"/>
                        </a:lnTo>
                        <a:lnTo>
                          <a:pt x="2751" y="2022"/>
                        </a:lnTo>
                        <a:lnTo>
                          <a:pt x="2751" y="2014"/>
                        </a:lnTo>
                        <a:lnTo>
                          <a:pt x="2763" y="2014"/>
                        </a:lnTo>
                        <a:lnTo>
                          <a:pt x="2767" y="2022"/>
                        </a:lnTo>
                        <a:lnTo>
                          <a:pt x="2771" y="2010"/>
                        </a:lnTo>
                        <a:lnTo>
                          <a:pt x="2767" y="2005"/>
                        </a:lnTo>
                        <a:lnTo>
                          <a:pt x="2771" y="1997"/>
                        </a:lnTo>
                        <a:lnTo>
                          <a:pt x="2775" y="1985"/>
                        </a:lnTo>
                        <a:lnTo>
                          <a:pt x="2763" y="1981"/>
                        </a:lnTo>
                        <a:lnTo>
                          <a:pt x="2759" y="1985"/>
                        </a:lnTo>
                        <a:lnTo>
                          <a:pt x="2751" y="1981"/>
                        </a:lnTo>
                        <a:lnTo>
                          <a:pt x="2743" y="1969"/>
                        </a:lnTo>
                        <a:lnTo>
                          <a:pt x="2755" y="1977"/>
                        </a:lnTo>
                        <a:lnTo>
                          <a:pt x="2763" y="1981"/>
                        </a:lnTo>
                        <a:lnTo>
                          <a:pt x="2771" y="1973"/>
                        </a:lnTo>
                        <a:lnTo>
                          <a:pt x="2784" y="1961"/>
                        </a:lnTo>
                        <a:lnTo>
                          <a:pt x="2796" y="1957"/>
                        </a:lnTo>
                        <a:lnTo>
                          <a:pt x="2784" y="1957"/>
                        </a:lnTo>
                        <a:lnTo>
                          <a:pt x="2784" y="1944"/>
                        </a:lnTo>
                        <a:lnTo>
                          <a:pt x="2784" y="1944"/>
                        </a:lnTo>
                        <a:lnTo>
                          <a:pt x="2771" y="1940"/>
                        </a:lnTo>
                        <a:lnTo>
                          <a:pt x="2771" y="1928"/>
                        </a:lnTo>
                        <a:lnTo>
                          <a:pt x="2784" y="1928"/>
                        </a:lnTo>
                        <a:lnTo>
                          <a:pt x="2796" y="1928"/>
                        </a:lnTo>
                        <a:lnTo>
                          <a:pt x="2796" y="1928"/>
                        </a:lnTo>
                        <a:lnTo>
                          <a:pt x="2796" y="1932"/>
                        </a:lnTo>
                        <a:lnTo>
                          <a:pt x="2788" y="1944"/>
                        </a:lnTo>
                        <a:lnTo>
                          <a:pt x="2796" y="1940"/>
                        </a:lnTo>
                        <a:lnTo>
                          <a:pt x="2804" y="1928"/>
                        </a:lnTo>
                        <a:lnTo>
                          <a:pt x="2808" y="1920"/>
                        </a:lnTo>
                        <a:lnTo>
                          <a:pt x="2812" y="1908"/>
                        </a:lnTo>
                        <a:lnTo>
                          <a:pt x="2820" y="1908"/>
                        </a:lnTo>
                        <a:lnTo>
                          <a:pt x="2812" y="1900"/>
                        </a:lnTo>
                        <a:lnTo>
                          <a:pt x="2820" y="1904"/>
                        </a:lnTo>
                        <a:lnTo>
                          <a:pt x="2820" y="1900"/>
                        </a:lnTo>
                        <a:lnTo>
                          <a:pt x="2832" y="1892"/>
                        </a:lnTo>
                        <a:lnTo>
                          <a:pt x="2832" y="1875"/>
                        </a:lnTo>
                        <a:lnTo>
                          <a:pt x="2836" y="1875"/>
                        </a:lnTo>
                        <a:lnTo>
                          <a:pt x="2845" y="1863"/>
                        </a:lnTo>
                        <a:lnTo>
                          <a:pt x="2841" y="1851"/>
                        </a:lnTo>
                        <a:lnTo>
                          <a:pt x="2832" y="1843"/>
                        </a:lnTo>
                        <a:lnTo>
                          <a:pt x="2845" y="1847"/>
                        </a:lnTo>
                        <a:lnTo>
                          <a:pt x="2853" y="1851"/>
                        </a:lnTo>
                        <a:lnTo>
                          <a:pt x="2865" y="1839"/>
                        </a:lnTo>
                        <a:lnTo>
                          <a:pt x="2861" y="1830"/>
                        </a:lnTo>
                        <a:lnTo>
                          <a:pt x="2869" y="1826"/>
                        </a:lnTo>
                        <a:lnTo>
                          <a:pt x="2873" y="1839"/>
                        </a:lnTo>
                        <a:lnTo>
                          <a:pt x="2885" y="1826"/>
                        </a:lnTo>
                        <a:lnTo>
                          <a:pt x="2889" y="1814"/>
                        </a:lnTo>
                        <a:lnTo>
                          <a:pt x="2885" y="1806"/>
                        </a:lnTo>
                        <a:lnTo>
                          <a:pt x="2873" y="1806"/>
                        </a:lnTo>
                        <a:lnTo>
                          <a:pt x="2865" y="1794"/>
                        </a:lnTo>
                        <a:lnTo>
                          <a:pt x="2877" y="1802"/>
                        </a:lnTo>
                        <a:lnTo>
                          <a:pt x="2885" y="1806"/>
                        </a:lnTo>
                        <a:lnTo>
                          <a:pt x="2897" y="1798"/>
                        </a:lnTo>
                        <a:lnTo>
                          <a:pt x="2893" y="1786"/>
                        </a:lnTo>
                        <a:lnTo>
                          <a:pt x="2893" y="1782"/>
                        </a:lnTo>
                        <a:lnTo>
                          <a:pt x="2881" y="1778"/>
                        </a:lnTo>
                        <a:lnTo>
                          <a:pt x="2893" y="1765"/>
                        </a:lnTo>
                        <a:lnTo>
                          <a:pt x="2906" y="1769"/>
                        </a:lnTo>
                        <a:lnTo>
                          <a:pt x="2910" y="1774"/>
                        </a:lnTo>
                        <a:lnTo>
                          <a:pt x="2914" y="1761"/>
                        </a:lnTo>
                        <a:lnTo>
                          <a:pt x="2914" y="1749"/>
                        </a:lnTo>
                        <a:lnTo>
                          <a:pt x="2902" y="1749"/>
                        </a:lnTo>
                        <a:lnTo>
                          <a:pt x="2889" y="1757"/>
                        </a:lnTo>
                        <a:lnTo>
                          <a:pt x="2885" y="1753"/>
                        </a:lnTo>
                        <a:lnTo>
                          <a:pt x="2902" y="1745"/>
                        </a:lnTo>
                        <a:lnTo>
                          <a:pt x="2910" y="1733"/>
                        </a:lnTo>
                        <a:lnTo>
                          <a:pt x="2918" y="1729"/>
                        </a:lnTo>
                        <a:lnTo>
                          <a:pt x="2906" y="1721"/>
                        </a:lnTo>
                        <a:lnTo>
                          <a:pt x="2897" y="1721"/>
                        </a:lnTo>
                        <a:lnTo>
                          <a:pt x="2897" y="1721"/>
                        </a:lnTo>
                        <a:lnTo>
                          <a:pt x="2893" y="1717"/>
                        </a:lnTo>
                        <a:lnTo>
                          <a:pt x="2885" y="1704"/>
                        </a:lnTo>
                        <a:lnTo>
                          <a:pt x="2873" y="1700"/>
                        </a:lnTo>
                        <a:lnTo>
                          <a:pt x="2861" y="1700"/>
                        </a:lnTo>
                        <a:lnTo>
                          <a:pt x="2857" y="1704"/>
                        </a:lnTo>
                        <a:lnTo>
                          <a:pt x="2853" y="1708"/>
                        </a:lnTo>
                        <a:lnTo>
                          <a:pt x="2841" y="1713"/>
                        </a:lnTo>
                        <a:lnTo>
                          <a:pt x="2845" y="1713"/>
                        </a:lnTo>
                        <a:lnTo>
                          <a:pt x="2836" y="1713"/>
                        </a:lnTo>
                        <a:lnTo>
                          <a:pt x="2836" y="1696"/>
                        </a:lnTo>
                        <a:lnTo>
                          <a:pt x="2824" y="1700"/>
                        </a:lnTo>
                        <a:lnTo>
                          <a:pt x="2812" y="1700"/>
                        </a:lnTo>
                        <a:lnTo>
                          <a:pt x="2808" y="1704"/>
                        </a:lnTo>
                        <a:lnTo>
                          <a:pt x="2808" y="1704"/>
                        </a:lnTo>
                        <a:lnTo>
                          <a:pt x="2820" y="1696"/>
                        </a:lnTo>
                        <a:lnTo>
                          <a:pt x="2832" y="1692"/>
                        </a:lnTo>
                        <a:lnTo>
                          <a:pt x="2845" y="1696"/>
                        </a:lnTo>
                        <a:lnTo>
                          <a:pt x="2849" y="1696"/>
                        </a:lnTo>
                        <a:lnTo>
                          <a:pt x="2857" y="1684"/>
                        </a:lnTo>
                        <a:lnTo>
                          <a:pt x="2865" y="1676"/>
                        </a:lnTo>
                        <a:lnTo>
                          <a:pt x="2873" y="1672"/>
                        </a:lnTo>
                        <a:lnTo>
                          <a:pt x="2885" y="1664"/>
                        </a:lnTo>
                        <a:lnTo>
                          <a:pt x="2897" y="1660"/>
                        </a:lnTo>
                        <a:lnTo>
                          <a:pt x="2910" y="1660"/>
                        </a:lnTo>
                        <a:lnTo>
                          <a:pt x="2910" y="1651"/>
                        </a:lnTo>
                        <a:lnTo>
                          <a:pt x="2902" y="1639"/>
                        </a:lnTo>
                        <a:lnTo>
                          <a:pt x="2889" y="1627"/>
                        </a:lnTo>
                        <a:lnTo>
                          <a:pt x="2889" y="1627"/>
                        </a:lnTo>
                        <a:lnTo>
                          <a:pt x="2877" y="1619"/>
                        </a:lnTo>
                        <a:lnTo>
                          <a:pt x="2865" y="1607"/>
                        </a:lnTo>
                        <a:lnTo>
                          <a:pt x="2865" y="1607"/>
                        </a:lnTo>
                        <a:lnTo>
                          <a:pt x="2853" y="1603"/>
                        </a:lnTo>
                        <a:lnTo>
                          <a:pt x="2841" y="1599"/>
                        </a:lnTo>
                        <a:lnTo>
                          <a:pt x="2841" y="1586"/>
                        </a:lnTo>
                        <a:lnTo>
                          <a:pt x="2828" y="1582"/>
                        </a:lnTo>
                        <a:lnTo>
                          <a:pt x="2820" y="1590"/>
                        </a:lnTo>
                        <a:lnTo>
                          <a:pt x="2812" y="1590"/>
                        </a:lnTo>
                        <a:lnTo>
                          <a:pt x="2800" y="1590"/>
                        </a:lnTo>
                        <a:lnTo>
                          <a:pt x="2796" y="1590"/>
                        </a:lnTo>
                        <a:lnTo>
                          <a:pt x="2792" y="1582"/>
                        </a:lnTo>
                        <a:lnTo>
                          <a:pt x="2779" y="1570"/>
                        </a:lnTo>
                        <a:lnTo>
                          <a:pt x="2775" y="1574"/>
                        </a:lnTo>
                        <a:lnTo>
                          <a:pt x="2775" y="1574"/>
                        </a:lnTo>
                        <a:lnTo>
                          <a:pt x="2779" y="1566"/>
                        </a:lnTo>
                        <a:lnTo>
                          <a:pt x="2775" y="1562"/>
                        </a:lnTo>
                        <a:lnTo>
                          <a:pt x="2788" y="1566"/>
                        </a:lnTo>
                        <a:lnTo>
                          <a:pt x="2792" y="1574"/>
                        </a:lnTo>
                        <a:lnTo>
                          <a:pt x="2796" y="1586"/>
                        </a:lnTo>
                        <a:lnTo>
                          <a:pt x="2808" y="1590"/>
                        </a:lnTo>
                        <a:lnTo>
                          <a:pt x="2812" y="1590"/>
                        </a:lnTo>
                        <a:lnTo>
                          <a:pt x="2824" y="1582"/>
                        </a:lnTo>
                        <a:lnTo>
                          <a:pt x="2824" y="1578"/>
                        </a:lnTo>
                        <a:lnTo>
                          <a:pt x="2841" y="1582"/>
                        </a:lnTo>
                        <a:lnTo>
                          <a:pt x="2841" y="1582"/>
                        </a:lnTo>
                        <a:lnTo>
                          <a:pt x="2849" y="1582"/>
                        </a:lnTo>
                        <a:lnTo>
                          <a:pt x="2853" y="1595"/>
                        </a:lnTo>
                        <a:lnTo>
                          <a:pt x="2865" y="1595"/>
                        </a:lnTo>
                        <a:lnTo>
                          <a:pt x="2877" y="1595"/>
                        </a:lnTo>
                        <a:lnTo>
                          <a:pt x="2885" y="1595"/>
                        </a:lnTo>
                        <a:lnTo>
                          <a:pt x="2897" y="1603"/>
                        </a:lnTo>
                        <a:lnTo>
                          <a:pt x="2910" y="1607"/>
                        </a:lnTo>
                        <a:lnTo>
                          <a:pt x="2910" y="1595"/>
                        </a:lnTo>
                        <a:lnTo>
                          <a:pt x="2897" y="1582"/>
                        </a:lnTo>
                        <a:lnTo>
                          <a:pt x="2897" y="1582"/>
                        </a:lnTo>
                        <a:lnTo>
                          <a:pt x="2885" y="1574"/>
                        </a:lnTo>
                        <a:lnTo>
                          <a:pt x="2881" y="1562"/>
                        </a:lnTo>
                        <a:lnTo>
                          <a:pt x="2869" y="1554"/>
                        </a:lnTo>
                        <a:lnTo>
                          <a:pt x="2857" y="1546"/>
                        </a:lnTo>
                        <a:lnTo>
                          <a:pt x="2849" y="1546"/>
                        </a:lnTo>
                        <a:lnTo>
                          <a:pt x="2849" y="1533"/>
                        </a:lnTo>
                        <a:lnTo>
                          <a:pt x="2853" y="1521"/>
                        </a:lnTo>
                        <a:lnTo>
                          <a:pt x="2845" y="1509"/>
                        </a:lnTo>
                        <a:lnTo>
                          <a:pt x="2836" y="1497"/>
                        </a:lnTo>
                        <a:lnTo>
                          <a:pt x="2832" y="1485"/>
                        </a:lnTo>
                        <a:lnTo>
                          <a:pt x="2828" y="1472"/>
                        </a:lnTo>
                        <a:lnTo>
                          <a:pt x="2824" y="1460"/>
                        </a:lnTo>
                        <a:lnTo>
                          <a:pt x="2820" y="1452"/>
                        </a:lnTo>
                        <a:lnTo>
                          <a:pt x="2820" y="1444"/>
                        </a:lnTo>
                        <a:lnTo>
                          <a:pt x="2812" y="1432"/>
                        </a:lnTo>
                        <a:lnTo>
                          <a:pt x="2800" y="1424"/>
                        </a:lnTo>
                        <a:lnTo>
                          <a:pt x="2796" y="1424"/>
                        </a:lnTo>
                        <a:lnTo>
                          <a:pt x="2788" y="1420"/>
                        </a:lnTo>
                        <a:lnTo>
                          <a:pt x="2784" y="1420"/>
                        </a:lnTo>
                        <a:lnTo>
                          <a:pt x="2771" y="1411"/>
                        </a:lnTo>
                        <a:lnTo>
                          <a:pt x="2759" y="1399"/>
                        </a:lnTo>
                        <a:lnTo>
                          <a:pt x="2751" y="1403"/>
                        </a:lnTo>
                        <a:lnTo>
                          <a:pt x="2747" y="1391"/>
                        </a:lnTo>
                        <a:lnTo>
                          <a:pt x="2751" y="1383"/>
                        </a:lnTo>
                        <a:lnTo>
                          <a:pt x="2755" y="1379"/>
                        </a:lnTo>
                        <a:lnTo>
                          <a:pt x="2763" y="1367"/>
                        </a:lnTo>
                        <a:lnTo>
                          <a:pt x="2771" y="1354"/>
                        </a:lnTo>
                        <a:lnTo>
                          <a:pt x="2775" y="1342"/>
                        </a:lnTo>
                        <a:lnTo>
                          <a:pt x="2788" y="1342"/>
                        </a:lnTo>
                        <a:lnTo>
                          <a:pt x="2796" y="1334"/>
                        </a:lnTo>
                        <a:lnTo>
                          <a:pt x="2804" y="1322"/>
                        </a:lnTo>
                        <a:lnTo>
                          <a:pt x="2808" y="1318"/>
                        </a:lnTo>
                        <a:lnTo>
                          <a:pt x="2808" y="1310"/>
                        </a:lnTo>
                        <a:lnTo>
                          <a:pt x="2804" y="1306"/>
                        </a:lnTo>
                        <a:lnTo>
                          <a:pt x="2804" y="1297"/>
                        </a:lnTo>
                        <a:lnTo>
                          <a:pt x="2816" y="1297"/>
                        </a:lnTo>
                        <a:lnTo>
                          <a:pt x="2816" y="1306"/>
                        </a:lnTo>
                        <a:lnTo>
                          <a:pt x="2828" y="1310"/>
                        </a:lnTo>
                        <a:lnTo>
                          <a:pt x="2841" y="1306"/>
                        </a:lnTo>
                        <a:lnTo>
                          <a:pt x="2836" y="1293"/>
                        </a:lnTo>
                        <a:lnTo>
                          <a:pt x="2836" y="1289"/>
                        </a:lnTo>
                        <a:lnTo>
                          <a:pt x="2849" y="1285"/>
                        </a:lnTo>
                        <a:lnTo>
                          <a:pt x="2849" y="1273"/>
                        </a:lnTo>
                        <a:lnTo>
                          <a:pt x="2845" y="1273"/>
                        </a:lnTo>
                        <a:lnTo>
                          <a:pt x="2849" y="1269"/>
                        </a:lnTo>
                        <a:lnTo>
                          <a:pt x="2857" y="1273"/>
                        </a:lnTo>
                        <a:lnTo>
                          <a:pt x="2865" y="1269"/>
                        </a:lnTo>
                        <a:lnTo>
                          <a:pt x="2877" y="1265"/>
                        </a:lnTo>
                        <a:lnTo>
                          <a:pt x="2885" y="1261"/>
                        </a:lnTo>
                        <a:lnTo>
                          <a:pt x="2897" y="1257"/>
                        </a:lnTo>
                        <a:lnTo>
                          <a:pt x="2910" y="1253"/>
                        </a:lnTo>
                        <a:lnTo>
                          <a:pt x="2922" y="1253"/>
                        </a:lnTo>
                        <a:lnTo>
                          <a:pt x="2930" y="1245"/>
                        </a:lnTo>
                        <a:lnTo>
                          <a:pt x="2930" y="1257"/>
                        </a:lnTo>
                        <a:lnTo>
                          <a:pt x="2942" y="1253"/>
                        </a:lnTo>
                        <a:lnTo>
                          <a:pt x="2950" y="1245"/>
                        </a:lnTo>
                        <a:lnTo>
                          <a:pt x="2950" y="1232"/>
                        </a:lnTo>
                        <a:lnTo>
                          <a:pt x="2950" y="1220"/>
                        </a:lnTo>
                        <a:lnTo>
                          <a:pt x="2942" y="1216"/>
                        </a:lnTo>
                        <a:lnTo>
                          <a:pt x="2934" y="1216"/>
                        </a:lnTo>
                        <a:lnTo>
                          <a:pt x="2926" y="1208"/>
                        </a:lnTo>
                        <a:lnTo>
                          <a:pt x="2918" y="1216"/>
                        </a:lnTo>
                        <a:lnTo>
                          <a:pt x="2914" y="1212"/>
                        </a:lnTo>
                        <a:lnTo>
                          <a:pt x="2902" y="1212"/>
                        </a:lnTo>
                        <a:lnTo>
                          <a:pt x="2889" y="1212"/>
                        </a:lnTo>
                        <a:lnTo>
                          <a:pt x="2881" y="1204"/>
                        </a:lnTo>
                        <a:lnTo>
                          <a:pt x="2869" y="1204"/>
                        </a:lnTo>
                        <a:lnTo>
                          <a:pt x="2857" y="1192"/>
                        </a:lnTo>
                        <a:lnTo>
                          <a:pt x="2845" y="1188"/>
                        </a:lnTo>
                        <a:lnTo>
                          <a:pt x="2832" y="1192"/>
                        </a:lnTo>
                        <a:lnTo>
                          <a:pt x="2832" y="1192"/>
                        </a:lnTo>
                        <a:lnTo>
                          <a:pt x="2820" y="1196"/>
                        </a:lnTo>
                        <a:lnTo>
                          <a:pt x="2812" y="1204"/>
                        </a:lnTo>
                        <a:lnTo>
                          <a:pt x="2808" y="1212"/>
                        </a:lnTo>
                        <a:lnTo>
                          <a:pt x="2796" y="1216"/>
                        </a:lnTo>
                        <a:lnTo>
                          <a:pt x="2792" y="1228"/>
                        </a:lnTo>
                        <a:lnTo>
                          <a:pt x="2779" y="1236"/>
                        </a:lnTo>
                        <a:lnTo>
                          <a:pt x="2771" y="1236"/>
                        </a:lnTo>
                        <a:lnTo>
                          <a:pt x="2759" y="1236"/>
                        </a:lnTo>
                        <a:lnTo>
                          <a:pt x="2747" y="1232"/>
                        </a:lnTo>
                        <a:lnTo>
                          <a:pt x="2735" y="1228"/>
                        </a:lnTo>
                        <a:lnTo>
                          <a:pt x="2735" y="1224"/>
                        </a:lnTo>
                        <a:lnTo>
                          <a:pt x="2735" y="1212"/>
                        </a:lnTo>
                        <a:lnTo>
                          <a:pt x="2739" y="1196"/>
                        </a:lnTo>
                        <a:lnTo>
                          <a:pt x="2743" y="1184"/>
                        </a:lnTo>
                        <a:lnTo>
                          <a:pt x="2735" y="1175"/>
                        </a:lnTo>
                        <a:lnTo>
                          <a:pt x="2723" y="1163"/>
                        </a:lnTo>
                        <a:lnTo>
                          <a:pt x="2718" y="1163"/>
                        </a:lnTo>
                        <a:lnTo>
                          <a:pt x="2710" y="1175"/>
                        </a:lnTo>
                        <a:lnTo>
                          <a:pt x="2698" y="1167"/>
                        </a:lnTo>
                        <a:lnTo>
                          <a:pt x="2686" y="1163"/>
                        </a:lnTo>
                        <a:lnTo>
                          <a:pt x="2678" y="1167"/>
                        </a:lnTo>
                        <a:lnTo>
                          <a:pt x="2666" y="1159"/>
                        </a:lnTo>
                        <a:lnTo>
                          <a:pt x="2666" y="1155"/>
                        </a:lnTo>
                        <a:lnTo>
                          <a:pt x="2653" y="1143"/>
                        </a:lnTo>
                        <a:lnTo>
                          <a:pt x="2649" y="1135"/>
                        </a:lnTo>
                        <a:lnTo>
                          <a:pt x="2649" y="1131"/>
                        </a:lnTo>
                        <a:lnTo>
                          <a:pt x="2649" y="1123"/>
                        </a:lnTo>
                        <a:lnTo>
                          <a:pt x="2657" y="1110"/>
                        </a:lnTo>
                        <a:lnTo>
                          <a:pt x="2657" y="1106"/>
                        </a:lnTo>
                        <a:lnTo>
                          <a:pt x="2666" y="1094"/>
                        </a:lnTo>
                        <a:lnTo>
                          <a:pt x="2678" y="1090"/>
                        </a:lnTo>
                        <a:lnTo>
                          <a:pt x="2678" y="1090"/>
                        </a:lnTo>
                        <a:lnTo>
                          <a:pt x="2690" y="1094"/>
                        </a:lnTo>
                        <a:lnTo>
                          <a:pt x="2702" y="1098"/>
                        </a:lnTo>
                        <a:lnTo>
                          <a:pt x="2714" y="1090"/>
                        </a:lnTo>
                        <a:lnTo>
                          <a:pt x="2727" y="1094"/>
                        </a:lnTo>
                        <a:lnTo>
                          <a:pt x="2735" y="1094"/>
                        </a:lnTo>
                        <a:lnTo>
                          <a:pt x="2747" y="1082"/>
                        </a:lnTo>
                        <a:lnTo>
                          <a:pt x="2755" y="1078"/>
                        </a:lnTo>
                        <a:lnTo>
                          <a:pt x="2755" y="1066"/>
                        </a:lnTo>
                        <a:lnTo>
                          <a:pt x="2759" y="1053"/>
                        </a:lnTo>
                        <a:lnTo>
                          <a:pt x="2771" y="1041"/>
                        </a:lnTo>
                        <a:lnTo>
                          <a:pt x="2784" y="1037"/>
                        </a:lnTo>
                        <a:lnTo>
                          <a:pt x="2788" y="1037"/>
                        </a:lnTo>
                        <a:lnTo>
                          <a:pt x="2792" y="1033"/>
                        </a:lnTo>
                        <a:lnTo>
                          <a:pt x="2796" y="1029"/>
                        </a:lnTo>
                        <a:lnTo>
                          <a:pt x="2816" y="1021"/>
                        </a:lnTo>
                        <a:lnTo>
                          <a:pt x="2828" y="1013"/>
                        </a:lnTo>
                        <a:lnTo>
                          <a:pt x="2832" y="1009"/>
                        </a:lnTo>
                        <a:lnTo>
                          <a:pt x="2841" y="996"/>
                        </a:lnTo>
                        <a:lnTo>
                          <a:pt x="2849" y="988"/>
                        </a:lnTo>
                        <a:lnTo>
                          <a:pt x="2857" y="984"/>
                        </a:lnTo>
                        <a:lnTo>
                          <a:pt x="2865" y="972"/>
                        </a:lnTo>
                        <a:lnTo>
                          <a:pt x="2869" y="968"/>
                        </a:lnTo>
                        <a:lnTo>
                          <a:pt x="2881" y="968"/>
                        </a:lnTo>
                        <a:lnTo>
                          <a:pt x="2889" y="976"/>
                        </a:lnTo>
                        <a:lnTo>
                          <a:pt x="2897" y="976"/>
                        </a:lnTo>
                        <a:lnTo>
                          <a:pt x="2910" y="964"/>
                        </a:lnTo>
                        <a:lnTo>
                          <a:pt x="2910" y="968"/>
                        </a:lnTo>
                        <a:lnTo>
                          <a:pt x="2918" y="980"/>
                        </a:lnTo>
                        <a:lnTo>
                          <a:pt x="2930" y="984"/>
                        </a:lnTo>
                        <a:lnTo>
                          <a:pt x="2926" y="988"/>
                        </a:lnTo>
                        <a:lnTo>
                          <a:pt x="2934" y="1000"/>
                        </a:lnTo>
                        <a:lnTo>
                          <a:pt x="2926" y="1013"/>
                        </a:lnTo>
                        <a:lnTo>
                          <a:pt x="2918" y="1025"/>
                        </a:lnTo>
                        <a:lnTo>
                          <a:pt x="2910" y="1033"/>
                        </a:lnTo>
                        <a:lnTo>
                          <a:pt x="2910" y="1033"/>
                        </a:lnTo>
                        <a:lnTo>
                          <a:pt x="2897" y="1041"/>
                        </a:lnTo>
                        <a:lnTo>
                          <a:pt x="2885" y="1049"/>
                        </a:lnTo>
                        <a:lnTo>
                          <a:pt x="2889" y="1061"/>
                        </a:lnTo>
                        <a:lnTo>
                          <a:pt x="2885" y="1061"/>
                        </a:lnTo>
                        <a:lnTo>
                          <a:pt x="2873" y="1070"/>
                        </a:lnTo>
                        <a:lnTo>
                          <a:pt x="2885" y="1070"/>
                        </a:lnTo>
                        <a:lnTo>
                          <a:pt x="2889" y="1078"/>
                        </a:lnTo>
                        <a:lnTo>
                          <a:pt x="2902" y="1078"/>
                        </a:lnTo>
                        <a:lnTo>
                          <a:pt x="2914" y="1074"/>
                        </a:lnTo>
                        <a:lnTo>
                          <a:pt x="2906" y="1078"/>
                        </a:lnTo>
                        <a:lnTo>
                          <a:pt x="2893" y="1090"/>
                        </a:lnTo>
                        <a:lnTo>
                          <a:pt x="2889" y="1102"/>
                        </a:lnTo>
                        <a:lnTo>
                          <a:pt x="2877" y="1106"/>
                        </a:lnTo>
                        <a:lnTo>
                          <a:pt x="2865" y="1110"/>
                        </a:lnTo>
                        <a:lnTo>
                          <a:pt x="2869" y="1127"/>
                        </a:lnTo>
                        <a:lnTo>
                          <a:pt x="2881" y="1118"/>
                        </a:lnTo>
                        <a:lnTo>
                          <a:pt x="2893" y="1110"/>
                        </a:lnTo>
                        <a:lnTo>
                          <a:pt x="2906" y="1106"/>
                        </a:lnTo>
                        <a:lnTo>
                          <a:pt x="2918" y="1102"/>
                        </a:lnTo>
                        <a:lnTo>
                          <a:pt x="2926" y="1090"/>
                        </a:lnTo>
                        <a:lnTo>
                          <a:pt x="2938" y="1078"/>
                        </a:lnTo>
                        <a:lnTo>
                          <a:pt x="2950" y="1074"/>
                        </a:lnTo>
                        <a:lnTo>
                          <a:pt x="2963" y="1066"/>
                        </a:lnTo>
                        <a:lnTo>
                          <a:pt x="2975" y="1061"/>
                        </a:lnTo>
                        <a:lnTo>
                          <a:pt x="2987" y="1057"/>
                        </a:lnTo>
                        <a:lnTo>
                          <a:pt x="2999" y="1049"/>
                        </a:lnTo>
                        <a:lnTo>
                          <a:pt x="3011" y="1049"/>
                        </a:lnTo>
                        <a:lnTo>
                          <a:pt x="3011" y="1049"/>
                        </a:lnTo>
                        <a:lnTo>
                          <a:pt x="3024" y="1045"/>
                        </a:lnTo>
                        <a:lnTo>
                          <a:pt x="3048" y="1045"/>
                        </a:lnTo>
                        <a:lnTo>
                          <a:pt x="3060" y="1037"/>
                        </a:lnTo>
                        <a:lnTo>
                          <a:pt x="3060" y="1033"/>
                        </a:lnTo>
                        <a:lnTo>
                          <a:pt x="3060" y="1029"/>
                        </a:lnTo>
                        <a:lnTo>
                          <a:pt x="3064" y="1029"/>
                        </a:lnTo>
                        <a:lnTo>
                          <a:pt x="3064" y="10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927" name="Group 789">
                  <a:extLst>
                    <a:ext uri="{FF2B5EF4-FFF2-40B4-BE49-F238E27FC236}">
                      <a16:creationId xmlns:a16="http://schemas.microsoft.com/office/drawing/2014/main" id="{FBF1806A-ECD5-468B-850A-8BA0FB565892}"/>
                    </a:ext>
                  </a:extLst>
                </p:cNvPr>
                <p:cNvGrpSpPr>
                  <a:grpSpLocks/>
                </p:cNvGrpSpPr>
                <p:nvPr/>
              </p:nvGrpSpPr>
              <p:grpSpPr bwMode="auto">
                <a:xfrm>
                  <a:off x="17856" y="8941"/>
                  <a:ext cx="252" cy="211"/>
                  <a:chOff x="17856" y="8941"/>
                  <a:chExt cx="252" cy="211"/>
                </a:xfrm>
                <a:grpFill/>
              </p:grpSpPr>
              <p:sp>
                <p:nvSpPr>
                  <p:cNvPr id="1080" name="Freeform 790">
                    <a:extLst>
                      <a:ext uri="{FF2B5EF4-FFF2-40B4-BE49-F238E27FC236}">
                        <a16:creationId xmlns:a16="http://schemas.microsoft.com/office/drawing/2014/main" id="{FE2D5525-E5FF-4DEB-8326-1A86F22CD4B0}"/>
                      </a:ext>
                    </a:extLst>
                  </p:cNvPr>
                  <p:cNvSpPr>
                    <a:spLocks/>
                  </p:cNvSpPr>
                  <p:nvPr/>
                </p:nvSpPr>
                <p:spPr bwMode="gray">
                  <a:xfrm>
                    <a:off x="17856" y="8941"/>
                    <a:ext cx="110" cy="211"/>
                  </a:xfrm>
                  <a:custGeom>
                    <a:avLst/>
                    <a:gdLst>
                      <a:gd name="T0" fmla="*/ 0 w 110"/>
                      <a:gd name="T1" fmla="*/ 142 h 211"/>
                      <a:gd name="T2" fmla="*/ 4 w 110"/>
                      <a:gd name="T3" fmla="*/ 150 h 211"/>
                      <a:gd name="T4" fmla="*/ 8 w 110"/>
                      <a:gd name="T5" fmla="*/ 163 h 211"/>
                      <a:gd name="T6" fmla="*/ 12 w 110"/>
                      <a:gd name="T7" fmla="*/ 175 h 211"/>
                      <a:gd name="T8" fmla="*/ 16 w 110"/>
                      <a:gd name="T9" fmla="*/ 179 h 211"/>
                      <a:gd name="T10" fmla="*/ 16 w 110"/>
                      <a:gd name="T11" fmla="*/ 179 h 211"/>
                      <a:gd name="T12" fmla="*/ 32 w 110"/>
                      <a:gd name="T13" fmla="*/ 191 h 211"/>
                      <a:gd name="T14" fmla="*/ 37 w 110"/>
                      <a:gd name="T15" fmla="*/ 199 h 211"/>
                      <a:gd name="T16" fmla="*/ 37 w 110"/>
                      <a:gd name="T17" fmla="*/ 211 h 211"/>
                      <a:gd name="T18" fmla="*/ 45 w 110"/>
                      <a:gd name="T19" fmla="*/ 199 h 211"/>
                      <a:gd name="T20" fmla="*/ 45 w 110"/>
                      <a:gd name="T21" fmla="*/ 195 h 211"/>
                      <a:gd name="T22" fmla="*/ 49 w 110"/>
                      <a:gd name="T23" fmla="*/ 183 h 211"/>
                      <a:gd name="T24" fmla="*/ 53 w 110"/>
                      <a:gd name="T25" fmla="*/ 171 h 211"/>
                      <a:gd name="T26" fmla="*/ 65 w 110"/>
                      <a:gd name="T27" fmla="*/ 158 h 211"/>
                      <a:gd name="T28" fmla="*/ 73 w 110"/>
                      <a:gd name="T29" fmla="*/ 150 h 211"/>
                      <a:gd name="T30" fmla="*/ 77 w 110"/>
                      <a:gd name="T31" fmla="*/ 138 h 211"/>
                      <a:gd name="T32" fmla="*/ 81 w 110"/>
                      <a:gd name="T33" fmla="*/ 122 h 211"/>
                      <a:gd name="T34" fmla="*/ 81 w 110"/>
                      <a:gd name="T35" fmla="*/ 118 h 211"/>
                      <a:gd name="T36" fmla="*/ 85 w 110"/>
                      <a:gd name="T37" fmla="*/ 106 h 211"/>
                      <a:gd name="T38" fmla="*/ 85 w 110"/>
                      <a:gd name="T39" fmla="*/ 93 h 211"/>
                      <a:gd name="T40" fmla="*/ 89 w 110"/>
                      <a:gd name="T41" fmla="*/ 85 h 211"/>
                      <a:gd name="T42" fmla="*/ 93 w 110"/>
                      <a:gd name="T43" fmla="*/ 73 h 211"/>
                      <a:gd name="T44" fmla="*/ 102 w 110"/>
                      <a:gd name="T45" fmla="*/ 65 h 211"/>
                      <a:gd name="T46" fmla="*/ 106 w 110"/>
                      <a:gd name="T47" fmla="*/ 53 h 211"/>
                      <a:gd name="T48" fmla="*/ 106 w 110"/>
                      <a:gd name="T49" fmla="*/ 40 h 211"/>
                      <a:gd name="T50" fmla="*/ 106 w 110"/>
                      <a:gd name="T51" fmla="*/ 36 h 211"/>
                      <a:gd name="T52" fmla="*/ 106 w 110"/>
                      <a:gd name="T53" fmla="*/ 24 h 211"/>
                      <a:gd name="T54" fmla="*/ 110 w 110"/>
                      <a:gd name="T55" fmla="*/ 20 h 211"/>
                      <a:gd name="T56" fmla="*/ 102 w 110"/>
                      <a:gd name="T57" fmla="*/ 12 h 211"/>
                      <a:gd name="T58" fmla="*/ 93 w 110"/>
                      <a:gd name="T59" fmla="*/ 8 h 211"/>
                      <a:gd name="T60" fmla="*/ 85 w 110"/>
                      <a:gd name="T61" fmla="*/ 0 h 211"/>
                      <a:gd name="T62" fmla="*/ 69 w 110"/>
                      <a:gd name="T63" fmla="*/ 12 h 211"/>
                      <a:gd name="T64" fmla="*/ 69 w 110"/>
                      <a:gd name="T65" fmla="*/ 12 h 211"/>
                      <a:gd name="T66" fmla="*/ 57 w 110"/>
                      <a:gd name="T67" fmla="*/ 16 h 211"/>
                      <a:gd name="T68" fmla="*/ 53 w 110"/>
                      <a:gd name="T69" fmla="*/ 20 h 211"/>
                      <a:gd name="T70" fmla="*/ 49 w 110"/>
                      <a:gd name="T71" fmla="*/ 28 h 211"/>
                      <a:gd name="T72" fmla="*/ 45 w 110"/>
                      <a:gd name="T73" fmla="*/ 36 h 211"/>
                      <a:gd name="T74" fmla="*/ 45 w 110"/>
                      <a:gd name="T75" fmla="*/ 40 h 211"/>
                      <a:gd name="T76" fmla="*/ 32 w 110"/>
                      <a:gd name="T77" fmla="*/ 53 h 211"/>
                      <a:gd name="T78" fmla="*/ 28 w 110"/>
                      <a:gd name="T79" fmla="*/ 53 h 211"/>
                      <a:gd name="T80" fmla="*/ 24 w 110"/>
                      <a:gd name="T81" fmla="*/ 61 h 211"/>
                      <a:gd name="T82" fmla="*/ 20 w 110"/>
                      <a:gd name="T83" fmla="*/ 69 h 211"/>
                      <a:gd name="T84" fmla="*/ 12 w 110"/>
                      <a:gd name="T85" fmla="*/ 81 h 211"/>
                      <a:gd name="T86" fmla="*/ 8 w 110"/>
                      <a:gd name="T87" fmla="*/ 93 h 211"/>
                      <a:gd name="T88" fmla="*/ 0 w 110"/>
                      <a:gd name="T89" fmla="*/ 106 h 211"/>
                      <a:gd name="T90" fmla="*/ 0 w 110"/>
                      <a:gd name="T91" fmla="*/ 126 h 211"/>
                      <a:gd name="T92" fmla="*/ 0 w 110"/>
                      <a:gd name="T93" fmla="*/ 126 h 211"/>
                      <a:gd name="T94" fmla="*/ 0 w 110"/>
                      <a:gd name="T95" fmla="*/ 138 h 211"/>
                      <a:gd name="T96" fmla="*/ 0 w 110"/>
                      <a:gd name="T97" fmla="*/ 14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211">
                        <a:moveTo>
                          <a:pt x="0" y="142"/>
                        </a:moveTo>
                        <a:lnTo>
                          <a:pt x="4" y="150"/>
                        </a:lnTo>
                        <a:lnTo>
                          <a:pt x="8" y="163"/>
                        </a:lnTo>
                        <a:lnTo>
                          <a:pt x="12" y="175"/>
                        </a:lnTo>
                        <a:lnTo>
                          <a:pt x="16" y="179"/>
                        </a:lnTo>
                        <a:lnTo>
                          <a:pt x="16" y="179"/>
                        </a:lnTo>
                        <a:lnTo>
                          <a:pt x="32" y="191"/>
                        </a:lnTo>
                        <a:lnTo>
                          <a:pt x="37" y="199"/>
                        </a:lnTo>
                        <a:lnTo>
                          <a:pt x="37" y="211"/>
                        </a:lnTo>
                        <a:lnTo>
                          <a:pt x="45" y="199"/>
                        </a:lnTo>
                        <a:lnTo>
                          <a:pt x="45" y="195"/>
                        </a:lnTo>
                        <a:lnTo>
                          <a:pt x="49" y="183"/>
                        </a:lnTo>
                        <a:lnTo>
                          <a:pt x="53" y="171"/>
                        </a:lnTo>
                        <a:lnTo>
                          <a:pt x="65" y="158"/>
                        </a:lnTo>
                        <a:lnTo>
                          <a:pt x="73" y="150"/>
                        </a:lnTo>
                        <a:lnTo>
                          <a:pt x="77" y="138"/>
                        </a:lnTo>
                        <a:lnTo>
                          <a:pt x="81" y="122"/>
                        </a:lnTo>
                        <a:lnTo>
                          <a:pt x="81" y="118"/>
                        </a:lnTo>
                        <a:lnTo>
                          <a:pt x="85" y="106"/>
                        </a:lnTo>
                        <a:lnTo>
                          <a:pt x="85" y="93"/>
                        </a:lnTo>
                        <a:lnTo>
                          <a:pt x="89" y="85"/>
                        </a:lnTo>
                        <a:lnTo>
                          <a:pt x="93" y="73"/>
                        </a:lnTo>
                        <a:lnTo>
                          <a:pt x="102" y="65"/>
                        </a:lnTo>
                        <a:lnTo>
                          <a:pt x="106" y="53"/>
                        </a:lnTo>
                        <a:lnTo>
                          <a:pt x="106" y="40"/>
                        </a:lnTo>
                        <a:lnTo>
                          <a:pt x="106" y="36"/>
                        </a:lnTo>
                        <a:lnTo>
                          <a:pt x="106" y="24"/>
                        </a:lnTo>
                        <a:lnTo>
                          <a:pt x="110" y="20"/>
                        </a:lnTo>
                        <a:lnTo>
                          <a:pt x="102" y="12"/>
                        </a:lnTo>
                        <a:lnTo>
                          <a:pt x="93" y="8"/>
                        </a:lnTo>
                        <a:lnTo>
                          <a:pt x="85" y="0"/>
                        </a:lnTo>
                        <a:lnTo>
                          <a:pt x="69" y="12"/>
                        </a:lnTo>
                        <a:lnTo>
                          <a:pt x="69" y="12"/>
                        </a:lnTo>
                        <a:lnTo>
                          <a:pt x="57" y="16"/>
                        </a:lnTo>
                        <a:lnTo>
                          <a:pt x="53" y="20"/>
                        </a:lnTo>
                        <a:lnTo>
                          <a:pt x="49" y="28"/>
                        </a:lnTo>
                        <a:lnTo>
                          <a:pt x="45" y="36"/>
                        </a:lnTo>
                        <a:lnTo>
                          <a:pt x="45" y="40"/>
                        </a:lnTo>
                        <a:lnTo>
                          <a:pt x="32" y="53"/>
                        </a:lnTo>
                        <a:lnTo>
                          <a:pt x="28" y="53"/>
                        </a:lnTo>
                        <a:lnTo>
                          <a:pt x="24" y="61"/>
                        </a:lnTo>
                        <a:lnTo>
                          <a:pt x="20" y="69"/>
                        </a:lnTo>
                        <a:lnTo>
                          <a:pt x="12" y="81"/>
                        </a:lnTo>
                        <a:lnTo>
                          <a:pt x="8" y="93"/>
                        </a:lnTo>
                        <a:lnTo>
                          <a:pt x="0" y="106"/>
                        </a:lnTo>
                        <a:lnTo>
                          <a:pt x="0" y="126"/>
                        </a:lnTo>
                        <a:lnTo>
                          <a:pt x="0" y="126"/>
                        </a:lnTo>
                        <a:lnTo>
                          <a:pt x="0" y="138"/>
                        </a:lnTo>
                        <a:lnTo>
                          <a:pt x="0" y="14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81" name="Freeform 791">
                    <a:extLst>
                      <a:ext uri="{FF2B5EF4-FFF2-40B4-BE49-F238E27FC236}">
                        <a16:creationId xmlns:a16="http://schemas.microsoft.com/office/drawing/2014/main" id="{A7E5EC97-BAA5-4606-A07A-8AB24FC4BD33}"/>
                      </a:ext>
                    </a:extLst>
                  </p:cNvPr>
                  <p:cNvSpPr>
                    <a:spLocks/>
                  </p:cNvSpPr>
                  <p:nvPr/>
                </p:nvSpPr>
                <p:spPr bwMode="gray">
                  <a:xfrm>
                    <a:off x="18096" y="8986"/>
                    <a:ext cx="12" cy="12"/>
                  </a:xfrm>
                  <a:custGeom>
                    <a:avLst/>
                    <a:gdLst>
                      <a:gd name="T0" fmla="*/ 12 w 12"/>
                      <a:gd name="T1" fmla="*/ 0 h 12"/>
                      <a:gd name="T2" fmla="*/ 0 w 12"/>
                      <a:gd name="T3" fmla="*/ 8 h 12"/>
                      <a:gd name="T4" fmla="*/ 12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8"/>
                        </a:lnTo>
                        <a:lnTo>
                          <a:pt x="12" y="12"/>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928" name="Group 792">
                  <a:extLst>
                    <a:ext uri="{FF2B5EF4-FFF2-40B4-BE49-F238E27FC236}">
                      <a16:creationId xmlns:a16="http://schemas.microsoft.com/office/drawing/2014/main" id="{7DCC091A-62B1-49A2-BB89-CE6956A2630D}"/>
                    </a:ext>
                  </a:extLst>
                </p:cNvPr>
                <p:cNvGrpSpPr>
                  <a:grpSpLocks/>
                </p:cNvGrpSpPr>
                <p:nvPr/>
              </p:nvGrpSpPr>
              <p:grpSpPr bwMode="auto">
                <a:xfrm>
                  <a:off x="18222" y="8046"/>
                  <a:ext cx="208" cy="374"/>
                  <a:chOff x="18222" y="8046"/>
                  <a:chExt cx="208" cy="374"/>
                </a:xfrm>
                <a:grpFill/>
              </p:grpSpPr>
              <p:sp>
                <p:nvSpPr>
                  <p:cNvPr id="1077" name="Freeform 793">
                    <a:extLst>
                      <a:ext uri="{FF2B5EF4-FFF2-40B4-BE49-F238E27FC236}">
                        <a16:creationId xmlns:a16="http://schemas.microsoft.com/office/drawing/2014/main" id="{B77B3991-1DB4-4CAD-9949-38C4B8A07CCC}"/>
                      </a:ext>
                    </a:extLst>
                  </p:cNvPr>
                  <p:cNvSpPr>
                    <a:spLocks/>
                  </p:cNvSpPr>
                  <p:nvPr/>
                </p:nvSpPr>
                <p:spPr bwMode="gray">
                  <a:xfrm>
                    <a:off x="18222" y="8046"/>
                    <a:ext cx="208" cy="297"/>
                  </a:xfrm>
                  <a:custGeom>
                    <a:avLst/>
                    <a:gdLst>
                      <a:gd name="T0" fmla="*/ 110 w 208"/>
                      <a:gd name="T1" fmla="*/ 24 h 297"/>
                      <a:gd name="T2" fmla="*/ 98 w 208"/>
                      <a:gd name="T3" fmla="*/ 20 h 297"/>
                      <a:gd name="T4" fmla="*/ 82 w 208"/>
                      <a:gd name="T5" fmla="*/ 24 h 297"/>
                      <a:gd name="T6" fmla="*/ 61 w 208"/>
                      <a:gd name="T7" fmla="*/ 20 h 297"/>
                      <a:gd name="T8" fmla="*/ 49 w 208"/>
                      <a:gd name="T9" fmla="*/ 32 h 297"/>
                      <a:gd name="T10" fmla="*/ 33 w 208"/>
                      <a:gd name="T11" fmla="*/ 48 h 297"/>
                      <a:gd name="T12" fmla="*/ 33 w 208"/>
                      <a:gd name="T13" fmla="*/ 57 h 297"/>
                      <a:gd name="T14" fmla="*/ 37 w 208"/>
                      <a:gd name="T15" fmla="*/ 69 h 297"/>
                      <a:gd name="T16" fmla="*/ 33 w 208"/>
                      <a:gd name="T17" fmla="*/ 69 h 297"/>
                      <a:gd name="T18" fmla="*/ 20 w 208"/>
                      <a:gd name="T19" fmla="*/ 65 h 297"/>
                      <a:gd name="T20" fmla="*/ 33 w 208"/>
                      <a:gd name="T21" fmla="*/ 85 h 297"/>
                      <a:gd name="T22" fmla="*/ 37 w 208"/>
                      <a:gd name="T23" fmla="*/ 97 h 297"/>
                      <a:gd name="T24" fmla="*/ 41 w 208"/>
                      <a:gd name="T25" fmla="*/ 105 h 297"/>
                      <a:gd name="T26" fmla="*/ 41 w 208"/>
                      <a:gd name="T27" fmla="*/ 130 h 297"/>
                      <a:gd name="T28" fmla="*/ 25 w 208"/>
                      <a:gd name="T29" fmla="*/ 122 h 297"/>
                      <a:gd name="T30" fmla="*/ 0 w 208"/>
                      <a:gd name="T31" fmla="*/ 122 h 297"/>
                      <a:gd name="T32" fmla="*/ 8 w 208"/>
                      <a:gd name="T33" fmla="*/ 134 h 297"/>
                      <a:gd name="T34" fmla="*/ 25 w 208"/>
                      <a:gd name="T35" fmla="*/ 150 h 297"/>
                      <a:gd name="T36" fmla="*/ 25 w 208"/>
                      <a:gd name="T37" fmla="*/ 175 h 297"/>
                      <a:gd name="T38" fmla="*/ 41 w 208"/>
                      <a:gd name="T39" fmla="*/ 179 h 297"/>
                      <a:gd name="T40" fmla="*/ 37 w 208"/>
                      <a:gd name="T41" fmla="*/ 183 h 297"/>
                      <a:gd name="T42" fmla="*/ 37 w 208"/>
                      <a:gd name="T43" fmla="*/ 195 h 297"/>
                      <a:gd name="T44" fmla="*/ 33 w 208"/>
                      <a:gd name="T45" fmla="*/ 215 h 297"/>
                      <a:gd name="T46" fmla="*/ 16 w 208"/>
                      <a:gd name="T47" fmla="*/ 223 h 297"/>
                      <a:gd name="T48" fmla="*/ 16 w 208"/>
                      <a:gd name="T49" fmla="*/ 244 h 297"/>
                      <a:gd name="T50" fmla="*/ 8 w 208"/>
                      <a:gd name="T51" fmla="*/ 248 h 297"/>
                      <a:gd name="T52" fmla="*/ 16 w 208"/>
                      <a:gd name="T53" fmla="*/ 264 h 297"/>
                      <a:gd name="T54" fmla="*/ 20 w 208"/>
                      <a:gd name="T55" fmla="*/ 268 h 297"/>
                      <a:gd name="T56" fmla="*/ 4 w 208"/>
                      <a:gd name="T57" fmla="*/ 272 h 297"/>
                      <a:gd name="T58" fmla="*/ 20 w 208"/>
                      <a:gd name="T59" fmla="*/ 297 h 297"/>
                      <a:gd name="T60" fmla="*/ 37 w 208"/>
                      <a:gd name="T61" fmla="*/ 284 h 297"/>
                      <a:gd name="T62" fmla="*/ 57 w 208"/>
                      <a:gd name="T63" fmla="*/ 272 h 297"/>
                      <a:gd name="T64" fmla="*/ 61 w 208"/>
                      <a:gd name="T65" fmla="*/ 280 h 297"/>
                      <a:gd name="T66" fmla="*/ 73 w 208"/>
                      <a:gd name="T67" fmla="*/ 284 h 297"/>
                      <a:gd name="T68" fmla="*/ 82 w 208"/>
                      <a:gd name="T69" fmla="*/ 276 h 297"/>
                      <a:gd name="T70" fmla="*/ 82 w 208"/>
                      <a:gd name="T71" fmla="*/ 260 h 297"/>
                      <a:gd name="T72" fmla="*/ 94 w 208"/>
                      <a:gd name="T73" fmla="*/ 268 h 297"/>
                      <a:gd name="T74" fmla="*/ 98 w 208"/>
                      <a:gd name="T75" fmla="*/ 252 h 297"/>
                      <a:gd name="T76" fmla="*/ 114 w 208"/>
                      <a:gd name="T77" fmla="*/ 248 h 297"/>
                      <a:gd name="T78" fmla="*/ 130 w 208"/>
                      <a:gd name="T79" fmla="*/ 256 h 297"/>
                      <a:gd name="T80" fmla="*/ 138 w 208"/>
                      <a:gd name="T81" fmla="*/ 260 h 297"/>
                      <a:gd name="T82" fmla="*/ 147 w 208"/>
                      <a:gd name="T83" fmla="*/ 236 h 297"/>
                      <a:gd name="T84" fmla="*/ 167 w 208"/>
                      <a:gd name="T85" fmla="*/ 244 h 297"/>
                      <a:gd name="T86" fmla="*/ 183 w 208"/>
                      <a:gd name="T87" fmla="*/ 240 h 297"/>
                      <a:gd name="T88" fmla="*/ 195 w 208"/>
                      <a:gd name="T89" fmla="*/ 228 h 297"/>
                      <a:gd name="T90" fmla="*/ 200 w 208"/>
                      <a:gd name="T91" fmla="*/ 207 h 297"/>
                      <a:gd name="T92" fmla="*/ 208 w 208"/>
                      <a:gd name="T93" fmla="*/ 183 h 297"/>
                      <a:gd name="T94" fmla="*/ 195 w 208"/>
                      <a:gd name="T95" fmla="*/ 171 h 297"/>
                      <a:gd name="T96" fmla="*/ 200 w 208"/>
                      <a:gd name="T97" fmla="*/ 146 h 297"/>
                      <a:gd name="T98" fmla="*/ 195 w 208"/>
                      <a:gd name="T99" fmla="*/ 122 h 297"/>
                      <a:gd name="T100" fmla="*/ 191 w 208"/>
                      <a:gd name="T101" fmla="*/ 105 h 297"/>
                      <a:gd name="T102" fmla="*/ 183 w 208"/>
                      <a:gd name="T103" fmla="*/ 85 h 297"/>
                      <a:gd name="T104" fmla="*/ 167 w 208"/>
                      <a:gd name="T105" fmla="*/ 61 h 297"/>
                      <a:gd name="T106" fmla="*/ 151 w 208"/>
                      <a:gd name="T107" fmla="*/ 36 h 297"/>
                      <a:gd name="T108" fmla="*/ 143 w 208"/>
                      <a:gd name="T109" fmla="*/ 20 h 297"/>
                      <a:gd name="T110" fmla="*/ 134 w 208"/>
                      <a:gd name="T111" fmla="*/ 0 h 297"/>
                      <a:gd name="T112" fmla="*/ 122 w 208"/>
                      <a:gd name="T113"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297">
                        <a:moveTo>
                          <a:pt x="122" y="16"/>
                        </a:moveTo>
                        <a:lnTo>
                          <a:pt x="110" y="24"/>
                        </a:lnTo>
                        <a:lnTo>
                          <a:pt x="98" y="24"/>
                        </a:lnTo>
                        <a:lnTo>
                          <a:pt x="98" y="20"/>
                        </a:lnTo>
                        <a:lnTo>
                          <a:pt x="90" y="20"/>
                        </a:lnTo>
                        <a:lnTo>
                          <a:pt x="82" y="24"/>
                        </a:lnTo>
                        <a:lnTo>
                          <a:pt x="73" y="20"/>
                        </a:lnTo>
                        <a:lnTo>
                          <a:pt x="61" y="20"/>
                        </a:lnTo>
                        <a:lnTo>
                          <a:pt x="49" y="28"/>
                        </a:lnTo>
                        <a:lnTo>
                          <a:pt x="49" y="32"/>
                        </a:lnTo>
                        <a:lnTo>
                          <a:pt x="41" y="36"/>
                        </a:lnTo>
                        <a:lnTo>
                          <a:pt x="33" y="48"/>
                        </a:lnTo>
                        <a:lnTo>
                          <a:pt x="33" y="57"/>
                        </a:lnTo>
                        <a:lnTo>
                          <a:pt x="33" y="57"/>
                        </a:lnTo>
                        <a:lnTo>
                          <a:pt x="33" y="69"/>
                        </a:lnTo>
                        <a:lnTo>
                          <a:pt x="37" y="69"/>
                        </a:lnTo>
                        <a:lnTo>
                          <a:pt x="33" y="69"/>
                        </a:lnTo>
                        <a:lnTo>
                          <a:pt x="33" y="69"/>
                        </a:lnTo>
                        <a:lnTo>
                          <a:pt x="25" y="61"/>
                        </a:lnTo>
                        <a:lnTo>
                          <a:pt x="20" y="65"/>
                        </a:lnTo>
                        <a:lnTo>
                          <a:pt x="29" y="73"/>
                        </a:lnTo>
                        <a:lnTo>
                          <a:pt x="33" y="85"/>
                        </a:lnTo>
                        <a:lnTo>
                          <a:pt x="33" y="89"/>
                        </a:lnTo>
                        <a:lnTo>
                          <a:pt x="37" y="97"/>
                        </a:lnTo>
                        <a:lnTo>
                          <a:pt x="33" y="105"/>
                        </a:lnTo>
                        <a:lnTo>
                          <a:pt x="41" y="105"/>
                        </a:lnTo>
                        <a:lnTo>
                          <a:pt x="49" y="118"/>
                        </a:lnTo>
                        <a:lnTo>
                          <a:pt x="41" y="130"/>
                        </a:lnTo>
                        <a:lnTo>
                          <a:pt x="37" y="114"/>
                        </a:lnTo>
                        <a:lnTo>
                          <a:pt x="25" y="122"/>
                        </a:lnTo>
                        <a:lnTo>
                          <a:pt x="12" y="122"/>
                        </a:lnTo>
                        <a:lnTo>
                          <a:pt x="0" y="122"/>
                        </a:lnTo>
                        <a:lnTo>
                          <a:pt x="4" y="134"/>
                        </a:lnTo>
                        <a:lnTo>
                          <a:pt x="8" y="134"/>
                        </a:lnTo>
                        <a:lnTo>
                          <a:pt x="20" y="138"/>
                        </a:lnTo>
                        <a:lnTo>
                          <a:pt x="25" y="150"/>
                        </a:lnTo>
                        <a:lnTo>
                          <a:pt x="25" y="162"/>
                        </a:lnTo>
                        <a:lnTo>
                          <a:pt x="25" y="175"/>
                        </a:lnTo>
                        <a:lnTo>
                          <a:pt x="37" y="183"/>
                        </a:lnTo>
                        <a:lnTo>
                          <a:pt x="41" y="179"/>
                        </a:lnTo>
                        <a:lnTo>
                          <a:pt x="37" y="183"/>
                        </a:lnTo>
                        <a:lnTo>
                          <a:pt x="37" y="183"/>
                        </a:lnTo>
                        <a:lnTo>
                          <a:pt x="29" y="183"/>
                        </a:lnTo>
                        <a:lnTo>
                          <a:pt x="37" y="195"/>
                        </a:lnTo>
                        <a:lnTo>
                          <a:pt x="25" y="203"/>
                        </a:lnTo>
                        <a:lnTo>
                          <a:pt x="33" y="215"/>
                        </a:lnTo>
                        <a:lnTo>
                          <a:pt x="20" y="219"/>
                        </a:lnTo>
                        <a:lnTo>
                          <a:pt x="16" y="223"/>
                        </a:lnTo>
                        <a:lnTo>
                          <a:pt x="12" y="236"/>
                        </a:lnTo>
                        <a:lnTo>
                          <a:pt x="16" y="244"/>
                        </a:lnTo>
                        <a:lnTo>
                          <a:pt x="4" y="244"/>
                        </a:lnTo>
                        <a:lnTo>
                          <a:pt x="8" y="248"/>
                        </a:lnTo>
                        <a:lnTo>
                          <a:pt x="16" y="260"/>
                        </a:lnTo>
                        <a:lnTo>
                          <a:pt x="16" y="264"/>
                        </a:lnTo>
                        <a:lnTo>
                          <a:pt x="29" y="264"/>
                        </a:lnTo>
                        <a:lnTo>
                          <a:pt x="20" y="268"/>
                        </a:lnTo>
                        <a:lnTo>
                          <a:pt x="16" y="280"/>
                        </a:lnTo>
                        <a:lnTo>
                          <a:pt x="4" y="272"/>
                        </a:lnTo>
                        <a:lnTo>
                          <a:pt x="16" y="284"/>
                        </a:lnTo>
                        <a:lnTo>
                          <a:pt x="20" y="297"/>
                        </a:lnTo>
                        <a:lnTo>
                          <a:pt x="29" y="297"/>
                        </a:lnTo>
                        <a:lnTo>
                          <a:pt x="37" y="284"/>
                        </a:lnTo>
                        <a:lnTo>
                          <a:pt x="49" y="284"/>
                        </a:lnTo>
                        <a:lnTo>
                          <a:pt x="57" y="272"/>
                        </a:lnTo>
                        <a:lnTo>
                          <a:pt x="69" y="268"/>
                        </a:lnTo>
                        <a:lnTo>
                          <a:pt x="61" y="280"/>
                        </a:lnTo>
                        <a:lnTo>
                          <a:pt x="73" y="289"/>
                        </a:lnTo>
                        <a:lnTo>
                          <a:pt x="73" y="284"/>
                        </a:lnTo>
                        <a:lnTo>
                          <a:pt x="82" y="280"/>
                        </a:lnTo>
                        <a:lnTo>
                          <a:pt x="82" y="276"/>
                        </a:lnTo>
                        <a:lnTo>
                          <a:pt x="73" y="264"/>
                        </a:lnTo>
                        <a:lnTo>
                          <a:pt x="82" y="260"/>
                        </a:lnTo>
                        <a:lnTo>
                          <a:pt x="82" y="272"/>
                        </a:lnTo>
                        <a:lnTo>
                          <a:pt x="94" y="268"/>
                        </a:lnTo>
                        <a:lnTo>
                          <a:pt x="86" y="260"/>
                        </a:lnTo>
                        <a:lnTo>
                          <a:pt x="98" y="252"/>
                        </a:lnTo>
                        <a:lnTo>
                          <a:pt x="102" y="256"/>
                        </a:lnTo>
                        <a:lnTo>
                          <a:pt x="114" y="248"/>
                        </a:lnTo>
                        <a:lnTo>
                          <a:pt x="118" y="260"/>
                        </a:lnTo>
                        <a:lnTo>
                          <a:pt x="130" y="256"/>
                        </a:lnTo>
                        <a:lnTo>
                          <a:pt x="134" y="264"/>
                        </a:lnTo>
                        <a:lnTo>
                          <a:pt x="138" y="260"/>
                        </a:lnTo>
                        <a:lnTo>
                          <a:pt x="138" y="248"/>
                        </a:lnTo>
                        <a:lnTo>
                          <a:pt x="147" y="236"/>
                        </a:lnTo>
                        <a:lnTo>
                          <a:pt x="159" y="244"/>
                        </a:lnTo>
                        <a:lnTo>
                          <a:pt x="167" y="244"/>
                        </a:lnTo>
                        <a:lnTo>
                          <a:pt x="167" y="244"/>
                        </a:lnTo>
                        <a:lnTo>
                          <a:pt x="183" y="240"/>
                        </a:lnTo>
                        <a:lnTo>
                          <a:pt x="187" y="240"/>
                        </a:lnTo>
                        <a:lnTo>
                          <a:pt x="195" y="228"/>
                        </a:lnTo>
                        <a:lnTo>
                          <a:pt x="191" y="215"/>
                        </a:lnTo>
                        <a:lnTo>
                          <a:pt x="200" y="207"/>
                        </a:lnTo>
                        <a:lnTo>
                          <a:pt x="204" y="195"/>
                        </a:lnTo>
                        <a:lnTo>
                          <a:pt x="208" y="183"/>
                        </a:lnTo>
                        <a:lnTo>
                          <a:pt x="200" y="183"/>
                        </a:lnTo>
                        <a:lnTo>
                          <a:pt x="195" y="171"/>
                        </a:lnTo>
                        <a:lnTo>
                          <a:pt x="195" y="158"/>
                        </a:lnTo>
                        <a:lnTo>
                          <a:pt x="200" y="146"/>
                        </a:lnTo>
                        <a:lnTo>
                          <a:pt x="200" y="134"/>
                        </a:lnTo>
                        <a:lnTo>
                          <a:pt x="195" y="122"/>
                        </a:lnTo>
                        <a:lnTo>
                          <a:pt x="195" y="110"/>
                        </a:lnTo>
                        <a:lnTo>
                          <a:pt x="191" y="105"/>
                        </a:lnTo>
                        <a:lnTo>
                          <a:pt x="187" y="93"/>
                        </a:lnTo>
                        <a:lnTo>
                          <a:pt x="183" y="85"/>
                        </a:lnTo>
                        <a:lnTo>
                          <a:pt x="175" y="73"/>
                        </a:lnTo>
                        <a:lnTo>
                          <a:pt x="167" y="61"/>
                        </a:lnTo>
                        <a:lnTo>
                          <a:pt x="159" y="48"/>
                        </a:lnTo>
                        <a:lnTo>
                          <a:pt x="151" y="36"/>
                        </a:lnTo>
                        <a:lnTo>
                          <a:pt x="143" y="24"/>
                        </a:lnTo>
                        <a:lnTo>
                          <a:pt x="143" y="20"/>
                        </a:lnTo>
                        <a:lnTo>
                          <a:pt x="138" y="12"/>
                        </a:lnTo>
                        <a:lnTo>
                          <a:pt x="134" y="0"/>
                        </a:lnTo>
                        <a:lnTo>
                          <a:pt x="130" y="4"/>
                        </a:lnTo>
                        <a:lnTo>
                          <a:pt x="122"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78" name="Freeform 794">
                    <a:extLst>
                      <a:ext uri="{FF2B5EF4-FFF2-40B4-BE49-F238E27FC236}">
                        <a16:creationId xmlns:a16="http://schemas.microsoft.com/office/drawing/2014/main" id="{EB06963A-B203-4D8A-A34C-76621C1443E2}"/>
                      </a:ext>
                    </a:extLst>
                  </p:cNvPr>
                  <p:cNvSpPr>
                    <a:spLocks/>
                  </p:cNvSpPr>
                  <p:nvPr/>
                </p:nvSpPr>
                <p:spPr bwMode="gray">
                  <a:xfrm>
                    <a:off x="18413" y="8318"/>
                    <a:ext cx="9" cy="25"/>
                  </a:xfrm>
                  <a:custGeom>
                    <a:avLst/>
                    <a:gdLst>
                      <a:gd name="T0" fmla="*/ 9 w 9"/>
                      <a:gd name="T1" fmla="*/ 12 h 25"/>
                      <a:gd name="T2" fmla="*/ 9 w 9"/>
                      <a:gd name="T3" fmla="*/ 0 h 25"/>
                      <a:gd name="T4" fmla="*/ 4 w 9"/>
                      <a:gd name="T5" fmla="*/ 0 h 25"/>
                      <a:gd name="T6" fmla="*/ 0 w 9"/>
                      <a:gd name="T7" fmla="*/ 12 h 25"/>
                      <a:gd name="T8" fmla="*/ 4 w 9"/>
                      <a:gd name="T9" fmla="*/ 25 h 25"/>
                      <a:gd name="T10" fmla="*/ 9 w 9"/>
                      <a:gd name="T11" fmla="*/ 12 h 25"/>
                    </a:gdLst>
                    <a:ahLst/>
                    <a:cxnLst>
                      <a:cxn ang="0">
                        <a:pos x="T0" y="T1"/>
                      </a:cxn>
                      <a:cxn ang="0">
                        <a:pos x="T2" y="T3"/>
                      </a:cxn>
                      <a:cxn ang="0">
                        <a:pos x="T4" y="T5"/>
                      </a:cxn>
                      <a:cxn ang="0">
                        <a:pos x="T6" y="T7"/>
                      </a:cxn>
                      <a:cxn ang="0">
                        <a:pos x="T8" y="T9"/>
                      </a:cxn>
                      <a:cxn ang="0">
                        <a:pos x="T10" y="T11"/>
                      </a:cxn>
                    </a:cxnLst>
                    <a:rect l="0" t="0" r="r" b="b"/>
                    <a:pathLst>
                      <a:path w="9" h="25">
                        <a:moveTo>
                          <a:pt x="9" y="12"/>
                        </a:moveTo>
                        <a:lnTo>
                          <a:pt x="9" y="0"/>
                        </a:lnTo>
                        <a:lnTo>
                          <a:pt x="4" y="0"/>
                        </a:lnTo>
                        <a:lnTo>
                          <a:pt x="0" y="12"/>
                        </a:lnTo>
                        <a:lnTo>
                          <a:pt x="4" y="25"/>
                        </a:lnTo>
                        <a:lnTo>
                          <a:pt x="9"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79" name="Freeform 795">
                    <a:extLst>
                      <a:ext uri="{FF2B5EF4-FFF2-40B4-BE49-F238E27FC236}">
                        <a16:creationId xmlns:a16="http://schemas.microsoft.com/office/drawing/2014/main" id="{904AD52D-F0CF-4E07-8D39-46C15923A3B1}"/>
                      </a:ext>
                    </a:extLst>
                  </p:cNvPr>
                  <p:cNvSpPr>
                    <a:spLocks/>
                  </p:cNvSpPr>
                  <p:nvPr/>
                </p:nvSpPr>
                <p:spPr bwMode="gray">
                  <a:xfrm>
                    <a:off x="18226" y="8396"/>
                    <a:ext cx="41" cy="24"/>
                  </a:xfrm>
                  <a:custGeom>
                    <a:avLst/>
                    <a:gdLst>
                      <a:gd name="T0" fmla="*/ 37 w 41"/>
                      <a:gd name="T1" fmla="*/ 0 h 24"/>
                      <a:gd name="T2" fmla="*/ 21 w 41"/>
                      <a:gd name="T3" fmla="*/ 4 h 24"/>
                      <a:gd name="T4" fmla="*/ 8 w 41"/>
                      <a:gd name="T5" fmla="*/ 4 h 24"/>
                      <a:gd name="T6" fmla="*/ 0 w 41"/>
                      <a:gd name="T7" fmla="*/ 12 h 24"/>
                      <a:gd name="T8" fmla="*/ 4 w 41"/>
                      <a:gd name="T9" fmla="*/ 24 h 24"/>
                      <a:gd name="T10" fmla="*/ 16 w 41"/>
                      <a:gd name="T11" fmla="*/ 24 h 24"/>
                      <a:gd name="T12" fmla="*/ 29 w 41"/>
                      <a:gd name="T13" fmla="*/ 20 h 24"/>
                      <a:gd name="T14" fmla="*/ 41 w 41"/>
                      <a:gd name="T15" fmla="*/ 12 h 24"/>
                      <a:gd name="T16" fmla="*/ 37 w 41"/>
                      <a:gd name="T17" fmla="*/ 0 h 24"/>
                      <a:gd name="T18" fmla="*/ 37 w 41"/>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4">
                        <a:moveTo>
                          <a:pt x="37" y="0"/>
                        </a:moveTo>
                        <a:lnTo>
                          <a:pt x="21" y="4"/>
                        </a:lnTo>
                        <a:lnTo>
                          <a:pt x="8" y="4"/>
                        </a:lnTo>
                        <a:lnTo>
                          <a:pt x="0" y="12"/>
                        </a:lnTo>
                        <a:lnTo>
                          <a:pt x="4" y="24"/>
                        </a:lnTo>
                        <a:lnTo>
                          <a:pt x="16" y="24"/>
                        </a:lnTo>
                        <a:lnTo>
                          <a:pt x="29" y="20"/>
                        </a:lnTo>
                        <a:lnTo>
                          <a:pt x="41" y="12"/>
                        </a:lnTo>
                        <a:lnTo>
                          <a:pt x="37" y="0"/>
                        </a:lnTo>
                        <a:lnTo>
                          <a:pt x="37"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929" name="Freeform 796">
                  <a:extLst>
                    <a:ext uri="{FF2B5EF4-FFF2-40B4-BE49-F238E27FC236}">
                      <a16:creationId xmlns:a16="http://schemas.microsoft.com/office/drawing/2014/main" id="{D74EBDF4-1236-4567-BAED-C0215D825CB5}"/>
                    </a:ext>
                  </a:extLst>
                </p:cNvPr>
                <p:cNvSpPr>
                  <a:spLocks/>
                </p:cNvSpPr>
                <p:nvPr/>
              </p:nvSpPr>
              <p:spPr bwMode="gray">
                <a:xfrm>
                  <a:off x="18112" y="7736"/>
                  <a:ext cx="383" cy="375"/>
                </a:xfrm>
                <a:custGeom>
                  <a:avLst/>
                  <a:gdLst>
                    <a:gd name="T0" fmla="*/ 362 w 383"/>
                    <a:gd name="T1" fmla="*/ 25 h 375"/>
                    <a:gd name="T2" fmla="*/ 354 w 383"/>
                    <a:gd name="T3" fmla="*/ 13 h 375"/>
                    <a:gd name="T4" fmla="*/ 334 w 383"/>
                    <a:gd name="T5" fmla="*/ 0 h 375"/>
                    <a:gd name="T6" fmla="*/ 326 w 383"/>
                    <a:gd name="T7" fmla="*/ 25 h 375"/>
                    <a:gd name="T8" fmla="*/ 297 w 383"/>
                    <a:gd name="T9" fmla="*/ 41 h 375"/>
                    <a:gd name="T10" fmla="*/ 281 w 383"/>
                    <a:gd name="T11" fmla="*/ 61 h 375"/>
                    <a:gd name="T12" fmla="*/ 248 w 383"/>
                    <a:gd name="T13" fmla="*/ 70 h 375"/>
                    <a:gd name="T14" fmla="*/ 236 w 383"/>
                    <a:gd name="T15" fmla="*/ 66 h 375"/>
                    <a:gd name="T16" fmla="*/ 228 w 383"/>
                    <a:gd name="T17" fmla="*/ 90 h 375"/>
                    <a:gd name="T18" fmla="*/ 232 w 383"/>
                    <a:gd name="T19" fmla="*/ 114 h 375"/>
                    <a:gd name="T20" fmla="*/ 212 w 383"/>
                    <a:gd name="T21" fmla="*/ 110 h 375"/>
                    <a:gd name="T22" fmla="*/ 175 w 383"/>
                    <a:gd name="T23" fmla="*/ 106 h 375"/>
                    <a:gd name="T24" fmla="*/ 151 w 383"/>
                    <a:gd name="T25" fmla="*/ 86 h 375"/>
                    <a:gd name="T26" fmla="*/ 135 w 383"/>
                    <a:gd name="T27" fmla="*/ 106 h 375"/>
                    <a:gd name="T28" fmla="*/ 122 w 383"/>
                    <a:gd name="T29" fmla="*/ 118 h 375"/>
                    <a:gd name="T30" fmla="*/ 106 w 383"/>
                    <a:gd name="T31" fmla="*/ 143 h 375"/>
                    <a:gd name="T32" fmla="*/ 78 w 383"/>
                    <a:gd name="T33" fmla="*/ 159 h 375"/>
                    <a:gd name="T34" fmla="*/ 53 w 383"/>
                    <a:gd name="T35" fmla="*/ 171 h 375"/>
                    <a:gd name="T36" fmla="*/ 29 w 383"/>
                    <a:gd name="T37" fmla="*/ 184 h 375"/>
                    <a:gd name="T38" fmla="*/ 4 w 383"/>
                    <a:gd name="T39" fmla="*/ 204 h 375"/>
                    <a:gd name="T40" fmla="*/ 4 w 383"/>
                    <a:gd name="T41" fmla="*/ 212 h 375"/>
                    <a:gd name="T42" fmla="*/ 4 w 383"/>
                    <a:gd name="T43" fmla="*/ 212 h 375"/>
                    <a:gd name="T44" fmla="*/ 17 w 383"/>
                    <a:gd name="T45" fmla="*/ 232 h 375"/>
                    <a:gd name="T46" fmla="*/ 41 w 383"/>
                    <a:gd name="T47" fmla="*/ 240 h 375"/>
                    <a:gd name="T48" fmla="*/ 61 w 383"/>
                    <a:gd name="T49" fmla="*/ 253 h 375"/>
                    <a:gd name="T50" fmla="*/ 49 w 383"/>
                    <a:gd name="T51" fmla="*/ 289 h 375"/>
                    <a:gd name="T52" fmla="*/ 65 w 383"/>
                    <a:gd name="T53" fmla="*/ 302 h 375"/>
                    <a:gd name="T54" fmla="*/ 73 w 383"/>
                    <a:gd name="T55" fmla="*/ 310 h 375"/>
                    <a:gd name="T56" fmla="*/ 41 w 383"/>
                    <a:gd name="T57" fmla="*/ 314 h 375"/>
                    <a:gd name="T58" fmla="*/ 33 w 383"/>
                    <a:gd name="T59" fmla="*/ 334 h 375"/>
                    <a:gd name="T60" fmla="*/ 53 w 383"/>
                    <a:gd name="T61" fmla="*/ 350 h 375"/>
                    <a:gd name="T62" fmla="*/ 45 w 383"/>
                    <a:gd name="T63" fmla="*/ 363 h 375"/>
                    <a:gd name="T64" fmla="*/ 65 w 383"/>
                    <a:gd name="T65" fmla="*/ 375 h 375"/>
                    <a:gd name="T66" fmla="*/ 90 w 383"/>
                    <a:gd name="T67" fmla="*/ 358 h 375"/>
                    <a:gd name="T68" fmla="*/ 122 w 383"/>
                    <a:gd name="T69" fmla="*/ 363 h 375"/>
                    <a:gd name="T70" fmla="*/ 143 w 383"/>
                    <a:gd name="T71" fmla="*/ 358 h 375"/>
                    <a:gd name="T72" fmla="*/ 159 w 383"/>
                    <a:gd name="T73" fmla="*/ 338 h 375"/>
                    <a:gd name="T74" fmla="*/ 192 w 383"/>
                    <a:gd name="T75" fmla="*/ 334 h 375"/>
                    <a:gd name="T76" fmla="*/ 208 w 383"/>
                    <a:gd name="T77" fmla="*/ 334 h 375"/>
                    <a:gd name="T78" fmla="*/ 240 w 383"/>
                    <a:gd name="T79" fmla="*/ 314 h 375"/>
                    <a:gd name="T80" fmla="*/ 220 w 383"/>
                    <a:gd name="T81" fmla="*/ 293 h 375"/>
                    <a:gd name="T82" fmla="*/ 192 w 383"/>
                    <a:gd name="T83" fmla="*/ 273 h 375"/>
                    <a:gd name="T84" fmla="*/ 192 w 383"/>
                    <a:gd name="T85" fmla="*/ 253 h 375"/>
                    <a:gd name="T86" fmla="*/ 204 w 383"/>
                    <a:gd name="T87" fmla="*/ 224 h 375"/>
                    <a:gd name="T88" fmla="*/ 228 w 383"/>
                    <a:gd name="T89" fmla="*/ 212 h 375"/>
                    <a:gd name="T90" fmla="*/ 265 w 383"/>
                    <a:gd name="T91" fmla="*/ 192 h 375"/>
                    <a:gd name="T92" fmla="*/ 289 w 383"/>
                    <a:gd name="T93" fmla="*/ 171 h 375"/>
                    <a:gd name="T94" fmla="*/ 326 w 383"/>
                    <a:gd name="T95" fmla="*/ 151 h 375"/>
                    <a:gd name="T96" fmla="*/ 330 w 383"/>
                    <a:gd name="T97" fmla="*/ 118 h 375"/>
                    <a:gd name="T98" fmla="*/ 326 w 383"/>
                    <a:gd name="T99" fmla="*/ 90 h 375"/>
                    <a:gd name="T100" fmla="*/ 342 w 383"/>
                    <a:gd name="T101" fmla="*/ 70 h 375"/>
                    <a:gd name="T102" fmla="*/ 375 w 383"/>
                    <a:gd name="T103" fmla="*/ 49 h 375"/>
                    <a:gd name="T104" fmla="*/ 375 w 383"/>
                    <a:gd name="T105" fmla="*/ 2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375">
                      <a:moveTo>
                        <a:pt x="375" y="29"/>
                      </a:moveTo>
                      <a:lnTo>
                        <a:pt x="375" y="29"/>
                      </a:lnTo>
                      <a:lnTo>
                        <a:pt x="362" y="25"/>
                      </a:lnTo>
                      <a:lnTo>
                        <a:pt x="354" y="17"/>
                      </a:lnTo>
                      <a:lnTo>
                        <a:pt x="354" y="17"/>
                      </a:lnTo>
                      <a:lnTo>
                        <a:pt x="354" y="13"/>
                      </a:lnTo>
                      <a:lnTo>
                        <a:pt x="354" y="4"/>
                      </a:lnTo>
                      <a:lnTo>
                        <a:pt x="346" y="0"/>
                      </a:lnTo>
                      <a:lnTo>
                        <a:pt x="334" y="0"/>
                      </a:lnTo>
                      <a:lnTo>
                        <a:pt x="330" y="4"/>
                      </a:lnTo>
                      <a:lnTo>
                        <a:pt x="326" y="21"/>
                      </a:lnTo>
                      <a:lnTo>
                        <a:pt x="326" y="25"/>
                      </a:lnTo>
                      <a:lnTo>
                        <a:pt x="322" y="37"/>
                      </a:lnTo>
                      <a:lnTo>
                        <a:pt x="314" y="41"/>
                      </a:lnTo>
                      <a:lnTo>
                        <a:pt x="297" y="41"/>
                      </a:lnTo>
                      <a:lnTo>
                        <a:pt x="297" y="41"/>
                      </a:lnTo>
                      <a:lnTo>
                        <a:pt x="293" y="53"/>
                      </a:lnTo>
                      <a:lnTo>
                        <a:pt x="281" y="61"/>
                      </a:lnTo>
                      <a:lnTo>
                        <a:pt x="273" y="66"/>
                      </a:lnTo>
                      <a:lnTo>
                        <a:pt x="261" y="70"/>
                      </a:lnTo>
                      <a:lnTo>
                        <a:pt x="248" y="70"/>
                      </a:lnTo>
                      <a:lnTo>
                        <a:pt x="248" y="70"/>
                      </a:lnTo>
                      <a:lnTo>
                        <a:pt x="236" y="66"/>
                      </a:lnTo>
                      <a:lnTo>
                        <a:pt x="236" y="66"/>
                      </a:lnTo>
                      <a:lnTo>
                        <a:pt x="224" y="70"/>
                      </a:lnTo>
                      <a:lnTo>
                        <a:pt x="228" y="82"/>
                      </a:lnTo>
                      <a:lnTo>
                        <a:pt x="228" y="90"/>
                      </a:lnTo>
                      <a:lnTo>
                        <a:pt x="228" y="90"/>
                      </a:lnTo>
                      <a:lnTo>
                        <a:pt x="236" y="102"/>
                      </a:lnTo>
                      <a:lnTo>
                        <a:pt x="232" y="114"/>
                      </a:lnTo>
                      <a:lnTo>
                        <a:pt x="220" y="110"/>
                      </a:lnTo>
                      <a:lnTo>
                        <a:pt x="220" y="110"/>
                      </a:lnTo>
                      <a:lnTo>
                        <a:pt x="212" y="110"/>
                      </a:lnTo>
                      <a:lnTo>
                        <a:pt x="200" y="114"/>
                      </a:lnTo>
                      <a:lnTo>
                        <a:pt x="187" y="106"/>
                      </a:lnTo>
                      <a:lnTo>
                        <a:pt x="175" y="106"/>
                      </a:lnTo>
                      <a:lnTo>
                        <a:pt x="163" y="94"/>
                      </a:lnTo>
                      <a:lnTo>
                        <a:pt x="155" y="86"/>
                      </a:lnTo>
                      <a:lnTo>
                        <a:pt x="151" y="86"/>
                      </a:lnTo>
                      <a:lnTo>
                        <a:pt x="143" y="94"/>
                      </a:lnTo>
                      <a:lnTo>
                        <a:pt x="135" y="94"/>
                      </a:lnTo>
                      <a:lnTo>
                        <a:pt x="135" y="106"/>
                      </a:lnTo>
                      <a:lnTo>
                        <a:pt x="130" y="110"/>
                      </a:lnTo>
                      <a:lnTo>
                        <a:pt x="130" y="110"/>
                      </a:lnTo>
                      <a:lnTo>
                        <a:pt x="122" y="118"/>
                      </a:lnTo>
                      <a:lnTo>
                        <a:pt x="114" y="131"/>
                      </a:lnTo>
                      <a:lnTo>
                        <a:pt x="114" y="131"/>
                      </a:lnTo>
                      <a:lnTo>
                        <a:pt x="106" y="143"/>
                      </a:lnTo>
                      <a:lnTo>
                        <a:pt x="94" y="151"/>
                      </a:lnTo>
                      <a:lnTo>
                        <a:pt x="82" y="151"/>
                      </a:lnTo>
                      <a:lnTo>
                        <a:pt x="78" y="159"/>
                      </a:lnTo>
                      <a:lnTo>
                        <a:pt x="65" y="167"/>
                      </a:lnTo>
                      <a:lnTo>
                        <a:pt x="61" y="167"/>
                      </a:lnTo>
                      <a:lnTo>
                        <a:pt x="53" y="171"/>
                      </a:lnTo>
                      <a:lnTo>
                        <a:pt x="41" y="179"/>
                      </a:lnTo>
                      <a:lnTo>
                        <a:pt x="37" y="179"/>
                      </a:lnTo>
                      <a:lnTo>
                        <a:pt x="29" y="184"/>
                      </a:lnTo>
                      <a:lnTo>
                        <a:pt x="25" y="184"/>
                      </a:lnTo>
                      <a:lnTo>
                        <a:pt x="12" y="196"/>
                      </a:lnTo>
                      <a:lnTo>
                        <a:pt x="4" y="204"/>
                      </a:lnTo>
                      <a:lnTo>
                        <a:pt x="4" y="208"/>
                      </a:lnTo>
                      <a:lnTo>
                        <a:pt x="0" y="208"/>
                      </a:lnTo>
                      <a:lnTo>
                        <a:pt x="4" y="212"/>
                      </a:lnTo>
                      <a:lnTo>
                        <a:pt x="8" y="212"/>
                      </a:lnTo>
                      <a:lnTo>
                        <a:pt x="4" y="212"/>
                      </a:lnTo>
                      <a:lnTo>
                        <a:pt x="4" y="212"/>
                      </a:lnTo>
                      <a:lnTo>
                        <a:pt x="0" y="212"/>
                      </a:lnTo>
                      <a:lnTo>
                        <a:pt x="4" y="224"/>
                      </a:lnTo>
                      <a:lnTo>
                        <a:pt x="17" y="232"/>
                      </a:lnTo>
                      <a:lnTo>
                        <a:pt x="29" y="232"/>
                      </a:lnTo>
                      <a:lnTo>
                        <a:pt x="41" y="240"/>
                      </a:lnTo>
                      <a:lnTo>
                        <a:pt x="41" y="240"/>
                      </a:lnTo>
                      <a:lnTo>
                        <a:pt x="53" y="245"/>
                      </a:lnTo>
                      <a:lnTo>
                        <a:pt x="65" y="245"/>
                      </a:lnTo>
                      <a:lnTo>
                        <a:pt x="61" y="253"/>
                      </a:lnTo>
                      <a:lnTo>
                        <a:pt x="65" y="265"/>
                      </a:lnTo>
                      <a:lnTo>
                        <a:pt x="57" y="277"/>
                      </a:lnTo>
                      <a:lnTo>
                        <a:pt x="49" y="289"/>
                      </a:lnTo>
                      <a:lnTo>
                        <a:pt x="53" y="302"/>
                      </a:lnTo>
                      <a:lnTo>
                        <a:pt x="53" y="306"/>
                      </a:lnTo>
                      <a:lnTo>
                        <a:pt x="65" y="302"/>
                      </a:lnTo>
                      <a:lnTo>
                        <a:pt x="78" y="310"/>
                      </a:lnTo>
                      <a:lnTo>
                        <a:pt x="78" y="310"/>
                      </a:lnTo>
                      <a:lnTo>
                        <a:pt x="73" y="310"/>
                      </a:lnTo>
                      <a:lnTo>
                        <a:pt x="61" y="306"/>
                      </a:lnTo>
                      <a:lnTo>
                        <a:pt x="53" y="306"/>
                      </a:lnTo>
                      <a:lnTo>
                        <a:pt x="41" y="314"/>
                      </a:lnTo>
                      <a:lnTo>
                        <a:pt x="41" y="322"/>
                      </a:lnTo>
                      <a:lnTo>
                        <a:pt x="37" y="322"/>
                      </a:lnTo>
                      <a:lnTo>
                        <a:pt x="33" y="334"/>
                      </a:lnTo>
                      <a:lnTo>
                        <a:pt x="29" y="346"/>
                      </a:lnTo>
                      <a:lnTo>
                        <a:pt x="41" y="350"/>
                      </a:lnTo>
                      <a:lnTo>
                        <a:pt x="53" y="350"/>
                      </a:lnTo>
                      <a:lnTo>
                        <a:pt x="41" y="358"/>
                      </a:lnTo>
                      <a:lnTo>
                        <a:pt x="41" y="358"/>
                      </a:lnTo>
                      <a:lnTo>
                        <a:pt x="45" y="363"/>
                      </a:lnTo>
                      <a:lnTo>
                        <a:pt x="57" y="367"/>
                      </a:lnTo>
                      <a:lnTo>
                        <a:pt x="69" y="363"/>
                      </a:lnTo>
                      <a:lnTo>
                        <a:pt x="65" y="375"/>
                      </a:lnTo>
                      <a:lnTo>
                        <a:pt x="78" y="363"/>
                      </a:lnTo>
                      <a:lnTo>
                        <a:pt x="78" y="354"/>
                      </a:lnTo>
                      <a:lnTo>
                        <a:pt x="90" y="358"/>
                      </a:lnTo>
                      <a:lnTo>
                        <a:pt x="98" y="363"/>
                      </a:lnTo>
                      <a:lnTo>
                        <a:pt x="110" y="363"/>
                      </a:lnTo>
                      <a:lnTo>
                        <a:pt x="122" y="363"/>
                      </a:lnTo>
                      <a:lnTo>
                        <a:pt x="135" y="371"/>
                      </a:lnTo>
                      <a:lnTo>
                        <a:pt x="143" y="367"/>
                      </a:lnTo>
                      <a:lnTo>
                        <a:pt x="143" y="358"/>
                      </a:lnTo>
                      <a:lnTo>
                        <a:pt x="151" y="346"/>
                      </a:lnTo>
                      <a:lnTo>
                        <a:pt x="159" y="342"/>
                      </a:lnTo>
                      <a:lnTo>
                        <a:pt x="159" y="338"/>
                      </a:lnTo>
                      <a:lnTo>
                        <a:pt x="171" y="330"/>
                      </a:lnTo>
                      <a:lnTo>
                        <a:pt x="183" y="330"/>
                      </a:lnTo>
                      <a:lnTo>
                        <a:pt x="192" y="334"/>
                      </a:lnTo>
                      <a:lnTo>
                        <a:pt x="200" y="330"/>
                      </a:lnTo>
                      <a:lnTo>
                        <a:pt x="208" y="330"/>
                      </a:lnTo>
                      <a:lnTo>
                        <a:pt x="208" y="334"/>
                      </a:lnTo>
                      <a:lnTo>
                        <a:pt x="220" y="334"/>
                      </a:lnTo>
                      <a:lnTo>
                        <a:pt x="232" y="326"/>
                      </a:lnTo>
                      <a:lnTo>
                        <a:pt x="240" y="314"/>
                      </a:lnTo>
                      <a:lnTo>
                        <a:pt x="244" y="310"/>
                      </a:lnTo>
                      <a:lnTo>
                        <a:pt x="232" y="302"/>
                      </a:lnTo>
                      <a:lnTo>
                        <a:pt x="220" y="293"/>
                      </a:lnTo>
                      <a:lnTo>
                        <a:pt x="208" y="281"/>
                      </a:lnTo>
                      <a:lnTo>
                        <a:pt x="196" y="273"/>
                      </a:lnTo>
                      <a:lnTo>
                        <a:pt x="192" y="273"/>
                      </a:lnTo>
                      <a:lnTo>
                        <a:pt x="183" y="269"/>
                      </a:lnTo>
                      <a:lnTo>
                        <a:pt x="187" y="257"/>
                      </a:lnTo>
                      <a:lnTo>
                        <a:pt x="192" y="253"/>
                      </a:lnTo>
                      <a:lnTo>
                        <a:pt x="196" y="240"/>
                      </a:lnTo>
                      <a:lnTo>
                        <a:pt x="192" y="228"/>
                      </a:lnTo>
                      <a:lnTo>
                        <a:pt x="204" y="224"/>
                      </a:lnTo>
                      <a:lnTo>
                        <a:pt x="216" y="216"/>
                      </a:lnTo>
                      <a:lnTo>
                        <a:pt x="220" y="212"/>
                      </a:lnTo>
                      <a:lnTo>
                        <a:pt x="228" y="212"/>
                      </a:lnTo>
                      <a:lnTo>
                        <a:pt x="244" y="208"/>
                      </a:lnTo>
                      <a:lnTo>
                        <a:pt x="253" y="200"/>
                      </a:lnTo>
                      <a:lnTo>
                        <a:pt x="265" y="192"/>
                      </a:lnTo>
                      <a:lnTo>
                        <a:pt x="277" y="184"/>
                      </a:lnTo>
                      <a:lnTo>
                        <a:pt x="285" y="179"/>
                      </a:lnTo>
                      <a:lnTo>
                        <a:pt x="289" y="171"/>
                      </a:lnTo>
                      <a:lnTo>
                        <a:pt x="301" y="159"/>
                      </a:lnTo>
                      <a:lnTo>
                        <a:pt x="314" y="155"/>
                      </a:lnTo>
                      <a:lnTo>
                        <a:pt x="326" y="151"/>
                      </a:lnTo>
                      <a:lnTo>
                        <a:pt x="326" y="139"/>
                      </a:lnTo>
                      <a:lnTo>
                        <a:pt x="326" y="127"/>
                      </a:lnTo>
                      <a:lnTo>
                        <a:pt x="330" y="118"/>
                      </a:lnTo>
                      <a:lnTo>
                        <a:pt x="330" y="114"/>
                      </a:lnTo>
                      <a:lnTo>
                        <a:pt x="322" y="102"/>
                      </a:lnTo>
                      <a:lnTo>
                        <a:pt x="326" y="90"/>
                      </a:lnTo>
                      <a:lnTo>
                        <a:pt x="334" y="78"/>
                      </a:lnTo>
                      <a:lnTo>
                        <a:pt x="342" y="74"/>
                      </a:lnTo>
                      <a:lnTo>
                        <a:pt x="342" y="70"/>
                      </a:lnTo>
                      <a:lnTo>
                        <a:pt x="354" y="61"/>
                      </a:lnTo>
                      <a:lnTo>
                        <a:pt x="362" y="53"/>
                      </a:lnTo>
                      <a:lnTo>
                        <a:pt x="375" y="49"/>
                      </a:lnTo>
                      <a:lnTo>
                        <a:pt x="383" y="49"/>
                      </a:lnTo>
                      <a:lnTo>
                        <a:pt x="379" y="37"/>
                      </a:lnTo>
                      <a:lnTo>
                        <a:pt x="375" y="2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30" name="Freeform 797">
                  <a:extLst>
                    <a:ext uri="{FF2B5EF4-FFF2-40B4-BE49-F238E27FC236}">
                      <a16:creationId xmlns:a16="http://schemas.microsoft.com/office/drawing/2014/main" id="{E4E7CB11-9A37-4550-B435-E0BDA897468F}"/>
                    </a:ext>
                  </a:extLst>
                </p:cNvPr>
                <p:cNvSpPr>
                  <a:spLocks/>
                </p:cNvSpPr>
                <p:nvPr/>
              </p:nvSpPr>
              <p:spPr bwMode="gray">
                <a:xfrm>
                  <a:off x="16647" y="9120"/>
                  <a:ext cx="460" cy="533"/>
                </a:xfrm>
                <a:custGeom>
                  <a:avLst/>
                  <a:gdLst>
                    <a:gd name="T0" fmla="*/ 29 w 460"/>
                    <a:gd name="T1" fmla="*/ 93 h 533"/>
                    <a:gd name="T2" fmla="*/ 21 w 460"/>
                    <a:gd name="T3" fmla="*/ 106 h 533"/>
                    <a:gd name="T4" fmla="*/ 0 w 460"/>
                    <a:gd name="T5" fmla="*/ 138 h 533"/>
                    <a:gd name="T6" fmla="*/ 29 w 460"/>
                    <a:gd name="T7" fmla="*/ 146 h 533"/>
                    <a:gd name="T8" fmla="*/ 25 w 460"/>
                    <a:gd name="T9" fmla="*/ 187 h 533"/>
                    <a:gd name="T10" fmla="*/ 61 w 460"/>
                    <a:gd name="T11" fmla="*/ 183 h 533"/>
                    <a:gd name="T12" fmla="*/ 74 w 460"/>
                    <a:gd name="T13" fmla="*/ 220 h 533"/>
                    <a:gd name="T14" fmla="*/ 65 w 460"/>
                    <a:gd name="T15" fmla="*/ 268 h 533"/>
                    <a:gd name="T16" fmla="*/ 53 w 460"/>
                    <a:gd name="T17" fmla="*/ 309 h 533"/>
                    <a:gd name="T18" fmla="*/ 69 w 460"/>
                    <a:gd name="T19" fmla="*/ 309 h 533"/>
                    <a:gd name="T20" fmla="*/ 114 w 460"/>
                    <a:gd name="T21" fmla="*/ 277 h 533"/>
                    <a:gd name="T22" fmla="*/ 147 w 460"/>
                    <a:gd name="T23" fmla="*/ 285 h 533"/>
                    <a:gd name="T24" fmla="*/ 171 w 460"/>
                    <a:gd name="T25" fmla="*/ 281 h 533"/>
                    <a:gd name="T26" fmla="*/ 192 w 460"/>
                    <a:gd name="T27" fmla="*/ 256 h 533"/>
                    <a:gd name="T28" fmla="*/ 236 w 460"/>
                    <a:gd name="T29" fmla="*/ 264 h 533"/>
                    <a:gd name="T30" fmla="*/ 253 w 460"/>
                    <a:gd name="T31" fmla="*/ 289 h 533"/>
                    <a:gd name="T32" fmla="*/ 285 w 460"/>
                    <a:gd name="T33" fmla="*/ 325 h 533"/>
                    <a:gd name="T34" fmla="*/ 281 w 460"/>
                    <a:gd name="T35" fmla="*/ 370 h 533"/>
                    <a:gd name="T36" fmla="*/ 306 w 460"/>
                    <a:gd name="T37" fmla="*/ 403 h 533"/>
                    <a:gd name="T38" fmla="*/ 330 w 460"/>
                    <a:gd name="T39" fmla="*/ 419 h 533"/>
                    <a:gd name="T40" fmla="*/ 334 w 460"/>
                    <a:gd name="T41" fmla="*/ 447 h 533"/>
                    <a:gd name="T42" fmla="*/ 330 w 460"/>
                    <a:gd name="T43" fmla="*/ 492 h 533"/>
                    <a:gd name="T44" fmla="*/ 314 w 460"/>
                    <a:gd name="T45" fmla="*/ 517 h 533"/>
                    <a:gd name="T46" fmla="*/ 342 w 460"/>
                    <a:gd name="T47" fmla="*/ 521 h 533"/>
                    <a:gd name="T48" fmla="*/ 350 w 460"/>
                    <a:gd name="T49" fmla="*/ 533 h 533"/>
                    <a:gd name="T50" fmla="*/ 362 w 460"/>
                    <a:gd name="T51" fmla="*/ 533 h 533"/>
                    <a:gd name="T52" fmla="*/ 375 w 460"/>
                    <a:gd name="T53" fmla="*/ 500 h 533"/>
                    <a:gd name="T54" fmla="*/ 395 w 460"/>
                    <a:gd name="T55" fmla="*/ 500 h 533"/>
                    <a:gd name="T56" fmla="*/ 436 w 460"/>
                    <a:gd name="T57" fmla="*/ 492 h 533"/>
                    <a:gd name="T58" fmla="*/ 448 w 460"/>
                    <a:gd name="T59" fmla="*/ 468 h 533"/>
                    <a:gd name="T60" fmla="*/ 448 w 460"/>
                    <a:gd name="T61" fmla="*/ 439 h 533"/>
                    <a:gd name="T62" fmla="*/ 448 w 460"/>
                    <a:gd name="T63" fmla="*/ 403 h 533"/>
                    <a:gd name="T64" fmla="*/ 424 w 460"/>
                    <a:gd name="T65" fmla="*/ 386 h 533"/>
                    <a:gd name="T66" fmla="*/ 391 w 460"/>
                    <a:gd name="T67" fmla="*/ 366 h 533"/>
                    <a:gd name="T68" fmla="*/ 379 w 460"/>
                    <a:gd name="T69" fmla="*/ 329 h 533"/>
                    <a:gd name="T70" fmla="*/ 342 w 460"/>
                    <a:gd name="T71" fmla="*/ 301 h 533"/>
                    <a:gd name="T72" fmla="*/ 318 w 460"/>
                    <a:gd name="T73" fmla="*/ 268 h 533"/>
                    <a:gd name="T74" fmla="*/ 310 w 460"/>
                    <a:gd name="T75" fmla="*/ 244 h 533"/>
                    <a:gd name="T76" fmla="*/ 261 w 460"/>
                    <a:gd name="T77" fmla="*/ 220 h 533"/>
                    <a:gd name="T78" fmla="*/ 240 w 460"/>
                    <a:gd name="T79" fmla="*/ 195 h 533"/>
                    <a:gd name="T80" fmla="*/ 240 w 460"/>
                    <a:gd name="T81" fmla="*/ 175 h 533"/>
                    <a:gd name="T82" fmla="*/ 281 w 460"/>
                    <a:gd name="T83" fmla="*/ 171 h 533"/>
                    <a:gd name="T84" fmla="*/ 293 w 460"/>
                    <a:gd name="T85" fmla="*/ 142 h 533"/>
                    <a:gd name="T86" fmla="*/ 273 w 460"/>
                    <a:gd name="T87" fmla="*/ 130 h 533"/>
                    <a:gd name="T88" fmla="*/ 273 w 460"/>
                    <a:gd name="T89" fmla="*/ 122 h 533"/>
                    <a:gd name="T90" fmla="*/ 236 w 460"/>
                    <a:gd name="T91" fmla="*/ 102 h 533"/>
                    <a:gd name="T92" fmla="*/ 200 w 460"/>
                    <a:gd name="T93" fmla="*/ 106 h 533"/>
                    <a:gd name="T94" fmla="*/ 171 w 460"/>
                    <a:gd name="T95" fmla="*/ 81 h 533"/>
                    <a:gd name="T96" fmla="*/ 167 w 460"/>
                    <a:gd name="T97" fmla="*/ 41 h 533"/>
                    <a:gd name="T98" fmla="*/ 135 w 460"/>
                    <a:gd name="T99" fmla="*/ 16 h 533"/>
                    <a:gd name="T100" fmla="*/ 106 w 460"/>
                    <a:gd name="T101" fmla="*/ 4 h 533"/>
                    <a:gd name="T102" fmla="*/ 90 w 460"/>
                    <a:gd name="T103" fmla="*/ 12 h 533"/>
                    <a:gd name="T104" fmla="*/ 102 w 460"/>
                    <a:gd name="T105" fmla="*/ 41 h 533"/>
                    <a:gd name="T106" fmla="*/ 106 w 460"/>
                    <a:gd name="T107" fmla="*/ 77 h 533"/>
                    <a:gd name="T108" fmla="*/ 94 w 460"/>
                    <a:gd name="T109" fmla="*/ 81 h 533"/>
                    <a:gd name="T110" fmla="*/ 69 w 460"/>
                    <a:gd name="T111" fmla="*/ 69 h 533"/>
                    <a:gd name="T112" fmla="*/ 49 w 460"/>
                    <a:gd name="T113" fmla="*/ 6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 h="533">
                      <a:moveTo>
                        <a:pt x="49" y="69"/>
                      </a:moveTo>
                      <a:lnTo>
                        <a:pt x="41" y="73"/>
                      </a:lnTo>
                      <a:lnTo>
                        <a:pt x="37" y="81"/>
                      </a:lnTo>
                      <a:lnTo>
                        <a:pt x="29" y="93"/>
                      </a:lnTo>
                      <a:lnTo>
                        <a:pt x="29" y="102"/>
                      </a:lnTo>
                      <a:lnTo>
                        <a:pt x="33" y="102"/>
                      </a:lnTo>
                      <a:lnTo>
                        <a:pt x="33" y="102"/>
                      </a:lnTo>
                      <a:lnTo>
                        <a:pt x="21" y="106"/>
                      </a:lnTo>
                      <a:lnTo>
                        <a:pt x="8" y="110"/>
                      </a:lnTo>
                      <a:lnTo>
                        <a:pt x="4" y="122"/>
                      </a:lnTo>
                      <a:lnTo>
                        <a:pt x="0" y="134"/>
                      </a:lnTo>
                      <a:lnTo>
                        <a:pt x="0" y="138"/>
                      </a:lnTo>
                      <a:lnTo>
                        <a:pt x="13" y="130"/>
                      </a:lnTo>
                      <a:lnTo>
                        <a:pt x="17" y="134"/>
                      </a:lnTo>
                      <a:lnTo>
                        <a:pt x="21" y="142"/>
                      </a:lnTo>
                      <a:lnTo>
                        <a:pt x="29" y="146"/>
                      </a:lnTo>
                      <a:lnTo>
                        <a:pt x="29" y="154"/>
                      </a:lnTo>
                      <a:lnTo>
                        <a:pt x="25" y="163"/>
                      </a:lnTo>
                      <a:lnTo>
                        <a:pt x="21" y="171"/>
                      </a:lnTo>
                      <a:lnTo>
                        <a:pt x="25" y="187"/>
                      </a:lnTo>
                      <a:lnTo>
                        <a:pt x="29" y="187"/>
                      </a:lnTo>
                      <a:lnTo>
                        <a:pt x="41" y="187"/>
                      </a:lnTo>
                      <a:lnTo>
                        <a:pt x="53" y="179"/>
                      </a:lnTo>
                      <a:lnTo>
                        <a:pt x="61" y="183"/>
                      </a:lnTo>
                      <a:lnTo>
                        <a:pt x="69" y="195"/>
                      </a:lnTo>
                      <a:lnTo>
                        <a:pt x="69" y="199"/>
                      </a:lnTo>
                      <a:lnTo>
                        <a:pt x="74" y="211"/>
                      </a:lnTo>
                      <a:lnTo>
                        <a:pt x="74" y="220"/>
                      </a:lnTo>
                      <a:lnTo>
                        <a:pt x="69" y="232"/>
                      </a:lnTo>
                      <a:lnTo>
                        <a:pt x="65" y="244"/>
                      </a:lnTo>
                      <a:lnTo>
                        <a:pt x="61" y="256"/>
                      </a:lnTo>
                      <a:lnTo>
                        <a:pt x="65" y="268"/>
                      </a:lnTo>
                      <a:lnTo>
                        <a:pt x="65" y="281"/>
                      </a:lnTo>
                      <a:lnTo>
                        <a:pt x="57" y="293"/>
                      </a:lnTo>
                      <a:lnTo>
                        <a:pt x="57" y="297"/>
                      </a:lnTo>
                      <a:lnTo>
                        <a:pt x="53" y="309"/>
                      </a:lnTo>
                      <a:lnTo>
                        <a:pt x="61" y="313"/>
                      </a:lnTo>
                      <a:lnTo>
                        <a:pt x="65" y="313"/>
                      </a:lnTo>
                      <a:lnTo>
                        <a:pt x="65" y="313"/>
                      </a:lnTo>
                      <a:lnTo>
                        <a:pt x="69" y="309"/>
                      </a:lnTo>
                      <a:lnTo>
                        <a:pt x="82" y="301"/>
                      </a:lnTo>
                      <a:lnTo>
                        <a:pt x="90" y="293"/>
                      </a:lnTo>
                      <a:lnTo>
                        <a:pt x="102" y="281"/>
                      </a:lnTo>
                      <a:lnTo>
                        <a:pt x="114" y="277"/>
                      </a:lnTo>
                      <a:lnTo>
                        <a:pt x="122" y="268"/>
                      </a:lnTo>
                      <a:lnTo>
                        <a:pt x="122" y="268"/>
                      </a:lnTo>
                      <a:lnTo>
                        <a:pt x="135" y="281"/>
                      </a:lnTo>
                      <a:lnTo>
                        <a:pt x="147" y="285"/>
                      </a:lnTo>
                      <a:lnTo>
                        <a:pt x="159" y="289"/>
                      </a:lnTo>
                      <a:lnTo>
                        <a:pt x="159" y="289"/>
                      </a:lnTo>
                      <a:lnTo>
                        <a:pt x="159" y="289"/>
                      </a:lnTo>
                      <a:lnTo>
                        <a:pt x="171" y="281"/>
                      </a:lnTo>
                      <a:lnTo>
                        <a:pt x="179" y="281"/>
                      </a:lnTo>
                      <a:lnTo>
                        <a:pt x="183" y="272"/>
                      </a:lnTo>
                      <a:lnTo>
                        <a:pt x="188" y="268"/>
                      </a:lnTo>
                      <a:lnTo>
                        <a:pt x="192" y="256"/>
                      </a:lnTo>
                      <a:lnTo>
                        <a:pt x="204" y="256"/>
                      </a:lnTo>
                      <a:lnTo>
                        <a:pt x="216" y="256"/>
                      </a:lnTo>
                      <a:lnTo>
                        <a:pt x="228" y="260"/>
                      </a:lnTo>
                      <a:lnTo>
                        <a:pt x="236" y="264"/>
                      </a:lnTo>
                      <a:lnTo>
                        <a:pt x="244" y="277"/>
                      </a:lnTo>
                      <a:lnTo>
                        <a:pt x="244" y="277"/>
                      </a:lnTo>
                      <a:lnTo>
                        <a:pt x="249" y="281"/>
                      </a:lnTo>
                      <a:lnTo>
                        <a:pt x="253" y="289"/>
                      </a:lnTo>
                      <a:lnTo>
                        <a:pt x="265" y="301"/>
                      </a:lnTo>
                      <a:lnTo>
                        <a:pt x="273" y="309"/>
                      </a:lnTo>
                      <a:lnTo>
                        <a:pt x="281" y="313"/>
                      </a:lnTo>
                      <a:lnTo>
                        <a:pt x="285" y="325"/>
                      </a:lnTo>
                      <a:lnTo>
                        <a:pt x="285" y="333"/>
                      </a:lnTo>
                      <a:lnTo>
                        <a:pt x="281" y="346"/>
                      </a:lnTo>
                      <a:lnTo>
                        <a:pt x="281" y="358"/>
                      </a:lnTo>
                      <a:lnTo>
                        <a:pt x="281" y="370"/>
                      </a:lnTo>
                      <a:lnTo>
                        <a:pt x="289" y="382"/>
                      </a:lnTo>
                      <a:lnTo>
                        <a:pt x="297" y="386"/>
                      </a:lnTo>
                      <a:lnTo>
                        <a:pt x="297" y="390"/>
                      </a:lnTo>
                      <a:lnTo>
                        <a:pt x="306" y="403"/>
                      </a:lnTo>
                      <a:lnTo>
                        <a:pt x="318" y="403"/>
                      </a:lnTo>
                      <a:lnTo>
                        <a:pt x="322" y="407"/>
                      </a:lnTo>
                      <a:lnTo>
                        <a:pt x="322" y="419"/>
                      </a:lnTo>
                      <a:lnTo>
                        <a:pt x="330" y="419"/>
                      </a:lnTo>
                      <a:lnTo>
                        <a:pt x="334" y="431"/>
                      </a:lnTo>
                      <a:lnTo>
                        <a:pt x="334" y="439"/>
                      </a:lnTo>
                      <a:lnTo>
                        <a:pt x="330" y="447"/>
                      </a:lnTo>
                      <a:lnTo>
                        <a:pt x="334" y="447"/>
                      </a:lnTo>
                      <a:lnTo>
                        <a:pt x="326" y="460"/>
                      </a:lnTo>
                      <a:lnTo>
                        <a:pt x="334" y="468"/>
                      </a:lnTo>
                      <a:lnTo>
                        <a:pt x="330" y="480"/>
                      </a:lnTo>
                      <a:lnTo>
                        <a:pt x="330" y="492"/>
                      </a:lnTo>
                      <a:lnTo>
                        <a:pt x="322" y="504"/>
                      </a:lnTo>
                      <a:lnTo>
                        <a:pt x="310" y="508"/>
                      </a:lnTo>
                      <a:lnTo>
                        <a:pt x="310" y="508"/>
                      </a:lnTo>
                      <a:lnTo>
                        <a:pt x="314" y="517"/>
                      </a:lnTo>
                      <a:lnTo>
                        <a:pt x="322" y="521"/>
                      </a:lnTo>
                      <a:lnTo>
                        <a:pt x="330" y="521"/>
                      </a:lnTo>
                      <a:lnTo>
                        <a:pt x="330" y="521"/>
                      </a:lnTo>
                      <a:lnTo>
                        <a:pt x="342" y="521"/>
                      </a:lnTo>
                      <a:lnTo>
                        <a:pt x="342" y="525"/>
                      </a:lnTo>
                      <a:lnTo>
                        <a:pt x="346" y="525"/>
                      </a:lnTo>
                      <a:lnTo>
                        <a:pt x="350" y="529"/>
                      </a:lnTo>
                      <a:lnTo>
                        <a:pt x="350" y="533"/>
                      </a:lnTo>
                      <a:lnTo>
                        <a:pt x="354" y="533"/>
                      </a:lnTo>
                      <a:lnTo>
                        <a:pt x="358" y="533"/>
                      </a:lnTo>
                      <a:lnTo>
                        <a:pt x="358" y="533"/>
                      </a:lnTo>
                      <a:lnTo>
                        <a:pt x="362" y="533"/>
                      </a:lnTo>
                      <a:lnTo>
                        <a:pt x="367" y="525"/>
                      </a:lnTo>
                      <a:lnTo>
                        <a:pt x="358" y="513"/>
                      </a:lnTo>
                      <a:lnTo>
                        <a:pt x="371" y="504"/>
                      </a:lnTo>
                      <a:lnTo>
                        <a:pt x="375" y="500"/>
                      </a:lnTo>
                      <a:lnTo>
                        <a:pt x="379" y="500"/>
                      </a:lnTo>
                      <a:lnTo>
                        <a:pt x="387" y="492"/>
                      </a:lnTo>
                      <a:lnTo>
                        <a:pt x="391" y="492"/>
                      </a:lnTo>
                      <a:lnTo>
                        <a:pt x="395" y="500"/>
                      </a:lnTo>
                      <a:lnTo>
                        <a:pt x="407" y="504"/>
                      </a:lnTo>
                      <a:lnTo>
                        <a:pt x="419" y="508"/>
                      </a:lnTo>
                      <a:lnTo>
                        <a:pt x="428" y="504"/>
                      </a:lnTo>
                      <a:lnTo>
                        <a:pt x="436" y="492"/>
                      </a:lnTo>
                      <a:lnTo>
                        <a:pt x="448" y="488"/>
                      </a:lnTo>
                      <a:lnTo>
                        <a:pt x="452" y="484"/>
                      </a:lnTo>
                      <a:lnTo>
                        <a:pt x="452" y="472"/>
                      </a:lnTo>
                      <a:lnTo>
                        <a:pt x="448" y="468"/>
                      </a:lnTo>
                      <a:lnTo>
                        <a:pt x="456" y="456"/>
                      </a:lnTo>
                      <a:lnTo>
                        <a:pt x="460" y="451"/>
                      </a:lnTo>
                      <a:lnTo>
                        <a:pt x="448" y="443"/>
                      </a:lnTo>
                      <a:lnTo>
                        <a:pt x="448" y="439"/>
                      </a:lnTo>
                      <a:lnTo>
                        <a:pt x="436" y="431"/>
                      </a:lnTo>
                      <a:lnTo>
                        <a:pt x="428" y="419"/>
                      </a:lnTo>
                      <a:lnTo>
                        <a:pt x="440" y="411"/>
                      </a:lnTo>
                      <a:lnTo>
                        <a:pt x="448" y="403"/>
                      </a:lnTo>
                      <a:lnTo>
                        <a:pt x="436" y="399"/>
                      </a:lnTo>
                      <a:lnTo>
                        <a:pt x="428" y="395"/>
                      </a:lnTo>
                      <a:lnTo>
                        <a:pt x="428" y="390"/>
                      </a:lnTo>
                      <a:lnTo>
                        <a:pt x="424" y="386"/>
                      </a:lnTo>
                      <a:lnTo>
                        <a:pt x="419" y="386"/>
                      </a:lnTo>
                      <a:lnTo>
                        <a:pt x="411" y="374"/>
                      </a:lnTo>
                      <a:lnTo>
                        <a:pt x="403" y="378"/>
                      </a:lnTo>
                      <a:lnTo>
                        <a:pt x="391" y="366"/>
                      </a:lnTo>
                      <a:lnTo>
                        <a:pt x="391" y="354"/>
                      </a:lnTo>
                      <a:lnTo>
                        <a:pt x="391" y="346"/>
                      </a:lnTo>
                      <a:lnTo>
                        <a:pt x="383" y="342"/>
                      </a:lnTo>
                      <a:lnTo>
                        <a:pt x="379" y="329"/>
                      </a:lnTo>
                      <a:lnTo>
                        <a:pt x="371" y="325"/>
                      </a:lnTo>
                      <a:lnTo>
                        <a:pt x="358" y="313"/>
                      </a:lnTo>
                      <a:lnTo>
                        <a:pt x="346" y="305"/>
                      </a:lnTo>
                      <a:lnTo>
                        <a:pt x="342" y="301"/>
                      </a:lnTo>
                      <a:lnTo>
                        <a:pt x="334" y="289"/>
                      </a:lnTo>
                      <a:lnTo>
                        <a:pt x="334" y="281"/>
                      </a:lnTo>
                      <a:lnTo>
                        <a:pt x="326" y="272"/>
                      </a:lnTo>
                      <a:lnTo>
                        <a:pt x="318" y="268"/>
                      </a:lnTo>
                      <a:lnTo>
                        <a:pt x="310" y="256"/>
                      </a:lnTo>
                      <a:lnTo>
                        <a:pt x="306" y="256"/>
                      </a:lnTo>
                      <a:lnTo>
                        <a:pt x="306" y="244"/>
                      </a:lnTo>
                      <a:lnTo>
                        <a:pt x="310" y="244"/>
                      </a:lnTo>
                      <a:lnTo>
                        <a:pt x="297" y="236"/>
                      </a:lnTo>
                      <a:lnTo>
                        <a:pt x="285" y="232"/>
                      </a:lnTo>
                      <a:lnTo>
                        <a:pt x="273" y="228"/>
                      </a:lnTo>
                      <a:lnTo>
                        <a:pt x="261" y="220"/>
                      </a:lnTo>
                      <a:lnTo>
                        <a:pt x="249" y="211"/>
                      </a:lnTo>
                      <a:lnTo>
                        <a:pt x="236" y="203"/>
                      </a:lnTo>
                      <a:lnTo>
                        <a:pt x="228" y="199"/>
                      </a:lnTo>
                      <a:lnTo>
                        <a:pt x="240" y="195"/>
                      </a:lnTo>
                      <a:lnTo>
                        <a:pt x="240" y="191"/>
                      </a:lnTo>
                      <a:lnTo>
                        <a:pt x="240" y="179"/>
                      </a:lnTo>
                      <a:lnTo>
                        <a:pt x="236" y="179"/>
                      </a:lnTo>
                      <a:lnTo>
                        <a:pt x="240" y="175"/>
                      </a:lnTo>
                      <a:lnTo>
                        <a:pt x="244" y="175"/>
                      </a:lnTo>
                      <a:lnTo>
                        <a:pt x="257" y="179"/>
                      </a:lnTo>
                      <a:lnTo>
                        <a:pt x="269" y="179"/>
                      </a:lnTo>
                      <a:lnTo>
                        <a:pt x="281" y="171"/>
                      </a:lnTo>
                      <a:lnTo>
                        <a:pt x="285" y="163"/>
                      </a:lnTo>
                      <a:lnTo>
                        <a:pt x="297" y="159"/>
                      </a:lnTo>
                      <a:lnTo>
                        <a:pt x="297" y="154"/>
                      </a:lnTo>
                      <a:lnTo>
                        <a:pt x="293" y="142"/>
                      </a:lnTo>
                      <a:lnTo>
                        <a:pt x="289" y="142"/>
                      </a:lnTo>
                      <a:lnTo>
                        <a:pt x="281" y="142"/>
                      </a:lnTo>
                      <a:lnTo>
                        <a:pt x="277" y="138"/>
                      </a:lnTo>
                      <a:lnTo>
                        <a:pt x="273" y="130"/>
                      </a:lnTo>
                      <a:lnTo>
                        <a:pt x="261" y="126"/>
                      </a:lnTo>
                      <a:lnTo>
                        <a:pt x="265" y="122"/>
                      </a:lnTo>
                      <a:lnTo>
                        <a:pt x="269" y="126"/>
                      </a:lnTo>
                      <a:lnTo>
                        <a:pt x="273" y="122"/>
                      </a:lnTo>
                      <a:lnTo>
                        <a:pt x="265" y="110"/>
                      </a:lnTo>
                      <a:lnTo>
                        <a:pt x="257" y="102"/>
                      </a:lnTo>
                      <a:lnTo>
                        <a:pt x="244" y="97"/>
                      </a:lnTo>
                      <a:lnTo>
                        <a:pt x="236" y="102"/>
                      </a:lnTo>
                      <a:lnTo>
                        <a:pt x="232" y="102"/>
                      </a:lnTo>
                      <a:lnTo>
                        <a:pt x="220" y="110"/>
                      </a:lnTo>
                      <a:lnTo>
                        <a:pt x="212" y="110"/>
                      </a:lnTo>
                      <a:lnTo>
                        <a:pt x="200" y="106"/>
                      </a:lnTo>
                      <a:lnTo>
                        <a:pt x="196" y="102"/>
                      </a:lnTo>
                      <a:lnTo>
                        <a:pt x="192" y="106"/>
                      </a:lnTo>
                      <a:lnTo>
                        <a:pt x="179" y="93"/>
                      </a:lnTo>
                      <a:lnTo>
                        <a:pt x="171" y="81"/>
                      </a:lnTo>
                      <a:lnTo>
                        <a:pt x="171" y="69"/>
                      </a:lnTo>
                      <a:lnTo>
                        <a:pt x="175" y="57"/>
                      </a:lnTo>
                      <a:lnTo>
                        <a:pt x="175" y="53"/>
                      </a:lnTo>
                      <a:lnTo>
                        <a:pt x="167" y="41"/>
                      </a:lnTo>
                      <a:lnTo>
                        <a:pt x="155" y="49"/>
                      </a:lnTo>
                      <a:lnTo>
                        <a:pt x="155" y="36"/>
                      </a:lnTo>
                      <a:lnTo>
                        <a:pt x="147" y="28"/>
                      </a:lnTo>
                      <a:lnTo>
                        <a:pt x="135" y="16"/>
                      </a:lnTo>
                      <a:lnTo>
                        <a:pt x="126" y="4"/>
                      </a:lnTo>
                      <a:lnTo>
                        <a:pt x="126" y="4"/>
                      </a:lnTo>
                      <a:lnTo>
                        <a:pt x="118" y="0"/>
                      </a:lnTo>
                      <a:lnTo>
                        <a:pt x="106" y="4"/>
                      </a:lnTo>
                      <a:lnTo>
                        <a:pt x="102" y="0"/>
                      </a:lnTo>
                      <a:lnTo>
                        <a:pt x="102" y="0"/>
                      </a:lnTo>
                      <a:lnTo>
                        <a:pt x="94" y="8"/>
                      </a:lnTo>
                      <a:lnTo>
                        <a:pt x="90" y="12"/>
                      </a:lnTo>
                      <a:lnTo>
                        <a:pt x="90" y="16"/>
                      </a:lnTo>
                      <a:lnTo>
                        <a:pt x="94" y="28"/>
                      </a:lnTo>
                      <a:lnTo>
                        <a:pt x="94" y="32"/>
                      </a:lnTo>
                      <a:lnTo>
                        <a:pt x="102" y="41"/>
                      </a:lnTo>
                      <a:lnTo>
                        <a:pt x="106" y="53"/>
                      </a:lnTo>
                      <a:lnTo>
                        <a:pt x="102" y="65"/>
                      </a:lnTo>
                      <a:lnTo>
                        <a:pt x="102" y="65"/>
                      </a:lnTo>
                      <a:lnTo>
                        <a:pt x="106" y="77"/>
                      </a:lnTo>
                      <a:lnTo>
                        <a:pt x="102" y="81"/>
                      </a:lnTo>
                      <a:lnTo>
                        <a:pt x="98" y="85"/>
                      </a:lnTo>
                      <a:lnTo>
                        <a:pt x="98" y="81"/>
                      </a:lnTo>
                      <a:lnTo>
                        <a:pt x="94" y="81"/>
                      </a:lnTo>
                      <a:lnTo>
                        <a:pt x="82" y="77"/>
                      </a:lnTo>
                      <a:lnTo>
                        <a:pt x="74" y="81"/>
                      </a:lnTo>
                      <a:lnTo>
                        <a:pt x="69" y="81"/>
                      </a:lnTo>
                      <a:lnTo>
                        <a:pt x="69" y="69"/>
                      </a:lnTo>
                      <a:lnTo>
                        <a:pt x="65" y="57"/>
                      </a:lnTo>
                      <a:lnTo>
                        <a:pt x="65" y="57"/>
                      </a:lnTo>
                      <a:lnTo>
                        <a:pt x="61" y="65"/>
                      </a:lnTo>
                      <a:lnTo>
                        <a:pt x="49" y="6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31" name="Freeform 798">
                  <a:extLst>
                    <a:ext uri="{FF2B5EF4-FFF2-40B4-BE49-F238E27FC236}">
                      <a16:creationId xmlns:a16="http://schemas.microsoft.com/office/drawing/2014/main" id="{BECB8D32-4996-4231-AF0A-D6E1203BAAFE}"/>
                    </a:ext>
                  </a:extLst>
                </p:cNvPr>
                <p:cNvSpPr>
                  <a:spLocks/>
                </p:cNvSpPr>
                <p:nvPr/>
              </p:nvSpPr>
              <p:spPr bwMode="gray">
                <a:xfrm>
                  <a:off x="16773" y="9063"/>
                  <a:ext cx="440" cy="915"/>
                </a:xfrm>
                <a:custGeom>
                  <a:avLst/>
                  <a:gdLst>
                    <a:gd name="T0" fmla="*/ 302 w 440"/>
                    <a:gd name="T1" fmla="*/ 106 h 915"/>
                    <a:gd name="T2" fmla="*/ 265 w 440"/>
                    <a:gd name="T3" fmla="*/ 57 h 915"/>
                    <a:gd name="T4" fmla="*/ 261 w 440"/>
                    <a:gd name="T5" fmla="*/ 32 h 915"/>
                    <a:gd name="T6" fmla="*/ 204 w 440"/>
                    <a:gd name="T7" fmla="*/ 16 h 915"/>
                    <a:gd name="T8" fmla="*/ 163 w 440"/>
                    <a:gd name="T9" fmla="*/ 12 h 915"/>
                    <a:gd name="T10" fmla="*/ 127 w 440"/>
                    <a:gd name="T11" fmla="*/ 41 h 915"/>
                    <a:gd name="T12" fmla="*/ 90 w 440"/>
                    <a:gd name="T13" fmla="*/ 36 h 915"/>
                    <a:gd name="T14" fmla="*/ 45 w 440"/>
                    <a:gd name="T15" fmla="*/ 57 h 915"/>
                    <a:gd name="T16" fmla="*/ 0 w 440"/>
                    <a:gd name="T17" fmla="*/ 61 h 915"/>
                    <a:gd name="T18" fmla="*/ 49 w 440"/>
                    <a:gd name="T19" fmla="*/ 114 h 915"/>
                    <a:gd name="T20" fmla="*/ 86 w 440"/>
                    <a:gd name="T21" fmla="*/ 167 h 915"/>
                    <a:gd name="T22" fmla="*/ 147 w 440"/>
                    <a:gd name="T23" fmla="*/ 179 h 915"/>
                    <a:gd name="T24" fmla="*/ 163 w 440"/>
                    <a:gd name="T25" fmla="*/ 199 h 915"/>
                    <a:gd name="T26" fmla="*/ 131 w 440"/>
                    <a:gd name="T27" fmla="*/ 236 h 915"/>
                    <a:gd name="T28" fmla="*/ 102 w 440"/>
                    <a:gd name="T29" fmla="*/ 256 h 915"/>
                    <a:gd name="T30" fmla="*/ 184 w 440"/>
                    <a:gd name="T31" fmla="*/ 301 h 915"/>
                    <a:gd name="T32" fmla="*/ 208 w 440"/>
                    <a:gd name="T33" fmla="*/ 346 h 915"/>
                    <a:gd name="T34" fmla="*/ 265 w 440"/>
                    <a:gd name="T35" fmla="*/ 403 h 915"/>
                    <a:gd name="T36" fmla="*/ 302 w 440"/>
                    <a:gd name="T37" fmla="*/ 447 h 915"/>
                    <a:gd name="T38" fmla="*/ 322 w 440"/>
                    <a:gd name="T39" fmla="*/ 496 h 915"/>
                    <a:gd name="T40" fmla="*/ 326 w 440"/>
                    <a:gd name="T41" fmla="*/ 545 h 915"/>
                    <a:gd name="T42" fmla="*/ 326 w 440"/>
                    <a:gd name="T43" fmla="*/ 610 h 915"/>
                    <a:gd name="T44" fmla="*/ 326 w 440"/>
                    <a:gd name="T45" fmla="*/ 659 h 915"/>
                    <a:gd name="T46" fmla="*/ 302 w 440"/>
                    <a:gd name="T47" fmla="*/ 688 h 915"/>
                    <a:gd name="T48" fmla="*/ 261 w 440"/>
                    <a:gd name="T49" fmla="*/ 716 h 915"/>
                    <a:gd name="T50" fmla="*/ 220 w 440"/>
                    <a:gd name="T51" fmla="*/ 732 h 915"/>
                    <a:gd name="T52" fmla="*/ 245 w 440"/>
                    <a:gd name="T53" fmla="*/ 773 h 915"/>
                    <a:gd name="T54" fmla="*/ 208 w 440"/>
                    <a:gd name="T55" fmla="*/ 773 h 915"/>
                    <a:gd name="T56" fmla="*/ 180 w 440"/>
                    <a:gd name="T57" fmla="*/ 773 h 915"/>
                    <a:gd name="T58" fmla="*/ 171 w 440"/>
                    <a:gd name="T59" fmla="*/ 789 h 915"/>
                    <a:gd name="T60" fmla="*/ 143 w 440"/>
                    <a:gd name="T61" fmla="*/ 805 h 915"/>
                    <a:gd name="T62" fmla="*/ 180 w 440"/>
                    <a:gd name="T63" fmla="*/ 838 h 915"/>
                    <a:gd name="T64" fmla="*/ 167 w 440"/>
                    <a:gd name="T65" fmla="*/ 903 h 915"/>
                    <a:gd name="T66" fmla="*/ 196 w 440"/>
                    <a:gd name="T67" fmla="*/ 891 h 915"/>
                    <a:gd name="T68" fmla="*/ 232 w 440"/>
                    <a:gd name="T69" fmla="*/ 842 h 915"/>
                    <a:gd name="T70" fmla="*/ 253 w 440"/>
                    <a:gd name="T71" fmla="*/ 858 h 915"/>
                    <a:gd name="T72" fmla="*/ 249 w 440"/>
                    <a:gd name="T73" fmla="*/ 830 h 915"/>
                    <a:gd name="T74" fmla="*/ 261 w 440"/>
                    <a:gd name="T75" fmla="*/ 830 h 915"/>
                    <a:gd name="T76" fmla="*/ 269 w 440"/>
                    <a:gd name="T77" fmla="*/ 814 h 915"/>
                    <a:gd name="T78" fmla="*/ 277 w 440"/>
                    <a:gd name="T79" fmla="*/ 789 h 915"/>
                    <a:gd name="T80" fmla="*/ 322 w 440"/>
                    <a:gd name="T81" fmla="*/ 801 h 915"/>
                    <a:gd name="T82" fmla="*/ 383 w 440"/>
                    <a:gd name="T83" fmla="*/ 761 h 915"/>
                    <a:gd name="T84" fmla="*/ 428 w 440"/>
                    <a:gd name="T85" fmla="*/ 724 h 915"/>
                    <a:gd name="T86" fmla="*/ 424 w 440"/>
                    <a:gd name="T87" fmla="*/ 679 h 915"/>
                    <a:gd name="T88" fmla="*/ 432 w 440"/>
                    <a:gd name="T89" fmla="*/ 643 h 915"/>
                    <a:gd name="T90" fmla="*/ 420 w 440"/>
                    <a:gd name="T91" fmla="*/ 549 h 915"/>
                    <a:gd name="T92" fmla="*/ 391 w 440"/>
                    <a:gd name="T93" fmla="*/ 496 h 915"/>
                    <a:gd name="T94" fmla="*/ 363 w 440"/>
                    <a:gd name="T95" fmla="*/ 464 h 915"/>
                    <a:gd name="T96" fmla="*/ 334 w 440"/>
                    <a:gd name="T97" fmla="*/ 431 h 915"/>
                    <a:gd name="T98" fmla="*/ 302 w 440"/>
                    <a:gd name="T99" fmla="*/ 407 h 915"/>
                    <a:gd name="T100" fmla="*/ 269 w 440"/>
                    <a:gd name="T101" fmla="*/ 370 h 915"/>
                    <a:gd name="T102" fmla="*/ 257 w 440"/>
                    <a:gd name="T103" fmla="*/ 354 h 915"/>
                    <a:gd name="T104" fmla="*/ 228 w 440"/>
                    <a:gd name="T105" fmla="*/ 313 h 915"/>
                    <a:gd name="T106" fmla="*/ 216 w 440"/>
                    <a:gd name="T107" fmla="*/ 260 h 915"/>
                    <a:gd name="T108" fmla="*/ 241 w 440"/>
                    <a:gd name="T109" fmla="*/ 211 h 915"/>
                    <a:gd name="T110" fmla="*/ 265 w 440"/>
                    <a:gd name="T111" fmla="*/ 183 h 915"/>
                    <a:gd name="T112" fmla="*/ 277 w 440"/>
                    <a:gd name="T113" fmla="*/ 154 h 915"/>
                    <a:gd name="T114" fmla="*/ 314 w 440"/>
                    <a:gd name="T115" fmla="*/ 138 h 915"/>
                    <a:gd name="T116" fmla="*/ 338 w 440"/>
                    <a:gd name="T117" fmla="*/ 12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0" h="915">
                      <a:moveTo>
                        <a:pt x="334" y="110"/>
                      </a:moveTo>
                      <a:lnTo>
                        <a:pt x="330" y="114"/>
                      </a:lnTo>
                      <a:lnTo>
                        <a:pt x="322" y="114"/>
                      </a:lnTo>
                      <a:lnTo>
                        <a:pt x="322" y="110"/>
                      </a:lnTo>
                      <a:lnTo>
                        <a:pt x="314" y="114"/>
                      </a:lnTo>
                      <a:lnTo>
                        <a:pt x="314" y="110"/>
                      </a:lnTo>
                      <a:lnTo>
                        <a:pt x="302" y="106"/>
                      </a:lnTo>
                      <a:lnTo>
                        <a:pt x="293" y="98"/>
                      </a:lnTo>
                      <a:lnTo>
                        <a:pt x="281" y="89"/>
                      </a:lnTo>
                      <a:lnTo>
                        <a:pt x="273" y="89"/>
                      </a:lnTo>
                      <a:lnTo>
                        <a:pt x="273" y="77"/>
                      </a:lnTo>
                      <a:lnTo>
                        <a:pt x="273" y="73"/>
                      </a:lnTo>
                      <a:lnTo>
                        <a:pt x="265" y="61"/>
                      </a:lnTo>
                      <a:lnTo>
                        <a:pt x="265" y="57"/>
                      </a:lnTo>
                      <a:lnTo>
                        <a:pt x="265" y="57"/>
                      </a:lnTo>
                      <a:lnTo>
                        <a:pt x="265" y="57"/>
                      </a:lnTo>
                      <a:lnTo>
                        <a:pt x="273" y="49"/>
                      </a:lnTo>
                      <a:lnTo>
                        <a:pt x="281" y="36"/>
                      </a:lnTo>
                      <a:lnTo>
                        <a:pt x="273" y="32"/>
                      </a:lnTo>
                      <a:lnTo>
                        <a:pt x="265" y="28"/>
                      </a:lnTo>
                      <a:lnTo>
                        <a:pt x="261" y="32"/>
                      </a:lnTo>
                      <a:lnTo>
                        <a:pt x="249" y="32"/>
                      </a:lnTo>
                      <a:lnTo>
                        <a:pt x="236" y="24"/>
                      </a:lnTo>
                      <a:lnTo>
                        <a:pt x="236" y="24"/>
                      </a:lnTo>
                      <a:lnTo>
                        <a:pt x="232" y="28"/>
                      </a:lnTo>
                      <a:lnTo>
                        <a:pt x="224" y="28"/>
                      </a:lnTo>
                      <a:lnTo>
                        <a:pt x="216" y="20"/>
                      </a:lnTo>
                      <a:lnTo>
                        <a:pt x="204" y="16"/>
                      </a:lnTo>
                      <a:lnTo>
                        <a:pt x="204" y="12"/>
                      </a:lnTo>
                      <a:lnTo>
                        <a:pt x="196" y="4"/>
                      </a:lnTo>
                      <a:lnTo>
                        <a:pt x="192" y="0"/>
                      </a:lnTo>
                      <a:lnTo>
                        <a:pt x="184" y="8"/>
                      </a:lnTo>
                      <a:lnTo>
                        <a:pt x="171" y="12"/>
                      </a:lnTo>
                      <a:lnTo>
                        <a:pt x="171" y="12"/>
                      </a:lnTo>
                      <a:lnTo>
                        <a:pt x="163" y="12"/>
                      </a:lnTo>
                      <a:lnTo>
                        <a:pt x="163" y="16"/>
                      </a:lnTo>
                      <a:lnTo>
                        <a:pt x="163" y="28"/>
                      </a:lnTo>
                      <a:lnTo>
                        <a:pt x="163" y="28"/>
                      </a:lnTo>
                      <a:lnTo>
                        <a:pt x="151" y="36"/>
                      </a:lnTo>
                      <a:lnTo>
                        <a:pt x="143" y="36"/>
                      </a:lnTo>
                      <a:lnTo>
                        <a:pt x="131" y="45"/>
                      </a:lnTo>
                      <a:lnTo>
                        <a:pt x="127" y="41"/>
                      </a:lnTo>
                      <a:lnTo>
                        <a:pt x="127" y="36"/>
                      </a:lnTo>
                      <a:lnTo>
                        <a:pt x="118" y="36"/>
                      </a:lnTo>
                      <a:lnTo>
                        <a:pt x="114" y="41"/>
                      </a:lnTo>
                      <a:lnTo>
                        <a:pt x="110" y="53"/>
                      </a:lnTo>
                      <a:lnTo>
                        <a:pt x="110" y="53"/>
                      </a:lnTo>
                      <a:lnTo>
                        <a:pt x="110" y="57"/>
                      </a:lnTo>
                      <a:lnTo>
                        <a:pt x="90" y="36"/>
                      </a:lnTo>
                      <a:lnTo>
                        <a:pt x="86" y="36"/>
                      </a:lnTo>
                      <a:lnTo>
                        <a:pt x="82" y="49"/>
                      </a:lnTo>
                      <a:lnTo>
                        <a:pt x="82" y="49"/>
                      </a:lnTo>
                      <a:lnTo>
                        <a:pt x="70" y="36"/>
                      </a:lnTo>
                      <a:lnTo>
                        <a:pt x="62" y="49"/>
                      </a:lnTo>
                      <a:lnTo>
                        <a:pt x="57" y="57"/>
                      </a:lnTo>
                      <a:lnTo>
                        <a:pt x="45" y="57"/>
                      </a:lnTo>
                      <a:lnTo>
                        <a:pt x="41" y="49"/>
                      </a:lnTo>
                      <a:lnTo>
                        <a:pt x="29" y="45"/>
                      </a:lnTo>
                      <a:lnTo>
                        <a:pt x="17" y="41"/>
                      </a:lnTo>
                      <a:lnTo>
                        <a:pt x="13" y="53"/>
                      </a:lnTo>
                      <a:lnTo>
                        <a:pt x="9" y="57"/>
                      </a:lnTo>
                      <a:lnTo>
                        <a:pt x="0" y="61"/>
                      </a:lnTo>
                      <a:lnTo>
                        <a:pt x="0" y="61"/>
                      </a:lnTo>
                      <a:lnTo>
                        <a:pt x="9" y="73"/>
                      </a:lnTo>
                      <a:lnTo>
                        <a:pt x="21" y="85"/>
                      </a:lnTo>
                      <a:lnTo>
                        <a:pt x="29" y="93"/>
                      </a:lnTo>
                      <a:lnTo>
                        <a:pt x="29" y="106"/>
                      </a:lnTo>
                      <a:lnTo>
                        <a:pt x="41" y="98"/>
                      </a:lnTo>
                      <a:lnTo>
                        <a:pt x="49" y="110"/>
                      </a:lnTo>
                      <a:lnTo>
                        <a:pt x="49" y="114"/>
                      </a:lnTo>
                      <a:lnTo>
                        <a:pt x="45" y="126"/>
                      </a:lnTo>
                      <a:lnTo>
                        <a:pt x="45" y="138"/>
                      </a:lnTo>
                      <a:lnTo>
                        <a:pt x="53" y="150"/>
                      </a:lnTo>
                      <a:lnTo>
                        <a:pt x="66" y="163"/>
                      </a:lnTo>
                      <a:lnTo>
                        <a:pt x="70" y="159"/>
                      </a:lnTo>
                      <a:lnTo>
                        <a:pt x="74" y="163"/>
                      </a:lnTo>
                      <a:lnTo>
                        <a:pt x="86" y="167"/>
                      </a:lnTo>
                      <a:lnTo>
                        <a:pt x="94" y="167"/>
                      </a:lnTo>
                      <a:lnTo>
                        <a:pt x="106" y="159"/>
                      </a:lnTo>
                      <a:lnTo>
                        <a:pt x="110" y="159"/>
                      </a:lnTo>
                      <a:lnTo>
                        <a:pt x="118" y="154"/>
                      </a:lnTo>
                      <a:lnTo>
                        <a:pt x="131" y="159"/>
                      </a:lnTo>
                      <a:lnTo>
                        <a:pt x="139" y="167"/>
                      </a:lnTo>
                      <a:lnTo>
                        <a:pt x="147" y="179"/>
                      </a:lnTo>
                      <a:lnTo>
                        <a:pt x="143" y="183"/>
                      </a:lnTo>
                      <a:lnTo>
                        <a:pt x="139" y="179"/>
                      </a:lnTo>
                      <a:lnTo>
                        <a:pt x="135" y="183"/>
                      </a:lnTo>
                      <a:lnTo>
                        <a:pt x="147" y="187"/>
                      </a:lnTo>
                      <a:lnTo>
                        <a:pt x="151" y="195"/>
                      </a:lnTo>
                      <a:lnTo>
                        <a:pt x="155" y="199"/>
                      </a:lnTo>
                      <a:lnTo>
                        <a:pt x="163" y="199"/>
                      </a:lnTo>
                      <a:lnTo>
                        <a:pt x="167" y="199"/>
                      </a:lnTo>
                      <a:lnTo>
                        <a:pt x="171" y="211"/>
                      </a:lnTo>
                      <a:lnTo>
                        <a:pt x="171" y="216"/>
                      </a:lnTo>
                      <a:lnTo>
                        <a:pt x="159" y="220"/>
                      </a:lnTo>
                      <a:lnTo>
                        <a:pt x="155" y="228"/>
                      </a:lnTo>
                      <a:lnTo>
                        <a:pt x="143" y="236"/>
                      </a:lnTo>
                      <a:lnTo>
                        <a:pt x="131" y="236"/>
                      </a:lnTo>
                      <a:lnTo>
                        <a:pt x="118" y="232"/>
                      </a:lnTo>
                      <a:lnTo>
                        <a:pt x="114" y="232"/>
                      </a:lnTo>
                      <a:lnTo>
                        <a:pt x="110" y="236"/>
                      </a:lnTo>
                      <a:lnTo>
                        <a:pt x="114" y="236"/>
                      </a:lnTo>
                      <a:lnTo>
                        <a:pt x="114" y="248"/>
                      </a:lnTo>
                      <a:lnTo>
                        <a:pt x="114" y="252"/>
                      </a:lnTo>
                      <a:lnTo>
                        <a:pt x="102" y="256"/>
                      </a:lnTo>
                      <a:lnTo>
                        <a:pt x="110" y="260"/>
                      </a:lnTo>
                      <a:lnTo>
                        <a:pt x="123" y="268"/>
                      </a:lnTo>
                      <a:lnTo>
                        <a:pt x="135" y="277"/>
                      </a:lnTo>
                      <a:lnTo>
                        <a:pt x="147" y="285"/>
                      </a:lnTo>
                      <a:lnTo>
                        <a:pt x="159" y="289"/>
                      </a:lnTo>
                      <a:lnTo>
                        <a:pt x="171" y="293"/>
                      </a:lnTo>
                      <a:lnTo>
                        <a:pt x="184" y="301"/>
                      </a:lnTo>
                      <a:lnTo>
                        <a:pt x="180" y="301"/>
                      </a:lnTo>
                      <a:lnTo>
                        <a:pt x="180" y="313"/>
                      </a:lnTo>
                      <a:lnTo>
                        <a:pt x="184" y="313"/>
                      </a:lnTo>
                      <a:lnTo>
                        <a:pt x="192" y="325"/>
                      </a:lnTo>
                      <a:lnTo>
                        <a:pt x="200" y="329"/>
                      </a:lnTo>
                      <a:lnTo>
                        <a:pt x="208" y="338"/>
                      </a:lnTo>
                      <a:lnTo>
                        <a:pt x="208" y="346"/>
                      </a:lnTo>
                      <a:lnTo>
                        <a:pt x="216" y="358"/>
                      </a:lnTo>
                      <a:lnTo>
                        <a:pt x="220" y="362"/>
                      </a:lnTo>
                      <a:lnTo>
                        <a:pt x="232" y="370"/>
                      </a:lnTo>
                      <a:lnTo>
                        <a:pt x="245" y="382"/>
                      </a:lnTo>
                      <a:lnTo>
                        <a:pt x="253" y="386"/>
                      </a:lnTo>
                      <a:lnTo>
                        <a:pt x="257" y="399"/>
                      </a:lnTo>
                      <a:lnTo>
                        <a:pt x="265" y="403"/>
                      </a:lnTo>
                      <a:lnTo>
                        <a:pt x="265" y="411"/>
                      </a:lnTo>
                      <a:lnTo>
                        <a:pt x="265" y="423"/>
                      </a:lnTo>
                      <a:lnTo>
                        <a:pt x="277" y="435"/>
                      </a:lnTo>
                      <a:lnTo>
                        <a:pt x="285" y="431"/>
                      </a:lnTo>
                      <a:lnTo>
                        <a:pt x="293" y="443"/>
                      </a:lnTo>
                      <a:lnTo>
                        <a:pt x="298" y="443"/>
                      </a:lnTo>
                      <a:lnTo>
                        <a:pt x="302" y="447"/>
                      </a:lnTo>
                      <a:lnTo>
                        <a:pt x="302" y="452"/>
                      </a:lnTo>
                      <a:lnTo>
                        <a:pt x="310" y="456"/>
                      </a:lnTo>
                      <a:lnTo>
                        <a:pt x="322" y="460"/>
                      </a:lnTo>
                      <a:lnTo>
                        <a:pt x="314" y="468"/>
                      </a:lnTo>
                      <a:lnTo>
                        <a:pt x="302" y="476"/>
                      </a:lnTo>
                      <a:lnTo>
                        <a:pt x="310" y="488"/>
                      </a:lnTo>
                      <a:lnTo>
                        <a:pt x="322" y="496"/>
                      </a:lnTo>
                      <a:lnTo>
                        <a:pt x="322" y="500"/>
                      </a:lnTo>
                      <a:lnTo>
                        <a:pt x="334" y="508"/>
                      </a:lnTo>
                      <a:lnTo>
                        <a:pt x="330" y="513"/>
                      </a:lnTo>
                      <a:lnTo>
                        <a:pt x="322" y="525"/>
                      </a:lnTo>
                      <a:lnTo>
                        <a:pt x="326" y="529"/>
                      </a:lnTo>
                      <a:lnTo>
                        <a:pt x="326" y="541"/>
                      </a:lnTo>
                      <a:lnTo>
                        <a:pt x="326" y="545"/>
                      </a:lnTo>
                      <a:lnTo>
                        <a:pt x="322" y="553"/>
                      </a:lnTo>
                      <a:lnTo>
                        <a:pt x="314" y="570"/>
                      </a:lnTo>
                      <a:lnTo>
                        <a:pt x="314" y="578"/>
                      </a:lnTo>
                      <a:lnTo>
                        <a:pt x="322" y="590"/>
                      </a:lnTo>
                      <a:lnTo>
                        <a:pt x="318" y="598"/>
                      </a:lnTo>
                      <a:lnTo>
                        <a:pt x="322" y="602"/>
                      </a:lnTo>
                      <a:lnTo>
                        <a:pt x="326" y="610"/>
                      </a:lnTo>
                      <a:lnTo>
                        <a:pt x="326" y="610"/>
                      </a:lnTo>
                      <a:lnTo>
                        <a:pt x="326" y="614"/>
                      </a:lnTo>
                      <a:lnTo>
                        <a:pt x="326" y="626"/>
                      </a:lnTo>
                      <a:lnTo>
                        <a:pt x="326" y="643"/>
                      </a:lnTo>
                      <a:lnTo>
                        <a:pt x="322" y="647"/>
                      </a:lnTo>
                      <a:lnTo>
                        <a:pt x="322" y="651"/>
                      </a:lnTo>
                      <a:lnTo>
                        <a:pt x="326" y="659"/>
                      </a:lnTo>
                      <a:lnTo>
                        <a:pt x="326" y="667"/>
                      </a:lnTo>
                      <a:lnTo>
                        <a:pt x="326" y="683"/>
                      </a:lnTo>
                      <a:lnTo>
                        <a:pt x="326" y="688"/>
                      </a:lnTo>
                      <a:lnTo>
                        <a:pt x="318" y="688"/>
                      </a:lnTo>
                      <a:lnTo>
                        <a:pt x="318" y="692"/>
                      </a:lnTo>
                      <a:lnTo>
                        <a:pt x="314" y="688"/>
                      </a:lnTo>
                      <a:lnTo>
                        <a:pt x="302" y="688"/>
                      </a:lnTo>
                      <a:lnTo>
                        <a:pt x="289" y="704"/>
                      </a:lnTo>
                      <a:lnTo>
                        <a:pt x="285" y="704"/>
                      </a:lnTo>
                      <a:lnTo>
                        <a:pt x="281" y="704"/>
                      </a:lnTo>
                      <a:lnTo>
                        <a:pt x="277" y="708"/>
                      </a:lnTo>
                      <a:lnTo>
                        <a:pt x="265" y="712"/>
                      </a:lnTo>
                      <a:lnTo>
                        <a:pt x="257" y="712"/>
                      </a:lnTo>
                      <a:lnTo>
                        <a:pt x="261" y="716"/>
                      </a:lnTo>
                      <a:lnTo>
                        <a:pt x="257" y="716"/>
                      </a:lnTo>
                      <a:lnTo>
                        <a:pt x="261" y="728"/>
                      </a:lnTo>
                      <a:lnTo>
                        <a:pt x="253" y="728"/>
                      </a:lnTo>
                      <a:lnTo>
                        <a:pt x="241" y="724"/>
                      </a:lnTo>
                      <a:lnTo>
                        <a:pt x="232" y="724"/>
                      </a:lnTo>
                      <a:lnTo>
                        <a:pt x="232" y="728"/>
                      </a:lnTo>
                      <a:lnTo>
                        <a:pt x="220" y="732"/>
                      </a:lnTo>
                      <a:lnTo>
                        <a:pt x="220" y="732"/>
                      </a:lnTo>
                      <a:lnTo>
                        <a:pt x="224" y="744"/>
                      </a:lnTo>
                      <a:lnTo>
                        <a:pt x="228" y="753"/>
                      </a:lnTo>
                      <a:lnTo>
                        <a:pt x="236" y="765"/>
                      </a:lnTo>
                      <a:lnTo>
                        <a:pt x="241" y="765"/>
                      </a:lnTo>
                      <a:lnTo>
                        <a:pt x="245" y="769"/>
                      </a:lnTo>
                      <a:lnTo>
                        <a:pt x="245" y="773"/>
                      </a:lnTo>
                      <a:lnTo>
                        <a:pt x="236" y="781"/>
                      </a:lnTo>
                      <a:lnTo>
                        <a:pt x="232" y="781"/>
                      </a:lnTo>
                      <a:lnTo>
                        <a:pt x="228" y="781"/>
                      </a:lnTo>
                      <a:lnTo>
                        <a:pt x="224" y="777"/>
                      </a:lnTo>
                      <a:lnTo>
                        <a:pt x="220" y="769"/>
                      </a:lnTo>
                      <a:lnTo>
                        <a:pt x="220" y="769"/>
                      </a:lnTo>
                      <a:lnTo>
                        <a:pt x="208" y="773"/>
                      </a:lnTo>
                      <a:lnTo>
                        <a:pt x="204" y="773"/>
                      </a:lnTo>
                      <a:lnTo>
                        <a:pt x="200" y="773"/>
                      </a:lnTo>
                      <a:lnTo>
                        <a:pt x="196" y="777"/>
                      </a:lnTo>
                      <a:lnTo>
                        <a:pt x="184" y="777"/>
                      </a:lnTo>
                      <a:lnTo>
                        <a:pt x="184" y="777"/>
                      </a:lnTo>
                      <a:lnTo>
                        <a:pt x="180" y="777"/>
                      </a:lnTo>
                      <a:lnTo>
                        <a:pt x="180" y="773"/>
                      </a:lnTo>
                      <a:lnTo>
                        <a:pt x="180" y="773"/>
                      </a:lnTo>
                      <a:lnTo>
                        <a:pt x="175" y="773"/>
                      </a:lnTo>
                      <a:lnTo>
                        <a:pt x="175" y="777"/>
                      </a:lnTo>
                      <a:lnTo>
                        <a:pt x="175" y="777"/>
                      </a:lnTo>
                      <a:lnTo>
                        <a:pt x="171" y="789"/>
                      </a:lnTo>
                      <a:lnTo>
                        <a:pt x="171" y="789"/>
                      </a:lnTo>
                      <a:lnTo>
                        <a:pt x="171" y="789"/>
                      </a:lnTo>
                      <a:lnTo>
                        <a:pt x="167" y="793"/>
                      </a:lnTo>
                      <a:lnTo>
                        <a:pt x="167" y="797"/>
                      </a:lnTo>
                      <a:lnTo>
                        <a:pt x="155" y="797"/>
                      </a:lnTo>
                      <a:lnTo>
                        <a:pt x="147" y="797"/>
                      </a:lnTo>
                      <a:lnTo>
                        <a:pt x="139" y="805"/>
                      </a:lnTo>
                      <a:lnTo>
                        <a:pt x="139" y="805"/>
                      </a:lnTo>
                      <a:lnTo>
                        <a:pt x="143" y="805"/>
                      </a:lnTo>
                      <a:lnTo>
                        <a:pt x="143" y="810"/>
                      </a:lnTo>
                      <a:lnTo>
                        <a:pt x="147" y="818"/>
                      </a:lnTo>
                      <a:lnTo>
                        <a:pt x="159" y="818"/>
                      </a:lnTo>
                      <a:lnTo>
                        <a:pt x="171" y="826"/>
                      </a:lnTo>
                      <a:lnTo>
                        <a:pt x="175" y="830"/>
                      </a:lnTo>
                      <a:lnTo>
                        <a:pt x="180" y="834"/>
                      </a:lnTo>
                      <a:lnTo>
                        <a:pt x="180" y="838"/>
                      </a:lnTo>
                      <a:lnTo>
                        <a:pt x="167" y="842"/>
                      </a:lnTo>
                      <a:lnTo>
                        <a:pt x="163" y="854"/>
                      </a:lnTo>
                      <a:lnTo>
                        <a:pt x="163" y="858"/>
                      </a:lnTo>
                      <a:lnTo>
                        <a:pt x="159" y="871"/>
                      </a:lnTo>
                      <a:lnTo>
                        <a:pt x="159" y="891"/>
                      </a:lnTo>
                      <a:lnTo>
                        <a:pt x="159" y="903"/>
                      </a:lnTo>
                      <a:lnTo>
                        <a:pt x="167" y="903"/>
                      </a:lnTo>
                      <a:lnTo>
                        <a:pt x="171" y="907"/>
                      </a:lnTo>
                      <a:lnTo>
                        <a:pt x="159" y="915"/>
                      </a:lnTo>
                      <a:lnTo>
                        <a:pt x="171" y="915"/>
                      </a:lnTo>
                      <a:lnTo>
                        <a:pt x="180" y="911"/>
                      </a:lnTo>
                      <a:lnTo>
                        <a:pt x="184" y="907"/>
                      </a:lnTo>
                      <a:lnTo>
                        <a:pt x="196" y="895"/>
                      </a:lnTo>
                      <a:lnTo>
                        <a:pt x="196" y="891"/>
                      </a:lnTo>
                      <a:lnTo>
                        <a:pt x="208" y="883"/>
                      </a:lnTo>
                      <a:lnTo>
                        <a:pt x="220" y="879"/>
                      </a:lnTo>
                      <a:lnTo>
                        <a:pt x="224" y="879"/>
                      </a:lnTo>
                      <a:lnTo>
                        <a:pt x="232" y="871"/>
                      </a:lnTo>
                      <a:lnTo>
                        <a:pt x="241" y="867"/>
                      </a:lnTo>
                      <a:lnTo>
                        <a:pt x="241" y="854"/>
                      </a:lnTo>
                      <a:lnTo>
                        <a:pt x="232" y="842"/>
                      </a:lnTo>
                      <a:lnTo>
                        <a:pt x="224" y="834"/>
                      </a:lnTo>
                      <a:lnTo>
                        <a:pt x="220" y="830"/>
                      </a:lnTo>
                      <a:lnTo>
                        <a:pt x="224" y="830"/>
                      </a:lnTo>
                      <a:lnTo>
                        <a:pt x="224" y="830"/>
                      </a:lnTo>
                      <a:lnTo>
                        <a:pt x="232" y="838"/>
                      </a:lnTo>
                      <a:lnTo>
                        <a:pt x="241" y="850"/>
                      </a:lnTo>
                      <a:lnTo>
                        <a:pt x="253" y="858"/>
                      </a:lnTo>
                      <a:lnTo>
                        <a:pt x="265" y="854"/>
                      </a:lnTo>
                      <a:lnTo>
                        <a:pt x="261" y="842"/>
                      </a:lnTo>
                      <a:lnTo>
                        <a:pt x="253" y="830"/>
                      </a:lnTo>
                      <a:lnTo>
                        <a:pt x="249" y="830"/>
                      </a:lnTo>
                      <a:lnTo>
                        <a:pt x="245" y="826"/>
                      </a:lnTo>
                      <a:lnTo>
                        <a:pt x="241" y="818"/>
                      </a:lnTo>
                      <a:lnTo>
                        <a:pt x="249" y="830"/>
                      </a:lnTo>
                      <a:lnTo>
                        <a:pt x="253" y="830"/>
                      </a:lnTo>
                      <a:lnTo>
                        <a:pt x="265" y="838"/>
                      </a:lnTo>
                      <a:lnTo>
                        <a:pt x="261" y="830"/>
                      </a:lnTo>
                      <a:lnTo>
                        <a:pt x="253" y="818"/>
                      </a:lnTo>
                      <a:lnTo>
                        <a:pt x="249" y="814"/>
                      </a:lnTo>
                      <a:lnTo>
                        <a:pt x="253" y="818"/>
                      </a:lnTo>
                      <a:lnTo>
                        <a:pt x="261" y="830"/>
                      </a:lnTo>
                      <a:lnTo>
                        <a:pt x="265" y="830"/>
                      </a:lnTo>
                      <a:lnTo>
                        <a:pt x="273" y="830"/>
                      </a:lnTo>
                      <a:lnTo>
                        <a:pt x="273" y="826"/>
                      </a:lnTo>
                      <a:lnTo>
                        <a:pt x="261" y="814"/>
                      </a:lnTo>
                      <a:lnTo>
                        <a:pt x="257" y="814"/>
                      </a:lnTo>
                      <a:lnTo>
                        <a:pt x="257" y="810"/>
                      </a:lnTo>
                      <a:lnTo>
                        <a:pt x="269" y="814"/>
                      </a:lnTo>
                      <a:lnTo>
                        <a:pt x="269" y="801"/>
                      </a:lnTo>
                      <a:lnTo>
                        <a:pt x="265" y="805"/>
                      </a:lnTo>
                      <a:lnTo>
                        <a:pt x="265" y="801"/>
                      </a:lnTo>
                      <a:lnTo>
                        <a:pt x="269" y="801"/>
                      </a:lnTo>
                      <a:lnTo>
                        <a:pt x="277" y="793"/>
                      </a:lnTo>
                      <a:lnTo>
                        <a:pt x="277" y="789"/>
                      </a:lnTo>
                      <a:lnTo>
                        <a:pt x="277" y="789"/>
                      </a:lnTo>
                      <a:lnTo>
                        <a:pt x="285" y="793"/>
                      </a:lnTo>
                      <a:lnTo>
                        <a:pt x="289" y="789"/>
                      </a:lnTo>
                      <a:lnTo>
                        <a:pt x="293" y="789"/>
                      </a:lnTo>
                      <a:lnTo>
                        <a:pt x="293" y="801"/>
                      </a:lnTo>
                      <a:lnTo>
                        <a:pt x="302" y="801"/>
                      </a:lnTo>
                      <a:lnTo>
                        <a:pt x="310" y="801"/>
                      </a:lnTo>
                      <a:lnTo>
                        <a:pt x="322" y="801"/>
                      </a:lnTo>
                      <a:lnTo>
                        <a:pt x="326" y="797"/>
                      </a:lnTo>
                      <a:lnTo>
                        <a:pt x="338" y="789"/>
                      </a:lnTo>
                      <a:lnTo>
                        <a:pt x="350" y="789"/>
                      </a:lnTo>
                      <a:lnTo>
                        <a:pt x="359" y="777"/>
                      </a:lnTo>
                      <a:lnTo>
                        <a:pt x="363" y="773"/>
                      </a:lnTo>
                      <a:lnTo>
                        <a:pt x="375" y="773"/>
                      </a:lnTo>
                      <a:lnTo>
                        <a:pt x="383" y="761"/>
                      </a:lnTo>
                      <a:lnTo>
                        <a:pt x="387" y="761"/>
                      </a:lnTo>
                      <a:lnTo>
                        <a:pt x="399" y="753"/>
                      </a:lnTo>
                      <a:lnTo>
                        <a:pt x="407" y="749"/>
                      </a:lnTo>
                      <a:lnTo>
                        <a:pt x="416" y="736"/>
                      </a:lnTo>
                      <a:lnTo>
                        <a:pt x="411" y="736"/>
                      </a:lnTo>
                      <a:lnTo>
                        <a:pt x="416" y="736"/>
                      </a:lnTo>
                      <a:lnTo>
                        <a:pt x="428" y="724"/>
                      </a:lnTo>
                      <a:lnTo>
                        <a:pt x="420" y="720"/>
                      </a:lnTo>
                      <a:lnTo>
                        <a:pt x="424" y="708"/>
                      </a:lnTo>
                      <a:lnTo>
                        <a:pt x="428" y="696"/>
                      </a:lnTo>
                      <a:lnTo>
                        <a:pt x="424" y="692"/>
                      </a:lnTo>
                      <a:lnTo>
                        <a:pt x="424" y="692"/>
                      </a:lnTo>
                      <a:lnTo>
                        <a:pt x="424" y="692"/>
                      </a:lnTo>
                      <a:lnTo>
                        <a:pt x="424" y="679"/>
                      </a:lnTo>
                      <a:lnTo>
                        <a:pt x="428" y="679"/>
                      </a:lnTo>
                      <a:lnTo>
                        <a:pt x="428" y="667"/>
                      </a:lnTo>
                      <a:lnTo>
                        <a:pt x="440" y="667"/>
                      </a:lnTo>
                      <a:lnTo>
                        <a:pt x="436" y="655"/>
                      </a:lnTo>
                      <a:lnTo>
                        <a:pt x="440" y="655"/>
                      </a:lnTo>
                      <a:lnTo>
                        <a:pt x="436" y="643"/>
                      </a:lnTo>
                      <a:lnTo>
                        <a:pt x="432" y="643"/>
                      </a:lnTo>
                      <a:lnTo>
                        <a:pt x="432" y="631"/>
                      </a:lnTo>
                      <a:lnTo>
                        <a:pt x="428" y="618"/>
                      </a:lnTo>
                      <a:lnTo>
                        <a:pt x="428" y="594"/>
                      </a:lnTo>
                      <a:lnTo>
                        <a:pt x="428" y="582"/>
                      </a:lnTo>
                      <a:lnTo>
                        <a:pt x="424" y="570"/>
                      </a:lnTo>
                      <a:lnTo>
                        <a:pt x="420" y="557"/>
                      </a:lnTo>
                      <a:lnTo>
                        <a:pt x="420" y="549"/>
                      </a:lnTo>
                      <a:lnTo>
                        <a:pt x="411" y="537"/>
                      </a:lnTo>
                      <a:lnTo>
                        <a:pt x="407" y="525"/>
                      </a:lnTo>
                      <a:lnTo>
                        <a:pt x="403" y="517"/>
                      </a:lnTo>
                      <a:lnTo>
                        <a:pt x="403" y="504"/>
                      </a:lnTo>
                      <a:lnTo>
                        <a:pt x="399" y="504"/>
                      </a:lnTo>
                      <a:lnTo>
                        <a:pt x="399" y="500"/>
                      </a:lnTo>
                      <a:lnTo>
                        <a:pt x="391" y="496"/>
                      </a:lnTo>
                      <a:lnTo>
                        <a:pt x="383" y="484"/>
                      </a:lnTo>
                      <a:lnTo>
                        <a:pt x="379" y="472"/>
                      </a:lnTo>
                      <a:lnTo>
                        <a:pt x="375" y="472"/>
                      </a:lnTo>
                      <a:lnTo>
                        <a:pt x="367" y="460"/>
                      </a:lnTo>
                      <a:lnTo>
                        <a:pt x="367" y="460"/>
                      </a:lnTo>
                      <a:lnTo>
                        <a:pt x="367" y="464"/>
                      </a:lnTo>
                      <a:lnTo>
                        <a:pt x="363" y="464"/>
                      </a:lnTo>
                      <a:lnTo>
                        <a:pt x="367" y="460"/>
                      </a:lnTo>
                      <a:lnTo>
                        <a:pt x="367" y="460"/>
                      </a:lnTo>
                      <a:lnTo>
                        <a:pt x="363" y="452"/>
                      </a:lnTo>
                      <a:lnTo>
                        <a:pt x="359" y="447"/>
                      </a:lnTo>
                      <a:lnTo>
                        <a:pt x="346" y="443"/>
                      </a:lnTo>
                      <a:lnTo>
                        <a:pt x="338" y="431"/>
                      </a:lnTo>
                      <a:lnTo>
                        <a:pt x="334" y="431"/>
                      </a:lnTo>
                      <a:lnTo>
                        <a:pt x="330" y="431"/>
                      </a:lnTo>
                      <a:lnTo>
                        <a:pt x="318" y="423"/>
                      </a:lnTo>
                      <a:lnTo>
                        <a:pt x="318" y="423"/>
                      </a:lnTo>
                      <a:lnTo>
                        <a:pt x="318" y="423"/>
                      </a:lnTo>
                      <a:lnTo>
                        <a:pt x="322" y="419"/>
                      </a:lnTo>
                      <a:lnTo>
                        <a:pt x="310" y="411"/>
                      </a:lnTo>
                      <a:lnTo>
                        <a:pt x="302" y="407"/>
                      </a:lnTo>
                      <a:lnTo>
                        <a:pt x="302" y="407"/>
                      </a:lnTo>
                      <a:lnTo>
                        <a:pt x="302" y="399"/>
                      </a:lnTo>
                      <a:lnTo>
                        <a:pt x="302" y="399"/>
                      </a:lnTo>
                      <a:lnTo>
                        <a:pt x="302" y="399"/>
                      </a:lnTo>
                      <a:lnTo>
                        <a:pt x="293" y="390"/>
                      </a:lnTo>
                      <a:lnTo>
                        <a:pt x="281" y="382"/>
                      </a:lnTo>
                      <a:lnTo>
                        <a:pt x="269" y="370"/>
                      </a:lnTo>
                      <a:lnTo>
                        <a:pt x="265" y="358"/>
                      </a:lnTo>
                      <a:lnTo>
                        <a:pt x="261" y="358"/>
                      </a:lnTo>
                      <a:lnTo>
                        <a:pt x="257" y="358"/>
                      </a:lnTo>
                      <a:lnTo>
                        <a:pt x="253" y="358"/>
                      </a:lnTo>
                      <a:lnTo>
                        <a:pt x="257" y="354"/>
                      </a:lnTo>
                      <a:lnTo>
                        <a:pt x="249" y="354"/>
                      </a:lnTo>
                      <a:lnTo>
                        <a:pt x="257" y="354"/>
                      </a:lnTo>
                      <a:lnTo>
                        <a:pt x="257" y="354"/>
                      </a:lnTo>
                      <a:lnTo>
                        <a:pt x="261" y="358"/>
                      </a:lnTo>
                      <a:lnTo>
                        <a:pt x="261" y="346"/>
                      </a:lnTo>
                      <a:lnTo>
                        <a:pt x="261" y="342"/>
                      </a:lnTo>
                      <a:lnTo>
                        <a:pt x="249" y="334"/>
                      </a:lnTo>
                      <a:lnTo>
                        <a:pt x="241" y="321"/>
                      </a:lnTo>
                      <a:lnTo>
                        <a:pt x="228" y="313"/>
                      </a:lnTo>
                      <a:lnTo>
                        <a:pt x="228" y="309"/>
                      </a:lnTo>
                      <a:lnTo>
                        <a:pt x="224" y="309"/>
                      </a:lnTo>
                      <a:lnTo>
                        <a:pt x="220" y="297"/>
                      </a:lnTo>
                      <a:lnTo>
                        <a:pt x="216" y="297"/>
                      </a:lnTo>
                      <a:lnTo>
                        <a:pt x="216" y="285"/>
                      </a:lnTo>
                      <a:lnTo>
                        <a:pt x="208" y="272"/>
                      </a:lnTo>
                      <a:lnTo>
                        <a:pt x="216" y="260"/>
                      </a:lnTo>
                      <a:lnTo>
                        <a:pt x="220" y="260"/>
                      </a:lnTo>
                      <a:lnTo>
                        <a:pt x="220" y="236"/>
                      </a:lnTo>
                      <a:lnTo>
                        <a:pt x="224" y="228"/>
                      </a:lnTo>
                      <a:lnTo>
                        <a:pt x="232" y="216"/>
                      </a:lnTo>
                      <a:lnTo>
                        <a:pt x="232" y="216"/>
                      </a:lnTo>
                      <a:lnTo>
                        <a:pt x="236" y="211"/>
                      </a:lnTo>
                      <a:lnTo>
                        <a:pt x="241" y="211"/>
                      </a:lnTo>
                      <a:lnTo>
                        <a:pt x="236" y="211"/>
                      </a:lnTo>
                      <a:lnTo>
                        <a:pt x="245" y="211"/>
                      </a:lnTo>
                      <a:lnTo>
                        <a:pt x="245" y="211"/>
                      </a:lnTo>
                      <a:lnTo>
                        <a:pt x="257" y="199"/>
                      </a:lnTo>
                      <a:lnTo>
                        <a:pt x="261" y="195"/>
                      </a:lnTo>
                      <a:lnTo>
                        <a:pt x="261" y="195"/>
                      </a:lnTo>
                      <a:lnTo>
                        <a:pt x="265" y="183"/>
                      </a:lnTo>
                      <a:lnTo>
                        <a:pt x="269" y="175"/>
                      </a:lnTo>
                      <a:lnTo>
                        <a:pt x="265" y="171"/>
                      </a:lnTo>
                      <a:lnTo>
                        <a:pt x="273" y="171"/>
                      </a:lnTo>
                      <a:lnTo>
                        <a:pt x="273" y="171"/>
                      </a:lnTo>
                      <a:lnTo>
                        <a:pt x="273" y="163"/>
                      </a:lnTo>
                      <a:lnTo>
                        <a:pt x="273" y="159"/>
                      </a:lnTo>
                      <a:lnTo>
                        <a:pt x="277" y="154"/>
                      </a:lnTo>
                      <a:lnTo>
                        <a:pt x="273" y="154"/>
                      </a:lnTo>
                      <a:lnTo>
                        <a:pt x="269" y="150"/>
                      </a:lnTo>
                      <a:lnTo>
                        <a:pt x="281" y="154"/>
                      </a:lnTo>
                      <a:lnTo>
                        <a:pt x="293" y="150"/>
                      </a:lnTo>
                      <a:lnTo>
                        <a:pt x="298" y="154"/>
                      </a:lnTo>
                      <a:lnTo>
                        <a:pt x="310" y="150"/>
                      </a:lnTo>
                      <a:lnTo>
                        <a:pt x="314" y="138"/>
                      </a:lnTo>
                      <a:lnTo>
                        <a:pt x="314" y="134"/>
                      </a:lnTo>
                      <a:lnTo>
                        <a:pt x="318" y="134"/>
                      </a:lnTo>
                      <a:lnTo>
                        <a:pt x="318" y="134"/>
                      </a:lnTo>
                      <a:lnTo>
                        <a:pt x="322" y="134"/>
                      </a:lnTo>
                      <a:lnTo>
                        <a:pt x="322" y="134"/>
                      </a:lnTo>
                      <a:lnTo>
                        <a:pt x="326" y="130"/>
                      </a:lnTo>
                      <a:lnTo>
                        <a:pt x="338" y="122"/>
                      </a:lnTo>
                      <a:lnTo>
                        <a:pt x="350" y="122"/>
                      </a:lnTo>
                      <a:lnTo>
                        <a:pt x="354" y="122"/>
                      </a:lnTo>
                      <a:lnTo>
                        <a:pt x="354" y="118"/>
                      </a:lnTo>
                      <a:lnTo>
                        <a:pt x="350" y="114"/>
                      </a:lnTo>
                      <a:lnTo>
                        <a:pt x="338" y="110"/>
                      </a:lnTo>
                      <a:lnTo>
                        <a:pt x="334" y="11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932" name="Group 799">
                  <a:extLst>
                    <a:ext uri="{FF2B5EF4-FFF2-40B4-BE49-F238E27FC236}">
                      <a16:creationId xmlns:a16="http://schemas.microsoft.com/office/drawing/2014/main" id="{74C2F601-4192-4B5F-9032-87446DFB43D7}"/>
                    </a:ext>
                  </a:extLst>
                </p:cNvPr>
                <p:cNvGrpSpPr>
                  <a:grpSpLocks/>
                </p:cNvGrpSpPr>
                <p:nvPr/>
              </p:nvGrpSpPr>
              <p:grpSpPr bwMode="auto">
                <a:xfrm>
                  <a:off x="16786" y="9604"/>
                  <a:ext cx="313" cy="289"/>
                  <a:chOff x="16786" y="9604"/>
                  <a:chExt cx="313" cy="289"/>
                </a:xfrm>
                <a:grpFill/>
              </p:grpSpPr>
              <p:sp>
                <p:nvSpPr>
                  <p:cNvPr id="1075" name="Freeform 800">
                    <a:extLst>
                      <a:ext uri="{FF2B5EF4-FFF2-40B4-BE49-F238E27FC236}">
                        <a16:creationId xmlns:a16="http://schemas.microsoft.com/office/drawing/2014/main" id="{3A5A4812-D916-4AD3-96EF-1304C730BCC6}"/>
                      </a:ext>
                    </a:extLst>
                  </p:cNvPr>
                  <p:cNvSpPr>
                    <a:spLocks/>
                  </p:cNvSpPr>
                  <p:nvPr/>
                </p:nvSpPr>
                <p:spPr bwMode="gray">
                  <a:xfrm>
                    <a:off x="16879" y="9864"/>
                    <a:ext cx="8" cy="29"/>
                  </a:xfrm>
                  <a:custGeom>
                    <a:avLst/>
                    <a:gdLst>
                      <a:gd name="T0" fmla="*/ 0 w 8"/>
                      <a:gd name="T1" fmla="*/ 17 h 29"/>
                      <a:gd name="T2" fmla="*/ 8 w 8"/>
                      <a:gd name="T3" fmla="*/ 29 h 29"/>
                      <a:gd name="T4" fmla="*/ 8 w 8"/>
                      <a:gd name="T5" fmla="*/ 17 h 29"/>
                      <a:gd name="T6" fmla="*/ 4 w 8"/>
                      <a:gd name="T7" fmla="*/ 0 h 29"/>
                      <a:gd name="T8" fmla="*/ 4 w 8"/>
                      <a:gd name="T9" fmla="*/ 0 h 29"/>
                      <a:gd name="T10" fmla="*/ 0 w 8"/>
                      <a:gd name="T11" fmla="*/ 17 h 29"/>
                    </a:gdLst>
                    <a:ahLst/>
                    <a:cxnLst>
                      <a:cxn ang="0">
                        <a:pos x="T0" y="T1"/>
                      </a:cxn>
                      <a:cxn ang="0">
                        <a:pos x="T2" y="T3"/>
                      </a:cxn>
                      <a:cxn ang="0">
                        <a:pos x="T4" y="T5"/>
                      </a:cxn>
                      <a:cxn ang="0">
                        <a:pos x="T6" y="T7"/>
                      </a:cxn>
                      <a:cxn ang="0">
                        <a:pos x="T8" y="T9"/>
                      </a:cxn>
                      <a:cxn ang="0">
                        <a:pos x="T10" y="T11"/>
                      </a:cxn>
                    </a:cxnLst>
                    <a:rect l="0" t="0" r="r" b="b"/>
                    <a:pathLst>
                      <a:path w="8" h="29">
                        <a:moveTo>
                          <a:pt x="0" y="17"/>
                        </a:moveTo>
                        <a:lnTo>
                          <a:pt x="8" y="29"/>
                        </a:lnTo>
                        <a:lnTo>
                          <a:pt x="8" y="17"/>
                        </a:lnTo>
                        <a:lnTo>
                          <a:pt x="4" y="0"/>
                        </a:lnTo>
                        <a:lnTo>
                          <a:pt x="4" y="0"/>
                        </a:lnTo>
                        <a:lnTo>
                          <a:pt x="0"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76" name="Freeform 801">
                    <a:extLst>
                      <a:ext uri="{FF2B5EF4-FFF2-40B4-BE49-F238E27FC236}">
                        <a16:creationId xmlns:a16="http://schemas.microsoft.com/office/drawing/2014/main" id="{E33AD081-8A74-4CDF-AB47-570F04FBAC10}"/>
                      </a:ext>
                    </a:extLst>
                  </p:cNvPr>
                  <p:cNvSpPr>
                    <a:spLocks/>
                  </p:cNvSpPr>
                  <p:nvPr/>
                </p:nvSpPr>
                <p:spPr bwMode="gray">
                  <a:xfrm>
                    <a:off x="16786" y="9604"/>
                    <a:ext cx="313" cy="264"/>
                  </a:xfrm>
                  <a:custGeom>
                    <a:avLst/>
                    <a:gdLst>
                      <a:gd name="T0" fmla="*/ 154 w 313"/>
                      <a:gd name="T1" fmla="*/ 252 h 264"/>
                      <a:gd name="T2" fmla="*/ 158 w 313"/>
                      <a:gd name="T3" fmla="*/ 248 h 264"/>
                      <a:gd name="T4" fmla="*/ 162 w 313"/>
                      <a:gd name="T5" fmla="*/ 232 h 264"/>
                      <a:gd name="T6" fmla="*/ 167 w 313"/>
                      <a:gd name="T7" fmla="*/ 236 h 264"/>
                      <a:gd name="T8" fmla="*/ 183 w 313"/>
                      <a:gd name="T9" fmla="*/ 236 h 264"/>
                      <a:gd name="T10" fmla="*/ 195 w 313"/>
                      <a:gd name="T11" fmla="*/ 232 h 264"/>
                      <a:gd name="T12" fmla="*/ 211 w 313"/>
                      <a:gd name="T13" fmla="*/ 236 h 264"/>
                      <a:gd name="T14" fmla="*/ 223 w 313"/>
                      <a:gd name="T15" fmla="*/ 240 h 264"/>
                      <a:gd name="T16" fmla="*/ 228 w 313"/>
                      <a:gd name="T17" fmla="*/ 224 h 264"/>
                      <a:gd name="T18" fmla="*/ 211 w 313"/>
                      <a:gd name="T19" fmla="*/ 203 h 264"/>
                      <a:gd name="T20" fmla="*/ 219 w 313"/>
                      <a:gd name="T21" fmla="*/ 187 h 264"/>
                      <a:gd name="T22" fmla="*/ 240 w 313"/>
                      <a:gd name="T23" fmla="*/ 187 h 264"/>
                      <a:gd name="T24" fmla="*/ 248 w 313"/>
                      <a:gd name="T25" fmla="*/ 175 h 264"/>
                      <a:gd name="T26" fmla="*/ 264 w 313"/>
                      <a:gd name="T27" fmla="*/ 167 h 264"/>
                      <a:gd name="T28" fmla="*/ 276 w 313"/>
                      <a:gd name="T29" fmla="*/ 163 h 264"/>
                      <a:gd name="T30" fmla="*/ 305 w 313"/>
                      <a:gd name="T31" fmla="*/ 151 h 264"/>
                      <a:gd name="T32" fmla="*/ 313 w 313"/>
                      <a:gd name="T33" fmla="*/ 142 h 264"/>
                      <a:gd name="T34" fmla="*/ 309 w 313"/>
                      <a:gd name="T35" fmla="*/ 110 h 264"/>
                      <a:gd name="T36" fmla="*/ 313 w 313"/>
                      <a:gd name="T37" fmla="*/ 85 h 264"/>
                      <a:gd name="T38" fmla="*/ 313 w 313"/>
                      <a:gd name="T39" fmla="*/ 69 h 264"/>
                      <a:gd name="T40" fmla="*/ 309 w 313"/>
                      <a:gd name="T41" fmla="*/ 49 h 264"/>
                      <a:gd name="T42" fmla="*/ 309 w 313"/>
                      <a:gd name="T43" fmla="*/ 12 h 264"/>
                      <a:gd name="T44" fmla="*/ 309 w 313"/>
                      <a:gd name="T45" fmla="*/ 4 h 264"/>
                      <a:gd name="T46" fmla="*/ 280 w 313"/>
                      <a:gd name="T47" fmla="*/ 24 h 264"/>
                      <a:gd name="T48" fmla="*/ 252 w 313"/>
                      <a:gd name="T49" fmla="*/ 8 h 264"/>
                      <a:gd name="T50" fmla="*/ 236 w 313"/>
                      <a:gd name="T51" fmla="*/ 16 h 264"/>
                      <a:gd name="T52" fmla="*/ 228 w 313"/>
                      <a:gd name="T53" fmla="*/ 41 h 264"/>
                      <a:gd name="T54" fmla="*/ 219 w 313"/>
                      <a:gd name="T55" fmla="*/ 49 h 264"/>
                      <a:gd name="T56" fmla="*/ 211 w 313"/>
                      <a:gd name="T57" fmla="*/ 45 h 264"/>
                      <a:gd name="T58" fmla="*/ 203 w 313"/>
                      <a:gd name="T59" fmla="*/ 37 h 264"/>
                      <a:gd name="T60" fmla="*/ 183 w 313"/>
                      <a:gd name="T61" fmla="*/ 37 h 264"/>
                      <a:gd name="T62" fmla="*/ 158 w 313"/>
                      <a:gd name="T63" fmla="*/ 24 h 264"/>
                      <a:gd name="T64" fmla="*/ 154 w 313"/>
                      <a:gd name="T65" fmla="*/ 20 h 264"/>
                      <a:gd name="T66" fmla="*/ 138 w 313"/>
                      <a:gd name="T67" fmla="*/ 20 h 264"/>
                      <a:gd name="T68" fmla="*/ 110 w 313"/>
                      <a:gd name="T69" fmla="*/ 20 h 264"/>
                      <a:gd name="T70" fmla="*/ 81 w 313"/>
                      <a:gd name="T71" fmla="*/ 16 h 264"/>
                      <a:gd name="T72" fmla="*/ 53 w 313"/>
                      <a:gd name="T73" fmla="*/ 24 h 264"/>
                      <a:gd name="T74" fmla="*/ 32 w 313"/>
                      <a:gd name="T75" fmla="*/ 37 h 264"/>
                      <a:gd name="T76" fmla="*/ 24 w 313"/>
                      <a:gd name="T77" fmla="*/ 53 h 264"/>
                      <a:gd name="T78" fmla="*/ 12 w 313"/>
                      <a:gd name="T79" fmla="*/ 73 h 264"/>
                      <a:gd name="T80" fmla="*/ 4 w 313"/>
                      <a:gd name="T81" fmla="*/ 102 h 264"/>
                      <a:gd name="T82" fmla="*/ 8 w 313"/>
                      <a:gd name="T83" fmla="*/ 126 h 264"/>
                      <a:gd name="T84" fmla="*/ 20 w 313"/>
                      <a:gd name="T85" fmla="*/ 155 h 264"/>
                      <a:gd name="T86" fmla="*/ 28 w 313"/>
                      <a:gd name="T87" fmla="*/ 179 h 264"/>
                      <a:gd name="T88" fmla="*/ 32 w 313"/>
                      <a:gd name="T89" fmla="*/ 191 h 264"/>
                      <a:gd name="T90" fmla="*/ 40 w 313"/>
                      <a:gd name="T91" fmla="*/ 191 h 264"/>
                      <a:gd name="T92" fmla="*/ 49 w 313"/>
                      <a:gd name="T93" fmla="*/ 199 h 264"/>
                      <a:gd name="T94" fmla="*/ 44 w 313"/>
                      <a:gd name="T95" fmla="*/ 236 h 264"/>
                      <a:gd name="T96" fmla="*/ 65 w 313"/>
                      <a:gd name="T97" fmla="*/ 224 h 264"/>
                      <a:gd name="T98" fmla="*/ 77 w 313"/>
                      <a:gd name="T99" fmla="*/ 244 h 264"/>
                      <a:gd name="T100" fmla="*/ 73 w 313"/>
                      <a:gd name="T101" fmla="*/ 256 h 264"/>
                      <a:gd name="T102" fmla="*/ 105 w 313"/>
                      <a:gd name="T103" fmla="*/ 256 h 264"/>
                      <a:gd name="T104" fmla="*/ 126 w 313"/>
                      <a:gd name="T10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3" h="264">
                        <a:moveTo>
                          <a:pt x="142" y="256"/>
                        </a:moveTo>
                        <a:lnTo>
                          <a:pt x="154" y="256"/>
                        </a:lnTo>
                        <a:lnTo>
                          <a:pt x="154" y="252"/>
                        </a:lnTo>
                        <a:lnTo>
                          <a:pt x="158" y="248"/>
                        </a:lnTo>
                        <a:lnTo>
                          <a:pt x="158" y="248"/>
                        </a:lnTo>
                        <a:lnTo>
                          <a:pt x="158" y="248"/>
                        </a:lnTo>
                        <a:lnTo>
                          <a:pt x="162" y="236"/>
                        </a:lnTo>
                        <a:lnTo>
                          <a:pt x="162" y="236"/>
                        </a:lnTo>
                        <a:lnTo>
                          <a:pt x="162" y="232"/>
                        </a:lnTo>
                        <a:lnTo>
                          <a:pt x="167" y="232"/>
                        </a:lnTo>
                        <a:lnTo>
                          <a:pt x="167" y="232"/>
                        </a:lnTo>
                        <a:lnTo>
                          <a:pt x="167" y="236"/>
                        </a:lnTo>
                        <a:lnTo>
                          <a:pt x="171" y="236"/>
                        </a:lnTo>
                        <a:lnTo>
                          <a:pt x="171" y="236"/>
                        </a:lnTo>
                        <a:lnTo>
                          <a:pt x="183" y="236"/>
                        </a:lnTo>
                        <a:lnTo>
                          <a:pt x="187" y="232"/>
                        </a:lnTo>
                        <a:lnTo>
                          <a:pt x="191" y="232"/>
                        </a:lnTo>
                        <a:lnTo>
                          <a:pt x="195" y="232"/>
                        </a:lnTo>
                        <a:lnTo>
                          <a:pt x="207" y="228"/>
                        </a:lnTo>
                        <a:lnTo>
                          <a:pt x="207" y="228"/>
                        </a:lnTo>
                        <a:lnTo>
                          <a:pt x="211" y="236"/>
                        </a:lnTo>
                        <a:lnTo>
                          <a:pt x="215" y="240"/>
                        </a:lnTo>
                        <a:lnTo>
                          <a:pt x="219" y="240"/>
                        </a:lnTo>
                        <a:lnTo>
                          <a:pt x="223" y="240"/>
                        </a:lnTo>
                        <a:lnTo>
                          <a:pt x="232" y="232"/>
                        </a:lnTo>
                        <a:lnTo>
                          <a:pt x="232" y="228"/>
                        </a:lnTo>
                        <a:lnTo>
                          <a:pt x="228" y="224"/>
                        </a:lnTo>
                        <a:lnTo>
                          <a:pt x="223" y="224"/>
                        </a:lnTo>
                        <a:lnTo>
                          <a:pt x="215" y="212"/>
                        </a:lnTo>
                        <a:lnTo>
                          <a:pt x="211" y="203"/>
                        </a:lnTo>
                        <a:lnTo>
                          <a:pt x="207" y="191"/>
                        </a:lnTo>
                        <a:lnTo>
                          <a:pt x="207" y="191"/>
                        </a:lnTo>
                        <a:lnTo>
                          <a:pt x="219" y="187"/>
                        </a:lnTo>
                        <a:lnTo>
                          <a:pt x="219" y="183"/>
                        </a:lnTo>
                        <a:lnTo>
                          <a:pt x="228" y="183"/>
                        </a:lnTo>
                        <a:lnTo>
                          <a:pt x="240" y="187"/>
                        </a:lnTo>
                        <a:lnTo>
                          <a:pt x="248" y="187"/>
                        </a:lnTo>
                        <a:lnTo>
                          <a:pt x="244" y="175"/>
                        </a:lnTo>
                        <a:lnTo>
                          <a:pt x="248" y="175"/>
                        </a:lnTo>
                        <a:lnTo>
                          <a:pt x="244" y="171"/>
                        </a:lnTo>
                        <a:lnTo>
                          <a:pt x="252" y="171"/>
                        </a:lnTo>
                        <a:lnTo>
                          <a:pt x="264" y="167"/>
                        </a:lnTo>
                        <a:lnTo>
                          <a:pt x="268" y="163"/>
                        </a:lnTo>
                        <a:lnTo>
                          <a:pt x="272" y="163"/>
                        </a:lnTo>
                        <a:lnTo>
                          <a:pt x="276" y="163"/>
                        </a:lnTo>
                        <a:lnTo>
                          <a:pt x="289" y="147"/>
                        </a:lnTo>
                        <a:lnTo>
                          <a:pt x="301" y="147"/>
                        </a:lnTo>
                        <a:lnTo>
                          <a:pt x="305" y="151"/>
                        </a:lnTo>
                        <a:lnTo>
                          <a:pt x="305" y="147"/>
                        </a:lnTo>
                        <a:lnTo>
                          <a:pt x="313" y="147"/>
                        </a:lnTo>
                        <a:lnTo>
                          <a:pt x="313" y="142"/>
                        </a:lnTo>
                        <a:lnTo>
                          <a:pt x="313" y="126"/>
                        </a:lnTo>
                        <a:lnTo>
                          <a:pt x="313" y="118"/>
                        </a:lnTo>
                        <a:lnTo>
                          <a:pt x="309" y="110"/>
                        </a:lnTo>
                        <a:lnTo>
                          <a:pt x="309" y="106"/>
                        </a:lnTo>
                        <a:lnTo>
                          <a:pt x="313" y="102"/>
                        </a:lnTo>
                        <a:lnTo>
                          <a:pt x="313" y="85"/>
                        </a:lnTo>
                        <a:lnTo>
                          <a:pt x="313" y="73"/>
                        </a:lnTo>
                        <a:lnTo>
                          <a:pt x="313" y="69"/>
                        </a:lnTo>
                        <a:lnTo>
                          <a:pt x="313" y="69"/>
                        </a:lnTo>
                        <a:lnTo>
                          <a:pt x="309" y="61"/>
                        </a:lnTo>
                        <a:lnTo>
                          <a:pt x="305" y="57"/>
                        </a:lnTo>
                        <a:lnTo>
                          <a:pt x="309" y="49"/>
                        </a:lnTo>
                        <a:lnTo>
                          <a:pt x="301" y="37"/>
                        </a:lnTo>
                        <a:lnTo>
                          <a:pt x="301" y="29"/>
                        </a:lnTo>
                        <a:lnTo>
                          <a:pt x="309" y="12"/>
                        </a:lnTo>
                        <a:lnTo>
                          <a:pt x="313" y="4"/>
                        </a:lnTo>
                        <a:lnTo>
                          <a:pt x="313" y="0"/>
                        </a:lnTo>
                        <a:lnTo>
                          <a:pt x="309" y="4"/>
                        </a:lnTo>
                        <a:lnTo>
                          <a:pt x="297" y="8"/>
                        </a:lnTo>
                        <a:lnTo>
                          <a:pt x="289" y="20"/>
                        </a:lnTo>
                        <a:lnTo>
                          <a:pt x="280" y="24"/>
                        </a:lnTo>
                        <a:lnTo>
                          <a:pt x="268" y="20"/>
                        </a:lnTo>
                        <a:lnTo>
                          <a:pt x="256" y="16"/>
                        </a:lnTo>
                        <a:lnTo>
                          <a:pt x="252" y="8"/>
                        </a:lnTo>
                        <a:lnTo>
                          <a:pt x="248" y="8"/>
                        </a:lnTo>
                        <a:lnTo>
                          <a:pt x="240" y="16"/>
                        </a:lnTo>
                        <a:lnTo>
                          <a:pt x="236" y="16"/>
                        </a:lnTo>
                        <a:lnTo>
                          <a:pt x="232" y="20"/>
                        </a:lnTo>
                        <a:lnTo>
                          <a:pt x="219" y="29"/>
                        </a:lnTo>
                        <a:lnTo>
                          <a:pt x="228" y="41"/>
                        </a:lnTo>
                        <a:lnTo>
                          <a:pt x="223" y="49"/>
                        </a:lnTo>
                        <a:lnTo>
                          <a:pt x="219" y="49"/>
                        </a:lnTo>
                        <a:lnTo>
                          <a:pt x="219" y="49"/>
                        </a:lnTo>
                        <a:lnTo>
                          <a:pt x="215" y="49"/>
                        </a:lnTo>
                        <a:lnTo>
                          <a:pt x="211" y="49"/>
                        </a:lnTo>
                        <a:lnTo>
                          <a:pt x="211" y="45"/>
                        </a:lnTo>
                        <a:lnTo>
                          <a:pt x="207" y="41"/>
                        </a:lnTo>
                        <a:lnTo>
                          <a:pt x="203" y="41"/>
                        </a:lnTo>
                        <a:lnTo>
                          <a:pt x="203" y="37"/>
                        </a:lnTo>
                        <a:lnTo>
                          <a:pt x="191" y="37"/>
                        </a:lnTo>
                        <a:lnTo>
                          <a:pt x="191" y="37"/>
                        </a:lnTo>
                        <a:lnTo>
                          <a:pt x="183" y="37"/>
                        </a:lnTo>
                        <a:lnTo>
                          <a:pt x="175" y="33"/>
                        </a:lnTo>
                        <a:lnTo>
                          <a:pt x="171" y="24"/>
                        </a:lnTo>
                        <a:lnTo>
                          <a:pt x="158" y="24"/>
                        </a:lnTo>
                        <a:lnTo>
                          <a:pt x="158" y="20"/>
                        </a:lnTo>
                        <a:lnTo>
                          <a:pt x="158" y="20"/>
                        </a:lnTo>
                        <a:lnTo>
                          <a:pt x="154" y="20"/>
                        </a:lnTo>
                        <a:lnTo>
                          <a:pt x="150" y="20"/>
                        </a:lnTo>
                        <a:lnTo>
                          <a:pt x="150" y="20"/>
                        </a:lnTo>
                        <a:lnTo>
                          <a:pt x="138" y="20"/>
                        </a:lnTo>
                        <a:lnTo>
                          <a:pt x="126" y="20"/>
                        </a:lnTo>
                        <a:lnTo>
                          <a:pt x="122" y="20"/>
                        </a:lnTo>
                        <a:lnTo>
                          <a:pt x="110" y="20"/>
                        </a:lnTo>
                        <a:lnTo>
                          <a:pt x="101" y="24"/>
                        </a:lnTo>
                        <a:lnTo>
                          <a:pt x="89" y="24"/>
                        </a:lnTo>
                        <a:lnTo>
                          <a:pt x="81" y="16"/>
                        </a:lnTo>
                        <a:lnTo>
                          <a:pt x="77" y="20"/>
                        </a:lnTo>
                        <a:lnTo>
                          <a:pt x="65" y="20"/>
                        </a:lnTo>
                        <a:lnTo>
                          <a:pt x="53" y="24"/>
                        </a:lnTo>
                        <a:lnTo>
                          <a:pt x="49" y="24"/>
                        </a:lnTo>
                        <a:lnTo>
                          <a:pt x="40" y="29"/>
                        </a:lnTo>
                        <a:lnTo>
                          <a:pt x="32" y="37"/>
                        </a:lnTo>
                        <a:lnTo>
                          <a:pt x="32" y="41"/>
                        </a:lnTo>
                        <a:lnTo>
                          <a:pt x="32" y="45"/>
                        </a:lnTo>
                        <a:lnTo>
                          <a:pt x="24" y="53"/>
                        </a:lnTo>
                        <a:lnTo>
                          <a:pt x="20" y="57"/>
                        </a:lnTo>
                        <a:lnTo>
                          <a:pt x="12" y="65"/>
                        </a:lnTo>
                        <a:lnTo>
                          <a:pt x="12" y="73"/>
                        </a:lnTo>
                        <a:lnTo>
                          <a:pt x="0" y="81"/>
                        </a:lnTo>
                        <a:lnTo>
                          <a:pt x="0" y="90"/>
                        </a:lnTo>
                        <a:lnTo>
                          <a:pt x="4" y="102"/>
                        </a:lnTo>
                        <a:lnTo>
                          <a:pt x="8" y="110"/>
                        </a:lnTo>
                        <a:lnTo>
                          <a:pt x="8" y="122"/>
                        </a:lnTo>
                        <a:lnTo>
                          <a:pt x="8" y="126"/>
                        </a:lnTo>
                        <a:lnTo>
                          <a:pt x="20" y="138"/>
                        </a:lnTo>
                        <a:lnTo>
                          <a:pt x="24" y="142"/>
                        </a:lnTo>
                        <a:lnTo>
                          <a:pt x="20" y="155"/>
                        </a:lnTo>
                        <a:lnTo>
                          <a:pt x="24" y="167"/>
                        </a:lnTo>
                        <a:lnTo>
                          <a:pt x="24" y="167"/>
                        </a:lnTo>
                        <a:lnTo>
                          <a:pt x="28" y="179"/>
                        </a:lnTo>
                        <a:lnTo>
                          <a:pt x="28" y="179"/>
                        </a:lnTo>
                        <a:lnTo>
                          <a:pt x="32" y="183"/>
                        </a:lnTo>
                        <a:lnTo>
                          <a:pt x="32" y="191"/>
                        </a:lnTo>
                        <a:lnTo>
                          <a:pt x="32" y="179"/>
                        </a:lnTo>
                        <a:lnTo>
                          <a:pt x="36" y="191"/>
                        </a:lnTo>
                        <a:lnTo>
                          <a:pt x="40" y="191"/>
                        </a:lnTo>
                        <a:lnTo>
                          <a:pt x="36" y="195"/>
                        </a:lnTo>
                        <a:lnTo>
                          <a:pt x="40" y="191"/>
                        </a:lnTo>
                        <a:lnTo>
                          <a:pt x="49" y="199"/>
                        </a:lnTo>
                        <a:lnTo>
                          <a:pt x="49" y="212"/>
                        </a:lnTo>
                        <a:lnTo>
                          <a:pt x="44" y="224"/>
                        </a:lnTo>
                        <a:lnTo>
                          <a:pt x="44" y="236"/>
                        </a:lnTo>
                        <a:lnTo>
                          <a:pt x="49" y="236"/>
                        </a:lnTo>
                        <a:lnTo>
                          <a:pt x="61" y="236"/>
                        </a:lnTo>
                        <a:lnTo>
                          <a:pt x="65" y="224"/>
                        </a:lnTo>
                        <a:lnTo>
                          <a:pt x="73" y="220"/>
                        </a:lnTo>
                        <a:lnTo>
                          <a:pt x="81" y="232"/>
                        </a:lnTo>
                        <a:lnTo>
                          <a:pt x="77" y="244"/>
                        </a:lnTo>
                        <a:lnTo>
                          <a:pt x="81" y="244"/>
                        </a:lnTo>
                        <a:lnTo>
                          <a:pt x="73" y="248"/>
                        </a:lnTo>
                        <a:lnTo>
                          <a:pt x="73" y="256"/>
                        </a:lnTo>
                        <a:lnTo>
                          <a:pt x="85" y="256"/>
                        </a:lnTo>
                        <a:lnTo>
                          <a:pt x="93" y="252"/>
                        </a:lnTo>
                        <a:lnTo>
                          <a:pt x="105" y="256"/>
                        </a:lnTo>
                        <a:lnTo>
                          <a:pt x="118" y="260"/>
                        </a:lnTo>
                        <a:lnTo>
                          <a:pt x="118" y="260"/>
                        </a:lnTo>
                        <a:lnTo>
                          <a:pt x="126" y="264"/>
                        </a:lnTo>
                        <a:lnTo>
                          <a:pt x="134" y="256"/>
                        </a:lnTo>
                        <a:lnTo>
                          <a:pt x="142" y="25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933" name="Group 802">
                  <a:extLst>
                    <a:ext uri="{FF2B5EF4-FFF2-40B4-BE49-F238E27FC236}">
                      <a16:creationId xmlns:a16="http://schemas.microsoft.com/office/drawing/2014/main" id="{C9C2636D-8450-430E-9A83-C61CD8178DDE}"/>
                    </a:ext>
                  </a:extLst>
                </p:cNvPr>
                <p:cNvGrpSpPr>
                  <a:grpSpLocks/>
                </p:cNvGrpSpPr>
                <p:nvPr/>
              </p:nvGrpSpPr>
              <p:grpSpPr bwMode="auto">
                <a:xfrm>
                  <a:off x="16485" y="9250"/>
                  <a:ext cx="496" cy="907"/>
                  <a:chOff x="16485" y="9250"/>
                  <a:chExt cx="496" cy="907"/>
                </a:xfrm>
                <a:grpFill/>
              </p:grpSpPr>
              <p:sp>
                <p:nvSpPr>
                  <p:cNvPr id="1072" name="Freeform 803">
                    <a:extLst>
                      <a:ext uri="{FF2B5EF4-FFF2-40B4-BE49-F238E27FC236}">
                        <a16:creationId xmlns:a16="http://schemas.microsoft.com/office/drawing/2014/main" id="{F9C3506F-5A87-48D0-89C1-E7EF01064D11}"/>
                      </a:ext>
                    </a:extLst>
                  </p:cNvPr>
                  <p:cNvSpPr>
                    <a:spLocks/>
                  </p:cNvSpPr>
                  <p:nvPr/>
                </p:nvSpPr>
                <p:spPr bwMode="gray">
                  <a:xfrm>
                    <a:off x="16485" y="9250"/>
                    <a:ext cx="496" cy="907"/>
                  </a:xfrm>
                  <a:custGeom>
                    <a:avLst/>
                    <a:gdLst>
                      <a:gd name="T0" fmla="*/ 309 w 496"/>
                      <a:gd name="T1" fmla="*/ 480 h 907"/>
                      <a:gd name="T2" fmla="*/ 313 w 496"/>
                      <a:gd name="T3" fmla="*/ 427 h 907"/>
                      <a:gd name="T4" fmla="*/ 333 w 496"/>
                      <a:gd name="T5" fmla="*/ 391 h 907"/>
                      <a:gd name="T6" fmla="*/ 382 w 496"/>
                      <a:gd name="T7" fmla="*/ 370 h 907"/>
                      <a:gd name="T8" fmla="*/ 439 w 496"/>
                      <a:gd name="T9" fmla="*/ 374 h 907"/>
                      <a:gd name="T10" fmla="*/ 459 w 496"/>
                      <a:gd name="T11" fmla="*/ 378 h 907"/>
                      <a:gd name="T12" fmla="*/ 496 w 496"/>
                      <a:gd name="T13" fmla="*/ 338 h 907"/>
                      <a:gd name="T14" fmla="*/ 492 w 496"/>
                      <a:gd name="T15" fmla="*/ 289 h 907"/>
                      <a:gd name="T16" fmla="*/ 459 w 496"/>
                      <a:gd name="T17" fmla="*/ 256 h 907"/>
                      <a:gd name="T18" fmla="*/ 447 w 496"/>
                      <a:gd name="T19" fmla="*/ 195 h 907"/>
                      <a:gd name="T20" fmla="*/ 406 w 496"/>
                      <a:gd name="T21" fmla="*/ 147 h 907"/>
                      <a:gd name="T22" fmla="*/ 354 w 496"/>
                      <a:gd name="T23" fmla="*/ 126 h 907"/>
                      <a:gd name="T24" fmla="*/ 321 w 496"/>
                      <a:gd name="T25" fmla="*/ 159 h 907"/>
                      <a:gd name="T26" fmla="*/ 276 w 496"/>
                      <a:gd name="T27" fmla="*/ 147 h 907"/>
                      <a:gd name="T28" fmla="*/ 227 w 496"/>
                      <a:gd name="T29" fmla="*/ 183 h 907"/>
                      <a:gd name="T30" fmla="*/ 227 w 496"/>
                      <a:gd name="T31" fmla="*/ 138 h 907"/>
                      <a:gd name="T32" fmla="*/ 231 w 496"/>
                      <a:gd name="T33" fmla="*/ 69 h 907"/>
                      <a:gd name="T34" fmla="*/ 187 w 496"/>
                      <a:gd name="T35" fmla="*/ 57 h 907"/>
                      <a:gd name="T36" fmla="*/ 179 w 496"/>
                      <a:gd name="T37" fmla="*/ 4 h 907"/>
                      <a:gd name="T38" fmla="*/ 150 w 496"/>
                      <a:gd name="T39" fmla="*/ 0 h 907"/>
                      <a:gd name="T40" fmla="*/ 105 w 496"/>
                      <a:gd name="T41" fmla="*/ 20 h 907"/>
                      <a:gd name="T42" fmla="*/ 65 w 496"/>
                      <a:gd name="T43" fmla="*/ 45 h 907"/>
                      <a:gd name="T44" fmla="*/ 28 w 496"/>
                      <a:gd name="T45" fmla="*/ 77 h 907"/>
                      <a:gd name="T46" fmla="*/ 0 w 496"/>
                      <a:gd name="T47" fmla="*/ 118 h 907"/>
                      <a:gd name="T48" fmla="*/ 32 w 496"/>
                      <a:gd name="T49" fmla="*/ 179 h 907"/>
                      <a:gd name="T50" fmla="*/ 69 w 496"/>
                      <a:gd name="T51" fmla="*/ 232 h 907"/>
                      <a:gd name="T52" fmla="*/ 73 w 496"/>
                      <a:gd name="T53" fmla="*/ 273 h 907"/>
                      <a:gd name="T54" fmla="*/ 61 w 496"/>
                      <a:gd name="T55" fmla="*/ 321 h 907"/>
                      <a:gd name="T56" fmla="*/ 81 w 496"/>
                      <a:gd name="T57" fmla="*/ 383 h 907"/>
                      <a:gd name="T58" fmla="*/ 109 w 496"/>
                      <a:gd name="T59" fmla="*/ 439 h 907"/>
                      <a:gd name="T60" fmla="*/ 122 w 496"/>
                      <a:gd name="T61" fmla="*/ 492 h 907"/>
                      <a:gd name="T62" fmla="*/ 118 w 496"/>
                      <a:gd name="T63" fmla="*/ 566 h 907"/>
                      <a:gd name="T64" fmla="*/ 85 w 496"/>
                      <a:gd name="T65" fmla="*/ 610 h 907"/>
                      <a:gd name="T66" fmla="*/ 65 w 496"/>
                      <a:gd name="T67" fmla="*/ 671 h 907"/>
                      <a:gd name="T68" fmla="*/ 48 w 496"/>
                      <a:gd name="T69" fmla="*/ 736 h 907"/>
                      <a:gd name="T70" fmla="*/ 101 w 496"/>
                      <a:gd name="T71" fmla="*/ 773 h 907"/>
                      <a:gd name="T72" fmla="*/ 138 w 496"/>
                      <a:gd name="T73" fmla="*/ 818 h 907"/>
                      <a:gd name="T74" fmla="*/ 166 w 496"/>
                      <a:gd name="T75" fmla="*/ 850 h 907"/>
                      <a:gd name="T76" fmla="*/ 203 w 496"/>
                      <a:gd name="T77" fmla="*/ 859 h 907"/>
                      <a:gd name="T78" fmla="*/ 219 w 496"/>
                      <a:gd name="T79" fmla="*/ 903 h 907"/>
                      <a:gd name="T80" fmla="*/ 272 w 496"/>
                      <a:gd name="T81" fmla="*/ 895 h 907"/>
                      <a:gd name="T82" fmla="*/ 252 w 496"/>
                      <a:gd name="T83" fmla="*/ 838 h 907"/>
                      <a:gd name="T84" fmla="*/ 187 w 496"/>
                      <a:gd name="T85" fmla="*/ 818 h 907"/>
                      <a:gd name="T86" fmla="*/ 183 w 496"/>
                      <a:gd name="T87" fmla="*/ 806 h 907"/>
                      <a:gd name="T88" fmla="*/ 166 w 496"/>
                      <a:gd name="T89" fmla="*/ 732 h 907"/>
                      <a:gd name="T90" fmla="*/ 142 w 496"/>
                      <a:gd name="T91" fmla="*/ 684 h 907"/>
                      <a:gd name="T92" fmla="*/ 105 w 496"/>
                      <a:gd name="T93" fmla="*/ 643 h 907"/>
                      <a:gd name="T94" fmla="*/ 126 w 496"/>
                      <a:gd name="T95" fmla="*/ 582 h 907"/>
                      <a:gd name="T96" fmla="*/ 150 w 496"/>
                      <a:gd name="T97" fmla="*/ 525 h 907"/>
                      <a:gd name="T98" fmla="*/ 162 w 496"/>
                      <a:gd name="T99" fmla="*/ 460 h 907"/>
                      <a:gd name="T100" fmla="*/ 175 w 496"/>
                      <a:gd name="T101" fmla="*/ 427 h 907"/>
                      <a:gd name="T102" fmla="*/ 207 w 496"/>
                      <a:gd name="T103" fmla="*/ 431 h 907"/>
                      <a:gd name="T104" fmla="*/ 211 w 496"/>
                      <a:gd name="T105" fmla="*/ 476 h 907"/>
                      <a:gd name="T106" fmla="*/ 264 w 496"/>
                      <a:gd name="T107" fmla="*/ 480 h 907"/>
                      <a:gd name="T108" fmla="*/ 301 w 496"/>
                      <a:gd name="T109" fmla="*/ 513 h 907"/>
                      <a:gd name="T110" fmla="*/ 329 w 496"/>
                      <a:gd name="T111" fmla="*/ 533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907">
                        <a:moveTo>
                          <a:pt x="325" y="521"/>
                        </a:moveTo>
                        <a:lnTo>
                          <a:pt x="325" y="521"/>
                        </a:lnTo>
                        <a:lnTo>
                          <a:pt x="321" y="509"/>
                        </a:lnTo>
                        <a:lnTo>
                          <a:pt x="325" y="496"/>
                        </a:lnTo>
                        <a:lnTo>
                          <a:pt x="321" y="492"/>
                        </a:lnTo>
                        <a:lnTo>
                          <a:pt x="309" y="480"/>
                        </a:lnTo>
                        <a:lnTo>
                          <a:pt x="309" y="476"/>
                        </a:lnTo>
                        <a:lnTo>
                          <a:pt x="309" y="464"/>
                        </a:lnTo>
                        <a:lnTo>
                          <a:pt x="305" y="456"/>
                        </a:lnTo>
                        <a:lnTo>
                          <a:pt x="301" y="444"/>
                        </a:lnTo>
                        <a:lnTo>
                          <a:pt x="301" y="435"/>
                        </a:lnTo>
                        <a:lnTo>
                          <a:pt x="313" y="427"/>
                        </a:lnTo>
                        <a:lnTo>
                          <a:pt x="313" y="419"/>
                        </a:lnTo>
                        <a:lnTo>
                          <a:pt x="321" y="411"/>
                        </a:lnTo>
                        <a:lnTo>
                          <a:pt x="325" y="407"/>
                        </a:lnTo>
                        <a:lnTo>
                          <a:pt x="333" y="399"/>
                        </a:lnTo>
                        <a:lnTo>
                          <a:pt x="333" y="395"/>
                        </a:lnTo>
                        <a:lnTo>
                          <a:pt x="333" y="391"/>
                        </a:lnTo>
                        <a:lnTo>
                          <a:pt x="341" y="383"/>
                        </a:lnTo>
                        <a:lnTo>
                          <a:pt x="350" y="378"/>
                        </a:lnTo>
                        <a:lnTo>
                          <a:pt x="354" y="378"/>
                        </a:lnTo>
                        <a:lnTo>
                          <a:pt x="366" y="374"/>
                        </a:lnTo>
                        <a:lnTo>
                          <a:pt x="378" y="374"/>
                        </a:lnTo>
                        <a:lnTo>
                          <a:pt x="382" y="370"/>
                        </a:lnTo>
                        <a:lnTo>
                          <a:pt x="390" y="378"/>
                        </a:lnTo>
                        <a:lnTo>
                          <a:pt x="402" y="378"/>
                        </a:lnTo>
                        <a:lnTo>
                          <a:pt x="411" y="374"/>
                        </a:lnTo>
                        <a:lnTo>
                          <a:pt x="423" y="374"/>
                        </a:lnTo>
                        <a:lnTo>
                          <a:pt x="427" y="374"/>
                        </a:lnTo>
                        <a:lnTo>
                          <a:pt x="439" y="374"/>
                        </a:lnTo>
                        <a:lnTo>
                          <a:pt x="451" y="374"/>
                        </a:lnTo>
                        <a:lnTo>
                          <a:pt x="451" y="374"/>
                        </a:lnTo>
                        <a:lnTo>
                          <a:pt x="455" y="374"/>
                        </a:lnTo>
                        <a:lnTo>
                          <a:pt x="459" y="374"/>
                        </a:lnTo>
                        <a:lnTo>
                          <a:pt x="459" y="374"/>
                        </a:lnTo>
                        <a:lnTo>
                          <a:pt x="459" y="378"/>
                        </a:lnTo>
                        <a:lnTo>
                          <a:pt x="472" y="378"/>
                        </a:lnTo>
                        <a:lnTo>
                          <a:pt x="472" y="378"/>
                        </a:lnTo>
                        <a:lnTo>
                          <a:pt x="484" y="374"/>
                        </a:lnTo>
                        <a:lnTo>
                          <a:pt x="492" y="362"/>
                        </a:lnTo>
                        <a:lnTo>
                          <a:pt x="492" y="350"/>
                        </a:lnTo>
                        <a:lnTo>
                          <a:pt x="496" y="338"/>
                        </a:lnTo>
                        <a:lnTo>
                          <a:pt x="488" y="330"/>
                        </a:lnTo>
                        <a:lnTo>
                          <a:pt x="496" y="317"/>
                        </a:lnTo>
                        <a:lnTo>
                          <a:pt x="492" y="317"/>
                        </a:lnTo>
                        <a:lnTo>
                          <a:pt x="496" y="309"/>
                        </a:lnTo>
                        <a:lnTo>
                          <a:pt x="496" y="301"/>
                        </a:lnTo>
                        <a:lnTo>
                          <a:pt x="492" y="289"/>
                        </a:lnTo>
                        <a:lnTo>
                          <a:pt x="484" y="289"/>
                        </a:lnTo>
                        <a:lnTo>
                          <a:pt x="484" y="277"/>
                        </a:lnTo>
                        <a:lnTo>
                          <a:pt x="480" y="273"/>
                        </a:lnTo>
                        <a:lnTo>
                          <a:pt x="468" y="273"/>
                        </a:lnTo>
                        <a:lnTo>
                          <a:pt x="459" y="260"/>
                        </a:lnTo>
                        <a:lnTo>
                          <a:pt x="459" y="256"/>
                        </a:lnTo>
                        <a:lnTo>
                          <a:pt x="451" y="252"/>
                        </a:lnTo>
                        <a:lnTo>
                          <a:pt x="443" y="240"/>
                        </a:lnTo>
                        <a:lnTo>
                          <a:pt x="443" y="228"/>
                        </a:lnTo>
                        <a:lnTo>
                          <a:pt x="443" y="216"/>
                        </a:lnTo>
                        <a:lnTo>
                          <a:pt x="447" y="203"/>
                        </a:lnTo>
                        <a:lnTo>
                          <a:pt x="447" y="195"/>
                        </a:lnTo>
                        <a:lnTo>
                          <a:pt x="443" y="183"/>
                        </a:lnTo>
                        <a:lnTo>
                          <a:pt x="435" y="179"/>
                        </a:lnTo>
                        <a:lnTo>
                          <a:pt x="427" y="171"/>
                        </a:lnTo>
                        <a:lnTo>
                          <a:pt x="415" y="159"/>
                        </a:lnTo>
                        <a:lnTo>
                          <a:pt x="411" y="151"/>
                        </a:lnTo>
                        <a:lnTo>
                          <a:pt x="406" y="147"/>
                        </a:lnTo>
                        <a:lnTo>
                          <a:pt x="406" y="147"/>
                        </a:lnTo>
                        <a:lnTo>
                          <a:pt x="398" y="134"/>
                        </a:lnTo>
                        <a:lnTo>
                          <a:pt x="390" y="130"/>
                        </a:lnTo>
                        <a:lnTo>
                          <a:pt x="378" y="126"/>
                        </a:lnTo>
                        <a:lnTo>
                          <a:pt x="366" y="126"/>
                        </a:lnTo>
                        <a:lnTo>
                          <a:pt x="354" y="126"/>
                        </a:lnTo>
                        <a:lnTo>
                          <a:pt x="350" y="138"/>
                        </a:lnTo>
                        <a:lnTo>
                          <a:pt x="345" y="142"/>
                        </a:lnTo>
                        <a:lnTo>
                          <a:pt x="341" y="151"/>
                        </a:lnTo>
                        <a:lnTo>
                          <a:pt x="333" y="151"/>
                        </a:lnTo>
                        <a:lnTo>
                          <a:pt x="321" y="159"/>
                        </a:lnTo>
                        <a:lnTo>
                          <a:pt x="321" y="159"/>
                        </a:lnTo>
                        <a:lnTo>
                          <a:pt x="321" y="159"/>
                        </a:lnTo>
                        <a:lnTo>
                          <a:pt x="309" y="155"/>
                        </a:lnTo>
                        <a:lnTo>
                          <a:pt x="297" y="151"/>
                        </a:lnTo>
                        <a:lnTo>
                          <a:pt x="284" y="138"/>
                        </a:lnTo>
                        <a:lnTo>
                          <a:pt x="284" y="138"/>
                        </a:lnTo>
                        <a:lnTo>
                          <a:pt x="276" y="147"/>
                        </a:lnTo>
                        <a:lnTo>
                          <a:pt x="264" y="151"/>
                        </a:lnTo>
                        <a:lnTo>
                          <a:pt x="252" y="163"/>
                        </a:lnTo>
                        <a:lnTo>
                          <a:pt x="244" y="171"/>
                        </a:lnTo>
                        <a:lnTo>
                          <a:pt x="231" y="179"/>
                        </a:lnTo>
                        <a:lnTo>
                          <a:pt x="227" y="183"/>
                        </a:lnTo>
                        <a:lnTo>
                          <a:pt x="227" y="183"/>
                        </a:lnTo>
                        <a:lnTo>
                          <a:pt x="223" y="183"/>
                        </a:lnTo>
                        <a:lnTo>
                          <a:pt x="215" y="179"/>
                        </a:lnTo>
                        <a:lnTo>
                          <a:pt x="219" y="167"/>
                        </a:lnTo>
                        <a:lnTo>
                          <a:pt x="219" y="163"/>
                        </a:lnTo>
                        <a:lnTo>
                          <a:pt x="227" y="151"/>
                        </a:lnTo>
                        <a:lnTo>
                          <a:pt x="227" y="138"/>
                        </a:lnTo>
                        <a:lnTo>
                          <a:pt x="223" y="126"/>
                        </a:lnTo>
                        <a:lnTo>
                          <a:pt x="227" y="114"/>
                        </a:lnTo>
                        <a:lnTo>
                          <a:pt x="231" y="102"/>
                        </a:lnTo>
                        <a:lnTo>
                          <a:pt x="236" y="90"/>
                        </a:lnTo>
                        <a:lnTo>
                          <a:pt x="236" y="81"/>
                        </a:lnTo>
                        <a:lnTo>
                          <a:pt x="231" y="69"/>
                        </a:lnTo>
                        <a:lnTo>
                          <a:pt x="231" y="65"/>
                        </a:lnTo>
                        <a:lnTo>
                          <a:pt x="223" y="53"/>
                        </a:lnTo>
                        <a:lnTo>
                          <a:pt x="215" y="49"/>
                        </a:lnTo>
                        <a:lnTo>
                          <a:pt x="203" y="57"/>
                        </a:lnTo>
                        <a:lnTo>
                          <a:pt x="191" y="57"/>
                        </a:lnTo>
                        <a:lnTo>
                          <a:pt x="187" y="57"/>
                        </a:lnTo>
                        <a:lnTo>
                          <a:pt x="183" y="41"/>
                        </a:lnTo>
                        <a:lnTo>
                          <a:pt x="187" y="33"/>
                        </a:lnTo>
                        <a:lnTo>
                          <a:pt x="191" y="24"/>
                        </a:lnTo>
                        <a:lnTo>
                          <a:pt x="191" y="16"/>
                        </a:lnTo>
                        <a:lnTo>
                          <a:pt x="183" y="12"/>
                        </a:lnTo>
                        <a:lnTo>
                          <a:pt x="179" y="4"/>
                        </a:lnTo>
                        <a:lnTo>
                          <a:pt x="175" y="0"/>
                        </a:lnTo>
                        <a:lnTo>
                          <a:pt x="162" y="8"/>
                        </a:lnTo>
                        <a:lnTo>
                          <a:pt x="162" y="4"/>
                        </a:lnTo>
                        <a:lnTo>
                          <a:pt x="162" y="4"/>
                        </a:lnTo>
                        <a:lnTo>
                          <a:pt x="158" y="0"/>
                        </a:lnTo>
                        <a:lnTo>
                          <a:pt x="150" y="0"/>
                        </a:lnTo>
                        <a:lnTo>
                          <a:pt x="150" y="0"/>
                        </a:lnTo>
                        <a:lnTo>
                          <a:pt x="138" y="4"/>
                        </a:lnTo>
                        <a:lnTo>
                          <a:pt x="126" y="4"/>
                        </a:lnTo>
                        <a:lnTo>
                          <a:pt x="130" y="16"/>
                        </a:lnTo>
                        <a:lnTo>
                          <a:pt x="118" y="20"/>
                        </a:lnTo>
                        <a:lnTo>
                          <a:pt x="105" y="20"/>
                        </a:lnTo>
                        <a:lnTo>
                          <a:pt x="101" y="24"/>
                        </a:lnTo>
                        <a:lnTo>
                          <a:pt x="97" y="29"/>
                        </a:lnTo>
                        <a:lnTo>
                          <a:pt x="93" y="41"/>
                        </a:lnTo>
                        <a:lnTo>
                          <a:pt x="85" y="37"/>
                        </a:lnTo>
                        <a:lnTo>
                          <a:pt x="73" y="45"/>
                        </a:lnTo>
                        <a:lnTo>
                          <a:pt x="65" y="45"/>
                        </a:lnTo>
                        <a:lnTo>
                          <a:pt x="65" y="45"/>
                        </a:lnTo>
                        <a:lnTo>
                          <a:pt x="52" y="45"/>
                        </a:lnTo>
                        <a:lnTo>
                          <a:pt x="40" y="41"/>
                        </a:lnTo>
                        <a:lnTo>
                          <a:pt x="28" y="53"/>
                        </a:lnTo>
                        <a:lnTo>
                          <a:pt x="24" y="65"/>
                        </a:lnTo>
                        <a:lnTo>
                          <a:pt x="28" y="77"/>
                        </a:lnTo>
                        <a:lnTo>
                          <a:pt x="28" y="81"/>
                        </a:lnTo>
                        <a:lnTo>
                          <a:pt x="20" y="94"/>
                        </a:lnTo>
                        <a:lnTo>
                          <a:pt x="24" y="106"/>
                        </a:lnTo>
                        <a:lnTo>
                          <a:pt x="20" y="118"/>
                        </a:lnTo>
                        <a:lnTo>
                          <a:pt x="12" y="118"/>
                        </a:lnTo>
                        <a:lnTo>
                          <a:pt x="0" y="118"/>
                        </a:lnTo>
                        <a:lnTo>
                          <a:pt x="4" y="126"/>
                        </a:lnTo>
                        <a:lnTo>
                          <a:pt x="16" y="134"/>
                        </a:lnTo>
                        <a:lnTo>
                          <a:pt x="20" y="147"/>
                        </a:lnTo>
                        <a:lnTo>
                          <a:pt x="20" y="163"/>
                        </a:lnTo>
                        <a:lnTo>
                          <a:pt x="24" y="167"/>
                        </a:lnTo>
                        <a:lnTo>
                          <a:pt x="32" y="179"/>
                        </a:lnTo>
                        <a:lnTo>
                          <a:pt x="40" y="183"/>
                        </a:lnTo>
                        <a:lnTo>
                          <a:pt x="48" y="195"/>
                        </a:lnTo>
                        <a:lnTo>
                          <a:pt x="57" y="208"/>
                        </a:lnTo>
                        <a:lnTo>
                          <a:pt x="57" y="212"/>
                        </a:lnTo>
                        <a:lnTo>
                          <a:pt x="69" y="220"/>
                        </a:lnTo>
                        <a:lnTo>
                          <a:pt x="69" y="232"/>
                        </a:lnTo>
                        <a:lnTo>
                          <a:pt x="69" y="236"/>
                        </a:lnTo>
                        <a:lnTo>
                          <a:pt x="77" y="244"/>
                        </a:lnTo>
                        <a:lnTo>
                          <a:pt x="81" y="256"/>
                        </a:lnTo>
                        <a:lnTo>
                          <a:pt x="93" y="256"/>
                        </a:lnTo>
                        <a:lnTo>
                          <a:pt x="85" y="269"/>
                        </a:lnTo>
                        <a:lnTo>
                          <a:pt x="73" y="273"/>
                        </a:lnTo>
                        <a:lnTo>
                          <a:pt x="73" y="273"/>
                        </a:lnTo>
                        <a:lnTo>
                          <a:pt x="73" y="285"/>
                        </a:lnTo>
                        <a:lnTo>
                          <a:pt x="73" y="297"/>
                        </a:lnTo>
                        <a:lnTo>
                          <a:pt x="73" y="297"/>
                        </a:lnTo>
                        <a:lnTo>
                          <a:pt x="73" y="309"/>
                        </a:lnTo>
                        <a:lnTo>
                          <a:pt x="61" y="321"/>
                        </a:lnTo>
                        <a:lnTo>
                          <a:pt x="48" y="321"/>
                        </a:lnTo>
                        <a:lnTo>
                          <a:pt x="48" y="338"/>
                        </a:lnTo>
                        <a:lnTo>
                          <a:pt x="52" y="346"/>
                        </a:lnTo>
                        <a:lnTo>
                          <a:pt x="61" y="358"/>
                        </a:lnTo>
                        <a:lnTo>
                          <a:pt x="69" y="370"/>
                        </a:lnTo>
                        <a:lnTo>
                          <a:pt x="81" y="383"/>
                        </a:lnTo>
                        <a:lnTo>
                          <a:pt x="93" y="391"/>
                        </a:lnTo>
                        <a:lnTo>
                          <a:pt x="101" y="403"/>
                        </a:lnTo>
                        <a:lnTo>
                          <a:pt x="105" y="415"/>
                        </a:lnTo>
                        <a:lnTo>
                          <a:pt x="109" y="419"/>
                        </a:lnTo>
                        <a:lnTo>
                          <a:pt x="109" y="427"/>
                        </a:lnTo>
                        <a:lnTo>
                          <a:pt x="109" y="439"/>
                        </a:lnTo>
                        <a:lnTo>
                          <a:pt x="109" y="448"/>
                        </a:lnTo>
                        <a:lnTo>
                          <a:pt x="105" y="452"/>
                        </a:lnTo>
                        <a:lnTo>
                          <a:pt x="109" y="464"/>
                        </a:lnTo>
                        <a:lnTo>
                          <a:pt x="113" y="476"/>
                        </a:lnTo>
                        <a:lnTo>
                          <a:pt x="126" y="484"/>
                        </a:lnTo>
                        <a:lnTo>
                          <a:pt x="122" y="492"/>
                        </a:lnTo>
                        <a:lnTo>
                          <a:pt x="126" y="505"/>
                        </a:lnTo>
                        <a:lnTo>
                          <a:pt x="130" y="517"/>
                        </a:lnTo>
                        <a:lnTo>
                          <a:pt x="134" y="529"/>
                        </a:lnTo>
                        <a:lnTo>
                          <a:pt x="134" y="541"/>
                        </a:lnTo>
                        <a:lnTo>
                          <a:pt x="126" y="553"/>
                        </a:lnTo>
                        <a:lnTo>
                          <a:pt x="118" y="566"/>
                        </a:lnTo>
                        <a:lnTo>
                          <a:pt x="113" y="570"/>
                        </a:lnTo>
                        <a:lnTo>
                          <a:pt x="105" y="582"/>
                        </a:lnTo>
                        <a:lnTo>
                          <a:pt x="97" y="586"/>
                        </a:lnTo>
                        <a:lnTo>
                          <a:pt x="89" y="598"/>
                        </a:lnTo>
                        <a:lnTo>
                          <a:pt x="85" y="598"/>
                        </a:lnTo>
                        <a:lnTo>
                          <a:pt x="85" y="610"/>
                        </a:lnTo>
                        <a:lnTo>
                          <a:pt x="81" y="623"/>
                        </a:lnTo>
                        <a:lnTo>
                          <a:pt x="81" y="631"/>
                        </a:lnTo>
                        <a:lnTo>
                          <a:pt x="73" y="643"/>
                        </a:lnTo>
                        <a:lnTo>
                          <a:pt x="73" y="647"/>
                        </a:lnTo>
                        <a:lnTo>
                          <a:pt x="73" y="659"/>
                        </a:lnTo>
                        <a:lnTo>
                          <a:pt x="65" y="671"/>
                        </a:lnTo>
                        <a:lnTo>
                          <a:pt x="61" y="684"/>
                        </a:lnTo>
                        <a:lnTo>
                          <a:pt x="61" y="688"/>
                        </a:lnTo>
                        <a:lnTo>
                          <a:pt x="61" y="700"/>
                        </a:lnTo>
                        <a:lnTo>
                          <a:pt x="57" y="708"/>
                        </a:lnTo>
                        <a:lnTo>
                          <a:pt x="52" y="724"/>
                        </a:lnTo>
                        <a:lnTo>
                          <a:pt x="48" y="736"/>
                        </a:lnTo>
                        <a:lnTo>
                          <a:pt x="52" y="745"/>
                        </a:lnTo>
                        <a:lnTo>
                          <a:pt x="65" y="745"/>
                        </a:lnTo>
                        <a:lnTo>
                          <a:pt x="77" y="745"/>
                        </a:lnTo>
                        <a:lnTo>
                          <a:pt x="81" y="753"/>
                        </a:lnTo>
                        <a:lnTo>
                          <a:pt x="93" y="761"/>
                        </a:lnTo>
                        <a:lnTo>
                          <a:pt x="101" y="773"/>
                        </a:lnTo>
                        <a:lnTo>
                          <a:pt x="101" y="785"/>
                        </a:lnTo>
                        <a:lnTo>
                          <a:pt x="113" y="785"/>
                        </a:lnTo>
                        <a:lnTo>
                          <a:pt x="118" y="798"/>
                        </a:lnTo>
                        <a:lnTo>
                          <a:pt x="130" y="802"/>
                        </a:lnTo>
                        <a:lnTo>
                          <a:pt x="134" y="806"/>
                        </a:lnTo>
                        <a:lnTo>
                          <a:pt x="138" y="818"/>
                        </a:lnTo>
                        <a:lnTo>
                          <a:pt x="142" y="818"/>
                        </a:lnTo>
                        <a:lnTo>
                          <a:pt x="142" y="830"/>
                        </a:lnTo>
                        <a:lnTo>
                          <a:pt x="150" y="838"/>
                        </a:lnTo>
                        <a:lnTo>
                          <a:pt x="158" y="850"/>
                        </a:lnTo>
                        <a:lnTo>
                          <a:pt x="166" y="863"/>
                        </a:lnTo>
                        <a:lnTo>
                          <a:pt x="166" y="850"/>
                        </a:lnTo>
                        <a:lnTo>
                          <a:pt x="170" y="842"/>
                        </a:lnTo>
                        <a:lnTo>
                          <a:pt x="175" y="846"/>
                        </a:lnTo>
                        <a:lnTo>
                          <a:pt x="179" y="854"/>
                        </a:lnTo>
                        <a:lnTo>
                          <a:pt x="183" y="854"/>
                        </a:lnTo>
                        <a:lnTo>
                          <a:pt x="195" y="859"/>
                        </a:lnTo>
                        <a:lnTo>
                          <a:pt x="203" y="859"/>
                        </a:lnTo>
                        <a:lnTo>
                          <a:pt x="211" y="867"/>
                        </a:lnTo>
                        <a:lnTo>
                          <a:pt x="219" y="871"/>
                        </a:lnTo>
                        <a:lnTo>
                          <a:pt x="223" y="883"/>
                        </a:lnTo>
                        <a:lnTo>
                          <a:pt x="219" y="895"/>
                        </a:lnTo>
                        <a:lnTo>
                          <a:pt x="219" y="899"/>
                        </a:lnTo>
                        <a:lnTo>
                          <a:pt x="219" y="903"/>
                        </a:lnTo>
                        <a:lnTo>
                          <a:pt x="231" y="907"/>
                        </a:lnTo>
                        <a:lnTo>
                          <a:pt x="244" y="895"/>
                        </a:lnTo>
                        <a:lnTo>
                          <a:pt x="248" y="895"/>
                        </a:lnTo>
                        <a:lnTo>
                          <a:pt x="260" y="899"/>
                        </a:lnTo>
                        <a:lnTo>
                          <a:pt x="272" y="899"/>
                        </a:lnTo>
                        <a:lnTo>
                          <a:pt x="272" y="895"/>
                        </a:lnTo>
                        <a:lnTo>
                          <a:pt x="276" y="887"/>
                        </a:lnTo>
                        <a:lnTo>
                          <a:pt x="284" y="875"/>
                        </a:lnTo>
                        <a:lnTo>
                          <a:pt x="284" y="871"/>
                        </a:lnTo>
                        <a:lnTo>
                          <a:pt x="272" y="863"/>
                        </a:lnTo>
                        <a:lnTo>
                          <a:pt x="260" y="850"/>
                        </a:lnTo>
                        <a:lnTo>
                          <a:pt x="252" y="838"/>
                        </a:lnTo>
                        <a:lnTo>
                          <a:pt x="244" y="830"/>
                        </a:lnTo>
                        <a:lnTo>
                          <a:pt x="236" y="834"/>
                        </a:lnTo>
                        <a:lnTo>
                          <a:pt x="223" y="834"/>
                        </a:lnTo>
                        <a:lnTo>
                          <a:pt x="211" y="830"/>
                        </a:lnTo>
                        <a:lnTo>
                          <a:pt x="199" y="822"/>
                        </a:lnTo>
                        <a:lnTo>
                          <a:pt x="187" y="818"/>
                        </a:lnTo>
                        <a:lnTo>
                          <a:pt x="179" y="806"/>
                        </a:lnTo>
                        <a:lnTo>
                          <a:pt x="170" y="798"/>
                        </a:lnTo>
                        <a:lnTo>
                          <a:pt x="166" y="785"/>
                        </a:lnTo>
                        <a:lnTo>
                          <a:pt x="170" y="777"/>
                        </a:lnTo>
                        <a:lnTo>
                          <a:pt x="175" y="789"/>
                        </a:lnTo>
                        <a:lnTo>
                          <a:pt x="183" y="806"/>
                        </a:lnTo>
                        <a:lnTo>
                          <a:pt x="183" y="789"/>
                        </a:lnTo>
                        <a:lnTo>
                          <a:pt x="179" y="777"/>
                        </a:lnTo>
                        <a:lnTo>
                          <a:pt x="179" y="769"/>
                        </a:lnTo>
                        <a:lnTo>
                          <a:pt x="175" y="757"/>
                        </a:lnTo>
                        <a:lnTo>
                          <a:pt x="175" y="745"/>
                        </a:lnTo>
                        <a:lnTo>
                          <a:pt x="166" y="732"/>
                        </a:lnTo>
                        <a:lnTo>
                          <a:pt x="166" y="741"/>
                        </a:lnTo>
                        <a:lnTo>
                          <a:pt x="158" y="732"/>
                        </a:lnTo>
                        <a:lnTo>
                          <a:pt x="154" y="720"/>
                        </a:lnTo>
                        <a:lnTo>
                          <a:pt x="154" y="708"/>
                        </a:lnTo>
                        <a:lnTo>
                          <a:pt x="150" y="696"/>
                        </a:lnTo>
                        <a:lnTo>
                          <a:pt x="142" y="684"/>
                        </a:lnTo>
                        <a:lnTo>
                          <a:pt x="134" y="688"/>
                        </a:lnTo>
                        <a:lnTo>
                          <a:pt x="122" y="692"/>
                        </a:lnTo>
                        <a:lnTo>
                          <a:pt x="113" y="680"/>
                        </a:lnTo>
                        <a:lnTo>
                          <a:pt x="109" y="667"/>
                        </a:lnTo>
                        <a:lnTo>
                          <a:pt x="105" y="659"/>
                        </a:lnTo>
                        <a:lnTo>
                          <a:pt x="105" y="643"/>
                        </a:lnTo>
                        <a:lnTo>
                          <a:pt x="105" y="643"/>
                        </a:lnTo>
                        <a:lnTo>
                          <a:pt x="109" y="631"/>
                        </a:lnTo>
                        <a:lnTo>
                          <a:pt x="113" y="618"/>
                        </a:lnTo>
                        <a:lnTo>
                          <a:pt x="113" y="606"/>
                        </a:lnTo>
                        <a:lnTo>
                          <a:pt x="122" y="598"/>
                        </a:lnTo>
                        <a:lnTo>
                          <a:pt x="126" y="582"/>
                        </a:lnTo>
                        <a:lnTo>
                          <a:pt x="126" y="582"/>
                        </a:lnTo>
                        <a:lnTo>
                          <a:pt x="130" y="570"/>
                        </a:lnTo>
                        <a:lnTo>
                          <a:pt x="134" y="557"/>
                        </a:lnTo>
                        <a:lnTo>
                          <a:pt x="138" y="545"/>
                        </a:lnTo>
                        <a:lnTo>
                          <a:pt x="146" y="537"/>
                        </a:lnTo>
                        <a:lnTo>
                          <a:pt x="150" y="525"/>
                        </a:lnTo>
                        <a:lnTo>
                          <a:pt x="158" y="513"/>
                        </a:lnTo>
                        <a:lnTo>
                          <a:pt x="158" y="496"/>
                        </a:lnTo>
                        <a:lnTo>
                          <a:pt x="154" y="484"/>
                        </a:lnTo>
                        <a:lnTo>
                          <a:pt x="154" y="484"/>
                        </a:lnTo>
                        <a:lnTo>
                          <a:pt x="158" y="472"/>
                        </a:lnTo>
                        <a:lnTo>
                          <a:pt x="162" y="460"/>
                        </a:lnTo>
                        <a:lnTo>
                          <a:pt x="158" y="448"/>
                        </a:lnTo>
                        <a:lnTo>
                          <a:pt x="154" y="444"/>
                        </a:lnTo>
                        <a:lnTo>
                          <a:pt x="158" y="439"/>
                        </a:lnTo>
                        <a:lnTo>
                          <a:pt x="158" y="439"/>
                        </a:lnTo>
                        <a:lnTo>
                          <a:pt x="162" y="435"/>
                        </a:lnTo>
                        <a:lnTo>
                          <a:pt x="175" y="427"/>
                        </a:lnTo>
                        <a:lnTo>
                          <a:pt x="183" y="431"/>
                        </a:lnTo>
                        <a:lnTo>
                          <a:pt x="187" y="431"/>
                        </a:lnTo>
                        <a:lnTo>
                          <a:pt x="191" y="423"/>
                        </a:lnTo>
                        <a:lnTo>
                          <a:pt x="207" y="431"/>
                        </a:lnTo>
                        <a:lnTo>
                          <a:pt x="207" y="431"/>
                        </a:lnTo>
                        <a:lnTo>
                          <a:pt x="207" y="431"/>
                        </a:lnTo>
                        <a:lnTo>
                          <a:pt x="219" y="431"/>
                        </a:lnTo>
                        <a:lnTo>
                          <a:pt x="215" y="431"/>
                        </a:lnTo>
                        <a:lnTo>
                          <a:pt x="211" y="444"/>
                        </a:lnTo>
                        <a:lnTo>
                          <a:pt x="211" y="452"/>
                        </a:lnTo>
                        <a:lnTo>
                          <a:pt x="211" y="464"/>
                        </a:lnTo>
                        <a:lnTo>
                          <a:pt x="211" y="476"/>
                        </a:lnTo>
                        <a:lnTo>
                          <a:pt x="215" y="484"/>
                        </a:lnTo>
                        <a:lnTo>
                          <a:pt x="227" y="480"/>
                        </a:lnTo>
                        <a:lnTo>
                          <a:pt x="231" y="480"/>
                        </a:lnTo>
                        <a:lnTo>
                          <a:pt x="244" y="484"/>
                        </a:lnTo>
                        <a:lnTo>
                          <a:pt x="256" y="480"/>
                        </a:lnTo>
                        <a:lnTo>
                          <a:pt x="264" y="480"/>
                        </a:lnTo>
                        <a:lnTo>
                          <a:pt x="276" y="484"/>
                        </a:lnTo>
                        <a:lnTo>
                          <a:pt x="280" y="492"/>
                        </a:lnTo>
                        <a:lnTo>
                          <a:pt x="284" y="492"/>
                        </a:lnTo>
                        <a:lnTo>
                          <a:pt x="293" y="505"/>
                        </a:lnTo>
                        <a:lnTo>
                          <a:pt x="301" y="501"/>
                        </a:lnTo>
                        <a:lnTo>
                          <a:pt x="301" y="513"/>
                        </a:lnTo>
                        <a:lnTo>
                          <a:pt x="313" y="509"/>
                        </a:lnTo>
                        <a:lnTo>
                          <a:pt x="325" y="521"/>
                        </a:lnTo>
                        <a:lnTo>
                          <a:pt x="325" y="521"/>
                        </a:lnTo>
                        <a:lnTo>
                          <a:pt x="329" y="533"/>
                        </a:lnTo>
                        <a:lnTo>
                          <a:pt x="329" y="533"/>
                        </a:lnTo>
                        <a:lnTo>
                          <a:pt x="329" y="533"/>
                        </a:lnTo>
                        <a:lnTo>
                          <a:pt x="325" y="5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73" name="Freeform 804">
                    <a:extLst>
                      <a:ext uri="{FF2B5EF4-FFF2-40B4-BE49-F238E27FC236}">
                        <a16:creationId xmlns:a16="http://schemas.microsoft.com/office/drawing/2014/main" id="{A0D2F10E-C082-4B74-AEE3-BC93CF838733}"/>
                      </a:ext>
                    </a:extLst>
                  </p:cNvPr>
                  <p:cNvSpPr>
                    <a:spLocks/>
                  </p:cNvSpPr>
                  <p:nvPr/>
                </p:nvSpPr>
                <p:spPr bwMode="gray">
                  <a:xfrm>
                    <a:off x="16631" y="10109"/>
                    <a:ext cx="4" cy="12"/>
                  </a:xfrm>
                  <a:custGeom>
                    <a:avLst/>
                    <a:gdLst>
                      <a:gd name="T0" fmla="*/ 0 w 4"/>
                      <a:gd name="T1" fmla="*/ 12 h 12"/>
                      <a:gd name="T2" fmla="*/ 4 w 4"/>
                      <a:gd name="T3" fmla="*/ 0 h 12"/>
                      <a:gd name="T4" fmla="*/ 0 w 4"/>
                      <a:gd name="T5" fmla="*/ 0 h 12"/>
                      <a:gd name="T6" fmla="*/ 0 w 4"/>
                      <a:gd name="T7" fmla="*/ 12 h 12"/>
                    </a:gdLst>
                    <a:ahLst/>
                    <a:cxnLst>
                      <a:cxn ang="0">
                        <a:pos x="T0" y="T1"/>
                      </a:cxn>
                      <a:cxn ang="0">
                        <a:pos x="T2" y="T3"/>
                      </a:cxn>
                      <a:cxn ang="0">
                        <a:pos x="T4" y="T5"/>
                      </a:cxn>
                      <a:cxn ang="0">
                        <a:pos x="T6" y="T7"/>
                      </a:cxn>
                    </a:cxnLst>
                    <a:rect l="0" t="0" r="r" b="b"/>
                    <a:pathLst>
                      <a:path w="4" h="12">
                        <a:moveTo>
                          <a:pt x="0" y="12"/>
                        </a:moveTo>
                        <a:lnTo>
                          <a:pt x="4" y="0"/>
                        </a:lnTo>
                        <a:lnTo>
                          <a:pt x="0"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74" name="Freeform 805">
                    <a:extLst>
                      <a:ext uri="{FF2B5EF4-FFF2-40B4-BE49-F238E27FC236}">
                        <a16:creationId xmlns:a16="http://schemas.microsoft.com/office/drawing/2014/main" id="{FB300C9B-19E1-4A03-8AE2-BF34A8AEED6C}"/>
                      </a:ext>
                    </a:extLst>
                  </p:cNvPr>
                  <p:cNvSpPr>
                    <a:spLocks/>
                  </p:cNvSpPr>
                  <p:nvPr/>
                </p:nvSpPr>
                <p:spPr bwMode="gray">
                  <a:xfrm>
                    <a:off x="16537" y="10003"/>
                    <a:ext cx="9" cy="24"/>
                  </a:xfrm>
                  <a:custGeom>
                    <a:avLst/>
                    <a:gdLst>
                      <a:gd name="T0" fmla="*/ 5 w 9"/>
                      <a:gd name="T1" fmla="*/ 4 h 24"/>
                      <a:gd name="T2" fmla="*/ 5 w 9"/>
                      <a:gd name="T3" fmla="*/ 0 h 24"/>
                      <a:gd name="T4" fmla="*/ 5 w 9"/>
                      <a:gd name="T5" fmla="*/ 4 h 24"/>
                      <a:gd name="T6" fmla="*/ 0 w 9"/>
                      <a:gd name="T7" fmla="*/ 16 h 24"/>
                      <a:gd name="T8" fmla="*/ 5 w 9"/>
                      <a:gd name="T9" fmla="*/ 24 h 24"/>
                      <a:gd name="T10" fmla="*/ 9 w 9"/>
                      <a:gd name="T11" fmla="*/ 16 h 24"/>
                      <a:gd name="T12" fmla="*/ 5 w 9"/>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9" h="24">
                        <a:moveTo>
                          <a:pt x="5" y="4"/>
                        </a:moveTo>
                        <a:lnTo>
                          <a:pt x="5" y="0"/>
                        </a:lnTo>
                        <a:lnTo>
                          <a:pt x="5" y="4"/>
                        </a:lnTo>
                        <a:lnTo>
                          <a:pt x="0" y="16"/>
                        </a:lnTo>
                        <a:lnTo>
                          <a:pt x="5" y="24"/>
                        </a:lnTo>
                        <a:lnTo>
                          <a:pt x="9" y="16"/>
                        </a:lnTo>
                        <a:lnTo>
                          <a:pt x="5"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934" name="Group 806">
                  <a:extLst>
                    <a:ext uri="{FF2B5EF4-FFF2-40B4-BE49-F238E27FC236}">
                      <a16:creationId xmlns:a16="http://schemas.microsoft.com/office/drawing/2014/main" id="{47CE3D24-D956-4F83-9C3A-492B8DD99B75}"/>
                    </a:ext>
                  </a:extLst>
                </p:cNvPr>
                <p:cNvGrpSpPr>
                  <a:grpSpLocks/>
                </p:cNvGrpSpPr>
                <p:nvPr/>
              </p:nvGrpSpPr>
              <p:grpSpPr bwMode="auto">
                <a:xfrm>
                  <a:off x="16171" y="8729"/>
                  <a:ext cx="541" cy="1164"/>
                  <a:chOff x="16171" y="8729"/>
                  <a:chExt cx="541" cy="1164"/>
                </a:xfrm>
                <a:grpFill/>
              </p:grpSpPr>
              <p:grpSp>
                <p:nvGrpSpPr>
                  <p:cNvPr id="1064" name="Group 807">
                    <a:extLst>
                      <a:ext uri="{FF2B5EF4-FFF2-40B4-BE49-F238E27FC236}">
                        <a16:creationId xmlns:a16="http://schemas.microsoft.com/office/drawing/2014/main" id="{B62F6C0E-1F29-4768-B12C-5EC0C144BBFF}"/>
                      </a:ext>
                    </a:extLst>
                  </p:cNvPr>
                  <p:cNvGrpSpPr>
                    <a:grpSpLocks/>
                  </p:cNvGrpSpPr>
                  <p:nvPr/>
                </p:nvGrpSpPr>
                <p:grpSpPr bwMode="auto">
                  <a:xfrm>
                    <a:off x="16171" y="8729"/>
                    <a:ext cx="541" cy="1164"/>
                    <a:chOff x="16171" y="8729"/>
                    <a:chExt cx="541" cy="1164"/>
                  </a:xfrm>
                  <a:grpFill/>
                </p:grpSpPr>
                <p:sp>
                  <p:nvSpPr>
                    <p:cNvPr id="1067" name="Freeform 808">
                      <a:extLst>
                        <a:ext uri="{FF2B5EF4-FFF2-40B4-BE49-F238E27FC236}">
                          <a16:creationId xmlns:a16="http://schemas.microsoft.com/office/drawing/2014/main" id="{5841ED0D-655C-40C4-B4BA-E68E85674961}"/>
                        </a:ext>
                      </a:extLst>
                    </p:cNvPr>
                    <p:cNvSpPr>
                      <a:spLocks/>
                    </p:cNvSpPr>
                    <p:nvPr/>
                  </p:nvSpPr>
                  <p:spPr bwMode="gray">
                    <a:xfrm>
                      <a:off x="16171" y="8729"/>
                      <a:ext cx="541" cy="1164"/>
                    </a:xfrm>
                    <a:custGeom>
                      <a:avLst/>
                      <a:gdLst>
                        <a:gd name="T0" fmla="*/ 440 w 541"/>
                        <a:gd name="T1" fmla="*/ 1074 h 1164"/>
                        <a:gd name="T2" fmla="*/ 427 w 541"/>
                        <a:gd name="T3" fmla="*/ 997 h 1164"/>
                        <a:gd name="T4" fmla="*/ 419 w 541"/>
                        <a:gd name="T5" fmla="*/ 936 h 1164"/>
                        <a:gd name="T6" fmla="*/ 362 w 541"/>
                        <a:gd name="T7" fmla="*/ 859 h 1164"/>
                        <a:gd name="T8" fmla="*/ 387 w 541"/>
                        <a:gd name="T9" fmla="*/ 794 h 1164"/>
                        <a:gd name="T10" fmla="*/ 383 w 541"/>
                        <a:gd name="T11" fmla="*/ 753 h 1164"/>
                        <a:gd name="T12" fmla="*/ 338 w 541"/>
                        <a:gd name="T13" fmla="*/ 688 h 1164"/>
                        <a:gd name="T14" fmla="*/ 314 w 541"/>
                        <a:gd name="T15" fmla="*/ 635 h 1164"/>
                        <a:gd name="T16" fmla="*/ 342 w 541"/>
                        <a:gd name="T17" fmla="*/ 598 h 1164"/>
                        <a:gd name="T18" fmla="*/ 387 w 541"/>
                        <a:gd name="T19" fmla="*/ 566 h 1164"/>
                        <a:gd name="T20" fmla="*/ 444 w 541"/>
                        <a:gd name="T21" fmla="*/ 537 h 1164"/>
                        <a:gd name="T22" fmla="*/ 476 w 541"/>
                        <a:gd name="T23" fmla="*/ 525 h 1164"/>
                        <a:gd name="T24" fmla="*/ 505 w 541"/>
                        <a:gd name="T25" fmla="*/ 484 h 1164"/>
                        <a:gd name="T26" fmla="*/ 541 w 541"/>
                        <a:gd name="T27" fmla="*/ 436 h 1164"/>
                        <a:gd name="T28" fmla="*/ 484 w 541"/>
                        <a:gd name="T29" fmla="*/ 456 h 1164"/>
                        <a:gd name="T30" fmla="*/ 456 w 541"/>
                        <a:gd name="T31" fmla="*/ 415 h 1164"/>
                        <a:gd name="T32" fmla="*/ 432 w 541"/>
                        <a:gd name="T33" fmla="*/ 379 h 1164"/>
                        <a:gd name="T34" fmla="*/ 411 w 541"/>
                        <a:gd name="T35" fmla="*/ 346 h 1164"/>
                        <a:gd name="T36" fmla="*/ 399 w 541"/>
                        <a:gd name="T37" fmla="*/ 293 h 1164"/>
                        <a:gd name="T38" fmla="*/ 350 w 541"/>
                        <a:gd name="T39" fmla="*/ 293 h 1164"/>
                        <a:gd name="T40" fmla="*/ 326 w 541"/>
                        <a:gd name="T41" fmla="*/ 257 h 1164"/>
                        <a:gd name="T42" fmla="*/ 358 w 541"/>
                        <a:gd name="T43" fmla="*/ 204 h 1164"/>
                        <a:gd name="T44" fmla="*/ 395 w 541"/>
                        <a:gd name="T45" fmla="*/ 175 h 1164"/>
                        <a:gd name="T46" fmla="*/ 395 w 541"/>
                        <a:gd name="T47" fmla="*/ 102 h 1164"/>
                        <a:gd name="T48" fmla="*/ 358 w 541"/>
                        <a:gd name="T49" fmla="*/ 45 h 1164"/>
                        <a:gd name="T50" fmla="*/ 309 w 541"/>
                        <a:gd name="T51" fmla="*/ 21 h 1164"/>
                        <a:gd name="T52" fmla="*/ 289 w 541"/>
                        <a:gd name="T53" fmla="*/ 78 h 1164"/>
                        <a:gd name="T54" fmla="*/ 273 w 541"/>
                        <a:gd name="T55" fmla="*/ 78 h 1164"/>
                        <a:gd name="T56" fmla="*/ 196 w 541"/>
                        <a:gd name="T57" fmla="*/ 118 h 1164"/>
                        <a:gd name="T58" fmla="*/ 171 w 541"/>
                        <a:gd name="T59" fmla="*/ 175 h 1164"/>
                        <a:gd name="T60" fmla="*/ 155 w 541"/>
                        <a:gd name="T61" fmla="*/ 228 h 1164"/>
                        <a:gd name="T62" fmla="*/ 122 w 541"/>
                        <a:gd name="T63" fmla="*/ 293 h 1164"/>
                        <a:gd name="T64" fmla="*/ 94 w 541"/>
                        <a:gd name="T65" fmla="*/ 293 h 1164"/>
                        <a:gd name="T66" fmla="*/ 73 w 541"/>
                        <a:gd name="T67" fmla="*/ 326 h 1164"/>
                        <a:gd name="T68" fmla="*/ 57 w 541"/>
                        <a:gd name="T69" fmla="*/ 358 h 1164"/>
                        <a:gd name="T70" fmla="*/ 41 w 541"/>
                        <a:gd name="T71" fmla="*/ 415 h 1164"/>
                        <a:gd name="T72" fmla="*/ 29 w 541"/>
                        <a:gd name="T73" fmla="*/ 464 h 1164"/>
                        <a:gd name="T74" fmla="*/ 8 w 541"/>
                        <a:gd name="T75" fmla="*/ 493 h 1164"/>
                        <a:gd name="T76" fmla="*/ 41 w 541"/>
                        <a:gd name="T77" fmla="*/ 525 h 1164"/>
                        <a:gd name="T78" fmla="*/ 53 w 541"/>
                        <a:gd name="T79" fmla="*/ 525 h 1164"/>
                        <a:gd name="T80" fmla="*/ 57 w 541"/>
                        <a:gd name="T81" fmla="*/ 558 h 1164"/>
                        <a:gd name="T82" fmla="*/ 73 w 541"/>
                        <a:gd name="T83" fmla="*/ 545 h 1164"/>
                        <a:gd name="T84" fmla="*/ 106 w 541"/>
                        <a:gd name="T85" fmla="*/ 586 h 1164"/>
                        <a:gd name="T86" fmla="*/ 110 w 541"/>
                        <a:gd name="T87" fmla="*/ 611 h 1164"/>
                        <a:gd name="T88" fmla="*/ 139 w 541"/>
                        <a:gd name="T89" fmla="*/ 684 h 1164"/>
                        <a:gd name="T90" fmla="*/ 130 w 541"/>
                        <a:gd name="T91" fmla="*/ 757 h 1164"/>
                        <a:gd name="T92" fmla="*/ 151 w 541"/>
                        <a:gd name="T93" fmla="*/ 765 h 1164"/>
                        <a:gd name="T94" fmla="*/ 151 w 541"/>
                        <a:gd name="T95" fmla="*/ 798 h 1164"/>
                        <a:gd name="T96" fmla="*/ 175 w 541"/>
                        <a:gd name="T97" fmla="*/ 798 h 1164"/>
                        <a:gd name="T98" fmla="*/ 187 w 541"/>
                        <a:gd name="T99" fmla="*/ 790 h 1164"/>
                        <a:gd name="T100" fmla="*/ 216 w 541"/>
                        <a:gd name="T101" fmla="*/ 790 h 1164"/>
                        <a:gd name="T102" fmla="*/ 240 w 541"/>
                        <a:gd name="T103" fmla="*/ 753 h 1164"/>
                        <a:gd name="T104" fmla="*/ 269 w 541"/>
                        <a:gd name="T105" fmla="*/ 761 h 1164"/>
                        <a:gd name="T106" fmla="*/ 293 w 541"/>
                        <a:gd name="T107" fmla="*/ 716 h 1164"/>
                        <a:gd name="T108" fmla="*/ 330 w 541"/>
                        <a:gd name="T109" fmla="*/ 761 h 1164"/>
                        <a:gd name="T110" fmla="*/ 334 w 541"/>
                        <a:gd name="T111" fmla="*/ 814 h 1164"/>
                        <a:gd name="T112" fmla="*/ 350 w 541"/>
                        <a:gd name="T113" fmla="*/ 875 h 1164"/>
                        <a:gd name="T114" fmla="*/ 362 w 541"/>
                        <a:gd name="T115" fmla="*/ 928 h 1164"/>
                        <a:gd name="T116" fmla="*/ 379 w 541"/>
                        <a:gd name="T117" fmla="*/ 965 h 1164"/>
                        <a:gd name="T118" fmla="*/ 395 w 541"/>
                        <a:gd name="T119" fmla="*/ 1022 h 1164"/>
                        <a:gd name="T120" fmla="*/ 399 w 541"/>
                        <a:gd name="T121" fmla="*/ 1054 h 1164"/>
                        <a:gd name="T122" fmla="*/ 379 w 541"/>
                        <a:gd name="T123" fmla="*/ 1131 h 1164"/>
                        <a:gd name="T124" fmla="*/ 395 w 541"/>
                        <a:gd name="T125" fmla="*/ 114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 h="1164">
                          <a:moveTo>
                            <a:pt x="399" y="1119"/>
                          </a:moveTo>
                          <a:lnTo>
                            <a:pt x="403" y="1119"/>
                          </a:lnTo>
                          <a:lnTo>
                            <a:pt x="411" y="1107"/>
                          </a:lnTo>
                          <a:lnTo>
                            <a:pt x="419" y="1103"/>
                          </a:lnTo>
                          <a:lnTo>
                            <a:pt x="427" y="1091"/>
                          </a:lnTo>
                          <a:lnTo>
                            <a:pt x="432" y="1087"/>
                          </a:lnTo>
                          <a:lnTo>
                            <a:pt x="440" y="1074"/>
                          </a:lnTo>
                          <a:lnTo>
                            <a:pt x="448" y="1062"/>
                          </a:lnTo>
                          <a:lnTo>
                            <a:pt x="448" y="1050"/>
                          </a:lnTo>
                          <a:lnTo>
                            <a:pt x="444" y="1038"/>
                          </a:lnTo>
                          <a:lnTo>
                            <a:pt x="440" y="1026"/>
                          </a:lnTo>
                          <a:lnTo>
                            <a:pt x="436" y="1013"/>
                          </a:lnTo>
                          <a:lnTo>
                            <a:pt x="440" y="1005"/>
                          </a:lnTo>
                          <a:lnTo>
                            <a:pt x="427" y="997"/>
                          </a:lnTo>
                          <a:lnTo>
                            <a:pt x="423" y="985"/>
                          </a:lnTo>
                          <a:lnTo>
                            <a:pt x="419" y="973"/>
                          </a:lnTo>
                          <a:lnTo>
                            <a:pt x="423" y="969"/>
                          </a:lnTo>
                          <a:lnTo>
                            <a:pt x="423" y="960"/>
                          </a:lnTo>
                          <a:lnTo>
                            <a:pt x="423" y="948"/>
                          </a:lnTo>
                          <a:lnTo>
                            <a:pt x="423" y="940"/>
                          </a:lnTo>
                          <a:lnTo>
                            <a:pt x="419" y="936"/>
                          </a:lnTo>
                          <a:lnTo>
                            <a:pt x="415" y="924"/>
                          </a:lnTo>
                          <a:lnTo>
                            <a:pt x="407" y="912"/>
                          </a:lnTo>
                          <a:lnTo>
                            <a:pt x="395" y="904"/>
                          </a:lnTo>
                          <a:lnTo>
                            <a:pt x="383" y="891"/>
                          </a:lnTo>
                          <a:lnTo>
                            <a:pt x="375" y="879"/>
                          </a:lnTo>
                          <a:lnTo>
                            <a:pt x="366" y="867"/>
                          </a:lnTo>
                          <a:lnTo>
                            <a:pt x="362" y="859"/>
                          </a:lnTo>
                          <a:lnTo>
                            <a:pt x="362" y="842"/>
                          </a:lnTo>
                          <a:lnTo>
                            <a:pt x="375" y="842"/>
                          </a:lnTo>
                          <a:lnTo>
                            <a:pt x="387" y="830"/>
                          </a:lnTo>
                          <a:lnTo>
                            <a:pt x="387" y="818"/>
                          </a:lnTo>
                          <a:lnTo>
                            <a:pt x="387" y="818"/>
                          </a:lnTo>
                          <a:lnTo>
                            <a:pt x="387" y="806"/>
                          </a:lnTo>
                          <a:lnTo>
                            <a:pt x="387" y="794"/>
                          </a:lnTo>
                          <a:lnTo>
                            <a:pt x="387" y="794"/>
                          </a:lnTo>
                          <a:lnTo>
                            <a:pt x="399" y="790"/>
                          </a:lnTo>
                          <a:lnTo>
                            <a:pt x="407" y="777"/>
                          </a:lnTo>
                          <a:lnTo>
                            <a:pt x="395" y="777"/>
                          </a:lnTo>
                          <a:lnTo>
                            <a:pt x="391" y="765"/>
                          </a:lnTo>
                          <a:lnTo>
                            <a:pt x="383" y="757"/>
                          </a:lnTo>
                          <a:lnTo>
                            <a:pt x="383" y="753"/>
                          </a:lnTo>
                          <a:lnTo>
                            <a:pt x="383" y="741"/>
                          </a:lnTo>
                          <a:lnTo>
                            <a:pt x="371" y="733"/>
                          </a:lnTo>
                          <a:lnTo>
                            <a:pt x="371" y="729"/>
                          </a:lnTo>
                          <a:lnTo>
                            <a:pt x="362" y="716"/>
                          </a:lnTo>
                          <a:lnTo>
                            <a:pt x="354" y="704"/>
                          </a:lnTo>
                          <a:lnTo>
                            <a:pt x="346" y="700"/>
                          </a:lnTo>
                          <a:lnTo>
                            <a:pt x="338" y="688"/>
                          </a:lnTo>
                          <a:lnTo>
                            <a:pt x="334" y="684"/>
                          </a:lnTo>
                          <a:lnTo>
                            <a:pt x="334" y="668"/>
                          </a:lnTo>
                          <a:lnTo>
                            <a:pt x="330" y="655"/>
                          </a:lnTo>
                          <a:lnTo>
                            <a:pt x="318" y="647"/>
                          </a:lnTo>
                          <a:lnTo>
                            <a:pt x="314" y="639"/>
                          </a:lnTo>
                          <a:lnTo>
                            <a:pt x="314" y="639"/>
                          </a:lnTo>
                          <a:lnTo>
                            <a:pt x="314" y="635"/>
                          </a:lnTo>
                          <a:lnTo>
                            <a:pt x="314" y="639"/>
                          </a:lnTo>
                          <a:lnTo>
                            <a:pt x="326" y="639"/>
                          </a:lnTo>
                          <a:lnTo>
                            <a:pt x="334" y="639"/>
                          </a:lnTo>
                          <a:lnTo>
                            <a:pt x="338" y="627"/>
                          </a:lnTo>
                          <a:lnTo>
                            <a:pt x="334" y="615"/>
                          </a:lnTo>
                          <a:lnTo>
                            <a:pt x="342" y="602"/>
                          </a:lnTo>
                          <a:lnTo>
                            <a:pt x="342" y="598"/>
                          </a:lnTo>
                          <a:lnTo>
                            <a:pt x="338" y="586"/>
                          </a:lnTo>
                          <a:lnTo>
                            <a:pt x="342" y="574"/>
                          </a:lnTo>
                          <a:lnTo>
                            <a:pt x="354" y="562"/>
                          </a:lnTo>
                          <a:lnTo>
                            <a:pt x="366" y="566"/>
                          </a:lnTo>
                          <a:lnTo>
                            <a:pt x="379" y="566"/>
                          </a:lnTo>
                          <a:lnTo>
                            <a:pt x="379" y="566"/>
                          </a:lnTo>
                          <a:lnTo>
                            <a:pt x="387" y="566"/>
                          </a:lnTo>
                          <a:lnTo>
                            <a:pt x="399" y="558"/>
                          </a:lnTo>
                          <a:lnTo>
                            <a:pt x="407" y="562"/>
                          </a:lnTo>
                          <a:lnTo>
                            <a:pt x="411" y="550"/>
                          </a:lnTo>
                          <a:lnTo>
                            <a:pt x="415" y="545"/>
                          </a:lnTo>
                          <a:lnTo>
                            <a:pt x="419" y="541"/>
                          </a:lnTo>
                          <a:lnTo>
                            <a:pt x="432" y="541"/>
                          </a:lnTo>
                          <a:lnTo>
                            <a:pt x="444" y="537"/>
                          </a:lnTo>
                          <a:lnTo>
                            <a:pt x="440" y="525"/>
                          </a:lnTo>
                          <a:lnTo>
                            <a:pt x="452" y="525"/>
                          </a:lnTo>
                          <a:lnTo>
                            <a:pt x="464" y="521"/>
                          </a:lnTo>
                          <a:lnTo>
                            <a:pt x="464" y="521"/>
                          </a:lnTo>
                          <a:lnTo>
                            <a:pt x="472" y="521"/>
                          </a:lnTo>
                          <a:lnTo>
                            <a:pt x="476" y="525"/>
                          </a:lnTo>
                          <a:lnTo>
                            <a:pt x="476" y="525"/>
                          </a:lnTo>
                          <a:lnTo>
                            <a:pt x="480" y="513"/>
                          </a:lnTo>
                          <a:lnTo>
                            <a:pt x="484" y="501"/>
                          </a:lnTo>
                          <a:lnTo>
                            <a:pt x="497" y="497"/>
                          </a:lnTo>
                          <a:lnTo>
                            <a:pt x="509" y="493"/>
                          </a:lnTo>
                          <a:lnTo>
                            <a:pt x="509" y="493"/>
                          </a:lnTo>
                          <a:lnTo>
                            <a:pt x="505" y="493"/>
                          </a:lnTo>
                          <a:lnTo>
                            <a:pt x="505" y="484"/>
                          </a:lnTo>
                          <a:lnTo>
                            <a:pt x="513" y="472"/>
                          </a:lnTo>
                          <a:lnTo>
                            <a:pt x="517" y="464"/>
                          </a:lnTo>
                          <a:lnTo>
                            <a:pt x="525" y="460"/>
                          </a:lnTo>
                          <a:lnTo>
                            <a:pt x="537" y="456"/>
                          </a:lnTo>
                          <a:lnTo>
                            <a:pt x="541" y="448"/>
                          </a:lnTo>
                          <a:lnTo>
                            <a:pt x="541" y="448"/>
                          </a:lnTo>
                          <a:lnTo>
                            <a:pt x="541" y="436"/>
                          </a:lnTo>
                          <a:lnTo>
                            <a:pt x="537" y="436"/>
                          </a:lnTo>
                          <a:lnTo>
                            <a:pt x="525" y="440"/>
                          </a:lnTo>
                          <a:lnTo>
                            <a:pt x="517" y="448"/>
                          </a:lnTo>
                          <a:lnTo>
                            <a:pt x="513" y="456"/>
                          </a:lnTo>
                          <a:lnTo>
                            <a:pt x="501" y="452"/>
                          </a:lnTo>
                          <a:lnTo>
                            <a:pt x="489" y="456"/>
                          </a:lnTo>
                          <a:lnTo>
                            <a:pt x="484" y="456"/>
                          </a:lnTo>
                          <a:lnTo>
                            <a:pt x="480" y="444"/>
                          </a:lnTo>
                          <a:lnTo>
                            <a:pt x="476" y="440"/>
                          </a:lnTo>
                          <a:lnTo>
                            <a:pt x="472" y="440"/>
                          </a:lnTo>
                          <a:lnTo>
                            <a:pt x="468" y="436"/>
                          </a:lnTo>
                          <a:lnTo>
                            <a:pt x="472" y="423"/>
                          </a:lnTo>
                          <a:lnTo>
                            <a:pt x="468" y="419"/>
                          </a:lnTo>
                          <a:lnTo>
                            <a:pt x="456" y="415"/>
                          </a:lnTo>
                          <a:lnTo>
                            <a:pt x="448" y="415"/>
                          </a:lnTo>
                          <a:lnTo>
                            <a:pt x="436" y="415"/>
                          </a:lnTo>
                          <a:lnTo>
                            <a:pt x="423" y="411"/>
                          </a:lnTo>
                          <a:lnTo>
                            <a:pt x="419" y="411"/>
                          </a:lnTo>
                          <a:lnTo>
                            <a:pt x="427" y="399"/>
                          </a:lnTo>
                          <a:lnTo>
                            <a:pt x="436" y="391"/>
                          </a:lnTo>
                          <a:lnTo>
                            <a:pt x="432" y="379"/>
                          </a:lnTo>
                          <a:lnTo>
                            <a:pt x="436" y="370"/>
                          </a:lnTo>
                          <a:lnTo>
                            <a:pt x="444" y="358"/>
                          </a:lnTo>
                          <a:lnTo>
                            <a:pt x="444" y="354"/>
                          </a:lnTo>
                          <a:lnTo>
                            <a:pt x="440" y="354"/>
                          </a:lnTo>
                          <a:lnTo>
                            <a:pt x="427" y="354"/>
                          </a:lnTo>
                          <a:lnTo>
                            <a:pt x="423" y="350"/>
                          </a:lnTo>
                          <a:lnTo>
                            <a:pt x="411" y="346"/>
                          </a:lnTo>
                          <a:lnTo>
                            <a:pt x="407" y="346"/>
                          </a:lnTo>
                          <a:lnTo>
                            <a:pt x="407" y="334"/>
                          </a:lnTo>
                          <a:lnTo>
                            <a:pt x="403" y="326"/>
                          </a:lnTo>
                          <a:lnTo>
                            <a:pt x="399" y="326"/>
                          </a:lnTo>
                          <a:lnTo>
                            <a:pt x="399" y="314"/>
                          </a:lnTo>
                          <a:lnTo>
                            <a:pt x="395" y="301"/>
                          </a:lnTo>
                          <a:lnTo>
                            <a:pt x="399" y="293"/>
                          </a:lnTo>
                          <a:lnTo>
                            <a:pt x="403" y="285"/>
                          </a:lnTo>
                          <a:lnTo>
                            <a:pt x="395" y="285"/>
                          </a:lnTo>
                          <a:lnTo>
                            <a:pt x="387" y="289"/>
                          </a:lnTo>
                          <a:lnTo>
                            <a:pt x="375" y="285"/>
                          </a:lnTo>
                          <a:lnTo>
                            <a:pt x="362" y="285"/>
                          </a:lnTo>
                          <a:lnTo>
                            <a:pt x="354" y="289"/>
                          </a:lnTo>
                          <a:lnTo>
                            <a:pt x="350" y="293"/>
                          </a:lnTo>
                          <a:lnTo>
                            <a:pt x="342" y="297"/>
                          </a:lnTo>
                          <a:lnTo>
                            <a:pt x="330" y="301"/>
                          </a:lnTo>
                          <a:lnTo>
                            <a:pt x="330" y="293"/>
                          </a:lnTo>
                          <a:lnTo>
                            <a:pt x="334" y="281"/>
                          </a:lnTo>
                          <a:lnTo>
                            <a:pt x="334" y="281"/>
                          </a:lnTo>
                          <a:lnTo>
                            <a:pt x="334" y="269"/>
                          </a:lnTo>
                          <a:lnTo>
                            <a:pt x="326" y="257"/>
                          </a:lnTo>
                          <a:lnTo>
                            <a:pt x="326" y="248"/>
                          </a:lnTo>
                          <a:lnTo>
                            <a:pt x="334" y="240"/>
                          </a:lnTo>
                          <a:lnTo>
                            <a:pt x="334" y="228"/>
                          </a:lnTo>
                          <a:lnTo>
                            <a:pt x="338" y="216"/>
                          </a:lnTo>
                          <a:lnTo>
                            <a:pt x="350" y="212"/>
                          </a:lnTo>
                          <a:lnTo>
                            <a:pt x="354" y="212"/>
                          </a:lnTo>
                          <a:lnTo>
                            <a:pt x="358" y="204"/>
                          </a:lnTo>
                          <a:lnTo>
                            <a:pt x="358" y="204"/>
                          </a:lnTo>
                          <a:lnTo>
                            <a:pt x="358" y="191"/>
                          </a:lnTo>
                          <a:lnTo>
                            <a:pt x="371" y="191"/>
                          </a:lnTo>
                          <a:lnTo>
                            <a:pt x="375" y="191"/>
                          </a:lnTo>
                          <a:lnTo>
                            <a:pt x="379" y="179"/>
                          </a:lnTo>
                          <a:lnTo>
                            <a:pt x="391" y="175"/>
                          </a:lnTo>
                          <a:lnTo>
                            <a:pt x="395" y="175"/>
                          </a:lnTo>
                          <a:lnTo>
                            <a:pt x="387" y="163"/>
                          </a:lnTo>
                          <a:lnTo>
                            <a:pt x="395" y="151"/>
                          </a:lnTo>
                          <a:lnTo>
                            <a:pt x="395" y="139"/>
                          </a:lnTo>
                          <a:lnTo>
                            <a:pt x="395" y="134"/>
                          </a:lnTo>
                          <a:lnTo>
                            <a:pt x="399" y="122"/>
                          </a:lnTo>
                          <a:lnTo>
                            <a:pt x="399" y="114"/>
                          </a:lnTo>
                          <a:lnTo>
                            <a:pt x="395" y="102"/>
                          </a:lnTo>
                          <a:lnTo>
                            <a:pt x="395" y="90"/>
                          </a:lnTo>
                          <a:lnTo>
                            <a:pt x="395" y="78"/>
                          </a:lnTo>
                          <a:lnTo>
                            <a:pt x="395" y="65"/>
                          </a:lnTo>
                          <a:lnTo>
                            <a:pt x="383" y="57"/>
                          </a:lnTo>
                          <a:lnTo>
                            <a:pt x="371" y="65"/>
                          </a:lnTo>
                          <a:lnTo>
                            <a:pt x="366" y="57"/>
                          </a:lnTo>
                          <a:lnTo>
                            <a:pt x="358" y="45"/>
                          </a:lnTo>
                          <a:lnTo>
                            <a:pt x="358" y="33"/>
                          </a:lnTo>
                          <a:lnTo>
                            <a:pt x="358" y="25"/>
                          </a:lnTo>
                          <a:lnTo>
                            <a:pt x="354" y="21"/>
                          </a:lnTo>
                          <a:lnTo>
                            <a:pt x="342" y="12"/>
                          </a:lnTo>
                          <a:lnTo>
                            <a:pt x="330" y="0"/>
                          </a:lnTo>
                          <a:lnTo>
                            <a:pt x="318" y="8"/>
                          </a:lnTo>
                          <a:lnTo>
                            <a:pt x="309" y="21"/>
                          </a:lnTo>
                          <a:lnTo>
                            <a:pt x="309" y="29"/>
                          </a:lnTo>
                          <a:lnTo>
                            <a:pt x="314" y="37"/>
                          </a:lnTo>
                          <a:lnTo>
                            <a:pt x="305" y="41"/>
                          </a:lnTo>
                          <a:lnTo>
                            <a:pt x="293" y="53"/>
                          </a:lnTo>
                          <a:lnTo>
                            <a:pt x="285" y="57"/>
                          </a:lnTo>
                          <a:lnTo>
                            <a:pt x="285" y="69"/>
                          </a:lnTo>
                          <a:lnTo>
                            <a:pt x="289" y="78"/>
                          </a:lnTo>
                          <a:lnTo>
                            <a:pt x="293" y="78"/>
                          </a:lnTo>
                          <a:lnTo>
                            <a:pt x="289" y="78"/>
                          </a:lnTo>
                          <a:lnTo>
                            <a:pt x="293" y="82"/>
                          </a:lnTo>
                          <a:lnTo>
                            <a:pt x="301" y="94"/>
                          </a:lnTo>
                          <a:lnTo>
                            <a:pt x="293" y="94"/>
                          </a:lnTo>
                          <a:lnTo>
                            <a:pt x="281" y="90"/>
                          </a:lnTo>
                          <a:lnTo>
                            <a:pt x="273" y="78"/>
                          </a:lnTo>
                          <a:lnTo>
                            <a:pt x="265" y="82"/>
                          </a:lnTo>
                          <a:lnTo>
                            <a:pt x="253" y="82"/>
                          </a:lnTo>
                          <a:lnTo>
                            <a:pt x="240" y="86"/>
                          </a:lnTo>
                          <a:lnTo>
                            <a:pt x="232" y="90"/>
                          </a:lnTo>
                          <a:lnTo>
                            <a:pt x="224" y="102"/>
                          </a:lnTo>
                          <a:lnTo>
                            <a:pt x="212" y="106"/>
                          </a:lnTo>
                          <a:lnTo>
                            <a:pt x="196" y="118"/>
                          </a:lnTo>
                          <a:lnTo>
                            <a:pt x="196" y="118"/>
                          </a:lnTo>
                          <a:lnTo>
                            <a:pt x="183" y="122"/>
                          </a:lnTo>
                          <a:lnTo>
                            <a:pt x="179" y="130"/>
                          </a:lnTo>
                          <a:lnTo>
                            <a:pt x="175" y="143"/>
                          </a:lnTo>
                          <a:lnTo>
                            <a:pt x="175" y="155"/>
                          </a:lnTo>
                          <a:lnTo>
                            <a:pt x="179" y="163"/>
                          </a:lnTo>
                          <a:lnTo>
                            <a:pt x="171" y="175"/>
                          </a:lnTo>
                          <a:lnTo>
                            <a:pt x="171" y="183"/>
                          </a:lnTo>
                          <a:lnTo>
                            <a:pt x="163" y="191"/>
                          </a:lnTo>
                          <a:lnTo>
                            <a:pt x="163" y="191"/>
                          </a:lnTo>
                          <a:lnTo>
                            <a:pt x="151" y="200"/>
                          </a:lnTo>
                          <a:lnTo>
                            <a:pt x="147" y="208"/>
                          </a:lnTo>
                          <a:lnTo>
                            <a:pt x="147" y="216"/>
                          </a:lnTo>
                          <a:lnTo>
                            <a:pt x="155" y="228"/>
                          </a:lnTo>
                          <a:lnTo>
                            <a:pt x="147" y="240"/>
                          </a:lnTo>
                          <a:lnTo>
                            <a:pt x="147" y="248"/>
                          </a:lnTo>
                          <a:lnTo>
                            <a:pt x="139" y="252"/>
                          </a:lnTo>
                          <a:lnTo>
                            <a:pt x="134" y="265"/>
                          </a:lnTo>
                          <a:lnTo>
                            <a:pt x="126" y="277"/>
                          </a:lnTo>
                          <a:lnTo>
                            <a:pt x="126" y="281"/>
                          </a:lnTo>
                          <a:lnTo>
                            <a:pt x="122" y="293"/>
                          </a:lnTo>
                          <a:lnTo>
                            <a:pt x="118" y="305"/>
                          </a:lnTo>
                          <a:lnTo>
                            <a:pt x="118" y="301"/>
                          </a:lnTo>
                          <a:lnTo>
                            <a:pt x="114" y="301"/>
                          </a:lnTo>
                          <a:lnTo>
                            <a:pt x="114" y="301"/>
                          </a:lnTo>
                          <a:lnTo>
                            <a:pt x="114" y="301"/>
                          </a:lnTo>
                          <a:lnTo>
                            <a:pt x="106" y="297"/>
                          </a:lnTo>
                          <a:lnTo>
                            <a:pt x="94" y="293"/>
                          </a:lnTo>
                          <a:lnTo>
                            <a:pt x="82" y="297"/>
                          </a:lnTo>
                          <a:lnTo>
                            <a:pt x="69" y="293"/>
                          </a:lnTo>
                          <a:lnTo>
                            <a:pt x="73" y="301"/>
                          </a:lnTo>
                          <a:lnTo>
                            <a:pt x="73" y="309"/>
                          </a:lnTo>
                          <a:lnTo>
                            <a:pt x="78" y="314"/>
                          </a:lnTo>
                          <a:lnTo>
                            <a:pt x="73" y="318"/>
                          </a:lnTo>
                          <a:lnTo>
                            <a:pt x="73" y="326"/>
                          </a:lnTo>
                          <a:lnTo>
                            <a:pt x="73" y="338"/>
                          </a:lnTo>
                          <a:lnTo>
                            <a:pt x="69" y="350"/>
                          </a:lnTo>
                          <a:lnTo>
                            <a:pt x="73" y="346"/>
                          </a:lnTo>
                          <a:lnTo>
                            <a:pt x="69" y="350"/>
                          </a:lnTo>
                          <a:lnTo>
                            <a:pt x="69" y="354"/>
                          </a:lnTo>
                          <a:lnTo>
                            <a:pt x="69" y="354"/>
                          </a:lnTo>
                          <a:lnTo>
                            <a:pt x="57" y="358"/>
                          </a:lnTo>
                          <a:lnTo>
                            <a:pt x="53" y="370"/>
                          </a:lnTo>
                          <a:lnTo>
                            <a:pt x="57" y="375"/>
                          </a:lnTo>
                          <a:lnTo>
                            <a:pt x="57" y="387"/>
                          </a:lnTo>
                          <a:lnTo>
                            <a:pt x="61" y="395"/>
                          </a:lnTo>
                          <a:lnTo>
                            <a:pt x="57" y="407"/>
                          </a:lnTo>
                          <a:lnTo>
                            <a:pt x="49" y="419"/>
                          </a:lnTo>
                          <a:lnTo>
                            <a:pt x="41" y="415"/>
                          </a:lnTo>
                          <a:lnTo>
                            <a:pt x="37" y="415"/>
                          </a:lnTo>
                          <a:lnTo>
                            <a:pt x="25" y="423"/>
                          </a:lnTo>
                          <a:lnTo>
                            <a:pt x="25" y="427"/>
                          </a:lnTo>
                          <a:lnTo>
                            <a:pt x="25" y="432"/>
                          </a:lnTo>
                          <a:lnTo>
                            <a:pt x="25" y="440"/>
                          </a:lnTo>
                          <a:lnTo>
                            <a:pt x="25" y="456"/>
                          </a:lnTo>
                          <a:lnTo>
                            <a:pt x="29" y="464"/>
                          </a:lnTo>
                          <a:lnTo>
                            <a:pt x="29" y="468"/>
                          </a:lnTo>
                          <a:lnTo>
                            <a:pt x="16" y="460"/>
                          </a:lnTo>
                          <a:lnTo>
                            <a:pt x="4" y="460"/>
                          </a:lnTo>
                          <a:lnTo>
                            <a:pt x="0" y="472"/>
                          </a:lnTo>
                          <a:lnTo>
                            <a:pt x="0" y="472"/>
                          </a:lnTo>
                          <a:lnTo>
                            <a:pt x="4" y="480"/>
                          </a:lnTo>
                          <a:lnTo>
                            <a:pt x="8" y="493"/>
                          </a:lnTo>
                          <a:lnTo>
                            <a:pt x="12" y="505"/>
                          </a:lnTo>
                          <a:lnTo>
                            <a:pt x="25" y="517"/>
                          </a:lnTo>
                          <a:lnTo>
                            <a:pt x="33" y="529"/>
                          </a:lnTo>
                          <a:lnTo>
                            <a:pt x="33" y="517"/>
                          </a:lnTo>
                          <a:lnTo>
                            <a:pt x="33" y="509"/>
                          </a:lnTo>
                          <a:lnTo>
                            <a:pt x="41" y="521"/>
                          </a:lnTo>
                          <a:lnTo>
                            <a:pt x="41" y="525"/>
                          </a:lnTo>
                          <a:lnTo>
                            <a:pt x="37" y="529"/>
                          </a:lnTo>
                          <a:lnTo>
                            <a:pt x="45" y="537"/>
                          </a:lnTo>
                          <a:lnTo>
                            <a:pt x="49" y="525"/>
                          </a:lnTo>
                          <a:lnTo>
                            <a:pt x="53" y="517"/>
                          </a:lnTo>
                          <a:lnTo>
                            <a:pt x="53" y="513"/>
                          </a:lnTo>
                          <a:lnTo>
                            <a:pt x="53" y="517"/>
                          </a:lnTo>
                          <a:lnTo>
                            <a:pt x="53" y="525"/>
                          </a:lnTo>
                          <a:lnTo>
                            <a:pt x="53" y="525"/>
                          </a:lnTo>
                          <a:lnTo>
                            <a:pt x="57" y="525"/>
                          </a:lnTo>
                          <a:lnTo>
                            <a:pt x="49" y="533"/>
                          </a:lnTo>
                          <a:lnTo>
                            <a:pt x="57" y="533"/>
                          </a:lnTo>
                          <a:lnTo>
                            <a:pt x="57" y="533"/>
                          </a:lnTo>
                          <a:lnTo>
                            <a:pt x="53" y="545"/>
                          </a:lnTo>
                          <a:lnTo>
                            <a:pt x="57" y="558"/>
                          </a:lnTo>
                          <a:lnTo>
                            <a:pt x="57" y="545"/>
                          </a:lnTo>
                          <a:lnTo>
                            <a:pt x="57" y="545"/>
                          </a:lnTo>
                          <a:lnTo>
                            <a:pt x="61" y="541"/>
                          </a:lnTo>
                          <a:lnTo>
                            <a:pt x="69" y="541"/>
                          </a:lnTo>
                          <a:lnTo>
                            <a:pt x="69" y="541"/>
                          </a:lnTo>
                          <a:lnTo>
                            <a:pt x="73" y="541"/>
                          </a:lnTo>
                          <a:lnTo>
                            <a:pt x="73" y="545"/>
                          </a:lnTo>
                          <a:lnTo>
                            <a:pt x="86" y="554"/>
                          </a:lnTo>
                          <a:lnTo>
                            <a:pt x="94" y="566"/>
                          </a:lnTo>
                          <a:lnTo>
                            <a:pt x="98" y="566"/>
                          </a:lnTo>
                          <a:lnTo>
                            <a:pt x="102" y="578"/>
                          </a:lnTo>
                          <a:lnTo>
                            <a:pt x="110" y="586"/>
                          </a:lnTo>
                          <a:lnTo>
                            <a:pt x="106" y="586"/>
                          </a:lnTo>
                          <a:lnTo>
                            <a:pt x="106" y="586"/>
                          </a:lnTo>
                          <a:lnTo>
                            <a:pt x="106" y="586"/>
                          </a:lnTo>
                          <a:lnTo>
                            <a:pt x="102" y="594"/>
                          </a:lnTo>
                          <a:lnTo>
                            <a:pt x="102" y="598"/>
                          </a:lnTo>
                          <a:lnTo>
                            <a:pt x="110" y="586"/>
                          </a:lnTo>
                          <a:lnTo>
                            <a:pt x="114" y="590"/>
                          </a:lnTo>
                          <a:lnTo>
                            <a:pt x="110" y="602"/>
                          </a:lnTo>
                          <a:lnTo>
                            <a:pt x="110" y="611"/>
                          </a:lnTo>
                          <a:lnTo>
                            <a:pt x="122" y="623"/>
                          </a:lnTo>
                          <a:lnTo>
                            <a:pt x="122" y="631"/>
                          </a:lnTo>
                          <a:lnTo>
                            <a:pt x="126" y="643"/>
                          </a:lnTo>
                          <a:lnTo>
                            <a:pt x="134" y="655"/>
                          </a:lnTo>
                          <a:lnTo>
                            <a:pt x="134" y="659"/>
                          </a:lnTo>
                          <a:lnTo>
                            <a:pt x="134" y="672"/>
                          </a:lnTo>
                          <a:lnTo>
                            <a:pt x="139" y="684"/>
                          </a:lnTo>
                          <a:lnTo>
                            <a:pt x="147" y="696"/>
                          </a:lnTo>
                          <a:lnTo>
                            <a:pt x="143" y="704"/>
                          </a:lnTo>
                          <a:lnTo>
                            <a:pt x="139" y="716"/>
                          </a:lnTo>
                          <a:lnTo>
                            <a:pt x="134" y="724"/>
                          </a:lnTo>
                          <a:lnTo>
                            <a:pt x="134" y="737"/>
                          </a:lnTo>
                          <a:lnTo>
                            <a:pt x="134" y="749"/>
                          </a:lnTo>
                          <a:lnTo>
                            <a:pt x="130" y="757"/>
                          </a:lnTo>
                          <a:lnTo>
                            <a:pt x="126" y="773"/>
                          </a:lnTo>
                          <a:lnTo>
                            <a:pt x="122" y="781"/>
                          </a:lnTo>
                          <a:lnTo>
                            <a:pt x="122" y="794"/>
                          </a:lnTo>
                          <a:lnTo>
                            <a:pt x="134" y="794"/>
                          </a:lnTo>
                          <a:lnTo>
                            <a:pt x="143" y="781"/>
                          </a:lnTo>
                          <a:lnTo>
                            <a:pt x="151" y="769"/>
                          </a:lnTo>
                          <a:lnTo>
                            <a:pt x="151" y="765"/>
                          </a:lnTo>
                          <a:lnTo>
                            <a:pt x="151" y="765"/>
                          </a:lnTo>
                          <a:lnTo>
                            <a:pt x="155" y="765"/>
                          </a:lnTo>
                          <a:lnTo>
                            <a:pt x="151" y="777"/>
                          </a:lnTo>
                          <a:lnTo>
                            <a:pt x="151" y="781"/>
                          </a:lnTo>
                          <a:lnTo>
                            <a:pt x="147" y="794"/>
                          </a:lnTo>
                          <a:lnTo>
                            <a:pt x="159" y="786"/>
                          </a:lnTo>
                          <a:lnTo>
                            <a:pt x="151" y="798"/>
                          </a:lnTo>
                          <a:lnTo>
                            <a:pt x="163" y="786"/>
                          </a:lnTo>
                          <a:lnTo>
                            <a:pt x="171" y="781"/>
                          </a:lnTo>
                          <a:lnTo>
                            <a:pt x="163" y="794"/>
                          </a:lnTo>
                          <a:lnTo>
                            <a:pt x="163" y="794"/>
                          </a:lnTo>
                          <a:lnTo>
                            <a:pt x="163" y="806"/>
                          </a:lnTo>
                          <a:lnTo>
                            <a:pt x="171" y="810"/>
                          </a:lnTo>
                          <a:lnTo>
                            <a:pt x="175" y="798"/>
                          </a:lnTo>
                          <a:lnTo>
                            <a:pt x="179" y="786"/>
                          </a:lnTo>
                          <a:lnTo>
                            <a:pt x="179" y="790"/>
                          </a:lnTo>
                          <a:lnTo>
                            <a:pt x="179" y="790"/>
                          </a:lnTo>
                          <a:lnTo>
                            <a:pt x="179" y="794"/>
                          </a:lnTo>
                          <a:lnTo>
                            <a:pt x="175" y="806"/>
                          </a:lnTo>
                          <a:lnTo>
                            <a:pt x="187" y="798"/>
                          </a:lnTo>
                          <a:lnTo>
                            <a:pt x="187" y="790"/>
                          </a:lnTo>
                          <a:lnTo>
                            <a:pt x="187" y="790"/>
                          </a:lnTo>
                          <a:lnTo>
                            <a:pt x="191" y="786"/>
                          </a:lnTo>
                          <a:lnTo>
                            <a:pt x="191" y="798"/>
                          </a:lnTo>
                          <a:lnTo>
                            <a:pt x="187" y="810"/>
                          </a:lnTo>
                          <a:lnTo>
                            <a:pt x="196" y="810"/>
                          </a:lnTo>
                          <a:lnTo>
                            <a:pt x="208" y="802"/>
                          </a:lnTo>
                          <a:lnTo>
                            <a:pt x="216" y="790"/>
                          </a:lnTo>
                          <a:lnTo>
                            <a:pt x="216" y="781"/>
                          </a:lnTo>
                          <a:lnTo>
                            <a:pt x="224" y="781"/>
                          </a:lnTo>
                          <a:lnTo>
                            <a:pt x="232" y="773"/>
                          </a:lnTo>
                          <a:lnTo>
                            <a:pt x="240" y="773"/>
                          </a:lnTo>
                          <a:lnTo>
                            <a:pt x="244" y="761"/>
                          </a:lnTo>
                          <a:lnTo>
                            <a:pt x="244" y="757"/>
                          </a:lnTo>
                          <a:lnTo>
                            <a:pt x="240" y="753"/>
                          </a:lnTo>
                          <a:lnTo>
                            <a:pt x="240" y="749"/>
                          </a:lnTo>
                          <a:lnTo>
                            <a:pt x="244" y="749"/>
                          </a:lnTo>
                          <a:lnTo>
                            <a:pt x="244" y="749"/>
                          </a:lnTo>
                          <a:lnTo>
                            <a:pt x="248" y="745"/>
                          </a:lnTo>
                          <a:lnTo>
                            <a:pt x="244" y="757"/>
                          </a:lnTo>
                          <a:lnTo>
                            <a:pt x="257" y="765"/>
                          </a:lnTo>
                          <a:lnTo>
                            <a:pt x="269" y="761"/>
                          </a:lnTo>
                          <a:lnTo>
                            <a:pt x="281" y="749"/>
                          </a:lnTo>
                          <a:lnTo>
                            <a:pt x="281" y="741"/>
                          </a:lnTo>
                          <a:lnTo>
                            <a:pt x="285" y="729"/>
                          </a:lnTo>
                          <a:lnTo>
                            <a:pt x="281" y="724"/>
                          </a:lnTo>
                          <a:lnTo>
                            <a:pt x="285" y="716"/>
                          </a:lnTo>
                          <a:lnTo>
                            <a:pt x="281" y="704"/>
                          </a:lnTo>
                          <a:lnTo>
                            <a:pt x="293" y="716"/>
                          </a:lnTo>
                          <a:lnTo>
                            <a:pt x="301" y="724"/>
                          </a:lnTo>
                          <a:lnTo>
                            <a:pt x="301" y="737"/>
                          </a:lnTo>
                          <a:lnTo>
                            <a:pt x="305" y="749"/>
                          </a:lnTo>
                          <a:lnTo>
                            <a:pt x="309" y="757"/>
                          </a:lnTo>
                          <a:lnTo>
                            <a:pt x="322" y="765"/>
                          </a:lnTo>
                          <a:lnTo>
                            <a:pt x="330" y="765"/>
                          </a:lnTo>
                          <a:lnTo>
                            <a:pt x="330" y="761"/>
                          </a:lnTo>
                          <a:lnTo>
                            <a:pt x="334" y="761"/>
                          </a:lnTo>
                          <a:lnTo>
                            <a:pt x="334" y="761"/>
                          </a:lnTo>
                          <a:lnTo>
                            <a:pt x="330" y="773"/>
                          </a:lnTo>
                          <a:lnTo>
                            <a:pt x="330" y="781"/>
                          </a:lnTo>
                          <a:lnTo>
                            <a:pt x="326" y="790"/>
                          </a:lnTo>
                          <a:lnTo>
                            <a:pt x="334" y="802"/>
                          </a:lnTo>
                          <a:lnTo>
                            <a:pt x="334" y="814"/>
                          </a:lnTo>
                          <a:lnTo>
                            <a:pt x="334" y="818"/>
                          </a:lnTo>
                          <a:lnTo>
                            <a:pt x="338" y="830"/>
                          </a:lnTo>
                          <a:lnTo>
                            <a:pt x="334" y="842"/>
                          </a:lnTo>
                          <a:lnTo>
                            <a:pt x="338" y="855"/>
                          </a:lnTo>
                          <a:lnTo>
                            <a:pt x="338" y="859"/>
                          </a:lnTo>
                          <a:lnTo>
                            <a:pt x="338" y="867"/>
                          </a:lnTo>
                          <a:lnTo>
                            <a:pt x="350" y="875"/>
                          </a:lnTo>
                          <a:lnTo>
                            <a:pt x="346" y="887"/>
                          </a:lnTo>
                          <a:lnTo>
                            <a:pt x="350" y="899"/>
                          </a:lnTo>
                          <a:lnTo>
                            <a:pt x="354" y="904"/>
                          </a:lnTo>
                          <a:lnTo>
                            <a:pt x="354" y="916"/>
                          </a:lnTo>
                          <a:lnTo>
                            <a:pt x="358" y="928"/>
                          </a:lnTo>
                          <a:lnTo>
                            <a:pt x="362" y="940"/>
                          </a:lnTo>
                          <a:lnTo>
                            <a:pt x="362" y="928"/>
                          </a:lnTo>
                          <a:lnTo>
                            <a:pt x="362" y="920"/>
                          </a:lnTo>
                          <a:lnTo>
                            <a:pt x="362" y="916"/>
                          </a:lnTo>
                          <a:lnTo>
                            <a:pt x="362" y="920"/>
                          </a:lnTo>
                          <a:lnTo>
                            <a:pt x="366" y="928"/>
                          </a:lnTo>
                          <a:lnTo>
                            <a:pt x="371" y="940"/>
                          </a:lnTo>
                          <a:lnTo>
                            <a:pt x="379" y="952"/>
                          </a:lnTo>
                          <a:lnTo>
                            <a:pt x="379" y="965"/>
                          </a:lnTo>
                          <a:lnTo>
                            <a:pt x="387" y="977"/>
                          </a:lnTo>
                          <a:lnTo>
                            <a:pt x="387" y="989"/>
                          </a:lnTo>
                          <a:lnTo>
                            <a:pt x="391" y="997"/>
                          </a:lnTo>
                          <a:lnTo>
                            <a:pt x="395" y="997"/>
                          </a:lnTo>
                          <a:lnTo>
                            <a:pt x="391" y="1001"/>
                          </a:lnTo>
                          <a:lnTo>
                            <a:pt x="387" y="1017"/>
                          </a:lnTo>
                          <a:lnTo>
                            <a:pt x="395" y="1022"/>
                          </a:lnTo>
                          <a:lnTo>
                            <a:pt x="391" y="1026"/>
                          </a:lnTo>
                          <a:lnTo>
                            <a:pt x="395" y="1030"/>
                          </a:lnTo>
                          <a:lnTo>
                            <a:pt x="391" y="1038"/>
                          </a:lnTo>
                          <a:lnTo>
                            <a:pt x="391" y="1046"/>
                          </a:lnTo>
                          <a:lnTo>
                            <a:pt x="391" y="1050"/>
                          </a:lnTo>
                          <a:lnTo>
                            <a:pt x="387" y="1058"/>
                          </a:lnTo>
                          <a:lnTo>
                            <a:pt x="399" y="1054"/>
                          </a:lnTo>
                          <a:lnTo>
                            <a:pt x="395" y="1062"/>
                          </a:lnTo>
                          <a:lnTo>
                            <a:pt x="395" y="1074"/>
                          </a:lnTo>
                          <a:lnTo>
                            <a:pt x="395" y="1087"/>
                          </a:lnTo>
                          <a:lnTo>
                            <a:pt x="395" y="1099"/>
                          </a:lnTo>
                          <a:lnTo>
                            <a:pt x="387" y="1111"/>
                          </a:lnTo>
                          <a:lnTo>
                            <a:pt x="379" y="1119"/>
                          </a:lnTo>
                          <a:lnTo>
                            <a:pt x="379" y="1131"/>
                          </a:lnTo>
                          <a:lnTo>
                            <a:pt x="383" y="1139"/>
                          </a:lnTo>
                          <a:lnTo>
                            <a:pt x="379" y="1152"/>
                          </a:lnTo>
                          <a:lnTo>
                            <a:pt x="383" y="1164"/>
                          </a:lnTo>
                          <a:lnTo>
                            <a:pt x="383" y="1164"/>
                          </a:lnTo>
                          <a:lnTo>
                            <a:pt x="387" y="1164"/>
                          </a:lnTo>
                          <a:lnTo>
                            <a:pt x="391" y="1156"/>
                          </a:lnTo>
                          <a:lnTo>
                            <a:pt x="395" y="1144"/>
                          </a:lnTo>
                          <a:lnTo>
                            <a:pt x="399" y="1131"/>
                          </a:lnTo>
                          <a:lnTo>
                            <a:pt x="399" y="111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68" name="Freeform 809">
                      <a:extLst>
                        <a:ext uri="{FF2B5EF4-FFF2-40B4-BE49-F238E27FC236}">
                          <a16:creationId xmlns:a16="http://schemas.microsoft.com/office/drawing/2014/main" id="{4F1A7836-E3DC-4521-B993-F4BABD911155}"/>
                        </a:ext>
                      </a:extLst>
                    </p:cNvPr>
                    <p:cNvSpPr>
                      <a:spLocks/>
                    </p:cNvSpPr>
                    <p:nvPr/>
                  </p:nvSpPr>
                  <p:spPr bwMode="gray">
                    <a:xfrm>
                      <a:off x="16546" y="9783"/>
                      <a:ext cx="8" cy="12"/>
                    </a:xfrm>
                    <a:custGeom>
                      <a:avLst/>
                      <a:gdLst>
                        <a:gd name="T0" fmla="*/ 8 w 8"/>
                        <a:gd name="T1" fmla="*/ 0 h 12"/>
                        <a:gd name="T2" fmla="*/ 0 w 8"/>
                        <a:gd name="T3" fmla="*/ 12 h 12"/>
                        <a:gd name="T4" fmla="*/ 8 w 8"/>
                        <a:gd name="T5" fmla="*/ 12 h 12"/>
                        <a:gd name="T6" fmla="*/ 8 w 8"/>
                        <a:gd name="T7" fmla="*/ 0 h 12"/>
                      </a:gdLst>
                      <a:ahLst/>
                      <a:cxnLst>
                        <a:cxn ang="0">
                          <a:pos x="T0" y="T1"/>
                        </a:cxn>
                        <a:cxn ang="0">
                          <a:pos x="T2" y="T3"/>
                        </a:cxn>
                        <a:cxn ang="0">
                          <a:pos x="T4" y="T5"/>
                        </a:cxn>
                        <a:cxn ang="0">
                          <a:pos x="T6" y="T7"/>
                        </a:cxn>
                      </a:cxnLst>
                      <a:rect l="0" t="0" r="r" b="b"/>
                      <a:pathLst>
                        <a:path w="8" h="12">
                          <a:moveTo>
                            <a:pt x="8" y="0"/>
                          </a:moveTo>
                          <a:lnTo>
                            <a:pt x="0" y="12"/>
                          </a:lnTo>
                          <a:lnTo>
                            <a:pt x="8" y="12"/>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69" name="Freeform 810">
                      <a:extLst>
                        <a:ext uri="{FF2B5EF4-FFF2-40B4-BE49-F238E27FC236}">
                          <a16:creationId xmlns:a16="http://schemas.microsoft.com/office/drawing/2014/main" id="{F68836F9-EEFB-44FB-BC04-3B4E75EFADE2}"/>
                        </a:ext>
                      </a:extLst>
                    </p:cNvPr>
                    <p:cNvSpPr>
                      <a:spLocks/>
                    </p:cNvSpPr>
                    <p:nvPr/>
                  </p:nvSpPr>
                  <p:spPr bwMode="gray">
                    <a:xfrm>
                      <a:off x="16529" y="9795"/>
                      <a:ext cx="8" cy="8"/>
                    </a:xfrm>
                    <a:custGeom>
                      <a:avLst/>
                      <a:gdLst>
                        <a:gd name="T0" fmla="*/ 0 w 8"/>
                        <a:gd name="T1" fmla="*/ 8 h 8"/>
                        <a:gd name="T2" fmla="*/ 4 w 8"/>
                        <a:gd name="T3" fmla="*/ 8 h 8"/>
                        <a:gd name="T4" fmla="*/ 8 w 8"/>
                        <a:gd name="T5" fmla="*/ 0 h 8"/>
                        <a:gd name="T6" fmla="*/ 0 w 8"/>
                        <a:gd name="T7" fmla="*/ 8 h 8"/>
                      </a:gdLst>
                      <a:ahLst/>
                      <a:cxnLst>
                        <a:cxn ang="0">
                          <a:pos x="T0" y="T1"/>
                        </a:cxn>
                        <a:cxn ang="0">
                          <a:pos x="T2" y="T3"/>
                        </a:cxn>
                        <a:cxn ang="0">
                          <a:pos x="T4" y="T5"/>
                        </a:cxn>
                        <a:cxn ang="0">
                          <a:pos x="T6" y="T7"/>
                        </a:cxn>
                      </a:cxnLst>
                      <a:rect l="0" t="0" r="r" b="b"/>
                      <a:pathLst>
                        <a:path w="8" h="8">
                          <a:moveTo>
                            <a:pt x="0" y="8"/>
                          </a:moveTo>
                          <a:lnTo>
                            <a:pt x="4" y="8"/>
                          </a:lnTo>
                          <a:lnTo>
                            <a:pt x="8"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70" name="Freeform 811">
                      <a:extLst>
                        <a:ext uri="{FF2B5EF4-FFF2-40B4-BE49-F238E27FC236}">
                          <a16:creationId xmlns:a16="http://schemas.microsoft.com/office/drawing/2014/main" id="{8310AFB6-1DEC-4C02-8CAF-7CA7ECCF5DC6}"/>
                        </a:ext>
                      </a:extLst>
                    </p:cNvPr>
                    <p:cNvSpPr>
                      <a:spLocks/>
                    </p:cNvSpPr>
                    <p:nvPr/>
                  </p:nvSpPr>
                  <p:spPr bwMode="gray">
                    <a:xfrm>
                      <a:off x="16253" y="9348"/>
                      <a:ext cx="12" cy="8"/>
                    </a:xfrm>
                    <a:custGeom>
                      <a:avLst/>
                      <a:gdLst>
                        <a:gd name="T0" fmla="*/ 4 w 12"/>
                        <a:gd name="T1" fmla="*/ 0 h 8"/>
                        <a:gd name="T2" fmla="*/ 0 w 12"/>
                        <a:gd name="T3" fmla="*/ 4 h 8"/>
                        <a:gd name="T4" fmla="*/ 12 w 12"/>
                        <a:gd name="T5" fmla="*/ 8 h 8"/>
                        <a:gd name="T6" fmla="*/ 4 w 12"/>
                        <a:gd name="T7" fmla="*/ 0 h 8"/>
                      </a:gdLst>
                      <a:ahLst/>
                      <a:cxnLst>
                        <a:cxn ang="0">
                          <a:pos x="T0" y="T1"/>
                        </a:cxn>
                        <a:cxn ang="0">
                          <a:pos x="T2" y="T3"/>
                        </a:cxn>
                        <a:cxn ang="0">
                          <a:pos x="T4" y="T5"/>
                        </a:cxn>
                        <a:cxn ang="0">
                          <a:pos x="T6" y="T7"/>
                        </a:cxn>
                      </a:cxnLst>
                      <a:rect l="0" t="0" r="r" b="b"/>
                      <a:pathLst>
                        <a:path w="12" h="8">
                          <a:moveTo>
                            <a:pt x="4" y="0"/>
                          </a:moveTo>
                          <a:lnTo>
                            <a:pt x="0" y="4"/>
                          </a:lnTo>
                          <a:lnTo>
                            <a:pt x="12" y="8"/>
                          </a:lnTo>
                          <a:lnTo>
                            <a:pt x="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71" name="Freeform 812">
                      <a:extLst>
                        <a:ext uri="{FF2B5EF4-FFF2-40B4-BE49-F238E27FC236}">
                          <a16:creationId xmlns:a16="http://schemas.microsoft.com/office/drawing/2014/main" id="{249E08BE-5850-4AFF-B8D2-89EABC469D01}"/>
                        </a:ext>
                      </a:extLst>
                    </p:cNvPr>
                    <p:cNvSpPr>
                      <a:spLocks/>
                    </p:cNvSpPr>
                    <p:nvPr/>
                  </p:nvSpPr>
                  <p:spPr bwMode="gray">
                    <a:xfrm>
                      <a:off x="16265" y="9307"/>
                      <a:ext cx="12" cy="12"/>
                    </a:xfrm>
                    <a:custGeom>
                      <a:avLst/>
                      <a:gdLst>
                        <a:gd name="T0" fmla="*/ 0 w 12"/>
                        <a:gd name="T1" fmla="*/ 0 h 12"/>
                        <a:gd name="T2" fmla="*/ 0 w 12"/>
                        <a:gd name="T3" fmla="*/ 12 h 12"/>
                        <a:gd name="T4" fmla="*/ 12 w 12"/>
                        <a:gd name="T5" fmla="*/ 8 h 12"/>
                        <a:gd name="T6" fmla="*/ 0 w 12"/>
                        <a:gd name="T7" fmla="*/ 0 h 12"/>
                      </a:gdLst>
                      <a:ahLst/>
                      <a:cxnLst>
                        <a:cxn ang="0">
                          <a:pos x="T0" y="T1"/>
                        </a:cxn>
                        <a:cxn ang="0">
                          <a:pos x="T2" y="T3"/>
                        </a:cxn>
                        <a:cxn ang="0">
                          <a:pos x="T4" y="T5"/>
                        </a:cxn>
                        <a:cxn ang="0">
                          <a:pos x="T6" y="T7"/>
                        </a:cxn>
                      </a:cxnLst>
                      <a:rect l="0" t="0" r="r" b="b"/>
                      <a:pathLst>
                        <a:path w="12" h="12">
                          <a:moveTo>
                            <a:pt x="0" y="0"/>
                          </a:moveTo>
                          <a:lnTo>
                            <a:pt x="0" y="12"/>
                          </a:lnTo>
                          <a:lnTo>
                            <a:pt x="12" y="8"/>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065" name="Freeform 813">
                    <a:extLst>
                      <a:ext uri="{FF2B5EF4-FFF2-40B4-BE49-F238E27FC236}">
                        <a16:creationId xmlns:a16="http://schemas.microsoft.com/office/drawing/2014/main" id="{72C07287-5FF9-4112-880C-85F110A7FC45}"/>
                      </a:ext>
                    </a:extLst>
                  </p:cNvPr>
                  <p:cNvSpPr>
                    <a:spLocks/>
                  </p:cNvSpPr>
                  <p:nvPr/>
                </p:nvSpPr>
                <p:spPr bwMode="gray">
                  <a:xfrm>
                    <a:off x="16305" y="9510"/>
                    <a:ext cx="13" cy="25"/>
                  </a:xfrm>
                  <a:custGeom>
                    <a:avLst/>
                    <a:gdLst>
                      <a:gd name="T0" fmla="*/ 5 w 13"/>
                      <a:gd name="T1" fmla="*/ 13 h 25"/>
                      <a:gd name="T2" fmla="*/ 0 w 13"/>
                      <a:gd name="T3" fmla="*/ 25 h 25"/>
                      <a:gd name="T4" fmla="*/ 13 w 13"/>
                      <a:gd name="T5" fmla="*/ 13 h 25"/>
                      <a:gd name="T6" fmla="*/ 13 w 13"/>
                      <a:gd name="T7" fmla="*/ 0 h 25"/>
                      <a:gd name="T8" fmla="*/ 5 w 13"/>
                      <a:gd name="T9" fmla="*/ 13 h 25"/>
                    </a:gdLst>
                    <a:ahLst/>
                    <a:cxnLst>
                      <a:cxn ang="0">
                        <a:pos x="T0" y="T1"/>
                      </a:cxn>
                      <a:cxn ang="0">
                        <a:pos x="T2" y="T3"/>
                      </a:cxn>
                      <a:cxn ang="0">
                        <a:pos x="T4" y="T5"/>
                      </a:cxn>
                      <a:cxn ang="0">
                        <a:pos x="T6" y="T7"/>
                      </a:cxn>
                      <a:cxn ang="0">
                        <a:pos x="T8" y="T9"/>
                      </a:cxn>
                    </a:cxnLst>
                    <a:rect l="0" t="0" r="r" b="b"/>
                    <a:pathLst>
                      <a:path w="13" h="25">
                        <a:moveTo>
                          <a:pt x="5" y="13"/>
                        </a:moveTo>
                        <a:lnTo>
                          <a:pt x="0" y="25"/>
                        </a:lnTo>
                        <a:lnTo>
                          <a:pt x="13" y="13"/>
                        </a:lnTo>
                        <a:lnTo>
                          <a:pt x="13" y="0"/>
                        </a:lnTo>
                        <a:lnTo>
                          <a:pt x="5"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66" name="Freeform 814">
                    <a:extLst>
                      <a:ext uri="{FF2B5EF4-FFF2-40B4-BE49-F238E27FC236}">
                        <a16:creationId xmlns:a16="http://schemas.microsoft.com/office/drawing/2014/main" id="{A5E9DE51-2A56-4D7A-B6E8-4BE96A8AE0D0}"/>
                      </a:ext>
                    </a:extLst>
                  </p:cNvPr>
                  <p:cNvSpPr>
                    <a:spLocks/>
                  </p:cNvSpPr>
                  <p:nvPr/>
                </p:nvSpPr>
                <p:spPr bwMode="gray">
                  <a:xfrm>
                    <a:off x="16253" y="9323"/>
                    <a:ext cx="24" cy="17"/>
                  </a:xfrm>
                  <a:custGeom>
                    <a:avLst/>
                    <a:gdLst>
                      <a:gd name="T0" fmla="*/ 16 w 24"/>
                      <a:gd name="T1" fmla="*/ 0 h 17"/>
                      <a:gd name="T2" fmla="*/ 0 w 24"/>
                      <a:gd name="T3" fmla="*/ 0 h 17"/>
                      <a:gd name="T4" fmla="*/ 8 w 24"/>
                      <a:gd name="T5" fmla="*/ 8 h 17"/>
                      <a:gd name="T6" fmla="*/ 12 w 24"/>
                      <a:gd name="T7" fmla="*/ 17 h 17"/>
                      <a:gd name="T8" fmla="*/ 24 w 24"/>
                      <a:gd name="T9" fmla="*/ 17 h 17"/>
                      <a:gd name="T10" fmla="*/ 20 w 24"/>
                      <a:gd name="T11" fmla="*/ 4 h 17"/>
                      <a:gd name="T12" fmla="*/ 20 w 24"/>
                      <a:gd name="T13" fmla="*/ 0 h 17"/>
                      <a:gd name="T14" fmla="*/ 16 w 24"/>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16" y="0"/>
                        </a:moveTo>
                        <a:lnTo>
                          <a:pt x="0" y="0"/>
                        </a:lnTo>
                        <a:lnTo>
                          <a:pt x="8" y="8"/>
                        </a:lnTo>
                        <a:lnTo>
                          <a:pt x="12" y="17"/>
                        </a:lnTo>
                        <a:lnTo>
                          <a:pt x="24" y="17"/>
                        </a:lnTo>
                        <a:lnTo>
                          <a:pt x="20" y="4"/>
                        </a:lnTo>
                        <a:lnTo>
                          <a:pt x="20" y="0"/>
                        </a:lnTo>
                        <a:lnTo>
                          <a:pt x="16"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935" name="Group 815">
                  <a:extLst>
                    <a:ext uri="{FF2B5EF4-FFF2-40B4-BE49-F238E27FC236}">
                      <a16:creationId xmlns:a16="http://schemas.microsoft.com/office/drawing/2014/main" id="{0176E6AF-3E44-4DCF-9B6A-F10BD72F1361}"/>
                    </a:ext>
                  </a:extLst>
                </p:cNvPr>
                <p:cNvGrpSpPr>
                  <a:grpSpLocks/>
                </p:cNvGrpSpPr>
                <p:nvPr/>
              </p:nvGrpSpPr>
              <p:grpSpPr bwMode="auto">
                <a:xfrm>
                  <a:off x="15923" y="8855"/>
                  <a:ext cx="277" cy="367"/>
                  <a:chOff x="15923" y="8855"/>
                  <a:chExt cx="277" cy="367"/>
                </a:xfrm>
                <a:grpFill/>
              </p:grpSpPr>
              <p:sp>
                <p:nvSpPr>
                  <p:cNvPr id="1059" name="Freeform 816">
                    <a:extLst>
                      <a:ext uri="{FF2B5EF4-FFF2-40B4-BE49-F238E27FC236}">
                        <a16:creationId xmlns:a16="http://schemas.microsoft.com/office/drawing/2014/main" id="{74A8B6F8-C524-4CAB-8126-4C987EF2C79D}"/>
                      </a:ext>
                    </a:extLst>
                  </p:cNvPr>
                  <p:cNvSpPr>
                    <a:spLocks/>
                  </p:cNvSpPr>
                  <p:nvPr/>
                </p:nvSpPr>
                <p:spPr bwMode="gray">
                  <a:xfrm>
                    <a:off x="15923" y="8855"/>
                    <a:ext cx="277" cy="367"/>
                  </a:xfrm>
                  <a:custGeom>
                    <a:avLst/>
                    <a:gdLst>
                      <a:gd name="T0" fmla="*/ 277 w 277"/>
                      <a:gd name="T1" fmla="*/ 342 h 367"/>
                      <a:gd name="T2" fmla="*/ 273 w 277"/>
                      <a:gd name="T3" fmla="*/ 306 h 367"/>
                      <a:gd name="T4" fmla="*/ 273 w 277"/>
                      <a:gd name="T5" fmla="*/ 273 h 367"/>
                      <a:gd name="T6" fmla="*/ 260 w 277"/>
                      <a:gd name="T7" fmla="*/ 228 h 367"/>
                      <a:gd name="T8" fmla="*/ 252 w 277"/>
                      <a:gd name="T9" fmla="*/ 192 h 367"/>
                      <a:gd name="T10" fmla="*/ 232 w 277"/>
                      <a:gd name="T11" fmla="*/ 188 h 367"/>
                      <a:gd name="T12" fmla="*/ 220 w 277"/>
                      <a:gd name="T13" fmla="*/ 232 h 367"/>
                      <a:gd name="T14" fmla="*/ 199 w 277"/>
                      <a:gd name="T15" fmla="*/ 228 h 367"/>
                      <a:gd name="T16" fmla="*/ 187 w 277"/>
                      <a:gd name="T17" fmla="*/ 192 h 367"/>
                      <a:gd name="T18" fmla="*/ 212 w 277"/>
                      <a:gd name="T19" fmla="*/ 163 h 367"/>
                      <a:gd name="T20" fmla="*/ 232 w 277"/>
                      <a:gd name="T21" fmla="*/ 147 h 367"/>
                      <a:gd name="T22" fmla="*/ 252 w 277"/>
                      <a:gd name="T23" fmla="*/ 114 h 367"/>
                      <a:gd name="T24" fmla="*/ 260 w 277"/>
                      <a:gd name="T25" fmla="*/ 106 h 367"/>
                      <a:gd name="T26" fmla="*/ 224 w 277"/>
                      <a:gd name="T27" fmla="*/ 94 h 367"/>
                      <a:gd name="T28" fmla="*/ 191 w 277"/>
                      <a:gd name="T29" fmla="*/ 90 h 367"/>
                      <a:gd name="T30" fmla="*/ 146 w 277"/>
                      <a:gd name="T31" fmla="*/ 94 h 367"/>
                      <a:gd name="T32" fmla="*/ 118 w 277"/>
                      <a:gd name="T33" fmla="*/ 86 h 367"/>
                      <a:gd name="T34" fmla="*/ 106 w 277"/>
                      <a:gd name="T35" fmla="*/ 78 h 367"/>
                      <a:gd name="T36" fmla="*/ 110 w 277"/>
                      <a:gd name="T37" fmla="*/ 65 h 367"/>
                      <a:gd name="T38" fmla="*/ 106 w 277"/>
                      <a:gd name="T39" fmla="*/ 53 h 367"/>
                      <a:gd name="T40" fmla="*/ 106 w 277"/>
                      <a:gd name="T41" fmla="*/ 45 h 367"/>
                      <a:gd name="T42" fmla="*/ 98 w 277"/>
                      <a:gd name="T43" fmla="*/ 29 h 367"/>
                      <a:gd name="T44" fmla="*/ 65 w 277"/>
                      <a:gd name="T45" fmla="*/ 29 h 367"/>
                      <a:gd name="T46" fmla="*/ 53 w 277"/>
                      <a:gd name="T47" fmla="*/ 25 h 367"/>
                      <a:gd name="T48" fmla="*/ 37 w 277"/>
                      <a:gd name="T49" fmla="*/ 17 h 367"/>
                      <a:gd name="T50" fmla="*/ 16 w 277"/>
                      <a:gd name="T51" fmla="*/ 8 h 367"/>
                      <a:gd name="T52" fmla="*/ 12 w 277"/>
                      <a:gd name="T53" fmla="*/ 29 h 367"/>
                      <a:gd name="T54" fmla="*/ 24 w 277"/>
                      <a:gd name="T55" fmla="*/ 61 h 367"/>
                      <a:gd name="T56" fmla="*/ 45 w 277"/>
                      <a:gd name="T57" fmla="*/ 74 h 367"/>
                      <a:gd name="T58" fmla="*/ 33 w 277"/>
                      <a:gd name="T59" fmla="*/ 90 h 367"/>
                      <a:gd name="T60" fmla="*/ 12 w 277"/>
                      <a:gd name="T61" fmla="*/ 110 h 367"/>
                      <a:gd name="T62" fmla="*/ 16 w 277"/>
                      <a:gd name="T63" fmla="*/ 147 h 367"/>
                      <a:gd name="T64" fmla="*/ 33 w 277"/>
                      <a:gd name="T65" fmla="*/ 192 h 367"/>
                      <a:gd name="T66" fmla="*/ 41 w 277"/>
                      <a:gd name="T67" fmla="*/ 216 h 367"/>
                      <a:gd name="T68" fmla="*/ 49 w 277"/>
                      <a:gd name="T69" fmla="*/ 236 h 367"/>
                      <a:gd name="T70" fmla="*/ 53 w 277"/>
                      <a:gd name="T71" fmla="*/ 261 h 367"/>
                      <a:gd name="T72" fmla="*/ 61 w 277"/>
                      <a:gd name="T73" fmla="*/ 285 h 367"/>
                      <a:gd name="T74" fmla="*/ 77 w 277"/>
                      <a:gd name="T75" fmla="*/ 297 h 367"/>
                      <a:gd name="T76" fmla="*/ 85 w 277"/>
                      <a:gd name="T77" fmla="*/ 289 h 367"/>
                      <a:gd name="T78" fmla="*/ 90 w 277"/>
                      <a:gd name="T79" fmla="*/ 297 h 367"/>
                      <a:gd name="T80" fmla="*/ 90 w 277"/>
                      <a:gd name="T81" fmla="*/ 297 h 367"/>
                      <a:gd name="T82" fmla="*/ 94 w 277"/>
                      <a:gd name="T83" fmla="*/ 301 h 367"/>
                      <a:gd name="T84" fmla="*/ 102 w 277"/>
                      <a:gd name="T85" fmla="*/ 289 h 367"/>
                      <a:gd name="T86" fmla="*/ 114 w 277"/>
                      <a:gd name="T87" fmla="*/ 265 h 367"/>
                      <a:gd name="T88" fmla="*/ 114 w 277"/>
                      <a:gd name="T89" fmla="*/ 297 h 367"/>
                      <a:gd name="T90" fmla="*/ 118 w 277"/>
                      <a:gd name="T91" fmla="*/ 297 h 367"/>
                      <a:gd name="T92" fmla="*/ 126 w 277"/>
                      <a:gd name="T93" fmla="*/ 289 h 367"/>
                      <a:gd name="T94" fmla="*/ 134 w 277"/>
                      <a:gd name="T95" fmla="*/ 297 h 367"/>
                      <a:gd name="T96" fmla="*/ 138 w 277"/>
                      <a:gd name="T97" fmla="*/ 289 h 367"/>
                      <a:gd name="T98" fmla="*/ 146 w 277"/>
                      <a:gd name="T99" fmla="*/ 253 h 367"/>
                      <a:gd name="T100" fmla="*/ 146 w 277"/>
                      <a:gd name="T101" fmla="*/ 236 h 367"/>
                      <a:gd name="T102" fmla="*/ 151 w 277"/>
                      <a:gd name="T103" fmla="*/ 216 h 367"/>
                      <a:gd name="T104" fmla="*/ 130 w 277"/>
                      <a:gd name="T105" fmla="*/ 204 h 367"/>
                      <a:gd name="T106" fmla="*/ 146 w 277"/>
                      <a:gd name="T107" fmla="*/ 196 h 367"/>
                      <a:gd name="T108" fmla="*/ 159 w 277"/>
                      <a:gd name="T109" fmla="*/ 200 h 367"/>
                      <a:gd name="T110" fmla="*/ 155 w 277"/>
                      <a:gd name="T111" fmla="*/ 228 h 367"/>
                      <a:gd name="T112" fmla="*/ 179 w 277"/>
                      <a:gd name="T113" fmla="*/ 257 h 367"/>
                      <a:gd name="T114" fmla="*/ 208 w 277"/>
                      <a:gd name="T115" fmla="*/ 249 h 367"/>
                      <a:gd name="T116" fmla="*/ 228 w 277"/>
                      <a:gd name="T117" fmla="*/ 269 h 367"/>
                      <a:gd name="T118" fmla="*/ 228 w 277"/>
                      <a:gd name="T119" fmla="*/ 273 h 367"/>
                      <a:gd name="T120" fmla="*/ 232 w 277"/>
                      <a:gd name="T121" fmla="*/ 314 h 367"/>
                      <a:gd name="T122" fmla="*/ 248 w 277"/>
                      <a:gd name="T123" fmla="*/ 362 h 367"/>
                      <a:gd name="T124" fmla="*/ 248 w 277"/>
                      <a:gd name="T125" fmla="*/ 34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 h="367">
                        <a:moveTo>
                          <a:pt x="248" y="346"/>
                        </a:moveTo>
                        <a:lnTo>
                          <a:pt x="252" y="334"/>
                        </a:lnTo>
                        <a:lnTo>
                          <a:pt x="264" y="334"/>
                        </a:lnTo>
                        <a:lnTo>
                          <a:pt x="277" y="342"/>
                        </a:lnTo>
                        <a:lnTo>
                          <a:pt x="277" y="338"/>
                        </a:lnTo>
                        <a:lnTo>
                          <a:pt x="273" y="330"/>
                        </a:lnTo>
                        <a:lnTo>
                          <a:pt x="273" y="314"/>
                        </a:lnTo>
                        <a:lnTo>
                          <a:pt x="273" y="306"/>
                        </a:lnTo>
                        <a:lnTo>
                          <a:pt x="273" y="301"/>
                        </a:lnTo>
                        <a:lnTo>
                          <a:pt x="273" y="297"/>
                        </a:lnTo>
                        <a:lnTo>
                          <a:pt x="273" y="285"/>
                        </a:lnTo>
                        <a:lnTo>
                          <a:pt x="273" y="273"/>
                        </a:lnTo>
                        <a:lnTo>
                          <a:pt x="269" y="261"/>
                        </a:lnTo>
                        <a:lnTo>
                          <a:pt x="269" y="249"/>
                        </a:lnTo>
                        <a:lnTo>
                          <a:pt x="264" y="240"/>
                        </a:lnTo>
                        <a:lnTo>
                          <a:pt x="260" y="228"/>
                        </a:lnTo>
                        <a:lnTo>
                          <a:pt x="260" y="216"/>
                        </a:lnTo>
                        <a:lnTo>
                          <a:pt x="260" y="212"/>
                        </a:lnTo>
                        <a:lnTo>
                          <a:pt x="256" y="204"/>
                        </a:lnTo>
                        <a:lnTo>
                          <a:pt x="252" y="192"/>
                        </a:lnTo>
                        <a:lnTo>
                          <a:pt x="252" y="183"/>
                        </a:lnTo>
                        <a:lnTo>
                          <a:pt x="248" y="183"/>
                        </a:lnTo>
                        <a:lnTo>
                          <a:pt x="240" y="192"/>
                        </a:lnTo>
                        <a:lnTo>
                          <a:pt x="232" y="188"/>
                        </a:lnTo>
                        <a:lnTo>
                          <a:pt x="236" y="200"/>
                        </a:lnTo>
                        <a:lnTo>
                          <a:pt x="224" y="208"/>
                        </a:lnTo>
                        <a:lnTo>
                          <a:pt x="224" y="220"/>
                        </a:lnTo>
                        <a:lnTo>
                          <a:pt x="220" y="232"/>
                        </a:lnTo>
                        <a:lnTo>
                          <a:pt x="212" y="232"/>
                        </a:lnTo>
                        <a:lnTo>
                          <a:pt x="212" y="232"/>
                        </a:lnTo>
                        <a:lnTo>
                          <a:pt x="208" y="220"/>
                        </a:lnTo>
                        <a:lnTo>
                          <a:pt x="199" y="228"/>
                        </a:lnTo>
                        <a:lnTo>
                          <a:pt x="195" y="228"/>
                        </a:lnTo>
                        <a:lnTo>
                          <a:pt x="195" y="212"/>
                        </a:lnTo>
                        <a:lnTo>
                          <a:pt x="191" y="200"/>
                        </a:lnTo>
                        <a:lnTo>
                          <a:pt x="187" y="192"/>
                        </a:lnTo>
                        <a:lnTo>
                          <a:pt x="191" y="179"/>
                        </a:lnTo>
                        <a:lnTo>
                          <a:pt x="195" y="167"/>
                        </a:lnTo>
                        <a:lnTo>
                          <a:pt x="199" y="163"/>
                        </a:lnTo>
                        <a:lnTo>
                          <a:pt x="212" y="163"/>
                        </a:lnTo>
                        <a:lnTo>
                          <a:pt x="216" y="155"/>
                        </a:lnTo>
                        <a:lnTo>
                          <a:pt x="220" y="159"/>
                        </a:lnTo>
                        <a:lnTo>
                          <a:pt x="232" y="159"/>
                        </a:lnTo>
                        <a:lnTo>
                          <a:pt x="232" y="147"/>
                        </a:lnTo>
                        <a:lnTo>
                          <a:pt x="244" y="135"/>
                        </a:lnTo>
                        <a:lnTo>
                          <a:pt x="248" y="135"/>
                        </a:lnTo>
                        <a:lnTo>
                          <a:pt x="252" y="122"/>
                        </a:lnTo>
                        <a:lnTo>
                          <a:pt x="252" y="114"/>
                        </a:lnTo>
                        <a:lnTo>
                          <a:pt x="252" y="110"/>
                        </a:lnTo>
                        <a:lnTo>
                          <a:pt x="260" y="114"/>
                        </a:lnTo>
                        <a:lnTo>
                          <a:pt x="264" y="114"/>
                        </a:lnTo>
                        <a:lnTo>
                          <a:pt x="260" y="106"/>
                        </a:lnTo>
                        <a:lnTo>
                          <a:pt x="260" y="102"/>
                        </a:lnTo>
                        <a:lnTo>
                          <a:pt x="248" y="98"/>
                        </a:lnTo>
                        <a:lnTo>
                          <a:pt x="240" y="90"/>
                        </a:lnTo>
                        <a:lnTo>
                          <a:pt x="224" y="94"/>
                        </a:lnTo>
                        <a:lnTo>
                          <a:pt x="220" y="94"/>
                        </a:lnTo>
                        <a:lnTo>
                          <a:pt x="208" y="94"/>
                        </a:lnTo>
                        <a:lnTo>
                          <a:pt x="195" y="90"/>
                        </a:lnTo>
                        <a:lnTo>
                          <a:pt x="191" y="90"/>
                        </a:lnTo>
                        <a:lnTo>
                          <a:pt x="179" y="90"/>
                        </a:lnTo>
                        <a:lnTo>
                          <a:pt x="171" y="94"/>
                        </a:lnTo>
                        <a:lnTo>
                          <a:pt x="159" y="94"/>
                        </a:lnTo>
                        <a:lnTo>
                          <a:pt x="146" y="94"/>
                        </a:lnTo>
                        <a:lnTo>
                          <a:pt x="142" y="94"/>
                        </a:lnTo>
                        <a:lnTo>
                          <a:pt x="130" y="90"/>
                        </a:lnTo>
                        <a:lnTo>
                          <a:pt x="130" y="90"/>
                        </a:lnTo>
                        <a:lnTo>
                          <a:pt x="118" y="86"/>
                        </a:lnTo>
                        <a:lnTo>
                          <a:pt x="118" y="86"/>
                        </a:lnTo>
                        <a:lnTo>
                          <a:pt x="110" y="86"/>
                        </a:lnTo>
                        <a:lnTo>
                          <a:pt x="106" y="82"/>
                        </a:lnTo>
                        <a:lnTo>
                          <a:pt x="106" y="78"/>
                        </a:lnTo>
                        <a:lnTo>
                          <a:pt x="106" y="74"/>
                        </a:lnTo>
                        <a:lnTo>
                          <a:pt x="106" y="70"/>
                        </a:lnTo>
                        <a:lnTo>
                          <a:pt x="106" y="70"/>
                        </a:lnTo>
                        <a:lnTo>
                          <a:pt x="110" y="65"/>
                        </a:lnTo>
                        <a:lnTo>
                          <a:pt x="110" y="65"/>
                        </a:lnTo>
                        <a:lnTo>
                          <a:pt x="106" y="61"/>
                        </a:lnTo>
                        <a:lnTo>
                          <a:pt x="106" y="57"/>
                        </a:lnTo>
                        <a:lnTo>
                          <a:pt x="106" y="53"/>
                        </a:lnTo>
                        <a:lnTo>
                          <a:pt x="106" y="53"/>
                        </a:lnTo>
                        <a:lnTo>
                          <a:pt x="106" y="45"/>
                        </a:lnTo>
                        <a:lnTo>
                          <a:pt x="110" y="45"/>
                        </a:lnTo>
                        <a:lnTo>
                          <a:pt x="106" y="45"/>
                        </a:lnTo>
                        <a:lnTo>
                          <a:pt x="106" y="41"/>
                        </a:lnTo>
                        <a:lnTo>
                          <a:pt x="106" y="37"/>
                        </a:lnTo>
                        <a:lnTo>
                          <a:pt x="102" y="33"/>
                        </a:lnTo>
                        <a:lnTo>
                          <a:pt x="98" y="29"/>
                        </a:lnTo>
                        <a:lnTo>
                          <a:pt x="94" y="33"/>
                        </a:lnTo>
                        <a:lnTo>
                          <a:pt x="81" y="37"/>
                        </a:lnTo>
                        <a:lnTo>
                          <a:pt x="77" y="37"/>
                        </a:lnTo>
                        <a:lnTo>
                          <a:pt x="65" y="29"/>
                        </a:lnTo>
                        <a:lnTo>
                          <a:pt x="65" y="17"/>
                        </a:lnTo>
                        <a:lnTo>
                          <a:pt x="49" y="13"/>
                        </a:lnTo>
                        <a:lnTo>
                          <a:pt x="57" y="25"/>
                        </a:lnTo>
                        <a:lnTo>
                          <a:pt x="53" y="25"/>
                        </a:lnTo>
                        <a:lnTo>
                          <a:pt x="53" y="21"/>
                        </a:lnTo>
                        <a:lnTo>
                          <a:pt x="45" y="21"/>
                        </a:lnTo>
                        <a:lnTo>
                          <a:pt x="41" y="21"/>
                        </a:lnTo>
                        <a:lnTo>
                          <a:pt x="37" y="17"/>
                        </a:lnTo>
                        <a:lnTo>
                          <a:pt x="24" y="4"/>
                        </a:lnTo>
                        <a:lnTo>
                          <a:pt x="24" y="4"/>
                        </a:lnTo>
                        <a:lnTo>
                          <a:pt x="20" y="0"/>
                        </a:lnTo>
                        <a:lnTo>
                          <a:pt x="16" y="8"/>
                        </a:lnTo>
                        <a:lnTo>
                          <a:pt x="24" y="13"/>
                        </a:lnTo>
                        <a:lnTo>
                          <a:pt x="28" y="17"/>
                        </a:lnTo>
                        <a:lnTo>
                          <a:pt x="16" y="21"/>
                        </a:lnTo>
                        <a:lnTo>
                          <a:pt x="12" y="29"/>
                        </a:lnTo>
                        <a:lnTo>
                          <a:pt x="8" y="29"/>
                        </a:lnTo>
                        <a:lnTo>
                          <a:pt x="4" y="41"/>
                        </a:lnTo>
                        <a:lnTo>
                          <a:pt x="12" y="53"/>
                        </a:lnTo>
                        <a:lnTo>
                          <a:pt x="24" y="61"/>
                        </a:lnTo>
                        <a:lnTo>
                          <a:pt x="24" y="61"/>
                        </a:lnTo>
                        <a:lnTo>
                          <a:pt x="28" y="74"/>
                        </a:lnTo>
                        <a:lnTo>
                          <a:pt x="41" y="70"/>
                        </a:lnTo>
                        <a:lnTo>
                          <a:pt x="45" y="74"/>
                        </a:lnTo>
                        <a:lnTo>
                          <a:pt x="57" y="86"/>
                        </a:lnTo>
                        <a:lnTo>
                          <a:pt x="53" y="94"/>
                        </a:lnTo>
                        <a:lnTo>
                          <a:pt x="41" y="94"/>
                        </a:lnTo>
                        <a:lnTo>
                          <a:pt x="33" y="90"/>
                        </a:lnTo>
                        <a:lnTo>
                          <a:pt x="24" y="90"/>
                        </a:lnTo>
                        <a:lnTo>
                          <a:pt x="20" y="102"/>
                        </a:lnTo>
                        <a:lnTo>
                          <a:pt x="20" y="106"/>
                        </a:lnTo>
                        <a:lnTo>
                          <a:pt x="12" y="110"/>
                        </a:lnTo>
                        <a:lnTo>
                          <a:pt x="8" y="106"/>
                        </a:lnTo>
                        <a:lnTo>
                          <a:pt x="0" y="126"/>
                        </a:lnTo>
                        <a:lnTo>
                          <a:pt x="12" y="135"/>
                        </a:lnTo>
                        <a:lnTo>
                          <a:pt x="16" y="147"/>
                        </a:lnTo>
                        <a:lnTo>
                          <a:pt x="45" y="147"/>
                        </a:lnTo>
                        <a:lnTo>
                          <a:pt x="45" y="163"/>
                        </a:lnTo>
                        <a:lnTo>
                          <a:pt x="28" y="183"/>
                        </a:lnTo>
                        <a:lnTo>
                          <a:pt x="33" y="192"/>
                        </a:lnTo>
                        <a:lnTo>
                          <a:pt x="41" y="200"/>
                        </a:lnTo>
                        <a:lnTo>
                          <a:pt x="45" y="200"/>
                        </a:lnTo>
                        <a:lnTo>
                          <a:pt x="41" y="208"/>
                        </a:lnTo>
                        <a:lnTo>
                          <a:pt x="41" y="216"/>
                        </a:lnTo>
                        <a:lnTo>
                          <a:pt x="53" y="220"/>
                        </a:lnTo>
                        <a:lnTo>
                          <a:pt x="49" y="228"/>
                        </a:lnTo>
                        <a:lnTo>
                          <a:pt x="49" y="228"/>
                        </a:lnTo>
                        <a:lnTo>
                          <a:pt x="49" y="236"/>
                        </a:lnTo>
                        <a:lnTo>
                          <a:pt x="53" y="244"/>
                        </a:lnTo>
                        <a:lnTo>
                          <a:pt x="53" y="253"/>
                        </a:lnTo>
                        <a:lnTo>
                          <a:pt x="53" y="257"/>
                        </a:lnTo>
                        <a:lnTo>
                          <a:pt x="53" y="261"/>
                        </a:lnTo>
                        <a:lnTo>
                          <a:pt x="57" y="269"/>
                        </a:lnTo>
                        <a:lnTo>
                          <a:pt x="57" y="281"/>
                        </a:lnTo>
                        <a:lnTo>
                          <a:pt x="61" y="281"/>
                        </a:lnTo>
                        <a:lnTo>
                          <a:pt x="61" y="285"/>
                        </a:lnTo>
                        <a:lnTo>
                          <a:pt x="61" y="301"/>
                        </a:lnTo>
                        <a:lnTo>
                          <a:pt x="65" y="306"/>
                        </a:lnTo>
                        <a:lnTo>
                          <a:pt x="73" y="306"/>
                        </a:lnTo>
                        <a:lnTo>
                          <a:pt x="77" y="297"/>
                        </a:lnTo>
                        <a:lnTo>
                          <a:pt x="77" y="297"/>
                        </a:lnTo>
                        <a:lnTo>
                          <a:pt x="77" y="310"/>
                        </a:lnTo>
                        <a:lnTo>
                          <a:pt x="85" y="301"/>
                        </a:lnTo>
                        <a:lnTo>
                          <a:pt x="85" y="289"/>
                        </a:lnTo>
                        <a:lnTo>
                          <a:pt x="81" y="281"/>
                        </a:lnTo>
                        <a:lnTo>
                          <a:pt x="85" y="277"/>
                        </a:lnTo>
                        <a:lnTo>
                          <a:pt x="85" y="289"/>
                        </a:lnTo>
                        <a:lnTo>
                          <a:pt x="90" y="297"/>
                        </a:lnTo>
                        <a:lnTo>
                          <a:pt x="90" y="285"/>
                        </a:lnTo>
                        <a:lnTo>
                          <a:pt x="94" y="273"/>
                        </a:lnTo>
                        <a:lnTo>
                          <a:pt x="94" y="285"/>
                        </a:lnTo>
                        <a:lnTo>
                          <a:pt x="90" y="297"/>
                        </a:lnTo>
                        <a:lnTo>
                          <a:pt x="90" y="297"/>
                        </a:lnTo>
                        <a:lnTo>
                          <a:pt x="90" y="306"/>
                        </a:lnTo>
                        <a:lnTo>
                          <a:pt x="94" y="310"/>
                        </a:lnTo>
                        <a:lnTo>
                          <a:pt x="94" y="301"/>
                        </a:lnTo>
                        <a:lnTo>
                          <a:pt x="98" y="301"/>
                        </a:lnTo>
                        <a:lnTo>
                          <a:pt x="110" y="301"/>
                        </a:lnTo>
                        <a:lnTo>
                          <a:pt x="106" y="289"/>
                        </a:lnTo>
                        <a:lnTo>
                          <a:pt x="102" y="289"/>
                        </a:lnTo>
                        <a:lnTo>
                          <a:pt x="106" y="289"/>
                        </a:lnTo>
                        <a:lnTo>
                          <a:pt x="106" y="277"/>
                        </a:lnTo>
                        <a:lnTo>
                          <a:pt x="110" y="269"/>
                        </a:lnTo>
                        <a:lnTo>
                          <a:pt x="114" y="265"/>
                        </a:lnTo>
                        <a:lnTo>
                          <a:pt x="118" y="265"/>
                        </a:lnTo>
                        <a:lnTo>
                          <a:pt x="110" y="277"/>
                        </a:lnTo>
                        <a:lnTo>
                          <a:pt x="110" y="285"/>
                        </a:lnTo>
                        <a:lnTo>
                          <a:pt x="114" y="297"/>
                        </a:lnTo>
                        <a:lnTo>
                          <a:pt x="118" y="293"/>
                        </a:lnTo>
                        <a:lnTo>
                          <a:pt x="122" y="285"/>
                        </a:lnTo>
                        <a:lnTo>
                          <a:pt x="118" y="293"/>
                        </a:lnTo>
                        <a:lnTo>
                          <a:pt x="118" y="297"/>
                        </a:lnTo>
                        <a:lnTo>
                          <a:pt x="126" y="289"/>
                        </a:lnTo>
                        <a:lnTo>
                          <a:pt x="130" y="281"/>
                        </a:lnTo>
                        <a:lnTo>
                          <a:pt x="126" y="285"/>
                        </a:lnTo>
                        <a:lnTo>
                          <a:pt x="126" y="289"/>
                        </a:lnTo>
                        <a:lnTo>
                          <a:pt x="122" y="293"/>
                        </a:lnTo>
                        <a:lnTo>
                          <a:pt x="122" y="301"/>
                        </a:lnTo>
                        <a:lnTo>
                          <a:pt x="134" y="306"/>
                        </a:lnTo>
                        <a:lnTo>
                          <a:pt x="134" y="297"/>
                        </a:lnTo>
                        <a:lnTo>
                          <a:pt x="134" y="293"/>
                        </a:lnTo>
                        <a:lnTo>
                          <a:pt x="138" y="285"/>
                        </a:lnTo>
                        <a:lnTo>
                          <a:pt x="138" y="277"/>
                        </a:lnTo>
                        <a:lnTo>
                          <a:pt x="138" y="289"/>
                        </a:lnTo>
                        <a:lnTo>
                          <a:pt x="151" y="277"/>
                        </a:lnTo>
                        <a:lnTo>
                          <a:pt x="151" y="269"/>
                        </a:lnTo>
                        <a:lnTo>
                          <a:pt x="142" y="265"/>
                        </a:lnTo>
                        <a:lnTo>
                          <a:pt x="146" y="253"/>
                        </a:lnTo>
                        <a:lnTo>
                          <a:pt x="142" y="249"/>
                        </a:lnTo>
                        <a:lnTo>
                          <a:pt x="138" y="249"/>
                        </a:lnTo>
                        <a:lnTo>
                          <a:pt x="138" y="244"/>
                        </a:lnTo>
                        <a:lnTo>
                          <a:pt x="146" y="236"/>
                        </a:lnTo>
                        <a:lnTo>
                          <a:pt x="142" y="232"/>
                        </a:lnTo>
                        <a:lnTo>
                          <a:pt x="142" y="228"/>
                        </a:lnTo>
                        <a:lnTo>
                          <a:pt x="146" y="228"/>
                        </a:lnTo>
                        <a:lnTo>
                          <a:pt x="151" y="216"/>
                        </a:lnTo>
                        <a:lnTo>
                          <a:pt x="146" y="212"/>
                        </a:lnTo>
                        <a:lnTo>
                          <a:pt x="134" y="208"/>
                        </a:lnTo>
                        <a:lnTo>
                          <a:pt x="134" y="204"/>
                        </a:lnTo>
                        <a:lnTo>
                          <a:pt x="130" y="204"/>
                        </a:lnTo>
                        <a:lnTo>
                          <a:pt x="130" y="204"/>
                        </a:lnTo>
                        <a:lnTo>
                          <a:pt x="142" y="208"/>
                        </a:lnTo>
                        <a:lnTo>
                          <a:pt x="142" y="196"/>
                        </a:lnTo>
                        <a:lnTo>
                          <a:pt x="146" y="196"/>
                        </a:lnTo>
                        <a:lnTo>
                          <a:pt x="155" y="192"/>
                        </a:lnTo>
                        <a:lnTo>
                          <a:pt x="159" y="196"/>
                        </a:lnTo>
                        <a:lnTo>
                          <a:pt x="159" y="196"/>
                        </a:lnTo>
                        <a:lnTo>
                          <a:pt x="159" y="200"/>
                        </a:lnTo>
                        <a:lnTo>
                          <a:pt x="155" y="212"/>
                        </a:lnTo>
                        <a:lnTo>
                          <a:pt x="155" y="216"/>
                        </a:lnTo>
                        <a:lnTo>
                          <a:pt x="155" y="228"/>
                        </a:lnTo>
                        <a:lnTo>
                          <a:pt x="155" y="228"/>
                        </a:lnTo>
                        <a:lnTo>
                          <a:pt x="159" y="236"/>
                        </a:lnTo>
                        <a:lnTo>
                          <a:pt x="163" y="244"/>
                        </a:lnTo>
                        <a:lnTo>
                          <a:pt x="171" y="257"/>
                        </a:lnTo>
                        <a:lnTo>
                          <a:pt x="179" y="257"/>
                        </a:lnTo>
                        <a:lnTo>
                          <a:pt x="187" y="244"/>
                        </a:lnTo>
                        <a:lnTo>
                          <a:pt x="199" y="244"/>
                        </a:lnTo>
                        <a:lnTo>
                          <a:pt x="208" y="236"/>
                        </a:lnTo>
                        <a:lnTo>
                          <a:pt x="208" y="249"/>
                        </a:lnTo>
                        <a:lnTo>
                          <a:pt x="216" y="261"/>
                        </a:lnTo>
                        <a:lnTo>
                          <a:pt x="220" y="273"/>
                        </a:lnTo>
                        <a:lnTo>
                          <a:pt x="228" y="273"/>
                        </a:lnTo>
                        <a:lnTo>
                          <a:pt x="228" y="269"/>
                        </a:lnTo>
                        <a:lnTo>
                          <a:pt x="228" y="269"/>
                        </a:lnTo>
                        <a:lnTo>
                          <a:pt x="232" y="269"/>
                        </a:lnTo>
                        <a:lnTo>
                          <a:pt x="228" y="269"/>
                        </a:lnTo>
                        <a:lnTo>
                          <a:pt x="228" y="273"/>
                        </a:lnTo>
                        <a:lnTo>
                          <a:pt x="228" y="285"/>
                        </a:lnTo>
                        <a:lnTo>
                          <a:pt x="228" y="297"/>
                        </a:lnTo>
                        <a:lnTo>
                          <a:pt x="232" y="301"/>
                        </a:lnTo>
                        <a:lnTo>
                          <a:pt x="232" y="314"/>
                        </a:lnTo>
                        <a:lnTo>
                          <a:pt x="236" y="326"/>
                        </a:lnTo>
                        <a:lnTo>
                          <a:pt x="240" y="338"/>
                        </a:lnTo>
                        <a:lnTo>
                          <a:pt x="240" y="346"/>
                        </a:lnTo>
                        <a:lnTo>
                          <a:pt x="248" y="362"/>
                        </a:lnTo>
                        <a:lnTo>
                          <a:pt x="252" y="367"/>
                        </a:lnTo>
                        <a:lnTo>
                          <a:pt x="252" y="354"/>
                        </a:lnTo>
                        <a:lnTo>
                          <a:pt x="248" y="346"/>
                        </a:lnTo>
                        <a:lnTo>
                          <a:pt x="248" y="34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60" name="Freeform 817">
                    <a:extLst>
                      <a:ext uri="{FF2B5EF4-FFF2-40B4-BE49-F238E27FC236}">
                        <a16:creationId xmlns:a16="http://schemas.microsoft.com/office/drawing/2014/main" id="{982555EE-6136-4FB5-91D6-2800DF38CC2E}"/>
                      </a:ext>
                    </a:extLst>
                  </p:cNvPr>
                  <p:cNvSpPr>
                    <a:spLocks/>
                  </p:cNvSpPr>
                  <p:nvPr/>
                </p:nvSpPr>
                <p:spPr bwMode="gray">
                  <a:xfrm>
                    <a:off x="16102" y="9120"/>
                    <a:ext cx="8" cy="24"/>
                  </a:xfrm>
                  <a:custGeom>
                    <a:avLst/>
                    <a:gdLst>
                      <a:gd name="T0" fmla="*/ 0 w 8"/>
                      <a:gd name="T1" fmla="*/ 12 h 24"/>
                      <a:gd name="T2" fmla="*/ 0 w 8"/>
                      <a:gd name="T3" fmla="*/ 24 h 24"/>
                      <a:gd name="T4" fmla="*/ 8 w 8"/>
                      <a:gd name="T5" fmla="*/ 12 h 24"/>
                      <a:gd name="T6" fmla="*/ 0 w 8"/>
                      <a:gd name="T7" fmla="*/ 0 h 24"/>
                      <a:gd name="T8" fmla="*/ 0 w 8"/>
                      <a:gd name="T9" fmla="*/ 12 h 24"/>
                    </a:gdLst>
                    <a:ahLst/>
                    <a:cxnLst>
                      <a:cxn ang="0">
                        <a:pos x="T0" y="T1"/>
                      </a:cxn>
                      <a:cxn ang="0">
                        <a:pos x="T2" y="T3"/>
                      </a:cxn>
                      <a:cxn ang="0">
                        <a:pos x="T4" y="T5"/>
                      </a:cxn>
                      <a:cxn ang="0">
                        <a:pos x="T6" y="T7"/>
                      </a:cxn>
                      <a:cxn ang="0">
                        <a:pos x="T8" y="T9"/>
                      </a:cxn>
                    </a:cxnLst>
                    <a:rect l="0" t="0" r="r" b="b"/>
                    <a:pathLst>
                      <a:path w="8" h="24">
                        <a:moveTo>
                          <a:pt x="0" y="12"/>
                        </a:moveTo>
                        <a:lnTo>
                          <a:pt x="0" y="24"/>
                        </a:lnTo>
                        <a:lnTo>
                          <a:pt x="8" y="12"/>
                        </a:lnTo>
                        <a:lnTo>
                          <a:pt x="0"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61" name="Freeform 818">
                    <a:extLst>
                      <a:ext uri="{FF2B5EF4-FFF2-40B4-BE49-F238E27FC236}">
                        <a16:creationId xmlns:a16="http://schemas.microsoft.com/office/drawing/2014/main" id="{38908C87-72CE-404D-B4A0-FE7DB5526117}"/>
                      </a:ext>
                    </a:extLst>
                  </p:cNvPr>
                  <p:cNvSpPr>
                    <a:spLocks/>
                  </p:cNvSpPr>
                  <p:nvPr/>
                </p:nvSpPr>
                <p:spPr bwMode="gray">
                  <a:xfrm>
                    <a:off x="16065" y="9095"/>
                    <a:ext cx="13" cy="13"/>
                  </a:xfrm>
                  <a:custGeom>
                    <a:avLst/>
                    <a:gdLst>
                      <a:gd name="T0" fmla="*/ 4 w 13"/>
                      <a:gd name="T1" fmla="*/ 13 h 13"/>
                      <a:gd name="T2" fmla="*/ 9 w 13"/>
                      <a:gd name="T3" fmla="*/ 4 h 13"/>
                      <a:gd name="T4" fmla="*/ 9 w 13"/>
                      <a:gd name="T5" fmla="*/ 4 h 13"/>
                      <a:gd name="T6" fmla="*/ 9 w 13"/>
                      <a:gd name="T7" fmla="*/ 4 h 13"/>
                      <a:gd name="T8" fmla="*/ 13 w 13"/>
                      <a:gd name="T9" fmla="*/ 4 h 13"/>
                      <a:gd name="T10" fmla="*/ 13 w 13"/>
                      <a:gd name="T11" fmla="*/ 0 h 13"/>
                      <a:gd name="T12" fmla="*/ 0 w 13"/>
                      <a:gd name="T13" fmla="*/ 4 h 13"/>
                      <a:gd name="T14" fmla="*/ 4 w 13"/>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4" y="13"/>
                        </a:moveTo>
                        <a:lnTo>
                          <a:pt x="9" y="4"/>
                        </a:lnTo>
                        <a:lnTo>
                          <a:pt x="9" y="4"/>
                        </a:lnTo>
                        <a:lnTo>
                          <a:pt x="9" y="4"/>
                        </a:lnTo>
                        <a:lnTo>
                          <a:pt x="13" y="4"/>
                        </a:lnTo>
                        <a:lnTo>
                          <a:pt x="13" y="0"/>
                        </a:lnTo>
                        <a:lnTo>
                          <a:pt x="0" y="4"/>
                        </a:lnTo>
                        <a:lnTo>
                          <a:pt x="4"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62" name="Freeform 819">
                    <a:extLst>
                      <a:ext uri="{FF2B5EF4-FFF2-40B4-BE49-F238E27FC236}">
                        <a16:creationId xmlns:a16="http://schemas.microsoft.com/office/drawing/2014/main" id="{E4CD7A13-E986-449B-85BE-F981522E8C75}"/>
                      </a:ext>
                    </a:extLst>
                  </p:cNvPr>
                  <p:cNvSpPr>
                    <a:spLocks/>
                  </p:cNvSpPr>
                  <p:nvPr/>
                </p:nvSpPr>
                <p:spPr bwMode="gray">
                  <a:xfrm>
                    <a:off x="16074" y="9099"/>
                    <a:ext cx="16" cy="53"/>
                  </a:xfrm>
                  <a:custGeom>
                    <a:avLst/>
                    <a:gdLst>
                      <a:gd name="T0" fmla="*/ 8 w 16"/>
                      <a:gd name="T1" fmla="*/ 5 h 53"/>
                      <a:gd name="T2" fmla="*/ 8 w 16"/>
                      <a:gd name="T3" fmla="*/ 0 h 53"/>
                      <a:gd name="T4" fmla="*/ 0 w 16"/>
                      <a:gd name="T5" fmla="*/ 13 h 53"/>
                      <a:gd name="T6" fmla="*/ 4 w 16"/>
                      <a:gd name="T7" fmla="*/ 21 h 53"/>
                      <a:gd name="T8" fmla="*/ 8 w 16"/>
                      <a:gd name="T9" fmla="*/ 25 h 53"/>
                      <a:gd name="T10" fmla="*/ 4 w 16"/>
                      <a:gd name="T11" fmla="*/ 37 h 53"/>
                      <a:gd name="T12" fmla="*/ 4 w 16"/>
                      <a:gd name="T13" fmla="*/ 41 h 53"/>
                      <a:gd name="T14" fmla="*/ 8 w 16"/>
                      <a:gd name="T15" fmla="*/ 45 h 53"/>
                      <a:gd name="T16" fmla="*/ 4 w 16"/>
                      <a:gd name="T17" fmla="*/ 53 h 53"/>
                      <a:gd name="T18" fmla="*/ 16 w 16"/>
                      <a:gd name="T19" fmla="*/ 41 h 53"/>
                      <a:gd name="T20" fmla="*/ 16 w 16"/>
                      <a:gd name="T21" fmla="*/ 29 h 53"/>
                      <a:gd name="T22" fmla="*/ 16 w 16"/>
                      <a:gd name="T23" fmla="*/ 17 h 53"/>
                      <a:gd name="T24" fmla="*/ 8 w 16"/>
                      <a:gd name="T25"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53">
                        <a:moveTo>
                          <a:pt x="8" y="5"/>
                        </a:moveTo>
                        <a:lnTo>
                          <a:pt x="8" y="0"/>
                        </a:lnTo>
                        <a:lnTo>
                          <a:pt x="0" y="13"/>
                        </a:lnTo>
                        <a:lnTo>
                          <a:pt x="4" y="21"/>
                        </a:lnTo>
                        <a:lnTo>
                          <a:pt x="8" y="25"/>
                        </a:lnTo>
                        <a:lnTo>
                          <a:pt x="4" y="37"/>
                        </a:lnTo>
                        <a:lnTo>
                          <a:pt x="4" y="41"/>
                        </a:lnTo>
                        <a:lnTo>
                          <a:pt x="8" y="45"/>
                        </a:lnTo>
                        <a:lnTo>
                          <a:pt x="4" y="53"/>
                        </a:lnTo>
                        <a:lnTo>
                          <a:pt x="16" y="41"/>
                        </a:lnTo>
                        <a:lnTo>
                          <a:pt x="16" y="29"/>
                        </a:lnTo>
                        <a:lnTo>
                          <a:pt x="16" y="17"/>
                        </a:lnTo>
                        <a:lnTo>
                          <a:pt x="8" y="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63" name="Freeform 820">
                    <a:extLst>
                      <a:ext uri="{FF2B5EF4-FFF2-40B4-BE49-F238E27FC236}">
                        <a16:creationId xmlns:a16="http://schemas.microsoft.com/office/drawing/2014/main" id="{65EA10FB-2930-4F64-8747-A97FCA816B99}"/>
                      </a:ext>
                    </a:extLst>
                  </p:cNvPr>
                  <p:cNvSpPr>
                    <a:spLocks/>
                  </p:cNvSpPr>
                  <p:nvPr/>
                </p:nvSpPr>
                <p:spPr bwMode="gray">
                  <a:xfrm>
                    <a:off x="16069" y="9140"/>
                    <a:ext cx="5" cy="12"/>
                  </a:xfrm>
                  <a:custGeom>
                    <a:avLst/>
                    <a:gdLst>
                      <a:gd name="T0" fmla="*/ 5 w 5"/>
                      <a:gd name="T1" fmla="*/ 0 h 12"/>
                      <a:gd name="T2" fmla="*/ 5 w 5"/>
                      <a:gd name="T3" fmla="*/ 0 h 12"/>
                      <a:gd name="T4" fmla="*/ 5 w 5"/>
                      <a:gd name="T5" fmla="*/ 0 h 12"/>
                      <a:gd name="T6" fmla="*/ 0 w 5"/>
                      <a:gd name="T7" fmla="*/ 4 h 12"/>
                      <a:gd name="T8" fmla="*/ 0 w 5"/>
                      <a:gd name="T9" fmla="*/ 8 h 12"/>
                      <a:gd name="T10" fmla="*/ 5 w 5"/>
                      <a:gd name="T11" fmla="*/ 4 h 12"/>
                      <a:gd name="T12" fmla="*/ 0 w 5"/>
                      <a:gd name="T13" fmla="*/ 12 h 12"/>
                      <a:gd name="T14" fmla="*/ 5 w 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2">
                        <a:moveTo>
                          <a:pt x="5" y="0"/>
                        </a:moveTo>
                        <a:lnTo>
                          <a:pt x="5" y="0"/>
                        </a:lnTo>
                        <a:lnTo>
                          <a:pt x="5" y="0"/>
                        </a:lnTo>
                        <a:lnTo>
                          <a:pt x="0" y="4"/>
                        </a:lnTo>
                        <a:lnTo>
                          <a:pt x="0" y="8"/>
                        </a:lnTo>
                        <a:lnTo>
                          <a:pt x="5" y="4"/>
                        </a:lnTo>
                        <a:lnTo>
                          <a:pt x="0" y="12"/>
                        </a:lnTo>
                        <a:lnTo>
                          <a:pt x="5"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936" name="Group 821">
                  <a:extLst>
                    <a:ext uri="{FF2B5EF4-FFF2-40B4-BE49-F238E27FC236}">
                      <a16:creationId xmlns:a16="http://schemas.microsoft.com/office/drawing/2014/main" id="{E6C1C803-414E-4D22-9F1E-56B70B6E9CB0}"/>
                    </a:ext>
                  </a:extLst>
                </p:cNvPr>
                <p:cNvGrpSpPr>
                  <a:grpSpLocks/>
                </p:cNvGrpSpPr>
                <p:nvPr/>
              </p:nvGrpSpPr>
              <p:grpSpPr bwMode="auto">
                <a:xfrm>
                  <a:off x="18312" y="7545"/>
                  <a:ext cx="1277" cy="1343"/>
                  <a:chOff x="18312" y="7545"/>
                  <a:chExt cx="1277" cy="1343"/>
                </a:xfrm>
                <a:grpFill/>
              </p:grpSpPr>
              <p:sp>
                <p:nvSpPr>
                  <p:cNvPr id="1044" name="Freeform 822">
                    <a:extLst>
                      <a:ext uri="{FF2B5EF4-FFF2-40B4-BE49-F238E27FC236}">
                        <a16:creationId xmlns:a16="http://schemas.microsoft.com/office/drawing/2014/main" id="{D0A4115E-F4A3-44B4-8213-F34741A66DD5}"/>
                      </a:ext>
                    </a:extLst>
                  </p:cNvPr>
                  <p:cNvSpPr>
                    <a:spLocks/>
                  </p:cNvSpPr>
                  <p:nvPr/>
                </p:nvSpPr>
                <p:spPr bwMode="gray">
                  <a:xfrm>
                    <a:off x="19459" y="7671"/>
                    <a:ext cx="12" cy="8"/>
                  </a:xfrm>
                  <a:custGeom>
                    <a:avLst/>
                    <a:gdLst>
                      <a:gd name="T0" fmla="*/ 0 w 12"/>
                      <a:gd name="T1" fmla="*/ 8 h 8"/>
                      <a:gd name="T2" fmla="*/ 12 w 12"/>
                      <a:gd name="T3" fmla="*/ 0 h 8"/>
                      <a:gd name="T4" fmla="*/ 8 w 12"/>
                      <a:gd name="T5" fmla="*/ 0 h 8"/>
                      <a:gd name="T6" fmla="*/ 0 w 12"/>
                      <a:gd name="T7" fmla="*/ 8 h 8"/>
                    </a:gdLst>
                    <a:ahLst/>
                    <a:cxnLst>
                      <a:cxn ang="0">
                        <a:pos x="T0" y="T1"/>
                      </a:cxn>
                      <a:cxn ang="0">
                        <a:pos x="T2" y="T3"/>
                      </a:cxn>
                      <a:cxn ang="0">
                        <a:pos x="T4" y="T5"/>
                      </a:cxn>
                      <a:cxn ang="0">
                        <a:pos x="T6" y="T7"/>
                      </a:cxn>
                    </a:cxnLst>
                    <a:rect l="0" t="0" r="r" b="b"/>
                    <a:pathLst>
                      <a:path w="12" h="8">
                        <a:moveTo>
                          <a:pt x="0" y="8"/>
                        </a:moveTo>
                        <a:lnTo>
                          <a:pt x="12" y="0"/>
                        </a:lnTo>
                        <a:lnTo>
                          <a:pt x="8"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045" name="Group 823">
                    <a:extLst>
                      <a:ext uri="{FF2B5EF4-FFF2-40B4-BE49-F238E27FC236}">
                        <a16:creationId xmlns:a16="http://schemas.microsoft.com/office/drawing/2014/main" id="{92E6FE10-D953-4E1C-80A1-F8741CEF4DFF}"/>
                      </a:ext>
                    </a:extLst>
                  </p:cNvPr>
                  <p:cNvGrpSpPr>
                    <a:grpSpLocks/>
                  </p:cNvGrpSpPr>
                  <p:nvPr/>
                </p:nvGrpSpPr>
                <p:grpSpPr bwMode="auto">
                  <a:xfrm>
                    <a:off x="18312" y="7545"/>
                    <a:ext cx="1277" cy="1343"/>
                    <a:chOff x="18312" y="7545"/>
                    <a:chExt cx="1277" cy="1343"/>
                  </a:xfrm>
                  <a:grpFill/>
                </p:grpSpPr>
                <p:sp>
                  <p:nvSpPr>
                    <p:cNvPr id="1046" name="Freeform 824">
                      <a:extLst>
                        <a:ext uri="{FF2B5EF4-FFF2-40B4-BE49-F238E27FC236}">
                          <a16:creationId xmlns:a16="http://schemas.microsoft.com/office/drawing/2014/main" id="{7C081A69-FA28-4A17-9B60-F759C59F3081}"/>
                        </a:ext>
                      </a:extLst>
                    </p:cNvPr>
                    <p:cNvSpPr>
                      <a:spLocks/>
                    </p:cNvSpPr>
                    <p:nvPr/>
                  </p:nvSpPr>
                  <p:spPr bwMode="gray">
                    <a:xfrm>
                      <a:off x="19467" y="7545"/>
                      <a:ext cx="122" cy="82"/>
                    </a:xfrm>
                    <a:custGeom>
                      <a:avLst/>
                      <a:gdLst>
                        <a:gd name="T0" fmla="*/ 110 w 122"/>
                        <a:gd name="T1" fmla="*/ 4 h 82"/>
                        <a:gd name="T2" fmla="*/ 98 w 122"/>
                        <a:gd name="T3" fmla="*/ 12 h 82"/>
                        <a:gd name="T4" fmla="*/ 86 w 122"/>
                        <a:gd name="T5" fmla="*/ 21 h 82"/>
                        <a:gd name="T6" fmla="*/ 74 w 122"/>
                        <a:gd name="T7" fmla="*/ 21 h 82"/>
                        <a:gd name="T8" fmla="*/ 61 w 122"/>
                        <a:gd name="T9" fmla="*/ 25 h 82"/>
                        <a:gd name="T10" fmla="*/ 49 w 122"/>
                        <a:gd name="T11" fmla="*/ 37 h 82"/>
                        <a:gd name="T12" fmla="*/ 37 w 122"/>
                        <a:gd name="T13" fmla="*/ 45 h 82"/>
                        <a:gd name="T14" fmla="*/ 25 w 122"/>
                        <a:gd name="T15" fmla="*/ 57 h 82"/>
                        <a:gd name="T16" fmla="*/ 21 w 122"/>
                        <a:gd name="T17" fmla="*/ 65 h 82"/>
                        <a:gd name="T18" fmla="*/ 8 w 122"/>
                        <a:gd name="T19" fmla="*/ 69 h 82"/>
                        <a:gd name="T20" fmla="*/ 0 w 122"/>
                        <a:gd name="T21" fmla="*/ 82 h 82"/>
                        <a:gd name="T22" fmla="*/ 13 w 122"/>
                        <a:gd name="T23" fmla="*/ 77 h 82"/>
                        <a:gd name="T24" fmla="*/ 25 w 122"/>
                        <a:gd name="T25" fmla="*/ 73 h 82"/>
                        <a:gd name="T26" fmla="*/ 33 w 122"/>
                        <a:gd name="T27" fmla="*/ 61 h 82"/>
                        <a:gd name="T28" fmla="*/ 45 w 122"/>
                        <a:gd name="T29" fmla="*/ 49 h 82"/>
                        <a:gd name="T30" fmla="*/ 61 w 122"/>
                        <a:gd name="T31" fmla="*/ 45 h 82"/>
                        <a:gd name="T32" fmla="*/ 69 w 122"/>
                        <a:gd name="T33" fmla="*/ 37 h 82"/>
                        <a:gd name="T34" fmla="*/ 82 w 122"/>
                        <a:gd name="T35" fmla="*/ 29 h 82"/>
                        <a:gd name="T36" fmla="*/ 94 w 122"/>
                        <a:gd name="T37" fmla="*/ 21 h 82"/>
                        <a:gd name="T38" fmla="*/ 106 w 122"/>
                        <a:gd name="T39" fmla="*/ 16 h 82"/>
                        <a:gd name="T40" fmla="*/ 118 w 122"/>
                        <a:gd name="T41" fmla="*/ 16 h 82"/>
                        <a:gd name="T42" fmla="*/ 122 w 122"/>
                        <a:gd name="T43" fmla="*/ 4 h 82"/>
                        <a:gd name="T44" fmla="*/ 118 w 122"/>
                        <a:gd name="T45" fmla="*/ 0 h 82"/>
                        <a:gd name="T46" fmla="*/ 110 w 122"/>
                        <a:gd name="T47"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82">
                          <a:moveTo>
                            <a:pt x="110" y="4"/>
                          </a:moveTo>
                          <a:lnTo>
                            <a:pt x="98" y="12"/>
                          </a:lnTo>
                          <a:lnTo>
                            <a:pt x="86" y="21"/>
                          </a:lnTo>
                          <a:lnTo>
                            <a:pt x="74" y="21"/>
                          </a:lnTo>
                          <a:lnTo>
                            <a:pt x="61" y="25"/>
                          </a:lnTo>
                          <a:lnTo>
                            <a:pt x="49" y="37"/>
                          </a:lnTo>
                          <a:lnTo>
                            <a:pt x="37" y="45"/>
                          </a:lnTo>
                          <a:lnTo>
                            <a:pt x="25" y="57"/>
                          </a:lnTo>
                          <a:lnTo>
                            <a:pt x="21" y="65"/>
                          </a:lnTo>
                          <a:lnTo>
                            <a:pt x="8" y="69"/>
                          </a:lnTo>
                          <a:lnTo>
                            <a:pt x="0" y="82"/>
                          </a:lnTo>
                          <a:lnTo>
                            <a:pt x="13" y="77"/>
                          </a:lnTo>
                          <a:lnTo>
                            <a:pt x="25" y="73"/>
                          </a:lnTo>
                          <a:lnTo>
                            <a:pt x="33" y="61"/>
                          </a:lnTo>
                          <a:lnTo>
                            <a:pt x="45" y="49"/>
                          </a:lnTo>
                          <a:lnTo>
                            <a:pt x="61" y="45"/>
                          </a:lnTo>
                          <a:lnTo>
                            <a:pt x="69" y="37"/>
                          </a:lnTo>
                          <a:lnTo>
                            <a:pt x="82" y="29"/>
                          </a:lnTo>
                          <a:lnTo>
                            <a:pt x="94" y="21"/>
                          </a:lnTo>
                          <a:lnTo>
                            <a:pt x="106" y="16"/>
                          </a:lnTo>
                          <a:lnTo>
                            <a:pt x="118" y="16"/>
                          </a:lnTo>
                          <a:lnTo>
                            <a:pt x="122" y="4"/>
                          </a:lnTo>
                          <a:lnTo>
                            <a:pt x="118" y="0"/>
                          </a:lnTo>
                          <a:lnTo>
                            <a:pt x="11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47" name="Freeform 825">
                      <a:extLst>
                        <a:ext uri="{FF2B5EF4-FFF2-40B4-BE49-F238E27FC236}">
                          <a16:creationId xmlns:a16="http://schemas.microsoft.com/office/drawing/2014/main" id="{93CE8BF5-F853-46AA-8DEF-78008E415DD9}"/>
                        </a:ext>
                      </a:extLst>
                    </p:cNvPr>
                    <p:cNvSpPr>
                      <a:spLocks/>
                    </p:cNvSpPr>
                    <p:nvPr/>
                  </p:nvSpPr>
                  <p:spPr bwMode="gray">
                    <a:xfrm>
                      <a:off x="19386" y="7622"/>
                      <a:ext cx="57" cy="57"/>
                    </a:xfrm>
                    <a:custGeom>
                      <a:avLst/>
                      <a:gdLst>
                        <a:gd name="T0" fmla="*/ 41 w 57"/>
                        <a:gd name="T1" fmla="*/ 0 h 57"/>
                        <a:gd name="T2" fmla="*/ 32 w 57"/>
                        <a:gd name="T3" fmla="*/ 13 h 57"/>
                        <a:gd name="T4" fmla="*/ 24 w 57"/>
                        <a:gd name="T5" fmla="*/ 25 h 57"/>
                        <a:gd name="T6" fmla="*/ 12 w 57"/>
                        <a:gd name="T7" fmla="*/ 37 h 57"/>
                        <a:gd name="T8" fmla="*/ 4 w 57"/>
                        <a:gd name="T9" fmla="*/ 45 h 57"/>
                        <a:gd name="T10" fmla="*/ 0 w 57"/>
                        <a:gd name="T11" fmla="*/ 57 h 57"/>
                        <a:gd name="T12" fmla="*/ 12 w 57"/>
                        <a:gd name="T13" fmla="*/ 45 h 57"/>
                        <a:gd name="T14" fmla="*/ 20 w 57"/>
                        <a:gd name="T15" fmla="*/ 37 h 57"/>
                        <a:gd name="T16" fmla="*/ 32 w 57"/>
                        <a:gd name="T17" fmla="*/ 25 h 57"/>
                        <a:gd name="T18" fmla="*/ 45 w 57"/>
                        <a:gd name="T19" fmla="*/ 17 h 57"/>
                        <a:gd name="T20" fmla="*/ 57 w 57"/>
                        <a:gd name="T21" fmla="*/ 9 h 57"/>
                        <a:gd name="T22" fmla="*/ 45 w 57"/>
                        <a:gd name="T23" fmla="*/ 0 h 57"/>
                        <a:gd name="T24" fmla="*/ 41 w 57"/>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57">
                          <a:moveTo>
                            <a:pt x="41" y="0"/>
                          </a:moveTo>
                          <a:lnTo>
                            <a:pt x="32" y="13"/>
                          </a:lnTo>
                          <a:lnTo>
                            <a:pt x="24" y="25"/>
                          </a:lnTo>
                          <a:lnTo>
                            <a:pt x="12" y="37"/>
                          </a:lnTo>
                          <a:lnTo>
                            <a:pt x="4" y="45"/>
                          </a:lnTo>
                          <a:lnTo>
                            <a:pt x="0" y="57"/>
                          </a:lnTo>
                          <a:lnTo>
                            <a:pt x="12" y="45"/>
                          </a:lnTo>
                          <a:lnTo>
                            <a:pt x="20" y="37"/>
                          </a:lnTo>
                          <a:lnTo>
                            <a:pt x="32" y="25"/>
                          </a:lnTo>
                          <a:lnTo>
                            <a:pt x="45" y="17"/>
                          </a:lnTo>
                          <a:lnTo>
                            <a:pt x="57" y="9"/>
                          </a:lnTo>
                          <a:lnTo>
                            <a:pt x="45" y="0"/>
                          </a:lnTo>
                          <a:lnTo>
                            <a:pt x="41"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48" name="Freeform 826">
                      <a:extLst>
                        <a:ext uri="{FF2B5EF4-FFF2-40B4-BE49-F238E27FC236}">
                          <a16:creationId xmlns:a16="http://schemas.microsoft.com/office/drawing/2014/main" id="{6D6E956A-6D3B-47D8-A4B6-E5791DD6CBFC}"/>
                        </a:ext>
                      </a:extLst>
                    </p:cNvPr>
                    <p:cNvSpPr>
                      <a:spLocks/>
                    </p:cNvSpPr>
                    <p:nvPr/>
                  </p:nvSpPr>
                  <p:spPr bwMode="gray">
                    <a:xfrm>
                      <a:off x="18503" y="7842"/>
                      <a:ext cx="675" cy="558"/>
                    </a:xfrm>
                    <a:custGeom>
                      <a:avLst/>
                      <a:gdLst>
                        <a:gd name="T0" fmla="*/ 45 w 675"/>
                        <a:gd name="T1" fmla="*/ 525 h 558"/>
                        <a:gd name="T2" fmla="*/ 85 w 675"/>
                        <a:gd name="T3" fmla="*/ 509 h 558"/>
                        <a:gd name="T4" fmla="*/ 114 w 675"/>
                        <a:gd name="T5" fmla="*/ 509 h 558"/>
                        <a:gd name="T6" fmla="*/ 138 w 675"/>
                        <a:gd name="T7" fmla="*/ 497 h 558"/>
                        <a:gd name="T8" fmla="*/ 146 w 675"/>
                        <a:gd name="T9" fmla="*/ 497 h 558"/>
                        <a:gd name="T10" fmla="*/ 187 w 675"/>
                        <a:gd name="T11" fmla="*/ 488 h 558"/>
                        <a:gd name="T12" fmla="*/ 220 w 675"/>
                        <a:gd name="T13" fmla="*/ 472 h 558"/>
                        <a:gd name="T14" fmla="*/ 264 w 675"/>
                        <a:gd name="T15" fmla="*/ 476 h 558"/>
                        <a:gd name="T16" fmla="*/ 268 w 675"/>
                        <a:gd name="T17" fmla="*/ 497 h 558"/>
                        <a:gd name="T18" fmla="*/ 264 w 675"/>
                        <a:gd name="T19" fmla="*/ 537 h 558"/>
                        <a:gd name="T20" fmla="*/ 305 w 675"/>
                        <a:gd name="T21" fmla="*/ 558 h 558"/>
                        <a:gd name="T22" fmla="*/ 330 w 675"/>
                        <a:gd name="T23" fmla="*/ 513 h 558"/>
                        <a:gd name="T24" fmla="*/ 346 w 675"/>
                        <a:gd name="T25" fmla="*/ 480 h 558"/>
                        <a:gd name="T26" fmla="*/ 358 w 675"/>
                        <a:gd name="T27" fmla="*/ 456 h 558"/>
                        <a:gd name="T28" fmla="*/ 370 w 675"/>
                        <a:gd name="T29" fmla="*/ 460 h 558"/>
                        <a:gd name="T30" fmla="*/ 391 w 675"/>
                        <a:gd name="T31" fmla="*/ 480 h 558"/>
                        <a:gd name="T32" fmla="*/ 419 w 675"/>
                        <a:gd name="T33" fmla="*/ 480 h 558"/>
                        <a:gd name="T34" fmla="*/ 456 w 675"/>
                        <a:gd name="T35" fmla="*/ 460 h 558"/>
                        <a:gd name="T36" fmla="*/ 488 w 675"/>
                        <a:gd name="T37" fmla="*/ 480 h 558"/>
                        <a:gd name="T38" fmla="*/ 509 w 675"/>
                        <a:gd name="T39" fmla="*/ 436 h 558"/>
                        <a:gd name="T40" fmla="*/ 541 w 675"/>
                        <a:gd name="T41" fmla="*/ 419 h 558"/>
                        <a:gd name="T42" fmla="*/ 553 w 675"/>
                        <a:gd name="T43" fmla="*/ 423 h 558"/>
                        <a:gd name="T44" fmla="*/ 541 w 675"/>
                        <a:gd name="T45" fmla="*/ 460 h 558"/>
                        <a:gd name="T46" fmla="*/ 582 w 675"/>
                        <a:gd name="T47" fmla="*/ 419 h 558"/>
                        <a:gd name="T48" fmla="*/ 594 w 675"/>
                        <a:gd name="T49" fmla="*/ 387 h 558"/>
                        <a:gd name="T50" fmla="*/ 598 w 675"/>
                        <a:gd name="T51" fmla="*/ 342 h 558"/>
                        <a:gd name="T52" fmla="*/ 614 w 675"/>
                        <a:gd name="T53" fmla="*/ 301 h 558"/>
                        <a:gd name="T54" fmla="*/ 610 w 675"/>
                        <a:gd name="T55" fmla="*/ 257 h 558"/>
                        <a:gd name="T56" fmla="*/ 623 w 675"/>
                        <a:gd name="T57" fmla="*/ 224 h 558"/>
                        <a:gd name="T58" fmla="*/ 643 w 675"/>
                        <a:gd name="T59" fmla="*/ 216 h 558"/>
                        <a:gd name="T60" fmla="*/ 659 w 675"/>
                        <a:gd name="T61" fmla="*/ 179 h 558"/>
                        <a:gd name="T62" fmla="*/ 671 w 675"/>
                        <a:gd name="T63" fmla="*/ 130 h 558"/>
                        <a:gd name="T64" fmla="*/ 663 w 675"/>
                        <a:gd name="T65" fmla="*/ 86 h 558"/>
                        <a:gd name="T66" fmla="*/ 639 w 675"/>
                        <a:gd name="T67" fmla="*/ 45 h 558"/>
                        <a:gd name="T68" fmla="*/ 606 w 675"/>
                        <a:gd name="T69" fmla="*/ 0 h 558"/>
                        <a:gd name="T70" fmla="*/ 627 w 675"/>
                        <a:gd name="T71" fmla="*/ 21 h 558"/>
                        <a:gd name="T72" fmla="*/ 602 w 675"/>
                        <a:gd name="T73" fmla="*/ 49 h 558"/>
                        <a:gd name="T74" fmla="*/ 574 w 675"/>
                        <a:gd name="T75" fmla="*/ 16 h 558"/>
                        <a:gd name="T76" fmla="*/ 553 w 675"/>
                        <a:gd name="T77" fmla="*/ 53 h 558"/>
                        <a:gd name="T78" fmla="*/ 553 w 675"/>
                        <a:gd name="T79" fmla="*/ 82 h 558"/>
                        <a:gd name="T80" fmla="*/ 541 w 675"/>
                        <a:gd name="T81" fmla="*/ 118 h 558"/>
                        <a:gd name="T82" fmla="*/ 557 w 675"/>
                        <a:gd name="T83" fmla="*/ 143 h 558"/>
                        <a:gd name="T84" fmla="*/ 545 w 675"/>
                        <a:gd name="T85" fmla="*/ 171 h 558"/>
                        <a:gd name="T86" fmla="*/ 525 w 675"/>
                        <a:gd name="T87" fmla="*/ 208 h 558"/>
                        <a:gd name="T88" fmla="*/ 509 w 675"/>
                        <a:gd name="T89" fmla="*/ 248 h 558"/>
                        <a:gd name="T90" fmla="*/ 480 w 675"/>
                        <a:gd name="T91" fmla="*/ 273 h 558"/>
                        <a:gd name="T92" fmla="*/ 448 w 675"/>
                        <a:gd name="T93" fmla="*/ 305 h 558"/>
                        <a:gd name="T94" fmla="*/ 399 w 675"/>
                        <a:gd name="T95" fmla="*/ 322 h 558"/>
                        <a:gd name="T96" fmla="*/ 374 w 675"/>
                        <a:gd name="T97" fmla="*/ 318 h 558"/>
                        <a:gd name="T98" fmla="*/ 395 w 675"/>
                        <a:gd name="T99" fmla="*/ 281 h 558"/>
                        <a:gd name="T100" fmla="*/ 358 w 675"/>
                        <a:gd name="T101" fmla="*/ 309 h 558"/>
                        <a:gd name="T102" fmla="*/ 338 w 675"/>
                        <a:gd name="T103" fmla="*/ 358 h 558"/>
                        <a:gd name="T104" fmla="*/ 317 w 675"/>
                        <a:gd name="T105" fmla="*/ 399 h 558"/>
                        <a:gd name="T106" fmla="*/ 281 w 675"/>
                        <a:gd name="T107" fmla="*/ 419 h 558"/>
                        <a:gd name="T108" fmla="*/ 256 w 675"/>
                        <a:gd name="T109" fmla="*/ 407 h 558"/>
                        <a:gd name="T110" fmla="*/ 216 w 675"/>
                        <a:gd name="T111" fmla="*/ 415 h 558"/>
                        <a:gd name="T112" fmla="*/ 171 w 675"/>
                        <a:gd name="T113" fmla="*/ 423 h 558"/>
                        <a:gd name="T114" fmla="*/ 130 w 675"/>
                        <a:gd name="T115" fmla="*/ 423 h 558"/>
                        <a:gd name="T116" fmla="*/ 85 w 675"/>
                        <a:gd name="T117" fmla="*/ 456 h 558"/>
                        <a:gd name="T118" fmla="*/ 49 w 675"/>
                        <a:gd name="T119" fmla="*/ 480 h 558"/>
                        <a:gd name="T120" fmla="*/ 4 w 675"/>
                        <a:gd name="T121" fmla="*/ 505 h 558"/>
                        <a:gd name="T122" fmla="*/ 8 w 675"/>
                        <a:gd name="T123" fmla="*/ 52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5" h="558">
                          <a:moveTo>
                            <a:pt x="8" y="525"/>
                          </a:moveTo>
                          <a:lnTo>
                            <a:pt x="20" y="529"/>
                          </a:lnTo>
                          <a:lnTo>
                            <a:pt x="32" y="521"/>
                          </a:lnTo>
                          <a:lnTo>
                            <a:pt x="45" y="525"/>
                          </a:lnTo>
                          <a:lnTo>
                            <a:pt x="57" y="521"/>
                          </a:lnTo>
                          <a:lnTo>
                            <a:pt x="81" y="533"/>
                          </a:lnTo>
                          <a:lnTo>
                            <a:pt x="85" y="521"/>
                          </a:lnTo>
                          <a:lnTo>
                            <a:pt x="85" y="509"/>
                          </a:lnTo>
                          <a:lnTo>
                            <a:pt x="85" y="509"/>
                          </a:lnTo>
                          <a:lnTo>
                            <a:pt x="93" y="501"/>
                          </a:lnTo>
                          <a:lnTo>
                            <a:pt x="102" y="509"/>
                          </a:lnTo>
                          <a:lnTo>
                            <a:pt x="114" y="509"/>
                          </a:lnTo>
                          <a:lnTo>
                            <a:pt x="126" y="501"/>
                          </a:lnTo>
                          <a:lnTo>
                            <a:pt x="138" y="501"/>
                          </a:lnTo>
                          <a:lnTo>
                            <a:pt x="138" y="497"/>
                          </a:lnTo>
                          <a:lnTo>
                            <a:pt x="138" y="497"/>
                          </a:lnTo>
                          <a:lnTo>
                            <a:pt x="138" y="501"/>
                          </a:lnTo>
                          <a:lnTo>
                            <a:pt x="142" y="505"/>
                          </a:lnTo>
                          <a:lnTo>
                            <a:pt x="146" y="497"/>
                          </a:lnTo>
                          <a:lnTo>
                            <a:pt x="146" y="497"/>
                          </a:lnTo>
                          <a:lnTo>
                            <a:pt x="159" y="493"/>
                          </a:lnTo>
                          <a:lnTo>
                            <a:pt x="167" y="493"/>
                          </a:lnTo>
                          <a:lnTo>
                            <a:pt x="179" y="493"/>
                          </a:lnTo>
                          <a:lnTo>
                            <a:pt x="187" y="488"/>
                          </a:lnTo>
                          <a:lnTo>
                            <a:pt x="195" y="484"/>
                          </a:lnTo>
                          <a:lnTo>
                            <a:pt x="207" y="476"/>
                          </a:lnTo>
                          <a:lnTo>
                            <a:pt x="212" y="476"/>
                          </a:lnTo>
                          <a:lnTo>
                            <a:pt x="220" y="472"/>
                          </a:lnTo>
                          <a:lnTo>
                            <a:pt x="232" y="472"/>
                          </a:lnTo>
                          <a:lnTo>
                            <a:pt x="240" y="476"/>
                          </a:lnTo>
                          <a:lnTo>
                            <a:pt x="256" y="480"/>
                          </a:lnTo>
                          <a:lnTo>
                            <a:pt x="264" y="476"/>
                          </a:lnTo>
                          <a:lnTo>
                            <a:pt x="277" y="476"/>
                          </a:lnTo>
                          <a:lnTo>
                            <a:pt x="277" y="476"/>
                          </a:lnTo>
                          <a:lnTo>
                            <a:pt x="281" y="484"/>
                          </a:lnTo>
                          <a:lnTo>
                            <a:pt x="268" y="497"/>
                          </a:lnTo>
                          <a:lnTo>
                            <a:pt x="256" y="505"/>
                          </a:lnTo>
                          <a:lnTo>
                            <a:pt x="264" y="513"/>
                          </a:lnTo>
                          <a:lnTo>
                            <a:pt x="256" y="525"/>
                          </a:lnTo>
                          <a:lnTo>
                            <a:pt x="264" y="537"/>
                          </a:lnTo>
                          <a:lnTo>
                            <a:pt x="277" y="541"/>
                          </a:lnTo>
                          <a:lnTo>
                            <a:pt x="281" y="554"/>
                          </a:lnTo>
                          <a:lnTo>
                            <a:pt x="293" y="558"/>
                          </a:lnTo>
                          <a:lnTo>
                            <a:pt x="305" y="558"/>
                          </a:lnTo>
                          <a:lnTo>
                            <a:pt x="313" y="545"/>
                          </a:lnTo>
                          <a:lnTo>
                            <a:pt x="317" y="533"/>
                          </a:lnTo>
                          <a:lnTo>
                            <a:pt x="330" y="525"/>
                          </a:lnTo>
                          <a:lnTo>
                            <a:pt x="330" y="513"/>
                          </a:lnTo>
                          <a:lnTo>
                            <a:pt x="354" y="505"/>
                          </a:lnTo>
                          <a:lnTo>
                            <a:pt x="366" y="501"/>
                          </a:lnTo>
                          <a:lnTo>
                            <a:pt x="358" y="488"/>
                          </a:lnTo>
                          <a:lnTo>
                            <a:pt x="346" y="480"/>
                          </a:lnTo>
                          <a:lnTo>
                            <a:pt x="342" y="476"/>
                          </a:lnTo>
                          <a:lnTo>
                            <a:pt x="350" y="464"/>
                          </a:lnTo>
                          <a:lnTo>
                            <a:pt x="354" y="456"/>
                          </a:lnTo>
                          <a:lnTo>
                            <a:pt x="358" y="456"/>
                          </a:lnTo>
                          <a:lnTo>
                            <a:pt x="366" y="448"/>
                          </a:lnTo>
                          <a:lnTo>
                            <a:pt x="362" y="460"/>
                          </a:lnTo>
                          <a:lnTo>
                            <a:pt x="370" y="472"/>
                          </a:lnTo>
                          <a:lnTo>
                            <a:pt x="370" y="460"/>
                          </a:lnTo>
                          <a:lnTo>
                            <a:pt x="382" y="472"/>
                          </a:lnTo>
                          <a:lnTo>
                            <a:pt x="386" y="476"/>
                          </a:lnTo>
                          <a:lnTo>
                            <a:pt x="378" y="484"/>
                          </a:lnTo>
                          <a:lnTo>
                            <a:pt x="391" y="480"/>
                          </a:lnTo>
                          <a:lnTo>
                            <a:pt x="403" y="480"/>
                          </a:lnTo>
                          <a:lnTo>
                            <a:pt x="407" y="476"/>
                          </a:lnTo>
                          <a:lnTo>
                            <a:pt x="411" y="480"/>
                          </a:lnTo>
                          <a:lnTo>
                            <a:pt x="419" y="480"/>
                          </a:lnTo>
                          <a:lnTo>
                            <a:pt x="427" y="480"/>
                          </a:lnTo>
                          <a:lnTo>
                            <a:pt x="439" y="480"/>
                          </a:lnTo>
                          <a:lnTo>
                            <a:pt x="452" y="472"/>
                          </a:lnTo>
                          <a:lnTo>
                            <a:pt x="456" y="460"/>
                          </a:lnTo>
                          <a:lnTo>
                            <a:pt x="468" y="448"/>
                          </a:lnTo>
                          <a:lnTo>
                            <a:pt x="480" y="456"/>
                          </a:lnTo>
                          <a:lnTo>
                            <a:pt x="480" y="468"/>
                          </a:lnTo>
                          <a:lnTo>
                            <a:pt x="488" y="480"/>
                          </a:lnTo>
                          <a:lnTo>
                            <a:pt x="496" y="468"/>
                          </a:lnTo>
                          <a:lnTo>
                            <a:pt x="500" y="456"/>
                          </a:lnTo>
                          <a:lnTo>
                            <a:pt x="500" y="448"/>
                          </a:lnTo>
                          <a:lnTo>
                            <a:pt x="509" y="436"/>
                          </a:lnTo>
                          <a:lnTo>
                            <a:pt x="521" y="436"/>
                          </a:lnTo>
                          <a:lnTo>
                            <a:pt x="533" y="444"/>
                          </a:lnTo>
                          <a:lnTo>
                            <a:pt x="533" y="432"/>
                          </a:lnTo>
                          <a:lnTo>
                            <a:pt x="541" y="419"/>
                          </a:lnTo>
                          <a:lnTo>
                            <a:pt x="545" y="411"/>
                          </a:lnTo>
                          <a:lnTo>
                            <a:pt x="553" y="411"/>
                          </a:lnTo>
                          <a:lnTo>
                            <a:pt x="557" y="411"/>
                          </a:lnTo>
                          <a:lnTo>
                            <a:pt x="553" y="423"/>
                          </a:lnTo>
                          <a:lnTo>
                            <a:pt x="553" y="423"/>
                          </a:lnTo>
                          <a:lnTo>
                            <a:pt x="545" y="436"/>
                          </a:lnTo>
                          <a:lnTo>
                            <a:pt x="545" y="448"/>
                          </a:lnTo>
                          <a:lnTo>
                            <a:pt x="541" y="460"/>
                          </a:lnTo>
                          <a:lnTo>
                            <a:pt x="566" y="448"/>
                          </a:lnTo>
                          <a:lnTo>
                            <a:pt x="578" y="444"/>
                          </a:lnTo>
                          <a:lnTo>
                            <a:pt x="578" y="432"/>
                          </a:lnTo>
                          <a:lnTo>
                            <a:pt x="582" y="419"/>
                          </a:lnTo>
                          <a:lnTo>
                            <a:pt x="594" y="411"/>
                          </a:lnTo>
                          <a:lnTo>
                            <a:pt x="606" y="403"/>
                          </a:lnTo>
                          <a:lnTo>
                            <a:pt x="602" y="399"/>
                          </a:lnTo>
                          <a:lnTo>
                            <a:pt x="594" y="387"/>
                          </a:lnTo>
                          <a:lnTo>
                            <a:pt x="590" y="375"/>
                          </a:lnTo>
                          <a:lnTo>
                            <a:pt x="590" y="362"/>
                          </a:lnTo>
                          <a:lnTo>
                            <a:pt x="590" y="354"/>
                          </a:lnTo>
                          <a:lnTo>
                            <a:pt x="598" y="342"/>
                          </a:lnTo>
                          <a:lnTo>
                            <a:pt x="602" y="330"/>
                          </a:lnTo>
                          <a:lnTo>
                            <a:pt x="602" y="326"/>
                          </a:lnTo>
                          <a:lnTo>
                            <a:pt x="610" y="314"/>
                          </a:lnTo>
                          <a:lnTo>
                            <a:pt x="614" y="301"/>
                          </a:lnTo>
                          <a:lnTo>
                            <a:pt x="618" y="293"/>
                          </a:lnTo>
                          <a:lnTo>
                            <a:pt x="614" y="281"/>
                          </a:lnTo>
                          <a:lnTo>
                            <a:pt x="614" y="269"/>
                          </a:lnTo>
                          <a:lnTo>
                            <a:pt x="610" y="257"/>
                          </a:lnTo>
                          <a:lnTo>
                            <a:pt x="610" y="248"/>
                          </a:lnTo>
                          <a:lnTo>
                            <a:pt x="610" y="236"/>
                          </a:lnTo>
                          <a:lnTo>
                            <a:pt x="618" y="224"/>
                          </a:lnTo>
                          <a:lnTo>
                            <a:pt x="623" y="224"/>
                          </a:lnTo>
                          <a:lnTo>
                            <a:pt x="635" y="220"/>
                          </a:lnTo>
                          <a:lnTo>
                            <a:pt x="635" y="220"/>
                          </a:lnTo>
                          <a:lnTo>
                            <a:pt x="647" y="228"/>
                          </a:lnTo>
                          <a:lnTo>
                            <a:pt x="643" y="216"/>
                          </a:lnTo>
                          <a:lnTo>
                            <a:pt x="647" y="204"/>
                          </a:lnTo>
                          <a:lnTo>
                            <a:pt x="647" y="191"/>
                          </a:lnTo>
                          <a:lnTo>
                            <a:pt x="651" y="179"/>
                          </a:lnTo>
                          <a:lnTo>
                            <a:pt x="659" y="179"/>
                          </a:lnTo>
                          <a:lnTo>
                            <a:pt x="667" y="167"/>
                          </a:lnTo>
                          <a:lnTo>
                            <a:pt x="667" y="155"/>
                          </a:lnTo>
                          <a:lnTo>
                            <a:pt x="675" y="143"/>
                          </a:lnTo>
                          <a:lnTo>
                            <a:pt x="671" y="130"/>
                          </a:lnTo>
                          <a:lnTo>
                            <a:pt x="671" y="118"/>
                          </a:lnTo>
                          <a:lnTo>
                            <a:pt x="671" y="106"/>
                          </a:lnTo>
                          <a:lnTo>
                            <a:pt x="667" y="98"/>
                          </a:lnTo>
                          <a:lnTo>
                            <a:pt x="663" y="86"/>
                          </a:lnTo>
                          <a:lnTo>
                            <a:pt x="655" y="73"/>
                          </a:lnTo>
                          <a:lnTo>
                            <a:pt x="643" y="65"/>
                          </a:lnTo>
                          <a:lnTo>
                            <a:pt x="639" y="53"/>
                          </a:lnTo>
                          <a:lnTo>
                            <a:pt x="639" y="45"/>
                          </a:lnTo>
                          <a:lnTo>
                            <a:pt x="639" y="25"/>
                          </a:lnTo>
                          <a:lnTo>
                            <a:pt x="631" y="12"/>
                          </a:lnTo>
                          <a:lnTo>
                            <a:pt x="618" y="0"/>
                          </a:lnTo>
                          <a:lnTo>
                            <a:pt x="606" y="0"/>
                          </a:lnTo>
                          <a:lnTo>
                            <a:pt x="602" y="12"/>
                          </a:lnTo>
                          <a:lnTo>
                            <a:pt x="606" y="25"/>
                          </a:lnTo>
                          <a:lnTo>
                            <a:pt x="618" y="25"/>
                          </a:lnTo>
                          <a:lnTo>
                            <a:pt x="627" y="21"/>
                          </a:lnTo>
                          <a:lnTo>
                            <a:pt x="627" y="33"/>
                          </a:lnTo>
                          <a:lnTo>
                            <a:pt x="618" y="45"/>
                          </a:lnTo>
                          <a:lnTo>
                            <a:pt x="606" y="37"/>
                          </a:lnTo>
                          <a:lnTo>
                            <a:pt x="602" y="49"/>
                          </a:lnTo>
                          <a:lnTo>
                            <a:pt x="594" y="45"/>
                          </a:lnTo>
                          <a:lnTo>
                            <a:pt x="594" y="33"/>
                          </a:lnTo>
                          <a:lnTo>
                            <a:pt x="586" y="21"/>
                          </a:lnTo>
                          <a:lnTo>
                            <a:pt x="574" y="16"/>
                          </a:lnTo>
                          <a:lnTo>
                            <a:pt x="574" y="29"/>
                          </a:lnTo>
                          <a:lnTo>
                            <a:pt x="574" y="41"/>
                          </a:lnTo>
                          <a:lnTo>
                            <a:pt x="566" y="53"/>
                          </a:lnTo>
                          <a:lnTo>
                            <a:pt x="553" y="53"/>
                          </a:lnTo>
                          <a:lnTo>
                            <a:pt x="545" y="65"/>
                          </a:lnTo>
                          <a:lnTo>
                            <a:pt x="549" y="78"/>
                          </a:lnTo>
                          <a:lnTo>
                            <a:pt x="553" y="82"/>
                          </a:lnTo>
                          <a:lnTo>
                            <a:pt x="553" y="82"/>
                          </a:lnTo>
                          <a:lnTo>
                            <a:pt x="553" y="94"/>
                          </a:lnTo>
                          <a:lnTo>
                            <a:pt x="553" y="94"/>
                          </a:lnTo>
                          <a:lnTo>
                            <a:pt x="549" y="106"/>
                          </a:lnTo>
                          <a:lnTo>
                            <a:pt x="541" y="118"/>
                          </a:lnTo>
                          <a:lnTo>
                            <a:pt x="553" y="118"/>
                          </a:lnTo>
                          <a:lnTo>
                            <a:pt x="557" y="126"/>
                          </a:lnTo>
                          <a:lnTo>
                            <a:pt x="557" y="139"/>
                          </a:lnTo>
                          <a:lnTo>
                            <a:pt x="557" y="143"/>
                          </a:lnTo>
                          <a:lnTo>
                            <a:pt x="553" y="155"/>
                          </a:lnTo>
                          <a:lnTo>
                            <a:pt x="549" y="159"/>
                          </a:lnTo>
                          <a:lnTo>
                            <a:pt x="545" y="171"/>
                          </a:lnTo>
                          <a:lnTo>
                            <a:pt x="545" y="171"/>
                          </a:lnTo>
                          <a:lnTo>
                            <a:pt x="541" y="183"/>
                          </a:lnTo>
                          <a:lnTo>
                            <a:pt x="541" y="187"/>
                          </a:lnTo>
                          <a:lnTo>
                            <a:pt x="533" y="200"/>
                          </a:lnTo>
                          <a:lnTo>
                            <a:pt x="525" y="208"/>
                          </a:lnTo>
                          <a:lnTo>
                            <a:pt x="525" y="212"/>
                          </a:lnTo>
                          <a:lnTo>
                            <a:pt x="521" y="224"/>
                          </a:lnTo>
                          <a:lnTo>
                            <a:pt x="521" y="236"/>
                          </a:lnTo>
                          <a:lnTo>
                            <a:pt x="509" y="248"/>
                          </a:lnTo>
                          <a:lnTo>
                            <a:pt x="496" y="252"/>
                          </a:lnTo>
                          <a:lnTo>
                            <a:pt x="496" y="252"/>
                          </a:lnTo>
                          <a:lnTo>
                            <a:pt x="484" y="261"/>
                          </a:lnTo>
                          <a:lnTo>
                            <a:pt x="480" y="273"/>
                          </a:lnTo>
                          <a:lnTo>
                            <a:pt x="480" y="277"/>
                          </a:lnTo>
                          <a:lnTo>
                            <a:pt x="468" y="289"/>
                          </a:lnTo>
                          <a:lnTo>
                            <a:pt x="456" y="297"/>
                          </a:lnTo>
                          <a:lnTo>
                            <a:pt x="448" y="305"/>
                          </a:lnTo>
                          <a:lnTo>
                            <a:pt x="435" y="309"/>
                          </a:lnTo>
                          <a:lnTo>
                            <a:pt x="423" y="318"/>
                          </a:lnTo>
                          <a:lnTo>
                            <a:pt x="411" y="318"/>
                          </a:lnTo>
                          <a:lnTo>
                            <a:pt x="399" y="322"/>
                          </a:lnTo>
                          <a:lnTo>
                            <a:pt x="386" y="334"/>
                          </a:lnTo>
                          <a:lnTo>
                            <a:pt x="378" y="334"/>
                          </a:lnTo>
                          <a:lnTo>
                            <a:pt x="374" y="322"/>
                          </a:lnTo>
                          <a:lnTo>
                            <a:pt x="374" y="318"/>
                          </a:lnTo>
                          <a:lnTo>
                            <a:pt x="366" y="309"/>
                          </a:lnTo>
                          <a:lnTo>
                            <a:pt x="378" y="301"/>
                          </a:lnTo>
                          <a:lnTo>
                            <a:pt x="386" y="293"/>
                          </a:lnTo>
                          <a:lnTo>
                            <a:pt x="395" y="281"/>
                          </a:lnTo>
                          <a:lnTo>
                            <a:pt x="378" y="285"/>
                          </a:lnTo>
                          <a:lnTo>
                            <a:pt x="370" y="289"/>
                          </a:lnTo>
                          <a:lnTo>
                            <a:pt x="358" y="297"/>
                          </a:lnTo>
                          <a:lnTo>
                            <a:pt x="358" y="309"/>
                          </a:lnTo>
                          <a:lnTo>
                            <a:pt x="358" y="322"/>
                          </a:lnTo>
                          <a:lnTo>
                            <a:pt x="354" y="334"/>
                          </a:lnTo>
                          <a:lnTo>
                            <a:pt x="350" y="346"/>
                          </a:lnTo>
                          <a:lnTo>
                            <a:pt x="338" y="358"/>
                          </a:lnTo>
                          <a:lnTo>
                            <a:pt x="325" y="370"/>
                          </a:lnTo>
                          <a:lnTo>
                            <a:pt x="317" y="375"/>
                          </a:lnTo>
                          <a:lnTo>
                            <a:pt x="309" y="387"/>
                          </a:lnTo>
                          <a:lnTo>
                            <a:pt x="317" y="399"/>
                          </a:lnTo>
                          <a:lnTo>
                            <a:pt x="317" y="411"/>
                          </a:lnTo>
                          <a:lnTo>
                            <a:pt x="305" y="415"/>
                          </a:lnTo>
                          <a:lnTo>
                            <a:pt x="293" y="419"/>
                          </a:lnTo>
                          <a:lnTo>
                            <a:pt x="281" y="419"/>
                          </a:lnTo>
                          <a:lnTo>
                            <a:pt x="277" y="423"/>
                          </a:lnTo>
                          <a:lnTo>
                            <a:pt x="264" y="415"/>
                          </a:lnTo>
                          <a:lnTo>
                            <a:pt x="268" y="403"/>
                          </a:lnTo>
                          <a:lnTo>
                            <a:pt x="256" y="407"/>
                          </a:lnTo>
                          <a:lnTo>
                            <a:pt x="244" y="411"/>
                          </a:lnTo>
                          <a:lnTo>
                            <a:pt x="240" y="411"/>
                          </a:lnTo>
                          <a:lnTo>
                            <a:pt x="224" y="411"/>
                          </a:lnTo>
                          <a:lnTo>
                            <a:pt x="216" y="415"/>
                          </a:lnTo>
                          <a:lnTo>
                            <a:pt x="207" y="419"/>
                          </a:lnTo>
                          <a:lnTo>
                            <a:pt x="195" y="419"/>
                          </a:lnTo>
                          <a:lnTo>
                            <a:pt x="183" y="423"/>
                          </a:lnTo>
                          <a:lnTo>
                            <a:pt x="171" y="423"/>
                          </a:lnTo>
                          <a:lnTo>
                            <a:pt x="159" y="423"/>
                          </a:lnTo>
                          <a:lnTo>
                            <a:pt x="146" y="419"/>
                          </a:lnTo>
                          <a:lnTo>
                            <a:pt x="138" y="419"/>
                          </a:lnTo>
                          <a:lnTo>
                            <a:pt x="130" y="423"/>
                          </a:lnTo>
                          <a:lnTo>
                            <a:pt x="118" y="423"/>
                          </a:lnTo>
                          <a:lnTo>
                            <a:pt x="110" y="436"/>
                          </a:lnTo>
                          <a:lnTo>
                            <a:pt x="98" y="444"/>
                          </a:lnTo>
                          <a:lnTo>
                            <a:pt x="85" y="456"/>
                          </a:lnTo>
                          <a:lnTo>
                            <a:pt x="77" y="464"/>
                          </a:lnTo>
                          <a:lnTo>
                            <a:pt x="65" y="472"/>
                          </a:lnTo>
                          <a:lnTo>
                            <a:pt x="53" y="480"/>
                          </a:lnTo>
                          <a:lnTo>
                            <a:pt x="49" y="480"/>
                          </a:lnTo>
                          <a:lnTo>
                            <a:pt x="37" y="493"/>
                          </a:lnTo>
                          <a:lnTo>
                            <a:pt x="24" y="497"/>
                          </a:lnTo>
                          <a:lnTo>
                            <a:pt x="16" y="497"/>
                          </a:lnTo>
                          <a:lnTo>
                            <a:pt x="4" y="505"/>
                          </a:lnTo>
                          <a:lnTo>
                            <a:pt x="0" y="517"/>
                          </a:lnTo>
                          <a:lnTo>
                            <a:pt x="8" y="529"/>
                          </a:lnTo>
                          <a:lnTo>
                            <a:pt x="8" y="525"/>
                          </a:lnTo>
                          <a:lnTo>
                            <a:pt x="8" y="5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49" name="Freeform 827">
                      <a:extLst>
                        <a:ext uri="{FF2B5EF4-FFF2-40B4-BE49-F238E27FC236}">
                          <a16:creationId xmlns:a16="http://schemas.microsoft.com/office/drawing/2014/main" id="{2C329ACE-DCED-4BFC-AF52-80C4D825AB72}"/>
                        </a:ext>
                      </a:extLst>
                    </p:cNvPr>
                    <p:cNvSpPr>
                      <a:spLocks/>
                    </p:cNvSpPr>
                    <p:nvPr/>
                  </p:nvSpPr>
                  <p:spPr bwMode="gray">
                    <a:xfrm>
                      <a:off x="19044" y="7553"/>
                      <a:ext cx="358" cy="293"/>
                    </a:xfrm>
                    <a:custGeom>
                      <a:avLst/>
                      <a:gdLst>
                        <a:gd name="T0" fmla="*/ 12 w 358"/>
                        <a:gd name="T1" fmla="*/ 204 h 293"/>
                        <a:gd name="T2" fmla="*/ 0 w 358"/>
                        <a:gd name="T3" fmla="*/ 224 h 293"/>
                        <a:gd name="T4" fmla="*/ 12 w 358"/>
                        <a:gd name="T5" fmla="*/ 244 h 293"/>
                        <a:gd name="T6" fmla="*/ 16 w 358"/>
                        <a:gd name="T7" fmla="*/ 269 h 293"/>
                        <a:gd name="T8" fmla="*/ 12 w 358"/>
                        <a:gd name="T9" fmla="*/ 289 h 293"/>
                        <a:gd name="T10" fmla="*/ 25 w 358"/>
                        <a:gd name="T11" fmla="*/ 293 h 293"/>
                        <a:gd name="T12" fmla="*/ 37 w 358"/>
                        <a:gd name="T13" fmla="*/ 285 h 293"/>
                        <a:gd name="T14" fmla="*/ 53 w 358"/>
                        <a:gd name="T15" fmla="*/ 269 h 293"/>
                        <a:gd name="T16" fmla="*/ 77 w 358"/>
                        <a:gd name="T17" fmla="*/ 273 h 293"/>
                        <a:gd name="T18" fmla="*/ 65 w 358"/>
                        <a:gd name="T19" fmla="*/ 253 h 293"/>
                        <a:gd name="T20" fmla="*/ 41 w 358"/>
                        <a:gd name="T21" fmla="*/ 240 h 293"/>
                        <a:gd name="T22" fmla="*/ 37 w 358"/>
                        <a:gd name="T23" fmla="*/ 216 h 293"/>
                        <a:gd name="T24" fmla="*/ 61 w 358"/>
                        <a:gd name="T25" fmla="*/ 212 h 293"/>
                        <a:gd name="T26" fmla="*/ 82 w 358"/>
                        <a:gd name="T27" fmla="*/ 224 h 293"/>
                        <a:gd name="T28" fmla="*/ 102 w 358"/>
                        <a:gd name="T29" fmla="*/ 212 h 293"/>
                        <a:gd name="T30" fmla="*/ 126 w 358"/>
                        <a:gd name="T31" fmla="*/ 212 h 293"/>
                        <a:gd name="T32" fmla="*/ 151 w 358"/>
                        <a:gd name="T33" fmla="*/ 228 h 293"/>
                        <a:gd name="T34" fmla="*/ 175 w 358"/>
                        <a:gd name="T35" fmla="*/ 240 h 293"/>
                        <a:gd name="T36" fmla="*/ 200 w 358"/>
                        <a:gd name="T37" fmla="*/ 249 h 293"/>
                        <a:gd name="T38" fmla="*/ 216 w 358"/>
                        <a:gd name="T39" fmla="*/ 240 h 293"/>
                        <a:gd name="T40" fmla="*/ 224 w 358"/>
                        <a:gd name="T41" fmla="*/ 216 h 293"/>
                        <a:gd name="T42" fmla="*/ 236 w 358"/>
                        <a:gd name="T43" fmla="*/ 200 h 293"/>
                        <a:gd name="T44" fmla="*/ 261 w 358"/>
                        <a:gd name="T45" fmla="*/ 183 h 293"/>
                        <a:gd name="T46" fmla="*/ 277 w 358"/>
                        <a:gd name="T47" fmla="*/ 179 h 293"/>
                        <a:gd name="T48" fmla="*/ 301 w 358"/>
                        <a:gd name="T49" fmla="*/ 187 h 293"/>
                        <a:gd name="T50" fmla="*/ 322 w 358"/>
                        <a:gd name="T51" fmla="*/ 175 h 293"/>
                        <a:gd name="T52" fmla="*/ 346 w 358"/>
                        <a:gd name="T53" fmla="*/ 163 h 293"/>
                        <a:gd name="T54" fmla="*/ 346 w 358"/>
                        <a:gd name="T55" fmla="*/ 159 h 293"/>
                        <a:gd name="T56" fmla="*/ 346 w 358"/>
                        <a:gd name="T57" fmla="*/ 163 h 293"/>
                        <a:gd name="T58" fmla="*/ 330 w 358"/>
                        <a:gd name="T59" fmla="*/ 147 h 293"/>
                        <a:gd name="T60" fmla="*/ 322 w 358"/>
                        <a:gd name="T61" fmla="*/ 131 h 293"/>
                        <a:gd name="T62" fmla="*/ 326 w 358"/>
                        <a:gd name="T63" fmla="*/ 106 h 293"/>
                        <a:gd name="T64" fmla="*/ 334 w 358"/>
                        <a:gd name="T65" fmla="*/ 82 h 293"/>
                        <a:gd name="T66" fmla="*/ 309 w 358"/>
                        <a:gd name="T67" fmla="*/ 102 h 293"/>
                        <a:gd name="T68" fmla="*/ 289 w 358"/>
                        <a:gd name="T69" fmla="*/ 110 h 293"/>
                        <a:gd name="T70" fmla="*/ 269 w 358"/>
                        <a:gd name="T71" fmla="*/ 98 h 293"/>
                        <a:gd name="T72" fmla="*/ 244 w 358"/>
                        <a:gd name="T73" fmla="*/ 98 h 293"/>
                        <a:gd name="T74" fmla="*/ 220 w 358"/>
                        <a:gd name="T75" fmla="*/ 86 h 293"/>
                        <a:gd name="T76" fmla="*/ 195 w 358"/>
                        <a:gd name="T77" fmla="*/ 65 h 293"/>
                        <a:gd name="T78" fmla="*/ 179 w 358"/>
                        <a:gd name="T79" fmla="*/ 49 h 293"/>
                        <a:gd name="T80" fmla="*/ 159 w 358"/>
                        <a:gd name="T81" fmla="*/ 25 h 293"/>
                        <a:gd name="T82" fmla="*/ 138 w 358"/>
                        <a:gd name="T83" fmla="*/ 4 h 293"/>
                        <a:gd name="T84" fmla="*/ 114 w 358"/>
                        <a:gd name="T85" fmla="*/ 0 h 293"/>
                        <a:gd name="T86" fmla="*/ 110 w 358"/>
                        <a:gd name="T87" fmla="*/ 25 h 293"/>
                        <a:gd name="T88" fmla="*/ 118 w 358"/>
                        <a:gd name="T89" fmla="*/ 41 h 293"/>
                        <a:gd name="T90" fmla="*/ 122 w 358"/>
                        <a:gd name="T91" fmla="*/ 61 h 293"/>
                        <a:gd name="T92" fmla="*/ 114 w 358"/>
                        <a:gd name="T93" fmla="*/ 86 h 293"/>
                        <a:gd name="T94" fmla="*/ 114 w 358"/>
                        <a:gd name="T95" fmla="*/ 110 h 293"/>
                        <a:gd name="T96" fmla="*/ 94 w 358"/>
                        <a:gd name="T97" fmla="*/ 126 h 293"/>
                        <a:gd name="T98" fmla="*/ 98 w 358"/>
                        <a:gd name="T99" fmla="*/ 151 h 293"/>
                        <a:gd name="T100" fmla="*/ 86 w 358"/>
                        <a:gd name="T101" fmla="*/ 167 h 293"/>
                        <a:gd name="T102" fmla="*/ 69 w 358"/>
                        <a:gd name="T103" fmla="*/ 163 h 293"/>
                        <a:gd name="T104" fmla="*/ 45 w 358"/>
                        <a:gd name="T105" fmla="*/ 155 h 293"/>
                        <a:gd name="T106" fmla="*/ 41 w 358"/>
                        <a:gd name="T107" fmla="*/ 175 h 293"/>
                        <a:gd name="T108" fmla="*/ 25 w 358"/>
                        <a:gd name="T109" fmla="*/ 19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293">
                          <a:moveTo>
                            <a:pt x="25" y="196"/>
                          </a:moveTo>
                          <a:lnTo>
                            <a:pt x="12" y="204"/>
                          </a:lnTo>
                          <a:lnTo>
                            <a:pt x="4" y="212"/>
                          </a:lnTo>
                          <a:lnTo>
                            <a:pt x="0" y="224"/>
                          </a:lnTo>
                          <a:lnTo>
                            <a:pt x="0" y="236"/>
                          </a:lnTo>
                          <a:lnTo>
                            <a:pt x="12" y="244"/>
                          </a:lnTo>
                          <a:lnTo>
                            <a:pt x="20" y="257"/>
                          </a:lnTo>
                          <a:lnTo>
                            <a:pt x="16" y="269"/>
                          </a:lnTo>
                          <a:lnTo>
                            <a:pt x="12" y="281"/>
                          </a:lnTo>
                          <a:lnTo>
                            <a:pt x="12" y="289"/>
                          </a:lnTo>
                          <a:lnTo>
                            <a:pt x="16" y="293"/>
                          </a:lnTo>
                          <a:lnTo>
                            <a:pt x="25" y="293"/>
                          </a:lnTo>
                          <a:lnTo>
                            <a:pt x="25" y="293"/>
                          </a:lnTo>
                          <a:lnTo>
                            <a:pt x="37" y="285"/>
                          </a:lnTo>
                          <a:lnTo>
                            <a:pt x="45" y="273"/>
                          </a:lnTo>
                          <a:lnTo>
                            <a:pt x="53" y="269"/>
                          </a:lnTo>
                          <a:lnTo>
                            <a:pt x="65" y="269"/>
                          </a:lnTo>
                          <a:lnTo>
                            <a:pt x="77" y="273"/>
                          </a:lnTo>
                          <a:lnTo>
                            <a:pt x="77" y="261"/>
                          </a:lnTo>
                          <a:lnTo>
                            <a:pt x="65" y="253"/>
                          </a:lnTo>
                          <a:lnTo>
                            <a:pt x="53" y="244"/>
                          </a:lnTo>
                          <a:lnTo>
                            <a:pt x="41" y="240"/>
                          </a:lnTo>
                          <a:lnTo>
                            <a:pt x="29" y="228"/>
                          </a:lnTo>
                          <a:lnTo>
                            <a:pt x="37" y="216"/>
                          </a:lnTo>
                          <a:lnTo>
                            <a:pt x="49" y="212"/>
                          </a:lnTo>
                          <a:lnTo>
                            <a:pt x="61" y="212"/>
                          </a:lnTo>
                          <a:lnTo>
                            <a:pt x="69" y="228"/>
                          </a:lnTo>
                          <a:lnTo>
                            <a:pt x="82" y="224"/>
                          </a:lnTo>
                          <a:lnTo>
                            <a:pt x="94" y="216"/>
                          </a:lnTo>
                          <a:lnTo>
                            <a:pt x="102" y="212"/>
                          </a:lnTo>
                          <a:lnTo>
                            <a:pt x="114" y="208"/>
                          </a:lnTo>
                          <a:lnTo>
                            <a:pt x="126" y="212"/>
                          </a:lnTo>
                          <a:lnTo>
                            <a:pt x="138" y="220"/>
                          </a:lnTo>
                          <a:lnTo>
                            <a:pt x="151" y="228"/>
                          </a:lnTo>
                          <a:lnTo>
                            <a:pt x="163" y="232"/>
                          </a:lnTo>
                          <a:lnTo>
                            <a:pt x="175" y="240"/>
                          </a:lnTo>
                          <a:lnTo>
                            <a:pt x="187" y="244"/>
                          </a:lnTo>
                          <a:lnTo>
                            <a:pt x="200" y="249"/>
                          </a:lnTo>
                          <a:lnTo>
                            <a:pt x="212" y="253"/>
                          </a:lnTo>
                          <a:lnTo>
                            <a:pt x="216" y="240"/>
                          </a:lnTo>
                          <a:lnTo>
                            <a:pt x="216" y="228"/>
                          </a:lnTo>
                          <a:lnTo>
                            <a:pt x="224" y="216"/>
                          </a:lnTo>
                          <a:lnTo>
                            <a:pt x="232" y="204"/>
                          </a:lnTo>
                          <a:lnTo>
                            <a:pt x="236" y="200"/>
                          </a:lnTo>
                          <a:lnTo>
                            <a:pt x="248" y="192"/>
                          </a:lnTo>
                          <a:lnTo>
                            <a:pt x="261" y="183"/>
                          </a:lnTo>
                          <a:lnTo>
                            <a:pt x="273" y="179"/>
                          </a:lnTo>
                          <a:lnTo>
                            <a:pt x="277" y="179"/>
                          </a:lnTo>
                          <a:lnTo>
                            <a:pt x="289" y="183"/>
                          </a:lnTo>
                          <a:lnTo>
                            <a:pt x="301" y="187"/>
                          </a:lnTo>
                          <a:lnTo>
                            <a:pt x="309" y="179"/>
                          </a:lnTo>
                          <a:lnTo>
                            <a:pt x="322" y="175"/>
                          </a:lnTo>
                          <a:lnTo>
                            <a:pt x="334" y="167"/>
                          </a:lnTo>
                          <a:lnTo>
                            <a:pt x="346" y="163"/>
                          </a:lnTo>
                          <a:lnTo>
                            <a:pt x="358" y="155"/>
                          </a:lnTo>
                          <a:lnTo>
                            <a:pt x="346" y="159"/>
                          </a:lnTo>
                          <a:lnTo>
                            <a:pt x="346" y="159"/>
                          </a:lnTo>
                          <a:lnTo>
                            <a:pt x="346" y="163"/>
                          </a:lnTo>
                          <a:lnTo>
                            <a:pt x="338" y="159"/>
                          </a:lnTo>
                          <a:lnTo>
                            <a:pt x="330" y="147"/>
                          </a:lnTo>
                          <a:lnTo>
                            <a:pt x="334" y="135"/>
                          </a:lnTo>
                          <a:lnTo>
                            <a:pt x="322" y="131"/>
                          </a:lnTo>
                          <a:lnTo>
                            <a:pt x="322" y="118"/>
                          </a:lnTo>
                          <a:lnTo>
                            <a:pt x="326" y="106"/>
                          </a:lnTo>
                          <a:lnTo>
                            <a:pt x="334" y="94"/>
                          </a:lnTo>
                          <a:lnTo>
                            <a:pt x="334" y="82"/>
                          </a:lnTo>
                          <a:lnTo>
                            <a:pt x="322" y="94"/>
                          </a:lnTo>
                          <a:lnTo>
                            <a:pt x="309" y="102"/>
                          </a:lnTo>
                          <a:lnTo>
                            <a:pt x="301" y="114"/>
                          </a:lnTo>
                          <a:lnTo>
                            <a:pt x="289" y="110"/>
                          </a:lnTo>
                          <a:lnTo>
                            <a:pt x="277" y="110"/>
                          </a:lnTo>
                          <a:lnTo>
                            <a:pt x="269" y="98"/>
                          </a:lnTo>
                          <a:lnTo>
                            <a:pt x="256" y="98"/>
                          </a:lnTo>
                          <a:lnTo>
                            <a:pt x="244" y="98"/>
                          </a:lnTo>
                          <a:lnTo>
                            <a:pt x="232" y="90"/>
                          </a:lnTo>
                          <a:lnTo>
                            <a:pt x="220" y="86"/>
                          </a:lnTo>
                          <a:lnTo>
                            <a:pt x="208" y="74"/>
                          </a:lnTo>
                          <a:lnTo>
                            <a:pt x="195" y="65"/>
                          </a:lnTo>
                          <a:lnTo>
                            <a:pt x="183" y="57"/>
                          </a:lnTo>
                          <a:lnTo>
                            <a:pt x="179" y="49"/>
                          </a:lnTo>
                          <a:lnTo>
                            <a:pt x="167" y="37"/>
                          </a:lnTo>
                          <a:lnTo>
                            <a:pt x="159" y="25"/>
                          </a:lnTo>
                          <a:lnTo>
                            <a:pt x="147" y="13"/>
                          </a:lnTo>
                          <a:lnTo>
                            <a:pt x="138" y="4"/>
                          </a:lnTo>
                          <a:lnTo>
                            <a:pt x="126" y="0"/>
                          </a:lnTo>
                          <a:lnTo>
                            <a:pt x="114" y="0"/>
                          </a:lnTo>
                          <a:lnTo>
                            <a:pt x="110" y="13"/>
                          </a:lnTo>
                          <a:lnTo>
                            <a:pt x="110" y="25"/>
                          </a:lnTo>
                          <a:lnTo>
                            <a:pt x="114" y="37"/>
                          </a:lnTo>
                          <a:lnTo>
                            <a:pt x="118" y="41"/>
                          </a:lnTo>
                          <a:lnTo>
                            <a:pt x="122" y="49"/>
                          </a:lnTo>
                          <a:lnTo>
                            <a:pt x="122" y="61"/>
                          </a:lnTo>
                          <a:lnTo>
                            <a:pt x="118" y="74"/>
                          </a:lnTo>
                          <a:lnTo>
                            <a:pt x="114" y="86"/>
                          </a:lnTo>
                          <a:lnTo>
                            <a:pt x="114" y="98"/>
                          </a:lnTo>
                          <a:lnTo>
                            <a:pt x="114" y="110"/>
                          </a:lnTo>
                          <a:lnTo>
                            <a:pt x="106" y="118"/>
                          </a:lnTo>
                          <a:lnTo>
                            <a:pt x="94" y="126"/>
                          </a:lnTo>
                          <a:lnTo>
                            <a:pt x="94" y="139"/>
                          </a:lnTo>
                          <a:lnTo>
                            <a:pt x="98" y="151"/>
                          </a:lnTo>
                          <a:lnTo>
                            <a:pt x="94" y="163"/>
                          </a:lnTo>
                          <a:lnTo>
                            <a:pt x="86" y="167"/>
                          </a:lnTo>
                          <a:lnTo>
                            <a:pt x="82" y="167"/>
                          </a:lnTo>
                          <a:lnTo>
                            <a:pt x="69" y="163"/>
                          </a:lnTo>
                          <a:lnTo>
                            <a:pt x="57" y="163"/>
                          </a:lnTo>
                          <a:lnTo>
                            <a:pt x="45" y="155"/>
                          </a:lnTo>
                          <a:lnTo>
                            <a:pt x="33" y="163"/>
                          </a:lnTo>
                          <a:lnTo>
                            <a:pt x="41" y="175"/>
                          </a:lnTo>
                          <a:lnTo>
                            <a:pt x="37" y="187"/>
                          </a:lnTo>
                          <a:lnTo>
                            <a:pt x="25" y="19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50" name="Freeform 828">
                      <a:extLst>
                        <a:ext uri="{FF2B5EF4-FFF2-40B4-BE49-F238E27FC236}">
                          <a16:creationId xmlns:a16="http://schemas.microsoft.com/office/drawing/2014/main" id="{546A4CDC-4498-46A8-8DB6-B00ABC6CE44A}"/>
                        </a:ext>
                      </a:extLst>
                    </p:cNvPr>
                    <p:cNvSpPr>
                      <a:spLocks/>
                    </p:cNvSpPr>
                    <p:nvPr/>
                  </p:nvSpPr>
                  <p:spPr bwMode="gray">
                    <a:xfrm>
                      <a:off x="18580" y="8343"/>
                      <a:ext cx="155" cy="105"/>
                    </a:xfrm>
                    <a:custGeom>
                      <a:avLst/>
                      <a:gdLst>
                        <a:gd name="T0" fmla="*/ 12 w 155"/>
                        <a:gd name="T1" fmla="*/ 61 h 105"/>
                        <a:gd name="T2" fmla="*/ 25 w 155"/>
                        <a:gd name="T3" fmla="*/ 69 h 105"/>
                        <a:gd name="T4" fmla="*/ 25 w 155"/>
                        <a:gd name="T5" fmla="*/ 81 h 105"/>
                        <a:gd name="T6" fmla="*/ 25 w 155"/>
                        <a:gd name="T7" fmla="*/ 93 h 105"/>
                        <a:gd name="T8" fmla="*/ 33 w 155"/>
                        <a:gd name="T9" fmla="*/ 97 h 105"/>
                        <a:gd name="T10" fmla="*/ 45 w 155"/>
                        <a:gd name="T11" fmla="*/ 105 h 105"/>
                        <a:gd name="T12" fmla="*/ 53 w 155"/>
                        <a:gd name="T13" fmla="*/ 93 h 105"/>
                        <a:gd name="T14" fmla="*/ 61 w 155"/>
                        <a:gd name="T15" fmla="*/ 85 h 105"/>
                        <a:gd name="T16" fmla="*/ 61 w 155"/>
                        <a:gd name="T17" fmla="*/ 85 h 105"/>
                        <a:gd name="T18" fmla="*/ 69 w 155"/>
                        <a:gd name="T19" fmla="*/ 73 h 105"/>
                        <a:gd name="T20" fmla="*/ 82 w 155"/>
                        <a:gd name="T21" fmla="*/ 61 h 105"/>
                        <a:gd name="T22" fmla="*/ 94 w 155"/>
                        <a:gd name="T23" fmla="*/ 57 h 105"/>
                        <a:gd name="T24" fmla="*/ 106 w 155"/>
                        <a:gd name="T25" fmla="*/ 57 h 105"/>
                        <a:gd name="T26" fmla="*/ 118 w 155"/>
                        <a:gd name="T27" fmla="*/ 65 h 105"/>
                        <a:gd name="T28" fmla="*/ 130 w 155"/>
                        <a:gd name="T29" fmla="*/ 61 h 105"/>
                        <a:gd name="T30" fmla="*/ 135 w 155"/>
                        <a:gd name="T31" fmla="*/ 57 h 105"/>
                        <a:gd name="T32" fmla="*/ 139 w 155"/>
                        <a:gd name="T33" fmla="*/ 49 h 105"/>
                        <a:gd name="T34" fmla="*/ 155 w 155"/>
                        <a:gd name="T35" fmla="*/ 36 h 105"/>
                        <a:gd name="T36" fmla="*/ 155 w 155"/>
                        <a:gd name="T37" fmla="*/ 24 h 105"/>
                        <a:gd name="T38" fmla="*/ 151 w 155"/>
                        <a:gd name="T39" fmla="*/ 16 h 105"/>
                        <a:gd name="T40" fmla="*/ 155 w 155"/>
                        <a:gd name="T41" fmla="*/ 8 h 105"/>
                        <a:gd name="T42" fmla="*/ 143 w 155"/>
                        <a:gd name="T43" fmla="*/ 8 h 105"/>
                        <a:gd name="T44" fmla="*/ 143 w 155"/>
                        <a:gd name="T45" fmla="*/ 8 h 105"/>
                        <a:gd name="T46" fmla="*/ 130 w 155"/>
                        <a:gd name="T47" fmla="*/ 0 h 105"/>
                        <a:gd name="T48" fmla="*/ 118 w 155"/>
                        <a:gd name="T49" fmla="*/ 0 h 105"/>
                        <a:gd name="T50" fmla="*/ 106 w 155"/>
                        <a:gd name="T51" fmla="*/ 0 h 105"/>
                        <a:gd name="T52" fmla="*/ 94 w 155"/>
                        <a:gd name="T53" fmla="*/ 8 h 105"/>
                        <a:gd name="T54" fmla="*/ 90 w 155"/>
                        <a:gd name="T55" fmla="*/ 20 h 105"/>
                        <a:gd name="T56" fmla="*/ 90 w 155"/>
                        <a:gd name="T57" fmla="*/ 20 h 105"/>
                        <a:gd name="T58" fmla="*/ 78 w 155"/>
                        <a:gd name="T59" fmla="*/ 24 h 105"/>
                        <a:gd name="T60" fmla="*/ 65 w 155"/>
                        <a:gd name="T61" fmla="*/ 28 h 105"/>
                        <a:gd name="T62" fmla="*/ 53 w 155"/>
                        <a:gd name="T63" fmla="*/ 16 h 105"/>
                        <a:gd name="T64" fmla="*/ 41 w 155"/>
                        <a:gd name="T65" fmla="*/ 24 h 105"/>
                        <a:gd name="T66" fmla="*/ 37 w 155"/>
                        <a:gd name="T67" fmla="*/ 32 h 105"/>
                        <a:gd name="T68" fmla="*/ 33 w 155"/>
                        <a:gd name="T69" fmla="*/ 40 h 105"/>
                        <a:gd name="T70" fmla="*/ 25 w 155"/>
                        <a:gd name="T71" fmla="*/ 49 h 105"/>
                        <a:gd name="T72" fmla="*/ 12 w 155"/>
                        <a:gd name="T73" fmla="*/ 57 h 105"/>
                        <a:gd name="T74" fmla="*/ 0 w 155"/>
                        <a:gd name="T75" fmla="*/ 65 h 105"/>
                        <a:gd name="T76" fmla="*/ 12 w 155"/>
                        <a:gd name="T77"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105">
                          <a:moveTo>
                            <a:pt x="12" y="61"/>
                          </a:moveTo>
                          <a:lnTo>
                            <a:pt x="25" y="69"/>
                          </a:lnTo>
                          <a:lnTo>
                            <a:pt x="25" y="81"/>
                          </a:lnTo>
                          <a:lnTo>
                            <a:pt x="25" y="93"/>
                          </a:lnTo>
                          <a:lnTo>
                            <a:pt x="33" y="97"/>
                          </a:lnTo>
                          <a:lnTo>
                            <a:pt x="45" y="105"/>
                          </a:lnTo>
                          <a:lnTo>
                            <a:pt x="53" y="93"/>
                          </a:lnTo>
                          <a:lnTo>
                            <a:pt x="61" y="85"/>
                          </a:lnTo>
                          <a:lnTo>
                            <a:pt x="61" y="85"/>
                          </a:lnTo>
                          <a:lnTo>
                            <a:pt x="69" y="73"/>
                          </a:lnTo>
                          <a:lnTo>
                            <a:pt x="82" y="61"/>
                          </a:lnTo>
                          <a:lnTo>
                            <a:pt x="94" y="57"/>
                          </a:lnTo>
                          <a:lnTo>
                            <a:pt x="106" y="57"/>
                          </a:lnTo>
                          <a:lnTo>
                            <a:pt x="118" y="65"/>
                          </a:lnTo>
                          <a:lnTo>
                            <a:pt x="130" y="61"/>
                          </a:lnTo>
                          <a:lnTo>
                            <a:pt x="135" y="57"/>
                          </a:lnTo>
                          <a:lnTo>
                            <a:pt x="139" y="49"/>
                          </a:lnTo>
                          <a:lnTo>
                            <a:pt x="155" y="36"/>
                          </a:lnTo>
                          <a:lnTo>
                            <a:pt x="155" y="24"/>
                          </a:lnTo>
                          <a:lnTo>
                            <a:pt x="151" y="16"/>
                          </a:lnTo>
                          <a:lnTo>
                            <a:pt x="155" y="8"/>
                          </a:lnTo>
                          <a:lnTo>
                            <a:pt x="143" y="8"/>
                          </a:lnTo>
                          <a:lnTo>
                            <a:pt x="143" y="8"/>
                          </a:lnTo>
                          <a:lnTo>
                            <a:pt x="130" y="0"/>
                          </a:lnTo>
                          <a:lnTo>
                            <a:pt x="118" y="0"/>
                          </a:lnTo>
                          <a:lnTo>
                            <a:pt x="106" y="0"/>
                          </a:lnTo>
                          <a:lnTo>
                            <a:pt x="94" y="8"/>
                          </a:lnTo>
                          <a:lnTo>
                            <a:pt x="90" y="20"/>
                          </a:lnTo>
                          <a:lnTo>
                            <a:pt x="90" y="20"/>
                          </a:lnTo>
                          <a:lnTo>
                            <a:pt x="78" y="24"/>
                          </a:lnTo>
                          <a:lnTo>
                            <a:pt x="65" y="28"/>
                          </a:lnTo>
                          <a:lnTo>
                            <a:pt x="53" y="16"/>
                          </a:lnTo>
                          <a:lnTo>
                            <a:pt x="41" y="24"/>
                          </a:lnTo>
                          <a:lnTo>
                            <a:pt x="37" y="32"/>
                          </a:lnTo>
                          <a:lnTo>
                            <a:pt x="33" y="40"/>
                          </a:lnTo>
                          <a:lnTo>
                            <a:pt x="25" y="49"/>
                          </a:lnTo>
                          <a:lnTo>
                            <a:pt x="12" y="57"/>
                          </a:lnTo>
                          <a:lnTo>
                            <a:pt x="0" y="65"/>
                          </a:lnTo>
                          <a:lnTo>
                            <a:pt x="12" y="6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51" name="Freeform 829">
                      <a:extLst>
                        <a:ext uri="{FF2B5EF4-FFF2-40B4-BE49-F238E27FC236}">
                          <a16:creationId xmlns:a16="http://schemas.microsoft.com/office/drawing/2014/main" id="{9DC13229-9B3E-455B-BAFC-7E6143F454C4}"/>
                        </a:ext>
                      </a:extLst>
                    </p:cNvPr>
                    <p:cNvSpPr>
                      <a:spLocks/>
                    </p:cNvSpPr>
                    <p:nvPr/>
                  </p:nvSpPr>
                  <p:spPr bwMode="gray">
                    <a:xfrm>
                      <a:off x="18478" y="8603"/>
                      <a:ext cx="13" cy="12"/>
                    </a:xfrm>
                    <a:custGeom>
                      <a:avLst/>
                      <a:gdLst>
                        <a:gd name="T0" fmla="*/ 9 w 13"/>
                        <a:gd name="T1" fmla="*/ 0 h 12"/>
                        <a:gd name="T2" fmla="*/ 0 w 13"/>
                        <a:gd name="T3" fmla="*/ 12 h 12"/>
                        <a:gd name="T4" fmla="*/ 13 w 13"/>
                        <a:gd name="T5" fmla="*/ 12 h 12"/>
                        <a:gd name="T6" fmla="*/ 9 w 13"/>
                        <a:gd name="T7" fmla="*/ 0 h 12"/>
                      </a:gdLst>
                      <a:ahLst/>
                      <a:cxnLst>
                        <a:cxn ang="0">
                          <a:pos x="T0" y="T1"/>
                        </a:cxn>
                        <a:cxn ang="0">
                          <a:pos x="T2" y="T3"/>
                        </a:cxn>
                        <a:cxn ang="0">
                          <a:pos x="T4" y="T5"/>
                        </a:cxn>
                        <a:cxn ang="0">
                          <a:pos x="T6" y="T7"/>
                        </a:cxn>
                      </a:cxnLst>
                      <a:rect l="0" t="0" r="r" b="b"/>
                      <a:pathLst>
                        <a:path w="13" h="12">
                          <a:moveTo>
                            <a:pt x="9" y="0"/>
                          </a:moveTo>
                          <a:lnTo>
                            <a:pt x="0" y="12"/>
                          </a:lnTo>
                          <a:lnTo>
                            <a:pt x="13" y="12"/>
                          </a:lnTo>
                          <a:lnTo>
                            <a:pt x="9"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52" name="Freeform 830">
                      <a:extLst>
                        <a:ext uri="{FF2B5EF4-FFF2-40B4-BE49-F238E27FC236}">
                          <a16:creationId xmlns:a16="http://schemas.microsoft.com/office/drawing/2014/main" id="{27C7503E-1E8C-4D47-B4DD-8B5A1BB5A95E}"/>
                        </a:ext>
                      </a:extLst>
                    </p:cNvPr>
                    <p:cNvSpPr>
                      <a:spLocks/>
                    </p:cNvSpPr>
                    <p:nvPr/>
                  </p:nvSpPr>
                  <p:spPr bwMode="gray">
                    <a:xfrm>
                      <a:off x="18454" y="8469"/>
                      <a:ext cx="12" cy="20"/>
                    </a:xfrm>
                    <a:custGeom>
                      <a:avLst/>
                      <a:gdLst>
                        <a:gd name="T0" fmla="*/ 12 w 12"/>
                        <a:gd name="T1" fmla="*/ 0 h 20"/>
                        <a:gd name="T2" fmla="*/ 0 w 12"/>
                        <a:gd name="T3" fmla="*/ 0 h 20"/>
                        <a:gd name="T4" fmla="*/ 0 w 12"/>
                        <a:gd name="T5" fmla="*/ 20 h 20"/>
                        <a:gd name="T6" fmla="*/ 8 w 12"/>
                        <a:gd name="T7" fmla="*/ 12 h 20"/>
                        <a:gd name="T8" fmla="*/ 12 w 12"/>
                        <a:gd name="T9" fmla="*/ 0 h 20"/>
                      </a:gdLst>
                      <a:ahLst/>
                      <a:cxnLst>
                        <a:cxn ang="0">
                          <a:pos x="T0" y="T1"/>
                        </a:cxn>
                        <a:cxn ang="0">
                          <a:pos x="T2" y="T3"/>
                        </a:cxn>
                        <a:cxn ang="0">
                          <a:pos x="T4" y="T5"/>
                        </a:cxn>
                        <a:cxn ang="0">
                          <a:pos x="T6" y="T7"/>
                        </a:cxn>
                        <a:cxn ang="0">
                          <a:pos x="T8" y="T9"/>
                        </a:cxn>
                      </a:cxnLst>
                      <a:rect l="0" t="0" r="r" b="b"/>
                      <a:pathLst>
                        <a:path w="12" h="20">
                          <a:moveTo>
                            <a:pt x="12" y="0"/>
                          </a:moveTo>
                          <a:lnTo>
                            <a:pt x="0" y="0"/>
                          </a:lnTo>
                          <a:lnTo>
                            <a:pt x="0" y="20"/>
                          </a:lnTo>
                          <a:lnTo>
                            <a:pt x="8" y="12"/>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53" name="Freeform 831">
                      <a:extLst>
                        <a:ext uri="{FF2B5EF4-FFF2-40B4-BE49-F238E27FC236}">
                          <a16:creationId xmlns:a16="http://schemas.microsoft.com/office/drawing/2014/main" id="{C2CE1F36-1C0C-457E-8608-9945DBBA32D4}"/>
                        </a:ext>
                      </a:extLst>
                    </p:cNvPr>
                    <p:cNvSpPr>
                      <a:spLocks/>
                    </p:cNvSpPr>
                    <p:nvPr/>
                  </p:nvSpPr>
                  <p:spPr bwMode="gray">
                    <a:xfrm>
                      <a:off x="18511" y="8579"/>
                      <a:ext cx="8" cy="24"/>
                    </a:xfrm>
                    <a:custGeom>
                      <a:avLst/>
                      <a:gdLst>
                        <a:gd name="T0" fmla="*/ 8 w 8"/>
                        <a:gd name="T1" fmla="*/ 12 h 24"/>
                        <a:gd name="T2" fmla="*/ 8 w 8"/>
                        <a:gd name="T3" fmla="*/ 0 h 24"/>
                        <a:gd name="T4" fmla="*/ 4 w 8"/>
                        <a:gd name="T5" fmla="*/ 0 h 24"/>
                        <a:gd name="T6" fmla="*/ 0 w 8"/>
                        <a:gd name="T7" fmla="*/ 12 h 24"/>
                        <a:gd name="T8" fmla="*/ 0 w 8"/>
                        <a:gd name="T9" fmla="*/ 24 h 24"/>
                        <a:gd name="T10" fmla="*/ 8 w 8"/>
                        <a:gd name="T11" fmla="*/ 12 h 24"/>
                      </a:gdLst>
                      <a:ahLst/>
                      <a:cxnLst>
                        <a:cxn ang="0">
                          <a:pos x="T0" y="T1"/>
                        </a:cxn>
                        <a:cxn ang="0">
                          <a:pos x="T2" y="T3"/>
                        </a:cxn>
                        <a:cxn ang="0">
                          <a:pos x="T4" y="T5"/>
                        </a:cxn>
                        <a:cxn ang="0">
                          <a:pos x="T6" y="T7"/>
                        </a:cxn>
                        <a:cxn ang="0">
                          <a:pos x="T8" y="T9"/>
                        </a:cxn>
                        <a:cxn ang="0">
                          <a:pos x="T10" y="T11"/>
                        </a:cxn>
                      </a:cxnLst>
                      <a:rect l="0" t="0" r="r" b="b"/>
                      <a:pathLst>
                        <a:path w="8" h="24">
                          <a:moveTo>
                            <a:pt x="8" y="12"/>
                          </a:moveTo>
                          <a:lnTo>
                            <a:pt x="8" y="0"/>
                          </a:lnTo>
                          <a:lnTo>
                            <a:pt x="4" y="0"/>
                          </a:lnTo>
                          <a:lnTo>
                            <a:pt x="0" y="12"/>
                          </a:lnTo>
                          <a:lnTo>
                            <a:pt x="0" y="24"/>
                          </a:lnTo>
                          <a:lnTo>
                            <a:pt x="8"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54" name="Freeform 832">
                      <a:extLst>
                        <a:ext uri="{FF2B5EF4-FFF2-40B4-BE49-F238E27FC236}">
                          <a16:creationId xmlns:a16="http://schemas.microsoft.com/office/drawing/2014/main" id="{E5391C20-1EB4-445B-827F-FFC407D3FBC7}"/>
                        </a:ext>
                      </a:extLst>
                    </p:cNvPr>
                    <p:cNvSpPr>
                      <a:spLocks/>
                    </p:cNvSpPr>
                    <p:nvPr/>
                  </p:nvSpPr>
                  <p:spPr bwMode="gray">
                    <a:xfrm>
                      <a:off x="18405" y="8729"/>
                      <a:ext cx="29" cy="25"/>
                    </a:xfrm>
                    <a:custGeom>
                      <a:avLst/>
                      <a:gdLst>
                        <a:gd name="T0" fmla="*/ 12 w 29"/>
                        <a:gd name="T1" fmla="*/ 25 h 25"/>
                        <a:gd name="T2" fmla="*/ 21 w 29"/>
                        <a:gd name="T3" fmla="*/ 12 h 25"/>
                        <a:gd name="T4" fmla="*/ 29 w 29"/>
                        <a:gd name="T5" fmla="*/ 0 h 25"/>
                        <a:gd name="T6" fmla="*/ 25 w 29"/>
                        <a:gd name="T7" fmla="*/ 4 h 25"/>
                        <a:gd name="T8" fmla="*/ 12 w 29"/>
                        <a:gd name="T9" fmla="*/ 12 h 25"/>
                        <a:gd name="T10" fmla="*/ 0 w 29"/>
                        <a:gd name="T11" fmla="*/ 21 h 25"/>
                        <a:gd name="T12" fmla="*/ 12 w 2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12" y="25"/>
                          </a:moveTo>
                          <a:lnTo>
                            <a:pt x="21" y="12"/>
                          </a:lnTo>
                          <a:lnTo>
                            <a:pt x="29" y="0"/>
                          </a:lnTo>
                          <a:lnTo>
                            <a:pt x="25" y="4"/>
                          </a:lnTo>
                          <a:lnTo>
                            <a:pt x="12" y="12"/>
                          </a:lnTo>
                          <a:lnTo>
                            <a:pt x="0" y="21"/>
                          </a:lnTo>
                          <a:lnTo>
                            <a:pt x="12"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55" name="Freeform 833">
                      <a:extLst>
                        <a:ext uri="{FF2B5EF4-FFF2-40B4-BE49-F238E27FC236}">
                          <a16:creationId xmlns:a16="http://schemas.microsoft.com/office/drawing/2014/main" id="{63560BBB-0AB8-41FE-AD0D-59B5E7B2042F}"/>
                        </a:ext>
                      </a:extLst>
                    </p:cNvPr>
                    <p:cNvSpPr>
                      <a:spLocks/>
                    </p:cNvSpPr>
                    <p:nvPr/>
                  </p:nvSpPr>
                  <p:spPr bwMode="gray">
                    <a:xfrm>
                      <a:off x="18430" y="8367"/>
                      <a:ext cx="142" cy="195"/>
                    </a:xfrm>
                    <a:custGeom>
                      <a:avLst/>
                      <a:gdLst>
                        <a:gd name="T0" fmla="*/ 48 w 142"/>
                        <a:gd name="T1" fmla="*/ 16 h 195"/>
                        <a:gd name="T2" fmla="*/ 24 w 142"/>
                        <a:gd name="T3" fmla="*/ 33 h 195"/>
                        <a:gd name="T4" fmla="*/ 24 w 142"/>
                        <a:gd name="T5" fmla="*/ 37 h 195"/>
                        <a:gd name="T6" fmla="*/ 12 w 142"/>
                        <a:gd name="T7" fmla="*/ 45 h 195"/>
                        <a:gd name="T8" fmla="*/ 0 w 142"/>
                        <a:gd name="T9" fmla="*/ 45 h 195"/>
                        <a:gd name="T10" fmla="*/ 20 w 142"/>
                        <a:gd name="T11" fmla="*/ 65 h 195"/>
                        <a:gd name="T12" fmla="*/ 24 w 142"/>
                        <a:gd name="T13" fmla="*/ 77 h 195"/>
                        <a:gd name="T14" fmla="*/ 8 w 142"/>
                        <a:gd name="T15" fmla="*/ 65 h 195"/>
                        <a:gd name="T16" fmla="*/ 12 w 142"/>
                        <a:gd name="T17" fmla="*/ 86 h 195"/>
                        <a:gd name="T18" fmla="*/ 36 w 142"/>
                        <a:gd name="T19" fmla="*/ 86 h 195"/>
                        <a:gd name="T20" fmla="*/ 36 w 142"/>
                        <a:gd name="T21" fmla="*/ 69 h 195"/>
                        <a:gd name="T22" fmla="*/ 44 w 142"/>
                        <a:gd name="T23" fmla="*/ 57 h 195"/>
                        <a:gd name="T24" fmla="*/ 48 w 142"/>
                        <a:gd name="T25" fmla="*/ 69 h 195"/>
                        <a:gd name="T26" fmla="*/ 48 w 142"/>
                        <a:gd name="T27" fmla="*/ 90 h 195"/>
                        <a:gd name="T28" fmla="*/ 61 w 142"/>
                        <a:gd name="T29" fmla="*/ 102 h 195"/>
                        <a:gd name="T30" fmla="*/ 44 w 142"/>
                        <a:gd name="T31" fmla="*/ 122 h 195"/>
                        <a:gd name="T32" fmla="*/ 36 w 142"/>
                        <a:gd name="T33" fmla="*/ 147 h 195"/>
                        <a:gd name="T34" fmla="*/ 40 w 142"/>
                        <a:gd name="T35" fmla="*/ 171 h 195"/>
                        <a:gd name="T36" fmla="*/ 48 w 142"/>
                        <a:gd name="T37" fmla="*/ 183 h 195"/>
                        <a:gd name="T38" fmla="*/ 57 w 142"/>
                        <a:gd name="T39" fmla="*/ 175 h 195"/>
                        <a:gd name="T40" fmla="*/ 61 w 142"/>
                        <a:gd name="T41" fmla="*/ 155 h 195"/>
                        <a:gd name="T42" fmla="*/ 61 w 142"/>
                        <a:gd name="T43" fmla="*/ 163 h 195"/>
                        <a:gd name="T44" fmla="*/ 73 w 142"/>
                        <a:gd name="T45" fmla="*/ 183 h 195"/>
                        <a:gd name="T46" fmla="*/ 77 w 142"/>
                        <a:gd name="T47" fmla="*/ 195 h 195"/>
                        <a:gd name="T48" fmla="*/ 85 w 142"/>
                        <a:gd name="T49" fmla="*/ 171 h 195"/>
                        <a:gd name="T50" fmla="*/ 105 w 142"/>
                        <a:gd name="T51" fmla="*/ 175 h 195"/>
                        <a:gd name="T52" fmla="*/ 110 w 142"/>
                        <a:gd name="T53" fmla="*/ 155 h 195"/>
                        <a:gd name="T54" fmla="*/ 114 w 142"/>
                        <a:gd name="T55" fmla="*/ 130 h 195"/>
                        <a:gd name="T56" fmla="*/ 114 w 142"/>
                        <a:gd name="T57" fmla="*/ 122 h 195"/>
                        <a:gd name="T58" fmla="*/ 126 w 142"/>
                        <a:gd name="T59" fmla="*/ 98 h 195"/>
                        <a:gd name="T60" fmla="*/ 138 w 142"/>
                        <a:gd name="T61" fmla="*/ 86 h 195"/>
                        <a:gd name="T62" fmla="*/ 142 w 142"/>
                        <a:gd name="T63" fmla="*/ 61 h 195"/>
                        <a:gd name="T64" fmla="*/ 126 w 142"/>
                        <a:gd name="T65" fmla="*/ 49 h 195"/>
                        <a:gd name="T66" fmla="*/ 126 w 142"/>
                        <a:gd name="T67" fmla="*/ 37 h 195"/>
                        <a:gd name="T68" fmla="*/ 114 w 142"/>
                        <a:gd name="T69" fmla="*/ 20 h 195"/>
                        <a:gd name="T70" fmla="*/ 97 w 142"/>
                        <a:gd name="T71" fmla="*/ 25 h 195"/>
                        <a:gd name="T72" fmla="*/ 81 w 142"/>
                        <a:gd name="T73" fmla="*/ 8 h 195"/>
                        <a:gd name="T74" fmla="*/ 81 w 142"/>
                        <a:gd name="T75" fmla="*/ 4 h 195"/>
                        <a:gd name="T76" fmla="*/ 57 w 142"/>
                        <a:gd name="T77"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95">
                          <a:moveTo>
                            <a:pt x="57" y="8"/>
                          </a:moveTo>
                          <a:lnTo>
                            <a:pt x="48" y="16"/>
                          </a:lnTo>
                          <a:lnTo>
                            <a:pt x="36" y="20"/>
                          </a:lnTo>
                          <a:lnTo>
                            <a:pt x="24" y="33"/>
                          </a:lnTo>
                          <a:lnTo>
                            <a:pt x="24" y="37"/>
                          </a:lnTo>
                          <a:lnTo>
                            <a:pt x="24" y="37"/>
                          </a:lnTo>
                          <a:lnTo>
                            <a:pt x="16" y="33"/>
                          </a:lnTo>
                          <a:lnTo>
                            <a:pt x="12" y="45"/>
                          </a:lnTo>
                          <a:lnTo>
                            <a:pt x="12" y="41"/>
                          </a:lnTo>
                          <a:lnTo>
                            <a:pt x="0" y="45"/>
                          </a:lnTo>
                          <a:lnTo>
                            <a:pt x="8" y="57"/>
                          </a:lnTo>
                          <a:lnTo>
                            <a:pt x="20" y="65"/>
                          </a:lnTo>
                          <a:lnTo>
                            <a:pt x="24" y="77"/>
                          </a:lnTo>
                          <a:lnTo>
                            <a:pt x="24" y="77"/>
                          </a:lnTo>
                          <a:lnTo>
                            <a:pt x="12" y="77"/>
                          </a:lnTo>
                          <a:lnTo>
                            <a:pt x="8" y="65"/>
                          </a:lnTo>
                          <a:lnTo>
                            <a:pt x="4" y="77"/>
                          </a:lnTo>
                          <a:lnTo>
                            <a:pt x="12" y="86"/>
                          </a:lnTo>
                          <a:lnTo>
                            <a:pt x="24" y="81"/>
                          </a:lnTo>
                          <a:lnTo>
                            <a:pt x="36" y="86"/>
                          </a:lnTo>
                          <a:lnTo>
                            <a:pt x="36" y="73"/>
                          </a:lnTo>
                          <a:lnTo>
                            <a:pt x="36" y="69"/>
                          </a:lnTo>
                          <a:lnTo>
                            <a:pt x="28" y="57"/>
                          </a:lnTo>
                          <a:lnTo>
                            <a:pt x="44" y="57"/>
                          </a:lnTo>
                          <a:lnTo>
                            <a:pt x="44" y="57"/>
                          </a:lnTo>
                          <a:lnTo>
                            <a:pt x="48" y="69"/>
                          </a:lnTo>
                          <a:lnTo>
                            <a:pt x="61" y="77"/>
                          </a:lnTo>
                          <a:lnTo>
                            <a:pt x="48" y="90"/>
                          </a:lnTo>
                          <a:lnTo>
                            <a:pt x="61" y="90"/>
                          </a:lnTo>
                          <a:lnTo>
                            <a:pt x="61" y="102"/>
                          </a:lnTo>
                          <a:lnTo>
                            <a:pt x="53" y="114"/>
                          </a:lnTo>
                          <a:lnTo>
                            <a:pt x="44" y="122"/>
                          </a:lnTo>
                          <a:lnTo>
                            <a:pt x="32" y="134"/>
                          </a:lnTo>
                          <a:lnTo>
                            <a:pt x="36" y="147"/>
                          </a:lnTo>
                          <a:lnTo>
                            <a:pt x="44" y="159"/>
                          </a:lnTo>
                          <a:lnTo>
                            <a:pt x="40" y="171"/>
                          </a:lnTo>
                          <a:lnTo>
                            <a:pt x="36" y="179"/>
                          </a:lnTo>
                          <a:lnTo>
                            <a:pt x="48" y="183"/>
                          </a:lnTo>
                          <a:lnTo>
                            <a:pt x="61" y="187"/>
                          </a:lnTo>
                          <a:lnTo>
                            <a:pt x="57" y="175"/>
                          </a:lnTo>
                          <a:lnTo>
                            <a:pt x="57" y="163"/>
                          </a:lnTo>
                          <a:lnTo>
                            <a:pt x="61" y="155"/>
                          </a:lnTo>
                          <a:lnTo>
                            <a:pt x="73" y="155"/>
                          </a:lnTo>
                          <a:lnTo>
                            <a:pt x="61" y="163"/>
                          </a:lnTo>
                          <a:lnTo>
                            <a:pt x="69" y="171"/>
                          </a:lnTo>
                          <a:lnTo>
                            <a:pt x="73" y="183"/>
                          </a:lnTo>
                          <a:lnTo>
                            <a:pt x="65" y="195"/>
                          </a:lnTo>
                          <a:lnTo>
                            <a:pt x="77" y="195"/>
                          </a:lnTo>
                          <a:lnTo>
                            <a:pt x="89" y="183"/>
                          </a:lnTo>
                          <a:lnTo>
                            <a:pt x="85" y="171"/>
                          </a:lnTo>
                          <a:lnTo>
                            <a:pt x="93" y="171"/>
                          </a:lnTo>
                          <a:lnTo>
                            <a:pt x="105" y="175"/>
                          </a:lnTo>
                          <a:lnTo>
                            <a:pt x="105" y="163"/>
                          </a:lnTo>
                          <a:lnTo>
                            <a:pt x="110" y="155"/>
                          </a:lnTo>
                          <a:lnTo>
                            <a:pt x="110" y="138"/>
                          </a:lnTo>
                          <a:lnTo>
                            <a:pt x="114" y="130"/>
                          </a:lnTo>
                          <a:lnTo>
                            <a:pt x="114" y="122"/>
                          </a:lnTo>
                          <a:lnTo>
                            <a:pt x="114" y="122"/>
                          </a:lnTo>
                          <a:lnTo>
                            <a:pt x="122" y="110"/>
                          </a:lnTo>
                          <a:lnTo>
                            <a:pt x="126" y="98"/>
                          </a:lnTo>
                          <a:lnTo>
                            <a:pt x="126" y="94"/>
                          </a:lnTo>
                          <a:lnTo>
                            <a:pt x="138" y="86"/>
                          </a:lnTo>
                          <a:lnTo>
                            <a:pt x="142" y="73"/>
                          </a:lnTo>
                          <a:lnTo>
                            <a:pt x="142" y="61"/>
                          </a:lnTo>
                          <a:lnTo>
                            <a:pt x="138" y="49"/>
                          </a:lnTo>
                          <a:lnTo>
                            <a:pt x="126" y="49"/>
                          </a:lnTo>
                          <a:lnTo>
                            <a:pt x="114" y="49"/>
                          </a:lnTo>
                          <a:lnTo>
                            <a:pt x="126" y="37"/>
                          </a:lnTo>
                          <a:lnTo>
                            <a:pt x="126" y="25"/>
                          </a:lnTo>
                          <a:lnTo>
                            <a:pt x="114" y="20"/>
                          </a:lnTo>
                          <a:lnTo>
                            <a:pt x="101" y="29"/>
                          </a:lnTo>
                          <a:lnTo>
                            <a:pt x="97" y="25"/>
                          </a:lnTo>
                          <a:lnTo>
                            <a:pt x="85" y="16"/>
                          </a:lnTo>
                          <a:lnTo>
                            <a:pt x="81" y="8"/>
                          </a:lnTo>
                          <a:lnTo>
                            <a:pt x="81" y="0"/>
                          </a:lnTo>
                          <a:lnTo>
                            <a:pt x="81" y="4"/>
                          </a:lnTo>
                          <a:lnTo>
                            <a:pt x="69" y="4"/>
                          </a:lnTo>
                          <a:lnTo>
                            <a:pt x="57"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56" name="Freeform 834">
                      <a:extLst>
                        <a:ext uri="{FF2B5EF4-FFF2-40B4-BE49-F238E27FC236}">
                          <a16:creationId xmlns:a16="http://schemas.microsoft.com/office/drawing/2014/main" id="{6FBD427D-3CCA-4C52-A91D-5851481E4C02}"/>
                        </a:ext>
                      </a:extLst>
                    </p:cNvPr>
                    <p:cNvSpPr>
                      <a:spLocks/>
                    </p:cNvSpPr>
                    <p:nvPr/>
                  </p:nvSpPr>
                  <p:spPr bwMode="gray">
                    <a:xfrm>
                      <a:off x="18312" y="8839"/>
                      <a:ext cx="40" cy="49"/>
                    </a:xfrm>
                    <a:custGeom>
                      <a:avLst/>
                      <a:gdLst>
                        <a:gd name="T0" fmla="*/ 0 w 40"/>
                        <a:gd name="T1" fmla="*/ 45 h 49"/>
                        <a:gd name="T2" fmla="*/ 0 w 40"/>
                        <a:gd name="T3" fmla="*/ 49 h 49"/>
                        <a:gd name="T4" fmla="*/ 8 w 40"/>
                        <a:gd name="T5" fmla="*/ 37 h 49"/>
                        <a:gd name="T6" fmla="*/ 12 w 40"/>
                        <a:gd name="T7" fmla="*/ 29 h 49"/>
                        <a:gd name="T8" fmla="*/ 24 w 40"/>
                        <a:gd name="T9" fmla="*/ 20 h 49"/>
                        <a:gd name="T10" fmla="*/ 36 w 40"/>
                        <a:gd name="T11" fmla="*/ 12 h 49"/>
                        <a:gd name="T12" fmla="*/ 40 w 40"/>
                        <a:gd name="T13" fmla="*/ 0 h 49"/>
                        <a:gd name="T14" fmla="*/ 28 w 40"/>
                        <a:gd name="T15" fmla="*/ 12 h 49"/>
                        <a:gd name="T16" fmla="*/ 16 w 40"/>
                        <a:gd name="T17" fmla="*/ 12 h 49"/>
                        <a:gd name="T18" fmla="*/ 12 w 40"/>
                        <a:gd name="T19" fmla="*/ 24 h 49"/>
                        <a:gd name="T20" fmla="*/ 4 w 40"/>
                        <a:gd name="T21" fmla="*/ 37 h 49"/>
                        <a:gd name="T22" fmla="*/ 0 w 40"/>
                        <a:gd name="T23"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9">
                          <a:moveTo>
                            <a:pt x="0" y="45"/>
                          </a:moveTo>
                          <a:lnTo>
                            <a:pt x="0" y="49"/>
                          </a:lnTo>
                          <a:lnTo>
                            <a:pt x="8" y="37"/>
                          </a:lnTo>
                          <a:lnTo>
                            <a:pt x="12" y="29"/>
                          </a:lnTo>
                          <a:lnTo>
                            <a:pt x="24" y="20"/>
                          </a:lnTo>
                          <a:lnTo>
                            <a:pt x="36" y="12"/>
                          </a:lnTo>
                          <a:lnTo>
                            <a:pt x="40" y="0"/>
                          </a:lnTo>
                          <a:lnTo>
                            <a:pt x="28" y="12"/>
                          </a:lnTo>
                          <a:lnTo>
                            <a:pt x="16" y="12"/>
                          </a:lnTo>
                          <a:lnTo>
                            <a:pt x="12" y="24"/>
                          </a:lnTo>
                          <a:lnTo>
                            <a:pt x="4" y="37"/>
                          </a:lnTo>
                          <a:lnTo>
                            <a:pt x="0" y="4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57" name="Freeform 835">
                      <a:extLst>
                        <a:ext uri="{FF2B5EF4-FFF2-40B4-BE49-F238E27FC236}">
                          <a16:creationId xmlns:a16="http://schemas.microsoft.com/office/drawing/2014/main" id="{E2F18DD8-762A-427E-9B7A-052853497D42}"/>
                        </a:ext>
                      </a:extLst>
                    </p:cNvPr>
                    <p:cNvSpPr>
                      <a:spLocks/>
                    </p:cNvSpPr>
                    <p:nvPr/>
                  </p:nvSpPr>
                  <p:spPr bwMode="gray">
                    <a:xfrm>
                      <a:off x="18373" y="8448"/>
                      <a:ext cx="12" cy="13"/>
                    </a:xfrm>
                    <a:custGeom>
                      <a:avLst/>
                      <a:gdLst>
                        <a:gd name="T0" fmla="*/ 0 w 12"/>
                        <a:gd name="T1" fmla="*/ 13 h 13"/>
                        <a:gd name="T2" fmla="*/ 12 w 12"/>
                        <a:gd name="T3" fmla="*/ 0 h 13"/>
                        <a:gd name="T4" fmla="*/ 0 w 12"/>
                        <a:gd name="T5" fmla="*/ 5 h 13"/>
                        <a:gd name="T6" fmla="*/ 0 w 12"/>
                        <a:gd name="T7" fmla="*/ 13 h 13"/>
                      </a:gdLst>
                      <a:ahLst/>
                      <a:cxnLst>
                        <a:cxn ang="0">
                          <a:pos x="T0" y="T1"/>
                        </a:cxn>
                        <a:cxn ang="0">
                          <a:pos x="T2" y="T3"/>
                        </a:cxn>
                        <a:cxn ang="0">
                          <a:pos x="T4" y="T5"/>
                        </a:cxn>
                        <a:cxn ang="0">
                          <a:pos x="T6" y="T7"/>
                        </a:cxn>
                      </a:cxnLst>
                      <a:rect l="0" t="0" r="r" b="b"/>
                      <a:pathLst>
                        <a:path w="12" h="13">
                          <a:moveTo>
                            <a:pt x="0" y="13"/>
                          </a:moveTo>
                          <a:lnTo>
                            <a:pt x="12" y="0"/>
                          </a:lnTo>
                          <a:lnTo>
                            <a:pt x="0" y="5"/>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58" name="Freeform 836">
                      <a:extLst>
                        <a:ext uri="{FF2B5EF4-FFF2-40B4-BE49-F238E27FC236}">
                          <a16:creationId xmlns:a16="http://schemas.microsoft.com/office/drawing/2014/main" id="{AA82D0CD-B3E7-45F2-9B8C-14E5FA937B23}"/>
                        </a:ext>
                      </a:extLst>
                    </p:cNvPr>
                    <p:cNvSpPr>
                      <a:spLocks/>
                    </p:cNvSpPr>
                    <p:nvPr/>
                  </p:nvSpPr>
                  <p:spPr bwMode="gray">
                    <a:xfrm>
                      <a:off x="18955" y="8066"/>
                      <a:ext cx="12" cy="37"/>
                    </a:xfrm>
                    <a:custGeom>
                      <a:avLst/>
                      <a:gdLst>
                        <a:gd name="T0" fmla="*/ 12 w 12"/>
                        <a:gd name="T1" fmla="*/ 28 h 37"/>
                        <a:gd name="T2" fmla="*/ 8 w 12"/>
                        <a:gd name="T3" fmla="*/ 16 h 37"/>
                        <a:gd name="T4" fmla="*/ 12 w 12"/>
                        <a:gd name="T5" fmla="*/ 4 h 37"/>
                        <a:gd name="T6" fmla="*/ 12 w 12"/>
                        <a:gd name="T7" fmla="*/ 0 h 37"/>
                        <a:gd name="T8" fmla="*/ 0 w 12"/>
                        <a:gd name="T9" fmla="*/ 12 h 37"/>
                        <a:gd name="T10" fmla="*/ 0 w 12"/>
                        <a:gd name="T11" fmla="*/ 24 h 37"/>
                        <a:gd name="T12" fmla="*/ 0 w 12"/>
                        <a:gd name="T13" fmla="*/ 37 h 37"/>
                        <a:gd name="T14" fmla="*/ 12 w 12"/>
                        <a:gd name="T15" fmla="*/ 2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7">
                          <a:moveTo>
                            <a:pt x="12" y="28"/>
                          </a:moveTo>
                          <a:lnTo>
                            <a:pt x="8" y="16"/>
                          </a:lnTo>
                          <a:lnTo>
                            <a:pt x="12" y="4"/>
                          </a:lnTo>
                          <a:lnTo>
                            <a:pt x="12" y="0"/>
                          </a:lnTo>
                          <a:lnTo>
                            <a:pt x="0" y="12"/>
                          </a:lnTo>
                          <a:lnTo>
                            <a:pt x="0" y="24"/>
                          </a:lnTo>
                          <a:lnTo>
                            <a:pt x="0" y="37"/>
                          </a:lnTo>
                          <a:lnTo>
                            <a:pt x="12"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grpSp>
              <p:nvGrpSpPr>
                <p:cNvPr id="937" name="Group 837">
                  <a:extLst>
                    <a:ext uri="{FF2B5EF4-FFF2-40B4-BE49-F238E27FC236}">
                      <a16:creationId xmlns:a16="http://schemas.microsoft.com/office/drawing/2014/main" id="{9D2F009C-F8F7-4528-AC3A-02223C08BA52}"/>
                    </a:ext>
                  </a:extLst>
                </p:cNvPr>
                <p:cNvGrpSpPr>
                  <a:grpSpLocks/>
                </p:cNvGrpSpPr>
                <p:nvPr/>
              </p:nvGrpSpPr>
              <p:grpSpPr bwMode="auto">
                <a:xfrm>
                  <a:off x="17494" y="10198"/>
                  <a:ext cx="69" cy="57"/>
                  <a:chOff x="17494" y="10198"/>
                  <a:chExt cx="69" cy="57"/>
                </a:xfrm>
                <a:grpFill/>
              </p:grpSpPr>
              <p:sp>
                <p:nvSpPr>
                  <p:cNvPr id="1042" name="Freeform 838">
                    <a:extLst>
                      <a:ext uri="{FF2B5EF4-FFF2-40B4-BE49-F238E27FC236}">
                        <a16:creationId xmlns:a16="http://schemas.microsoft.com/office/drawing/2014/main" id="{738FC4D9-0886-47BB-9089-327FBE3372D0}"/>
                      </a:ext>
                    </a:extLst>
                  </p:cNvPr>
                  <p:cNvSpPr>
                    <a:spLocks/>
                  </p:cNvSpPr>
                  <p:nvPr/>
                </p:nvSpPr>
                <p:spPr bwMode="gray">
                  <a:xfrm>
                    <a:off x="17494" y="10198"/>
                    <a:ext cx="57" cy="57"/>
                  </a:xfrm>
                  <a:custGeom>
                    <a:avLst/>
                    <a:gdLst>
                      <a:gd name="T0" fmla="*/ 12 w 57"/>
                      <a:gd name="T1" fmla="*/ 33 h 57"/>
                      <a:gd name="T2" fmla="*/ 20 w 57"/>
                      <a:gd name="T3" fmla="*/ 45 h 57"/>
                      <a:gd name="T4" fmla="*/ 28 w 57"/>
                      <a:gd name="T5" fmla="*/ 57 h 57"/>
                      <a:gd name="T6" fmla="*/ 40 w 57"/>
                      <a:gd name="T7" fmla="*/ 53 h 57"/>
                      <a:gd name="T8" fmla="*/ 44 w 57"/>
                      <a:gd name="T9" fmla="*/ 41 h 57"/>
                      <a:gd name="T10" fmla="*/ 44 w 57"/>
                      <a:gd name="T11" fmla="*/ 29 h 57"/>
                      <a:gd name="T12" fmla="*/ 40 w 57"/>
                      <a:gd name="T13" fmla="*/ 16 h 57"/>
                      <a:gd name="T14" fmla="*/ 40 w 57"/>
                      <a:gd name="T15" fmla="*/ 16 h 57"/>
                      <a:gd name="T16" fmla="*/ 49 w 57"/>
                      <a:gd name="T17" fmla="*/ 12 h 57"/>
                      <a:gd name="T18" fmla="*/ 53 w 57"/>
                      <a:gd name="T19" fmla="*/ 4 h 57"/>
                      <a:gd name="T20" fmla="*/ 57 w 57"/>
                      <a:gd name="T21" fmla="*/ 0 h 57"/>
                      <a:gd name="T22" fmla="*/ 44 w 57"/>
                      <a:gd name="T23" fmla="*/ 0 h 57"/>
                      <a:gd name="T24" fmla="*/ 44 w 57"/>
                      <a:gd name="T25" fmla="*/ 4 h 57"/>
                      <a:gd name="T26" fmla="*/ 32 w 57"/>
                      <a:gd name="T27" fmla="*/ 12 h 57"/>
                      <a:gd name="T28" fmla="*/ 28 w 57"/>
                      <a:gd name="T29" fmla="*/ 16 h 57"/>
                      <a:gd name="T30" fmla="*/ 16 w 57"/>
                      <a:gd name="T31" fmla="*/ 20 h 57"/>
                      <a:gd name="T32" fmla="*/ 4 w 57"/>
                      <a:gd name="T33" fmla="*/ 24 h 57"/>
                      <a:gd name="T34" fmla="*/ 0 w 57"/>
                      <a:gd name="T35" fmla="*/ 24 h 57"/>
                      <a:gd name="T36" fmla="*/ 0 w 57"/>
                      <a:gd name="T37" fmla="*/ 24 h 57"/>
                      <a:gd name="T38" fmla="*/ 12 w 57"/>
                      <a:gd name="T39" fmla="*/ 3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57">
                        <a:moveTo>
                          <a:pt x="12" y="33"/>
                        </a:moveTo>
                        <a:lnTo>
                          <a:pt x="20" y="45"/>
                        </a:lnTo>
                        <a:lnTo>
                          <a:pt x="28" y="57"/>
                        </a:lnTo>
                        <a:lnTo>
                          <a:pt x="40" y="53"/>
                        </a:lnTo>
                        <a:lnTo>
                          <a:pt x="44" y="41"/>
                        </a:lnTo>
                        <a:lnTo>
                          <a:pt x="44" y="29"/>
                        </a:lnTo>
                        <a:lnTo>
                          <a:pt x="40" y="16"/>
                        </a:lnTo>
                        <a:lnTo>
                          <a:pt x="40" y="16"/>
                        </a:lnTo>
                        <a:lnTo>
                          <a:pt x="49" y="12"/>
                        </a:lnTo>
                        <a:lnTo>
                          <a:pt x="53" y="4"/>
                        </a:lnTo>
                        <a:lnTo>
                          <a:pt x="57" y="0"/>
                        </a:lnTo>
                        <a:lnTo>
                          <a:pt x="44" y="0"/>
                        </a:lnTo>
                        <a:lnTo>
                          <a:pt x="44" y="4"/>
                        </a:lnTo>
                        <a:lnTo>
                          <a:pt x="32" y="12"/>
                        </a:lnTo>
                        <a:lnTo>
                          <a:pt x="28" y="16"/>
                        </a:lnTo>
                        <a:lnTo>
                          <a:pt x="16" y="20"/>
                        </a:lnTo>
                        <a:lnTo>
                          <a:pt x="4" y="24"/>
                        </a:lnTo>
                        <a:lnTo>
                          <a:pt x="0" y="24"/>
                        </a:lnTo>
                        <a:lnTo>
                          <a:pt x="0" y="24"/>
                        </a:lnTo>
                        <a:lnTo>
                          <a:pt x="12"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43" name="Freeform 839">
                    <a:extLst>
                      <a:ext uri="{FF2B5EF4-FFF2-40B4-BE49-F238E27FC236}">
                        <a16:creationId xmlns:a16="http://schemas.microsoft.com/office/drawing/2014/main" id="{21453E37-4D6F-45F1-A504-B8C0317EEF10}"/>
                      </a:ext>
                    </a:extLst>
                  </p:cNvPr>
                  <p:cNvSpPr>
                    <a:spLocks/>
                  </p:cNvSpPr>
                  <p:nvPr/>
                </p:nvSpPr>
                <p:spPr bwMode="gray">
                  <a:xfrm>
                    <a:off x="17547" y="10202"/>
                    <a:ext cx="16" cy="37"/>
                  </a:xfrm>
                  <a:custGeom>
                    <a:avLst/>
                    <a:gdLst>
                      <a:gd name="T0" fmla="*/ 4 w 16"/>
                      <a:gd name="T1" fmla="*/ 12 h 37"/>
                      <a:gd name="T2" fmla="*/ 4 w 16"/>
                      <a:gd name="T3" fmla="*/ 16 h 37"/>
                      <a:gd name="T4" fmla="*/ 8 w 16"/>
                      <a:gd name="T5" fmla="*/ 29 h 37"/>
                      <a:gd name="T6" fmla="*/ 16 w 16"/>
                      <a:gd name="T7" fmla="*/ 37 h 37"/>
                      <a:gd name="T8" fmla="*/ 16 w 16"/>
                      <a:gd name="T9" fmla="*/ 25 h 37"/>
                      <a:gd name="T10" fmla="*/ 16 w 16"/>
                      <a:gd name="T11" fmla="*/ 12 h 37"/>
                      <a:gd name="T12" fmla="*/ 8 w 16"/>
                      <a:gd name="T13" fmla="*/ 0 h 37"/>
                      <a:gd name="T14" fmla="*/ 4 w 16"/>
                      <a:gd name="T15" fmla="*/ 8 h 37"/>
                      <a:gd name="T16" fmla="*/ 4 w 16"/>
                      <a:gd name="T17" fmla="*/ 8 h 37"/>
                      <a:gd name="T18" fmla="*/ 0 w 16"/>
                      <a:gd name="T19" fmla="*/ 12 h 37"/>
                      <a:gd name="T20" fmla="*/ 4 w 16"/>
                      <a:gd name="T21"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7">
                        <a:moveTo>
                          <a:pt x="4" y="12"/>
                        </a:moveTo>
                        <a:lnTo>
                          <a:pt x="4" y="16"/>
                        </a:lnTo>
                        <a:lnTo>
                          <a:pt x="8" y="29"/>
                        </a:lnTo>
                        <a:lnTo>
                          <a:pt x="16" y="37"/>
                        </a:lnTo>
                        <a:lnTo>
                          <a:pt x="16" y="25"/>
                        </a:lnTo>
                        <a:lnTo>
                          <a:pt x="16" y="12"/>
                        </a:lnTo>
                        <a:lnTo>
                          <a:pt x="8" y="0"/>
                        </a:lnTo>
                        <a:lnTo>
                          <a:pt x="4" y="8"/>
                        </a:lnTo>
                        <a:lnTo>
                          <a:pt x="4" y="8"/>
                        </a:lnTo>
                        <a:lnTo>
                          <a:pt x="0" y="12"/>
                        </a:lnTo>
                        <a:lnTo>
                          <a:pt x="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938" name="Group 840">
                  <a:extLst>
                    <a:ext uri="{FF2B5EF4-FFF2-40B4-BE49-F238E27FC236}">
                      <a16:creationId xmlns:a16="http://schemas.microsoft.com/office/drawing/2014/main" id="{2539F0F0-E3D1-44FA-B3F6-113CD8B43C0D}"/>
                    </a:ext>
                  </a:extLst>
                </p:cNvPr>
                <p:cNvGrpSpPr>
                  <a:grpSpLocks/>
                </p:cNvGrpSpPr>
                <p:nvPr/>
              </p:nvGrpSpPr>
              <p:grpSpPr bwMode="auto">
                <a:xfrm>
                  <a:off x="17127" y="10076"/>
                  <a:ext cx="680" cy="370"/>
                  <a:chOff x="17127" y="10076"/>
                  <a:chExt cx="680" cy="370"/>
                </a:xfrm>
                <a:grpFill/>
              </p:grpSpPr>
              <p:sp>
                <p:nvSpPr>
                  <p:cNvPr id="1040" name="Freeform 841">
                    <a:extLst>
                      <a:ext uri="{FF2B5EF4-FFF2-40B4-BE49-F238E27FC236}">
                        <a16:creationId xmlns:a16="http://schemas.microsoft.com/office/drawing/2014/main" id="{649D8408-B543-497B-A575-4B51077BADCA}"/>
                      </a:ext>
                    </a:extLst>
                  </p:cNvPr>
                  <p:cNvSpPr>
                    <a:spLocks/>
                  </p:cNvSpPr>
                  <p:nvPr/>
                </p:nvSpPr>
                <p:spPr bwMode="gray">
                  <a:xfrm>
                    <a:off x="17221" y="10076"/>
                    <a:ext cx="586" cy="370"/>
                  </a:xfrm>
                  <a:custGeom>
                    <a:avLst/>
                    <a:gdLst>
                      <a:gd name="T0" fmla="*/ 24 w 586"/>
                      <a:gd name="T1" fmla="*/ 342 h 370"/>
                      <a:gd name="T2" fmla="*/ 37 w 586"/>
                      <a:gd name="T3" fmla="*/ 350 h 370"/>
                      <a:gd name="T4" fmla="*/ 73 w 586"/>
                      <a:gd name="T5" fmla="*/ 366 h 370"/>
                      <a:gd name="T6" fmla="*/ 110 w 586"/>
                      <a:gd name="T7" fmla="*/ 362 h 370"/>
                      <a:gd name="T8" fmla="*/ 155 w 586"/>
                      <a:gd name="T9" fmla="*/ 354 h 370"/>
                      <a:gd name="T10" fmla="*/ 171 w 586"/>
                      <a:gd name="T11" fmla="*/ 334 h 370"/>
                      <a:gd name="T12" fmla="*/ 208 w 586"/>
                      <a:gd name="T13" fmla="*/ 330 h 370"/>
                      <a:gd name="T14" fmla="*/ 240 w 586"/>
                      <a:gd name="T15" fmla="*/ 346 h 370"/>
                      <a:gd name="T16" fmla="*/ 273 w 586"/>
                      <a:gd name="T17" fmla="*/ 334 h 370"/>
                      <a:gd name="T18" fmla="*/ 301 w 586"/>
                      <a:gd name="T19" fmla="*/ 330 h 370"/>
                      <a:gd name="T20" fmla="*/ 313 w 586"/>
                      <a:gd name="T21" fmla="*/ 293 h 370"/>
                      <a:gd name="T22" fmla="*/ 334 w 586"/>
                      <a:gd name="T23" fmla="*/ 264 h 370"/>
                      <a:gd name="T24" fmla="*/ 354 w 586"/>
                      <a:gd name="T25" fmla="*/ 240 h 370"/>
                      <a:gd name="T26" fmla="*/ 362 w 586"/>
                      <a:gd name="T27" fmla="*/ 212 h 370"/>
                      <a:gd name="T28" fmla="*/ 362 w 586"/>
                      <a:gd name="T29" fmla="*/ 187 h 370"/>
                      <a:gd name="T30" fmla="*/ 379 w 586"/>
                      <a:gd name="T31" fmla="*/ 163 h 370"/>
                      <a:gd name="T32" fmla="*/ 403 w 586"/>
                      <a:gd name="T33" fmla="*/ 159 h 370"/>
                      <a:gd name="T34" fmla="*/ 444 w 586"/>
                      <a:gd name="T35" fmla="*/ 159 h 370"/>
                      <a:gd name="T36" fmla="*/ 476 w 586"/>
                      <a:gd name="T37" fmla="*/ 171 h 370"/>
                      <a:gd name="T38" fmla="*/ 497 w 586"/>
                      <a:gd name="T39" fmla="*/ 163 h 370"/>
                      <a:gd name="T40" fmla="*/ 529 w 586"/>
                      <a:gd name="T41" fmla="*/ 159 h 370"/>
                      <a:gd name="T42" fmla="*/ 525 w 586"/>
                      <a:gd name="T43" fmla="*/ 138 h 370"/>
                      <a:gd name="T44" fmla="*/ 541 w 586"/>
                      <a:gd name="T45" fmla="*/ 126 h 370"/>
                      <a:gd name="T46" fmla="*/ 574 w 586"/>
                      <a:gd name="T47" fmla="*/ 118 h 370"/>
                      <a:gd name="T48" fmla="*/ 566 w 586"/>
                      <a:gd name="T49" fmla="*/ 98 h 370"/>
                      <a:gd name="T50" fmla="*/ 529 w 586"/>
                      <a:gd name="T51" fmla="*/ 73 h 370"/>
                      <a:gd name="T52" fmla="*/ 505 w 586"/>
                      <a:gd name="T53" fmla="*/ 81 h 370"/>
                      <a:gd name="T54" fmla="*/ 497 w 586"/>
                      <a:gd name="T55" fmla="*/ 65 h 370"/>
                      <a:gd name="T56" fmla="*/ 492 w 586"/>
                      <a:gd name="T57" fmla="*/ 41 h 370"/>
                      <a:gd name="T58" fmla="*/ 468 w 586"/>
                      <a:gd name="T59" fmla="*/ 24 h 370"/>
                      <a:gd name="T60" fmla="*/ 448 w 586"/>
                      <a:gd name="T61" fmla="*/ 16 h 370"/>
                      <a:gd name="T62" fmla="*/ 440 w 586"/>
                      <a:gd name="T63" fmla="*/ 0 h 370"/>
                      <a:gd name="T64" fmla="*/ 407 w 586"/>
                      <a:gd name="T65" fmla="*/ 37 h 370"/>
                      <a:gd name="T66" fmla="*/ 387 w 586"/>
                      <a:gd name="T67" fmla="*/ 73 h 370"/>
                      <a:gd name="T68" fmla="*/ 366 w 586"/>
                      <a:gd name="T69" fmla="*/ 90 h 370"/>
                      <a:gd name="T70" fmla="*/ 350 w 586"/>
                      <a:gd name="T71" fmla="*/ 102 h 370"/>
                      <a:gd name="T72" fmla="*/ 354 w 586"/>
                      <a:gd name="T73" fmla="*/ 122 h 370"/>
                      <a:gd name="T74" fmla="*/ 334 w 586"/>
                      <a:gd name="T75" fmla="*/ 126 h 370"/>
                      <a:gd name="T76" fmla="*/ 342 w 586"/>
                      <a:gd name="T77" fmla="*/ 163 h 370"/>
                      <a:gd name="T78" fmla="*/ 330 w 586"/>
                      <a:gd name="T79" fmla="*/ 138 h 370"/>
                      <a:gd name="T80" fmla="*/ 330 w 586"/>
                      <a:gd name="T81" fmla="*/ 130 h 370"/>
                      <a:gd name="T82" fmla="*/ 313 w 586"/>
                      <a:gd name="T83" fmla="*/ 138 h 370"/>
                      <a:gd name="T84" fmla="*/ 317 w 586"/>
                      <a:gd name="T85" fmla="*/ 163 h 370"/>
                      <a:gd name="T86" fmla="*/ 293 w 586"/>
                      <a:gd name="T87" fmla="*/ 167 h 370"/>
                      <a:gd name="T88" fmla="*/ 273 w 586"/>
                      <a:gd name="T89" fmla="*/ 146 h 370"/>
                      <a:gd name="T90" fmla="*/ 265 w 586"/>
                      <a:gd name="T91" fmla="*/ 163 h 370"/>
                      <a:gd name="T92" fmla="*/ 232 w 586"/>
                      <a:gd name="T93" fmla="*/ 195 h 370"/>
                      <a:gd name="T94" fmla="*/ 208 w 586"/>
                      <a:gd name="T95" fmla="*/ 232 h 370"/>
                      <a:gd name="T96" fmla="*/ 183 w 586"/>
                      <a:gd name="T97" fmla="*/ 240 h 370"/>
                      <a:gd name="T98" fmla="*/ 151 w 586"/>
                      <a:gd name="T99" fmla="*/ 248 h 370"/>
                      <a:gd name="T100" fmla="*/ 118 w 586"/>
                      <a:gd name="T101" fmla="*/ 256 h 370"/>
                      <a:gd name="T102" fmla="*/ 110 w 586"/>
                      <a:gd name="T103" fmla="*/ 281 h 370"/>
                      <a:gd name="T104" fmla="*/ 110 w 586"/>
                      <a:gd name="T105" fmla="*/ 293 h 370"/>
                      <a:gd name="T106" fmla="*/ 94 w 586"/>
                      <a:gd name="T107" fmla="*/ 313 h 370"/>
                      <a:gd name="T108" fmla="*/ 98 w 586"/>
                      <a:gd name="T109" fmla="*/ 338 h 370"/>
                      <a:gd name="T110" fmla="*/ 102 w 586"/>
                      <a:gd name="T111" fmla="*/ 342 h 370"/>
                      <a:gd name="T112" fmla="*/ 102 w 586"/>
                      <a:gd name="T113" fmla="*/ 342 h 370"/>
                      <a:gd name="T114" fmla="*/ 77 w 586"/>
                      <a:gd name="T115" fmla="*/ 330 h 370"/>
                      <a:gd name="T116" fmla="*/ 53 w 586"/>
                      <a:gd name="T117" fmla="*/ 326 h 370"/>
                      <a:gd name="T118" fmla="*/ 37 w 586"/>
                      <a:gd name="T119" fmla="*/ 321 h 370"/>
                      <a:gd name="T120" fmla="*/ 4 w 586"/>
                      <a:gd name="T121" fmla="*/ 301 h 370"/>
                      <a:gd name="T122" fmla="*/ 4 w 586"/>
                      <a:gd name="T123" fmla="*/ 32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6" h="370">
                        <a:moveTo>
                          <a:pt x="4" y="321"/>
                        </a:moveTo>
                        <a:lnTo>
                          <a:pt x="12" y="334"/>
                        </a:lnTo>
                        <a:lnTo>
                          <a:pt x="24" y="342"/>
                        </a:lnTo>
                        <a:lnTo>
                          <a:pt x="24" y="342"/>
                        </a:lnTo>
                        <a:lnTo>
                          <a:pt x="24" y="346"/>
                        </a:lnTo>
                        <a:lnTo>
                          <a:pt x="37" y="350"/>
                        </a:lnTo>
                        <a:lnTo>
                          <a:pt x="49" y="362"/>
                        </a:lnTo>
                        <a:lnTo>
                          <a:pt x="61" y="370"/>
                        </a:lnTo>
                        <a:lnTo>
                          <a:pt x="73" y="366"/>
                        </a:lnTo>
                        <a:lnTo>
                          <a:pt x="86" y="362"/>
                        </a:lnTo>
                        <a:lnTo>
                          <a:pt x="98" y="358"/>
                        </a:lnTo>
                        <a:lnTo>
                          <a:pt x="110" y="362"/>
                        </a:lnTo>
                        <a:lnTo>
                          <a:pt x="130" y="362"/>
                        </a:lnTo>
                        <a:lnTo>
                          <a:pt x="147" y="354"/>
                        </a:lnTo>
                        <a:lnTo>
                          <a:pt x="155" y="354"/>
                        </a:lnTo>
                        <a:lnTo>
                          <a:pt x="159" y="342"/>
                        </a:lnTo>
                        <a:lnTo>
                          <a:pt x="159" y="342"/>
                        </a:lnTo>
                        <a:lnTo>
                          <a:pt x="171" y="334"/>
                        </a:lnTo>
                        <a:lnTo>
                          <a:pt x="183" y="330"/>
                        </a:lnTo>
                        <a:lnTo>
                          <a:pt x="195" y="330"/>
                        </a:lnTo>
                        <a:lnTo>
                          <a:pt x="208" y="330"/>
                        </a:lnTo>
                        <a:lnTo>
                          <a:pt x="220" y="342"/>
                        </a:lnTo>
                        <a:lnTo>
                          <a:pt x="232" y="342"/>
                        </a:lnTo>
                        <a:lnTo>
                          <a:pt x="240" y="346"/>
                        </a:lnTo>
                        <a:lnTo>
                          <a:pt x="252" y="346"/>
                        </a:lnTo>
                        <a:lnTo>
                          <a:pt x="265" y="334"/>
                        </a:lnTo>
                        <a:lnTo>
                          <a:pt x="273" y="334"/>
                        </a:lnTo>
                        <a:lnTo>
                          <a:pt x="281" y="338"/>
                        </a:lnTo>
                        <a:lnTo>
                          <a:pt x="293" y="334"/>
                        </a:lnTo>
                        <a:lnTo>
                          <a:pt x="301" y="330"/>
                        </a:lnTo>
                        <a:lnTo>
                          <a:pt x="309" y="317"/>
                        </a:lnTo>
                        <a:lnTo>
                          <a:pt x="317" y="305"/>
                        </a:lnTo>
                        <a:lnTo>
                          <a:pt x="313" y="293"/>
                        </a:lnTo>
                        <a:lnTo>
                          <a:pt x="326" y="281"/>
                        </a:lnTo>
                        <a:lnTo>
                          <a:pt x="334" y="273"/>
                        </a:lnTo>
                        <a:lnTo>
                          <a:pt x="334" y="264"/>
                        </a:lnTo>
                        <a:lnTo>
                          <a:pt x="334" y="252"/>
                        </a:lnTo>
                        <a:lnTo>
                          <a:pt x="342" y="244"/>
                        </a:lnTo>
                        <a:lnTo>
                          <a:pt x="354" y="240"/>
                        </a:lnTo>
                        <a:lnTo>
                          <a:pt x="358" y="236"/>
                        </a:lnTo>
                        <a:lnTo>
                          <a:pt x="358" y="224"/>
                        </a:lnTo>
                        <a:lnTo>
                          <a:pt x="362" y="212"/>
                        </a:lnTo>
                        <a:lnTo>
                          <a:pt x="362" y="208"/>
                        </a:lnTo>
                        <a:lnTo>
                          <a:pt x="362" y="195"/>
                        </a:lnTo>
                        <a:lnTo>
                          <a:pt x="362" y="187"/>
                        </a:lnTo>
                        <a:lnTo>
                          <a:pt x="366" y="175"/>
                        </a:lnTo>
                        <a:lnTo>
                          <a:pt x="366" y="175"/>
                        </a:lnTo>
                        <a:lnTo>
                          <a:pt x="379" y="163"/>
                        </a:lnTo>
                        <a:lnTo>
                          <a:pt x="379" y="159"/>
                        </a:lnTo>
                        <a:lnTo>
                          <a:pt x="391" y="163"/>
                        </a:lnTo>
                        <a:lnTo>
                          <a:pt x="403" y="159"/>
                        </a:lnTo>
                        <a:lnTo>
                          <a:pt x="415" y="163"/>
                        </a:lnTo>
                        <a:lnTo>
                          <a:pt x="427" y="159"/>
                        </a:lnTo>
                        <a:lnTo>
                          <a:pt x="444" y="159"/>
                        </a:lnTo>
                        <a:lnTo>
                          <a:pt x="456" y="163"/>
                        </a:lnTo>
                        <a:lnTo>
                          <a:pt x="464" y="163"/>
                        </a:lnTo>
                        <a:lnTo>
                          <a:pt x="476" y="171"/>
                        </a:lnTo>
                        <a:lnTo>
                          <a:pt x="484" y="171"/>
                        </a:lnTo>
                        <a:lnTo>
                          <a:pt x="484" y="159"/>
                        </a:lnTo>
                        <a:lnTo>
                          <a:pt x="497" y="163"/>
                        </a:lnTo>
                        <a:lnTo>
                          <a:pt x="509" y="167"/>
                        </a:lnTo>
                        <a:lnTo>
                          <a:pt x="521" y="163"/>
                        </a:lnTo>
                        <a:lnTo>
                          <a:pt x="529" y="159"/>
                        </a:lnTo>
                        <a:lnTo>
                          <a:pt x="541" y="159"/>
                        </a:lnTo>
                        <a:lnTo>
                          <a:pt x="537" y="151"/>
                        </a:lnTo>
                        <a:lnTo>
                          <a:pt x="525" y="138"/>
                        </a:lnTo>
                        <a:lnTo>
                          <a:pt x="517" y="126"/>
                        </a:lnTo>
                        <a:lnTo>
                          <a:pt x="529" y="118"/>
                        </a:lnTo>
                        <a:lnTo>
                          <a:pt x="541" y="126"/>
                        </a:lnTo>
                        <a:lnTo>
                          <a:pt x="554" y="122"/>
                        </a:lnTo>
                        <a:lnTo>
                          <a:pt x="566" y="118"/>
                        </a:lnTo>
                        <a:lnTo>
                          <a:pt x="574" y="118"/>
                        </a:lnTo>
                        <a:lnTo>
                          <a:pt x="586" y="102"/>
                        </a:lnTo>
                        <a:lnTo>
                          <a:pt x="574" y="98"/>
                        </a:lnTo>
                        <a:lnTo>
                          <a:pt x="566" y="98"/>
                        </a:lnTo>
                        <a:lnTo>
                          <a:pt x="554" y="90"/>
                        </a:lnTo>
                        <a:lnTo>
                          <a:pt x="541" y="81"/>
                        </a:lnTo>
                        <a:lnTo>
                          <a:pt x="529" y="73"/>
                        </a:lnTo>
                        <a:lnTo>
                          <a:pt x="529" y="73"/>
                        </a:lnTo>
                        <a:lnTo>
                          <a:pt x="517" y="81"/>
                        </a:lnTo>
                        <a:lnTo>
                          <a:pt x="505" y="81"/>
                        </a:lnTo>
                        <a:lnTo>
                          <a:pt x="517" y="69"/>
                        </a:lnTo>
                        <a:lnTo>
                          <a:pt x="509" y="57"/>
                        </a:lnTo>
                        <a:lnTo>
                          <a:pt x="497" y="65"/>
                        </a:lnTo>
                        <a:lnTo>
                          <a:pt x="484" y="65"/>
                        </a:lnTo>
                        <a:lnTo>
                          <a:pt x="488" y="57"/>
                        </a:lnTo>
                        <a:lnTo>
                          <a:pt x="492" y="41"/>
                        </a:lnTo>
                        <a:lnTo>
                          <a:pt x="492" y="37"/>
                        </a:lnTo>
                        <a:lnTo>
                          <a:pt x="480" y="20"/>
                        </a:lnTo>
                        <a:lnTo>
                          <a:pt x="468" y="24"/>
                        </a:lnTo>
                        <a:lnTo>
                          <a:pt x="460" y="12"/>
                        </a:lnTo>
                        <a:lnTo>
                          <a:pt x="448" y="4"/>
                        </a:lnTo>
                        <a:lnTo>
                          <a:pt x="448" y="16"/>
                        </a:lnTo>
                        <a:lnTo>
                          <a:pt x="435" y="24"/>
                        </a:lnTo>
                        <a:lnTo>
                          <a:pt x="440" y="12"/>
                        </a:lnTo>
                        <a:lnTo>
                          <a:pt x="440" y="0"/>
                        </a:lnTo>
                        <a:lnTo>
                          <a:pt x="427" y="12"/>
                        </a:lnTo>
                        <a:lnTo>
                          <a:pt x="419" y="24"/>
                        </a:lnTo>
                        <a:lnTo>
                          <a:pt x="407" y="37"/>
                        </a:lnTo>
                        <a:lnTo>
                          <a:pt x="399" y="49"/>
                        </a:lnTo>
                        <a:lnTo>
                          <a:pt x="395" y="61"/>
                        </a:lnTo>
                        <a:lnTo>
                          <a:pt x="387" y="73"/>
                        </a:lnTo>
                        <a:lnTo>
                          <a:pt x="383" y="73"/>
                        </a:lnTo>
                        <a:lnTo>
                          <a:pt x="379" y="90"/>
                        </a:lnTo>
                        <a:lnTo>
                          <a:pt x="366" y="90"/>
                        </a:lnTo>
                        <a:lnTo>
                          <a:pt x="362" y="90"/>
                        </a:lnTo>
                        <a:lnTo>
                          <a:pt x="350" y="98"/>
                        </a:lnTo>
                        <a:lnTo>
                          <a:pt x="350" y="102"/>
                        </a:lnTo>
                        <a:lnTo>
                          <a:pt x="354" y="106"/>
                        </a:lnTo>
                        <a:lnTo>
                          <a:pt x="362" y="110"/>
                        </a:lnTo>
                        <a:lnTo>
                          <a:pt x="354" y="122"/>
                        </a:lnTo>
                        <a:lnTo>
                          <a:pt x="350" y="122"/>
                        </a:lnTo>
                        <a:lnTo>
                          <a:pt x="342" y="122"/>
                        </a:lnTo>
                        <a:lnTo>
                          <a:pt x="334" y="126"/>
                        </a:lnTo>
                        <a:lnTo>
                          <a:pt x="342" y="138"/>
                        </a:lnTo>
                        <a:lnTo>
                          <a:pt x="342" y="151"/>
                        </a:lnTo>
                        <a:lnTo>
                          <a:pt x="342" y="163"/>
                        </a:lnTo>
                        <a:lnTo>
                          <a:pt x="334" y="155"/>
                        </a:lnTo>
                        <a:lnTo>
                          <a:pt x="330" y="142"/>
                        </a:lnTo>
                        <a:lnTo>
                          <a:pt x="330" y="138"/>
                        </a:lnTo>
                        <a:lnTo>
                          <a:pt x="326" y="138"/>
                        </a:lnTo>
                        <a:lnTo>
                          <a:pt x="330" y="134"/>
                        </a:lnTo>
                        <a:lnTo>
                          <a:pt x="330" y="130"/>
                        </a:lnTo>
                        <a:lnTo>
                          <a:pt x="326" y="126"/>
                        </a:lnTo>
                        <a:lnTo>
                          <a:pt x="322" y="134"/>
                        </a:lnTo>
                        <a:lnTo>
                          <a:pt x="313" y="138"/>
                        </a:lnTo>
                        <a:lnTo>
                          <a:pt x="313" y="138"/>
                        </a:lnTo>
                        <a:lnTo>
                          <a:pt x="317" y="151"/>
                        </a:lnTo>
                        <a:lnTo>
                          <a:pt x="317" y="163"/>
                        </a:lnTo>
                        <a:lnTo>
                          <a:pt x="313" y="175"/>
                        </a:lnTo>
                        <a:lnTo>
                          <a:pt x="301" y="179"/>
                        </a:lnTo>
                        <a:lnTo>
                          <a:pt x="293" y="167"/>
                        </a:lnTo>
                        <a:lnTo>
                          <a:pt x="285" y="155"/>
                        </a:lnTo>
                        <a:lnTo>
                          <a:pt x="273" y="146"/>
                        </a:lnTo>
                        <a:lnTo>
                          <a:pt x="273" y="146"/>
                        </a:lnTo>
                        <a:lnTo>
                          <a:pt x="265" y="146"/>
                        </a:lnTo>
                        <a:lnTo>
                          <a:pt x="265" y="151"/>
                        </a:lnTo>
                        <a:lnTo>
                          <a:pt x="265" y="163"/>
                        </a:lnTo>
                        <a:lnTo>
                          <a:pt x="256" y="175"/>
                        </a:lnTo>
                        <a:lnTo>
                          <a:pt x="244" y="187"/>
                        </a:lnTo>
                        <a:lnTo>
                          <a:pt x="232" y="195"/>
                        </a:lnTo>
                        <a:lnTo>
                          <a:pt x="224" y="208"/>
                        </a:lnTo>
                        <a:lnTo>
                          <a:pt x="216" y="220"/>
                        </a:lnTo>
                        <a:lnTo>
                          <a:pt x="208" y="232"/>
                        </a:lnTo>
                        <a:lnTo>
                          <a:pt x="208" y="232"/>
                        </a:lnTo>
                        <a:lnTo>
                          <a:pt x="195" y="236"/>
                        </a:lnTo>
                        <a:lnTo>
                          <a:pt x="183" y="240"/>
                        </a:lnTo>
                        <a:lnTo>
                          <a:pt x="171" y="244"/>
                        </a:lnTo>
                        <a:lnTo>
                          <a:pt x="163" y="244"/>
                        </a:lnTo>
                        <a:lnTo>
                          <a:pt x="151" y="248"/>
                        </a:lnTo>
                        <a:lnTo>
                          <a:pt x="138" y="248"/>
                        </a:lnTo>
                        <a:lnTo>
                          <a:pt x="126" y="252"/>
                        </a:lnTo>
                        <a:lnTo>
                          <a:pt x="118" y="256"/>
                        </a:lnTo>
                        <a:lnTo>
                          <a:pt x="110" y="269"/>
                        </a:lnTo>
                        <a:lnTo>
                          <a:pt x="114" y="281"/>
                        </a:lnTo>
                        <a:lnTo>
                          <a:pt x="110" y="281"/>
                        </a:lnTo>
                        <a:lnTo>
                          <a:pt x="98" y="281"/>
                        </a:lnTo>
                        <a:lnTo>
                          <a:pt x="98" y="293"/>
                        </a:lnTo>
                        <a:lnTo>
                          <a:pt x="110" y="293"/>
                        </a:lnTo>
                        <a:lnTo>
                          <a:pt x="102" y="297"/>
                        </a:lnTo>
                        <a:lnTo>
                          <a:pt x="98" y="301"/>
                        </a:lnTo>
                        <a:lnTo>
                          <a:pt x="94" y="313"/>
                        </a:lnTo>
                        <a:lnTo>
                          <a:pt x="98" y="326"/>
                        </a:lnTo>
                        <a:lnTo>
                          <a:pt x="86" y="326"/>
                        </a:lnTo>
                        <a:lnTo>
                          <a:pt x="98" y="338"/>
                        </a:lnTo>
                        <a:lnTo>
                          <a:pt x="102" y="338"/>
                        </a:lnTo>
                        <a:lnTo>
                          <a:pt x="102" y="342"/>
                        </a:lnTo>
                        <a:lnTo>
                          <a:pt x="102" y="342"/>
                        </a:lnTo>
                        <a:lnTo>
                          <a:pt x="110" y="342"/>
                        </a:lnTo>
                        <a:lnTo>
                          <a:pt x="106" y="342"/>
                        </a:lnTo>
                        <a:lnTo>
                          <a:pt x="102" y="342"/>
                        </a:lnTo>
                        <a:lnTo>
                          <a:pt x="102" y="338"/>
                        </a:lnTo>
                        <a:lnTo>
                          <a:pt x="90" y="338"/>
                        </a:lnTo>
                        <a:lnTo>
                          <a:pt x="77" y="330"/>
                        </a:lnTo>
                        <a:lnTo>
                          <a:pt x="65" y="338"/>
                        </a:lnTo>
                        <a:lnTo>
                          <a:pt x="65" y="330"/>
                        </a:lnTo>
                        <a:lnTo>
                          <a:pt x="53" y="326"/>
                        </a:lnTo>
                        <a:lnTo>
                          <a:pt x="57" y="317"/>
                        </a:lnTo>
                        <a:lnTo>
                          <a:pt x="45" y="321"/>
                        </a:lnTo>
                        <a:lnTo>
                          <a:pt x="37" y="321"/>
                        </a:lnTo>
                        <a:lnTo>
                          <a:pt x="24" y="321"/>
                        </a:lnTo>
                        <a:lnTo>
                          <a:pt x="12" y="313"/>
                        </a:lnTo>
                        <a:lnTo>
                          <a:pt x="4" y="301"/>
                        </a:lnTo>
                        <a:lnTo>
                          <a:pt x="4" y="297"/>
                        </a:lnTo>
                        <a:lnTo>
                          <a:pt x="0" y="309"/>
                        </a:lnTo>
                        <a:lnTo>
                          <a:pt x="4" y="3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41" name="Freeform 842">
                    <a:extLst>
                      <a:ext uri="{FF2B5EF4-FFF2-40B4-BE49-F238E27FC236}">
                        <a16:creationId xmlns:a16="http://schemas.microsoft.com/office/drawing/2014/main" id="{637996A7-BDDF-47B8-B0DC-268BE8D2B70B}"/>
                      </a:ext>
                    </a:extLst>
                  </p:cNvPr>
                  <p:cNvSpPr>
                    <a:spLocks/>
                  </p:cNvSpPr>
                  <p:nvPr/>
                </p:nvSpPr>
                <p:spPr bwMode="gray">
                  <a:xfrm>
                    <a:off x="17127" y="10243"/>
                    <a:ext cx="21" cy="36"/>
                  </a:xfrm>
                  <a:custGeom>
                    <a:avLst/>
                    <a:gdLst>
                      <a:gd name="T0" fmla="*/ 9 w 21"/>
                      <a:gd name="T1" fmla="*/ 36 h 36"/>
                      <a:gd name="T2" fmla="*/ 21 w 21"/>
                      <a:gd name="T3" fmla="*/ 24 h 36"/>
                      <a:gd name="T4" fmla="*/ 17 w 21"/>
                      <a:gd name="T5" fmla="*/ 12 h 36"/>
                      <a:gd name="T6" fmla="*/ 13 w 21"/>
                      <a:gd name="T7" fmla="*/ 0 h 36"/>
                      <a:gd name="T8" fmla="*/ 0 w 21"/>
                      <a:gd name="T9" fmla="*/ 12 h 36"/>
                      <a:gd name="T10" fmla="*/ 0 w 21"/>
                      <a:gd name="T11" fmla="*/ 24 h 36"/>
                      <a:gd name="T12" fmla="*/ 9 w 2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1" h="36">
                        <a:moveTo>
                          <a:pt x="9" y="36"/>
                        </a:moveTo>
                        <a:lnTo>
                          <a:pt x="21" y="24"/>
                        </a:lnTo>
                        <a:lnTo>
                          <a:pt x="17" y="12"/>
                        </a:lnTo>
                        <a:lnTo>
                          <a:pt x="13" y="0"/>
                        </a:lnTo>
                        <a:lnTo>
                          <a:pt x="0" y="12"/>
                        </a:lnTo>
                        <a:lnTo>
                          <a:pt x="0" y="24"/>
                        </a:lnTo>
                        <a:lnTo>
                          <a:pt x="9" y="3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939" name="Freeform 843">
                  <a:extLst>
                    <a:ext uri="{FF2B5EF4-FFF2-40B4-BE49-F238E27FC236}">
                      <a16:creationId xmlns:a16="http://schemas.microsoft.com/office/drawing/2014/main" id="{BD1F22A7-C269-420E-A342-EB44522530EB}"/>
                    </a:ext>
                  </a:extLst>
                </p:cNvPr>
                <p:cNvSpPr>
                  <a:spLocks/>
                </p:cNvSpPr>
                <p:nvPr/>
              </p:nvSpPr>
              <p:spPr bwMode="gray">
                <a:xfrm>
                  <a:off x="16651" y="10092"/>
                  <a:ext cx="249" cy="326"/>
                </a:xfrm>
                <a:custGeom>
                  <a:avLst/>
                  <a:gdLst>
                    <a:gd name="T0" fmla="*/ 106 w 249"/>
                    <a:gd name="T1" fmla="*/ 53 h 326"/>
                    <a:gd name="T2" fmla="*/ 94 w 249"/>
                    <a:gd name="T3" fmla="*/ 57 h 326"/>
                    <a:gd name="T4" fmla="*/ 78 w 249"/>
                    <a:gd name="T5" fmla="*/ 53 h 326"/>
                    <a:gd name="T6" fmla="*/ 53 w 249"/>
                    <a:gd name="T7" fmla="*/ 61 h 326"/>
                    <a:gd name="T8" fmla="*/ 53 w 249"/>
                    <a:gd name="T9" fmla="*/ 53 h 326"/>
                    <a:gd name="T10" fmla="*/ 53 w 249"/>
                    <a:gd name="T11" fmla="*/ 29 h 326"/>
                    <a:gd name="T12" fmla="*/ 37 w 249"/>
                    <a:gd name="T13" fmla="*/ 17 h 326"/>
                    <a:gd name="T14" fmla="*/ 17 w 249"/>
                    <a:gd name="T15" fmla="*/ 12 h 326"/>
                    <a:gd name="T16" fmla="*/ 9 w 249"/>
                    <a:gd name="T17" fmla="*/ 4 h 326"/>
                    <a:gd name="T18" fmla="*/ 0 w 249"/>
                    <a:gd name="T19" fmla="*/ 8 h 326"/>
                    <a:gd name="T20" fmla="*/ 4 w 249"/>
                    <a:gd name="T21" fmla="*/ 29 h 326"/>
                    <a:gd name="T22" fmla="*/ 13 w 249"/>
                    <a:gd name="T23" fmla="*/ 49 h 326"/>
                    <a:gd name="T24" fmla="*/ 13 w 249"/>
                    <a:gd name="T25" fmla="*/ 69 h 326"/>
                    <a:gd name="T26" fmla="*/ 17 w 249"/>
                    <a:gd name="T27" fmla="*/ 86 h 326"/>
                    <a:gd name="T28" fmla="*/ 17 w 249"/>
                    <a:gd name="T29" fmla="*/ 110 h 326"/>
                    <a:gd name="T30" fmla="*/ 29 w 249"/>
                    <a:gd name="T31" fmla="*/ 130 h 326"/>
                    <a:gd name="T32" fmla="*/ 33 w 249"/>
                    <a:gd name="T33" fmla="*/ 155 h 326"/>
                    <a:gd name="T34" fmla="*/ 41 w 249"/>
                    <a:gd name="T35" fmla="*/ 175 h 326"/>
                    <a:gd name="T36" fmla="*/ 53 w 249"/>
                    <a:gd name="T37" fmla="*/ 187 h 326"/>
                    <a:gd name="T38" fmla="*/ 70 w 249"/>
                    <a:gd name="T39" fmla="*/ 212 h 326"/>
                    <a:gd name="T40" fmla="*/ 70 w 249"/>
                    <a:gd name="T41" fmla="*/ 236 h 326"/>
                    <a:gd name="T42" fmla="*/ 94 w 249"/>
                    <a:gd name="T43" fmla="*/ 253 h 326"/>
                    <a:gd name="T44" fmla="*/ 98 w 249"/>
                    <a:gd name="T45" fmla="*/ 253 h 326"/>
                    <a:gd name="T46" fmla="*/ 122 w 249"/>
                    <a:gd name="T47" fmla="*/ 273 h 326"/>
                    <a:gd name="T48" fmla="*/ 143 w 249"/>
                    <a:gd name="T49" fmla="*/ 281 h 326"/>
                    <a:gd name="T50" fmla="*/ 155 w 249"/>
                    <a:gd name="T51" fmla="*/ 297 h 326"/>
                    <a:gd name="T52" fmla="*/ 179 w 249"/>
                    <a:gd name="T53" fmla="*/ 305 h 326"/>
                    <a:gd name="T54" fmla="*/ 200 w 249"/>
                    <a:gd name="T55" fmla="*/ 326 h 326"/>
                    <a:gd name="T56" fmla="*/ 216 w 249"/>
                    <a:gd name="T57" fmla="*/ 318 h 326"/>
                    <a:gd name="T58" fmla="*/ 232 w 249"/>
                    <a:gd name="T59" fmla="*/ 310 h 326"/>
                    <a:gd name="T60" fmla="*/ 236 w 249"/>
                    <a:gd name="T61" fmla="*/ 318 h 326"/>
                    <a:gd name="T62" fmla="*/ 249 w 249"/>
                    <a:gd name="T63" fmla="*/ 314 h 326"/>
                    <a:gd name="T64" fmla="*/ 240 w 249"/>
                    <a:gd name="T65" fmla="*/ 289 h 326"/>
                    <a:gd name="T66" fmla="*/ 224 w 249"/>
                    <a:gd name="T67" fmla="*/ 265 h 326"/>
                    <a:gd name="T68" fmla="*/ 220 w 249"/>
                    <a:gd name="T69" fmla="*/ 248 h 326"/>
                    <a:gd name="T70" fmla="*/ 208 w 249"/>
                    <a:gd name="T71" fmla="*/ 244 h 326"/>
                    <a:gd name="T72" fmla="*/ 200 w 249"/>
                    <a:gd name="T73" fmla="*/ 208 h 326"/>
                    <a:gd name="T74" fmla="*/ 200 w 249"/>
                    <a:gd name="T75" fmla="*/ 192 h 326"/>
                    <a:gd name="T76" fmla="*/ 200 w 249"/>
                    <a:gd name="T77" fmla="*/ 167 h 326"/>
                    <a:gd name="T78" fmla="*/ 200 w 249"/>
                    <a:gd name="T79" fmla="*/ 155 h 326"/>
                    <a:gd name="T80" fmla="*/ 200 w 249"/>
                    <a:gd name="T81" fmla="*/ 130 h 326"/>
                    <a:gd name="T82" fmla="*/ 192 w 249"/>
                    <a:gd name="T83" fmla="*/ 106 h 326"/>
                    <a:gd name="T84" fmla="*/ 184 w 249"/>
                    <a:gd name="T85" fmla="*/ 82 h 326"/>
                    <a:gd name="T86" fmla="*/ 167 w 249"/>
                    <a:gd name="T87" fmla="*/ 74 h 326"/>
                    <a:gd name="T88" fmla="*/ 147 w 249"/>
                    <a:gd name="T89" fmla="*/ 53 h 326"/>
                    <a:gd name="T90" fmla="*/ 127 w 249"/>
                    <a:gd name="T91" fmla="*/ 33 h 326"/>
                    <a:gd name="T92" fmla="*/ 118 w 249"/>
                    <a:gd name="T93" fmla="*/ 3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9" h="326">
                      <a:moveTo>
                        <a:pt x="110" y="45"/>
                      </a:moveTo>
                      <a:lnTo>
                        <a:pt x="106" y="53"/>
                      </a:lnTo>
                      <a:lnTo>
                        <a:pt x="106" y="57"/>
                      </a:lnTo>
                      <a:lnTo>
                        <a:pt x="94" y="57"/>
                      </a:lnTo>
                      <a:lnTo>
                        <a:pt x="82" y="53"/>
                      </a:lnTo>
                      <a:lnTo>
                        <a:pt x="78" y="53"/>
                      </a:lnTo>
                      <a:lnTo>
                        <a:pt x="65" y="65"/>
                      </a:lnTo>
                      <a:lnTo>
                        <a:pt x="53" y="61"/>
                      </a:lnTo>
                      <a:lnTo>
                        <a:pt x="53" y="57"/>
                      </a:lnTo>
                      <a:lnTo>
                        <a:pt x="53" y="53"/>
                      </a:lnTo>
                      <a:lnTo>
                        <a:pt x="57" y="41"/>
                      </a:lnTo>
                      <a:lnTo>
                        <a:pt x="53" y="29"/>
                      </a:lnTo>
                      <a:lnTo>
                        <a:pt x="45" y="25"/>
                      </a:lnTo>
                      <a:lnTo>
                        <a:pt x="37" y="17"/>
                      </a:lnTo>
                      <a:lnTo>
                        <a:pt x="29" y="17"/>
                      </a:lnTo>
                      <a:lnTo>
                        <a:pt x="17" y="12"/>
                      </a:lnTo>
                      <a:lnTo>
                        <a:pt x="13" y="12"/>
                      </a:lnTo>
                      <a:lnTo>
                        <a:pt x="9" y="4"/>
                      </a:lnTo>
                      <a:lnTo>
                        <a:pt x="4" y="0"/>
                      </a:lnTo>
                      <a:lnTo>
                        <a:pt x="0" y="8"/>
                      </a:lnTo>
                      <a:lnTo>
                        <a:pt x="0" y="21"/>
                      </a:lnTo>
                      <a:lnTo>
                        <a:pt x="4" y="29"/>
                      </a:lnTo>
                      <a:lnTo>
                        <a:pt x="9" y="33"/>
                      </a:lnTo>
                      <a:lnTo>
                        <a:pt x="13" y="49"/>
                      </a:lnTo>
                      <a:lnTo>
                        <a:pt x="13" y="57"/>
                      </a:lnTo>
                      <a:lnTo>
                        <a:pt x="13" y="69"/>
                      </a:lnTo>
                      <a:lnTo>
                        <a:pt x="17" y="74"/>
                      </a:lnTo>
                      <a:lnTo>
                        <a:pt x="17" y="86"/>
                      </a:lnTo>
                      <a:lnTo>
                        <a:pt x="17" y="98"/>
                      </a:lnTo>
                      <a:lnTo>
                        <a:pt x="17" y="110"/>
                      </a:lnTo>
                      <a:lnTo>
                        <a:pt x="25" y="118"/>
                      </a:lnTo>
                      <a:lnTo>
                        <a:pt x="29" y="130"/>
                      </a:lnTo>
                      <a:lnTo>
                        <a:pt x="25" y="143"/>
                      </a:lnTo>
                      <a:lnTo>
                        <a:pt x="33" y="155"/>
                      </a:lnTo>
                      <a:lnTo>
                        <a:pt x="45" y="163"/>
                      </a:lnTo>
                      <a:lnTo>
                        <a:pt x="41" y="175"/>
                      </a:lnTo>
                      <a:lnTo>
                        <a:pt x="41" y="179"/>
                      </a:lnTo>
                      <a:lnTo>
                        <a:pt x="53" y="187"/>
                      </a:lnTo>
                      <a:lnTo>
                        <a:pt x="61" y="200"/>
                      </a:lnTo>
                      <a:lnTo>
                        <a:pt x="70" y="212"/>
                      </a:lnTo>
                      <a:lnTo>
                        <a:pt x="74" y="224"/>
                      </a:lnTo>
                      <a:lnTo>
                        <a:pt x="70" y="236"/>
                      </a:lnTo>
                      <a:lnTo>
                        <a:pt x="82" y="244"/>
                      </a:lnTo>
                      <a:lnTo>
                        <a:pt x="94" y="253"/>
                      </a:lnTo>
                      <a:lnTo>
                        <a:pt x="94" y="253"/>
                      </a:lnTo>
                      <a:lnTo>
                        <a:pt x="98" y="253"/>
                      </a:lnTo>
                      <a:lnTo>
                        <a:pt x="110" y="265"/>
                      </a:lnTo>
                      <a:lnTo>
                        <a:pt x="122" y="273"/>
                      </a:lnTo>
                      <a:lnTo>
                        <a:pt x="135" y="281"/>
                      </a:lnTo>
                      <a:lnTo>
                        <a:pt x="143" y="281"/>
                      </a:lnTo>
                      <a:lnTo>
                        <a:pt x="147" y="285"/>
                      </a:lnTo>
                      <a:lnTo>
                        <a:pt x="155" y="297"/>
                      </a:lnTo>
                      <a:lnTo>
                        <a:pt x="167" y="297"/>
                      </a:lnTo>
                      <a:lnTo>
                        <a:pt x="179" y="305"/>
                      </a:lnTo>
                      <a:lnTo>
                        <a:pt x="192" y="314"/>
                      </a:lnTo>
                      <a:lnTo>
                        <a:pt x="200" y="326"/>
                      </a:lnTo>
                      <a:lnTo>
                        <a:pt x="212" y="326"/>
                      </a:lnTo>
                      <a:lnTo>
                        <a:pt x="216" y="318"/>
                      </a:lnTo>
                      <a:lnTo>
                        <a:pt x="228" y="322"/>
                      </a:lnTo>
                      <a:lnTo>
                        <a:pt x="232" y="310"/>
                      </a:lnTo>
                      <a:lnTo>
                        <a:pt x="232" y="305"/>
                      </a:lnTo>
                      <a:lnTo>
                        <a:pt x="236" y="318"/>
                      </a:lnTo>
                      <a:lnTo>
                        <a:pt x="249" y="326"/>
                      </a:lnTo>
                      <a:lnTo>
                        <a:pt x="249" y="314"/>
                      </a:lnTo>
                      <a:lnTo>
                        <a:pt x="245" y="297"/>
                      </a:lnTo>
                      <a:lnTo>
                        <a:pt x="240" y="289"/>
                      </a:lnTo>
                      <a:lnTo>
                        <a:pt x="232" y="273"/>
                      </a:lnTo>
                      <a:lnTo>
                        <a:pt x="224" y="265"/>
                      </a:lnTo>
                      <a:lnTo>
                        <a:pt x="224" y="261"/>
                      </a:lnTo>
                      <a:lnTo>
                        <a:pt x="220" y="248"/>
                      </a:lnTo>
                      <a:lnTo>
                        <a:pt x="212" y="248"/>
                      </a:lnTo>
                      <a:lnTo>
                        <a:pt x="208" y="244"/>
                      </a:lnTo>
                      <a:lnTo>
                        <a:pt x="200" y="232"/>
                      </a:lnTo>
                      <a:lnTo>
                        <a:pt x="200" y="208"/>
                      </a:lnTo>
                      <a:lnTo>
                        <a:pt x="200" y="196"/>
                      </a:lnTo>
                      <a:lnTo>
                        <a:pt x="200" y="192"/>
                      </a:lnTo>
                      <a:lnTo>
                        <a:pt x="196" y="179"/>
                      </a:lnTo>
                      <a:lnTo>
                        <a:pt x="200" y="167"/>
                      </a:lnTo>
                      <a:lnTo>
                        <a:pt x="200" y="155"/>
                      </a:lnTo>
                      <a:lnTo>
                        <a:pt x="200" y="155"/>
                      </a:lnTo>
                      <a:lnTo>
                        <a:pt x="200" y="143"/>
                      </a:lnTo>
                      <a:lnTo>
                        <a:pt x="200" y="130"/>
                      </a:lnTo>
                      <a:lnTo>
                        <a:pt x="200" y="118"/>
                      </a:lnTo>
                      <a:lnTo>
                        <a:pt x="192" y="106"/>
                      </a:lnTo>
                      <a:lnTo>
                        <a:pt x="188" y="94"/>
                      </a:lnTo>
                      <a:lnTo>
                        <a:pt x="184" y="82"/>
                      </a:lnTo>
                      <a:lnTo>
                        <a:pt x="179" y="82"/>
                      </a:lnTo>
                      <a:lnTo>
                        <a:pt x="167" y="74"/>
                      </a:lnTo>
                      <a:lnTo>
                        <a:pt x="155" y="65"/>
                      </a:lnTo>
                      <a:lnTo>
                        <a:pt x="147" y="53"/>
                      </a:lnTo>
                      <a:lnTo>
                        <a:pt x="139" y="41"/>
                      </a:lnTo>
                      <a:lnTo>
                        <a:pt x="127" y="33"/>
                      </a:lnTo>
                      <a:lnTo>
                        <a:pt x="118" y="29"/>
                      </a:lnTo>
                      <a:lnTo>
                        <a:pt x="118" y="33"/>
                      </a:lnTo>
                      <a:lnTo>
                        <a:pt x="110" y="4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940" name="Group 844">
                  <a:extLst>
                    <a:ext uri="{FF2B5EF4-FFF2-40B4-BE49-F238E27FC236}">
                      <a16:creationId xmlns:a16="http://schemas.microsoft.com/office/drawing/2014/main" id="{7F12888E-E319-4B97-8654-180D9E3CAEBB}"/>
                    </a:ext>
                  </a:extLst>
                </p:cNvPr>
                <p:cNvGrpSpPr>
                  <a:grpSpLocks/>
                </p:cNvGrpSpPr>
                <p:nvPr/>
              </p:nvGrpSpPr>
              <p:grpSpPr bwMode="auto">
                <a:xfrm>
                  <a:off x="17681" y="9364"/>
                  <a:ext cx="566" cy="891"/>
                  <a:chOff x="17681" y="9364"/>
                  <a:chExt cx="566" cy="891"/>
                </a:xfrm>
                <a:grpFill/>
              </p:grpSpPr>
              <p:sp>
                <p:nvSpPr>
                  <p:cNvPr id="1015" name="Freeform 845">
                    <a:extLst>
                      <a:ext uri="{FF2B5EF4-FFF2-40B4-BE49-F238E27FC236}">
                        <a16:creationId xmlns:a16="http://schemas.microsoft.com/office/drawing/2014/main" id="{ADEAEAED-30D5-449E-94E1-946E677F1535}"/>
                      </a:ext>
                    </a:extLst>
                  </p:cNvPr>
                  <p:cNvSpPr>
                    <a:spLocks/>
                  </p:cNvSpPr>
                  <p:nvPr/>
                </p:nvSpPr>
                <p:spPr bwMode="gray">
                  <a:xfrm>
                    <a:off x="17681" y="9812"/>
                    <a:ext cx="150" cy="179"/>
                  </a:xfrm>
                  <a:custGeom>
                    <a:avLst/>
                    <a:gdLst>
                      <a:gd name="T0" fmla="*/ 4 w 150"/>
                      <a:gd name="T1" fmla="*/ 166 h 179"/>
                      <a:gd name="T2" fmla="*/ 0 w 150"/>
                      <a:gd name="T3" fmla="*/ 179 h 179"/>
                      <a:gd name="T4" fmla="*/ 12 w 150"/>
                      <a:gd name="T5" fmla="*/ 174 h 179"/>
                      <a:gd name="T6" fmla="*/ 24 w 150"/>
                      <a:gd name="T7" fmla="*/ 162 h 179"/>
                      <a:gd name="T8" fmla="*/ 37 w 150"/>
                      <a:gd name="T9" fmla="*/ 158 h 179"/>
                      <a:gd name="T10" fmla="*/ 45 w 150"/>
                      <a:gd name="T11" fmla="*/ 150 h 179"/>
                      <a:gd name="T12" fmla="*/ 53 w 150"/>
                      <a:gd name="T13" fmla="*/ 138 h 179"/>
                      <a:gd name="T14" fmla="*/ 65 w 150"/>
                      <a:gd name="T15" fmla="*/ 130 h 179"/>
                      <a:gd name="T16" fmla="*/ 77 w 150"/>
                      <a:gd name="T17" fmla="*/ 122 h 179"/>
                      <a:gd name="T18" fmla="*/ 85 w 150"/>
                      <a:gd name="T19" fmla="*/ 113 h 179"/>
                      <a:gd name="T20" fmla="*/ 89 w 150"/>
                      <a:gd name="T21" fmla="*/ 109 h 179"/>
                      <a:gd name="T22" fmla="*/ 94 w 150"/>
                      <a:gd name="T23" fmla="*/ 101 h 179"/>
                      <a:gd name="T24" fmla="*/ 94 w 150"/>
                      <a:gd name="T25" fmla="*/ 97 h 179"/>
                      <a:gd name="T26" fmla="*/ 94 w 150"/>
                      <a:gd name="T27" fmla="*/ 89 h 179"/>
                      <a:gd name="T28" fmla="*/ 102 w 150"/>
                      <a:gd name="T29" fmla="*/ 81 h 179"/>
                      <a:gd name="T30" fmla="*/ 114 w 150"/>
                      <a:gd name="T31" fmla="*/ 81 h 179"/>
                      <a:gd name="T32" fmla="*/ 122 w 150"/>
                      <a:gd name="T33" fmla="*/ 69 h 179"/>
                      <a:gd name="T34" fmla="*/ 122 w 150"/>
                      <a:gd name="T35" fmla="*/ 69 h 179"/>
                      <a:gd name="T36" fmla="*/ 134 w 150"/>
                      <a:gd name="T37" fmla="*/ 61 h 179"/>
                      <a:gd name="T38" fmla="*/ 142 w 150"/>
                      <a:gd name="T39" fmla="*/ 61 h 179"/>
                      <a:gd name="T40" fmla="*/ 150 w 150"/>
                      <a:gd name="T41" fmla="*/ 48 h 179"/>
                      <a:gd name="T42" fmla="*/ 142 w 150"/>
                      <a:gd name="T43" fmla="*/ 36 h 179"/>
                      <a:gd name="T44" fmla="*/ 138 w 150"/>
                      <a:gd name="T45" fmla="*/ 24 h 179"/>
                      <a:gd name="T46" fmla="*/ 138 w 150"/>
                      <a:gd name="T47" fmla="*/ 12 h 179"/>
                      <a:gd name="T48" fmla="*/ 138 w 150"/>
                      <a:gd name="T49" fmla="*/ 0 h 179"/>
                      <a:gd name="T50" fmla="*/ 134 w 150"/>
                      <a:gd name="T51" fmla="*/ 12 h 179"/>
                      <a:gd name="T52" fmla="*/ 126 w 150"/>
                      <a:gd name="T53" fmla="*/ 24 h 179"/>
                      <a:gd name="T54" fmla="*/ 134 w 150"/>
                      <a:gd name="T55" fmla="*/ 36 h 179"/>
                      <a:gd name="T56" fmla="*/ 126 w 150"/>
                      <a:gd name="T57" fmla="*/ 24 h 179"/>
                      <a:gd name="T58" fmla="*/ 126 w 150"/>
                      <a:gd name="T59" fmla="*/ 36 h 179"/>
                      <a:gd name="T60" fmla="*/ 126 w 150"/>
                      <a:gd name="T61" fmla="*/ 48 h 179"/>
                      <a:gd name="T62" fmla="*/ 114 w 150"/>
                      <a:gd name="T63" fmla="*/ 52 h 179"/>
                      <a:gd name="T64" fmla="*/ 106 w 150"/>
                      <a:gd name="T65" fmla="*/ 65 h 179"/>
                      <a:gd name="T66" fmla="*/ 98 w 150"/>
                      <a:gd name="T67" fmla="*/ 69 h 179"/>
                      <a:gd name="T68" fmla="*/ 98 w 150"/>
                      <a:gd name="T69" fmla="*/ 69 h 179"/>
                      <a:gd name="T70" fmla="*/ 85 w 150"/>
                      <a:gd name="T71" fmla="*/ 81 h 179"/>
                      <a:gd name="T72" fmla="*/ 81 w 150"/>
                      <a:gd name="T73" fmla="*/ 93 h 179"/>
                      <a:gd name="T74" fmla="*/ 69 w 150"/>
                      <a:gd name="T75" fmla="*/ 101 h 179"/>
                      <a:gd name="T76" fmla="*/ 61 w 150"/>
                      <a:gd name="T77" fmla="*/ 113 h 179"/>
                      <a:gd name="T78" fmla="*/ 49 w 150"/>
                      <a:gd name="T79" fmla="*/ 126 h 179"/>
                      <a:gd name="T80" fmla="*/ 37 w 150"/>
                      <a:gd name="T81" fmla="*/ 130 h 179"/>
                      <a:gd name="T82" fmla="*/ 37 w 150"/>
                      <a:gd name="T83" fmla="*/ 130 h 179"/>
                      <a:gd name="T84" fmla="*/ 28 w 150"/>
                      <a:gd name="T85" fmla="*/ 138 h 179"/>
                      <a:gd name="T86" fmla="*/ 28 w 150"/>
                      <a:gd name="T87" fmla="*/ 138 h 179"/>
                      <a:gd name="T88" fmla="*/ 24 w 150"/>
                      <a:gd name="T89" fmla="*/ 138 h 179"/>
                      <a:gd name="T90" fmla="*/ 24 w 150"/>
                      <a:gd name="T91" fmla="*/ 142 h 179"/>
                      <a:gd name="T92" fmla="*/ 20 w 150"/>
                      <a:gd name="T93" fmla="*/ 146 h 179"/>
                      <a:gd name="T94" fmla="*/ 20 w 150"/>
                      <a:gd name="T95" fmla="*/ 146 h 179"/>
                      <a:gd name="T96" fmla="*/ 20 w 150"/>
                      <a:gd name="T97" fmla="*/ 146 h 179"/>
                      <a:gd name="T98" fmla="*/ 16 w 150"/>
                      <a:gd name="T99" fmla="*/ 150 h 179"/>
                      <a:gd name="T100" fmla="*/ 8 w 150"/>
                      <a:gd name="T101" fmla="*/ 162 h 179"/>
                      <a:gd name="T102" fmla="*/ 4 w 150"/>
                      <a:gd name="T103"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 h="179">
                        <a:moveTo>
                          <a:pt x="4" y="166"/>
                        </a:moveTo>
                        <a:lnTo>
                          <a:pt x="0" y="179"/>
                        </a:lnTo>
                        <a:lnTo>
                          <a:pt x="12" y="174"/>
                        </a:lnTo>
                        <a:lnTo>
                          <a:pt x="24" y="162"/>
                        </a:lnTo>
                        <a:lnTo>
                          <a:pt x="37" y="158"/>
                        </a:lnTo>
                        <a:lnTo>
                          <a:pt x="45" y="150"/>
                        </a:lnTo>
                        <a:lnTo>
                          <a:pt x="53" y="138"/>
                        </a:lnTo>
                        <a:lnTo>
                          <a:pt x="65" y="130"/>
                        </a:lnTo>
                        <a:lnTo>
                          <a:pt x="77" y="122"/>
                        </a:lnTo>
                        <a:lnTo>
                          <a:pt x="85" y="113"/>
                        </a:lnTo>
                        <a:lnTo>
                          <a:pt x="89" y="109"/>
                        </a:lnTo>
                        <a:lnTo>
                          <a:pt x="94" y="101"/>
                        </a:lnTo>
                        <a:lnTo>
                          <a:pt x="94" y="97"/>
                        </a:lnTo>
                        <a:lnTo>
                          <a:pt x="94" y="89"/>
                        </a:lnTo>
                        <a:lnTo>
                          <a:pt x="102" y="81"/>
                        </a:lnTo>
                        <a:lnTo>
                          <a:pt x="114" y="81"/>
                        </a:lnTo>
                        <a:lnTo>
                          <a:pt x="122" y="69"/>
                        </a:lnTo>
                        <a:lnTo>
                          <a:pt x="122" y="69"/>
                        </a:lnTo>
                        <a:lnTo>
                          <a:pt x="134" y="61"/>
                        </a:lnTo>
                        <a:lnTo>
                          <a:pt x="142" y="61"/>
                        </a:lnTo>
                        <a:lnTo>
                          <a:pt x="150" y="48"/>
                        </a:lnTo>
                        <a:lnTo>
                          <a:pt x="142" y="36"/>
                        </a:lnTo>
                        <a:lnTo>
                          <a:pt x="138" y="24"/>
                        </a:lnTo>
                        <a:lnTo>
                          <a:pt x="138" y="12"/>
                        </a:lnTo>
                        <a:lnTo>
                          <a:pt x="138" y="0"/>
                        </a:lnTo>
                        <a:lnTo>
                          <a:pt x="134" y="12"/>
                        </a:lnTo>
                        <a:lnTo>
                          <a:pt x="126" y="24"/>
                        </a:lnTo>
                        <a:lnTo>
                          <a:pt x="134" y="36"/>
                        </a:lnTo>
                        <a:lnTo>
                          <a:pt x="126" y="24"/>
                        </a:lnTo>
                        <a:lnTo>
                          <a:pt x="126" y="36"/>
                        </a:lnTo>
                        <a:lnTo>
                          <a:pt x="126" y="48"/>
                        </a:lnTo>
                        <a:lnTo>
                          <a:pt x="114" y="52"/>
                        </a:lnTo>
                        <a:lnTo>
                          <a:pt x="106" y="65"/>
                        </a:lnTo>
                        <a:lnTo>
                          <a:pt x="98" y="69"/>
                        </a:lnTo>
                        <a:lnTo>
                          <a:pt x="98" y="69"/>
                        </a:lnTo>
                        <a:lnTo>
                          <a:pt x="85" y="81"/>
                        </a:lnTo>
                        <a:lnTo>
                          <a:pt x="81" y="93"/>
                        </a:lnTo>
                        <a:lnTo>
                          <a:pt x="69" y="101"/>
                        </a:lnTo>
                        <a:lnTo>
                          <a:pt x="61" y="113"/>
                        </a:lnTo>
                        <a:lnTo>
                          <a:pt x="49" y="126"/>
                        </a:lnTo>
                        <a:lnTo>
                          <a:pt x="37" y="130"/>
                        </a:lnTo>
                        <a:lnTo>
                          <a:pt x="37" y="130"/>
                        </a:lnTo>
                        <a:lnTo>
                          <a:pt x="28" y="138"/>
                        </a:lnTo>
                        <a:lnTo>
                          <a:pt x="28" y="138"/>
                        </a:lnTo>
                        <a:lnTo>
                          <a:pt x="24" y="138"/>
                        </a:lnTo>
                        <a:lnTo>
                          <a:pt x="24" y="142"/>
                        </a:lnTo>
                        <a:lnTo>
                          <a:pt x="20" y="146"/>
                        </a:lnTo>
                        <a:lnTo>
                          <a:pt x="20" y="146"/>
                        </a:lnTo>
                        <a:lnTo>
                          <a:pt x="20" y="146"/>
                        </a:lnTo>
                        <a:lnTo>
                          <a:pt x="16" y="150"/>
                        </a:lnTo>
                        <a:lnTo>
                          <a:pt x="8" y="162"/>
                        </a:lnTo>
                        <a:lnTo>
                          <a:pt x="4" y="16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16" name="Freeform 846">
                    <a:extLst>
                      <a:ext uri="{FF2B5EF4-FFF2-40B4-BE49-F238E27FC236}">
                        <a16:creationId xmlns:a16="http://schemas.microsoft.com/office/drawing/2014/main" id="{35CAFF61-7EE5-4D43-8EA3-25BD01D2E27E}"/>
                      </a:ext>
                    </a:extLst>
                  </p:cNvPr>
                  <p:cNvSpPr>
                    <a:spLocks/>
                  </p:cNvSpPr>
                  <p:nvPr/>
                </p:nvSpPr>
                <p:spPr bwMode="gray">
                  <a:xfrm>
                    <a:off x="17962" y="9584"/>
                    <a:ext cx="12" cy="16"/>
                  </a:xfrm>
                  <a:custGeom>
                    <a:avLst/>
                    <a:gdLst>
                      <a:gd name="T0" fmla="*/ 8 w 12"/>
                      <a:gd name="T1" fmla="*/ 0 h 16"/>
                      <a:gd name="T2" fmla="*/ 8 w 12"/>
                      <a:gd name="T3" fmla="*/ 0 h 16"/>
                      <a:gd name="T4" fmla="*/ 0 w 12"/>
                      <a:gd name="T5" fmla="*/ 4 h 16"/>
                      <a:gd name="T6" fmla="*/ 0 w 12"/>
                      <a:gd name="T7" fmla="*/ 8 h 16"/>
                      <a:gd name="T8" fmla="*/ 8 w 12"/>
                      <a:gd name="T9" fmla="*/ 16 h 16"/>
                      <a:gd name="T10" fmla="*/ 12 w 12"/>
                      <a:gd name="T11" fmla="*/ 4 h 16"/>
                      <a:gd name="T12" fmla="*/ 8 w 1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8" y="0"/>
                        </a:moveTo>
                        <a:lnTo>
                          <a:pt x="8" y="0"/>
                        </a:lnTo>
                        <a:lnTo>
                          <a:pt x="0" y="4"/>
                        </a:lnTo>
                        <a:lnTo>
                          <a:pt x="0" y="8"/>
                        </a:lnTo>
                        <a:lnTo>
                          <a:pt x="8" y="16"/>
                        </a:lnTo>
                        <a:lnTo>
                          <a:pt x="12" y="4"/>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17" name="Freeform 847">
                    <a:extLst>
                      <a:ext uri="{FF2B5EF4-FFF2-40B4-BE49-F238E27FC236}">
                        <a16:creationId xmlns:a16="http://schemas.microsoft.com/office/drawing/2014/main" id="{3784A556-7A31-49F2-BFBA-61695DA8BBF9}"/>
                      </a:ext>
                    </a:extLst>
                  </p:cNvPr>
                  <p:cNvSpPr>
                    <a:spLocks/>
                  </p:cNvSpPr>
                  <p:nvPr/>
                </p:nvSpPr>
                <p:spPr bwMode="gray">
                  <a:xfrm>
                    <a:off x="18108" y="9738"/>
                    <a:ext cx="86" cy="90"/>
                  </a:xfrm>
                  <a:custGeom>
                    <a:avLst/>
                    <a:gdLst>
                      <a:gd name="T0" fmla="*/ 57 w 86"/>
                      <a:gd name="T1" fmla="*/ 4 h 90"/>
                      <a:gd name="T2" fmla="*/ 49 w 86"/>
                      <a:gd name="T3" fmla="*/ 0 h 90"/>
                      <a:gd name="T4" fmla="*/ 45 w 86"/>
                      <a:gd name="T5" fmla="*/ 0 h 90"/>
                      <a:gd name="T6" fmla="*/ 45 w 86"/>
                      <a:gd name="T7" fmla="*/ 0 h 90"/>
                      <a:gd name="T8" fmla="*/ 37 w 86"/>
                      <a:gd name="T9" fmla="*/ 0 h 90"/>
                      <a:gd name="T10" fmla="*/ 33 w 86"/>
                      <a:gd name="T11" fmla="*/ 0 h 90"/>
                      <a:gd name="T12" fmla="*/ 21 w 86"/>
                      <a:gd name="T13" fmla="*/ 4 h 90"/>
                      <a:gd name="T14" fmla="*/ 12 w 86"/>
                      <a:gd name="T15" fmla="*/ 0 h 90"/>
                      <a:gd name="T16" fmla="*/ 0 w 86"/>
                      <a:gd name="T17" fmla="*/ 4 h 90"/>
                      <a:gd name="T18" fmla="*/ 0 w 86"/>
                      <a:gd name="T19" fmla="*/ 4 h 90"/>
                      <a:gd name="T20" fmla="*/ 4 w 86"/>
                      <a:gd name="T21" fmla="*/ 17 h 90"/>
                      <a:gd name="T22" fmla="*/ 12 w 86"/>
                      <a:gd name="T23" fmla="*/ 29 h 90"/>
                      <a:gd name="T24" fmla="*/ 25 w 86"/>
                      <a:gd name="T25" fmla="*/ 33 h 90"/>
                      <a:gd name="T26" fmla="*/ 25 w 86"/>
                      <a:gd name="T27" fmla="*/ 37 h 90"/>
                      <a:gd name="T28" fmla="*/ 37 w 86"/>
                      <a:gd name="T29" fmla="*/ 49 h 90"/>
                      <a:gd name="T30" fmla="*/ 37 w 86"/>
                      <a:gd name="T31" fmla="*/ 61 h 90"/>
                      <a:gd name="T32" fmla="*/ 41 w 86"/>
                      <a:gd name="T33" fmla="*/ 74 h 90"/>
                      <a:gd name="T34" fmla="*/ 49 w 86"/>
                      <a:gd name="T35" fmla="*/ 78 h 90"/>
                      <a:gd name="T36" fmla="*/ 57 w 86"/>
                      <a:gd name="T37" fmla="*/ 90 h 90"/>
                      <a:gd name="T38" fmla="*/ 65 w 86"/>
                      <a:gd name="T39" fmla="*/ 90 h 90"/>
                      <a:gd name="T40" fmla="*/ 73 w 86"/>
                      <a:gd name="T41" fmla="*/ 90 h 90"/>
                      <a:gd name="T42" fmla="*/ 86 w 86"/>
                      <a:gd name="T43" fmla="*/ 86 h 90"/>
                      <a:gd name="T44" fmla="*/ 82 w 86"/>
                      <a:gd name="T45" fmla="*/ 74 h 90"/>
                      <a:gd name="T46" fmla="*/ 82 w 86"/>
                      <a:gd name="T47" fmla="*/ 74 h 90"/>
                      <a:gd name="T48" fmla="*/ 77 w 86"/>
                      <a:gd name="T49" fmla="*/ 69 h 90"/>
                      <a:gd name="T50" fmla="*/ 73 w 86"/>
                      <a:gd name="T51" fmla="*/ 61 h 90"/>
                      <a:gd name="T52" fmla="*/ 73 w 86"/>
                      <a:gd name="T53" fmla="*/ 49 h 90"/>
                      <a:gd name="T54" fmla="*/ 69 w 86"/>
                      <a:gd name="T55" fmla="*/ 41 h 90"/>
                      <a:gd name="T56" fmla="*/ 69 w 86"/>
                      <a:gd name="T57" fmla="*/ 33 h 90"/>
                      <a:gd name="T58" fmla="*/ 73 w 86"/>
                      <a:gd name="T59" fmla="*/ 33 h 90"/>
                      <a:gd name="T60" fmla="*/ 69 w 86"/>
                      <a:gd name="T61" fmla="*/ 25 h 90"/>
                      <a:gd name="T62" fmla="*/ 73 w 86"/>
                      <a:gd name="T63" fmla="*/ 25 h 90"/>
                      <a:gd name="T64" fmla="*/ 73 w 86"/>
                      <a:gd name="T65" fmla="*/ 21 h 90"/>
                      <a:gd name="T66" fmla="*/ 73 w 86"/>
                      <a:gd name="T67" fmla="*/ 21 h 90"/>
                      <a:gd name="T68" fmla="*/ 61 w 86"/>
                      <a:gd name="T69" fmla="*/ 17 h 90"/>
                      <a:gd name="T70" fmla="*/ 61 w 86"/>
                      <a:gd name="T71" fmla="*/ 8 h 90"/>
                      <a:gd name="T72" fmla="*/ 57 w 86"/>
                      <a:gd name="T73" fmla="*/ 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90">
                        <a:moveTo>
                          <a:pt x="57" y="4"/>
                        </a:moveTo>
                        <a:lnTo>
                          <a:pt x="49" y="0"/>
                        </a:lnTo>
                        <a:lnTo>
                          <a:pt x="45" y="0"/>
                        </a:lnTo>
                        <a:lnTo>
                          <a:pt x="45" y="0"/>
                        </a:lnTo>
                        <a:lnTo>
                          <a:pt x="37" y="0"/>
                        </a:lnTo>
                        <a:lnTo>
                          <a:pt x="33" y="0"/>
                        </a:lnTo>
                        <a:lnTo>
                          <a:pt x="21" y="4"/>
                        </a:lnTo>
                        <a:lnTo>
                          <a:pt x="12" y="0"/>
                        </a:lnTo>
                        <a:lnTo>
                          <a:pt x="0" y="4"/>
                        </a:lnTo>
                        <a:lnTo>
                          <a:pt x="0" y="4"/>
                        </a:lnTo>
                        <a:lnTo>
                          <a:pt x="4" y="17"/>
                        </a:lnTo>
                        <a:lnTo>
                          <a:pt x="12" y="29"/>
                        </a:lnTo>
                        <a:lnTo>
                          <a:pt x="25" y="33"/>
                        </a:lnTo>
                        <a:lnTo>
                          <a:pt x="25" y="37"/>
                        </a:lnTo>
                        <a:lnTo>
                          <a:pt x="37" y="49"/>
                        </a:lnTo>
                        <a:lnTo>
                          <a:pt x="37" y="61"/>
                        </a:lnTo>
                        <a:lnTo>
                          <a:pt x="41" y="74"/>
                        </a:lnTo>
                        <a:lnTo>
                          <a:pt x="49" y="78"/>
                        </a:lnTo>
                        <a:lnTo>
                          <a:pt x="57" y="90"/>
                        </a:lnTo>
                        <a:lnTo>
                          <a:pt x="65" y="90"/>
                        </a:lnTo>
                        <a:lnTo>
                          <a:pt x="73" y="90"/>
                        </a:lnTo>
                        <a:lnTo>
                          <a:pt x="86" y="86"/>
                        </a:lnTo>
                        <a:lnTo>
                          <a:pt x="82" y="74"/>
                        </a:lnTo>
                        <a:lnTo>
                          <a:pt x="82" y="74"/>
                        </a:lnTo>
                        <a:lnTo>
                          <a:pt x="77" y="69"/>
                        </a:lnTo>
                        <a:lnTo>
                          <a:pt x="73" y="61"/>
                        </a:lnTo>
                        <a:lnTo>
                          <a:pt x="73" y="49"/>
                        </a:lnTo>
                        <a:lnTo>
                          <a:pt x="69" y="41"/>
                        </a:lnTo>
                        <a:lnTo>
                          <a:pt x="69" y="33"/>
                        </a:lnTo>
                        <a:lnTo>
                          <a:pt x="73" y="33"/>
                        </a:lnTo>
                        <a:lnTo>
                          <a:pt x="69" y="25"/>
                        </a:lnTo>
                        <a:lnTo>
                          <a:pt x="73" y="25"/>
                        </a:lnTo>
                        <a:lnTo>
                          <a:pt x="73" y="21"/>
                        </a:lnTo>
                        <a:lnTo>
                          <a:pt x="73" y="21"/>
                        </a:lnTo>
                        <a:lnTo>
                          <a:pt x="61" y="17"/>
                        </a:lnTo>
                        <a:lnTo>
                          <a:pt x="61" y="8"/>
                        </a:lnTo>
                        <a:lnTo>
                          <a:pt x="57"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18" name="Freeform 848">
                    <a:extLst>
                      <a:ext uri="{FF2B5EF4-FFF2-40B4-BE49-F238E27FC236}">
                        <a16:creationId xmlns:a16="http://schemas.microsoft.com/office/drawing/2014/main" id="{F78ACAEB-55E5-4BF2-B9B8-5E327D8C0733}"/>
                      </a:ext>
                    </a:extLst>
                  </p:cNvPr>
                  <p:cNvSpPr>
                    <a:spLocks/>
                  </p:cNvSpPr>
                  <p:nvPr/>
                </p:nvSpPr>
                <p:spPr bwMode="gray">
                  <a:xfrm>
                    <a:off x="18092" y="9645"/>
                    <a:ext cx="24" cy="32"/>
                  </a:xfrm>
                  <a:custGeom>
                    <a:avLst/>
                    <a:gdLst>
                      <a:gd name="T0" fmla="*/ 12 w 24"/>
                      <a:gd name="T1" fmla="*/ 32 h 32"/>
                      <a:gd name="T2" fmla="*/ 24 w 24"/>
                      <a:gd name="T3" fmla="*/ 24 h 32"/>
                      <a:gd name="T4" fmla="*/ 24 w 24"/>
                      <a:gd name="T5" fmla="*/ 12 h 32"/>
                      <a:gd name="T6" fmla="*/ 16 w 24"/>
                      <a:gd name="T7" fmla="*/ 0 h 32"/>
                      <a:gd name="T8" fmla="*/ 8 w 24"/>
                      <a:gd name="T9" fmla="*/ 12 h 32"/>
                      <a:gd name="T10" fmla="*/ 0 w 24"/>
                      <a:gd name="T11" fmla="*/ 24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lnTo>
                          <a:pt x="24" y="24"/>
                        </a:lnTo>
                        <a:lnTo>
                          <a:pt x="24" y="12"/>
                        </a:lnTo>
                        <a:lnTo>
                          <a:pt x="16" y="0"/>
                        </a:lnTo>
                        <a:lnTo>
                          <a:pt x="8" y="12"/>
                        </a:lnTo>
                        <a:lnTo>
                          <a:pt x="0" y="24"/>
                        </a:lnTo>
                        <a:lnTo>
                          <a:pt x="12" y="3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19" name="Freeform 849">
                    <a:extLst>
                      <a:ext uri="{FF2B5EF4-FFF2-40B4-BE49-F238E27FC236}">
                        <a16:creationId xmlns:a16="http://schemas.microsoft.com/office/drawing/2014/main" id="{F72A35F4-E445-47AD-8245-F6BDBEF557C1}"/>
                      </a:ext>
                    </a:extLst>
                  </p:cNvPr>
                  <p:cNvSpPr>
                    <a:spLocks/>
                  </p:cNvSpPr>
                  <p:nvPr/>
                </p:nvSpPr>
                <p:spPr bwMode="gray">
                  <a:xfrm>
                    <a:off x="17836" y="9364"/>
                    <a:ext cx="264" cy="370"/>
                  </a:xfrm>
                  <a:custGeom>
                    <a:avLst/>
                    <a:gdLst>
                      <a:gd name="T0" fmla="*/ 0 w 264"/>
                      <a:gd name="T1" fmla="*/ 155 h 370"/>
                      <a:gd name="T2" fmla="*/ 8 w 264"/>
                      <a:gd name="T3" fmla="*/ 175 h 370"/>
                      <a:gd name="T4" fmla="*/ 8 w 264"/>
                      <a:gd name="T5" fmla="*/ 195 h 370"/>
                      <a:gd name="T6" fmla="*/ 16 w 264"/>
                      <a:gd name="T7" fmla="*/ 207 h 370"/>
                      <a:gd name="T8" fmla="*/ 20 w 264"/>
                      <a:gd name="T9" fmla="*/ 236 h 370"/>
                      <a:gd name="T10" fmla="*/ 36 w 264"/>
                      <a:gd name="T11" fmla="*/ 252 h 370"/>
                      <a:gd name="T12" fmla="*/ 48 w 264"/>
                      <a:gd name="T13" fmla="*/ 236 h 370"/>
                      <a:gd name="T14" fmla="*/ 52 w 264"/>
                      <a:gd name="T15" fmla="*/ 236 h 370"/>
                      <a:gd name="T16" fmla="*/ 73 w 264"/>
                      <a:gd name="T17" fmla="*/ 244 h 370"/>
                      <a:gd name="T18" fmla="*/ 69 w 264"/>
                      <a:gd name="T19" fmla="*/ 256 h 370"/>
                      <a:gd name="T20" fmla="*/ 52 w 264"/>
                      <a:gd name="T21" fmla="*/ 281 h 370"/>
                      <a:gd name="T22" fmla="*/ 69 w 264"/>
                      <a:gd name="T23" fmla="*/ 305 h 370"/>
                      <a:gd name="T24" fmla="*/ 101 w 264"/>
                      <a:gd name="T25" fmla="*/ 297 h 370"/>
                      <a:gd name="T26" fmla="*/ 126 w 264"/>
                      <a:gd name="T27" fmla="*/ 289 h 370"/>
                      <a:gd name="T28" fmla="*/ 154 w 264"/>
                      <a:gd name="T29" fmla="*/ 309 h 370"/>
                      <a:gd name="T30" fmla="*/ 175 w 264"/>
                      <a:gd name="T31" fmla="*/ 334 h 370"/>
                      <a:gd name="T32" fmla="*/ 166 w 264"/>
                      <a:gd name="T33" fmla="*/ 309 h 370"/>
                      <a:gd name="T34" fmla="*/ 166 w 264"/>
                      <a:gd name="T35" fmla="*/ 289 h 370"/>
                      <a:gd name="T36" fmla="*/ 183 w 264"/>
                      <a:gd name="T37" fmla="*/ 309 h 370"/>
                      <a:gd name="T38" fmla="*/ 211 w 264"/>
                      <a:gd name="T39" fmla="*/ 330 h 370"/>
                      <a:gd name="T40" fmla="*/ 236 w 264"/>
                      <a:gd name="T41" fmla="*/ 350 h 370"/>
                      <a:gd name="T42" fmla="*/ 244 w 264"/>
                      <a:gd name="T43" fmla="*/ 358 h 370"/>
                      <a:gd name="T44" fmla="*/ 264 w 264"/>
                      <a:gd name="T45" fmla="*/ 342 h 370"/>
                      <a:gd name="T46" fmla="*/ 240 w 264"/>
                      <a:gd name="T47" fmla="*/ 325 h 370"/>
                      <a:gd name="T48" fmla="*/ 236 w 264"/>
                      <a:gd name="T49" fmla="*/ 301 h 370"/>
                      <a:gd name="T50" fmla="*/ 236 w 264"/>
                      <a:gd name="T51" fmla="*/ 293 h 370"/>
                      <a:gd name="T52" fmla="*/ 211 w 264"/>
                      <a:gd name="T53" fmla="*/ 289 h 370"/>
                      <a:gd name="T54" fmla="*/ 203 w 264"/>
                      <a:gd name="T55" fmla="*/ 301 h 370"/>
                      <a:gd name="T56" fmla="*/ 199 w 264"/>
                      <a:gd name="T57" fmla="*/ 297 h 370"/>
                      <a:gd name="T58" fmla="*/ 191 w 264"/>
                      <a:gd name="T59" fmla="*/ 273 h 370"/>
                      <a:gd name="T60" fmla="*/ 158 w 264"/>
                      <a:gd name="T61" fmla="*/ 269 h 370"/>
                      <a:gd name="T62" fmla="*/ 154 w 264"/>
                      <a:gd name="T63" fmla="*/ 285 h 370"/>
                      <a:gd name="T64" fmla="*/ 118 w 264"/>
                      <a:gd name="T65" fmla="*/ 273 h 370"/>
                      <a:gd name="T66" fmla="*/ 109 w 264"/>
                      <a:gd name="T67" fmla="*/ 248 h 370"/>
                      <a:gd name="T68" fmla="*/ 105 w 264"/>
                      <a:gd name="T69" fmla="*/ 224 h 370"/>
                      <a:gd name="T70" fmla="*/ 97 w 264"/>
                      <a:gd name="T71" fmla="*/ 212 h 370"/>
                      <a:gd name="T72" fmla="*/ 105 w 264"/>
                      <a:gd name="T73" fmla="*/ 175 h 370"/>
                      <a:gd name="T74" fmla="*/ 138 w 264"/>
                      <a:gd name="T75" fmla="*/ 159 h 370"/>
                      <a:gd name="T76" fmla="*/ 146 w 264"/>
                      <a:gd name="T77" fmla="*/ 142 h 370"/>
                      <a:gd name="T78" fmla="*/ 158 w 264"/>
                      <a:gd name="T79" fmla="*/ 114 h 370"/>
                      <a:gd name="T80" fmla="*/ 162 w 264"/>
                      <a:gd name="T81" fmla="*/ 106 h 370"/>
                      <a:gd name="T82" fmla="*/ 166 w 264"/>
                      <a:gd name="T83" fmla="*/ 98 h 370"/>
                      <a:gd name="T84" fmla="*/ 158 w 264"/>
                      <a:gd name="T85" fmla="*/ 89 h 370"/>
                      <a:gd name="T86" fmla="*/ 142 w 264"/>
                      <a:gd name="T87" fmla="*/ 53 h 370"/>
                      <a:gd name="T88" fmla="*/ 154 w 264"/>
                      <a:gd name="T89" fmla="*/ 20 h 370"/>
                      <a:gd name="T90" fmla="*/ 138 w 264"/>
                      <a:gd name="T91" fmla="*/ 16 h 370"/>
                      <a:gd name="T92" fmla="*/ 113 w 264"/>
                      <a:gd name="T93" fmla="*/ 28 h 370"/>
                      <a:gd name="T94" fmla="*/ 101 w 264"/>
                      <a:gd name="T95" fmla="*/ 8 h 370"/>
                      <a:gd name="T96" fmla="*/ 73 w 264"/>
                      <a:gd name="T97" fmla="*/ 0 h 370"/>
                      <a:gd name="T98" fmla="*/ 48 w 264"/>
                      <a:gd name="T99" fmla="*/ 4 h 370"/>
                      <a:gd name="T100" fmla="*/ 44 w 264"/>
                      <a:gd name="T101" fmla="*/ 24 h 370"/>
                      <a:gd name="T102" fmla="*/ 40 w 264"/>
                      <a:gd name="T103" fmla="*/ 57 h 370"/>
                      <a:gd name="T104" fmla="*/ 36 w 264"/>
                      <a:gd name="T105" fmla="*/ 106 h 370"/>
                      <a:gd name="T106" fmla="*/ 32 w 264"/>
                      <a:gd name="T107" fmla="*/ 130 h 370"/>
                      <a:gd name="T108" fmla="*/ 36 w 264"/>
                      <a:gd name="T109" fmla="*/ 155 h 370"/>
                      <a:gd name="T110" fmla="*/ 24 w 264"/>
                      <a:gd name="T111" fmla="*/ 15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 h="370">
                        <a:moveTo>
                          <a:pt x="8" y="142"/>
                        </a:moveTo>
                        <a:lnTo>
                          <a:pt x="0" y="142"/>
                        </a:lnTo>
                        <a:lnTo>
                          <a:pt x="0" y="155"/>
                        </a:lnTo>
                        <a:lnTo>
                          <a:pt x="0" y="155"/>
                        </a:lnTo>
                        <a:lnTo>
                          <a:pt x="0" y="167"/>
                        </a:lnTo>
                        <a:lnTo>
                          <a:pt x="8" y="175"/>
                        </a:lnTo>
                        <a:lnTo>
                          <a:pt x="8" y="179"/>
                        </a:lnTo>
                        <a:lnTo>
                          <a:pt x="12" y="183"/>
                        </a:lnTo>
                        <a:lnTo>
                          <a:pt x="8" y="195"/>
                        </a:lnTo>
                        <a:lnTo>
                          <a:pt x="12" y="207"/>
                        </a:lnTo>
                        <a:lnTo>
                          <a:pt x="16" y="207"/>
                        </a:lnTo>
                        <a:lnTo>
                          <a:pt x="16" y="207"/>
                        </a:lnTo>
                        <a:lnTo>
                          <a:pt x="16" y="220"/>
                        </a:lnTo>
                        <a:lnTo>
                          <a:pt x="16" y="224"/>
                        </a:lnTo>
                        <a:lnTo>
                          <a:pt x="20" y="236"/>
                        </a:lnTo>
                        <a:lnTo>
                          <a:pt x="32" y="236"/>
                        </a:lnTo>
                        <a:lnTo>
                          <a:pt x="28" y="244"/>
                        </a:lnTo>
                        <a:lnTo>
                          <a:pt x="36" y="252"/>
                        </a:lnTo>
                        <a:lnTo>
                          <a:pt x="48" y="260"/>
                        </a:lnTo>
                        <a:lnTo>
                          <a:pt x="48" y="244"/>
                        </a:lnTo>
                        <a:lnTo>
                          <a:pt x="48" y="236"/>
                        </a:lnTo>
                        <a:lnTo>
                          <a:pt x="48" y="236"/>
                        </a:lnTo>
                        <a:lnTo>
                          <a:pt x="52" y="236"/>
                        </a:lnTo>
                        <a:lnTo>
                          <a:pt x="52" y="236"/>
                        </a:lnTo>
                        <a:lnTo>
                          <a:pt x="61" y="240"/>
                        </a:lnTo>
                        <a:lnTo>
                          <a:pt x="69" y="244"/>
                        </a:lnTo>
                        <a:lnTo>
                          <a:pt x="73" y="244"/>
                        </a:lnTo>
                        <a:lnTo>
                          <a:pt x="73" y="248"/>
                        </a:lnTo>
                        <a:lnTo>
                          <a:pt x="73" y="256"/>
                        </a:lnTo>
                        <a:lnTo>
                          <a:pt x="69" y="256"/>
                        </a:lnTo>
                        <a:lnTo>
                          <a:pt x="57" y="269"/>
                        </a:lnTo>
                        <a:lnTo>
                          <a:pt x="48" y="273"/>
                        </a:lnTo>
                        <a:lnTo>
                          <a:pt x="52" y="281"/>
                        </a:lnTo>
                        <a:lnTo>
                          <a:pt x="57" y="289"/>
                        </a:lnTo>
                        <a:lnTo>
                          <a:pt x="69" y="293"/>
                        </a:lnTo>
                        <a:lnTo>
                          <a:pt x="69" y="305"/>
                        </a:lnTo>
                        <a:lnTo>
                          <a:pt x="81" y="309"/>
                        </a:lnTo>
                        <a:lnTo>
                          <a:pt x="93" y="309"/>
                        </a:lnTo>
                        <a:lnTo>
                          <a:pt x="101" y="297"/>
                        </a:lnTo>
                        <a:lnTo>
                          <a:pt x="105" y="293"/>
                        </a:lnTo>
                        <a:lnTo>
                          <a:pt x="113" y="289"/>
                        </a:lnTo>
                        <a:lnTo>
                          <a:pt x="126" y="289"/>
                        </a:lnTo>
                        <a:lnTo>
                          <a:pt x="134" y="297"/>
                        </a:lnTo>
                        <a:lnTo>
                          <a:pt x="142" y="301"/>
                        </a:lnTo>
                        <a:lnTo>
                          <a:pt x="154" y="309"/>
                        </a:lnTo>
                        <a:lnTo>
                          <a:pt x="162" y="321"/>
                        </a:lnTo>
                        <a:lnTo>
                          <a:pt x="166" y="334"/>
                        </a:lnTo>
                        <a:lnTo>
                          <a:pt x="175" y="334"/>
                        </a:lnTo>
                        <a:lnTo>
                          <a:pt x="175" y="321"/>
                        </a:lnTo>
                        <a:lnTo>
                          <a:pt x="166" y="313"/>
                        </a:lnTo>
                        <a:lnTo>
                          <a:pt x="166" y="309"/>
                        </a:lnTo>
                        <a:lnTo>
                          <a:pt x="166" y="301"/>
                        </a:lnTo>
                        <a:lnTo>
                          <a:pt x="158" y="289"/>
                        </a:lnTo>
                        <a:lnTo>
                          <a:pt x="166" y="289"/>
                        </a:lnTo>
                        <a:lnTo>
                          <a:pt x="179" y="297"/>
                        </a:lnTo>
                        <a:lnTo>
                          <a:pt x="183" y="297"/>
                        </a:lnTo>
                        <a:lnTo>
                          <a:pt x="183" y="309"/>
                        </a:lnTo>
                        <a:lnTo>
                          <a:pt x="195" y="313"/>
                        </a:lnTo>
                        <a:lnTo>
                          <a:pt x="207" y="321"/>
                        </a:lnTo>
                        <a:lnTo>
                          <a:pt x="211" y="330"/>
                        </a:lnTo>
                        <a:lnTo>
                          <a:pt x="211" y="342"/>
                        </a:lnTo>
                        <a:lnTo>
                          <a:pt x="223" y="346"/>
                        </a:lnTo>
                        <a:lnTo>
                          <a:pt x="236" y="350"/>
                        </a:lnTo>
                        <a:lnTo>
                          <a:pt x="244" y="354"/>
                        </a:lnTo>
                        <a:lnTo>
                          <a:pt x="252" y="354"/>
                        </a:lnTo>
                        <a:lnTo>
                          <a:pt x="244" y="358"/>
                        </a:lnTo>
                        <a:lnTo>
                          <a:pt x="252" y="370"/>
                        </a:lnTo>
                        <a:lnTo>
                          <a:pt x="264" y="366"/>
                        </a:lnTo>
                        <a:lnTo>
                          <a:pt x="264" y="342"/>
                        </a:lnTo>
                        <a:lnTo>
                          <a:pt x="252" y="338"/>
                        </a:lnTo>
                        <a:lnTo>
                          <a:pt x="240" y="338"/>
                        </a:lnTo>
                        <a:lnTo>
                          <a:pt x="240" y="325"/>
                        </a:lnTo>
                        <a:lnTo>
                          <a:pt x="231" y="313"/>
                        </a:lnTo>
                        <a:lnTo>
                          <a:pt x="227" y="313"/>
                        </a:lnTo>
                        <a:lnTo>
                          <a:pt x="236" y="301"/>
                        </a:lnTo>
                        <a:lnTo>
                          <a:pt x="248" y="301"/>
                        </a:lnTo>
                        <a:lnTo>
                          <a:pt x="244" y="297"/>
                        </a:lnTo>
                        <a:lnTo>
                          <a:pt x="236" y="293"/>
                        </a:lnTo>
                        <a:lnTo>
                          <a:pt x="223" y="289"/>
                        </a:lnTo>
                        <a:lnTo>
                          <a:pt x="211" y="281"/>
                        </a:lnTo>
                        <a:lnTo>
                          <a:pt x="211" y="289"/>
                        </a:lnTo>
                        <a:lnTo>
                          <a:pt x="215" y="297"/>
                        </a:lnTo>
                        <a:lnTo>
                          <a:pt x="207" y="301"/>
                        </a:lnTo>
                        <a:lnTo>
                          <a:pt x="203" y="301"/>
                        </a:lnTo>
                        <a:lnTo>
                          <a:pt x="203" y="305"/>
                        </a:lnTo>
                        <a:lnTo>
                          <a:pt x="203" y="301"/>
                        </a:lnTo>
                        <a:lnTo>
                          <a:pt x="199" y="297"/>
                        </a:lnTo>
                        <a:lnTo>
                          <a:pt x="199" y="285"/>
                        </a:lnTo>
                        <a:lnTo>
                          <a:pt x="195" y="277"/>
                        </a:lnTo>
                        <a:lnTo>
                          <a:pt x="191" y="273"/>
                        </a:lnTo>
                        <a:lnTo>
                          <a:pt x="183" y="269"/>
                        </a:lnTo>
                        <a:lnTo>
                          <a:pt x="170" y="269"/>
                        </a:lnTo>
                        <a:lnTo>
                          <a:pt x="158" y="269"/>
                        </a:lnTo>
                        <a:lnTo>
                          <a:pt x="154" y="277"/>
                        </a:lnTo>
                        <a:lnTo>
                          <a:pt x="142" y="277"/>
                        </a:lnTo>
                        <a:lnTo>
                          <a:pt x="154" y="285"/>
                        </a:lnTo>
                        <a:lnTo>
                          <a:pt x="142" y="289"/>
                        </a:lnTo>
                        <a:lnTo>
                          <a:pt x="130" y="285"/>
                        </a:lnTo>
                        <a:lnTo>
                          <a:pt x="118" y="273"/>
                        </a:lnTo>
                        <a:lnTo>
                          <a:pt x="118" y="264"/>
                        </a:lnTo>
                        <a:lnTo>
                          <a:pt x="113" y="260"/>
                        </a:lnTo>
                        <a:lnTo>
                          <a:pt x="109" y="248"/>
                        </a:lnTo>
                        <a:lnTo>
                          <a:pt x="113" y="236"/>
                        </a:lnTo>
                        <a:lnTo>
                          <a:pt x="109" y="236"/>
                        </a:lnTo>
                        <a:lnTo>
                          <a:pt x="105" y="224"/>
                        </a:lnTo>
                        <a:lnTo>
                          <a:pt x="105" y="224"/>
                        </a:lnTo>
                        <a:lnTo>
                          <a:pt x="101" y="212"/>
                        </a:lnTo>
                        <a:lnTo>
                          <a:pt x="97" y="212"/>
                        </a:lnTo>
                        <a:lnTo>
                          <a:pt x="101" y="199"/>
                        </a:lnTo>
                        <a:lnTo>
                          <a:pt x="109" y="187"/>
                        </a:lnTo>
                        <a:lnTo>
                          <a:pt x="105" y="175"/>
                        </a:lnTo>
                        <a:lnTo>
                          <a:pt x="113" y="163"/>
                        </a:lnTo>
                        <a:lnTo>
                          <a:pt x="126" y="155"/>
                        </a:lnTo>
                        <a:lnTo>
                          <a:pt x="138" y="159"/>
                        </a:lnTo>
                        <a:lnTo>
                          <a:pt x="138" y="155"/>
                        </a:lnTo>
                        <a:lnTo>
                          <a:pt x="150" y="142"/>
                        </a:lnTo>
                        <a:lnTo>
                          <a:pt x="146" y="142"/>
                        </a:lnTo>
                        <a:lnTo>
                          <a:pt x="150" y="130"/>
                        </a:lnTo>
                        <a:lnTo>
                          <a:pt x="154" y="126"/>
                        </a:lnTo>
                        <a:lnTo>
                          <a:pt x="158" y="114"/>
                        </a:lnTo>
                        <a:lnTo>
                          <a:pt x="162" y="110"/>
                        </a:lnTo>
                        <a:lnTo>
                          <a:pt x="162" y="110"/>
                        </a:lnTo>
                        <a:lnTo>
                          <a:pt x="162" y="106"/>
                        </a:lnTo>
                        <a:lnTo>
                          <a:pt x="162" y="102"/>
                        </a:lnTo>
                        <a:lnTo>
                          <a:pt x="166" y="98"/>
                        </a:lnTo>
                        <a:lnTo>
                          <a:pt x="166" y="98"/>
                        </a:lnTo>
                        <a:lnTo>
                          <a:pt x="166" y="89"/>
                        </a:lnTo>
                        <a:lnTo>
                          <a:pt x="162" y="94"/>
                        </a:lnTo>
                        <a:lnTo>
                          <a:pt x="158" y="89"/>
                        </a:lnTo>
                        <a:lnTo>
                          <a:pt x="150" y="77"/>
                        </a:lnTo>
                        <a:lnTo>
                          <a:pt x="146" y="65"/>
                        </a:lnTo>
                        <a:lnTo>
                          <a:pt x="142" y="53"/>
                        </a:lnTo>
                        <a:lnTo>
                          <a:pt x="146" y="41"/>
                        </a:lnTo>
                        <a:lnTo>
                          <a:pt x="146" y="28"/>
                        </a:lnTo>
                        <a:lnTo>
                          <a:pt x="154" y="20"/>
                        </a:lnTo>
                        <a:lnTo>
                          <a:pt x="154" y="12"/>
                        </a:lnTo>
                        <a:lnTo>
                          <a:pt x="142" y="8"/>
                        </a:lnTo>
                        <a:lnTo>
                          <a:pt x="138" y="16"/>
                        </a:lnTo>
                        <a:lnTo>
                          <a:pt x="126" y="20"/>
                        </a:lnTo>
                        <a:lnTo>
                          <a:pt x="113" y="20"/>
                        </a:lnTo>
                        <a:lnTo>
                          <a:pt x="113" y="28"/>
                        </a:lnTo>
                        <a:lnTo>
                          <a:pt x="113" y="28"/>
                        </a:lnTo>
                        <a:lnTo>
                          <a:pt x="109" y="16"/>
                        </a:lnTo>
                        <a:lnTo>
                          <a:pt x="101" y="8"/>
                        </a:lnTo>
                        <a:lnTo>
                          <a:pt x="97" y="8"/>
                        </a:lnTo>
                        <a:lnTo>
                          <a:pt x="85" y="0"/>
                        </a:lnTo>
                        <a:lnTo>
                          <a:pt x="73" y="0"/>
                        </a:lnTo>
                        <a:lnTo>
                          <a:pt x="69" y="4"/>
                        </a:lnTo>
                        <a:lnTo>
                          <a:pt x="57" y="4"/>
                        </a:lnTo>
                        <a:lnTo>
                          <a:pt x="48" y="4"/>
                        </a:lnTo>
                        <a:lnTo>
                          <a:pt x="48" y="8"/>
                        </a:lnTo>
                        <a:lnTo>
                          <a:pt x="48" y="20"/>
                        </a:lnTo>
                        <a:lnTo>
                          <a:pt x="44" y="24"/>
                        </a:lnTo>
                        <a:lnTo>
                          <a:pt x="44" y="33"/>
                        </a:lnTo>
                        <a:lnTo>
                          <a:pt x="40" y="45"/>
                        </a:lnTo>
                        <a:lnTo>
                          <a:pt x="40" y="57"/>
                        </a:lnTo>
                        <a:lnTo>
                          <a:pt x="40" y="81"/>
                        </a:lnTo>
                        <a:lnTo>
                          <a:pt x="40" y="94"/>
                        </a:lnTo>
                        <a:lnTo>
                          <a:pt x="36" y="106"/>
                        </a:lnTo>
                        <a:lnTo>
                          <a:pt x="36" y="106"/>
                        </a:lnTo>
                        <a:lnTo>
                          <a:pt x="36" y="118"/>
                        </a:lnTo>
                        <a:lnTo>
                          <a:pt x="32" y="130"/>
                        </a:lnTo>
                        <a:lnTo>
                          <a:pt x="32" y="138"/>
                        </a:lnTo>
                        <a:lnTo>
                          <a:pt x="40" y="146"/>
                        </a:lnTo>
                        <a:lnTo>
                          <a:pt x="36" y="155"/>
                        </a:lnTo>
                        <a:lnTo>
                          <a:pt x="32" y="159"/>
                        </a:lnTo>
                        <a:lnTo>
                          <a:pt x="28" y="159"/>
                        </a:lnTo>
                        <a:lnTo>
                          <a:pt x="24" y="159"/>
                        </a:lnTo>
                        <a:lnTo>
                          <a:pt x="12" y="151"/>
                        </a:lnTo>
                        <a:lnTo>
                          <a:pt x="8" y="14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0" name="Freeform 850">
                    <a:extLst>
                      <a:ext uri="{FF2B5EF4-FFF2-40B4-BE49-F238E27FC236}">
                        <a16:creationId xmlns:a16="http://schemas.microsoft.com/office/drawing/2014/main" id="{F2C1C6AD-3AB9-42BA-8273-6146BA0DE410}"/>
                      </a:ext>
                    </a:extLst>
                  </p:cNvPr>
                  <p:cNvSpPr>
                    <a:spLocks/>
                  </p:cNvSpPr>
                  <p:nvPr/>
                </p:nvSpPr>
                <p:spPr bwMode="gray">
                  <a:xfrm>
                    <a:off x="17905" y="10133"/>
                    <a:ext cx="20" cy="12"/>
                  </a:xfrm>
                  <a:custGeom>
                    <a:avLst/>
                    <a:gdLst>
                      <a:gd name="T0" fmla="*/ 0 w 20"/>
                      <a:gd name="T1" fmla="*/ 8 h 12"/>
                      <a:gd name="T2" fmla="*/ 12 w 20"/>
                      <a:gd name="T3" fmla="*/ 8 h 12"/>
                      <a:gd name="T4" fmla="*/ 20 w 20"/>
                      <a:gd name="T5" fmla="*/ 12 h 12"/>
                      <a:gd name="T6" fmla="*/ 20 w 20"/>
                      <a:gd name="T7" fmla="*/ 4 h 12"/>
                      <a:gd name="T8" fmla="*/ 12 w 20"/>
                      <a:gd name="T9" fmla="*/ 0 h 12"/>
                      <a:gd name="T10" fmla="*/ 0 w 20"/>
                      <a:gd name="T11" fmla="*/ 8 h 12"/>
                    </a:gdLst>
                    <a:ahLst/>
                    <a:cxnLst>
                      <a:cxn ang="0">
                        <a:pos x="T0" y="T1"/>
                      </a:cxn>
                      <a:cxn ang="0">
                        <a:pos x="T2" y="T3"/>
                      </a:cxn>
                      <a:cxn ang="0">
                        <a:pos x="T4" y="T5"/>
                      </a:cxn>
                      <a:cxn ang="0">
                        <a:pos x="T6" y="T7"/>
                      </a:cxn>
                      <a:cxn ang="0">
                        <a:pos x="T8" y="T9"/>
                      </a:cxn>
                      <a:cxn ang="0">
                        <a:pos x="T10" y="T11"/>
                      </a:cxn>
                    </a:cxnLst>
                    <a:rect l="0" t="0" r="r" b="b"/>
                    <a:pathLst>
                      <a:path w="20" h="12">
                        <a:moveTo>
                          <a:pt x="0" y="8"/>
                        </a:moveTo>
                        <a:lnTo>
                          <a:pt x="12" y="8"/>
                        </a:lnTo>
                        <a:lnTo>
                          <a:pt x="20" y="12"/>
                        </a:lnTo>
                        <a:lnTo>
                          <a:pt x="20" y="4"/>
                        </a:lnTo>
                        <a:lnTo>
                          <a:pt x="12"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1" name="Freeform 851">
                    <a:extLst>
                      <a:ext uri="{FF2B5EF4-FFF2-40B4-BE49-F238E27FC236}">
                        <a16:creationId xmlns:a16="http://schemas.microsoft.com/office/drawing/2014/main" id="{589E7E04-3E0B-49D7-A952-BA7721B45E4E}"/>
                      </a:ext>
                    </a:extLst>
                  </p:cNvPr>
                  <p:cNvSpPr>
                    <a:spLocks/>
                  </p:cNvSpPr>
                  <p:nvPr/>
                </p:nvSpPr>
                <p:spPr bwMode="gray">
                  <a:xfrm>
                    <a:off x="17868" y="9677"/>
                    <a:ext cx="73" cy="82"/>
                  </a:xfrm>
                  <a:custGeom>
                    <a:avLst/>
                    <a:gdLst>
                      <a:gd name="T0" fmla="*/ 65 w 73"/>
                      <a:gd name="T1" fmla="*/ 78 h 82"/>
                      <a:gd name="T2" fmla="*/ 69 w 73"/>
                      <a:gd name="T3" fmla="*/ 65 h 82"/>
                      <a:gd name="T4" fmla="*/ 73 w 73"/>
                      <a:gd name="T5" fmla="*/ 53 h 82"/>
                      <a:gd name="T6" fmla="*/ 73 w 73"/>
                      <a:gd name="T7" fmla="*/ 49 h 82"/>
                      <a:gd name="T8" fmla="*/ 73 w 73"/>
                      <a:gd name="T9" fmla="*/ 37 h 82"/>
                      <a:gd name="T10" fmla="*/ 69 w 73"/>
                      <a:gd name="T11" fmla="*/ 25 h 82"/>
                      <a:gd name="T12" fmla="*/ 65 w 73"/>
                      <a:gd name="T13" fmla="*/ 17 h 82"/>
                      <a:gd name="T14" fmla="*/ 61 w 73"/>
                      <a:gd name="T15" fmla="*/ 12 h 82"/>
                      <a:gd name="T16" fmla="*/ 49 w 73"/>
                      <a:gd name="T17" fmla="*/ 8 h 82"/>
                      <a:gd name="T18" fmla="*/ 37 w 73"/>
                      <a:gd name="T19" fmla="*/ 4 h 82"/>
                      <a:gd name="T20" fmla="*/ 25 w 73"/>
                      <a:gd name="T21" fmla="*/ 4 h 82"/>
                      <a:gd name="T22" fmla="*/ 12 w 73"/>
                      <a:gd name="T23" fmla="*/ 0 h 82"/>
                      <a:gd name="T24" fmla="*/ 0 w 73"/>
                      <a:gd name="T25" fmla="*/ 4 h 82"/>
                      <a:gd name="T26" fmla="*/ 8 w 73"/>
                      <a:gd name="T27" fmla="*/ 8 h 82"/>
                      <a:gd name="T28" fmla="*/ 16 w 73"/>
                      <a:gd name="T29" fmla="*/ 21 h 82"/>
                      <a:gd name="T30" fmla="*/ 25 w 73"/>
                      <a:gd name="T31" fmla="*/ 25 h 82"/>
                      <a:gd name="T32" fmla="*/ 29 w 73"/>
                      <a:gd name="T33" fmla="*/ 33 h 82"/>
                      <a:gd name="T34" fmla="*/ 29 w 73"/>
                      <a:gd name="T35" fmla="*/ 37 h 82"/>
                      <a:gd name="T36" fmla="*/ 29 w 73"/>
                      <a:gd name="T37" fmla="*/ 37 h 82"/>
                      <a:gd name="T38" fmla="*/ 29 w 73"/>
                      <a:gd name="T39" fmla="*/ 41 h 82"/>
                      <a:gd name="T40" fmla="*/ 29 w 73"/>
                      <a:gd name="T41" fmla="*/ 49 h 82"/>
                      <a:gd name="T42" fmla="*/ 33 w 73"/>
                      <a:gd name="T43" fmla="*/ 49 h 82"/>
                      <a:gd name="T44" fmla="*/ 37 w 73"/>
                      <a:gd name="T45" fmla="*/ 61 h 82"/>
                      <a:gd name="T46" fmla="*/ 37 w 73"/>
                      <a:gd name="T47" fmla="*/ 65 h 82"/>
                      <a:gd name="T48" fmla="*/ 49 w 73"/>
                      <a:gd name="T49" fmla="*/ 78 h 82"/>
                      <a:gd name="T50" fmla="*/ 57 w 73"/>
                      <a:gd name="T51" fmla="*/ 82 h 82"/>
                      <a:gd name="T52" fmla="*/ 61 w 73"/>
                      <a:gd name="T53" fmla="*/ 74 h 82"/>
                      <a:gd name="T54" fmla="*/ 65 w 73"/>
                      <a:gd name="T55"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82">
                        <a:moveTo>
                          <a:pt x="65" y="78"/>
                        </a:moveTo>
                        <a:lnTo>
                          <a:pt x="69" y="65"/>
                        </a:lnTo>
                        <a:lnTo>
                          <a:pt x="73" y="53"/>
                        </a:lnTo>
                        <a:lnTo>
                          <a:pt x="73" y="49"/>
                        </a:lnTo>
                        <a:lnTo>
                          <a:pt x="73" y="37"/>
                        </a:lnTo>
                        <a:lnTo>
                          <a:pt x="69" y="25"/>
                        </a:lnTo>
                        <a:lnTo>
                          <a:pt x="65" y="17"/>
                        </a:lnTo>
                        <a:lnTo>
                          <a:pt x="61" y="12"/>
                        </a:lnTo>
                        <a:lnTo>
                          <a:pt x="49" y="8"/>
                        </a:lnTo>
                        <a:lnTo>
                          <a:pt x="37" y="4"/>
                        </a:lnTo>
                        <a:lnTo>
                          <a:pt x="25" y="4"/>
                        </a:lnTo>
                        <a:lnTo>
                          <a:pt x="12" y="0"/>
                        </a:lnTo>
                        <a:lnTo>
                          <a:pt x="0" y="4"/>
                        </a:lnTo>
                        <a:lnTo>
                          <a:pt x="8" y="8"/>
                        </a:lnTo>
                        <a:lnTo>
                          <a:pt x="16" y="21"/>
                        </a:lnTo>
                        <a:lnTo>
                          <a:pt x="25" y="25"/>
                        </a:lnTo>
                        <a:lnTo>
                          <a:pt x="29" y="33"/>
                        </a:lnTo>
                        <a:lnTo>
                          <a:pt x="29" y="37"/>
                        </a:lnTo>
                        <a:lnTo>
                          <a:pt x="29" y="37"/>
                        </a:lnTo>
                        <a:lnTo>
                          <a:pt x="29" y="41"/>
                        </a:lnTo>
                        <a:lnTo>
                          <a:pt x="29" y="49"/>
                        </a:lnTo>
                        <a:lnTo>
                          <a:pt x="33" y="49"/>
                        </a:lnTo>
                        <a:lnTo>
                          <a:pt x="37" y="61"/>
                        </a:lnTo>
                        <a:lnTo>
                          <a:pt x="37" y="65"/>
                        </a:lnTo>
                        <a:lnTo>
                          <a:pt x="49" y="78"/>
                        </a:lnTo>
                        <a:lnTo>
                          <a:pt x="57" y="82"/>
                        </a:lnTo>
                        <a:lnTo>
                          <a:pt x="61" y="74"/>
                        </a:lnTo>
                        <a:lnTo>
                          <a:pt x="65" y="7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2" name="Freeform 852">
                    <a:extLst>
                      <a:ext uri="{FF2B5EF4-FFF2-40B4-BE49-F238E27FC236}">
                        <a16:creationId xmlns:a16="http://schemas.microsoft.com/office/drawing/2014/main" id="{FCFEE020-C04D-43E6-ACF6-FEECAC63840E}"/>
                      </a:ext>
                    </a:extLst>
                  </p:cNvPr>
                  <p:cNvSpPr>
                    <a:spLocks/>
                  </p:cNvSpPr>
                  <p:nvPr/>
                </p:nvSpPr>
                <p:spPr bwMode="gray">
                  <a:xfrm>
                    <a:off x="17840" y="10178"/>
                    <a:ext cx="24" cy="16"/>
                  </a:xfrm>
                  <a:custGeom>
                    <a:avLst/>
                    <a:gdLst>
                      <a:gd name="T0" fmla="*/ 8 w 24"/>
                      <a:gd name="T1" fmla="*/ 12 h 16"/>
                      <a:gd name="T2" fmla="*/ 12 w 24"/>
                      <a:gd name="T3" fmla="*/ 8 h 16"/>
                      <a:gd name="T4" fmla="*/ 24 w 24"/>
                      <a:gd name="T5" fmla="*/ 12 h 16"/>
                      <a:gd name="T6" fmla="*/ 20 w 24"/>
                      <a:gd name="T7" fmla="*/ 0 h 16"/>
                      <a:gd name="T8" fmla="*/ 8 w 24"/>
                      <a:gd name="T9" fmla="*/ 4 h 16"/>
                      <a:gd name="T10" fmla="*/ 0 w 24"/>
                      <a:gd name="T11" fmla="*/ 16 h 16"/>
                      <a:gd name="T12" fmla="*/ 8 w 24"/>
                      <a:gd name="T13" fmla="*/ 12 h 16"/>
                      <a:gd name="T14" fmla="*/ 8 w 24"/>
                      <a:gd name="T15" fmla="*/ 1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6">
                        <a:moveTo>
                          <a:pt x="8" y="12"/>
                        </a:moveTo>
                        <a:lnTo>
                          <a:pt x="12" y="8"/>
                        </a:lnTo>
                        <a:lnTo>
                          <a:pt x="24" y="12"/>
                        </a:lnTo>
                        <a:lnTo>
                          <a:pt x="20" y="0"/>
                        </a:lnTo>
                        <a:lnTo>
                          <a:pt x="8" y="4"/>
                        </a:lnTo>
                        <a:lnTo>
                          <a:pt x="0" y="16"/>
                        </a:lnTo>
                        <a:lnTo>
                          <a:pt x="8" y="12"/>
                        </a:lnTo>
                        <a:lnTo>
                          <a:pt x="8"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3" name="Freeform 853">
                    <a:extLst>
                      <a:ext uri="{FF2B5EF4-FFF2-40B4-BE49-F238E27FC236}">
                        <a16:creationId xmlns:a16="http://schemas.microsoft.com/office/drawing/2014/main" id="{59A222EE-6785-493F-A5EB-2F9C70F9B204}"/>
                      </a:ext>
                    </a:extLst>
                  </p:cNvPr>
                  <p:cNvSpPr>
                    <a:spLocks/>
                  </p:cNvSpPr>
                  <p:nvPr/>
                </p:nvSpPr>
                <p:spPr bwMode="gray">
                  <a:xfrm>
                    <a:off x="17962" y="10092"/>
                    <a:ext cx="20" cy="21"/>
                  </a:xfrm>
                  <a:custGeom>
                    <a:avLst/>
                    <a:gdLst>
                      <a:gd name="T0" fmla="*/ 8 w 20"/>
                      <a:gd name="T1" fmla="*/ 21 h 21"/>
                      <a:gd name="T2" fmla="*/ 20 w 20"/>
                      <a:gd name="T3" fmla="*/ 17 h 21"/>
                      <a:gd name="T4" fmla="*/ 20 w 20"/>
                      <a:gd name="T5" fmla="*/ 17 h 21"/>
                      <a:gd name="T6" fmla="*/ 20 w 20"/>
                      <a:gd name="T7" fmla="*/ 4 h 21"/>
                      <a:gd name="T8" fmla="*/ 8 w 20"/>
                      <a:gd name="T9" fmla="*/ 0 h 21"/>
                      <a:gd name="T10" fmla="*/ 0 w 20"/>
                      <a:gd name="T11" fmla="*/ 12 h 21"/>
                      <a:gd name="T12" fmla="*/ 8 w 20"/>
                      <a:gd name="T13" fmla="*/ 21 h 21"/>
                      <a:gd name="T14" fmla="*/ 8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8" y="21"/>
                        </a:moveTo>
                        <a:lnTo>
                          <a:pt x="20" y="17"/>
                        </a:lnTo>
                        <a:lnTo>
                          <a:pt x="20" y="17"/>
                        </a:lnTo>
                        <a:lnTo>
                          <a:pt x="20" y="4"/>
                        </a:lnTo>
                        <a:lnTo>
                          <a:pt x="8" y="0"/>
                        </a:lnTo>
                        <a:lnTo>
                          <a:pt x="0" y="12"/>
                        </a:lnTo>
                        <a:lnTo>
                          <a:pt x="8" y="21"/>
                        </a:lnTo>
                        <a:lnTo>
                          <a:pt x="8"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4" name="Freeform 854">
                    <a:extLst>
                      <a:ext uri="{FF2B5EF4-FFF2-40B4-BE49-F238E27FC236}">
                        <a16:creationId xmlns:a16="http://schemas.microsoft.com/office/drawing/2014/main" id="{32895BC0-0776-481F-80FD-94C4D489AC7F}"/>
                      </a:ext>
                    </a:extLst>
                  </p:cNvPr>
                  <p:cNvSpPr>
                    <a:spLocks/>
                  </p:cNvSpPr>
                  <p:nvPr/>
                </p:nvSpPr>
                <p:spPr bwMode="gray">
                  <a:xfrm>
                    <a:off x="18185" y="9868"/>
                    <a:ext cx="9" cy="25"/>
                  </a:xfrm>
                  <a:custGeom>
                    <a:avLst/>
                    <a:gdLst>
                      <a:gd name="T0" fmla="*/ 0 w 9"/>
                      <a:gd name="T1" fmla="*/ 13 h 25"/>
                      <a:gd name="T2" fmla="*/ 0 w 9"/>
                      <a:gd name="T3" fmla="*/ 25 h 25"/>
                      <a:gd name="T4" fmla="*/ 9 w 9"/>
                      <a:gd name="T5" fmla="*/ 25 h 25"/>
                      <a:gd name="T6" fmla="*/ 9 w 9"/>
                      <a:gd name="T7" fmla="*/ 13 h 25"/>
                      <a:gd name="T8" fmla="*/ 9 w 9"/>
                      <a:gd name="T9" fmla="*/ 0 h 25"/>
                      <a:gd name="T10" fmla="*/ 0 w 9"/>
                      <a:gd name="T11" fmla="*/ 13 h 25"/>
                    </a:gdLst>
                    <a:ahLst/>
                    <a:cxnLst>
                      <a:cxn ang="0">
                        <a:pos x="T0" y="T1"/>
                      </a:cxn>
                      <a:cxn ang="0">
                        <a:pos x="T2" y="T3"/>
                      </a:cxn>
                      <a:cxn ang="0">
                        <a:pos x="T4" y="T5"/>
                      </a:cxn>
                      <a:cxn ang="0">
                        <a:pos x="T6" y="T7"/>
                      </a:cxn>
                      <a:cxn ang="0">
                        <a:pos x="T8" y="T9"/>
                      </a:cxn>
                      <a:cxn ang="0">
                        <a:pos x="T10" y="T11"/>
                      </a:cxn>
                    </a:cxnLst>
                    <a:rect l="0" t="0" r="r" b="b"/>
                    <a:pathLst>
                      <a:path w="9" h="25">
                        <a:moveTo>
                          <a:pt x="0" y="13"/>
                        </a:moveTo>
                        <a:lnTo>
                          <a:pt x="0" y="25"/>
                        </a:lnTo>
                        <a:lnTo>
                          <a:pt x="9" y="25"/>
                        </a:lnTo>
                        <a:lnTo>
                          <a:pt x="9" y="13"/>
                        </a:lnTo>
                        <a:lnTo>
                          <a:pt x="9" y="0"/>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5" name="Freeform 855">
                    <a:extLst>
                      <a:ext uri="{FF2B5EF4-FFF2-40B4-BE49-F238E27FC236}">
                        <a16:creationId xmlns:a16="http://schemas.microsoft.com/office/drawing/2014/main" id="{8BC02139-A964-490E-9FE0-99F4512125AE}"/>
                      </a:ext>
                    </a:extLst>
                  </p:cNvPr>
                  <p:cNvSpPr>
                    <a:spLocks/>
                  </p:cNvSpPr>
                  <p:nvPr/>
                </p:nvSpPr>
                <p:spPr bwMode="gray">
                  <a:xfrm>
                    <a:off x="17848" y="9755"/>
                    <a:ext cx="20" cy="16"/>
                  </a:xfrm>
                  <a:custGeom>
                    <a:avLst/>
                    <a:gdLst>
                      <a:gd name="T0" fmla="*/ 20 w 20"/>
                      <a:gd name="T1" fmla="*/ 16 h 16"/>
                      <a:gd name="T2" fmla="*/ 16 w 20"/>
                      <a:gd name="T3" fmla="*/ 4 h 16"/>
                      <a:gd name="T4" fmla="*/ 4 w 20"/>
                      <a:gd name="T5" fmla="*/ 4 h 16"/>
                      <a:gd name="T6" fmla="*/ 0 w 20"/>
                      <a:gd name="T7" fmla="*/ 0 h 16"/>
                      <a:gd name="T8" fmla="*/ 0 w 20"/>
                      <a:gd name="T9" fmla="*/ 12 h 16"/>
                      <a:gd name="T10" fmla="*/ 0 w 20"/>
                      <a:gd name="T11" fmla="*/ 16 h 16"/>
                      <a:gd name="T12" fmla="*/ 8 w 20"/>
                      <a:gd name="T13" fmla="*/ 16 h 16"/>
                      <a:gd name="T14" fmla="*/ 20 w 20"/>
                      <a:gd name="T15" fmla="*/ 16 h 16"/>
                      <a:gd name="T16" fmla="*/ 20 w 20"/>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6">
                        <a:moveTo>
                          <a:pt x="20" y="16"/>
                        </a:moveTo>
                        <a:lnTo>
                          <a:pt x="16" y="4"/>
                        </a:lnTo>
                        <a:lnTo>
                          <a:pt x="4" y="4"/>
                        </a:lnTo>
                        <a:lnTo>
                          <a:pt x="0" y="0"/>
                        </a:lnTo>
                        <a:lnTo>
                          <a:pt x="0" y="12"/>
                        </a:lnTo>
                        <a:lnTo>
                          <a:pt x="0" y="16"/>
                        </a:lnTo>
                        <a:lnTo>
                          <a:pt x="8" y="16"/>
                        </a:lnTo>
                        <a:lnTo>
                          <a:pt x="20" y="16"/>
                        </a:lnTo>
                        <a:lnTo>
                          <a:pt x="20"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6" name="Freeform 856">
                    <a:extLst>
                      <a:ext uri="{FF2B5EF4-FFF2-40B4-BE49-F238E27FC236}">
                        <a16:creationId xmlns:a16="http://schemas.microsoft.com/office/drawing/2014/main" id="{99DF6D01-7952-4A02-B09F-CD287B8AD135}"/>
                      </a:ext>
                    </a:extLst>
                  </p:cNvPr>
                  <p:cNvSpPr>
                    <a:spLocks/>
                  </p:cNvSpPr>
                  <p:nvPr/>
                </p:nvSpPr>
                <p:spPr bwMode="gray">
                  <a:xfrm>
                    <a:off x="18035" y="9706"/>
                    <a:ext cx="20" cy="24"/>
                  </a:xfrm>
                  <a:custGeom>
                    <a:avLst/>
                    <a:gdLst>
                      <a:gd name="T0" fmla="*/ 0 w 20"/>
                      <a:gd name="T1" fmla="*/ 0 h 24"/>
                      <a:gd name="T2" fmla="*/ 4 w 20"/>
                      <a:gd name="T3" fmla="*/ 12 h 24"/>
                      <a:gd name="T4" fmla="*/ 16 w 20"/>
                      <a:gd name="T5" fmla="*/ 20 h 24"/>
                      <a:gd name="T6" fmla="*/ 20 w 20"/>
                      <a:gd name="T7" fmla="*/ 24 h 24"/>
                      <a:gd name="T8" fmla="*/ 12 w 20"/>
                      <a:gd name="T9" fmla="*/ 12 h 24"/>
                      <a:gd name="T10" fmla="*/ 0 w 20"/>
                      <a:gd name="T11" fmla="*/ 0 h 24"/>
                    </a:gdLst>
                    <a:ahLst/>
                    <a:cxnLst>
                      <a:cxn ang="0">
                        <a:pos x="T0" y="T1"/>
                      </a:cxn>
                      <a:cxn ang="0">
                        <a:pos x="T2" y="T3"/>
                      </a:cxn>
                      <a:cxn ang="0">
                        <a:pos x="T4" y="T5"/>
                      </a:cxn>
                      <a:cxn ang="0">
                        <a:pos x="T6" y="T7"/>
                      </a:cxn>
                      <a:cxn ang="0">
                        <a:pos x="T8" y="T9"/>
                      </a:cxn>
                      <a:cxn ang="0">
                        <a:pos x="T10" y="T11"/>
                      </a:cxn>
                    </a:cxnLst>
                    <a:rect l="0" t="0" r="r" b="b"/>
                    <a:pathLst>
                      <a:path w="20" h="24">
                        <a:moveTo>
                          <a:pt x="0" y="0"/>
                        </a:moveTo>
                        <a:lnTo>
                          <a:pt x="4" y="12"/>
                        </a:lnTo>
                        <a:lnTo>
                          <a:pt x="16" y="20"/>
                        </a:lnTo>
                        <a:lnTo>
                          <a:pt x="20" y="24"/>
                        </a:lnTo>
                        <a:lnTo>
                          <a:pt x="12" y="12"/>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7" name="Freeform 857">
                    <a:extLst>
                      <a:ext uri="{FF2B5EF4-FFF2-40B4-BE49-F238E27FC236}">
                        <a16:creationId xmlns:a16="http://schemas.microsoft.com/office/drawing/2014/main" id="{1B6FC01D-75D1-4674-A7CD-FD90DB176727}"/>
                      </a:ext>
                    </a:extLst>
                  </p:cNvPr>
                  <p:cNvSpPr>
                    <a:spLocks/>
                  </p:cNvSpPr>
                  <p:nvPr/>
                </p:nvSpPr>
                <p:spPr bwMode="gray">
                  <a:xfrm>
                    <a:off x="18043" y="9742"/>
                    <a:ext cx="49" cy="41"/>
                  </a:xfrm>
                  <a:custGeom>
                    <a:avLst/>
                    <a:gdLst>
                      <a:gd name="T0" fmla="*/ 16 w 49"/>
                      <a:gd name="T1" fmla="*/ 0 h 41"/>
                      <a:gd name="T2" fmla="*/ 8 w 49"/>
                      <a:gd name="T3" fmla="*/ 0 h 41"/>
                      <a:gd name="T4" fmla="*/ 4 w 49"/>
                      <a:gd name="T5" fmla="*/ 0 h 41"/>
                      <a:gd name="T6" fmla="*/ 4 w 49"/>
                      <a:gd name="T7" fmla="*/ 4 h 41"/>
                      <a:gd name="T8" fmla="*/ 4 w 49"/>
                      <a:gd name="T9" fmla="*/ 17 h 41"/>
                      <a:gd name="T10" fmla="*/ 0 w 49"/>
                      <a:gd name="T11" fmla="*/ 29 h 41"/>
                      <a:gd name="T12" fmla="*/ 4 w 49"/>
                      <a:gd name="T13" fmla="*/ 29 h 41"/>
                      <a:gd name="T14" fmla="*/ 12 w 49"/>
                      <a:gd name="T15" fmla="*/ 17 h 41"/>
                      <a:gd name="T16" fmla="*/ 20 w 49"/>
                      <a:gd name="T17" fmla="*/ 17 h 41"/>
                      <a:gd name="T18" fmla="*/ 29 w 49"/>
                      <a:gd name="T19" fmla="*/ 25 h 41"/>
                      <a:gd name="T20" fmla="*/ 29 w 49"/>
                      <a:gd name="T21" fmla="*/ 29 h 41"/>
                      <a:gd name="T22" fmla="*/ 33 w 49"/>
                      <a:gd name="T23" fmla="*/ 33 h 41"/>
                      <a:gd name="T24" fmla="*/ 45 w 49"/>
                      <a:gd name="T25" fmla="*/ 41 h 41"/>
                      <a:gd name="T26" fmla="*/ 49 w 49"/>
                      <a:gd name="T27" fmla="*/ 29 h 41"/>
                      <a:gd name="T28" fmla="*/ 49 w 49"/>
                      <a:gd name="T29" fmla="*/ 29 h 41"/>
                      <a:gd name="T30" fmla="*/ 49 w 49"/>
                      <a:gd name="T31" fmla="*/ 25 h 41"/>
                      <a:gd name="T32" fmla="*/ 37 w 49"/>
                      <a:gd name="T33" fmla="*/ 17 h 41"/>
                      <a:gd name="T34" fmla="*/ 29 w 49"/>
                      <a:gd name="T35" fmla="*/ 9 h 41"/>
                      <a:gd name="T36" fmla="*/ 16 w 49"/>
                      <a:gd name="T3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1">
                        <a:moveTo>
                          <a:pt x="16" y="0"/>
                        </a:moveTo>
                        <a:lnTo>
                          <a:pt x="8" y="0"/>
                        </a:lnTo>
                        <a:lnTo>
                          <a:pt x="4" y="0"/>
                        </a:lnTo>
                        <a:lnTo>
                          <a:pt x="4" y="4"/>
                        </a:lnTo>
                        <a:lnTo>
                          <a:pt x="4" y="17"/>
                        </a:lnTo>
                        <a:lnTo>
                          <a:pt x="0" y="29"/>
                        </a:lnTo>
                        <a:lnTo>
                          <a:pt x="4" y="29"/>
                        </a:lnTo>
                        <a:lnTo>
                          <a:pt x="12" y="17"/>
                        </a:lnTo>
                        <a:lnTo>
                          <a:pt x="20" y="17"/>
                        </a:lnTo>
                        <a:lnTo>
                          <a:pt x="29" y="25"/>
                        </a:lnTo>
                        <a:lnTo>
                          <a:pt x="29" y="29"/>
                        </a:lnTo>
                        <a:lnTo>
                          <a:pt x="33" y="33"/>
                        </a:lnTo>
                        <a:lnTo>
                          <a:pt x="45" y="41"/>
                        </a:lnTo>
                        <a:lnTo>
                          <a:pt x="49" y="29"/>
                        </a:lnTo>
                        <a:lnTo>
                          <a:pt x="49" y="29"/>
                        </a:lnTo>
                        <a:lnTo>
                          <a:pt x="49" y="25"/>
                        </a:lnTo>
                        <a:lnTo>
                          <a:pt x="37" y="17"/>
                        </a:lnTo>
                        <a:lnTo>
                          <a:pt x="29" y="9"/>
                        </a:lnTo>
                        <a:lnTo>
                          <a:pt x="16"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8" name="Freeform 858">
                    <a:extLst>
                      <a:ext uri="{FF2B5EF4-FFF2-40B4-BE49-F238E27FC236}">
                        <a16:creationId xmlns:a16="http://schemas.microsoft.com/office/drawing/2014/main" id="{6D2C54A6-6CEC-4D48-A223-22CEBDDA094E}"/>
                      </a:ext>
                    </a:extLst>
                  </p:cNvPr>
                  <p:cNvSpPr>
                    <a:spLocks/>
                  </p:cNvSpPr>
                  <p:nvPr/>
                </p:nvSpPr>
                <p:spPr bwMode="gray">
                  <a:xfrm>
                    <a:off x="18002" y="9856"/>
                    <a:ext cx="13" cy="12"/>
                  </a:xfrm>
                  <a:custGeom>
                    <a:avLst/>
                    <a:gdLst>
                      <a:gd name="T0" fmla="*/ 0 w 13"/>
                      <a:gd name="T1" fmla="*/ 0 h 12"/>
                      <a:gd name="T2" fmla="*/ 0 w 13"/>
                      <a:gd name="T3" fmla="*/ 12 h 12"/>
                      <a:gd name="T4" fmla="*/ 13 w 13"/>
                      <a:gd name="T5" fmla="*/ 0 h 12"/>
                      <a:gd name="T6" fmla="*/ 0 w 13"/>
                      <a:gd name="T7" fmla="*/ 0 h 12"/>
                    </a:gdLst>
                    <a:ahLst/>
                    <a:cxnLst>
                      <a:cxn ang="0">
                        <a:pos x="T0" y="T1"/>
                      </a:cxn>
                      <a:cxn ang="0">
                        <a:pos x="T2" y="T3"/>
                      </a:cxn>
                      <a:cxn ang="0">
                        <a:pos x="T4" y="T5"/>
                      </a:cxn>
                      <a:cxn ang="0">
                        <a:pos x="T6" y="T7"/>
                      </a:cxn>
                    </a:cxnLst>
                    <a:rect l="0" t="0" r="r" b="b"/>
                    <a:pathLst>
                      <a:path w="13" h="12">
                        <a:moveTo>
                          <a:pt x="0" y="0"/>
                        </a:moveTo>
                        <a:lnTo>
                          <a:pt x="0" y="12"/>
                        </a:lnTo>
                        <a:lnTo>
                          <a:pt x="13"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29" name="Freeform 859">
                    <a:extLst>
                      <a:ext uri="{FF2B5EF4-FFF2-40B4-BE49-F238E27FC236}">
                        <a16:creationId xmlns:a16="http://schemas.microsoft.com/office/drawing/2014/main" id="{78E1ED88-ED30-42B6-A684-DC6EC76707D7}"/>
                      </a:ext>
                    </a:extLst>
                  </p:cNvPr>
                  <p:cNvSpPr>
                    <a:spLocks/>
                  </p:cNvSpPr>
                  <p:nvPr/>
                </p:nvSpPr>
                <p:spPr bwMode="gray">
                  <a:xfrm>
                    <a:off x="17994" y="9832"/>
                    <a:ext cx="69" cy="118"/>
                  </a:xfrm>
                  <a:custGeom>
                    <a:avLst/>
                    <a:gdLst>
                      <a:gd name="T0" fmla="*/ 49 w 69"/>
                      <a:gd name="T1" fmla="*/ 61 h 118"/>
                      <a:gd name="T2" fmla="*/ 53 w 69"/>
                      <a:gd name="T3" fmla="*/ 49 h 118"/>
                      <a:gd name="T4" fmla="*/ 57 w 69"/>
                      <a:gd name="T5" fmla="*/ 36 h 118"/>
                      <a:gd name="T6" fmla="*/ 65 w 69"/>
                      <a:gd name="T7" fmla="*/ 28 h 118"/>
                      <a:gd name="T8" fmla="*/ 69 w 69"/>
                      <a:gd name="T9" fmla="*/ 16 h 118"/>
                      <a:gd name="T10" fmla="*/ 61 w 69"/>
                      <a:gd name="T11" fmla="*/ 4 h 118"/>
                      <a:gd name="T12" fmla="*/ 57 w 69"/>
                      <a:gd name="T13" fmla="*/ 4 h 118"/>
                      <a:gd name="T14" fmla="*/ 49 w 69"/>
                      <a:gd name="T15" fmla="*/ 0 h 118"/>
                      <a:gd name="T16" fmla="*/ 37 w 69"/>
                      <a:gd name="T17" fmla="*/ 4 h 118"/>
                      <a:gd name="T18" fmla="*/ 33 w 69"/>
                      <a:gd name="T19" fmla="*/ 8 h 118"/>
                      <a:gd name="T20" fmla="*/ 37 w 69"/>
                      <a:gd name="T21" fmla="*/ 16 h 118"/>
                      <a:gd name="T22" fmla="*/ 25 w 69"/>
                      <a:gd name="T23" fmla="*/ 28 h 118"/>
                      <a:gd name="T24" fmla="*/ 25 w 69"/>
                      <a:gd name="T25" fmla="*/ 49 h 118"/>
                      <a:gd name="T26" fmla="*/ 21 w 69"/>
                      <a:gd name="T27" fmla="*/ 61 h 118"/>
                      <a:gd name="T28" fmla="*/ 21 w 69"/>
                      <a:gd name="T29" fmla="*/ 61 h 118"/>
                      <a:gd name="T30" fmla="*/ 12 w 69"/>
                      <a:gd name="T31" fmla="*/ 65 h 118"/>
                      <a:gd name="T32" fmla="*/ 0 w 69"/>
                      <a:gd name="T33" fmla="*/ 73 h 118"/>
                      <a:gd name="T34" fmla="*/ 4 w 69"/>
                      <a:gd name="T35" fmla="*/ 85 h 118"/>
                      <a:gd name="T36" fmla="*/ 12 w 69"/>
                      <a:gd name="T37" fmla="*/ 98 h 118"/>
                      <a:gd name="T38" fmla="*/ 17 w 69"/>
                      <a:gd name="T39" fmla="*/ 102 h 118"/>
                      <a:gd name="T40" fmla="*/ 29 w 69"/>
                      <a:gd name="T41" fmla="*/ 110 h 118"/>
                      <a:gd name="T42" fmla="*/ 37 w 69"/>
                      <a:gd name="T43" fmla="*/ 118 h 118"/>
                      <a:gd name="T44" fmla="*/ 37 w 69"/>
                      <a:gd name="T45" fmla="*/ 118 h 118"/>
                      <a:gd name="T46" fmla="*/ 41 w 69"/>
                      <a:gd name="T47" fmla="*/ 118 h 118"/>
                      <a:gd name="T48" fmla="*/ 53 w 69"/>
                      <a:gd name="T49" fmla="*/ 110 h 118"/>
                      <a:gd name="T50" fmla="*/ 53 w 69"/>
                      <a:gd name="T51" fmla="*/ 98 h 118"/>
                      <a:gd name="T52" fmla="*/ 45 w 69"/>
                      <a:gd name="T53" fmla="*/ 85 h 118"/>
                      <a:gd name="T54" fmla="*/ 45 w 69"/>
                      <a:gd name="T55" fmla="*/ 73 h 118"/>
                      <a:gd name="T56" fmla="*/ 49 w 69"/>
                      <a:gd name="T57"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118">
                        <a:moveTo>
                          <a:pt x="49" y="61"/>
                        </a:moveTo>
                        <a:lnTo>
                          <a:pt x="53" y="49"/>
                        </a:lnTo>
                        <a:lnTo>
                          <a:pt x="57" y="36"/>
                        </a:lnTo>
                        <a:lnTo>
                          <a:pt x="65" y="28"/>
                        </a:lnTo>
                        <a:lnTo>
                          <a:pt x="69" y="16"/>
                        </a:lnTo>
                        <a:lnTo>
                          <a:pt x="61" y="4"/>
                        </a:lnTo>
                        <a:lnTo>
                          <a:pt x="57" y="4"/>
                        </a:lnTo>
                        <a:lnTo>
                          <a:pt x="49" y="0"/>
                        </a:lnTo>
                        <a:lnTo>
                          <a:pt x="37" y="4"/>
                        </a:lnTo>
                        <a:lnTo>
                          <a:pt x="33" y="8"/>
                        </a:lnTo>
                        <a:lnTo>
                          <a:pt x="37" y="16"/>
                        </a:lnTo>
                        <a:lnTo>
                          <a:pt x="25" y="28"/>
                        </a:lnTo>
                        <a:lnTo>
                          <a:pt x="25" y="49"/>
                        </a:lnTo>
                        <a:lnTo>
                          <a:pt x="21" y="61"/>
                        </a:lnTo>
                        <a:lnTo>
                          <a:pt x="21" y="61"/>
                        </a:lnTo>
                        <a:lnTo>
                          <a:pt x="12" y="65"/>
                        </a:lnTo>
                        <a:lnTo>
                          <a:pt x="0" y="73"/>
                        </a:lnTo>
                        <a:lnTo>
                          <a:pt x="4" y="85"/>
                        </a:lnTo>
                        <a:lnTo>
                          <a:pt x="12" y="98"/>
                        </a:lnTo>
                        <a:lnTo>
                          <a:pt x="17" y="102"/>
                        </a:lnTo>
                        <a:lnTo>
                          <a:pt x="29" y="110"/>
                        </a:lnTo>
                        <a:lnTo>
                          <a:pt x="37" y="118"/>
                        </a:lnTo>
                        <a:lnTo>
                          <a:pt x="37" y="118"/>
                        </a:lnTo>
                        <a:lnTo>
                          <a:pt x="41" y="118"/>
                        </a:lnTo>
                        <a:lnTo>
                          <a:pt x="53" y="110"/>
                        </a:lnTo>
                        <a:lnTo>
                          <a:pt x="53" y="98"/>
                        </a:lnTo>
                        <a:lnTo>
                          <a:pt x="45" y="85"/>
                        </a:lnTo>
                        <a:lnTo>
                          <a:pt x="45" y="73"/>
                        </a:lnTo>
                        <a:lnTo>
                          <a:pt x="49" y="6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0" name="Freeform 860">
                    <a:extLst>
                      <a:ext uri="{FF2B5EF4-FFF2-40B4-BE49-F238E27FC236}">
                        <a16:creationId xmlns:a16="http://schemas.microsoft.com/office/drawing/2014/main" id="{5A98BA16-E446-488E-8051-1C52D02C7A36}"/>
                      </a:ext>
                    </a:extLst>
                  </p:cNvPr>
                  <p:cNvSpPr>
                    <a:spLocks/>
                  </p:cNvSpPr>
                  <p:nvPr/>
                </p:nvSpPr>
                <p:spPr bwMode="gray">
                  <a:xfrm>
                    <a:off x="18047" y="9816"/>
                    <a:ext cx="49" cy="114"/>
                  </a:xfrm>
                  <a:custGeom>
                    <a:avLst/>
                    <a:gdLst>
                      <a:gd name="T0" fmla="*/ 37 w 49"/>
                      <a:gd name="T1" fmla="*/ 24 h 114"/>
                      <a:gd name="T2" fmla="*/ 29 w 49"/>
                      <a:gd name="T3" fmla="*/ 36 h 114"/>
                      <a:gd name="T4" fmla="*/ 25 w 49"/>
                      <a:gd name="T5" fmla="*/ 44 h 114"/>
                      <a:gd name="T6" fmla="*/ 16 w 49"/>
                      <a:gd name="T7" fmla="*/ 57 h 114"/>
                      <a:gd name="T8" fmla="*/ 12 w 49"/>
                      <a:gd name="T9" fmla="*/ 69 h 114"/>
                      <a:gd name="T10" fmla="*/ 8 w 49"/>
                      <a:gd name="T11" fmla="*/ 73 h 114"/>
                      <a:gd name="T12" fmla="*/ 8 w 49"/>
                      <a:gd name="T13" fmla="*/ 77 h 114"/>
                      <a:gd name="T14" fmla="*/ 4 w 49"/>
                      <a:gd name="T15" fmla="*/ 89 h 114"/>
                      <a:gd name="T16" fmla="*/ 4 w 49"/>
                      <a:gd name="T17" fmla="*/ 101 h 114"/>
                      <a:gd name="T18" fmla="*/ 0 w 49"/>
                      <a:gd name="T19" fmla="*/ 114 h 114"/>
                      <a:gd name="T20" fmla="*/ 12 w 49"/>
                      <a:gd name="T21" fmla="*/ 101 h 114"/>
                      <a:gd name="T22" fmla="*/ 16 w 49"/>
                      <a:gd name="T23" fmla="*/ 89 h 114"/>
                      <a:gd name="T24" fmla="*/ 20 w 49"/>
                      <a:gd name="T25" fmla="*/ 77 h 114"/>
                      <a:gd name="T26" fmla="*/ 25 w 49"/>
                      <a:gd name="T27" fmla="*/ 73 h 114"/>
                      <a:gd name="T28" fmla="*/ 37 w 49"/>
                      <a:gd name="T29" fmla="*/ 61 h 114"/>
                      <a:gd name="T30" fmla="*/ 45 w 49"/>
                      <a:gd name="T31" fmla="*/ 48 h 114"/>
                      <a:gd name="T32" fmla="*/ 45 w 49"/>
                      <a:gd name="T33" fmla="*/ 40 h 114"/>
                      <a:gd name="T34" fmla="*/ 45 w 49"/>
                      <a:gd name="T35" fmla="*/ 12 h 114"/>
                      <a:gd name="T36" fmla="*/ 49 w 49"/>
                      <a:gd name="T37" fmla="*/ 0 h 114"/>
                      <a:gd name="T38" fmla="*/ 41 w 49"/>
                      <a:gd name="T39" fmla="*/ 12 h 114"/>
                      <a:gd name="T40" fmla="*/ 37 w 49"/>
                      <a:gd name="T41"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14">
                        <a:moveTo>
                          <a:pt x="37" y="24"/>
                        </a:moveTo>
                        <a:lnTo>
                          <a:pt x="29" y="36"/>
                        </a:lnTo>
                        <a:lnTo>
                          <a:pt x="25" y="44"/>
                        </a:lnTo>
                        <a:lnTo>
                          <a:pt x="16" y="57"/>
                        </a:lnTo>
                        <a:lnTo>
                          <a:pt x="12" y="69"/>
                        </a:lnTo>
                        <a:lnTo>
                          <a:pt x="8" y="73"/>
                        </a:lnTo>
                        <a:lnTo>
                          <a:pt x="8" y="77"/>
                        </a:lnTo>
                        <a:lnTo>
                          <a:pt x="4" y="89"/>
                        </a:lnTo>
                        <a:lnTo>
                          <a:pt x="4" y="101"/>
                        </a:lnTo>
                        <a:lnTo>
                          <a:pt x="0" y="114"/>
                        </a:lnTo>
                        <a:lnTo>
                          <a:pt x="12" y="101"/>
                        </a:lnTo>
                        <a:lnTo>
                          <a:pt x="16" y="89"/>
                        </a:lnTo>
                        <a:lnTo>
                          <a:pt x="20" y="77"/>
                        </a:lnTo>
                        <a:lnTo>
                          <a:pt x="25" y="73"/>
                        </a:lnTo>
                        <a:lnTo>
                          <a:pt x="37" y="61"/>
                        </a:lnTo>
                        <a:lnTo>
                          <a:pt x="45" y="48"/>
                        </a:lnTo>
                        <a:lnTo>
                          <a:pt x="45" y="40"/>
                        </a:lnTo>
                        <a:lnTo>
                          <a:pt x="45" y="12"/>
                        </a:lnTo>
                        <a:lnTo>
                          <a:pt x="49" y="0"/>
                        </a:lnTo>
                        <a:lnTo>
                          <a:pt x="41" y="12"/>
                        </a:lnTo>
                        <a:lnTo>
                          <a:pt x="37"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1" name="Freeform 861">
                    <a:extLst>
                      <a:ext uri="{FF2B5EF4-FFF2-40B4-BE49-F238E27FC236}">
                        <a16:creationId xmlns:a16="http://schemas.microsoft.com/office/drawing/2014/main" id="{5E2FEA5A-D757-4C30-9983-D522ED326A53}"/>
                      </a:ext>
                    </a:extLst>
                  </p:cNvPr>
                  <p:cNvSpPr>
                    <a:spLocks/>
                  </p:cNvSpPr>
                  <p:nvPr/>
                </p:nvSpPr>
                <p:spPr bwMode="gray">
                  <a:xfrm>
                    <a:off x="18116" y="9803"/>
                    <a:ext cx="45" cy="90"/>
                  </a:xfrm>
                  <a:custGeom>
                    <a:avLst/>
                    <a:gdLst>
                      <a:gd name="T0" fmla="*/ 33 w 45"/>
                      <a:gd name="T1" fmla="*/ 9 h 90"/>
                      <a:gd name="T2" fmla="*/ 25 w 45"/>
                      <a:gd name="T3" fmla="*/ 9 h 90"/>
                      <a:gd name="T4" fmla="*/ 13 w 45"/>
                      <a:gd name="T5" fmla="*/ 13 h 90"/>
                      <a:gd name="T6" fmla="*/ 0 w 45"/>
                      <a:gd name="T7" fmla="*/ 0 h 90"/>
                      <a:gd name="T8" fmla="*/ 0 w 45"/>
                      <a:gd name="T9" fmla="*/ 13 h 90"/>
                      <a:gd name="T10" fmla="*/ 0 w 45"/>
                      <a:gd name="T11" fmla="*/ 29 h 90"/>
                      <a:gd name="T12" fmla="*/ 0 w 45"/>
                      <a:gd name="T13" fmla="*/ 33 h 90"/>
                      <a:gd name="T14" fmla="*/ 13 w 45"/>
                      <a:gd name="T15" fmla="*/ 29 h 90"/>
                      <a:gd name="T16" fmla="*/ 21 w 45"/>
                      <a:gd name="T17" fmla="*/ 45 h 90"/>
                      <a:gd name="T18" fmla="*/ 25 w 45"/>
                      <a:gd name="T19" fmla="*/ 49 h 90"/>
                      <a:gd name="T20" fmla="*/ 21 w 45"/>
                      <a:gd name="T21" fmla="*/ 61 h 90"/>
                      <a:gd name="T22" fmla="*/ 21 w 45"/>
                      <a:gd name="T23" fmla="*/ 70 h 90"/>
                      <a:gd name="T24" fmla="*/ 21 w 45"/>
                      <a:gd name="T25" fmla="*/ 78 h 90"/>
                      <a:gd name="T26" fmla="*/ 33 w 45"/>
                      <a:gd name="T27" fmla="*/ 90 h 90"/>
                      <a:gd name="T28" fmla="*/ 33 w 45"/>
                      <a:gd name="T29" fmla="*/ 74 h 90"/>
                      <a:gd name="T30" fmla="*/ 45 w 45"/>
                      <a:gd name="T31" fmla="*/ 74 h 90"/>
                      <a:gd name="T32" fmla="*/ 45 w 45"/>
                      <a:gd name="T33" fmla="*/ 61 h 90"/>
                      <a:gd name="T34" fmla="*/ 45 w 45"/>
                      <a:gd name="T35" fmla="*/ 53 h 90"/>
                      <a:gd name="T36" fmla="*/ 37 w 45"/>
                      <a:gd name="T37" fmla="*/ 45 h 90"/>
                      <a:gd name="T38" fmla="*/ 37 w 45"/>
                      <a:gd name="T39" fmla="*/ 21 h 90"/>
                      <a:gd name="T40" fmla="*/ 33 w 45"/>
                      <a:gd name="T41"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90">
                        <a:moveTo>
                          <a:pt x="33" y="9"/>
                        </a:moveTo>
                        <a:lnTo>
                          <a:pt x="25" y="9"/>
                        </a:lnTo>
                        <a:lnTo>
                          <a:pt x="13" y="13"/>
                        </a:lnTo>
                        <a:lnTo>
                          <a:pt x="0" y="0"/>
                        </a:lnTo>
                        <a:lnTo>
                          <a:pt x="0" y="13"/>
                        </a:lnTo>
                        <a:lnTo>
                          <a:pt x="0" y="29"/>
                        </a:lnTo>
                        <a:lnTo>
                          <a:pt x="0" y="33"/>
                        </a:lnTo>
                        <a:lnTo>
                          <a:pt x="13" y="29"/>
                        </a:lnTo>
                        <a:lnTo>
                          <a:pt x="21" y="45"/>
                        </a:lnTo>
                        <a:lnTo>
                          <a:pt x="25" y="49"/>
                        </a:lnTo>
                        <a:lnTo>
                          <a:pt x="21" y="61"/>
                        </a:lnTo>
                        <a:lnTo>
                          <a:pt x="21" y="70"/>
                        </a:lnTo>
                        <a:lnTo>
                          <a:pt x="21" y="78"/>
                        </a:lnTo>
                        <a:lnTo>
                          <a:pt x="33" y="90"/>
                        </a:lnTo>
                        <a:lnTo>
                          <a:pt x="33" y="74"/>
                        </a:lnTo>
                        <a:lnTo>
                          <a:pt x="45" y="74"/>
                        </a:lnTo>
                        <a:lnTo>
                          <a:pt x="45" y="61"/>
                        </a:lnTo>
                        <a:lnTo>
                          <a:pt x="45" y="53"/>
                        </a:lnTo>
                        <a:lnTo>
                          <a:pt x="37" y="45"/>
                        </a:lnTo>
                        <a:lnTo>
                          <a:pt x="37" y="21"/>
                        </a:lnTo>
                        <a:lnTo>
                          <a:pt x="33" y="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2" name="Freeform 862">
                    <a:extLst>
                      <a:ext uri="{FF2B5EF4-FFF2-40B4-BE49-F238E27FC236}">
                        <a16:creationId xmlns:a16="http://schemas.microsoft.com/office/drawing/2014/main" id="{E0F81E28-94E8-45DE-8177-2F9E0B64ED2A}"/>
                      </a:ext>
                    </a:extLst>
                  </p:cNvPr>
                  <p:cNvSpPr>
                    <a:spLocks/>
                  </p:cNvSpPr>
                  <p:nvPr/>
                </p:nvSpPr>
                <p:spPr bwMode="gray">
                  <a:xfrm>
                    <a:off x="18112" y="9791"/>
                    <a:ext cx="12" cy="12"/>
                  </a:xfrm>
                  <a:custGeom>
                    <a:avLst/>
                    <a:gdLst>
                      <a:gd name="T0" fmla="*/ 4 w 12"/>
                      <a:gd name="T1" fmla="*/ 12 h 12"/>
                      <a:gd name="T2" fmla="*/ 8 w 12"/>
                      <a:gd name="T3" fmla="*/ 12 h 12"/>
                      <a:gd name="T4" fmla="*/ 12 w 12"/>
                      <a:gd name="T5" fmla="*/ 0 h 12"/>
                      <a:gd name="T6" fmla="*/ 0 w 12"/>
                      <a:gd name="T7" fmla="*/ 0 h 12"/>
                      <a:gd name="T8" fmla="*/ 4 w 12"/>
                      <a:gd name="T9" fmla="*/ 12 h 12"/>
                    </a:gdLst>
                    <a:ahLst/>
                    <a:cxnLst>
                      <a:cxn ang="0">
                        <a:pos x="T0" y="T1"/>
                      </a:cxn>
                      <a:cxn ang="0">
                        <a:pos x="T2" y="T3"/>
                      </a:cxn>
                      <a:cxn ang="0">
                        <a:pos x="T4" y="T5"/>
                      </a:cxn>
                      <a:cxn ang="0">
                        <a:pos x="T6" y="T7"/>
                      </a:cxn>
                      <a:cxn ang="0">
                        <a:pos x="T8" y="T9"/>
                      </a:cxn>
                    </a:cxnLst>
                    <a:rect l="0" t="0" r="r" b="b"/>
                    <a:pathLst>
                      <a:path w="12" h="12">
                        <a:moveTo>
                          <a:pt x="4" y="12"/>
                        </a:moveTo>
                        <a:lnTo>
                          <a:pt x="8" y="12"/>
                        </a:lnTo>
                        <a:lnTo>
                          <a:pt x="12" y="0"/>
                        </a:lnTo>
                        <a:lnTo>
                          <a:pt x="0" y="0"/>
                        </a:lnTo>
                        <a:lnTo>
                          <a:pt x="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3" name="Freeform 863">
                    <a:extLst>
                      <a:ext uri="{FF2B5EF4-FFF2-40B4-BE49-F238E27FC236}">
                        <a16:creationId xmlns:a16="http://schemas.microsoft.com/office/drawing/2014/main" id="{D182E7BD-167D-4868-A09D-F5A4A4232533}"/>
                      </a:ext>
                    </a:extLst>
                  </p:cNvPr>
                  <p:cNvSpPr>
                    <a:spLocks/>
                  </p:cNvSpPr>
                  <p:nvPr/>
                </p:nvSpPr>
                <p:spPr bwMode="gray">
                  <a:xfrm>
                    <a:off x="17962" y="9775"/>
                    <a:ext cx="77" cy="93"/>
                  </a:xfrm>
                  <a:custGeom>
                    <a:avLst/>
                    <a:gdLst>
                      <a:gd name="T0" fmla="*/ 16 w 77"/>
                      <a:gd name="T1" fmla="*/ 8 h 93"/>
                      <a:gd name="T2" fmla="*/ 8 w 77"/>
                      <a:gd name="T3" fmla="*/ 0 h 93"/>
                      <a:gd name="T4" fmla="*/ 0 w 77"/>
                      <a:gd name="T5" fmla="*/ 12 h 93"/>
                      <a:gd name="T6" fmla="*/ 12 w 77"/>
                      <a:gd name="T7" fmla="*/ 12 h 93"/>
                      <a:gd name="T8" fmla="*/ 12 w 77"/>
                      <a:gd name="T9" fmla="*/ 24 h 93"/>
                      <a:gd name="T10" fmla="*/ 12 w 77"/>
                      <a:gd name="T11" fmla="*/ 37 h 93"/>
                      <a:gd name="T12" fmla="*/ 12 w 77"/>
                      <a:gd name="T13" fmla="*/ 49 h 93"/>
                      <a:gd name="T14" fmla="*/ 12 w 77"/>
                      <a:gd name="T15" fmla="*/ 57 h 93"/>
                      <a:gd name="T16" fmla="*/ 4 w 77"/>
                      <a:gd name="T17" fmla="*/ 69 h 93"/>
                      <a:gd name="T18" fmla="*/ 8 w 77"/>
                      <a:gd name="T19" fmla="*/ 81 h 93"/>
                      <a:gd name="T20" fmla="*/ 8 w 77"/>
                      <a:gd name="T21" fmla="*/ 93 h 93"/>
                      <a:gd name="T22" fmla="*/ 12 w 77"/>
                      <a:gd name="T23" fmla="*/ 89 h 93"/>
                      <a:gd name="T24" fmla="*/ 24 w 77"/>
                      <a:gd name="T25" fmla="*/ 81 h 93"/>
                      <a:gd name="T26" fmla="*/ 32 w 77"/>
                      <a:gd name="T27" fmla="*/ 77 h 93"/>
                      <a:gd name="T28" fmla="*/ 44 w 77"/>
                      <a:gd name="T29" fmla="*/ 77 h 93"/>
                      <a:gd name="T30" fmla="*/ 49 w 77"/>
                      <a:gd name="T31" fmla="*/ 69 h 93"/>
                      <a:gd name="T32" fmla="*/ 57 w 77"/>
                      <a:gd name="T33" fmla="*/ 57 h 93"/>
                      <a:gd name="T34" fmla="*/ 65 w 77"/>
                      <a:gd name="T35" fmla="*/ 57 h 93"/>
                      <a:gd name="T36" fmla="*/ 73 w 77"/>
                      <a:gd name="T37" fmla="*/ 45 h 93"/>
                      <a:gd name="T38" fmla="*/ 77 w 77"/>
                      <a:gd name="T39" fmla="*/ 32 h 93"/>
                      <a:gd name="T40" fmla="*/ 77 w 77"/>
                      <a:gd name="T41" fmla="*/ 28 h 93"/>
                      <a:gd name="T42" fmla="*/ 73 w 77"/>
                      <a:gd name="T43" fmla="*/ 24 h 93"/>
                      <a:gd name="T44" fmla="*/ 61 w 77"/>
                      <a:gd name="T45" fmla="*/ 32 h 93"/>
                      <a:gd name="T46" fmla="*/ 61 w 77"/>
                      <a:gd name="T47" fmla="*/ 24 h 93"/>
                      <a:gd name="T48" fmla="*/ 44 w 77"/>
                      <a:gd name="T49" fmla="*/ 24 h 93"/>
                      <a:gd name="T50" fmla="*/ 32 w 77"/>
                      <a:gd name="T51" fmla="*/ 12 h 93"/>
                      <a:gd name="T52" fmla="*/ 32 w 77"/>
                      <a:gd name="T53" fmla="*/ 12 h 93"/>
                      <a:gd name="T54" fmla="*/ 20 w 77"/>
                      <a:gd name="T55" fmla="*/ 8 h 93"/>
                      <a:gd name="T56" fmla="*/ 16 w 77"/>
                      <a:gd name="T57" fmla="*/ 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93">
                        <a:moveTo>
                          <a:pt x="16" y="8"/>
                        </a:moveTo>
                        <a:lnTo>
                          <a:pt x="8" y="0"/>
                        </a:lnTo>
                        <a:lnTo>
                          <a:pt x="0" y="12"/>
                        </a:lnTo>
                        <a:lnTo>
                          <a:pt x="12" y="12"/>
                        </a:lnTo>
                        <a:lnTo>
                          <a:pt x="12" y="24"/>
                        </a:lnTo>
                        <a:lnTo>
                          <a:pt x="12" y="37"/>
                        </a:lnTo>
                        <a:lnTo>
                          <a:pt x="12" y="49"/>
                        </a:lnTo>
                        <a:lnTo>
                          <a:pt x="12" y="57"/>
                        </a:lnTo>
                        <a:lnTo>
                          <a:pt x="4" y="69"/>
                        </a:lnTo>
                        <a:lnTo>
                          <a:pt x="8" y="81"/>
                        </a:lnTo>
                        <a:lnTo>
                          <a:pt x="8" y="93"/>
                        </a:lnTo>
                        <a:lnTo>
                          <a:pt x="12" y="89"/>
                        </a:lnTo>
                        <a:lnTo>
                          <a:pt x="24" y="81"/>
                        </a:lnTo>
                        <a:lnTo>
                          <a:pt x="32" y="77"/>
                        </a:lnTo>
                        <a:lnTo>
                          <a:pt x="44" y="77"/>
                        </a:lnTo>
                        <a:lnTo>
                          <a:pt x="49" y="69"/>
                        </a:lnTo>
                        <a:lnTo>
                          <a:pt x="57" y="57"/>
                        </a:lnTo>
                        <a:lnTo>
                          <a:pt x="65" y="57"/>
                        </a:lnTo>
                        <a:lnTo>
                          <a:pt x="73" y="45"/>
                        </a:lnTo>
                        <a:lnTo>
                          <a:pt x="77" y="32"/>
                        </a:lnTo>
                        <a:lnTo>
                          <a:pt x="77" y="28"/>
                        </a:lnTo>
                        <a:lnTo>
                          <a:pt x="73" y="24"/>
                        </a:lnTo>
                        <a:lnTo>
                          <a:pt x="61" y="32"/>
                        </a:lnTo>
                        <a:lnTo>
                          <a:pt x="61" y="24"/>
                        </a:lnTo>
                        <a:lnTo>
                          <a:pt x="44" y="24"/>
                        </a:lnTo>
                        <a:lnTo>
                          <a:pt x="32" y="12"/>
                        </a:lnTo>
                        <a:lnTo>
                          <a:pt x="32" y="12"/>
                        </a:lnTo>
                        <a:lnTo>
                          <a:pt x="20" y="8"/>
                        </a:lnTo>
                        <a:lnTo>
                          <a:pt x="16"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4" name="Freeform 864">
                    <a:extLst>
                      <a:ext uri="{FF2B5EF4-FFF2-40B4-BE49-F238E27FC236}">
                        <a16:creationId xmlns:a16="http://schemas.microsoft.com/office/drawing/2014/main" id="{DFC93F1E-732F-4FBF-AC3E-327141E3467C}"/>
                      </a:ext>
                    </a:extLst>
                  </p:cNvPr>
                  <p:cNvSpPr>
                    <a:spLocks/>
                  </p:cNvSpPr>
                  <p:nvPr/>
                </p:nvSpPr>
                <p:spPr bwMode="gray">
                  <a:xfrm>
                    <a:off x="17958" y="9677"/>
                    <a:ext cx="20" cy="21"/>
                  </a:xfrm>
                  <a:custGeom>
                    <a:avLst/>
                    <a:gdLst>
                      <a:gd name="T0" fmla="*/ 0 w 20"/>
                      <a:gd name="T1" fmla="*/ 8 h 21"/>
                      <a:gd name="T2" fmla="*/ 8 w 20"/>
                      <a:gd name="T3" fmla="*/ 17 h 21"/>
                      <a:gd name="T4" fmla="*/ 16 w 20"/>
                      <a:gd name="T5" fmla="*/ 21 h 21"/>
                      <a:gd name="T6" fmla="*/ 20 w 20"/>
                      <a:gd name="T7" fmla="*/ 8 h 21"/>
                      <a:gd name="T8" fmla="*/ 8 w 20"/>
                      <a:gd name="T9" fmla="*/ 0 h 21"/>
                      <a:gd name="T10" fmla="*/ 0 w 20"/>
                      <a:gd name="T11" fmla="*/ 8 h 21"/>
                    </a:gdLst>
                    <a:ahLst/>
                    <a:cxnLst>
                      <a:cxn ang="0">
                        <a:pos x="T0" y="T1"/>
                      </a:cxn>
                      <a:cxn ang="0">
                        <a:pos x="T2" y="T3"/>
                      </a:cxn>
                      <a:cxn ang="0">
                        <a:pos x="T4" y="T5"/>
                      </a:cxn>
                      <a:cxn ang="0">
                        <a:pos x="T6" y="T7"/>
                      </a:cxn>
                      <a:cxn ang="0">
                        <a:pos x="T8" y="T9"/>
                      </a:cxn>
                      <a:cxn ang="0">
                        <a:pos x="T10" y="T11"/>
                      </a:cxn>
                    </a:cxnLst>
                    <a:rect l="0" t="0" r="r" b="b"/>
                    <a:pathLst>
                      <a:path w="20" h="21">
                        <a:moveTo>
                          <a:pt x="0" y="8"/>
                        </a:moveTo>
                        <a:lnTo>
                          <a:pt x="8" y="17"/>
                        </a:lnTo>
                        <a:lnTo>
                          <a:pt x="16" y="21"/>
                        </a:lnTo>
                        <a:lnTo>
                          <a:pt x="20" y="8"/>
                        </a:lnTo>
                        <a:lnTo>
                          <a:pt x="8"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5" name="Freeform 865">
                    <a:extLst>
                      <a:ext uri="{FF2B5EF4-FFF2-40B4-BE49-F238E27FC236}">
                        <a16:creationId xmlns:a16="http://schemas.microsoft.com/office/drawing/2014/main" id="{FCF6A608-C1F5-434B-B3C7-22686FF1CDDD}"/>
                      </a:ext>
                    </a:extLst>
                  </p:cNvPr>
                  <p:cNvSpPr>
                    <a:spLocks/>
                  </p:cNvSpPr>
                  <p:nvPr/>
                </p:nvSpPr>
                <p:spPr bwMode="gray">
                  <a:xfrm>
                    <a:off x="17966" y="9913"/>
                    <a:ext cx="281" cy="248"/>
                  </a:xfrm>
                  <a:custGeom>
                    <a:avLst/>
                    <a:gdLst>
                      <a:gd name="T0" fmla="*/ 211 w 281"/>
                      <a:gd name="T1" fmla="*/ 12 h 248"/>
                      <a:gd name="T2" fmla="*/ 219 w 281"/>
                      <a:gd name="T3" fmla="*/ 41 h 248"/>
                      <a:gd name="T4" fmla="*/ 195 w 281"/>
                      <a:gd name="T5" fmla="*/ 37 h 248"/>
                      <a:gd name="T6" fmla="*/ 171 w 281"/>
                      <a:gd name="T7" fmla="*/ 45 h 248"/>
                      <a:gd name="T8" fmla="*/ 167 w 281"/>
                      <a:gd name="T9" fmla="*/ 73 h 248"/>
                      <a:gd name="T10" fmla="*/ 142 w 281"/>
                      <a:gd name="T11" fmla="*/ 82 h 248"/>
                      <a:gd name="T12" fmla="*/ 122 w 281"/>
                      <a:gd name="T13" fmla="*/ 90 h 248"/>
                      <a:gd name="T14" fmla="*/ 106 w 281"/>
                      <a:gd name="T15" fmla="*/ 102 h 248"/>
                      <a:gd name="T16" fmla="*/ 118 w 281"/>
                      <a:gd name="T17" fmla="*/ 86 h 248"/>
                      <a:gd name="T18" fmla="*/ 97 w 281"/>
                      <a:gd name="T19" fmla="*/ 65 h 248"/>
                      <a:gd name="T20" fmla="*/ 73 w 281"/>
                      <a:gd name="T21" fmla="*/ 69 h 248"/>
                      <a:gd name="T22" fmla="*/ 53 w 281"/>
                      <a:gd name="T23" fmla="*/ 94 h 248"/>
                      <a:gd name="T24" fmla="*/ 24 w 281"/>
                      <a:gd name="T25" fmla="*/ 102 h 248"/>
                      <a:gd name="T26" fmla="*/ 12 w 281"/>
                      <a:gd name="T27" fmla="*/ 122 h 248"/>
                      <a:gd name="T28" fmla="*/ 0 w 281"/>
                      <a:gd name="T29" fmla="*/ 155 h 248"/>
                      <a:gd name="T30" fmla="*/ 16 w 281"/>
                      <a:gd name="T31" fmla="*/ 167 h 248"/>
                      <a:gd name="T32" fmla="*/ 28 w 281"/>
                      <a:gd name="T33" fmla="*/ 139 h 248"/>
                      <a:gd name="T34" fmla="*/ 53 w 281"/>
                      <a:gd name="T35" fmla="*/ 118 h 248"/>
                      <a:gd name="T36" fmla="*/ 65 w 281"/>
                      <a:gd name="T37" fmla="*/ 130 h 248"/>
                      <a:gd name="T38" fmla="*/ 93 w 281"/>
                      <a:gd name="T39" fmla="*/ 135 h 248"/>
                      <a:gd name="T40" fmla="*/ 101 w 281"/>
                      <a:gd name="T41" fmla="*/ 114 h 248"/>
                      <a:gd name="T42" fmla="*/ 126 w 281"/>
                      <a:gd name="T43" fmla="*/ 126 h 248"/>
                      <a:gd name="T44" fmla="*/ 134 w 281"/>
                      <a:gd name="T45" fmla="*/ 151 h 248"/>
                      <a:gd name="T46" fmla="*/ 126 w 281"/>
                      <a:gd name="T47" fmla="*/ 175 h 248"/>
                      <a:gd name="T48" fmla="*/ 126 w 281"/>
                      <a:gd name="T49" fmla="*/ 196 h 248"/>
                      <a:gd name="T50" fmla="*/ 154 w 281"/>
                      <a:gd name="T51" fmla="*/ 220 h 248"/>
                      <a:gd name="T52" fmla="*/ 191 w 281"/>
                      <a:gd name="T53" fmla="*/ 228 h 248"/>
                      <a:gd name="T54" fmla="*/ 199 w 281"/>
                      <a:gd name="T55" fmla="*/ 232 h 248"/>
                      <a:gd name="T56" fmla="*/ 211 w 281"/>
                      <a:gd name="T57" fmla="*/ 248 h 248"/>
                      <a:gd name="T58" fmla="*/ 228 w 281"/>
                      <a:gd name="T59" fmla="*/ 212 h 248"/>
                      <a:gd name="T60" fmla="*/ 207 w 281"/>
                      <a:gd name="T61" fmla="*/ 183 h 248"/>
                      <a:gd name="T62" fmla="*/ 228 w 281"/>
                      <a:gd name="T63" fmla="*/ 147 h 248"/>
                      <a:gd name="T64" fmla="*/ 248 w 281"/>
                      <a:gd name="T65" fmla="*/ 171 h 248"/>
                      <a:gd name="T66" fmla="*/ 256 w 281"/>
                      <a:gd name="T67" fmla="*/ 208 h 248"/>
                      <a:gd name="T68" fmla="*/ 260 w 281"/>
                      <a:gd name="T69" fmla="*/ 187 h 248"/>
                      <a:gd name="T70" fmla="*/ 276 w 281"/>
                      <a:gd name="T71" fmla="*/ 155 h 248"/>
                      <a:gd name="T72" fmla="*/ 281 w 281"/>
                      <a:gd name="T73" fmla="*/ 126 h 248"/>
                      <a:gd name="T74" fmla="*/ 272 w 281"/>
                      <a:gd name="T75" fmla="*/ 102 h 248"/>
                      <a:gd name="T76" fmla="*/ 264 w 281"/>
                      <a:gd name="T77" fmla="*/ 82 h 248"/>
                      <a:gd name="T78" fmla="*/ 252 w 281"/>
                      <a:gd name="T79" fmla="*/ 65 h 248"/>
                      <a:gd name="T80" fmla="*/ 256 w 281"/>
                      <a:gd name="T81" fmla="*/ 37 h 248"/>
                      <a:gd name="T82" fmla="*/ 260 w 281"/>
                      <a:gd name="T83" fmla="*/ 21 h 248"/>
                      <a:gd name="T84" fmla="*/ 244 w 281"/>
                      <a:gd name="T85" fmla="*/ 25 h 248"/>
                      <a:gd name="T86" fmla="*/ 219 w 281"/>
                      <a:gd name="T8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1" h="248">
                        <a:moveTo>
                          <a:pt x="219" y="0"/>
                        </a:moveTo>
                        <a:lnTo>
                          <a:pt x="207" y="4"/>
                        </a:lnTo>
                        <a:lnTo>
                          <a:pt x="211" y="12"/>
                        </a:lnTo>
                        <a:lnTo>
                          <a:pt x="215" y="21"/>
                        </a:lnTo>
                        <a:lnTo>
                          <a:pt x="219" y="33"/>
                        </a:lnTo>
                        <a:lnTo>
                          <a:pt x="219" y="41"/>
                        </a:lnTo>
                        <a:lnTo>
                          <a:pt x="207" y="41"/>
                        </a:lnTo>
                        <a:lnTo>
                          <a:pt x="199" y="37"/>
                        </a:lnTo>
                        <a:lnTo>
                          <a:pt x="195" y="37"/>
                        </a:lnTo>
                        <a:lnTo>
                          <a:pt x="195" y="49"/>
                        </a:lnTo>
                        <a:lnTo>
                          <a:pt x="183" y="45"/>
                        </a:lnTo>
                        <a:lnTo>
                          <a:pt x="171" y="45"/>
                        </a:lnTo>
                        <a:lnTo>
                          <a:pt x="171" y="57"/>
                        </a:lnTo>
                        <a:lnTo>
                          <a:pt x="171" y="69"/>
                        </a:lnTo>
                        <a:lnTo>
                          <a:pt x="167" y="73"/>
                        </a:lnTo>
                        <a:lnTo>
                          <a:pt x="154" y="65"/>
                        </a:lnTo>
                        <a:lnTo>
                          <a:pt x="142" y="69"/>
                        </a:lnTo>
                        <a:lnTo>
                          <a:pt x="142" y="82"/>
                        </a:lnTo>
                        <a:lnTo>
                          <a:pt x="138" y="86"/>
                        </a:lnTo>
                        <a:lnTo>
                          <a:pt x="134" y="90"/>
                        </a:lnTo>
                        <a:lnTo>
                          <a:pt x="122" y="90"/>
                        </a:lnTo>
                        <a:lnTo>
                          <a:pt x="114" y="98"/>
                        </a:lnTo>
                        <a:lnTo>
                          <a:pt x="106" y="106"/>
                        </a:lnTo>
                        <a:lnTo>
                          <a:pt x="106" y="102"/>
                        </a:lnTo>
                        <a:lnTo>
                          <a:pt x="106" y="102"/>
                        </a:lnTo>
                        <a:lnTo>
                          <a:pt x="110" y="98"/>
                        </a:lnTo>
                        <a:lnTo>
                          <a:pt x="118" y="86"/>
                        </a:lnTo>
                        <a:lnTo>
                          <a:pt x="114" y="73"/>
                        </a:lnTo>
                        <a:lnTo>
                          <a:pt x="106" y="65"/>
                        </a:lnTo>
                        <a:lnTo>
                          <a:pt x="97" y="65"/>
                        </a:lnTo>
                        <a:lnTo>
                          <a:pt x="89" y="65"/>
                        </a:lnTo>
                        <a:lnTo>
                          <a:pt x="85" y="65"/>
                        </a:lnTo>
                        <a:lnTo>
                          <a:pt x="73" y="69"/>
                        </a:lnTo>
                        <a:lnTo>
                          <a:pt x="65" y="82"/>
                        </a:lnTo>
                        <a:lnTo>
                          <a:pt x="65" y="90"/>
                        </a:lnTo>
                        <a:lnTo>
                          <a:pt x="53" y="94"/>
                        </a:lnTo>
                        <a:lnTo>
                          <a:pt x="40" y="98"/>
                        </a:lnTo>
                        <a:lnTo>
                          <a:pt x="32" y="98"/>
                        </a:lnTo>
                        <a:lnTo>
                          <a:pt x="24" y="102"/>
                        </a:lnTo>
                        <a:lnTo>
                          <a:pt x="20" y="102"/>
                        </a:lnTo>
                        <a:lnTo>
                          <a:pt x="16" y="106"/>
                        </a:lnTo>
                        <a:lnTo>
                          <a:pt x="12" y="122"/>
                        </a:lnTo>
                        <a:lnTo>
                          <a:pt x="12" y="130"/>
                        </a:lnTo>
                        <a:lnTo>
                          <a:pt x="4" y="143"/>
                        </a:lnTo>
                        <a:lnTo>
                          <a:pt x="0" y="155"/>
                        </a:lnTo>
                        <a:lnTo>
                          <a:pt x="0" y="155"/>
                        </a:lnTo>
                        <a:lnTo>
                          <a:pt x="4" y="167"/>
                        </a:lnTo>
                        <a:lnTo>
                          <a:pt x="16" y="167"/>
                        </a:lnTo>
                        <a:lnTo>
                          <a:pt x="20" y="155"/>
                        </a:lnTo>
                        <a:lnTo>
                          <a:pt x="20" y="151"/>
                        </a:lnTo>
                        <a:lnTo>
                          <a:pt x="28" y="139"/>
                        </a:lnTo>
                        <a:lnTo>
                          <a:pt x="28" y="126"/>
                        </a:lnTo>
                        <a:lnTo>
                          <a:pt x="40" y="114"/>
                        </a:lnTo>
                        <a:lnTo>
                          <a:pt x="53" y="118"/>
                        </a:lnTo>
                        <a:lnTo>
                          <a:pt x="53" y="126"/>
                        </a:lnTo>
                        <a:lnTo>
                          <a:pt x="53" y="135"/>
                        </a:lnTo>
                        <a:lnTo>
                          <a:pt x="65" y="130"/>
                        </a:lnTo>
                        <a:lnTo>
                          <a:pt x="73" y="118"/>
                        </a:lnTo>
                        <a:lnTo>
                          <a:pt x="81" y="130"/>
                        </a:lnTo>
                        <a:lnTo>
                          <a:pt x="93" y="135"/>
                        </a:lnTo>
                        <a:lnTo>
                          <a:pt x="93" y="126"/>
                        </a:lnTo>
                        <a:lnTo>
                          <a:pt x="97" y="114"/>
                        </a:lnTo>
                        <a:lnTo>
                          <a:pt x="101" y="114"/>
                        </a:lnTo>
                        <a:lnTo>
                          <a:pt x="106" y="114"/>
                        </a:lnTo>
                        <a:lnTo>
                          <a:pt x="118" y="122"/>
                        </a:lnTo>
                        <a:lnTo>
                          <a:pt x="126" y="126"/>
                        </a:lnTo>
                        <a:lnTo>
                          <a:pt x="134" y="139"/>
                        </a:lnTo>
                        <a:lnTo>
                          <a:pt x="138" y="147"/>
                        </a:lnTo>
                        <a:lnTo>
                          <a:pt x="134" y="151"/>
                        </a:lnTo>
                        <a:lnTo>
                          <a:pt x="130" y="155"/>
                        </a:lnTo>
                        <a:lnTo>
                          <a:pt x="122" y="167"/>
                        </a:lnTo>
                        <a:lnTo>
                          <a:pt x="126" y="175"/>
                        </a:lnTo>
                        <a:lnTo>
                          <a:pt x="126" y="179"/>
                        </a:lnTo>
                        <a:lnTo>
                          <a:pt x="126" y="183"/>
                        </a:lnTo>
                        <a:lnTo>
                          <a:pt x="126" y="196"/>
                        </a:lnTo>
                        <a:lnTo>
                          <a:pt x="134" y="208"/>
                        </a:lnTo>
                        <a:lnTo>
                          <a:pt x="146" y="216"/>
                        </a:lnTo>
                        <a:lnTo>
                          <a:pt x="154" y="220"/>
                        </a:lnTo>
                        <a:lnTo>
                          <a:pt x="167" y="228"/>
                        </a:lnTo>
                        <a:lnTo>
                          <a:pt x="179" y="232"/>
                        </a:lnTo>
                        <a:lnTo>
                          <a:pt x="191" y="228"/>
                        </a:lnTo>
                        <a:lnTo>
                          <a:pt x="199" y="220"/>
                        </a:lnTo>
                        <a:lnTo>
                          <a:pt x="203" y="220"/>
                        </a:lnTo>
                        <a:lnTo>
                          <a:pt x="199" y="232"/>
                        </a:lnTo>
                        <a:lnTo>
                          <a:pt x="199" y="236"/>
                        </a:lnTo>
                        <a:lnTo>
                          <a:pt x="203" y="248"/>
                        </a:lnTo>
                        <a:lnTo>
                          <a:pt x="211" y="248"/>
                        </a:lnTo>
                        <a:lnTo>
                          <a:pt x="219" y="236"/>
                        </a:lnTo>
                        <a:lnTo>
                          <a:pt x="228" y="224"/>
                        </a:lnTo>
                        <a:lnTo>
                          <a:pt x="228" y="212"/>
                        </a:lnTo>
                        <a:lnTo>
                          <a:pt x="224" y="204"/>
                        </a:lnTo>
                        <a:lnTo>
                          <a:pt x="219" y="191"/>
                        </a:lnTo>
                        <a:lnTo>
                          <a:pt x="207" y="183"/>
                        </a:lnTo>
                        <a:lnTo>
                          <a:pt x="211" y="171"/>
                        </a:lnTo>
                        <a:lnTo>
                          <a:pt x="224" y="159"/>
                        </a:lnTo>
                        <a:lnTo>
                          <a:pt x="228" y="147"/>
                        </a:lnTo>
                        <a:lnTo>
                          <a:pt x="236" y="147"/>
                        </a:lnTo>
                        <a:lnTo>
                          <a:pt x="244" y="159"/>
                        </a:lnTo>
                        <a:lnTo>
                          <a:pt x="248" y="171"/>
                        </a:lnTo>
                        <a:lnTo>
                          <a:pt x="252" y="183"/>
                        </a:lnTo>
                        <a:lnTo>
                          <a:pt x="252" y="196"/>
                        </a:lnTo>
                        <a:lnTo>
                          <a:pt x="256" y="208"/>
                        </a:lnTo>
                        <a:lnTo>
                          <a:pt x="260" y="204"/>
                        </a:lnTo>
                        <a:lnTo>
                          <a:pt x="260" y="200"/>
                        </a:lnTo>
                        <a:lnTo>
                          <a:pt x="260" y="187"/>
                        </a:lnTo>
                        <a:lnTo>
                          <a:pt x="260" y="175"/>
                        </a:lnTo>
                        <a:lnTo>
                          <a:pt x="264" y="167"/>
                        </a:lnTo>
                        <a:lnTo>
                          <a:pt x="276" y="155"/>
                        </a:lnTo>
                        <a:lnTo>
                          <a:pt x="281" y="143"/>
                        </a:lnTo>
                        <a:lnTo>
                          <a:pt x="276" y="139"/>
                        </a:lnTo>
                        <a:lnTo>
                          <a:pt x="281" y="126"/>
                        </a:lnTo>
                        <a:lnTo>
                          <a:pt x="272" y="114"/>
                        </a:lnTo>
                        <a:lnTo>
                          <a:pt x="268" y="106"/>
                        </a:lnTo>
                        <a:lnTo>
                          <a:pt x="272" y="102"/>
                        </a:lnTo>
                        <a:lnTo>
                          <a:pt x="272" y="90"/>
                        </a:lnTo>
                        <a:lnTo>
                          <a:pt x="264" y="90"/>
                        </a:lnTo>
                        <a:lnTo>
                          <a:pt x="264" y="82"/>
                        </a:lnTo>
                        <a:lnTo>
                          <a:pt x="264" y="69"/>
                        </a:lnTo>
                        <a:lnTo>
                          <a:pt x="252" y="65"/>
                        </a:lnTo>
                        <a:lnTo>
                          <a:pt x="252" y="65"/>
                        </a:lnTo>
                        <a:lnTo>
                          <a:pt x="264" y="53"/>
                        </a:lnTo>
                        <a:lnTo>
                          <a:pt x="260" y="41"/>
                        </a:lnTo>
                        <a:lnTo>
                          <a:pt x="256" y="37"/>
                        </a:lnTo>
                        <a:lnTo>
                          <a:pt x="256" y="37"/>
                        </a:lnTo>
                        <a:lnTo>
                          <a:pt x="260" y="25"/>
                        </a:lnTo>
                        <a:lnTo>
                          <a:pt x="260" y="21"/>
                        </a:lnTo>
                        <a:lnTo>
                          <a:pt x="252" y="29"/>
                        </a:lnTo>
                        <a:lnTo>
                          <a:pt x="248" y="25"/>
                        </a:lnTo>
                        <a:lnTo>
                          <a:pt x="244" y="25"/>
                        </a:lnTo>
                        <a:lnTo>
                          <a:pt x="240" y="12"/>
                        </a:lnTo>
                        <a:lnTo>
                          <a:pt x="232" y="8"/>
                        </a:lnTo>
                        <a:lnTo>
                          <a:pt x="219"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6" name="Freeform 866">
                    <a:extLst>
                      <a:ext uri="{FF2B5EF4-FFF2-40B4-BE49-F238E27FC236}">
                        <a16:creationId xmlns:a16="http://schemas.microsoft.com/office/drawing/2014/main" id="{B1B88C00-203D-4D0C-9B08-CB6679EDBC2B}"/>
                      </a:ext>
                    </a:extLst>
                  </p:cNvPr>
                  <p:cNvSpPr>
                    <a:spLocks/>
                  </p:cNvSpPr>
                  <p:nvPr/>
                </p:nvSpPr>
                <p:spPr bwMode="gray">
                  <a:xfrm>
                    <a:off x="17966" y="9730"/>
                    <a:ext cx="12" cy="37"/>
                  </a:xfrm>
                  <a:custGeom>
                    <a:avLst/>
                    <a:gdLst>
                      <a:gd name="T0" fmla="*/ 4 w 12"/>
                      <a:gd name="T1" fmla="*/ 12 h 37"/>
                      <a:gd name="T2" fmla="*/ 0 w 12"/>
                      <a:gd name="T3" fmla="*/ 25 h 37"/>
                      <a:gd name="T4" fmla="*/ 4 w 12"/>
                      <a:gd name="T5" fmla="*/ 37 h 37"/>
                      <a:gd name="T6" fmla="*/ 8 w 12"/>
                      <a:gd name="T7" fmla="*/ 25 h 37"/>
                      <a:gd name="T8" fmla="*/ 12 w 12"/>
                      <a:gd name="T9" fmla="*/ 12 h 37"/>
                      <a:gd name="T10" fmla="*/ 12 w 12"/>
                      <a:gd name="T11" fmla="*/ 0 h 37"/>
                      <a:gd name="T12" fmla="*/ 4 w 12"/>
                      <a:gd name="T13" fmla="*/ 12 h 37"/>
                      <a:gd name="T14" fmla="*/ 4 w 12"/>
                      <a:gd name="T15" fmla="*/ 12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7">
                        <a:moveTo>
                          <a:pt x="4" y="12"/>
                        </a:moveTo>
                        <a:lnTo>
                          <a:pt x="0" y="25"/>
                        </a:lnTo>
                        <a:lnTo>
                          <a:pt x="4" y="37"/>
                        </a:lnTo>
                        <a:lnTo>
                          <a:pt x="8" y="25"/>
                        </a:lnTo>
                        <a:lnTo>
                          <a:pt x="12" y="12"/>
                        </a:lnTo>
                        <a:lnTo>
                          <a:pt x="12" y="0"/>
                        </a:lnTo>
                        <a:lnTo>
                          <a:pt x="4" y="12"/>
                        </a:lnTo>
                        <a:lnTo>
                          <a:pt x="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7" name="Freeform 867">
                    <a:extLst>
                      <a:ext uri="{FF2B5EF4-FFF2-40B4-BE49-F238E27FC236}">
                        <a16:creationId xmlns:a16="http://schemas.microsoft.com/office/drawing/2014/main" id="{9C388E82-065C-4498-998D-7FD6BEA20615}"/>
                      </a:ext>
                    </a:extLst>
                  </p:cNvPr>
                  <p:cNvSpPr>
                    <a:spLocks/>
                  </p:cNvSpPr>
                  <p:nvPr/>
                </p:nvSpPr>
                <p:spPr bwMode="gray">
                  <a:xfrm>
                    <a:off x="18080" y="9885"/>
                    <a:ext cx="49" cy="32"/>
                  </a:xfrm>
                  <a:custGeom>
                    <a:avLst/>
                    <a:gdLst>
                      <a:gd name="T0" fmla="*/ 16 w 49"/>
                      <a:gd name="T1" fmla="*/ 4 h 32"/>
                      <a:gd name="T2" fmla="*/ 12 w 49"/>
                      <a:gd name="T3" fmla="*/ 8 h 32"/>
                      <a:gd name="T4" fmla="*/ 0 w 49"/>
                      <a:gd name="T5" fmla="*/ 16 h 32"/>
                      <a:gd name="T6" fmla="*/ 4 w 49"/>
                      <a:gd name="T7" fmla="*/ 24 h 32"/>
                      <a:gd name="T8" fmla="*/ 4 w 49"/>
                      <a:gd name="T9" fmla="*/ 32 h 32"/>
                      <a:gd name="T10" fmla="*/ 12 w 49"/>
                      <a:gd name="T11" fmla="*/ 32 h 32"/>
                      <a:gd name="T12" fmla="*/ 24 w 49"/>
                      <a:gd name="T13" fmla="*/ 32 h 32"/>
                      <a:gd name="T14" fmla="*/ 36 w 49"/>
                      <a:gd name="T15" fmla="*/ 32 h 32"/>
                      <a:gd name="T16" fmla="*/ 49 w 49"/>
                      <a:gd name="T17" fmla="*/ 24 h 32"/>
                      <a:gd name="T18" fmla="*/ 44 w 49"/>
                      <a:gd name="T19" fmla="*/ 12 h 32"/>
                      <a:gd name="T20" fmla="*/ 44 w 49"/>
                      <a:gd name="T21" fmla="*/ 8 h 32"/>
                      <a:gd name="T22" fmla="*/ 32 w 49"/>
                      <a:gd name="T23" fmla="*/ 0 h 32"/>
                      <a:gd name="T24" fmla="*/ 20 w 49"/>
                      <a:gd name="T25" fmla="*/ 0 h 32"/>
                      <a:gd name="T26" fmla="*/ 16 w 49"/>
                      <a:gd name="T2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32">
                        <a:moveTo>
                          <a:pt x="16" y="4"/>
                        </a:moveTo>
                        <a:lnTo>
                          <a:pt x="12" y="8"/>
                        </a:lnTo>
                        <a:lnTo>
                          <a:pt x="0" y="16"/>
                        </a:lnTo>
                        <a:lnTo>
                          <a:pt x="4" y="24"/>
                        </a:lnTo>
                        <a:lnTo>
                          <a:pt x="4" y="32"/>
                        </a:lnTo>
                        <a:lnTo>
                          <a:pt x="12" y="32"/>
                        </a:lnTo>
                        <a:lnTo>
                          <a:pt x="24" y="32"/>
                        </a:lnTo>
                        <a:lnTo>
                          <a:pt x="36" y="32"/>
                        </a:lnTo>
                        <a:lnTo>
                          <a:pt x="49" y="24"/>
                        </a:lnTo>
                        <a:lnTo>
                          <a:pt x="44" y="12"/>
                        </a:lnTo>
                        <a:lnTo>
                          <a:pt x="44" y="8"/>
                        </a:lnTo>
                        <a:lnTo>
                          <a:pt x="32" y="0"/>
                        </a:lnTo>
                        <a:lnTo>
                          <a:pt x="20" y="0"/>
                        </a:lnTo>
                        <a:lnTo>
                          <a:pt x="16"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8" name="Freeform 868">
                    <a:extLst>
                      <a:ext uri="{FF2B5EF4-FFF2-40B4-BE49-F238E27FC236}">
                        <a16:creationId xmlns:a16="http://schemas.microsoft.com/office/drawing/2014/main" id="{C101B3C1-A169-4360-B4B2-EE10E03A263C}"/>
                      </a:ext>
                    </a:extLst>
                  </p:cNvPr>
                  <p:cNvSpPr>
                    <a:spLocks/>
                  </p:cNvSpPr>
                  <p:nvPr/>
                </p:nvSpPr>
                <p:spPr bwMode="gray">
                  <a:xfrm>
                    <a:off x="18210" y="9893"/>
                    <a:ext cx="12" cy="16"/>
                  </a:xfrm>
                  <a:custGeom>
                    <a:avLst/>
                    <a:gdLst>
                      <a:gd name="T0" fmla="*/ 12 w 12"/>
                      <a:gd name="T1" fmla="*/ 16 h 16"/>
                      <a:gd name="T2" fmla="*/ 12 w 12"/>
                      <a:gd name="T3" fmla="*/ 12 h 16"/>
                      <a:gd name="T4" fmla="*/ 8 w 12"/>
                      <a:gd name="T5" fmla="*/ 0 h 16"/>
                      <a:gd name="T6" fmla="*/ 4 w 12"/>
                      <a:gd name="T7" fmla="*/ 0 h 16"/>
                      <a:gd name="T8" fmla="*/ 0 w 12"/>
                      <a:gd name="T9" fmla="*/ 12 h 16"/>
                      <a:gd name="T10" fmla="*/ 4 w 12"/>
                      <a:gd name="T11" fmla="*/ 16 h 16"/>
                      <a:gd name="T12" fmla="*/ 12 w 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12" y="16"/>
                        </a:moveTo>
                        <a:lnTo>
                          <a:pt x="12" y="12"/>
                        </a:lnTo>
                        <a:lnTo>
                          <a:pt x="8" y="0"/>
                        </a:lnTo>
                        <a:lnTo>
                          <a:pt x="4" y="0"/>
                        </a:lnTo>
                        <a:lnTo>
                          <a:pt x="0" y="12"/>
                        </a:lnTo>
                        <a:lnTo>
                          <a:pt x="4" y="16"/>
                        </a:lnTo>
                        <a:lnTo>
                          <a:pt x="12"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39" name="Freeform 869">
                    <a:extLst>
                      <a:ext uri="{FF2B5EF4-FFF2-40B4-BE49-F238E27FC236}">
                        <a16:creationId xmlns:a16="http://schemas.microsoft.com/office/drawing/2014/main" id="{DA05000B-4D36-4559-9710-39B754BCF42F}"/>
                      </a:ext>
                    </a:extLst>
                  </p:cNvPr>
                  <p:cNvSpPr>
                    <a:spLocks/>
                  </p:cNvSpPr>
                  <p:nvPr/>
                </p:nvSpPr>
                <p:spPr bwMode="gray">
                  <a:xfrm>
                    <a:off x="17709" y="10247"/>
                    <a:ext cx="17" cy="8"/>
                  </a:xfrm>
                  <a:custGeom>
                    <a:avLst/>
                    <a:gdLst>
                      <a:gd name="T0" fmla="*/ 17 w 17"/>
                      <a:gd name="T1" fmla="*/ 8 h 8"/>
                      <a:gd name="T2" fmla="*/ 17 w 17"/>
                      <a:gd name="T3" fmla="*/ 4 h 8"/>
                      <a:gd name="T4" fmla="*/ 13 w 17"/>
                      <a:gd name="T5" fmla="*/ 0 h 8"/>
                      <a:gd name="T6" fmla="*/ 0 w 17"/>
                      <a:gd name="T7" fmla="*/ 0 h 8"/>
                      <a:gd name="T8" fmla="*/ 4 w 17"/>
                      <a:gd name="T9" fmla="*/ 4 h 8"/>
                      <a:gd name="T10" fmla="*/ 17 w 17"/>
                      <a:gd name="T11" fmla="*/ 8 h 8"/>
                    </a:gdLst>
                    <a:ahLst/>
                    <a:cxnLst>
                      <a:cxn ang="0">
                        <a:pos x="T0" y="T1"/>
                      </a:cxn>
                      <a:cxn ang="0">
                        <a:pos x="T2" y="T3"/>
                      </a:cxn>
                      <a:cxn ang="0">
                        <a:pos x="T4" y="T5"/>
                      </a:cxn>
                      <a:cxn ang="0">
                        <a:pos x="T6" y="T7"/>
                      </a:cxn>
                      <a:cxn ang="0">
                        <a:pos x="T8" y="T9"/>
                      </a:cxn>
                      <a:cxn ang="0">
                        <a:pos x="T10" y="T11"/>
                      </a:cxn>
                    </a:cxnLst>
                    <a:rect l="0" t="0" r="r" b="b"/>
                    <a:pathLst>
                      <a:path w="17" h="8">
                        <a:moveTo>
                          <a:pt x="17" y="8"/>
                        </a:moveTo>
                        <a:lnTo>
                          <a:pt x="17" y="4"/>
                        </a:lnTo>
                        <a:lnTo>
                          <a:pt x="13" y="0"/>
                        </a:lnTo>
                        <a:lnTo>
                          <a:pt x="0" y="0"/>
                        </a:lnTo>
                        <a:lnTo>
                          <a:pt x="4" y="4"/>
                        </a:lnTo>
                        <a:lnTo>
                          <a:pt x="17"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941" name="Freeform 870">
                  <a:extLst>
                    <a:ext uri="{FF2B5EF4-FFF2-40B4-BE49-F238E27FC236}">
                      <a16:creationId xmlns:a16="http://schemas.microsoft.com/office/drawing/2014/main" id="{3333528E-28E2-46BC-A7BC-DF867BB28730}"/>
                    </a:ext>
                  </a:extLst>
                </p:cNvPr>
                <p:cNvSpPr>
                  <a:spLocks/>
                </p:cNvSpPr>
                <p:nvPr/>
              </p:nvSpPr>
              <p:spPr bwMode="gray">
                <a:xfrm>
                  <a:off x="18063" y="11004"/>
                  <a:ext cx="224" cy="122"/>
                </a:xfrm>
                <a:custGeom>
                  <a:avLst/>
                  <a:gdLst>
                    <a:gd name="T0" fmla="*/ 122 w 224"/>
                    <a:gd name="T1" fmla="*/ 53 h 122"/>
                    <a:gd name="T2" fmla="*/ 147 w 224"/>
                    <a:gd name="T3" fmla="*/ 49 h 122"/>
                    <a:gd name="T4" fmla="*/ 155 w 224"/>
                    <a:gd name="T5" fmla="*/ 40 h 122"/>
                    <a:gd name="T6" fmla="*/ 167 w 224"/>
                    <a:gd name="T7" fmla="*/ 36 h 122"/>
                    <a:gd name="T8" fmla="*/ 179 w 224"/>
                    <a:gd name="T9" fmla="*/ 32 h 122"/>
                    <a:gd name="T10" fmla="*/ 192 w 224"/>
                    <a:gd name="T11" fmla="*/ 24 h 122"/>
                    <a:gd name="T12" fmla="*/ 204 w 224"/>
                    <a:gd name="T13" fmla="*/ 24 h 122"/>
                    <a:gd name="T14" fmla="*/ 216 w 224"/>
                    <a:gd name="T15" fmla="*/ 16 h 122"/>
                    <a:gd name="T16" fmla="*/ 224 w 224"/>
                    <a:gd name="T17" fmla="*/ 4 h 122"/>
                    <a:gd name="T18" fmla="*/ 216 w 224"/>
                    <a:gd name="T19" fmla="*/ 0 h 122"/>
                    <a:gd name="T20" fmla="*/ 204 w 224"/>
                    <a:gd name="T21" fmla="*/ 0 h 122"/>
                    <a:gd name="T22" fmla="*/ 192 w 224"/>
                    <a:gd name="T23" fmla="*/ 4 h 122"/>
                    <a:gd name="T24" fmla="*/ 167 w 224"/>
                    <a:gd name="T25" fmla="*/ 8 h 122"/>
                    <a:gd name="T26" fmla="*/ 155 w 224"/>
                    <a:gd name="T27" fmla="*/ 12 h 122"/>
                    <a:gd name="T28" fmla="*/ 143 w 224"/>
                    <a:gd name="T29" fmla="*/ 8 h 122"/>
                    <a:gd name="T30" fmla="*/ 106 w 224"/>
                    <a:gd name="T31" fmla="*/ 16 h 122"/>
                    <a:gd name="T32" fmla="*/ 94 w 224"/>
                    <a:gd name="T33" fmla="*/ 20 h 122"/>
                    <a:gd name="T34" fmla="*/ 90 w 224"/>
                    <a:gd name="T35" fmla="*/ 32 h 122"/>
                    <a:gd name="T36" fmla="*/ 86 w 224"/>
                    <a:gd name="T37" fmla="*/ 36 h 122"/>
                    <a:gd name="T38" fmla="*/ 82 w 224"/>
                    <a:gd name="T39" fmla="*/ 36 h 122"/>
                    <a:gd name="T40" fmla="*/ 94 w 224"/>
                    <a:gd name="T41" fmla="*/ 44 h 122"/>
                    <a:gd name="T42" fmla="*/ 94 w 224"/>
                    <a:gd name="T43" fmla="*/ 65 h 122"/>
                    <a:gd name="T44" fmla="*/ 94 w 224"/>
                    <a:gd name="T45" fmla="*/ 44 h 122"/>
                    <a:gd name="T46" fmla="*/ 82 w 224"/>
                    <a:gd name="T47" fmla="*/ 36 h 122"/>
                    <a:gd name="T48" fmla="*/ 82 w 224"/>
                    <a:gd name="T49" fmla="*/ 40 h 122"/>
                    <a:gd name="T50" fmla="*/ 70 w 224"/>
                    <a:gd name="T51" fmla="*/ 44 h 122"/>
                    <a:gd name="T52" fmla="*/ 57 w 224"/>
                    <a:gd name="T53" fmla="*/ 49 h 122"/>
                    <a:gd name="T54" fmla="*/ 45 w 224"/>
                    <a:gd name="T55" fmla="*/ 53 h 122"/>
                    <a:gd name="T56" fmla="*/ 33 w 224"/>
                    <a:gd name="T57" fmla="*/ 61 h 122"/>
                    <a:gd name="T58" fmla="*/ 21 w 224"/>
                    <a:gd name="T59" fmla="*/ 65 h 122"/>
                    <a:gd name="T60" fmla="*/ 9 w 224"/>
                    <a:gd name="T61" fmla="*/ 77 h 122"/>
                    <a:gd name="T62" fmla="*/ 9 w 224"/>
                    <a:gd name="T63" fmla="*/ 89 h 122"/>
                    <a:gd name="T64" fmla="*/ 0 w 224"/>
                    <a:gd name="T65" fmla="*/ 101 h 122"/>
                    <a:gd name="T66" fmla="*/ 4 w 224"/>
                    <a:gd name="T67" fmla="*/ 110 h 122"/>
                    <a:gd name="T68" fmla="*/ 4 w 224"/>
                    <a:gd name="T69" fmla="*/ 122 h 122"/>
                    <a:gd name="T70" fmla="*/ 17 w 224"/>
                    <a:gd name="T71" fmla="*/ 122 h 122"/>
                    <a:gd name="T72" fmla="*/ 25 w 224"/>
                    <a:gd name="T73" fmla="*/ 118 h 122"/>
                    <a:gd name="T74" fmla="*/ 37 w 224"/>
                    <a:gd name="T75" fmla="*/ 110 h 122"/>
                    <a:gd name="T76" fmla="*/ 53 w 224"/>
                    <a:gd name="T77" fmla="*/ 110 h 122"/>
                    <a:gd name="T78" fmla="*/ 74 w 224"/>
                    <a:gd name="T79" fmla="*/ 89 h 122"/>
                    <a:gd name="T80" fmla="*/ 86 w 224"/>
                    <a:gd name="T81" fmla="*/ 81 h 122"/>
                    <a:gd name="T82" fmla="*/ 86 w 224"/>
                    <a:gd name="T83" fmla="*/ 77 h 122"/>
                    <a:gd name="T84" fmla="*/ 94 w 224"/>
                    <a:gd name="T85" fmla="*/ 69 h 122"/>
                    <a:gd name="T86" fmla="*/ 94 w 224"/>
                    <a:gd name="T87" fmla="*/ 69 h 122"/>
                    <a:gd name="T88" fmla="*/ 98 w 224"/>
                    <a:gd name="T89" fmla="*/ 65 h 122"/>
                    <a:gd name="T90" fmla="*/ 110 w 224"/>
                    <a:gd name="T91" fmla="*/ 57 h 122"/>
                    <a:gd name="T92" fmla="*/ 122 w 224"/>
                    <a:gd name="T93" fmla="*/ 5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22">
                      <a:moveTo>
                        <a:pt x="122" y="53"/>
                      </a:moveTo>
                      <a:lnTo>
                        <a:pt x="147" y="49"/>
                      </a:lnTo>
                      <a:lnTo>
                        <a:pt x="155" y="40"/>
                      </a:lnTo>
                      <a:lnTo>
                        <a:pt x="167" y="36"/>
                      </a:lnTo>
                      <a:lnTo>
                        <a:pt x="179" y="32"/>
                      </a:lnTo>
                      <a:lnTo>
                        <a:pt x="192" y="24"/>
                      </a:lnTo>
                      <a:lnTo>
                        <a:pt x="204" y="24"/>
                      </a:lnTo>
                      <a:lnTo>
                        <a:pt x="216" y="16"/>
                      </a:lnTo>
                      <a:lnTo>
                        <a:pt x="224" y="4"/>
                      </a:lnTo>
                      <a:lnTo>
                        <a:pt x="216" y="0"/>
                      </a:lnTo>
                      <a:lnTo>
                        <a:pt x="204" y="0"/>
                      </a:lnTo>
                      <a:lnTo>
                        <a:pt x="192" y="4"/>
                      </a:lnTo>
                      <a:lnTo>
                        <a:pt x="167" y="8"/>
                      </a:lnTo>
                      <a:lnTo>
                        <a:pt x="155" y="12"/>
                      </a:lnTo>
                      <a:lnTo>
                        <a:pt x="143" y="8"/>
                      </a:lnTo>
                      <a:lnTo>
                        <a:pt x="106" y="16"/>
                      </a:lnTo>
                      <a:lnTo>
                        <a:pt x="94" y="20"/>
                      </a:lnTo>
                      <a:lnTo>
                        <a:pt x="90" y="32"/>
                      </a:lnTo>
                      <a:lnTo>
                        <a:pt x="86" y="36"/>
                      </a:lnTo>
                      <a:lnTo>
                        <a:pt x="82" y="36"/>
                      </a:lnTo>
                      <a:lnTo>
                        <a:pt x="94" y="44"/>
                      </a:lnTo>
                      <a:lnTo>
                        <a:pt x="94" y="65"/>
                      </a:lnTo>
                      <a:lnTo>
                        <a:pt x="94" y="44"/>
                      </a:lnTo>
                      <a:lnTo>
                        <a:pt x="82" y="36"/>
                      </a:lnTo>
                      <a:lnTo>
                        <a:pt x="82" y="40"/>
                      </a:lnTo>
                      <a:lnTo>
                        <a:pt x="70" y="44"/>
                      </a:lnTo>
                      <a:lnTo>
                        <a:pt x="57" y="49"/>
                      </a:lnTo>
                      <a:lnTo>
                        <a:pt x="45" y="53"/>
                      </a:lnTo>
                      <a:lnTo>
                        <a:pt x="33" y="61"/>
                      </a:lnTo>
                      <a:lnTo>
                        <a:pt x="21" y="65"/>
                      </a:lnTo>
                      <a:lnTo>
                        <a:pt x="9" y="77"/>
                      </a:lnTo>
                      <a:lnTo>
                        <a:pt x="9" y="89"/>
                      </a:lnTo>
                      <a:lnTo>
                        <a:pt x="0" y="101"/>
                      </a:lnTo>
                      <a:lnTo>
                        <a:pt x="4" y="110"/>
                      </a:lnTo>
                      <a:lnTo>
                        <a:pt x="4" y="122"/>
                      </a:lnTo>
                      <a:lnTo>
                        <a:pt x="17" y="122"/>
                      </a:lnTo>
                      <a:lnTo>
                        <a:pt x="25" y="118"/>
                      </a:lnTo>
                      <a:lnTo>
                        <a:pt x="37" y="110"/>
                      </a:lnTo>
                      <a:lnTo>
                        <a:pt x="53" y="110"/>
                      </a:lnTo>
                      <a:lnTo>
                        <a:pt x="74" y="89"/>
                      </a:lnTo>
                      <a:lnTo>
                        <a:pt x="86" y="81"/>
                      </a:lnTo>
                      <a:lnTo>
                        <a:pt x="86" y="77"/>
                      </a:lnTo>
                      <a:lnTo>
                        <a:pt x="94" y="69"/>
                      </a:lnTo>
                      <a:lnTo>
                        <a:pt x="94" y="69"/>
                      </a:lnTo>
                      <a:lnTo>
                        <a:pt x="98" y="65"/>
                      </a:lnTo>
                      <a:lnTo>
                        <a:pt x="110" y="57"/>
                      </a:lnTo>
                      <a:lnTo>
                        <a:pt x="122" y="5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942" name="Group 871">
                  <a:extLst>
                    <a:ext uri="{FF2B5EF4-FFF2-40B4-BE49-F238E27FC236}">
                      <a16:creationId xmlns:a16="http://schemas.microsoft.com/office/drawing/2014/main" id="{AEF07A22-67E1-4A4E-9435-8D7606C367A5}"/>
                    </a:ext>
                  </a:extLst>
                </p:cNvPr>
                <p:cNvGrpSpPr>
                  <a:grpSpLocks/>
                </p:cNvGrpSpPr>
                <p:nvPr/>
              </p:nvGrpSpPr>
              <p:grpSpPr bwMode="auto">
                <a:xfrm>
                  <a:off x="16354" y="10157"/>
                  <a:ext cx="2763" cy="1001"/>
                  <a:chOff x="16354" y="10157"/>
                  <a:chExt cx="2763" cy="1001"/>
                </a:xfrm>
                <a:grpFill/>
              </p:grpSpPr>
              <p:grpSp>
                <p:nvGrpSpPr>
                  <p:cNvPr id="948" name="Group 872">
                    <a:extLst>
                      <a:ext uri="{FF2B5EF4-FFF2-40B4-BE49-F238E27FC236}">
                        <a16:creationId xmlns:a16="http://schemas.microsoft.com/office/drawing/2014/main" id="{6C03E03F-6A48-469D-A8F7-E5AA1967499D}"/>
                      </a:ext>
                    </a:extLst>
                  </p:cNvPr>
                  <p:cNvGrpSpPr>
                    <a:grpSpLocks/>
                  </p:cNvGrpSpPr>
                  <p:nvPr/>
                </p:nvGrpSpPr>
                <p:grpSpPr bwMode="auto">
                  <a:xfrm>
                    <a:off x="16354" y="10157"/>
                    <a:ext cx="2763" cy="965"/>
                    <a:chOff x="16354" y="10157"/>
                    <a:chExt cx="2763" cy="965"/>
                  </a:xfrm>
                  <a:grpFill/>
                </p:grpSpPr>
                <p:sp>
                  <p:nvSpPr>
                    <p:cNvPr id="950" name="Freeform 873">
                      <a:extLst>
                        <a:ext uri="{FF2B5EF4-FFF2-40B4-BE49-F238E27FC236}">
                          <a16:creationId xmlns:a16="http://schemas.microsoft.com/office/drawing/2014/main" id="{BA02FC13-86AD-44F2-8704-ACD2C11D91AD}"/>
                        </a:ext>
                      </a:extLst>
                    </p:cNvPr>
                    <p:cNvSpPr>
                      <a:spLocks/>
                    </p:cNvSpPr>
                    <p:nvPr/>
                  </p:nvSpPr>
                  <p:spPr bwMode="gray">
                    <a:xfrm>
                      <a:off x="17180" y="10235"/>
                      <a:ext cx="607" cy="512"/>
                    </a:xfrm>
                    <a:custGeom>
                      <a:avLst/>
                      <a:gdLst>
                        <a:gd name="T0" fmla="*/ 0 w 607"/>
                        <a:gd name="T1" fmla="*/ 232 h 512"/>
                        <a:gd name="T2" fmla="*/ 17 w 607"/>
                        <a:gd name="T3" fmla="*/ 276 h 512"/>
                        <a:gd name="T4" fmla="*/ 37 w 607"/>
                        <a:gd name="T5" fmla="*/ 309 h 512"/>
                        <a:gd name="T6" fmla="*/ 49 w 607"/>
                        <a:gd name="T7" fmla="*/ 321 h 512"/>
                        <a:gd name="T8" fmla="*/ 65 w 607"/>
                        <a:gd name="T9" fmla="*/ 366 h 512"/>
                        <a:gd name="T10" fmla="*/ 74 w 607"/>
                        <a:gd name="T11" fmla="*/ 403 h 512"/>
                        <a:gd name="T12" fmla="*/ 90 w 607"/>
                        <a:gd name="T13" fmla="*/ 439 h 512"/>
                        <a:gd name="T14" fmla="*/ 118 w 607"/>
                        <a:gd name="T15" fmla="*/ 451 h 512"/>
                        <a:gd name="T16" fmla="*/ 167 w 607"/>
                        <a:gd name="T17" fmla="*/ 443 h 512"/>
                        <a:gd name="T18" fmla="*/ 179 w 607"/>
                        <a:gd name="T19" fmla="*/ 468 h 512"/>
                        <a:gd name="T20" fmla="*/ 212 w 607"/>
                        <a:gd name="T21" fmla="*/ 468 h 512"/>
                        <a:gd name="T22" fmla="*/ 249 w 607"/>
                        <a:gd name="T23" fmla="*/ 447 h 512"/>
                        <a:gd name="T24" fmla="*/ 285 w 607"/>
                        <a:gd name="T25" fmla="*/ 468 h 512"/>
                        <a:gd name="T26" fmla="*/ 326 w 607"/>
                        <a:gd name="T27" fmla="*/ 464 h 512"/>
                        <a:gd name="T28" fmla="*/ 338 w 607"/>
                        <a:gd name="T29" fmla="*/ 468 h 512"/>
                        <a:gd name="T30" fmla="*/ 346 w 607"/>
                        <a:gd name="T31" fmla="*/ 500 h 512"/>
                        <a:gd name="T32" fmla="*/ 379 w 607"/>
                        <a:gd name="T33" fmla="*/ 500 h 512"/>
                        <a:gd name="T34" fmla="*/ 432 w 607"/>
                        <a:gd name="T35" fmla="*/ 468 h 512"/>
                        <a:gd name="T36" fmla="*/ 452 w 607"/>
                        <a:gd name="T37" fmla="*/ 427 h 512"/>
                        <a:gd name="T38" fmla="*/ 464 w 607"/>
                        <a:gd name="T39" fmla="*/ 403 h 512"/>
                        <a:gd name="T40" fmla="*/ 444 w 607"/>
                        <a:gd name="T41" fmla="*/ 374 h 512"/>
                        <a:gd name="T42" fmla="*/ 472 w 607"/>
                        <a:gd name="T43" fmla="*/ 337 h 512"/>
                        <a:gd name="T44" fmla="*/ 505 w 607"/>
                        <a:gd name="T45" fmla="*/ 313 h 512"/>
                        <a:gd name="T46" fmla="*/ 525 w 607"/>
                        <a:gd name="T47" fmla="*/ 289 h 512"/>
                        <a:gd name="T48" fmla="*/ 521 w 607"/>
                        <a:gd name="T49" fmla="*/ 264 h 512"/>
                        <a:gd name="T50" fmla="*/ 538 w 607"/>
                        <a:gd name="T51" fmla="*/ 215 h 512"/>
                        <a:gd name="T52" fmla="*/ 570 w 607"/>
                        <a:gd name="T53" fmla="*/ 215 h 512"/>
                        <a:gd name="T54" fmla="*/ 607 w 607"/>
                        <a:gd name="T55" fmla="*/ 203 h 512"/>
                        <a:gd name="T56" fmla="*/ 574 w 607"/>
                        <a:gd name="T57" fmla="*/ 179 h 512"/>
                        <a:gd name="T58" fmla="*/ 554 w 607"/>
                        <a:gd name="T59" fmla="*/ 122 h 512"/>
                        <a:gd name="T60" fmla="*/ 521 w 607"/>
                        <a:gd name="T61" fmla="*/ 89 h 512"/>
                        <a:gd name="T62" fmla="*/ 517 w 607"/>
                        <a:gd name="T63" fmla="*/ 77 h 512"/>
                        <a:gd name="T64" fmla="*/ 505 w 607"/>
                        <a:gd name="T65" fmla="*/ 49 h 512"/>
                        <a:gd name="T66" fmla="*/ 525 w 607"/>
                        <a:gd name="T67" fmla="*/ 44 h 512"/>
                        <a:gd name="T68" fmla="*/ 525 w 607"/>
                        <a:gd name="T69" fmla="*/ 12 h 512"/>
                        <a:gd name="T70" fmla="*/ 485 w 607"/>
                        <a:gd name="T71" fmla="*/ 0 h 512"/>
                        <a:gd name="T72" fmla="*/ 432 w 607"/>
                        <a:gd name="T73" fmla="*/ 4 h 512"/>
                        <a:gd name="T74" fmla="*/ 407 w 607"/>
                        <a:gd name="T75" fmla="*/ 16 h 512"/>
                        <a:gd name="T76" fmla="*/ 403 w 607"/>
                        <a:gd name="T77" fmla="*/ 53 h 512"/>
                        <a:gd name="T78" fmla="*/ 383 w 607"/>
                        <a:gd name="T79" fmla="*/ 85 h 512"/>
                        <a:gd name="T80" fmla="*/ 367 w 607"/>
                        <a:gd name="T81" fmla="*/ 122 h 512"/>
                        <a:gd name="T82" fmla="*/ 342 w 607"/>
                        <a:gd name="T83" fmla="*/ 171 h 512"/>
                        <a:gd name="T84" fmla="*/ 306 w 607"/>
                        <a:gd name="T85" fmla="*/ 175 h 512"/>
                        <a:gd name="T86" fmla="*/ 261 w 607"/>
                        <a:gd name="T87" fmla="*/ 183 h 512"/>
                        <a:gd name="T88" fmla="*/ 212 w 607"/>
                        <a:gd name="T89" fmla="*/ 175 h 512"/>
                        <a:gd name="T90" fmla="*/ 188 w 607"/>
                        <a:gd name="T91" fmla="*/ 195 h 512"/>
                        <a:gd name="T92" fmla="*/ 127 w 607"/>
                        <a:gd name="T93" fmla="*/ 203 h 512"/>
                        <a:gd name="T94" fmla="*/ 78 w 607"/>
                        <a:gd name="T95" fmla="*/ 191 h 512"/>
                        <a:gd name="T96" fmla="*/ 53 w 607"/>
                        <a:gd name="T97" fmla="*/ 175 h 512"/>
                        <a:gd name="T98" fmla="*/ 41 w 607"/>
                        <a:gd name="T99" fmla="*/ 146 h 512"/>
                        <a:gd name="T100" fmla="*/ 9 w 607"/>
                        <a:gd name="T101" fmla="*/ 191 h 512"/>
                        <a:gd name="T102" fmla="*/ 4 w 607"/>
                        <a:gd name="T103" fmla="*/ 19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512">
                          <a:moveTo>
                            <a:pt x="4" y="199"/>
                          </a:moveTo>
                          <a:lnTo>
                            <a:pt x="0" y="211"/>
                          </a:lnTo>
                          <a:lnTo>
                            <a:pt x="0" y="223"/>
                          </a:lnTo>
                          <a:lnTo>
                            <a:pt x="0" y="232"/>
                          </a:lnTo>
                          <a:lnTo>
                            <a:pt x="0" y="248"/>
                          </a:lnTo>
                          <a:lnTo>
                            <a:pt x="13" y="252"/>
                          </a:lnTo>
                          <a:lnTo>
                            <a:pt x="13" y="264"/>
                          </a:lnTo>
                          <a:lnTo>
                            <a:pt x="17" y="276"/>
                          </a:lnTo>
                          <a:lnTo>
                            <a:pt x="21" y="276"/>
                          </a:lnTo>
                          <a:lnTo>
                            <a:pt x="13" y="293"/>
                          </a:lnTo>
                          <a:lnTo>
                            <a:pt x="25" y="301"/>
                          </a:lnTo>
                          <a:lnTo>
                            <a:pt x="37" y="309"/>
                          </a:lnTo>
                          <a:lnTo>
                            <a:pt x="25" y="305"/>
                          </a:lnTo>
                          <a:lnTo>
                            <a:pt x="25" y="317"/>
                          </a:lnTo>
                          <a:lnTo>
                            <a:pt x="37" y="317"/>
                          </a:lnTo>
                          <a:lnTo>
                            <a:pt x="49" y="321"/>
                          </a:lnTo>
                          <a:lnTo>
                            <a:pt x="61" y="329"/>
                          </a:lnTo>
                          <a:lnTo>
                            <a:pt x="65" y="341"/>
                          </a:lnTo>
                          <a:lnTo>
                            <a:pt x="70" y="354"/>
                          </a:lnTo>
                          <a:lnTo>
                            <a:pt x="65" y="366"/>
                          </a:lnTo>
                          <a:lnTo>
                            <a:pt x="65" y="370"/>
                          </a:lnTo>
                          <a:lnTo>
                            <a:pt x="65" y="378"/>
                          </a:lnTo>
                          <a:lnTo>
                            <a:pt x="74" y="390"/>
                          </a:lnTo>
                          <a:lnTo>
                            <a:pt x="74" y="403"/>
                          </a:lnTo>
                          <a:lnTo>
                            <a:pt x="78" y="415"/>
                          </a:lnTo>
                          <a:lnTo>
                            <a:pt x="78" y="427"/>
                          </a:lnTo>
                          <a:lnTo>
                            <a:pt x="78" y="439"/>
                          </a:lnTo>
                          <a:lnTo>
                            <a:pt x="90" y="439"/>
                          </a:lnTo>
                          <a:lnTo>
                            <a:pt x="102" y="439"/>
                          </a:lnTo>
                          <a:lnTo>
                            <a:pt x="114" y="443"/>
                          </a:lnTo>
                          <a:lnTo>
                            <a:pt x="122" y="439"/>
                          </a:lnTo>
                          <a:lnTo>
                            <a:pt x="118" y="451"/>
                          </a:lnTo>
                          <a:lnTo>
                            <a:pt x="131" y="447"/>
                          </a:lnTo>
                          <a:lnTo>
                            <a:pt x="143" y="443"/>
                          </a:lnTo>
                          <a:lnTo>
                            <a:pt x="155" y="439"/>
                          </a:lnTo>
                          <a:lnTo>
                            <a:pt x="167" y="443"/>
                          </a:lnTo>
                          <a:lnTo>
                            <a:pt x="171" y="431"/>
                          </a:lnTo>
                          <a:lnTo>
                            <a:pt x="175" y="443"/>
                          </a:lnTo>
                          <a:lnTo>
                            <a:pt x="175" y="455"/>
                          </a:lnTo>
                          <a:lnTo>
                            <a:pt x="179" y="468"/>
                          </a:lnTo>
                          <a:lnTo>
                            <a:pt x="175" y="480"/>
                          </a:lnTo>
                          <a:lnTo>
                            <a:pt x="188" y="476"/>
                          </a:lnTo>
                          <a:lnTo>
                            <a:pt x="200" y="464"/>
                          </a:lnTo>
                          <a:lnTo>
                            <a:pt x="212" y="468"/>
                          </a:lnTo>
                          <a:lnTo>
                            <a:pt x="220" y="472"/>
                          </a:lnTo>
                          <a:lnTo>
                            <a:pt x="232" y="464"/>
                          </a:lnTo>
                          <a:lnTo>
                            <a:pt x="245" y="455"/>
                          </a:lnTo>
                          <a:lnTo>
                            <a:pt x="249" y="447"/>
                          </a:lnTo>
                          <a:lnTo>
                            <a:pt x="261" y="455"/>
                          </a:lnTo>
                          <a:lnTo>
                            <a:pt x="273" y="459"/>
                          </a:lnTo>
                          <a:lnTo>
                            <a:pt x="285" y="455"/>
                          </a:lnTo>
                          <a:lnTo>
                            <a:pt x="285" y="468"/>
                          </a:lnTo>
                          <a:lnTo>
                            <a:pt x="297" y="472"/>
                          </a:lnTo>
                          <a:lnTo>
                            <a:pt x="310" y="468"/>
                          </a:lnTo>
                          <a:lnTo>
                            <a:pt x="314" y="455"/>
                          </a:lnTo>
                          <a:lnTo>
                            <a:pt x="326" y="464"/>
                          </a:lnTo>
                          <a:lnTo>
                            <a:pt x="330" y="459"/>
                          </a:lnTo>
                          <a:lnTo>
                            <a:pt x="322" y="472"/>
                          </a:lnTo>
                          <a:lnTo>
                            <a:pt x="326" y="472"/>
                          </a:lnTo>
                          <a:lnTo>
                            <a:pt x="338" y="468"/>
                          </a:lnTo>
                          <a:lnTo>
                            <a:pt x="342" y="468"/>
                          </a:lnTo>
                          <a:lnTo>
                            <a:pt x="338" y="480"/>
                          </a:lnTo>
                          <a:lnTo>
                            <a:pt x="342" y="492"/>
                          </a:lnTo>
                          <a:lnTo>
                            <a:pt x="346" y="500"/>
                          </a:lnTo>
                          <a:lnTo>
                            <a:pt x="342" y="512"/>
                          </a:lnTo>
                          <a:lnTo>
                            <a:pt x="354" y="512"/>
                          </a:lnTo>
                          <a:lnTo>
                            <a:pt x="367" y="508"/>
                          </a:lnTo>
                          <a:lnTo>
                            <a:pt x="379" y="500"/>
                          </a:lnTo>
                          <a:lnTo>
                            <a:pt x="391" y="496"/>
                          </a:lnTo>
                          <a:lnTo>
                            <a:pt x="403" y="492"/>
                          </a:lnTo>
                          <a:lnTo>
                            <a:pt x="428" y="480"/>
                          </a:lnTo>
                          <a:lnTo>
                            <a:pt x="432" y="468"/>
                          </a:lnTo>
                          <a:lnTo>
                            <a:pt x="440" y="455"/>
                          </a:lnTo>
                          <a:lnTo>
                            <a:pt x="436" y="447"/>
                          </a:lnTo>
                          <a:lnTo>
                            <a:pt x="448" y="439"/>
                          </a:lnTo>
                          <a:lnTo>
                            <a:pt x="452" y="427"/>
                          </a:lnTo>
                          <a:lnTo>
                            <a:pt x="448" y="415"/>
                          </a:lnTo>
                          <a:lnTo>
                            <a:pt x="460" y="415"/>
                          </a:lnTo>
                          <a:lnTo>
                            <a:pt x="464" y="403"/>
                          </a:lnTo>
                          <a:lnTo>
                            <a:pt x="464" y="403"/>
                          </a:lnTo>
                          <a:lnTo>
                            <a:pt x="452" y="398"/>
                          </a:lnTo>
                          <a:lnTo>
                            <a:pt x="456" y="386"/>
                          </a:lnTo>
                          <a:lnTo>
                            <a:pt x="452" y="374"/>
                          </a:lnTo>
                          <a:lnTo>
                            <a:pt x="444" y="374"/>
                          </a:lnTo>
                          <a:lnTo>
                            <a:pt x="452" y="366"/>
                          </a:lnTo>
                          <a:lnTo>
                            <a:pt x="460" y="354"/>
                          </a:lnTo>
                          <a:lnTo>
                            <a:pt x="472" y="346"/>
                          </a:lnTo>
                          <a:lnTo>
                            <a:pt x="472" y="337"/>
                          </a:lnTo>
                          <a:lnTo>
                            <a:pt x="485" y="337"/>
                          </a:lnTo>
                          <a:lnTo>
                            <a:pt x="497" y="329"/>
                          </a:lnTo>
                          <a:lnTo>
                            <a:pt x="505" y="317"/>
                          </a:lnTo>
                          <a:lnTo>
                            <a:pt x="505" y="313"/>
                          </a:lnTo>
                          <a:lnTo>
                            <a:pt x="513" y="317"/>
                          </a:lnTo>
                          <a:lnTo>
                            <a:pt x="517" y="313"/>
                          </a:lnTo>
                          <a:lnTo>
                            <a:pt x="521" y="301"/>
                          </a:lnTo>
                          <a:lnTo>
                            <a:pt x="525" y="289"/>
                          </a:lnTo>
                          <a:lnTo>
                            <a:pt x="513" y="297"/>
                          </a:lnTo>
                          <a:lnTo>
                            <a:pt x="517" y="285"/>
                          </a:lnTo>
                          <a:lnTo>
                            <a:pt x="517" y="272"/>
                          </a:lnTo>
                          <a:lnTo>
                            <a:pt x="521" y="264"/>
                          </a:lnTo>
                          <a:lnTo>
                            <a:pt x="517" y="252"/>
                          </a:lnTo>
                          <a:lnTo>
                            <a:pt x="521" y="240"/>
                          </a:lnTo>
                          <a:lnTo>
                            <a:pt x="529" y="228"/>
                          </a:lnTo>
                          <a:lnTo>
                            <a:pt x="538" y="215"/>
                          </a:lnTo>
                          <a:lnTo>
                            <a:pt x="546" y="215"/>
                          </a:lnTo>
                          <a:lnTo>
                            <a:pt x="546" y="203"/>
                          </a:lnTo>
                          <a:lnTo>
                            <a:pt x="558" y="211"/>
                          </a:lnTo>
                          <a:lnTo>
                            <a:pt x="570" y="215"/>
                          </a:lnTo>
                          <a:lnTo>
                            <a:pt x="582" y="215"/>
                          </a:lnTo>
                          <a:lnTo>
                            <a:pt x="595" y="215"/>
                          </a:lnTo>
                          <a:lnTo>
                            <a:pt x="607" y="207"/>
                          </a:lnTo>
                          <a:lnTo>
                            <a:pt x="607" y="203"/>
                          </a:lnTo>
                          <a:lnTo>
                            <a:pt x="607" y="199"/>
                          </a:lnTo>
                          <a:lnTo>
                            <a:pt x="599" y="195"/>
                          </a:lnTo>
                          <a:lnTo>
                            <a:pt x="586" y="183"/>
                          </a:lnTo>
                          <a:lnTo>
                            <a:pt x="574" y="179"/>
                          </a:lnTo>
                          <a:lnTo>
                            <a:pt x="550" y="154"/>
                          </a:lnTo>
                          <a:lnTo>
                            <a:pt x="542" y="146"/>
                          </a:lnTo>
                          <a:lnTo>
                            <a:pt x="546" y="134"/>
                          </a:lnTo>
                          <a:lnTo>
                            <a:pt x="554" y="122"/>
                          </a:lnTo>
                          <a:lnTo>
                            <a:pt x="542" y="110"/>
                          </a:lnTo>
                          <a:lnTo>
                            <a:pt x="538" y="97"/>
                          </a:lnTo>
                          <a:lnTo>
                            <a:pt x="525" y="93"/>
                          </a:lnTo>
                          <a:lnTo>
                            <a:pt x="521" y="89"/>
                          </a:lnTo>
                          <a:lnTo>
                            <a:pt x="521" y="85"/>
                          </a:lnTo>
                          <a:lnTo>
                            <a:pt x="525" y="81"/>
                          </a:lnTo>
                          <a:lnTo>
                            <a:pt x="525" y="77"/>
                          </a:lnTo>
                          <a:lnTo>
                            <a:pt x="517" y="77"/>
                          </a:lnTo>
                          <a:lnTo>
                            <a:pt x="513" y="77"/>
                          </a:lnTo>
                          <a:lnTo>
                            <a:pt x="513" y="65"/>
                          </a:lnTo>
                          <a:lnTo>
                            <a:pt x="501" y="53"/>
                          </a:lnTo>
                          <a:lnTo>
                            <a:pt x="505" y="49"/>
                          </a:lnTo>
                          <a:lnTo>
                            <a:pt x="505" y="49"/>
                          </a:lnTo>
                          <a:lnTo>
                            <a:pt x="505" y="49"/>
                          </a:lnTo>
                          <a:lnTo>
                            <a:pt x="513" y="44"/>
                          </a:lnTo>
                          <a:lnTo>
                            <a:pt x="525" y="44"/>
                          </a:lnTo>
                          <a:lnTo>
                            <a:pt x="538" y="40"/>
                          </a:lnTo>
                          <a:lnTo>
                            <a:pt x="525" y="28"/>
                          </a:lnTo>
                          <a:lnTo>
                            <a:pt x="517" y="16"/>
                          </a:lnTo>
                          <a:lnTo>
                            <a:pt x="525" y="12"/>
                          </a:lnTo>
                          <a:lnTo>
                            <a:pt x="517" y="12"/>
                          </a:lnTo>
                          <a:lnTo>
                            <a:pt x="505" y="4"/>
                          </a:lnTo>
                          <a:lnTo>
                            <a:pt x="497" y="4"/>
                          </a:lnTo>
                          <a:lnTo>
                            <a:pt x="485" y="0"/>
                          </a:lnTo>
                          <a:lnTo>
                            <a:pt x="468" y="0"/>
                          </a:lnTo>
                          <a:lnTo>
                            <a:pt x="456" y="4"/>
                          </a:lnTo>
                          <a:lnTo>
                            <a:pt x="444" y="0"/>
                          </a:lnTo>
                          <a:lnTo>
                            <a:pt x="432" y="4"/>
                          </a:lnTo>
                          <a:lnTo>
                            <a:pt x="420" y="0"/>
                          </a:lnTo>
                          <a:lnTo>
                            <a:pt x="420" y="4"/>
                          </a:lnTo>
                          <a:lnTo>
                            <a:pt x="407" y="16"/>
                          </a:lnTo>
                          <a:lnTo>
                            <a:pt x="407" y="16"/>
                          </a:lnTo>
                          <a:lnTo>
                            <a:pt x="403" y="28"/>
                          </a:lnTo>
                          <a:lnTo>
                            <a:pt x="403" y="36"/>
                          </a:lnTo>
                          <a:lnTo>
                            <a:pt x="403" y="49"/>
                          </a:lnTo>
                          <a:lnTo>
                            <a:pt x="403" y="53"/>
                          </a:lnTo>
                          <a:lnTo>
                            <a:pt x="399" y="65"/>
                          </a:lnTo>
                          <a:lnTo>
                            <a:pt x="399" y="77"/>
                          </a:lnTo>
                          <a:lnTo>
                            <a:pt x="395" y="81"/>
                          </a:lnTo>
                          <a:lnTo>
                            <a:pt x="383" y="85"/>
                          </a:lnTo>
                          <a:lnTo>
                            <a:pt x="375" y="93"/>
                          </a:lnTo>
                          <a:lnTo>
                            <a:pt x="375" y="105"/>
                          </a:lnTo>
                          <a:lnTo>
                            <a:pt x="375" y="114"/>
                          </a:lnTo>
                          <a:lnTo>
                            <a:pt x="367" y="122"/>
                          </a:lnTo>
                          <a:lnTo>
                            <a:pt x="354" y="134"/>
                          </a:lnTo>
                          <a:lnTo>
                            <a:pt x="358" y="146"/>
                          </a:lnTo>
                          <a:lnTo>
                            <a:pt x="350" y="158"/>
                          </a:lnTo>
                          <a:lnTo>
                            <a:pt x="342" y="171"/>
                          </a:lnTo>
                          <a:lnTo>
                            <a:pt x="334" y="175"/>
                          </a:lnTo>
                          <a:lnTo>
                            <a:pt x="322" y="179"/>
                          </a:lnTo>
                          <a:lnTo>
                            <a:pt x="314" y="175"/>
                          </a:lnTo>
                          <a:lnTo>
                            <a:pt x="306" y="175"/>
                          </a:lnTo>
                          <a:lnTo>
                            <a:pt x="293" y="187"/>
                          </a:lnTo>
                          <a:lnTo>
                            <a:pt x="281" y="187"/>
                          </a:lnTo>
                          <a:lnTo>
                            <a:pt x="273" y="183"/>
                          </a:lnTo>
                          <a:lnTo>
                            <a:pt x="261" y="183"/>
                          </a:lnTo>
                          <a:lnTo>
                            <a:pt x="249" y="171"/>
                          </a:lnTo>
                          <a:lnTo>
                            <a:pt x="236" y="171"/>
                          </a:lnTo>
                          <a:lnTo>
                            <a:pt x="224" y="171"/>
                          </a:lnTo>
                          <a:lnTo>
                            <a:pt x="212" y="175"/>
                          </a:lnTo>
                          <a:lnTo>
                            <a:pt x="200" y="183"/>
                          </a:lnTo>
                          <a:lnTo>
                            <a:pt x="200" y="183"/>
                          </a:lnTo>
                          <a:lnTo>
                            <a:pt x="196" y="195"/>
                          </a:lnTo>
                          <a:lnTo>
                            <a:pt x="188" y="195"/>
                          </a:lnTo>
                          <a:lnTo>
                            <a:pt x="171" y="203"/>
                          </a:lnTo>
                          <a:lnTo>
                            <a:pt x="151" y="203"/>
                          </a:lnTo>
                          <a:lnTo>
                            <a:pt x="139" y="199"/>
                          </a:lnTo>
                          <a:lnTo>
                            <a:pt x="127" y="203"/>
                          </a:lnTo>
                          <a:lnTo>
                            <a:pt x="114" y="207"/>
                          </a:lnTo>
                          <a:lnTo>
                            <a:pt x="102" y="211"/>
                          </a:lnTo>
                          <a:lnTo>
                            <a:pt x="90" y="203"/>
                          </a:lnTo>
                          <a:lnTo>
                            <a:pt x="78" y="191"/>
                          </a:lnTo>
                          <a:lnTo>
                            <a:pt x="65" y="187"/>
                          </a:lnTo>
                          <a:lnTo>
                            <a:pt x="65" y="183"/>
                          </a:lnTo>
                          <a:lnTo>
                            <a:pt x="65" y="183"/>
                          </a:lnTo>
                          <a:lnTo>
                            <a:pt x="53" y="175"/>
                          </a:lnTo>
                          <a:lnTo>
                            <a:pt x="45" y="162"/>
                          </a:lnTo>
                          <a:lnTo>
                            <a:pt x="41" y="150"/>
                          </a:lnTo>
                          <a:lnTo>
                            <a:pt x="45" y="138"/>
                          </a:lnTo>
                          <a:lnTo>
                            <a:pt x="41" y="146"/>
                          </a:lnTo>
                          <a:lnTo>
                            <a:pt x="25" y="154"/>
                          </a:lnTo>
                          <a:lnTo>
                            <a:pt x="17" y="167"/>
                          </a:lnTo>
                          <a:lnTo>
                            <a:pt x="9" y="179"/>
                          </a:lnTo>
                          <a:lnTo>
                            <a:pt x="9" y="191"/>
                          </a:lnTo>
                          <a:lnTo>
                            <a:pt x="21" y="179"/>
                          </a:lnTo>
                          <a:lnTo>
                            <a:pt x="21" y="183"/>
                          </a:lnTo>
                          <a:lnTo>
                            <a:pt x="13" y="191"/>
                          </a:lnTo>
                          <a:lnTo>
                            <a:pt x="4" y="19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51" name="Freeform 874">
                      <a:extLst>
                        <a:ext uri="{FF2B5EF4-FFF2-40B4-BE49-F238E27FC236}">
                          <a16:creationId xmlns:a16="http://schemas.microsoft.com/office/drawing/2014/main" id="{6A27A8B3-7A2E-4C55-8F1B-81970820A21E}"/>
                        </a:ext>
                      </a:extLst>
                    </p:cNvPr>
                    <p:cNvSpPr>
                      <a:spLocks/>
                    </p:cNvSpPr>
                    <p:nvPr/>
                  </p:nvSpPr>
                  <p:spPr bwMode="gray">
                    <a:xfrm>
                      <a:off x="18336" y="10711"/>
                      <a:ext cx="12" cy="12"/>
                    </a:xfrm>
                    <a:custGeom>
                      <a:avLst/>
                      <a:gdLst>
                        <a:gd name="T0" fmla="*/ 0 w 12"/>
                        <a:gd name="T1" fmla="*/ 12 h 12"/>
                        <a:gd name="T2" fmla="*/ 12 w 12"/>
                        <a:gd name="T3" fmla="*/ 12 h 12"/>
                        <a:gd name="T4" fmla="*/ 12 w 12"/>
                        <a:gd name="T5" fmla="*/ 0 h 12"/>
                        <a:gd name="T6" fmla="*/ 0 w 12"/>
                        <a:gd name="T7" fmla="*/ 4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lnTo>
                            <a:pt x="12" y="12"/>
                          </a:lnTo>
                          <a:lnTo>
                            <a:pt x="12" y="0"/>
                          </a:lnTo>
                          <a:lnTo>
                            <a:pt x="0" y="4"/>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52" name="Freeform 875">
                      <a:extLst>
                        <a:ext uri="{FF2B5EF4-FFF2-40B4-BE49-F238E27FC236}">
                          <a16:creationId xmlns:a16="http://schemas.microsoft.com/office/drawing/2014/main" id="{0DDED458-B214-48D6-9AB2-089A235F47A0}"/>
                        </a:ext>
                      </a:extLst>
                    </p:cNvPr>
                    <p:cNvSpPr>
                      <a:spLocks/>
                    </p:cNvSpPr>
                    <p:nvPr/>
                  </p:nvSpPr>
                  <p:spPr bwMode="gray">
                    <a:xfrm>
                      <a:off x="18295" y="10581"/>
                      <a:ext cx="41" cy="24"/>
                    </a:xfrm>
                    <a:custGeom>
                      <a:avLst/>
                      <a:gdLst>
                        <a:gd name="T0" fmla="*/ 41 w 41"/>
                        <a:gd name="T1" fmla="*/ 12 h 24"/>
                        <a:gd name="T2" fmla="*/ 29 w 41"/>
                        <a:gd name="T3" fmla="*/ 4 h 24"/>
                        <a:gd name="T4" fmla="*/ 17 w 41"/>
                        <a:gd name="T5" fmla="*/ 0 h 24"/>
                        <a:gd name="T6" fmla="*/ 4 w 41"/>
                        <a:gd name="T7" fmla="*/ 4 h 24"/>
                        <a:gd name="T8" fmla="*/ 0 w 41"/>
                        <a:gd name="T9" fmla="*/ 8 h 24"/>
                        <a:gd name="T10" fmla="*/ 4 w 41"/>
                        <a:gd name="T11" fmla="*/ 20 h 24"/>
                        <a:gd name="T12" fmla="*/ 17 w 41"/>
                        <a:gd name="T13" fmla="*/ 24 h 24"/>
                        <a:gd name="T14" fmla="*/ 29 w 41"/>
                        <a:gd name="T15" fmla="*/ 20 h 24"/>
                        <a:gd name="T16" fmla="*/ 41 w 4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4">
                          <a:moveTo>
                            <a:pt x="41" y="12"/>
                          </a:moveTo>
                          <a:lnTo>
                            <a:pt x="29" y="4"/>
                          </a:lnTo>
                          <a:lnTo>
                            <a:pt x="17" y="0"/>
                          </a:lnTo>
                          <a:lnTo>
                            <a:pt x="4" y="4"/>
                          </a:lnTo>
                          <a:lnTo>
                            <a:pt x="0" y="8"/>
                          </a:lnTo>
                          <a:lnTo>
                            <a:pt x="4" y="20"/>
                          </a:lnTo>
                          <a:lnTo>
                            <a:pt x="17" y="24"/>
                          </a:lnTo>
                          <a:lnTo>
                            <a:pt x="29" y="20"/>
                          </a:lnTo>
                          <a:lnTo>
                            <a:pt x="41"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53" name="Freeform 876">
                      <a:extLst>
                        <a:ext uri="{FF2B5EF4-FFF2-40B4-BE49-F238E27FC236}">
                          <a16:creationId xmlns:a16="http://schemas.microsoft.com/office/drawing/2014/main" id="{A6853B21-3EAB-4C82-81D9-F669070F4718}"/>
                        </a:ext>
                      </a:extLst>
                    </p:cNvPr>
                    <p:cNvSpPr>
                      <a:spLocks/>
                    </p:cNvSpPr>
                    <p:nvPr/>
                  </p:nvSpPr>
                  <p:spPr bwMode="gray">
                    <a:xfrm>
                      <a:off x="18291" y="10520"/>
                      <a:ext cx="33" cy="28"/>
                    </a:xfrm>
                    <a:custGeom>
                      <a:avLst/>
                      <a:gdLst>
                        <a:gd name="T0" fmla="*/ 4 w 33"/>
                        <a:gd name="T1" fmla="*/ 16 h 28"/>
                        <a:gd name="T2" fmla="*/ 8 w 33"/>
                        <a:gd name="T3" fmla="*/ 28 h 28"/>
                        <a:gd name="T4" fmla="*/ 21 w 33"/>
                        <a:gd name="T5" fmla="*/ 24 h 28"/>
                        <a:gd name="T6" fmla="*/ 33 w 33"/>
                        <a:gd name="T7" fmla="*/ 24 h 28"/>
                        <a:gd name="T8" fmla="*/ 21 w 33"/>
                        <a:gd name="T9" fmla="*/ 20 h 28"/>
                        <a:gd name="T10" fmla="*/ 21 w 33"/>
                        <a:gd name="T11" fmla="*/ 8 h 28"/>
                        <a:gd name="T12" fmla="*/ 13 w 33"/>
                        <a:gd name="T13" fmla="*/ 0 h 28"/>
                        <a:gd name="T14" fmla="*/ 13 w 33"/>
                        <a:gd name="T15" fmla="*/ 0 h 28"/>
                        <a:gd name="T16" fmla="*/ 0 w 33"/>
                        <a:gd name="T17" fmla="*/ 4 h 28"/>
                        <a:gd name="T18" fmla="*/ 4 w 33"/>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8">
                          <a:moveTo>
                            <a:pt x="4" y="16"/>
                          </a:moveTo>
                          <a:lnTo>
                            <a:pt x="8" y="28"/>
                          </a:lnTo>
                          <a:lnTo>
                            <a:pt x="21" y="24"/>
                          </a:lnTo>
                          <a:lnTo>
                            <a:pt x="33" y="24"/>
                          </a:lnTo>
                          <a:lnTo>
                            <a:pt x="21" y="20"/>
                          </a:lnTo>
                          <a:lnTo>
                            <a:pt x="21" y="8"/>
                          </a:lnTo>
                          <a:lnTo>
                            <a:pt x="13" y="0"/>
                          </a:lnTo>
                          <a:lnTo>
                            <a:pt x="13" y="0"/>
                          </a:lnTo>
                          <a:lnTo>
                            <a:pt x="0" y="4"/>
                          </a:lnTo>
                          <a:lnTo>
                            <a:pt x="4"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54" name="Freeform 877">
                      <a:extLst>
                        <a:ext uri="{FF2B5EF4-FFF2-40B4-BE49-F238E27FC236}">
                          <a16:creationId xmlns:a16="http://schemas.microsoft.com/office/drawing/2014/main" id="{A9A1601C-47CD-438B-9A70-D0EFDFF765DB}"/>
                        </a:ext>
                      </a:extLst>
                    </p:cNvPr>
                    <p:cNvSpPr>
                      <a:spLocks/>
                    </p:cNvSpPr>
                    <p:nvPr/>
                  </p:nvSpPr>
                  <p:spPr bwMode="gray">
                    <a:xfrm>
                      <a:off x="18430" y="10971"/>
                      <a:ext cx="12" cy="12"/>
                    </a:xfrm>
                    <a:custGeom>
                      <a:avLst/>
                      <a:gdLst>
                        <a:gd name="T0" fmla="*/ 0 w 12"/>
                        <a:gd name="T1" fmla="*/ 8 h 12"/>
                        <a:gd name="T2" fmla="*/ 12 w 12"/>
                        <a:gd name="T3" fmla="*/ 12 h 12"/>
                        <a:gd name="T4" fmla="*/ 12 w 12"/>
                        <a:gd name="T5" fmla="*/ 0 h 12"/>
                        <a:gd name="T6" fmla="*/ 0 w 12"/>
                        <a:gd name="T7" fmla="*/ 0 h 12"/>
                        <a:gd name="T8" fmla="*/ 0 w 12"/>
                        <a:gd name="T9" fmla="*/ 8 h 12"/>
                      </a:gdLst>
                      <a:ahLst/>
                      <a:cxnLst>
                        <a:cxn ang="0">
                          <a:pos x="T0" y="T1"/>
                        </a:cxn>
                        <a:cxn ang="0">
                          <a:pos x="T2" y="T3"/>
                        </a:cxn>
                        <a:cxn ang="0">
                          <a:pos x="T4" y="T5"/>
                        </a:cxn>
                        <a:cxn ang="0">
                          <a:pos x="T6" y="T7"/>
                        </a:cxn>
                        <a:cxn ang="0">
                          <a:pos x="T8" y="T9"/>
                        </a:cxn>
                      </a:cxnLst>
                      <a:rect l="0" t="0" r="r" b="b"/>
                      <a:pathLst>
                        <a:path w="12" h="12">
                          <a:moveTo>
                            <a:pt x="0" y="8"/>
                          </a:moveTo>
                          <a:lnTo>
                            <a:pt x="12" y="12"/>
                          </a:lnTo>
                          <a:lnTo>
                            <a:pt x="12" y="0"/>
                          </a:lnTo>
                          <a:lnTo>
                            <a:pt x="0"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55" name="Freeform 878">
                      <a:extLst>
                        <a:ext uri="{FF2B5EF4-FFF2-40B4-BE49-F238E27FC236}">
                          <a16:creationId xmlns:a16="http://schemas.microsoft.com/office/drawing/2014/main" id="{6EFC938D-65E3-41AE-99BD-2469F790531A}"/>
                        </a:ext>
                      </a:extLst>
                    </p:cNvPr>
                    <p:cNvSpPr>
                      <a:spLocks/>
                    </p:cNvSpPr>
                    <p:nvPr/>
                  </p:nvSpPr>
                  <p:spPr bwMode="gray">
                    <a:xfrm>
                      <a:off x="18519" y="10930"/>
                      <a:ext cx="37" cy="49"/>
                    </a:xfrm>
                    <a:custGeom>
                      <a:avLst/>
                      <a:gdLst>
                        <a:gd name="T0" fmla="*/ 37 w 37"/>
                        <a:gd name="T1" fmla="*/ 17 h 49"/>
                        <a:gd name="T2" fmla="*/ 37 w 37"/>
                        <a:gd name="T3" fmla="*/ 5 h 49"/>
                        <a:gd name="T4" fmla="*/ 33 w 37"/>
                        <a:gd name="T5" fmla="*/ 0 h 49"/>
                        <a:gd name="T6" fmla="*/ 21 w 37"/>
                        <a:gd name="T7" fmla="*/ 13 h 49"/>
                        <a:gd name="T8" fmla="*/ 8 w 37"/>
                        <a:gd name="T9" fmla="*/ 21 h 49"/>
                        <a:gd name="T10" fmla="*/ 4 w 37"/>
                        <a:gd name="T11" fmla="*/ 33 h 49"/>
                        <a:gd name="T12" fmla="*/ 0 w 37"/>
                        <a:gd name="T13" fmla="*/ 45 h 49"/>
                        <a:gd name="T14" fmla="*/ 12 w 37"/>
                        <a:gd name="T15" fmla="*/ 49 h 49"/>
                        <a:gd name="T16" fmla="*/ 25 w 37"/>
                        <a:gd name="T17" fmla="*/ 37 h 49"/>
                        <a:gd name="T18" fmla="*/ 33 w 37"/>
                        <a:gd name="T19" fmla="*/ 29 h 49"/>
                        <a:gd name="T20" fmla="*/ 37 w 37"/>
                        <a:gd name="T21"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9">
                          <a:moveTo>
                            <a:pt x="37" y="17"/>
                          </a:moveTo>
                          <a:lnTo>
                            <a:pt x="37" y="5"/>
                          </a:lnTo>
                          <a:lnTo>
                            <a:pt x="33" y="0"/>
                          </a:lnTo>
                          <a:lnTo>
                            <a:pt x="21" y="13"/>
                          </a:lnTo>
                          <a:lnTo>
                            <a:pt x="8" y="21"/>
                          </a:lnTo>
                          <a:lnTo>
                            <a:pt x="4" y="33"/>
                          </a:lnTo>
                          <a:lnTo>
                            <a:pt x="0" y="45"/>
                          </a:lnTo>
                          <a:lnTo>
                            <a:pt x="12" y="49"/>
                          </a:lnTo>
                          <a:lnTo>
                            <a:pt x="25" y="37"/>
                          </a:lnTo>
                          <a:lnTo>
                            <a:pt x="33" y="29"/>
                          </a:lnTo>
                          <a:lnTo>
                            <a:pt x="37"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56" name="Freeform 879">
                      <a:extLst>
                        <a:ext uri="{FF2B5EF4-FFF2-40B4-BE49-F238E27FC236}">
                          <a16:creationId xmlns:a16="http://schemas.microsoft.com/office/drawing/2014/main" id="{3FD0BA43-FCAE-48F6-ABAE-8C46025A7B5F}"/>
                        </a:ext>
                      </a:extLst>
                    </p:cNvPr>
                    <p:cNvSpPr>
                      <a:spLocks/>
                    </p:cNvSpPr>
                    <p:nvPr/>
                  </p:nvSpPr>
                  <p:spPr bwMode="gray">
                    <a:xfrm>
                      <a:off x="18466" y="10499"/>
                      <a:ext cx="65" cy="29"/>
                    </a:xfrm>
                    <a:custGeom>
                      <a:avLst/>
                      <a:gdLst>
                        <a:gd name="T0" fmla="*/ 25 w 65"/>
                        <a:gd name="T1" fmla="*/ 21 h 29"/>
                        <a:gd name="T2" fmla="*/ 37 w 65"/>
                        <a:gd name="T3" fmla="*/ 29 h 29"/>
                        <a:gd name="T4" fmla="*/ 33 w 65"/>
                        <a:gd name="T5" fmla="*/ 16 h 29"/>
                        <a:gd name="T6" fmla="*/ 45 w 65"/>
                        <a:gd name="T7" fmla="*/ 21 h 29"/>
                        <a:gd name="T8" fmla="*/ 53 w 65"/>
                        <a:gd name="T9" fmla="*/ 21 h 29"/>
                        <a:gd name="T10" fmla="*/ 65 w 65"/>
                        <a:gd name="T11" fmla="*/ 21 h 29"/>
                        <a:gd name="T12" fmla="*/ 57 w 65"/>
                        <a:gd name="T13" fmla="*/ 8 h 29"/>
                        <a:gd name="T14" fmla="*/ 45 w 65"/>
                        <a:gd name="T15" fmla="*/ 4 h 29"/>
                        <a:gd name="T16" fmla="*/ 37 w 65"/>
                        <a:gd name="T17" fmla="*/ 0 h 29"/>
                        <a:gd name="T18" fmla="*/ 25 w 65"/>
                        <a:gd name="T19" fmla="*/ 4 h 29"/>
                        <a:gd name="T20" fmla="*/ 12 w 65"/>
                        <a:gd name="T21" fmla="*/ 4 h 29"/>
                        <a:gd name="T22" fmla="*/ 0 w 65"/>
                        <a:gd name="T23" fmla="*/ 12 h 29"/>
                        <a:gd name="T24" fmla="*/ 12 w 65"/>
                        <a:gd name="T25" fmla="*/ 16 h 29"/>
                        <a:gd name="T26" fmla="*/ 25 w 65"/>
                        <a:gd name="T2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29">
                          <a:moveTo>
                            <a:pt x="25" y="21"/>
                          </a:moveTo>
                          <a:lnTo>
                            <a:pt x="37" y="29"/>
                          </a:lnTo>
                          <a:lnTo>
                            <a:pt x="33" y="16"/>
                          </a:lnTo>
                          <a:lnTo>
                            <a:pt x="45" y="21"/>
                          </a:lnTo>
                          <a:lnTo>
                            <a:pt x="53" y="21"/>
                          </a:lnTo>
                          <a:lnTo>
                            <a:pt x="65" y="21"/>
                          </a:lnTo>
                          <a:lnTo>
                            <a:pt x="57" y="8"/>
                          </a:lnTo>
                          <a:lnTo>
                            <a:pt x="45" y="4"/>
                          </a:lnTo>
                          <a:lnTo>
                            <a:pt x="37" y="0"/>
                          </a:lnTo>
                          <a:lnTo>
                            <a:pt x="25" y="4"/>
                          </a:lnTo>
                          <a:lnTo>
                            <a:pt x="12" y="4"/>
                          </a:lnTo>
                          <a:lnTo>
                            <a:pt x="0" y="12"/>
                          </a:lnTo>
                          <a:lnTo>
                            <a:pt x="12" y="16"/>
                          </a:lnTo>
                          <a:lnTo>
                            <a:pt x="25"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57" name="Freeform 880">
                      <a:extLst>
                        <a:ext uri="{FF2B5EF4-FFF2-40B4-BE49-F238E27FC236}">
                          <a16:creationId xmlns:a16="http://schemas.microsoft.com/office/drawing/2014/main" id="{9C3EA8DD-A770-4C50-B508-F3F24D655681}"/>
                        </a:ext>
                      </a:extLst>
                    </p:cNvPr>
                    <p:cNvSpPr>
                      <a:spLocks/>
                    </p:cNvSpPr>
                    <p:nvPr/>
                  </p:nvSpPr>
                  <p:spPr bwMode="gray">
                    <a:xfrm>
                      <a:off x="18788" y="10597"/>
                      <a:ext cx="81" cy="16"/>
                    </a:xfrm>
                    <a:custGeom>
                      <a:avLst/>
                      <a:gdLst>
                        <a:gd name="T0" fmla="*/ 0 w 81"/>
                        <a:gd name="T1" fmla="*/ 0 h 16"/>
                        <a:gd name="T2" fmla="*/ 8 w 81"/>
                        <a:gd name="T3" fmla="*/ 4 h 16"/>
                        <a:gd name="T4" fmla="*/ 20 w 81"/>
                        <a:gd name="T5" fmla="*/ 8 h 16"/>
                        <a:gd name="T6" fmla="*/ 32 w 81"/>
                        <a:gd name="T7" fmla="*/ 12 h 16"/>
                        <a:gd name="T8" fmla="*/ 45 w 81"/>
                        <a:gd name="T9" fmla="*/ 16 h 16"/>
                        <a:gd name="T10" fmla="*/ 57 w 81"/>
                        <a:gd name="T11" fmla="*/ 16 h 16"/>
                        <a:gd name="T12" fmla="*/ 69 w 81"/>
                        <a:gd name="T13" fmla="*/ 16 h 16"/>
                        <a:gd name="T14" fmla="*/ 81 w 81"/>
                        <a:gd name="T15" fmla="*/ 12 h 16"/>
                        <a:gd name="T16" fmla="*/ 69 w 81"/>
                        <a:gd name="T17" fmla="*/ 8 h 16"/>
                        <a:gd name="T18" fmla="*/ 57 w 81"/>
                        <a:gd name="T19" fmla="*/ 8 h 16"/>
                        <a:gd name="T20" fmla="*/ 45 w 81"/>
                        <a:gd name="T21" fmla="*/ 4 h 16"/>
                        <a:gd name="T22" fmla="*/ 32 w 81"/>
                        <a:gd name="T23" fmla="*/ 0 h 16"/>
                        <a:gd name="T24" fmla="*/ 20 w 81"/>
                        <a:gd name="T25" fmla="*/ 0 h 16"/>
                        <a:gd name="T26" fmla="*/ 8 w 81"/>
                        <a:gd name="T27" fmla="*/ 0 h 16"/>
                        <a:gd name="T28" fmla="*/ 0 w 8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16">
                          <a:moveTo>
                            <a:pt x="0" y="0"/>
                          </a:moveTo>
                          <a:lnTo>
                            <a:pt x="8" y="4"/>
                          </a:lnTo>
                          <a:lnTo>
                            <a:pt x="20" y="8"/>
                          </a:lnTo>
                          <a:lnTo>
                            <a:pt x="32" y="12"/>
                          </a:lnTo>
                          <a:lnTo>
                            <a:pt x="45" y="16"/>
                          </a:lnTo>
                          <a:lnTo>
                            <a:pt x="57" y="16"/>
                          </a:lnTo>
                          <a:lnTo>
                            <a:pt x="69" y="16"/>
                          </a:lnTo>
                          <a:lnTo>
                            <a:pt x="81" y="12"/>
                          </a:lnTo>
                          <a:lnTo>
                            <a:pt x="69" y="8"/>
                          </a:lnTo>
                          <a:lnTo>
                            <a:pt x="57" y="8"/>
                          </a:lnTo>
                          <a:lnTo>
                            <a:pt x="45" y="4"/>
                          </a:lnTo>
                          <a:lnTo>
                            <a:pt x="32" y="0"/>
                          </a:lnTo>
                          <a:lnTo>
                            <a:pt x="20" y="0"/>
                          </a:lnTo>
                          <a:lnTo>
                            <a:pt x="8"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58" name="Freeform 881">
                      <a:extLst>
                        <a:ext uri="{FF2B5EF4-FFF2-40B4-BE49-F238E27FC236}">
                          <a16:creationId xmlns:a16="http://schemas.microsoft.com/office/drawing/2014/main" id="{8394278F-DC99-449E-8855-ED9733D2B61E}"/>
                        </a:ext>
                      </a:extLst>
                    </p:cNvPr>
                    <p:cNvSpPr>
                      <a:spLocks/>
                    </p:cNvSpPr>
                    <p:nvPr/>
                  </p:nvSpPr>
                  <p:spPr bwMode="gray">
                    <a:xfrm>
                      <a:off x="18499" y="10991"/>
                      <a:ext cx="24" cy="13"/>
                    </a:xfrm>
                    <a:custGeom>
                      <a:avLst/>
                      <a:gdLst>
                        <a:gd name="T0" fmla="*/ 20 w 24"/>
                        <a:gd name="T1" fmla="*/ 5 h 13"/>
                        <a:gd name="T2" fmla="*/ 20 w 24"/>
                        <a:gd name="T3" fmla="*/ 0 h 13"/>
                        <a:gd name="T4" fmla="*/ 24 w 24"/>
                        <a:gd name="T5" fmla="*/ 0 h 13"/>
                        <a:gd name="T6" fmla="*/ 20 w 24"/>
                        <a:gd name="T7" fmla="*/ 0 h 13"/>
                        <a:gd name="T8" fmla="*/ 8 w 24"/>
                        <a:gd name="T9" fmla="*/ 0 h 13"/>
                        <a:gd name="T10" fmla="*/ 0 w 24"/>
                        <a:gd name="T11" fmla="*/ 13 h 13"/>
                        <a:gd name="T12" fmla="*/ 4 w 24"/>
                        <a:gd name="T13" fmla="*/ 13 h 13"/>
                        <a:gd name="T14" fmla="*/ 20 w 24"/>
                        <a:gd name="T15" fmla="*/ 5 h 13"/>
                        <a:gd name="T16" fmla="*/ 20 w 24"/>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3">
                          <a:moveTo>
                            <a:pt x="20" y="5"/>
                          </a:moveTo>
                          <a:lnTo>
                            <a:pt x="20" y="0"/>
                          </a:lnTo>
                          <a:lnTo>
                            <a:pt x="24" y="0"/>
                          </a:lnTo>
                          <a:lnTo>
                            <a:pt x="20" y="0"/>
                          </a:lnTo>
                          <a:lnTo>
                            <a:pt x="8" y="0"/>
                          </a:lnTo>
                          <a:lnTo>
                            <a:pt x="0" y="13"/>
                          </a:lnTo>
                          <a:lnTo>
                            <a:pt x="4" y="13"/>
                          </a:lnTo>
                          <a:lnTo>
                            <a:pt x="20" y="5"/>
                          </a:lnTo>
                          <a:lnTo>
                            <a:pt x="20" y="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59" name="Freeform 882">
                      <a:extLst>
                        <a:ext uri="{FF2B5EF4-FFF2-40B4-BE49-F238E27FC236}">
                          <a16:creationId xmlns:a16="http://schemas.microsoft.com/office/drawing/2014/main" id="{9D2C664A-2C88-4FA0-A488-E4606DCB5B77}"/>
                        </a:ext>
                      </a:extLst>
                    </p:cNvPr>
                    <p:cNvSpPr>
                      <a:spLocks/>
                    </p:cNvSpPr>
                    <p:nvPr/>
                  </p:nvSpPr>
                  <p:spPr bwMode="gray">
                    <a:xfrm>
                      <a:off x="18495" y="10552"/>
                      <a:ext cx="24" cy="24"/>
                    </a:xfrm>
                    <a:custGeom>
                      <a:avLst/>
                      <a:gdLst>
                        <a:gd name="T0" fmla="*/ 20 w 24"/>
                        <a:gd name="T1" fmla="*/ 24 h 24"/>
                        <a:gd name="T2" fmla="*/ 24 w 24"/>
                        <a:gd name="T3" fmla="*/ 12 h 24"/>
                        <a:gd name="T4" fmla="*/ 12 w 24"/>
                        <a:gd name="T5" fmla="*/ 0 h 24"/>
                        <a:gd name="T6" fmla="*/ 0 w 24"/>
                        <a:gd name="T7" fmla="*/ 12 h 24"/>
                        <a:gd name="T8" fmla="*/ 8 w 24"/>
                        <a:gd name="T9" fmla="*/ 24 h 24"/>
                        <a:gd name="T10" fmla="*/ 20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20" y="24"/>
                          </a:moveTo>
                          <a:lnTo>
                            <a:pt x="24" y="12"/>
                          </a:lnTo>
                          <a:lnTo>
                            <a:pt x="12" y="0"/>
                          </a:lnTo>
                          <a:lnTo>
                            <a:pt x="0" y="12"/>
                          </a:lnTo>
                          <a:lnTo>
                            <a:pt x="8" y="24"/>
                          </a:lnTo>
                          <a:lnTo>
                            <a:pt x="20"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0" name="Freeform 883">
                      <a:extLst>
                        <a:ext uri="{FF2B5EF4-FFF2-40B4-BE49-F238E27FC236}">
                          <a16:creationId xmlns:a16="http://schemas.microsoft.com/office/drawing/2014/main" id="{D6FD463F-F085-409B-971C-FBDC6A1062B6}"/>
                        </a:ext>
                      </a:extLst>
                    </p:cNvPr>
                    <p:cNvSpPr>
                      <a:spLocks/>
                    </p:cNvSpPr>
                    <p:nvPr/>
                  </p:nvSpPr>
                  <p:spPr bwMode="gray">
                    <a:xfrm>
                      <a:off x="18800" y="10544"/>
                      <a:ext cx="28" cy="28"/>
                    </a:xfrm>
                    <a:custGeom>
                      <a:avLst/>
                      <a:gdLst>
                        <a:gd name="T0" fmla="*/ 16 w 28"/>
                        <a:gd name="T1" fmla="*/ 28 h 28"/>
                        <a:gd name="T2" fmla="*/ 28 w 28"/>
                        <a:gd name="T3" fmla="*/ 28 h 28"/>
                        <a:gd name="T4" fmla="*/ 24 w 28"/>
                        <a:gd name="T5" fmla="*/ 16 h 28"/>
                        <a:gd name="T6" fmla="*/ 12 w 28"/>
                        <a:gd name="T7" fmla="*/ 4 h 28"/>
                        <a:gd name="T8" fmla="*/ 0 w 28"/>
                        <a:gd name="T9" fmla="*/ 0 h 28"/>
                        <a:gd name="T10" fmla="*/ 4 w 28"/>
                        <a:gd name="T11" fmla="*/ 12 h 28"/>
                        <a:gd name="T12" fmla="*/ 4 w 28"/>
                        <a:gd name="T13" fmla="*/ 24 h 28"/>
                        <a:gd name="T14" fmla="*/ 16 w 28"/>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16" y="28"/>
                          </a:moveTo>
                          <a:lnTo>
                            <a:pt x="28" y="28"/>
                          </a:lnTo>
                          <a:lnTo>
                            <a:pt x="24" y="16"/>
                          </a:lnTo>
                          <a:lnTo>
                            <a:pt x="12" y="4"/>
                          </a:lnTo>
                          <a:lnTo>
                            <a:pt x="0" y="0"/>
                          </a:lnTo>
                          <a:lnTo>
                            <a:pt x="4" y="12"/>
                          </a:lnTo>
                          <a:lnTo>
                            <a:pt x="4" y="24"/>
                          </a:lnTo>
                          <a:lnTo>
                            <a:pt x="16"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1" name="Freeform 884">
                      <a:extLst>
                        <a:ext uri="{FF2B5EF4-FFF2-40B4-BE49-F238E27FC236}">
                          <a16:creationId xmlns:a16="http://schemas.microsoft.com/office/drawing/2014/main" id="{AB06B41A-DC32-4B75-A1E8-3394BF289300}"/>
                        </a:ext>
                      </a:extLst>
                    </p:cNvPr>
                    <p:cNvSpPr>
                      <a:spLocks/>
                    </p:cNvSpPr>
                    <p:nvPr/>
                  </p:nvSpPr>
                  <p:spPr bwMode="gray">
                    <a:xfrm>
                      <a:off x="18442" y="10605"/>
                      <a:ext cx="36" cy="16"/>
                    </a:xfrm>
                    <a:custGeom>
                      <a:avLst/>
                      <a:gdLst>
                        <a:gd name="T0" fmla="*/ 12 w 36"/>
                        <a:gd name="T1" fmla="*/ 16 h 16"/>
                        <a:gd name="T2" fmla="*/ 24 w 36"/>
                        <a:gd name="T3" fmla="*/ 16 h 16"/>
                        <a:gd name="T4" fmla="*/ 32 w 36"/>
                        <a:gd name="T5" fmla="*/ 16 h 16"/>
                        <a:gd name="T6" fmla="*/ 36 w 36"/>
                        <a:gd name="T7" fmla="*/ 4 h 16"/>
                        <a:gd name="T8" fmla="*/ 24 w 36"/>
                        <a:gd name="T9" fmla="*/ 0 h 16"/>
                        <a:gd name="T10" fmla="*/ 12 w 36"/>
                        <a:gd name="T11" fmla="*/ 0 h 16"/>
                        <a:gd name="T12" fmla="*/ 12 w 36"/>
                        <a:gd name="T13" fmla="*/ 0 h 16"/>
                        <a:gd name="T14" fmla="*/ 0 w 36"/>
                        <a:gd name="T15" fmla="*/ 12 h 16"/>
                        <a:gd name="T16" fmla="*/ 12 w 3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6">
                          <a:moveTo>
                            <a:pt x="12" y="16"/>
                          </a:moveTo>
                          <a:lnTo>
                            <a:pt x="24" y="16"/>
                          </a:lnTo>
                          <a:lnTo>
                            <a:pt x="32" y="16"/>
                          </a:lnTo>
                          <a:lnTo>
                            <a:pt x="36" y="4"/>
                          </a:lnTo>
                          <a:lnTo>
                            <a:pt x="24" y="0"/>
                          </a:lnTo>
                          <a:lnTo>
                            <a:pt x="12" y="0"/>
                          </a:lnTo>
                          <a:lnTo>
                            <a:pt x="12" y="0"/>
                          </a:lnTo>
                          <a:lnTo>
                            <a:pt x="0" y="12"/>
                          </a:lnTo>
                          <a:lnTo>
                            <a:pt x="12"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2" name="Freeform 885">
                      <a:extLst>
                        <a:ext uri="{FF2B5EF4-FFF2-40B4-BE49-F238E27FC236}">
                          <a16:creationId xmlns:a16="http://schemas.microsoft.com/office/drawing/2014/main" id="{39530FA2-1C22-4EEE-BB36-4254A3818B95}"/>
                        </a:ext>
                      </a:extLst>
                    </p:cNvPr>
                    <p:cNvSpPr>
                      <a:spLocks/>
                    </p:cNvSpPr>
                    <p:nvPr/>
                  </p:nvSpPr>
                  <p:spPr bwMode="gray">
                    <a:xfrm>
                      <a:off x="18328" y="10666"/>
                      <a:ext cx="175" cy="65"/>
                    </a:xfrm>
                    <a:custGeom>
                      <a:avLst/>
                      <a:gdLst>
                        <a:gd name="T0" fmla="*/ 49 w 175"/>
                        <a:gd name="T1" fmla="*/ 4 h 65"/>
                        <a:gd name="T2" fmla="*/ 37 w 175"/>
                        <a:gd name="T3" fmla="*/ 4 h 65"/>
                        <a:gd name="T4" fmla="*/ 24 w 175"/>
                        <a:gd name="T5" fmla="*/ 8 h 65"/>
                        <a:gd name="T6" fmla="*/ 12 w 175"/>
                        <a:gd name="T7" fmla="*/ 12 h 65"/>
                        <a:gd name="T8" fmla="*/ 0 w 175"/>
                        <a:gd name="T9" fmla="*/ 20 h 65"/>
                        <a:gd name="T10" fmla="*/ 0 w 175"/>
                        <a:gd name="T11" fmla="*/ 33 h 65"/>
                        <a:gd name="T12" fmla="*/ 0 w 175"/>
                        <a:gd name="T13" fmla="*/ 45 h 65"/>
                        <a:gd name="T14" fmla="*/ 8 w 175"/>
                        <a:gd name="T15" fmla="*/ 33 h 65"/>
                        <a:gd name="T16" fmla="*/ 12 w 175"/>
                        <a:gd name="T17" fmla="*/ 20 h 65"/>
                        <a:gd name="T18" fmla="*/ 20 w 175"/>
                        <a:gd name="T19" fmla="*/ 28 h 65"/>
                        <a:gd name="T20" fmla="*/ 28 w 175"/>
                        <a:gd name="T21" fmla="*/ 41 h 65"/>
                        <a:gd name="T22" fmla="*/ 41 w 175"/>
                        <a:gd name="T23" fmla="*/ 41 h 65"/>
                        <a:gd name="T24" fmla="*/ 53 w 175"/>
                        <a:gd name="T25" fmla="*/ 28 h 65"/>
                        <a:gd name="T26" fmla="*/ 65 w 175"/>
                        <a:gd name="T27" fmla="*/ 37 h 65"/>
                        <a:gd name="T28" fmla="*/ 77 w 175"/>
                        <a:gd name="T29" fmla="*/ 37 h 65"/>
                        <a:gd name="T30" fmla="*/ 89 w 175"/>
                        <a:gd name="T31" fmla="*/ 41 h 65"/>
                        <a:gd name="T32" fmla="*/ 102 w 175"/>
                        <a:gd name="T33" fmla="*/ 33 h 65"/>
                        <a:gd name="T34" fmla="*/ 114 w 175"/>
                        <a:gd name="T35" fmla="*/ 33 h 65"/>
                        <a:gd name="T36" fmla="*/ 126 w 175"/>
                        <a:gd name="T37" fmla="*/ 45 h 65"/>
                        <a:gd name="T38" fmla="*/ 126 w 175"/>
                        <a:gd name="T39" fmla="*/ 45 h 65"/>
                        <a:gd name="T40" fmla="*/ 138 w 175"/>
                        <a:gd name="T41" fmla="*/ 49 h 65"/>
                        <a:gd name="T42" fmla="*/ 150 w 175"/>
                        <a:gd name="T43" fmla="*/ 53 h 65"/>
                        <a:gd name="T44" fmla="*/ 163 w 175"/>
                        <a:gd name="T45" fmla="*/ 61 h 65"/>
                        <a:gd name="T46" fmla="*/ 175 w 175"/>
                        <a:gd name="T47" fmla="*/ 65 h 65"/>
                        <a:gd name="T48" fmla="*/ 175 w 175"/>
                        <a:gd name="T49" fmla="*/ 53 h 65"/>
                        <a:gd name="T50" fmla="*/ 175 w 175"/>
                        <a:gd name="T51" fmla="*/ 41 h 65"/>
                        <a:gd name="T52" fmla="*/ 163 w 175"/>
                        <a:gd name="T53" fmla="*/ 33 h 65"/>
                        <a:gd name="T54" fmla="*/ 159 w 175"/>
                        <a:gd name="T55" fmla="*/ 24 h 65"/>
                        <a:gd name="T56" fmla="*/ 146 w 175"/>
                        <a:gd name="T57" fmla="*/ 16 h 65"/>
                        <a:gd name="T58" fmla="*/ 138 w 175"/>
                        <a:gd name="T59" fmla="*/ 16 h 65"/>
                        <a:gd name="T60" fmla="*/ 126 w 175"/>
                        <a:gd name="T61" fmla="*/ 12 h 65"/>
                        <a:gd name="T62" fmla="*/ 118 w 175"/>
                        <a:gd name="T63" fmla="*/ 8 h 65"/>
                        <a:gd name="T64" fmla="*/ 106 w 175"/>
                        <a:gd name="T65" fmla="*/ 4 h 65"/>
                        <a:gd name="T66" fmla="*/ 94 w 175"/>
                        <a:gd name="T67" fmla="*/ 0 h 65"/>
                        <a:gd name="T68" fmla="*/ 81 w 175"/>
                        <a:gd name="T69" fmla="*/ 8 h 65"/>
                        <a:gd name="T70" fmla="*/ 69 w 175"/>
                        <a:gd name="T71" fmla="*/ 12 h 65"/>
                        <a:gd name="T72" fmla="*/ 61 w 175"/>
                        <a:gd name="T73" fmla="*/ 4 h 65"/>
                        <a:gd name="T74" fmla="*/ 49 w 175"/>
                        <a:gd name="T75"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65">
                          <a:moveTo>
                            <a:pt x="49" y="4"/>
                          </a:moveTo>
                          <a:lnTo>
                            <a:pt x="37" y="4"/>
                          </a:lnTo>
                          <a:lnTo>
                            <a:pt x="24" y="8"/>
                          </a:lnTo>
                          <a:lnTo>
                            <a:pt x="12" y="12"/>
                          </a:lnTo>
                          <a:lnTo>
                            <a:pt x="0" y="20"/>
                          </a:lnTo>
                          <a:lnTo>
                            <a:pt x="0" y="33"/>
                          </a:lnTo>
                          <a:lnTo>
                            <a:pt x="0" y="45"/>
                          </a:lnTo>
                          <a:lnTo>
                            <a:pt x="8" y="33"/>
                          </a:lnTo>
                          <a:lnTo>
                            <a:pt x="12" y="20"/>
                          </a:lnTo>
                          <a:lnTo>
                            <a:pt x="20" y="28"/>
                          </a:lnTo>
                          <a:lnTo>
                            <a:pt x="28" y="41"/>
                          </a:lnTo>
                          <a:lnTo>
                            <a:pt x="41" y="41"/>
                          </a:lnTo>
                          <a:lnTo>
                            <a:pt x="53" y="28"/>
                          </a:lnTo>
                          <a:lnTo>
                            <a:pt x="65" y="37"/>
                          </a:lnTo>
                          <a:lnTo>
                            <a:pt x="77" y="37"/>
                          </a:lnTo>
                          <a:lnTo>
                            <a:pt x="89" y="41"/>
                          </a:lnTo>
                          <a:lnTo>
                            <a:pt x="102" y="33"/>
                          </a:lnTo>
                          <a:lnTo>
                            <a:pt x="114" y="33"/>
                          </a:lnTo>
                          <a:lnTo>
                            <a:pt x="126" y="45"/>
                          </a:lnTo>
                          <a:lnTo>
                            <a:pt x="126" y="45"/>
                          </a:lnTo>
                          <a:lnTo>
                            <a:pt x="138" y="49"/>
                          </a:lnTo>
                          <a:lnTo>
                            <a:pt x="150" y="53"/>
                          </a:lnTo>
                          <a:lnTo>
                            <a:pt x="163" y="61"/>
                          </a:lnTo>
                          <a:lnTo>
                            <a:pt x="175" y="65"/>
                          </a:lnTo>
                          <a:lnTo>
                            <a:pt x="175" y="53"/>
                          </a:lnTo>
                          <a:lnTo>
                            <a:pt x="175" y="41"/>
                          </a:lnTo>
                          <a:lnTo>
                            <a:pt x="163" y="33"/>
                          </a:lnTo>
                          <a:lnTo>
                            <a:pt x="159" y="24"/>
                          </a:lnTo>
                          <a:lnTo>
                            <a:pt x="146" y="16"/>
                          </a:lnTo>
                          <a:lnTo>
                            <a:pt x="138" y="16"/>
                          </a:lnTo>
                          <a:lnTo>
                            <a:pt x="126" y="12"/>
                          </a:lnTo>
                          <a:lnTo>
                            <a:pt x="118" y="8"/>
                          </a:lnTo>
                          <a:lnTo>
                            <a:pt x="106" y="4"/>
                          </a:lnTo>
                          <a:lnTo>
                            <a:pt x="94" y="0"/>
                          </a:lnTo>
                          <a:lnTo>
                            <a:pt x="81" y="8"/>
                          </a:lnTo>
                          <a:lnTo>
                            <a:pt x="69" y="12"/>
                          </a:lnTo>
                          <a:lnTo>
                            <a:pt x="61" y="4"/>
                          </a:lnTo>
                          <a:lnTo>
                            <a:pt x="49"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3" name="Freeform 886">
                      <a:extLst>
                        <a:ext uri="{FF2B5EF4-FFF2-40B4-BE49-F238E27FC236}">
                          <a16:creationId xmlns:a16="http://schemas.microsoft.com/office/drawing/2014/main" id="{58C3F271-825C-4491-97E6-702511BEBB49}"/>
                        </a:ext>
                      </a:extLst>
                    </p:cNvPr>
                    <p:cNvSpPr>
                      <a:spLocks/>
                    </p:cNvSpPr>
                    <p:nvPr/>
                  </p:nvSpPr>
                  <p:spPr bwMode="gray">
                    <a:xfrm>
                      <a:off x="18295" y="10369"/>
                      <a:ext cx="90" cy="175"/>
                    </a:xfrm>
                    <a:custGeom>
                      <a:avLst/>
                      <a:gdLst>
                        <a:gd name="T0" fmla="*/ 9 w 90"/>
                        <a:gd name="T1" fmla="*/ 37 h 175"/>
                        <a:gd name="T2" fmla="*/ 9 w 90"/>
                        <a:gd name="T3" fmla="*/ 49 h 175"/>
                        <a:gd name="T4" fmla="*/ 0 w 90"/>
                        <a:gd name="T5" fmla="*/ 57 h 175"/>
                        <a:gd name="T6" fmla="*/ 9 w 90"/>
                        <a:gd name="T7" fmla="*/ 69 h 175"/>
                        <a:gd name="T8" fmla="*/ 13 w 90"/>
                        <a:gd name="T9" fmla="*/ 81 h 175"/>
                        <a:gd name="T10" fmla="*/ 9 w 90"/>
                        <a:gd name="T11" fmla="*/ 94 h 175"/>
                        <a:gd name="T12" fmla="*/ 13 w 90"/>
                        <a:gd name="T13" fmla="*/ 106 h 175"/>
                        <a:gd name="T14" fmla="*/ 17 w 90"/>
                        <a:gd name="T15" fmla="*/ 118 h 175"/>
                        <a:gd name="T16" fmla="*/ 17 w 90"/>
                        <a:gd name="T17" fmla="*/ 130 h 175"/>
                        <a:gd name="T18" fmla="*/ 17 w 90"/>
                        <a:gd name="T19" fmla="*/ 138 h 175"/>
                        <a:gd name="T20" fmla="*/ 25 w 90"/>
                        <a:gd name="T21" fmla="*/ 151 h 175"/>
                        <a:gd name="T22" fmla="*/ 37 w 90"/>
                        <a:gd name="T23" fmla="*/ 163 h 175"/>
                        <a:gd name="T24" fmla="*/ 45 w 90"/>
                        <a:gd name="T25" fmla="*/ 175 h 175"/>
                        <a:gd name="T26" fmla="*/ 53 w 90"/>
                        <a:gd name="T27" fmla="*/ 175 h 175"/>
                        <a:gd name="T28" fmla="*/ 45 w 90"/>
                        <a:gd name="T29" fmla="*/ 167 h 175"/>
                        <a:gd name="T30" fmla="*/ 41 w 90"/>
                        <a:gd name="T31" fmla="*/ 155 h 175"/>
                        <a:gd name="T32" fmla="*/ 37 w 90"/>
                        <a:gd name="T33" fmla="*/ 142 h 175"/>
                        <a:gd name="T34" fmla="*/ 29 w 90"/>
                        <a:gd name="T35" fmla="*/ 130 h 175"/>
                        <a:gd name="T36" fmla="*/ 33 w 90"/>
                        <a:gd name="T37" fmla="*/ 122 h 175"/>
                        <a:gd name="T38" fmla="*/ 33 w 90"/>
                        <a:gd name="T39" fmla="*/ 110 h 175"/>
                        <a:gd name="T40" fmla="*/ 45 w 90"/>
                        <a:gd name="T41" fmla="*/ 102 h 175"/>
                        <a:gd name="T42" fmla="*/ 53 w 90"/>
                        <a:gd name="T43" fmla="*/ 106 h 175"/>
                        <a:gd name="T44" fmla="*/ 65 w 90"/>
                        <a:gd name="T45" fmla="*/ 106 h 175"/>
                        <a:gd name="T46" fmla="*/ 78 w 90"/>
                        <a:gd name="T47" fmla="*/ 114 h 175"/>
                        <a:gd name="T48" fmla="*/ 90 w 90"/>
                        <a:gd name="T49" fmla="*/ 114 h 175"/>
                        <a:gd name="T50" fmla="*/ 78 w 90"/>
                        <a:gd name="T51" fmla="*/ 110 h 175"/>
                        <a:gd name="T52" fmla="*/ 78 w 90"/>
                        <a:gd name="T53" fmla="*/ 98 h 175"/>
                        <a:gd name="T54" fmla="*/ 65 w 90"/>
                        <a:gd name="T55" fmla="*/ 94 h 175"/>
                        <a:gd name="T56" fmla="*/ 53 w 90"/>
                        <a:gd name="T57" fmla="*/ 89 h 175"/>
                        <a:gd name="T58" fmla="*/ 61 w 90"/>
                        <a:gd name="T59" fmla="*/ 73 h 175"/>
                        <a:gd name="T60" fmla="*/ 70 w 90"/>
                        <a:gd name="T61" fmla="*/ 69 h 175"/>
                        <a:gd name="T62" fmla="*/ 78 w 90"/>
                        <a:gd name="T63" fmla="*/ 57 h 175"/>
                        <a:gd name="T64" fmla="*/ 82 w 90"/>
                        <a:gd name="T65" fmla="*/ 45 h 175"/>
                        <a:gd name="T66" fmla="*/ 70 w 90"/>
                        <a:gd name="T67" fmla="*/ 37 h 175"/>
                        <a:gd name="T68" fmla="*/ 57 w 90"/>
                        <a:gd name="T69" fmla="*/ 41 h 175"/>
                        <a:gd name="T70" fmla="*/ 45 w 90"/>
                        <a:gd name="T71" fmla="*/ 49 h 175"/>
                        <a:gd name="T72" fmla="*/ 45 w 90"/>
                        <a:gd name="T73" fmla="*/ 61 h 175"/>
                        <a:gd name="T74" fmla="*/ 37 w 90"/>
                        <a:gd name="T75" fmla="*/ 69 h 175"/>
                        <a:gd name="T76" fmla="*/ 33 w 90"/>
                        <a:gd name="T77" fmla="*/ 81 h 175"/>
                        <a:gd name="T78" fmla="*/ 21 w 90"/>
                        <a:gd name="T79" fmla="*/ 77 h 175"/>
                        <a:gd name="T80" fmla="*/ 21 w 90"/>
                        <a:gd name="T81" fmla="*/ 65 h 175"/>
                        <a:gd name="T82" fmla="*/ 33 w 90"/>
                        <a:gd name="T83" fmla="*/ 61 h 175"/>
                        <a:gd name="T84" fmla="*/ 37 w 90"/>
                        <a:gd name="T85" fmla="*/ 49 h 175"/>
                        <a:gd name="T86" fmla="*/ 37 w 90"/>
                        <a:gd name="T87" fmla="*/ 37 h 175"/>
                        <a:gd name="T88" fmla="*/ 37 w 90"/>
                        <a:gd name="T89" fmla="*/ 24 h 175"/>
                        <a:gd name="T90" fmla="*/ 33 w 90"/>
                        <a:gd name="T91" fmla="*/ 12 h 175"/>
                        <a:gd name="T92" fmla="*/ 33 w 90"/>
                        <a:gd name="T93" fmla="*/ 0 h 175"/>
                        <a:gd name="T94" fmla="*/ 21 w 90"/>
                        <a:gd name="T95" fmla="*/ 12 h 175"/>
                        <a:gd name="T96" fmla="*/ 13 w 90"/>
                        <a:gd name="T97" fmla="*/ 24 h 175"/>
                        <a:gd name="T98" fmla="*/ 9 w 90"/>
                        <a:gd name="T9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175">
                          <a:moveTo>
                            <a:pt x="9" y="37"/>
                          </a:moveTo>
                          <a:lnTo>
                            <a:pt x="9" y="49"/>
                          </a:lnTo>
                          <a:lnTo>
                            <a:pt x="0" y="57"/>
                          </a:lnTo>
                          <a:lnTo>
                            <a:pt x="9" y="69"/>
                          </a:lnTo>
                          <a:lnTo>
                            <a:pt x="13" y="81"/>
                          </a:lnTo>
                          <a:lnTo>
                            <a:pt x="9" y="94"/>
                          </a:lnTo>
                          <a:lnTo>
                            <a:pt x="13" y="106"/>
                          </a:lnTo>
                          <a:lnTo>
                            <a:pt x="17" y="118"/>
                          </a:lnTo>
                          <a:lnTo>
                            <a:pt x="17" y="130"/>
                          </a:lnTo>
                          <a:lnTo>
                            <a:pt x="17" y="138"/>
                          </a:lnTo>
                          <a:lnTo>
                            <a:pt x="25" y="151"/>
                          </a:lnTo>
                          <a:lnTo>
                            <a:pt x="37" y="163"/>
                          </a:lnTo>
                          <a:lnTo>
                            <a:pt x="45" y="175"/>
                          </a:lnTo>
                          <a:lnTo>
                            <a:pt x="53" y="175"/>
                          </a:lnTo>
                          <a:lnTo>
                            <a:pt x="45" y="167"/>
                          </a:lnTo>
                          <a:lnTo>
                            <a:pt x="41" y="155"/>
                          </a:lnTo>
                          <a:lnTo>
                            <a:pt x="37" y="142"/>
                          </a:lnTo>
                          <a:lnTo>
                            <a:pt x="29" y="130"/>
                          </a:lnTo>
                          <a:lnTo>
                            <a:pt x="33" y="122"/>
                          </a:lnTo>
                          <a:lnTo>
                            <a:pt x="33" y="110"/>
                          </a:lnTo>
                          <a:lnTo>
                            <a:pt x="45" y="102"/>
                          </a:lnTo>
                          <a:lnTo>
                            <a:pt x="53" y="106"/>
                          </a:lnTo>
                          <a:lnTo>
                            <a:pt x="65" y="106"/>
                          </a:lnTo>
                          <a:lnTo>
                            <a:pt x="78" y="114"/>
                          </a:lnTo>
                          <a:lnTo>
                            <a:pt x="90" y="114"/>
                          </a:lnTo>
                          <a:lnTo>
                            <a:pt x="78" y="110"/>
                          </a:lnTo>
                          <a:lnTo>
                            <a:pt x="78" y="98"/>
                          </a:lnTo>
                          <a:lnTo>
                            <a:pt x="65" y="94"/>
                          </a:lnTo>
                          <a:lnTo>
                            <a:pt x="53" y="89"/>
                          </a:lnTo>
                          <a:lnTo>
                            <a:pt x="61" y="73"/>
                          </a:lnTo>
                          <a:lnTo>
                            <a:pt x="70" y="69"/>
                          </a:lnTo>
                          <a:lnTo>
                            <a:pt x="78" y="57"/>
                          </a:lnTo>
                          <a:lnTo>
                            <a:pt x="82" y="45"/>
                          </a:lnTo>
                          <a:lnTo>
                            <a:pt x="70" y="37"/>
                          </a:lnTo>
                          <a:lnTo>
                            <a:pt x="57" y="41"/>
                          </a:lnTo>
                          <a:lnTo>
                            <a:pt x="45" y="49"/>
                          </a:lnTo>
                          <a:lnTo>
                            <a:pt x="45" y="61"/>
                          </a:lnTo>
                          <a:lnTo>
                            <a:pt x="37" y="69"/>
                          </a:lnTo>
                          <a:lnTo>
                            <a:pt x="33" y="81"/>
                          </a:lnTo>
                          <a:lnTo>
                            <a:pt x="21" y="77"/>
                          </a:lnTo>
                          <a:lnTo>
                            <a:pt x="21" y="65"/>
                          </a:lnTo>
                          <a:lnTo>
                            <a:pt x="33" y="61"/>
                          </a:lnTo>
                          <a:lnTo>
                            <a:pt x="37" y="49"/>
                          </a:lnTo>
                          <a:lnTo>
                            <a:pt x="37" y="37"/>
                          </a:lnTo>
                          <a:lnTo>
                            <a:pt x="37" y="24"/>
                          </a:lnTo>
                          <a:lnTo>
                            <a:pt x="33" y="12"/>
                          </a:lnTo>
                          <a:lnTo>
                            <a:pt x="33" y="0"/>
                          </a:lnTo>
                          <a:lnTo>
                            <a:pt x="21" y="12"/>
                          </a:lnTo>
                          <a:lnTo>
                            <a:pt x="13" y="24"/>
                          </a:lnTo>
                          <a:lnTo>
                            <a:pt x="9"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4" name="Freeform 887">
                      <a:extLst>
                        <a:ext uri="{FF2B5EF4-FFF2-40B4-BE49-F238E27FC236}">
                          <a16:creationId xmlns:a16="http://schemas.microsoft.com/office/drawing/2014/main" id="{3F40A03E-810D-4D01-A490-3D6D7FA864CB}"/>
                        </a:ext>
                      </a:extLst>
                    </p:cNvPr>
                    <p:cNvSpPr>
                      <a:spLocks/>
                    </p:cNvSpPr>
                    <p:nvPr/>
                  </p:nvSpPr>
                  <p:spPr bwMode="gray">
                    <a:xfrm>
                      <a:off x="18348" y="10340"/>
                      <a:ext cx="25" cy="37"/>
                    </a:xfrm>
                    <a:custGeom>
                      <a:avLst/>
                      <a:gdLst>
                        <a:gd name="T0" fmla="*/ 0 w 25"/>
                        <a:gd name="T1" fmla="*/ 13 h 37"/>
                        <a:gd name="T2" fmla="*/ 0 w 25"/>
                        <a:gd name="T3" fmla="*/ 25 h 37"/>
                        <a:gd name="T4" fmla="*/ 0 w 25"/>
                        <a:gd name="T5" fmla="*/ 37 h 37"/>
                        <a:gd name="T6" fmla="*/ 8 w 25"/>
                        <a:gd name="T7" fmla="*/ 37 h 37"/>
                        <a:gd name="T8" fmla="*/ 21 w 25"/>
                        <a:gd name="T9" fmla="*/ 25 h 37"/>
                        <a:gd name="T10" fmla="*/ 25 w 25"/>
                        <a:gd name="T11" fmla="*/ 17 h 37"/>
                        <a:gd name="T12" fmla="*/ 25 w 25"/>
                        <a:gd name="T13" fmla="*/ 9 h 37"/>
                        <a:gd name="T14" fmla="*/ 21 w 25"/>
                        <a:gd name="T15" fmla="*/ 5 h 37"/>
                        <a:gd name="T16" fmla="*/ 17 w 25"/>
                        <a:gd name="T17" fmla="*/ 0 h 37"/>
                        <a:gd name="T18" fmla="*/ 12 w 25"/>
                        <a:gd name="T19" fmla="*/ 5 h 37"/>
                        <a:gd name="T20" fmla="*/ 0 w 25"/>
                        <a:gd name="T21"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7">
                          <a:moveTo>
                            <a:pt x="0" y="13"/>
                          </a:moveTo>
                          <a:lnTo>
                            <a:pt x="0" y="25"/>
                          </a:lnTo>
                          <a:lnTo>
                            <a:pt x="0" y="37"/>
                          </a:lnTo>
                          <a:lnTo>
                            <a:pt x="8" y="37"/>
                          </a:lnTo>
                          <a:lnTo>
                            <a:pt x="21" y="25"/>
                          </a:lnTo>
                          <a:lnTo>
                            <a:pt x="25" y="17"/>
                          </a:lnTo>
                          <a:lnTo>
                            <a:pt x="25" y="9"/>
                          </a:lnTo>
                          <a:lnTo>
                            <a:pt x="21" y="5"/>
                          </a:lnTo>
                          <a:lnTo>
                            <a:pt x="17" y="0"/>
                          </a:lnTo>
                          <a:lnTo>
                            <a:pt x="12" y="5"/>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5" name="Freeform 888">
                      <a:extLst>
                        <a:ext uri="{FF2B5EF4-FFF2-40B4-BE49-F238E27FC236}">
                          <a16:creationId xmlns:a16="http://schemas.microsoft.com/office/drawing/2014/main" id="{B18902BC-1A72-43B4-8F9B-12412196D725}"/>
                        </a:ext>
                      </a:extLst>
                    </p:cNvPr>
                    <p:cNvSpPr>
                      <a:spLocks/>
                    </p:cNvSpPr>
                    <p:nvPr/>
                  </p:nvSpPr>
                  <p:spPr bwMode="gray">
                    <a:xfrm>
                      <a:off x="18214" y="10682"/>
                      <a:ext cx="73" cy="49"/>
                    </a:xfrm>
                    <a:custGeom>
                      <a:avLst/>
                      <a:gdLst>
                        <a:gd name="T0" fmla="*/ 49 w 73"/>
                        <a:gd name="T1" fmla="*/ 4 h 49"/>
                        <a:gd name="T2" fmla="*/ 37 w 73"/>
                        <a:gd name="T3" fmla="*/ 0 h 49"/>
                        <a:gd name="T4" fmla="*/ 24 w 73"/>
                        <a:gd name="T5" fmla="*/ 4 h 49"/>
                        <a:gd name="T6" fmla="*/ 12 w 73"/>
                        <a:gd name="T7" fmla="*/ 4 h 49"/>
                        <a:gd name="T8" fmla="*/ 4 w 73"/>
                        <a:gd name="T9" fmla="*/ 4 h 49"/>
                        <a:gd name="T10" fmla="*/ 0 w 73"/>
                        <a:gd name="T11" fmla="*/ 17 h 49"/>
                        <a:gd name="T12" fmla="*/ 4 w 73"/>
                        <a:gd name="T13" fmla="*/ 29 h 49"/>
                        <a:gd name="T14" fmla="*/ 16 w 73"/>
                        <a:gd name="T15" fmla="*/ 37 h 49"/>
                        <a:gd name="T16" fmla="*/ 37 w 73"/>
                        <a:gd name="T17" fmla="*/ 49 h 49"/>
                        <a:gd name="T18" fmla="*/ 53 w 73"/>
                        <a:gd name="T19" fmla="*/ 45 h 49"/>
                        <a:gd name="T20" fmla="*/ 65 w 73"/>
                        <a:gd name="T21" fmla="*/ 41 h 49"/>
                        <a:gd name="T22" fmla="*/ 73 w 73"/>
                        <a:gd name="T23" fmla="*/ 29 h 49"/>
                        <a:gd name="T24" fmla="*/ 61 w 73"/>
                        <a:gd name="T25" fmla="*/ 17 h 49"/>
                        <a:gd name="T26" fmla="*/ 49 w 73"/>
                        <a:gd name="T27"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9">
                          <a:moveTo>
                            <a:pt x="49" y="4"/>
                          </a:moveTo>
                          <a:lnTo>
                            <a:pt x="37" y="0"/>
                          </a:lnTo>
                          <a:lnTo>
                            <a:pt x="24" y="4"/>
                          </a:lnTo>
                          <a:lnTo>
                            <a:pt x="12" y="4"/>
                          </a:lnTo>
                          <a:lnTo>
                            <a:pt x="4" y="4"/>
                          </a:lnTo>
                          <a:lnTo>
                            <a:pt x="0" y="17"/>
                          </a:lnTo>
                          <a:lnTo>
                            <a:pt x="4" y="29"/>
                          </a:lnTo>
                          <a:lnTo>
                            <a:pt x="16" y="37"/>
                          </a:lnTo>
                          <a:lnTo>
                            <a:pt x="37" y="49"/>
                          </a:lnTo>
                          <a:lnTo>
                            <a:pt x="53" y="45"/>
                          </a:lnTo>
                          <a:lnTo>
                            <a:pt x="65" y="41"/>
                          </a:lnTo>
                          <a:lnTo>
                            <a:pt x="73" y="29"/>
                          </a:lnTo>
                          <a:lnTo>
                            <a:pt x="61" y="17"/>
                          </a:lnTo>
                          <a:lnTo>
                            <a:pt x="49"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6" name="Freeform 889">
                      <a:extLst>
                        <a:ext uri="{FF2B5EF4-FFF2-40B4-BE49-F238E27FC236}">
                          <a16:creationId xmlns:a16="http://schemas.microsoft.com/office/drawing/2014/main" id="{7D09A97B-A4ED-461B-8FA9-ACD430440C7D}"/>
                        </a:ext>
                      </a:extLst>
                    </p:cNvPr>
                    <p:cNvSpPr>
                      <a:spLocks/>
                    </p:cNvSpPr>
                    <p:nvPr/>
                  </p:nvSpPr>
                  <p:spPr bwMode="gray">
                    <a:xfrm>
                      <a:off x="17775" y="10397"/>
                      <a:ext cx="390" cy="444"/>
                    </a:xfrm>
                    <a:custGeom>
                      <a:avLst/>
                      <a:gdLst>
                        <a:gd name="T0" fmla="*/ 65 w 390"/>
                        <a:gd name="T1" fmla="*/ 143 h 444"/>
                        <a:gd name="T2" fmla="*/ 48 w 390"/>
                        <a:gd name="T3" fmla="*/ 151 h 444"/>
                        <a:gd name="T4" fmla="*/ 32 w 390"/>
                        <a:gd name="T5" fmla="*/ 200 h 444"/>
                        <a:gd name="T6" fmla="*/ 24 w 390"/>
                        <a:gd name="T7" fmla="*/ 249 h 444"/>
                        <a:gd name="T8" fmla="*/ 0 w 390"/>
                        <a:gd name="T9" fmla="*/ 289 h 444"/>
                        <a:gd name="T10" fmla="*/ 32 w 390"/>
                        <a:gd name="T11" fmla="*/ 310 h 444"/>
                        <a:gd name="T12" fmla="*/ 52 w 390"/>
                        <a:gd name="T13" fmla="*/ 346 h 444"/>
                        <a:gd name="T14" fmla="*/ 44 w 390"/>
                        <a:gd name="T15" fmla="*/ 391 h 444"/>
                        <a:gd name="T16" fmla="*/ 40 w 390"/>
                        <a:gd name="T17" fmla="*/ 432 h 444"/>
                        <a:gd name="T18" fmla="*/ 77 w 390"/>
                        <a:gd name="T19" fmla="*/ 440 h 444"/>
                        <a:gd name="T20" fmla="*/ 89 w 390"/>
                        <a:gd name="T21" fmla="*/ 411 h 444"/>
                        <a:gd name="T22" fmla="*/ 97 w 390"/>
                        <a:gd name="T23" fmla="*/ 363 h 444"/>
                        <a:gd name="T24" fmla="*/ 97 w 390"/>
                        <a:gd name="T25" fmla="*/ 314 h 444"/>
                        <a:gd name="T26" fmla="*/ 113 w 390"/>
                        <a:gd name="T27" fmla="*/ 265 h 444"/>
                        <a:gd name="T28" fmla="*/ 142 w 390"/>
                        <a:gd name="T29" fmla="*/ 277 h 444"/>
                        <a:gd name="T30" fmla="*/ 134 w 390"/>
                        <a:gd name="T31" fmla="*/ 322 h 444"/>
                        <a:gd name="T32" fmla="*/ 170 w 390"/>
                        <a:gd name="T33" fmla="*/ 354 h 444"/>
                        <a:gd name="T34" fmla="*/ 187 w 390"/>
                        <a:gd name="T35" fmla="*/ 395 h 444"/>
                        <a:gd name="T36" fmla="*/ 231 w 390"/>
                        <a:gd name="T37" fmla="*/ 367 h 444"/>
                        <a:gd name="T38" fmla="*/ 248 w 390"/>
                        <a:gd name="T39" fmla="*/ 346 h 444"/>
                        <a:gd name="T40" fmla="*/ 211 w 390"/>
                        <a:gd name="T41" fmla="*/ 314 h 444"/>
                        <a:gd name="T42" fmla="*/ 215 w 390"/>
                        <a:gd name="T43" fmla="*/ 297 h 444"/>
                        <a:gd name="T44" fmla="*/ 195 w 390"/>
                        <a:gd name="T45" fmla="*/ 261 h 444"/>
                        <a:gd name="T46" fmla="*/ 154 w 390"/>
                        <a:gd name="T47" fmla="*/ 224 h 444"/>
                        <a:gd name="T48" fmla="*/ 179 w 390"/>
                        <a:gd name="T49" fmla="*/ 216 h 444"/>
                        <a:gd name="T50" fmla="*/ 236 w 390"/>
                        <a:gd name="T51" fmla="*/ 175 h 444"/>
                        <a:gd name="T52" fmla="*/ 276 w 390"/>
                        <a:gd name="T53" fmla="*/ 163 h 444"/>
                        <a:gd name="T54" fmla="*/ 256 w 390"/>
                        <a:gd name="T55" fmla="*/ 139 h 444"/>
                        <a:gd name="T56" fmla="*/ 207 w 390"/>
                        <a:gd name="T57" fmla="*/ 147 h 444"/>
                        <a:gd name="T58" fmla="*/ 158 w 390"/>
                        <a:gd name="T59" fmla="*/ 163 h 444"/>
                        <a:gd name="T60" fmla="*/ 130 w 390"/>
                        <a:gd name="T61" fmla="*/ 188 h 444"/>
                        <a:gd name="T62" fmla="*/ 97 w 390"/>
                        <a:gd name="T63" fmla="*/ 155 h 444"/>
                        <a:gd name="T64" fmla="*/ 73 w 390"/>
                        <a:gd name="T65" fmla="*/ 118 h 444"/>
                        <a:gd name="T66" fmla="*/ 85 w 390"/>
                        <a:gd name="T67" fmla="*/ 90 h 444"/>
                        <a:gd name="T68" fmla="*/ 130 w 390"/>
                        <a:gd name="T69" fmla="*/ 78 h 444"/>
                        <a:gd name="T70" fmla="*/ 166 w 390"/>
                        <a:gd name="T71" fmla="*/ 70 h 444"/>
                        <a:gd name="T72" fmla="*/ 248 w 390"/>
                        <a:gd name="T73" fmla="*/ 74 h 444"/>
                        <a:gd name="T74" fmla="*/ 297 w 390"/>
                        <a:gd name="T75" fmla="*/ 86 h 444"/>
                        <a:gd name="T76" fmla="*/ 333 w 390"/>
                        <a:gd name="T77" fmla="*/ 78 h 444"/>
                        <a:gd name="T78" fmla="*/ 374 w 390"/>
                        <a:gd name="T79" fmla="*/ 37 h 444"/>
                        <a:gd name="T80" fmla="*/ 370 w 390"/>
                        <a:gd name="T81" fmla="*/ 0 h 444"/>
                        <a:gd name="T82" fmla="*/ 337 w 390"/>
                        <a:gd name="T83" fmla="*/ 33 h 444"/>
                        <a:gd name="T84" fmla="*/ 288 w 390"/>
                        <a:gd name="T85" fmla="*/ 49 h 444"/>
                        <a:gd name="T86" fmla="*/ 244 w 390"/>
                        <a:gd name="T87" fmla="*/ 49 h 444"/>
                        <a:gd name="T88" fmla="*/ 203 w 390"/>
                        <a:gd name="T89" fmla="*/ 37 h 444"/>
                        <a:gd name="T90" fmla="*/ 158 w 390"/>
                        <a:gd name="T91" fmla="*/ 25 h 444"/>
                        <a:gd name="T92" fmla="*/ 122 w 390"/>
                        <a:gd name="T93" fmla="*/ 41 h 444"/>
                        <a:gd name="T94" fmla="*/ 77 w 390"/>
                        <a:gd name="T95" fmla="*/ 61 h 444"/>
                        <a:gd name="T96" fmla="*/ 65 w 390"/>
                        <a:gd name="T97" fmla="*/ 1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0" h="444">
                          <a:moveTo>
                            <a:pt x="56" y="106"/>
                          </a:moveTo>
                          <a:lnTo>
                            <a:pt x="61" y="118"/>
                          </a:lnTo>
                          <a:lnTo>
                            <a:pt x="61" y="131"/>
                          </a:lnTo>
                          <a:lnTo>
                            <a:pt x="65" y="143"/>
                          </a:lnTo>
                          <a:lnTo>
                            <a:pt x="65" y="155"/>
                          </a:lnTo>
                          <a:lnTo>
                            <a:pt x="65" y="151"/>
                          </a:lnTo>
                          <a:lnTo>
                            <a:pt x="56" y="139"/>
                          </a:lnTo>
                          <a:lnTo>
                            <a:pt x="48" y="151"/>
                          </a:lnTo>
                          <a:lnTo>
                            <a:pt x="44" y="163"/>
                          </a:lnTo>
                          <a:lnTo>
                            <a:pt x="32" y="175"/>
                          </a:lnTo>
                          <a:lnTo>
                            <a:pt x="32" y="188"/>
                          </a:lnTo>
                          <a:lnTo>
                            <a:pt x="32" y="200"/>
                          </a:lnTo>
                          <a:lnTo>
                            <a:pt x="36" y="212"/>
                          </a:lnTo>
                          <a:lnTo>
                            <a:pt x="28" y="224"/>
                          </a:lnTo>
                          <a:lnTo>
                            <a:pt x="24" y="236"/>
                          </a:lnTo>
                          <a:lnTo>
                            <a:pt x="24" y="249"/>
                          </a:lnTo>
                          <a:lnTo>
                            <a:pt x="12" y="261"/>
                          </a:lnTo>
                          <a:lnTo>
                            <a:pt x="0" y="269"/>
                          </a:lnTo>
                          <a:lnTo>
                            <a:pt x="8" y="277"/>
                          </a:lnTo>
                          <a:lnTo>
                            <a:pt x="0" y="289"/>
                          </a:lnTo>
                          <a:lnTo>
                            <a:pt x="4" y="302"/>
                          </a:lnTo>
                          <a:lnTo>
                            <a:pt x="8" y="314"/>
                          </a:lnTo>
                          <a:lnTo>
                            <a:pt x="20" y="314"/>
                          </a:lnTo>
                          <a:lnTo>
                            <a:pt x="32" y="310"/>
                          </a:lnTo>
                          <a:lnTo>
                            <a:pt x="44" y="314"/>
                          </a:lnTo>
                          <a:lnTo>
                            <a:pt x="40" y="326"/>
                          </a:lnTo>
                          <a:lnTo>
                            <a:pt x="44" y="334"/>
                          </a:lnTo>
                          <a:lnTo>
                            <a:pt x="52" y="346"/>
                          </a:lnTo>
                          <a:lnTo>
                            <a:pt x="48" y="359"/>
                          </a:lnTo>
                          <a:lnTo>
                            <a:pt x="52" y="371"/>
                          </a:lnTo>
                          <a:lnTo>
                            <a:pt x="48" y="383"/>
                          </a:lnTo>
                          <a:lnTo>
                            <a:pt x="44" y="391"/>
                          </a:lnTo>
                          <a:lnTo>
                            <a:pt x="44" y="403"/>
                          </a:lnTo>
                          <a:lnTo>
                            <a:pt x="36" y="415"/>
                          </a:lnTo>
                          <a:lnTo>
                            <a:pt x="36" y="424"/>
                          </a:lnTo>
                          <a:lnTo>
                            <a:pt x="40" y="432"/>
                          </a:lnTo>
                          <a:lnTo>
                            <a:pt x="52" y="440"/>
                          </a:lnTo>
                          <a:lnTo>
                            <a:pt x="65" y="444"/>
                          </a:lnTo>
                          <a:lnTo>
                            <a:pt x="73" y="440"/>
                          </a:lnTo>
                          <a:lnTo>
                            <a:pt x="77" y="440"/>
                          </a:lnTo>
                          <a:lnTo>
                            <a:pt x="89" y="436"/>
                          </a:lnTo>
                          <a:lnTo>
                            <a:pt x="101" y="436"/>
                          </a:lnTo>
                          <a:lnTo>
                            <a:pt x="97" y="424"/>
                          </a:lnTo>
                          <a:lnTo>
                            <a:pt x="89" y="411"/>
                          </a:lnTo>
                          <a:lnTo>
                            <a:pt x="93" y="399"/>
                          </a:lnTo>
                          <a:lnTo>
                            <a:pt x="97" y="387"/>
                          </a:lnTo>
                          <a:lnTo>
                            <a:pt x="97" y="375"/>
                          </a:lnTo>
                          <a:lnTo>
                            <a:pt x="97" y="363"/>
                          </a:lnTo>
                          <a:lnTo>
                            <a:pt x="97" y="350"/>
                          </a:lnTo>
                          <a:lnTo>
                            <a:pt x="97" y="338"/>
                          </a:lnTo>
                          <a:lnTo>
                            <a:pt x="101" y="326"/>
                          </a:lnTo>
                          <a:lnTo>
                            <a:pt x="97" y="314"/>
                          </a:lnTo>
                          <a:lnTo>
                            <a:pt x="97" y="302"/>
                          </a:lnTo>
                          <a:lnTo>
                            <a:pt x="89" y="293"/>
                          </a:lnTo>
                          <a:lnTo>
                            <a:pt x="89" y="281"/>
                          </a:lnTo>
                          <a:lnTo>
                            <a:pt x="113" y="265"/>
                          </a:lnTo>
                          <a:lnTo>
                            <a:pt x="113" y="261"/>
                          </a:lnTo>
                          <a:lnTo>
                            <a:pt x="126" y="261"/>
                          </a:lnTo>
                          <a:lnTo>
                            <a:pt x="138" y="265"/>
                          </a:lnTo>
                          <a:lnTo>
                            <a:pt x="142" y="277"/>
                          </a:lnTo>
                          <a:lnTo>
                            <a:pt x="138" y="285"/>
                          </a:lnTo>
                          <a:lnTo>
                            <a:pt x="138" y="297"/>
                          </a:lnTo>
                          <a:lnTo>
                            <a:pt x="126" y="310"/>
                          </a:lnTo>
                          <a:lnTo>
                            <a:pt x="134" y="322"/>
                          </a:lnTo>
                          <a:lnTo>
                            <a:pt x="146" y="330"/>
                          </a:lnTo>
                          <a:lnTo>
                            <a:pt x="158" y="342"/>
                          </a:lnTo>
                          <a:lnTo>
                            <a:pt x="170" y="346"/>
                          </a:lnTo>
                          <a:lnTo>
                            <a:pt x="170" y="354"/>
                          </a:lnTo>
                          <a:lnTo>
                            <a:pt x="166" y="367"/>
                          </a:lnTo>
                          <a:lnTo>
                            <a:pt x="162" y="379"/>
                          </a:lnTo>
                          <a:lnTo>
                            <a:pt x="174" y="391"/>
                          </a:lnTo>
                          <a:lnTo>
                            <a:pt x="187" y="395"/>
                          </a:lnTo>
                          <a:lnTo>
                            <a:pt x="199" y="387"/>
                          </a:lnTo>
                          <a:lnTo>
                            <a:pt x="207" y="375"/>
                          </a:lnTo>
                          <a:lnTo>
                            <a:pt x="219" y="371"/>
                          </a:lnTo>
                          <a:lnTo>
                            <a:pt x="231" y="367"/>
                          </a:lnTo>
                          <a:lnTo>
                            <a:pt x="244" y="371"/>
                          </a:lnTo>
                          <a:lnTo>
                            <a:pt x="236" y="363"/>
                          </a:lnTo>
                          <a:lnTo>
                            <a:pt x="248" y="359"/>
                          </a:lnTo>
                          <a:lnTo>
                            <a:pt x="248" y="346"/>
                          </a:lnTo>
                          <a:lnTo>
                            <a:pt x="236" y="346"/>
                          </a:lnTo>
                          <a:lnTo>
                            <a:pt x="227" y="334"/>
                          </a:lnTo>
                          <a:lnTo>
                            <a:pt x="215" y="326"/>
                          </a:lnTo>
                          <a:lnTo>
                            <a:pt x="211" y="314"/>
                          </a:lnTo>
                          <a:lnTo>
                            <a:pt x="211" y="314"/>
                          </a:lnTo>
                          <a:lnTo>
                            <a:pt x="215" y="310"/>
                          </a:lnTo>
                          <a:lnTo>
                            <a:pt x="219" y="310"/>
                          </a:lnTo>
                          <a:lnTo>
                            <a:pt x="215" y="297"/>
                          </a:lnTo>
                          <a:lnTo>
                            <a:pt x="223" y="293"/>
                          </a:lnTo>
                          <a:lnTo>
                            <a:pt x="211" y="281"/>
                          </a:lnTo>
                          <a:lnTo>
                            <a:pt x="203" y="269"/>
                          </a:lnTo>
                          <a:lnTo>
                            <a:pt x="195" y="261"/>
                          </a:lnTo>
                          <a:lnTo>
                            <a:pt x="187" y="249"/>
                          </a:lnTo>
                          <a:lnTo>
                            <a:pt x="179" y="236"/>
                          </a:lnTo>
                          <a:lnTo>
                            <a:pt x="166" y="224"/>
                          </a:lnTo>
                          <a:lnTo>
                            <a:pt x="154" y="224"/>
                          </a:lnTo>
                          <a:lnTo>
                            <a:pt x="154" y="220"/>
                          </a:lnTo>
                          <a:lnTo>
                            <a:pt x="154" y="208"/>
                          </a:lnTo>
                          <a:lnTo>
                            <a:pt x="166" y="216"/>
                          </a:lnTo>
                          <a:lnTo>
                            <a:pt x="179" y="216"/>
                          </a:lnTo>
                          <a:lnTo>
                            <a:pt x="187" y="204"/>
                          </a:lnTo>
                          <a:lnTo>
                            <a:pt x="211" y="196"/>
                          </a:lnTo>
                          <a:lnTo>
                            <a:pt x="223" y="188"/>
                          </a:lnTo>
                          <a:lnTo>
                            <a:pt x="236" y="175"/>
                          </a:lnTo>
                          <a:lnTo>
                            <a:pt x="244" y="163"/>
                          </a:lnTo>
                          <a:lnTo>
                            <a:pt x="256" y="155"/>
                          </a:lnTo>
                          <a:lnTo>
                            <a:pt x="264" y="159"/>
                          </a:lnTo>
                          <a:lnTo>
                            <a:pt x="276" y="163"/>
                          </a:lnTo>
                          <a:lnTo>
                            <a:pt x="284" y="151"/>
                          </a:lnTo>
                          <a:lnTo>
                            <a:pt x="280" y="139"/>
                          </a:lnTo>
                          <a:lnTo>
                            <a:pt x="268" y="135"/>
                          </a:lnTo>
                          <a:lnTo>
                            <a:pt x="256" y="139"/>
                          </a:lnTo>
                          <a:lnTo>
                            <a:pt x="244" y="147"/>
                          </a:lnTo>
                          <a:lnTo>
                            <a:pt x="231" y="147"/>
                          </a:lnTo>
                          <a:lnTo>
                            <a:pt x="219" y="147"/>
                          </a:lnTo>
                          <a:lnTo>
                            <a:pt x="207" y="147"/>
                          </a:lnTo>
                          <a:lnTo>
                            <a:pt x="195" y="159"/>
                          </a:lnTo>
                          <a:lnTo>
                            <a:pt x="183" y="159"/>
                          </a:lnTo>
                          <a:lnTo>
                            <a:pt x="170" y="151"/>
                          </a:lnTo>
                          <a:lnTo>
                            <a:pt x="158" y="163"/>
                          </a:lnTo>
                          <a:lnTo>
                            <a:pt x="158" y="167"/>
                          </a:lnTo>
                          <a:lnTo>
                            <a:pt x="146" y="175"/>
                          </a:lnTo>
                          <a:lnTo>
                            <a:pt x="138" y="188"/>
                          </a:lnTo>
                          <a:lnTo>
                            <a:pt x="130" y="188"/>
                          </a:lnTo>
                          <a:lnTo>
                            <a:pt x="118" y="184"/>
                          </a:lnTo>
                          <a:lnTo>
                            <a:pt x="113" y="179"/>
                          </a:lnTo>
                          <a:lnTo>
                            <a:pt x="109" y="167"/>
                          </a:lnTo>
                          <a:lnTo>
                            <a:pt x="97" y="155"/>
                          </a:lnTo>
                          <a:lnTo>
                            <a:pt x="89" y="151"/>
                          </a:lnTo>
                          <a:lnTo>
                            <a:pt x="81" y="139"/>
                          </a:lnTo>
                          <a:lnTo>
                            <a:pt x="77" y="131"/>
                          </a:lnTo>
                          <a:lnTo>
                            <a:pt x="73" y="118"/>
                          </a:lnTo>
                          <a:lnTo>
                            <a:pt x="73" y="114"/>
                          </a:lnTo>
                          <a:lnTo>
                            <a:pt x="81" y="102"/>
                          </a:lnTo>
                          <a:lnTo>
                            <a:pt x="81" y="102"/>
                          </a:lnTo>
                          <a:lnTo>
                            <a:pt x="85" y="90"/>
                          </a:lnTo>
                          <a:lnTo>
                            <a:pt x="93" y="78"/>
                          </a:lnTo>
                          <a:lnTo>
                            <a:pt x="105" y="70"/>
                          </a:lnTo>
                          <a:lnTo>
                            <a:pt x="118" y="70"/>
                          </a:lnTo>
                          <a:lnTo>
                            <a:pt x="130" y="78"/>
                          </a:lnTo>
                          <a:lnTo>
                            <a:pt x="142" y="78"/>
                          </a:lnTo>
                          <a:lnTo>
                            <a:pt x="150" y="74"/>
                          </a:lnTo>
                          <a:lnTo>
                            <a:pt x="154" y="74"/>
                          </a:lnTo>
                          <a:lnTo>
                            <a:pt x="166" y="70"/>
                          </a:lnTo>
                          <a:lnTo>
                            <a:pt x="179" y="70"/>
                          </a:lnTo>
                          <a:lnTo>
                            <a:pt x="191" y="78"/>
                          </a:lnTo>
                          <a:lnTo>
                            <a:pt x="203" y="74"/>
                          </a:lnTo>
                          <a:lnTo>
                            <a:pt x="248" y="74"/>
                          </a:lnTo>
                          <a:lnTo>
                            <a:pt x="260" y="70"/>
                          </a:lnTo>
                          <a:lnTo>
                            <a:pt x="272" y="82"/>
                          </a:lnTo>
                          <a:lnTo>
                            <a:pt x="284" y="82"/>
                          </a:lnTo>
                          <a:lnTo>
                            <a:pt x="297" y="86"/>
                          </a:lnTo>
                          <a:lnTo>
                            <a:pt x="309" y="82"/>
                          </a:lnTo>
                          <a:lnTo>
                            <a:pt x="321" y="82"/>
                          </a:lnTo>
                          <a:lnTo>
                            <a:pt x="333" y="78"/>
                          </a:lnTo>
                          <a:lnTo>
                            <a:pt x="333" y="78"/>
                          </a:lnTo>
                          <a:lnTo>
                            <a:pt x="345" y="70"/>
                          </a:lnTo>
                          <a:lnTo>
                            <a:pt x="354" y="61"/>
                          </a:lnTo>
                          <a:lnTo>
                            <a:pt x="362" y="49"/>
                          </a:lnTo>
                          <a:lnTo>
                            <a:pt x="374" y="37"/>
                          </a:lnTo>
                          <a:lnTo>
                            <a:pt x="382" y="25"/>
                          </a:lnTo>
                          <a:lnTo>
                            <a:pt x="390" y="13"/>
                          </a:lnTo>
                          <a:lnTo>
                            <a:pt x="382" y="0"/>
                          </a:lnTo>
                          <a:lnTo>
                            <a:pt x="370" y="0"/>
                          </a:lnTo>
                          <a:lnTo>
                            <a:pt x="366" y="13"/>
                          </a:lnTo>
                          <a:lnTo>
                            <a:pt x="354" y="17"/>
                          </a:lnTo>
                          <a:lnTo>
                            <a:pt x="349" y="29"/>
                          </a:lnTo>
                          <a:lnTo>
                            <a:pt x="337" y="33"/>
                          </a:lnTo>
                          <a:lnTo>
                            <a:pt x="325" y="45"/>
                          </a:lnTo>
                          <a:lnTo>
                            <a:pt x="313" y="49"/>
                          </a:lnTo>
                          <a:lnTo>
                            <a:pt x="301" y="53"/>
                          </a:lnTo>
                          <a:lnTo>
                            <a:pt x="288" y="49"/>
                          </a:lnTo>
                          <a:lnTo>
                            <a:pt x="280" y="45"/>
                          </a:lnTo>
                          <a:lnTo>
                            <a:pt x="268" y="45"/>
                          </a:lnTo>
                          <a:lnTo>
                            <a:pt x="256" y="45"/>
                          </a:lnTo>
                          <a:lnTo>
                            <a:pt x="244" y="49"/>
                          </a:lnTo>
                          <a:lnTo>
                            <a:pt x="231" y="45"/>
                          </a:lnTo>
                          <a:lnTo>
                            <a:pt x="219" y="41"/>
                          </a:lnTo>
                          <a:lnTo>
                            <a:pt x="207" y="41"/>
                          </a:lnTo>
                          <a:lnTo>
                            <a:pt x="203" y="37"/>
                          </a:lnTo>
                          <a:lnTo>
                            <a:pt x="191" y="37"/>
                          </a:lnTo>
                          <a:lnTo>
                            <a:pt x="179" y="37"/>
                          </a:lnTo>
                          <a:lnTo>
                            <a:pt x="166" y="37"/>
                          </a:lnTo>
                          <a:lnTo>
                            <a:pt x="158" y="25"/>
                          </a:lnTo>
                          <a:lnTo>
                            <a:pt x="150" y="29"/>
                          </a:lnTo>
                          <a:lnTo>
                            <a:pt x="138" y="21"/>
                          </a:lnTo>
                          <a:lnTo>
                            <a:pt x="126" y="29"/>
                          </a:lnTo>
                          <a:lnTo>
                            <a:pt x="122" y="41"/>
                          </a:lnTo>
                          <a:lnTo>
                            <a:pt x="109" y="53"/>
                          </a:lnTo>
                          <a:lnTo>
                            <a:pt x="97" y="53"/>
                          </a:lnTo>
                          <a:lnTo>
                            <a:pt x="89" y="53"/>
                          </a:lnTo>
                          <a:lnTo>
                            <a:pt x="77" y="61"/>
                          </a:lnTo>
                          <a:lnTo>
                            <a:pt x="73" y="70"/>
                          </a:lnTo>
                          <a:lnTo>
                            <a:pt x="69" y="78"/>
                          </a:lnTo>
                          <a:lnTo>
                            <a:pt x="61" y="90"/>
                          </a:lnTo>
                          <a:lnTo>
                            <a:pt x="65" y="102"/>
                          </a:lnTo>
                          <a:lnTo>
                            <a:pt x="52" y="102"/>
                          </a:lnTo>
                          <a:lnTo>
                            <a:pt x="56" y="10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7" name="Freeform 890">
                      <a:extLst>
                        <a:ext uri="{FF2B5EF4-FFF2-40B4-BE49-F238E27FC236}">
                          <a16:creationId xmlns:a16="http://schemas.microsoft.com/office/drawing/2014/main" id="{FCCA8124-CA43-41CF-A34D-F98215B00081}"/>
                        </a:ext>
                      </a:extLst>
                    </p:cNvPr>
                    <p:cNvSpPr>
                      <a:spLocks/>
                    </p:cNvSpPr>
                    <p:nvPr/>
                  </p:nvSpPr>
                  <p:spPr bwMode="gray">
                    <a:xfrm>
                      <a:off x="18177" y="10605"/>
                      <a:ext cx="45" cy="8"/>
                    </a:xfrm>
                    <a:custGeom>
                      <a:avLst/>
                      <a:gdLst>
                        <a:gd name="T0" fmla="*/ 0 w 45"/>
                        <a:gd name="T1" fmla="*/ 8 h 8"/>
                        <a:gd name="T2" fmla="*/ 13 w 45"/>
                        <a:gd name="T3" fmla="*/ 8 h 8"/>
                        <a:gd name="T4" fmla="*/ 25 w 45"/>
                        <a:gd name="T5" fmla="*/ 8 h 8"/>
                        <a:gd name="T6" fmla="*/ 33 w 45"/>
                        <a:gd name="T7" fmla="*/ 8 h 8"/>
                        <a:gd name="T8" fmla="*/ 45 w 45"/>
                        <a:gd name="T9" fmla="*/ 4 h 8"/>
                        <a:gd name="T10" fmla="*/ 33 w 45"/>
                        <a:gd name="T11" fmla="*/ 0 h 8"/>
                        <a:gd name="T12" fmla="*/ 25 w 45"/>
                        <a:gd name="T13" fmla="*/ 4 h 8"/>
                        <a:gd name="T14" fmla="*/ 13 w 45"/>
                        <a:gd name="T15" fmla="*/ 4 h 8"/>
                        <a:gd name="T16" fmla="*/ 0 w 45"/>
                        <a:gd name="T17" fmla="*/ 0 h 8"/>
                        <a:gd name="T18" fmla="*/ 0 w 45"/>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8">
                          <a:moveTo>
                            <a:pt x="0" y="8"/>
                          </a:moveTo>
                          <a:lnTo>
                            <a:pt x="13" y="8"/>
                          </a:lnTo>
                          <a:lnTo>
                            <a:pt x="25" y="8"/>
                          </a:lnTo>
                          <a:lnTo>
                            <a:pt x="33" y="8"/>
                          </a:lnTo>
                          <a:lnTo>
                            <a:pt x="45" y="4"/>
                          </a:lnTo>
                          <a:lnTo>
                            <a:pt x="33" y="0"/>
                          </a:lnTo>
                          <a:lnTo>
                            <a:pt x="25" y="4"/>
                          </a:lnTo>
                          <a:lnTo>
                            <a:pt x="13" y="4"/>
                          </a:lnTo>
                          <a:lnTo>
                            <a:pt x="0"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8" name="Freeform 891">
                      <a:extLst>
                        <a:ext uri="{FF2B5EF4-FFF2-40B4-BE49-F238E27FC236}">
                          <a16:creationId xmlns:a16="http://schemas.microsoft.com/office/drawing/2014/main" id="{4A7E5C87-8E92-4BE5-B906-FA312025D612}"/>
                        </a:ext>
                      </a:extLst>
                    </p:cNvPr>
                    <p:cNvSpPr>
                      <a:spLocks/>
                    </p:cNvSpPr>
                    <p:nvPr/>
                  </p:nvSpPr>
                  <p:spPr bwMode="gray">
                    <a:xfrm>
                      <a:off x="18202" y="10617"/>
                      <a:ext cx="16" cy="33"/>
                    </a:xfrm>
                    <a:custGeom>
                      <a:avLst/>
                      <a:gdLst>
                        <a:gd name="T0" fmla="*/ 16 w 16"/>
                        <a:gd name="T1" fmla="*/ 29 h 33"/>
                        <a:gd name="T2" fmla="*/ 12 w 16"/>
                        <a:gd name="T3" fmla="*/ 25 h 33"/>
                        <a:gd name="T4" fmla="*/ 8 w 16"/>
                        <a:gd name="T5" fmla="*/ 12 h 33"/>
                        <a:gd name="T6" fmla="*/ 8 w 16"/>
                        <a:gd name="T7" fmla="*/ 0 h 33"/>
                        <a:gd name="T8" fmla="*/ 0 w 16"/>
                        <a:gd name="T9" fmla="*/ 8 h 33"/>
                        <a:gd name="T10" fmla="*/ 8 w 16"/>
                        <a:gd name="T11" fmla="*/ 21 h 33"/>
                        <a:gd name="T12" fmla="*/ 12 w 16"/>
                        <a:gd name="T13" fmla="*/ 33 h 33"/>
                        <a:gd name="T14" fmla="*/ 16 w 16"/>
                        <a:gd name="T15" fmla="*/ 29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3">
                          <a:moveTo>
                            <a:pt x="16" y="29"/>
                          </a:moveTo>
                          <a:lnTo>
                            <a:pt x="12" y="25"/>
                          </a:lnTo>
                          <a:lnTo>
                            <a:pt x="8" y="12"/>
                          </a:lnTo>
                          <a:lnTo>
                            <a:pt x="8" y="0"/>
                          </a:lnTo>
                          <a:lnTo>
                            <a:pt x="0" y="8"/>
                          </a:lnTo>
                          <a:lnTo>
                            <a:pt x="8" y="21"/>
                          </a:lnTo>
                          <a:lnTo>
                            <a:pt x="12" y="33"/>
                          </a:lnTo>
                          <a:lnTo>
                            <a:pt x="16" y="2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69" name="Freeform 892">
                      <a:extLst>
                        <a:ext uri="{FF2B5EF4-FFF2-40B4-BE49-F238E27FC236}">
                          <a16:creationId xmlns:a16="http://schemas.microsoft.com/office/drawing/2014/main" id="{B638A444-5DC0-4A07-ACA4-9F755D0B08C9}"/>
                        </a:ext>
                      </a:extLst>
                    </p:cNvPr>
                    <p:cNvSpPr>
                      <a:spLocks/>
                    </p:cNvSpPr>
                    <p:nvPr/>
                  </p:nvSpPr>
                  <p:spPr bwMode="gray">
                    <a:xfrm>
                      <a:off x="17876" y="10849"/>
                      <a:ext cx="8" cy="37"/>
                    </a:xfrm>
                    <a:custGeom>
                      <a:avLst/>
                      <a:gdLst>
                        <a:gd name="T0" fmla="*/ 8 w 8"/>
                        <a:gd name="T1" fmla="*/ 12 h 37"/>
                        <a:gd name="T2" fmla="*/ 4 w 8"/>
                        <a:gd name="T3" fmla="*/ 0 h 37"/>
                        <a:gd name="T4" fmla="*/ 0 w 8"/>
                        <a:gd name="T5" fmla="*/ 0 h 37"/>
                        <a:gd name="T6" fmla="*/ 0 w 8"/>
                        <a:gd name="T7" fmla="*/ 12 h 37"/>
                        <a:gd name="T8" fmla="*/ 0 w 8"/>
                        <a:gd name="T9" fmla="*/ 25 h 37"/>
                        <a:gd name="T10" fmla="*/ 4 w 8"/>
                        <a:gd name="T11" fmla="*/ 37 h 37"/>
                        <a:gd name="T12" fmla="*/ 4 w 8"/>
                        <a:gd name="T13" fmla="*/ 25 h 37"/>
                        <a:gd name="T14" fmla="*/ 8 w 8"/>
                        <a:gd name="T15" fmla="*/ 12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7">
                          <a:moveTo>
                            <a:pt x="8" y="12"/>
                          </a:moveTo>
                          <a:lnTo>
                            <a:pt x="4" y="0"/>
                          </a:lnTo>
                          <a:lnTo>
                            <a:pt x="0" y="0"/>
                          </a:lnTo>
                          <a:lnTo>
                            <a:pt x="0" y="12"/>
                          </a:lnTo>
                          <a:lnTo>
                            <a:pt x="0" y="25"/>
                          </a:lnTo>
                          <a:lnTo>
                            <a:pt x="4" y="37"/>
                          </a:lnTo>
                          <a:lnTo>
                            <a:pt x="4" y="25"/>
                          </a:lnTo>
                          <a:lnTo>
                            <a:pt x="8"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0" name="Freeform 893">
                      <a:extLst>
                        <a:ext uri="{FF2B5EF4-FFF2-40B4-BE49-F238E27FC236}">
                          <a16:creationId xmlns:a16="http://schemas.microsoft.com/office/drawing/2014/main" id="{A1BB0B45-E6D4-45BF-B29A-EF7A119F7B31}"/>
                        </a:ext>
                      </a:extLst>
                    </p:cNvPr>
                    <p:cNvSpPr>
                      <a:spLocks/>
                    </p:cNvSpPr>
                    <p:nvPr/>
                  </p:nvSpPr>
                  <p:spPr bwMode="gray">
                    <a:xfrm>
                      <a:off x="17962" y="10804"/>
                      <a:ext cx="12" cy="25"/>
                    </a:xfrm>
                    <a:custGeom>
                      <a:avLst/>
                      <a:gdLst>
                        <a:gd name="T0" fmla="*/ 12 w 12"/>
                        <a:gd name="T1" fmla="*/ 13 h 25"/>
                        <a:gd name="T2" fmla="*/ 8 w 12"/>
                        <a:gd name="T3" fmla="*/ 0 h 25"/>
                        <a:gd name="T4" fmla="*/ 0 w 12"/>
                        <a:gd name="T5" fmla="*/ 4 h 25"/>
                        <a:gd name="T6" fmla="*/ 0 w 12"/>
                        <a:gd name="T7" fmla="*/ 17 h 25"/>
                        <a:gd name="T8" fmla="*/ 8 w 12"/>
                        <a:gd name="T9" fmla="*/ 25 h 25"/>
                        <a:gd name="T10" fmla="*/ 12 w 12"/>
                        <a:gd name="T11" fmla="*/ 13 h 25"/>
                      </a:gdLst>
                      <a:ahLst/>
                      <a:cxnLst>
                        <a:cxn ang="0">
                          <a:pos x="T0" y="T1"/>
                        </a:cxn>
                        <a:cxn ang="0">
                          <a:pos x="T2" y="T3"/>
                        </a:cxn>
                        <a:cxn ang="0">
                          <a:pos x="T4" y="T5"/>
                        </a:cxn>
                        <a:cxn ang="0">
                          <a:pos x="T6" y="T7"/>
                        </a:cxn>
                        <a:cxn ang="0">
                          <a:pos x="T8" y="T9"/>
                        </a:cxn>
                        <a:cxn ang="0">
                          <a:pos x="T10" y="T11"/>
                        </a:cxn>
                      </a:cxnLst>
                      <a:rect l="0" t="0" r="r" b="b"/>
                      <a:pathLst>
                        <a:path w="12" h="25">
                          <a:moveTo>
                            <a:pt x="12" y="13"/>
                          </a:moveTo>
                          <a:lnTo>
                            <a:pt x="8" y="0"/>
                          </a:lnTo>
                          <a:lnTo>
                            <a:pt x="0" y="4"/>
                          </a:lnTo>
                          <a:lnTo>
                            <a:pt x="0" y="17"/>
                          </a:lnTo>
                          <a:lnTo>
                            <a:pt x="8" y="25"/>
                          </a:lnTo>
                          <a:lnTo>
                            <a:pt x="12"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1" name="Freeform 894">
                      <a:extLst>
                        <a:ext uri="{FF2B5EF4-FFF2-40B4-BE49-F238E27FC236}">
                          <a16:creationId xmlns:a16="http://schemas.microsoft.com/office/drawing/2014/main" id="{C1B16AE1-A4DA-4BB1-A2A2-845EF6B4C13D}"/>
                        </a:ext>
                      </a:extLst>
                    </p:cNvPr>
                    <p:cNvSpPr>
                      <a:spLocks/>
                    </p:cNvSpPr>
                    <p:nvPr/>
                  </p:nvSpPr>
                  <p:spPr bwMode="gray">
                    <a:xfrm>
                      <a:off x="18006" y="10764"/>
                      <a:ext cx="37" cy="77"/>
                    </a:xfrm>
                    <a:custGeom>
                      <a:avLst/>
                      <a:gdLst>
                        <a:gd name="T0" fmla="*/ 17 w 37"/>
                        <a:gd name="T1" fmla="*/ 20 h 77"/>
                        <a:gd name="T2" fmla="*/ 13 w 37"/>
                        <a:gd name="T3" fmla="*/ 32 h 77"/>
                        <a:gd name="T4" fmla="*/ 13 w 37"/>
                        <a:gd name="T5" fmla="*/ 44 h 77"/>
                        <a:gd name="T6" fmla="*/ 5 w 37"/>
                        <a:gd name="T7" fmla="*/ 57 h 77"/>
                        <a:gd name="T8" fmla="*/ 0 w 37"/>
                        <a:gd name="T9" fmla="*/ 69 h 77"/>
                        <a:gd name="T10" fmla="*/ 13 w 37"/>
                        <a:gd name="T11" fmla="*/ 77 h 77"/>
                        <a:gd name="T12" fmla="*/ 17 w 37"/>
                        <a:gd name="T13" fmla="*/ 65 h 77"/>
                        <a:gd name="T14" fmla="*/ 29 w 37"/>
                        <a:gd name="T15" fmla="*/ 61 h 77"/>
                        <a:gd name="T16" fmla="*/ 33 w 37"/>
                        <a:gd name="T17" fmla="*/ 48 h 77"/>
                        <a:gd name="T18" fmla="*/ 21 w 37"/>
                        <a:gd name="T19" fmla="*/ 36 h 77"/>
                        <a:gd name="T20" fmla="*/ 25 w 37"/>
                        <a:gd name="T21" fmla="*/ 24 h 77"/>
                        <a:gd name="T22" fmla="*/ 37 w 37"/>
                        <a:gd name="T23" fmla="*/ 16 h 77"/>
                        <a:gd name="T24" fmla="*/ 29 w 37"/>
                        <a:gd name="T25" fmla="*/ 4 h 77"/>
                        <a:gd name="T26" fmla="*/ 29 w 37"/>
                        <a:gd name="T27" fmla="*/ 0 h 77"/>
                        <a:gd name="T28" fmla="*/ 17 w 37"/>
                        <a:gd name="T29" fmla="*/ 8 h 77"/>
                        <a:gd name="T30" fmla="*/ 17 w 37"/>
                        <a:gd name="T31" fmla="*/ 2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77">
                          <a:moveTo>
                            <a:pt x="17" y="20"/>
                          </a:moveTo>
                          <a:lnTo>
                            <a:pt x="13" y="32"/>
                          </a:lnTo>
                          <a:lnTo>
                            <a:pt x="13" y="44"/>
                          </a:lnTo>
                          <a:lnTo>
                            <a:pt x="5" y="57"/>
                          </a:lnTo>
                          <a:lnTo>
                            <a:pt x="0" y="69"/>
                          </a:lnTo>
                          <a:lnTo>
                            <a:pt x="13" y="77"/>
                          </a:lnTo>
                          <a:lnTo>
                            <a:pt x="17" y="65"/>
                          </a:lnTo>
                          <a:lnTo>
                            <a:pt x="29" y="61"/>
                          </a:lnTo>
                          <a:lnTo>
                            <a:pt x="33" y="48"/>
                          </a:lnTo>
                          <a:lnTo>
                            <a:pt x="21" y="36"/>
                          </a:lnTo>
                          <a:lnTo>
                            <a:pt x="25" y="24"/>
                          </a:lnTo>
                          <a:lnTo>
                            <a:pt x="37" y="16"/>
                          </a:lnTo>
                          <a:lnTo>
                            <a:pt x="29" y="4"/>
                          </a:lnTo>
                          <a:lnTo>
                            <a:pt x="29" y="0"/>
                          </a:lnTo>
                          <a:lnTo>
                            <a:pt x="17" y="8"/>
                          </a:lnTo>
                          <a:lnTo>
                            <a:pt x="17"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2" name="Freeform 895">
                      <a:extLst>
                        <a:ext uri="{FF2B5EF4-FFF2-40B4-BE49-F238E27FC236}">
                          <a16:creationId xmlns:a16="http://schemas.microsoft.com/office/drawing/2014/main" id="{7CCF5F93-7BC4-4FF8-A972-1F1041F1CE05}"/>
                        </a:ext>
                      </a:extLst>
                    </p:cNvPr>
                    <p:cNvSpPr>
                      <a:spLocks/>
                    </p:cNvSpPr>
                    <p:nvPr/>
                  </p:nvSpPr>
                  <p:spPr bwMode="gray">
                    <a:xfrm>
                      <a:off x="18112" y="10597"/>
                      <a:ext cx="57" cy="24"/>
                    </a:xfrm>
                    <a:custGeom>
                      <a:avLst/>
                      <a:gdLst>
                        <a:gd name="T0" fmla="*/ 57 w 57"/>
                        <a:gd name="T1" fmla="*/ 16 h 24"/>
                        <a:gd name="T2" fmla="*/ 49 w 57"/>
                        <a:gd name="T3" fmla="*/ 4 h 24"/>
                        <a:gd name="T4" fmla="*/ 37 w 57"/>
                        <a:gd name="T5" fmla="*/ 4 h 24"/>
                        <a:gd name="T6" fmla="*/ 25 w 57"/>
                        <a:gd name="T7" fmla="*/ 4 h 24"/>
                        <a:gd name="T8" fmla="*/ 12 w 57"/>
                        <a:gd name="T9" fmla="*/ 0 h 24"/>
                        <a:gd name="T10" fmla="*/ 4 w 57"/>
                        <a:gd name="T11" fmla="*/ 0 h 24"/>
                        <a:gd name="T12" fmla="*/ 0 w 57"/>
                        <a:gd name="T13" fmla="*/ 16 h 24"/>
                        <a:gd name="T14" fmla="*/ 12 w 57"/>
                        <a:gd name="T15" fmla="*/ 24 h 24"/>
                        <a:gd name="T16" fmla="*/ 21 w 57"/>
                        <a:gd name="T17" fmla="*/ 20 h 24"/>
                        <a:gd name="T18" fmla="*/ 33 w 57"/>
                        <a:gd name="T19" fmla="*/ 16 h 24"/>
                        <a:gd name="T20" fmla="*/ 45 w 57"/>
                        <a:gd name="T21" fmla="*/ 16 h 24"/>
                        <a:gd name="T22" fmla="*/ 57 w 57"/>
                        <a:gd name="T2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4">
                          <a:moveTo>
                            <a:pt x="57" y="16"/>
                          </a:moveTo>
                          <a:lnTo>
                            <a:pt x="49" y="4"/>
                          </a:lnTo>
                          <a:lnTo>
                            <a:pt x="37" y="4"/>
                          </a:lnTo>
                          <a:lnTo>
                            <a:pt x="25" y="4"/>
                          </a:lnTo>
                          <a:lnTo>
                            <a:pt x="12" y="0"/>
                          </a:lnTo>
                          <a:lnTo>
                            <a:pt x="4" y="0"/>
                          </a:lnTo>
                          <a:lnTo>
                            <a:pt x="0" y="16"/>
                          </a:lnTo>
                          <a:lnTo>
                            <a:pt x="12" y="24"/>
                          </a:lnTo>
                          <a:lnTo>
                            <a:pt x="21" y="20"/>
                          </a:lnTo>
                          <a:lnTo>
                            <a:pt x="33" y="16"/>
                          </a:lnTo>
                          <a:lnTo>
                            <a:pt x="45" y="16"/>
                          </a:lnTo>
                          <a:lnTo>
                            <a:pt x="57"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3" name="Freeform 896">
                      <a:extLst>
                        <a:ext uri="{FF2B5EF4-FFF2-40B4-BE49-F238E27FC236}">
                          <a16:creationId xmlns:a16="http://schemas.microsoft.com/office/drawing/2014/main" id="{816889B4-6AD6-4771-93FE-9D320AF78AF6}"/>
                        </a:ext>
                      </a:extLst>
                    </p:cNvPr>
                    <p:cNvSpPr>
                      <a:spLocks/>
                    </p:cNvSpPr>
                    <p:nvPr/>
                  </p:nvSpPr>
                  <p:spPr bwMode="gray">
                    <a:xfrm>
                      <a:off x="17608" y="10694"/>
                      <a:ext cx="20" cy="49"/>
                    </a:xfrm>
                    <a:custGeom>
                      <a:avLst/>
                      <a:gdLst>
                        <a:gd name="T0" fmla="*/ 8 w 20"/>
                        <a:gd name="T1" fmla="*/ 49 h 49"/>
                        <a:gd name="T2" fmla="*/ 20 w 20"/>
                        <a:gd name="T3" fmla="*/ 41 h 49"/>
                        <a:gd name="T4" fmla="*/ 20 w 20"/>
                        <a:gd name="T5" fmla="*/ 17 h 49"/>
                        <a:gd name="T6" fmla="*/ 16 w 20"/>
                        <a:gd name="T7" fmla="*/ 5 h 49"/>
                        <a:gd name="T8" fmla="*/ 12 w 20"/>
                        <a:gd name="T9" fmla="*/ 0 h 49"/>
                        <a:gd name="T10" fmla="*/ 4 w 20"/>
                        <a:gd name="T11" fmla="*/ 13 h 49"/>
                        <a:gd name="T12" fmla="*/ 0 w 20"/>
                        <a:gd name="T13" fmla="*/ 25 h 49"/>
                        <a:gd name="T14" fmla="*/ 4 w 20"/>
                        <a:gd name="T15" fmla="*/ 37 h 49"/>
                        <a:gd name="T16" fmla="*/ 8 w 20"/>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9">
                          <a:moveTo>
                            <a:pt x="8" y="49"/>
                          </a:moveTo>
                          <a:lnTo>
                            <a:pt x="20" y="41"/>
                          </a:lnTo>
                          <a:lnTo>
                            <a:pt x="20" y="17"/>
                          </a:lnTo>
                          <a:lnTo>
                            <a:pt x="16" y="5"/>
                          </a:lnTo>
                          <a:lnTo>
                            <a:pt x="12" y="0"/>
                          </a:lnTo>
                          <a:lnTo>
                            <a:pt x="4" y="13"/>
                          </a:lnTo>
                          <a:lnTo>
                            <a:pt x="0" y="25"/>
                          </a:lnTo>
                          <a:lnTo>
                            <a:pt x="4" y="37"/>
                          </a:lnTo>
                          <a:lnTo>
                            <a:pt x="8" y="4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4" name="Freeform 897">
                      <a:extLst>
                        <a:ext uri="{FF2B5EF4-FFF2-40B4-BE49-F238E27FC236}">
                          <a16:creationId xmlns:a16="http://schemas.microsoft.com/office/drawing/2014/main" id="{FECD454C-B0F5-4906-8C82-3B6D64B1DEEB}"/>
                        </a:ext>
                      </a:extLst>
                    </p:cNvPr>
                    <p:cNvSpPr>
                      <a:spLocks/>
                    </p:cNvSpPr>
                    <p:nvPr/>
                  </p:nvSpPr>
                  <p:spPr bwMode="gray">
                    <a:xfrm>
                      <a:off x="18027" y="10739"/>
                      <a:ext cx="20" cy="17"/>
                    </a:xfrm>
                    <a:custGeom>
                      <a:avLst/>
                      <a:gdLst>
                        <a:gd name="T0" fmla="*/ 20 w 20"/>
                        <a:gd name="T1" fmla="*/ 4 h 17"/>
                        <a:gd name="T2" fmla="*/ 8 w 20"/>
                        <a:gd name="T3" fmla="*/ 0 h 17"/>
                        <a:gd name="T4" fmla="*/ 0 w 20"/>
                        <a:gd name="T5" fmla="*/ 8 h 17"/>
                        <a:gd name="T6" fmla="*/ 12 w 20"/>
                        <a:gd name="T7" fmla="*/ 17 h 17"/>
                        <a:gd name="T8" fmla="*/ 20 w 20"/>
                        <a:gd name="T9" fmla="*/ 4 h 17"/>
                      </a:gdLst>
                      <a:ahLst/>
                      <a:cxnLst>
                        <a:cxn ang="0">
                          <a:pos x="T0" y="T1"/>
                        </a:cxn>
                        <a:cxn ang="0">
                          <a:pos x="T2" y="T3"/>
                        </a:cxn>
                        <a:cxn ang="0">
                          <a:pos x="T4" y="T5"/>
                        </a:cxn>
                        <a:cxn ang="0">
                          <a:pos x="T6" y="T7"/>
                        </a:cxn>
                        <a:cxn ang="0">
                          <a:pos x="T8" y="T9"/>
                        </a:cxn>
                      </a:cxnLst>
                      <a:rect l="0" t="0" r="r" b="b"/>
                      <a:pathLst>
                        <a:path w="20" h="17">
                          <a:moveTo>
                            <a:pt x="20" y="4"/>
                          </a:moveTo>
                          <a:lnTo>
                            <a:pt x="8" y="0"/>
                          </a:lnTo>
                          <a:lnTo>
                            <a:pt x="0" y="8"/>
                          </a:lnTo>
                          <a:lnTo>
                            <a:pt x="12" y="17"/>
                          </a:lnTo>
                          <a:lnTo>
                            <a:pt x="20"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5" name="Freeform 898">
                      <a:extLst>
                        <a:ext uri="{FF2B5EF4-FFF2-40B4-BE49-F238E27FC236}">
                          <a16:creationId xmlns:a16="http://schemas.microsoft.com/office/drawing/2014/main" id="{89DCF7E1-F6AC-45CD-9AEE-EB9D4437B1AA}"/>
                        </a:ext>
                      </a:extLst>
                    </p:cNvPr>
                    <p:cNvSpPr>
                      <a:spLocks/>
                    </p:cNvSpPr>
                    <p:nvPr/>
                  </p:nvSpPr>
                  <p:spPr bwMode="gray">
                    <a:xfrm>
                      <a:off x="17986" y="10780"/>
                      <a:ext cx="29" cy="49"/>
                    </a:xfrm>
                    <a:custGeom>
                      <a:avLst/>
                      <a:gdLst>
                        <a:gd name="T0" fmla="*/ 29 w 29"/>
                        <a:gd name="T1" fmla="*/ 0 h 49"/>
                        <a:gd name="T2" fmla="*/ 16 w 29"/>
                        <a:gd name="T3" fmla="*/ 4 h 49"/>
                        <a:gd name="T4" fmla="*/ 8 w 29"/>
                        <a:gd name="T5" fmla="*/ 16 h 49"/>
                        <a:gd name="T6" fmla="*/ 4 w 29"/>
                        <a:gd name="T7" fmla="*/ 28 h 49"/>
                        <a:gd name="T8" fmla="*/ 0 w 29"/>
                        <a:gd name="T9" fmla="*/ 41 h 49"/>
                        <a:gd name="T10" fmla="*/ 12 w 29"/>
                        <a:gd name="T11" fmla="*/ 45 h 49"/>
                        <a:gd name="T12" fmla="*/ 16 w 29"/>
                        <a:gd name="T13" fmla="*/ 49 h 49"/>
                        <a:gd name="T14" fmla="*/ 20 w 29"/>
                        <a:gd name="T15" fmla="*/ 37 h 49"/>
                        <a:gd name="T16" fmla="*/ 25 w 29"/>
                        <a:gd name="T17" fmla="*/ 24 h 49"/>
                        <a:gd name="T18" fmla="*/ 29 w 29"/>
                        <a:gd name="T19" fmla="*/ 12 h 49"/>
                        <a:gd name="T20" fmla="*/ 29 w 29"/>
                        <a:gd name="T21" fmla="*/ 0 h 49"/>
                        <a:gd name="T22" fmla="*/ 29 w 29"/>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9">
                          <a:moveTo>
                            <a:pt x="29" y="0"/>
                          </a:moveTo>
                          <a:lnTo>
                            <a:pt x="16" y="4"/>
                          </a:lnTo>
                          <a:lnTo>
                            <a:pt x="8" y="16"/>
                          </a:lnTo>
                          <a:lnTo>
                            <a:pt x="4" y="28"/>
                          </a:lnTo>
                          <a:lnTo>
                            <a:pt x="0" y="41"/>
                          </a:lnTo>
                          <a:lnTo>
                            <a:pt x="12" y="45"/>
                          </a:lnTo>
                          <a:lnTo>
                            <a:pt x="16" y="49"/>
                          </a:lnTo>
                          <a:lnTo>
                            <a:pt x="20" y="37"/>
                          </a:lnTo>
                          <a:lnTo>
                            <a:pt x="25" y="24"/>
                          </a:lnTo>
                          <a:lnTo>
                            <a:pt x="29" y="12"/>
                          </a:lnTo>
                          <a:lnTo>
                            <a:pt x="29" y="0"/>
                          </a:lnTo>
                          <a:lnTo>
                            <a:pt x="29"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6" name="Freeform 899">
                      <a:extLst>
                        <a:ext uri="{FF2B5EF4-FFF2-40B4-BE49-F238E27FC236}">
                          <a16:creationId xmlns:a16="http://schemas.microsoft.com/office/drawing/2014/main" id="{B84C32E7-9F11-43E4-9B65-E546F90064CF}"/>
                        </a:ext>
                      </a:extLst>
                    </p:cNvPr>
                    <p:cNvSpPr>
                      <a:spLocks/>
                    </p:cNvSpPr>
                    <p:nvPr/>
                  </p:nvSpPr>
                  <p:spPr bwMode="gray">
                    <a:xfrm>
                      <a:off x="18019" y="10568"/>
                      <a:ext cx="44" cy="29"/>
                    </a:xfrm>
                    <a:custGeom>
                      <a:avLst/>
                      <a:gdLst>
                        <a:gd name="T0" fmla="*/ 40 w 44"/>
                        <a:gd name="T1" fmla="*/ 21 h 29"/>
                        <a:gd name="T2" fmla="*/ 44 w 44"/>
                        <a:gd name="T3" fmla="*/ 8 h 29"/>
                        <a:gd name="T4" fmla="*/ 32 w 44"/>
                        <a:gd name="T5" fmla="*/ 4 h 29"/>
                        <a:gd name="T6" fmla="*/ 20 w 44"/>
                        <a:gd name="T7" fmla="*/ 0 h 29"/>
                        <a:gd name="T8" fmla="*/ 12 w 44"/>
                        <a:gd name="T9" fmla="*/ 4 h 29"/>
                        <a:gd name="T10" fmla="*/ 0 w 44"/>
                        <a:gd name="T11" fmla="*/ 17 h 29"/>
                        <a:gd name="T12" fmla="*/ 4 w 44"/>
                        <a:gd name="T13" fmla="*/ 29 h 29"/>
                        <a:gd name="T14" fmla="*/ 16 w 44"/>
                        <a:gd name="T15" fmla="*/ 17 h 29"/>
                        <a:gd name="T16" fmla="*/ 20 w 44"/>
                        <a:gd name="T17" fmla="*/ 29 h 29"/>
                        <a:gd name="T18" fmla="*/ 28 w 44"/>
                        <a:gd name="T19" fmla="*/ 29 h 29"/>
                        <a:gd name="T20" fmla="*/ 28 w 44"/>
                        <a:gd name="T21" fmla="*/ 17 h 29"/>
                        <a:gd name="T22" fmla="*/ 40 w 44"/>
                        <a:gd name="T2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9">
                          <a:moveTo>
                            <a:pt x="40" y="21"/>
                          </a:moveTo>
                          <a:lnTo>
                            <a:pt x="44" y="8"/>
                          </a:lnTo>
                          <a:lnTo>
                            <a:pt x="32" y="4"/>
                          </a:lnTo>
                          <a:lnTo>
                            <a:pt x="20" y="0"/>
                          </a:lnTo>
                          <a:lnTo>
                            <a:pt x="12" y="4"/>
                          </a:lnTo>
                          <a:lnTo>
                            <a:pt x="0" y="17"/>
                          </a:lnTo>
                          <a:lnTo>
                            <a:pt x="4" y="29"/>
                          </a:lnTo>
                          <a:lnTo>
                            <a:pt x="16" y="17"/>
                          </a:lnTo>
                          <a:lnTo>
                            <a:pt x="20" y="29"/>
                          </a:lnTo>
                          <a:lnTo>
                            <a:pt x="28" y="29"/>
                          </a:lnTo>
                          <a:lnTo>
                            <a:pt x="28" y="17"/>
                          </a:lnTo>
                          <a:lnTo>
                            <a:pt x="40"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7" name="Freeform 900">
                      <a:extLst>
                        <a:ext uri="{FF2B5EF4-FFF2-40B4-BE49-F238E27FC236}">
                          <a16:creationId xmlns:a16="http://schemas.microsoft.com/office/drawing/2014/main" id="{E921B8DB-A862-4011-A4D4-36752BBB52AE}"/>
                        </a:ext>
                      </a:extLst>
                    </p:cNvPr>
                    <p:cNvSpPr>
                      <a:spLocks/>
                    </p:cNvSpPr>
                    <p:nvPr/>
                  </p:nvSpPr>
                  <p:spPr bwMode="gray">
                    <a:xfrm>
                      <a:off x="18515" y="10520"/>
                      <a:ext cx="602" cy="533"/>
                    </a:xfrm>
                    <a:custGeom>
                      <a:avLst/>
                      <a:gdLst>
                        <a:gd name="T0" fmla="*/ 602 w 602"/>
                        <a:gd name="T1" fmla="*/ 280 h 533"/>
                        <a:gd name="T2" fmla="*/ 602 w 602"/>
                        <a:gd name="T3" fmla="*/ 138 h 533"/>
                        <a:gd name="T4" fmla="*/ 566 w 602"/>
                        <a:gd name="T5" fmla="*/ 126 h 533"/>
                        <a:gd name="T6" fmla="*/ 509 w 602"/>
                        <a:gd name="T7" fmla="*/ 113 h 533"/>
                        <a:gd name="T8" fmla="*/ 440 w 602"/>
                        <a:gd name="T9" fmla="*/ 81 h 533"/>
                        <a:gd name="T10" fmla="*/ 399 w 602"/>
                        <a:gd name="T11" fmla="*/ 73 h 533"/>
                        <a:gd name="T12" fmla="*/ 366 w 602"/>
                        <a:gd name="T13" fmla="*/ 105 h 533"/>
                        <a:gd name="T14" fmla="*/ 322 w 602"/>
                        <a:gd name="T15" fmla="*/ 122 h 533"/>
                        <a:gd name="T16" fmla="*/ 293 w 602"/>
                        <a:gd name="T17" fmla="*/ 158 h 533"/>
                        <a:gd name="T18" fmla="*/ 252 w 602"/>
                        <a:gd name="T19" fmla="*/ 183 h 533"/>
                        <a:gd name="T20" fmla="*/ 220 w 602"/>
                        <a:gd name="T21" fmla="*/ 146 h 533"/>
                        <a:gd name="T22" fmla="*/ 191 w 602"/>
                        <a:gd name="T23" fmla="*/ 122 h 533"/>
                        <a:gd name="T24" fmla="*/ 191 w 602"/>
                        <a:gd name="T25" fmla="*/ 73 h 533"/>
                        <a:gd name="T26" fmla="*/ 183 w 602"/>
                        <a:gd name="T27" fmla="*/ 28 h 533"/>
                        <a:gd name="T28" fmla="*/ 143 w 602"/>
                        <a:gd name="T29" fmla="*/ 24 h 533"/>
                        <a:gd name="T30" fmla="*/ 94 w 602"/>
                        <a:gd name="T31" fmla="*/ 0 h 533"/>
                        <a:gd name="T32" fmla="*/ 53 w 602"/>
                        <a:gd name="T33" fmla="*/ 20 h 533"/>
                        <a:gd name="T34" fmla="*/ 12 w 602"/>
                        <a:gd name="T35" fmla="*/ 40 h 533"/>
                        <a:gd name="T36" fmla="*/ 12 w 602"/>
                        <a:gd name="T37" fmla="*/ 73 h 533"/>
                        <a:gd name="T38" fmla="*/ 57 w 602"/>
                        <a:gd name="T39" fmla="*/ 81 h 533"/>
                        <a:gd name="T40" fmla="*/ 73 w 602"/>
                        <a:gd name="T41" fmla="*/ 113 h 533"/>
                        <a:gd name="T42" fmla="*/ 118 w 602"/>
                        <a:gd name="T43" fmla="*/ 118 h 533"/>
                        <a:gd name="T44" fmla="*/ 163 w 602"/>
                        <a:gd name="T45" fmla="*/ 109 h 533"/>
                        <a:gd name="T46" fmla="*/ 167 w 602"/>
                        <a:gd name="T47" fmla="*/ 138 h 533"/>
                        <a:gd name="T48" fmla="*/ 118 w 602"/>
                        <a:gd name="T49" fmla="*/ 134 h 533"/>
                        <a:gd name="T50" fmla="*/ 73 w 602"/>
                        <a:gd name="T51" fmla="*/ 142 h 533"/>
                        <a:gd name="T52" fmla="*/ 90 w 602"/>
                        <a:gd name="T53" fmla="*/ 162 h 533"/>
                        <a:gd name="T54" fmla="*/ 106 w 602"/>
                        <a:gd name="T55" fmla="*/ 211 h 533"/>
                        <a:gd name="T56" fmla="*/ 147 w 602"/>
                        <a:gd name="T57" fmla="*/ 215 h 533"/>
                        <a:gd name="T58" fmla="*/ 159 w 602"/>
                        <a:gd name="T59" fmla="*/ 179 h 533"/>
                        <a:gd name="T60" fmla="*/ 159 w 602"/>
                        <a:gd name="T61" fmla="*/ 179 h 533"/>
                        <a:gd name="T62" fmla="*/ 175 w 602"/>
                        <a:gd name="T63" fmla="*/ 207 h 533"/>
                        <a:gd name="T64" fmla="*/ 208 w 602"/>
                        <a:gd name="T65" fmla="*/ 219 h 533"/>
                        <a:gd name="T66" fmla="*/ 224 w 602"/>
                        <a:gd name="T67" fmla="*/ 231 h 533"/>
                        <a:gd name="T68" fmla="*/ 265 w 602"/>
                        <a:gd name="T69" fmla="*/ 248 h 533"/>
                        <a:gd name="T70" fmla="*/ 309 w 602"/>
                        <a:gd name="T71" fmla="*/ 260 h 533"/>
                        <a:gd name="T72" fmla="*/ 346 w 602"/>
                        <a:gd name="T73" fmla="*/ 276 h 533"/>
                        <a:gd name="T74" fmla="*/ 374 w 602"/>
                        <a:gd name="T75" fmla="*/ 284 h 533"/>
                        <a:gd name="T76" fmla="*/ 411 w 602"/>
                        <a:gd name="T77" fmla="*/ 305 h 533"/>
                        <a:gd name="T78" fmla="*/ 431 w 602"/>
                        <a:gd name="T79" fmla="*/ 325 h 533"/>
                        <a:gd name="T80" fmla="*/ 440 w 602"/>
                        <a:gd name="T81" fmla="*/ 341 h 533"/>
                        <a:gd name="T82" fmla="*/ 460 w 602"/>
                        <a:gd name="T83" fmla="*/ 378 h 533"/>
                        <a:gd name="T84" fmla="*/ 484 w 602"/>
                        <a:gd name="T85" fmla="*/ 398 h 533"/>
                        <a:gd name="T86" fmla="*/ 484 w 602"/>
                        <a:gd name="T87" fmla="*/ 415 h 533"/>
                        <a:gd name="T88" fmla="*/ 464 w 602"/>
                        <a:gd name="T89" fmla="*/ 419 h 533"/>
                        <a:gd name="T90" fmla="*/ 476 w 602"/>
                        <a:gd name="T91" fmla="*/ 463 h 533"/>
                        <a:gd name="T92" fmla="*/ 505 w 602"/>
                        <a:gd name="T93" fmla="*/ 476 h 533"/>
                        <a:gd name="T94" fmla="*/ 549 w 602"/>
                        <a:gd name="T95" fmla="*/ 455 h 533"/>
                        <a:gd name="T96" fmla="*/ 554 w 602"/>
                        <a:gd name="T97" fmla="*/ 488 h 533"/>
                        <a:gd name="T98" fmla="*/ 590 w 602"/>
                        <a:gd name="T99" fmla="*/ 52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533">
                          <a:moveTo>
                            <a:pt x="594" y="386"/>
                          </a:moveTo>
                          <a:lnTo>
                            <a:pt x="598" y="370"/>
                          </a:lnTo>
                          <a:lnTo>
                            <a:pt x="602" y="362"/>
                          </a:lnTo>
                          <a:lnTo>
                            <a:pt x="602" y="280"/>
                          </a:lnTo>
                          <a:lnTo>
                            <a:pt x="602" y="256"/>
                          </a:lnTo>
                          <a:lnTo>
                            <a:pt x="602" y="231"/>
                          </a:lnTo>
                          <a:lnTo>
                            <a:pt x="602" y="174"/>
                          </a:lnTo>
                          <a:lnTo>
                            <a:pt x="602" y="138"/>
                          </a:lnTo>
                          <a:lnTo>
                            <a:pt x="598" y="138"/>
                          </a:lnTo>
                          <a:lnTo>
                            <a:pt x="586" y="138"/>
                          </a:lnTo>
                          <a:lnTo>
                            <a:pt x="578" y="126"/>
                          </a:lnTo>
                          <a:lnTo>
                            <a:pt x="566" y="126"/>
                          </a:lnTo>
                          <a:lnTo>
                            <a:pt x="554" y="122"/>
                          </a:lnTo>
                          <a:lnTo>
                            <a:pt x="541" y="122"/>
                          </a:lnTo>
                          <a:lnTo>
                            <a:pt x="533" y="122"/>
                          </a:lnTo>
                          <a:lnTo>
                            <a:pt x="509" y="113"/>
                          </a:lnTo>
                          <a:lnTo>
                            <a:pt x="488" y="101"/>
                          </a:lnTo>
                          <a:lnTo>
                            <a:pt x="476" y="97"/>
                          </a:lnTo>
                          <a:lnTo>
                            <a:pt x="464" y="89"/>
                          </a:lnTo>
                          <a:lnTo>
                            <a:pt x="440" y="81"/>
                          </a:lnTo>
                          <a:lnTo>
                            <a:pt x="427" y="77"/>
                          </a:lnTo>
                          <a:lnTo>
                            <a:pt x="415" y="69"/>
                          </a:lnTo>
                          <a:lnTo>
                            <a:pt x="411" y="69"/>
                          </a:lnTo>
                          <a:lnTo>
                            <a:pt x="399" y="73"/>
                          </a:lnTo>
                          <a:lnTo>
                            <a:pt x="387" y="81"/>
                          </a:lnTo>
                          <a:lnTo>
                            <a:pt x="374" y="85"/>
                          </a:lnTo>
                          <a:lnTo>
                            <a:pt x="374" y="97"/>
                          </a:lnTo>
                          <a:lnTo>
                            <a:pt x="366" y="105"/>
                          </a:lnTo>
                          <a:lnTo>
                            <a:pt x="358" y="109"/>
                          </a:lnTo>
                          <a:lnTo>
                            <a:pt x="346" y="113"/>
                          </a:lnTo>
                          <a:lnTo>
                            <a:pt x="334" y="113"/>
                          </a:lnTo>
                          <a:lnTo>
                            <a:pt x="322" y="122"/>
                          </a:lnTo>
                          <a:lnTo>
                            <a:pt x="313" y="134"/>
                          </a:lnTo>
                          <a:lnTo>
                            <a:pt x="305" y="142"/>
                          </a:lnTo>
                          <a:lnTo>
                            <a:pt x="297" y="150"/>
                          </a:lnTo>
                          <a:lnTo>
                            <a:pt x="293" y="158"/>
                          </a:lnTo>
                          <a:lnTo>
                            <a:pt x="281" y="170"/>
                          </a:lnTo>
                          <a:lnTo>
                            <a:pt x="273" y="179"/>
                          </a:lnTo>
                          <a:lnTo>
                            <a:pt x="261" y="183"/>
                          </a:lnTo>
                          <a:lnTo>
                            <a:pt x="252" y="183"/>
                          </a:lnTo>
                          <a:lnTo>
                            <a:pt x="240" y="179"/>
                          </a:lnTo>
                          <a:lnTo>
                            <a:pt x="228" y="170"/>
                          </a:lnTo>
                          <a:lnTo>
                            <a:pt x="220" y="158"/>
                          </a:lnTo>
                          <a:lnTo>
                            <a:pt x="220" y="146"/>
                          </a:lnTo>
                          <a:lnTo>
                            <a:pt x="208" y="134"/>
                          </a:lnTo>
                          <a:lnTo>
                            <a:pt x="204" y="146"/>
                          </a:lnTo>
                          <a:lnTo>
                            <a:pt x="200" y="134"/>
                          </a:lnTo>
                          <a:lnTo>
                            <a:pt x="191" y="122"/>
                          </a:lnTo>
                          <a:lnTo>
                            <a:pt x="187" y="109"/>
                          </a:lnTo>
                          <a:lnTo>
                            <a:pt x="187" y="97"/>
                          </a:lnTo>
                          <a:lnTo>
                            <a:pt x="187" y="85"/>
                          </a:lnTo>
                          <a:lnTo>
                            <a:pt x="191" y="73"/>
                          </a:lnTo>
                          <a:lnTo>
                            <a:pt x="195" y="61"/>
                          </a:lnTo>
                          <a:lnTo>
                            <a:pt x="187" y="52"/>
                          </a:lnTo>
                          <a:lnTo>
                            <a:pt x="183" y="40"/>
                          </a:lnTo>
                          <a:lnTo>
                            <a:pt x="183" y="28"/>
                          </a:lnTo>
                          <a:lnTo>
                            <a:pt x="171" y="24"/>
                          </a:lnTo>
                          <a:lnTo>
                            <a:pt x="167" y="24"/>
                          </a:lnTo>
                          <a:lnTo>
                            <a:pt x="155" y="24"/>
                          </a:lnTo>
                          <a:lnTo>
                            <a:pt x="143" y="24"/>
                          </a:lnTo>
                          <a:lnTo>
                            <a:pt x="130" y="12"/>
                          </a:lnTo>
                          <a:lnTo>
                            <a:pt x="118" y="8"/>
                          </a:lnTo>
                          <a:lnTo>
                            <a:pt x="106" y="4"/>
                          </a:lnTo>
                          <a:lnTo>
                            <a:pt x="94" y="0"/>
                          </a:lnTo>
                          <a:lnTo>
                            <a:pt x="86" y="0"/>
                          </a:lnTo>
                          <a:lnTo>
                            <a:pt x="73" y="4"/>
                          </a:lnTo>
                          <a:lnTo>
                            <a:pt x="65" y="8"/>
                          </a:lnTo>
                          <a:lnTo>
                            <a:pt x="53" y="20"/>
                          </a:lnTo>
                          <a:lnTo>
                            <a:pt x="41" y="24"/>
                          </a:lnTo>
                          <a:lnTo>
                            <a:pt x="29" y="24"/>
                          </a:lnTo>
                          <a:lnTo>
                            <a:pt x="16" y="28"/>
                          </a:lnTo>
                          <a:lnTo>
                            <a:pt x="12" y="40"/>
                          </a:lnTo>
                          <a:lnTo>
                            <a:pt x="12" y="44"/>
                          </a:lnTo>
                          <a:lnTo>
                            <a:pt x="0" y="56"/>
                          </a:lnTo>
                          <a:lnTo>
                            <a:pt x="0" y="69"/>
                          </a:lnTo>
                          <a:lnTo>
                            <a:pt x="12" y="73"/>
                          </a:lnTo>
                          <a:lnTo>
                            <a:pt x="20" y="69"/>
                          </a:lnTo>
                          <a:lnTo>
                            <a:pt x="33" y="69"/>
                          </a:lnTo>
                          <a:lnTo>
                            <a:pt x="49" y="77"/>
                          </a:lnTo>
                          <a:lnTo>
                            <a:pt x="57" y="81"/>
                          </a:lnTo>
                          <a:lnTo>
                            <a:pt x="61" y="81"/>
                          </a:lnTo>
                          <a:lnTo>
                            <a:pt x="57" y="93"/>
                          </a:lnTo>
                          <a:lnTo>
                            <a:pt x="61" y="105"/>
                          </a:lnTo>
                          <a:lnTo>
                            <a:pt x="73" y="113"/>
                          </a:lnTo>
                          <a:lnTo>
                            <a:pt x="86" y="113"/>
                          </a:lnTo>
                          <a:lnTo>
                            <a:pt x="98" y="118"/>
                          </a:lnTo>
                          <a:lnTo>
                            <a:pt x="106" y="118"/>
                          </a:lnTo>
                          <a:lnTo>
                            <a:pt x="118" y="118"/>
                          </a:lnTo>
                          <a:lnTo>
                            <a:pt x="118" y="113"/>
                          </a:lnTo>
                          <a:lnTo>
                            <a:pt x="130" y="113"/>
                          </a:lnTo>
                          <a:lnTo>
                            <a:pt x="155" y="113"/>
                          </a:lnTo>
                          <a:lnTo>
                            <a:pt x="163" y="109"/>
                          </a:lnTo>
                          <a:lnTo>
                            <a:pt x="175" y="113"/>
                          </a:lnTo>
                          <a:lnTo>
                            <a:pt x="175" y="126"/>
                          </a:lnTo>
                          <a:lnTo>
                            <a:pt x="167" y="126"/>
                          </a:lnTo>
                          <a:lnTo>
                            <a:pt x="167" y="138"/>
                          </a:lnTo>
                          <a:lnTo>
                            <a:pt x="155" y="134"/>
                          </a:lnTo>
                          <a:lnTo>
                            <a:pt x="143" y="130"/>
                          </a:lnTo>
                          <a:lnTo>
                            <a:pt x="130" y="126"/>
                          </a:lnTo>
                          <a:lnTo>
                            <a:pt x="118" y="134"/>
                          </a:lnTo>
                          <a:lnTo>
                            <a:pt x="110" y="146"/>
                          </a:lnTo>
                          <a:lnTo>
                            <a:pt x="98" y="146"/>
                          </a:lnTo>
                          <a:lnTo>
                            <a:pt x="86" y="146"/>
                          </a:lnTo>
                          <a:lnTo>
                            <a:pt x="73" y="142"/>
                          </a:lnTo>
                          <a:lnTo>
                            <a:pt x="65" y="146"/>
                          </a:lnTo>
                          <a:lnTo>
                            <a:pt x="65" y="158"/>
                          </a:lnTo>
                          <a:lnTo>
                            <a:pt x="77" y="158"/>
                          </a:lnTo>
                          <a:lnTo>
                            <a:pt x="90" y="162"/>
                          </a:lnTo>
                          <a:lnTo>
                            <a:pt x="98" y="179"/>
                          </a:lnTo>
                          <a:lnTo>
                            <a:pt x="106" y="187"/>
                          </a:lnTo>
                          <a:lnTo>
                            <a:pt x="114" y="199"/>
                          </a:lnTo>
                          <a:lnTo>
                            <a:pt x="106" y="211"/>
                          </a:lnTo>
                          <a:lnTo>
                            <a:pt x="110" y="223"/>
                          </a:lnTo>
                          <a:lnTo>
                            <a:pt x="122" y="223"/>
                          </a:lnTo>
                          <a:lnTo>
                            <a:pt x="134" y="223"/>
                          </a:lnTo>
                          <a:lnTo>
                            <a:pt x="147" y="215"/>
                          </a:lnTo>
                          <a:lnTo>
                            <a:pt x="147" y="203"/>
                          </a:lnTo>
                          <a:lnTo>
                            <a:pt x="155" y="191"/>
                          </a:lnTo>
                          <a:lnTo>
                            <a:pt x="159" y="183"/>
                          </a:lnTo>
                          <a:lnTo>
                            <a:pt x="159" y="179"/>
                          </a:lnTo>
                          <a:lnTo>
                            <a:pt x="159" y="166"/>
                          </a:lnTo>
                          <a:lnTo>
                            <a:pt x="171" y="166"/>
                          </a:lnTo>
                          <a:lnTo>
                            <a:pt x="159" y="179"/>
                          </a:lnTo>
                          <a:lnTo>
                            <a:pt x="159" y="179"/>
                          </a:lnTo>
                          <a:lnTo>
                            <a:pt x="159" y="183"/>
                          </a:lnTo>
                          <a:lnTo>
                            <a:pt x="159" y="191"/>
                          </a:lnTo>
                          <a:lnTo>
                            <a:pt x="163" y="199"/>
                          </a:lnTo>
                          <a:lnTo>
                            <a:pt x="175" y="207"/>
                          </a:lnTo>
                          <a:lnTo>
                            <a:pt x="179" y="211"/>
                          </a:lnTo>
                          <a:lnTo>
                            <a:pt x="191" y="207"/>
                          </a:lnTo>
                          <a:lnTo>
                            <a:pt x="195" y="219"/>
                          </a:lnTo>
                          <a:lnTo>
                            <a:pt x="208" y="219"/>
                          </a:lnTo>
                          <a:lnTo>
                            <a:pt x="220" y="215"/>
                          </a:lnTo>
                          <a:lnTo>
                            <a:pt x="232" y="219"/>
                          </a:lnTo>
                          <a:lnTo>
                            <a:pt x="220" y="219"/>
                          </a:lnTo>
                          <a:lnTo>
                            <a:pt x="224" y="231"/>
                          </a:lnTo>
                          <a:lnTo>
                            <a:pt x="228" y="236"/>
                          </a:lnTo>
                          <a:lnTo>
                            <a:pt x="228" y="236"/>
                          </a:lnTo>
                          <a:lnTo>
                            <a:pt x="252" y="248"/>
                          </a:lnTo>
                          <a:lnTo>
                            <a:pt x="265" y="248"/>
                          </a:lnTo>
                          <a:lnTo>
                            <a:pt x="277" y="248"/>
                          </a:lnTo>
                          <a:lnTo>
                            <a:pt x="285" y="252"/>
                          </a:lnTo>
                          <a:lnTo>
                            <a:pt x="297" y="252"/>
                          </a:lnTo>
                          <a:lnTo>
                            <a:pt x="309" y="260"/>
                          </a:lnTo>
                          <a:lnTo>
                            <a:pt x="322" y="260"/>
                          </a:lnTo>
                          <a:lnTo>
                            <a:pt x="334" y="268"/>
                          </a:lnTo>
                          <a:lnTo>
                            <a:pt x="346" y="276"/>
                          </a:lnTo>
                          <a:lnTo>
                            <a:pt x="346" y="276"/>
                          </a:lnTo>
                          <a:lnTo>
                            <a:pt x="350" y="276"/>
                          </a:lnTo>
                          <a:lnTo>
                            <a:pt x="350" y="276"/>
                          </a:lnTo>
                          <a:lnTo>
                            <a:pt x="366" y="276"/>
                          </a:lnTo>
                          <a:lnTo>
                            <a:pt x="374" y="284"/>
                          </a:lnTo>
                          <a:lnTo>
                            <a:pt x="391" y="288"/>
                          </a:lnTo>
                          <a:lnTo>
                            <a:pt x="391" y="288"/>
                          </a:lnTo>
                          <a:lnTo>
                            <a:pt x="399" y="292"/>
                          </a:lnTo>
                          <a:lnTo>
                            <a:pt x="411" y="305"/>
                          </a:lnTo>
                          <a:lnTo>
                            <a:pt x="423" y="305"/>
                          </a:lnTo>
                          <a:lnTo>
                            <a:pt x="423" y="325"/>
                          </a:lnTo>
                          <a:lnTo>
                            <a:pt x="427" y="325"/>
                          </a:lnTo>
                          <a:lnTo>
                            <a:pt x="431" y="325"/>
                          </a:lnTo>
                          <a:lnTo>
                            <a:pt x="444" y="321"/>
                          </a:lnTo>
                          <a:lnTo>
                            <a:pt x="436" y="333"/>
                          </a:lnTo>
                          <a:lnTo>
                            <a:pt x="444" y="333"/>
                          </a:lnTo>
                          <a:lnTo>
                            <a:pt x="440" y="341"/>
                          </a:lnTo>
                          <a:lnTo>
                            <a:pt x="440" y="341"/>
                          </a:lnTo>
                          <a:lnTo>
                            <a:pt x="444" y="354"/>
                          </a:lnTo>
                          <a:lnTo>
                            <a:pt x="452" y="366"/>
                          </a:lnTo>
                          <a:lnTo>
                            <a:pt x="460" y="378"/>
                          </a:lnTo>
                          <a:lnTo>
                            <a:pt x="468" y="390"/>
                          </a:lnTo>
                          <a:lnTo>
                            <a:pt x="480" y="394"/>
                          </a:lnTo>
                          <a:lnTo>
                            <a:pt x="492" y="402"/>
                          </a:lnTo>
                          <a:lnTo>
                            <a:pt x="484" y="398"/>
                          </a:lnTo>
                          <a:lnTo>
                            <a:pt x="472" y="394"/>
                          </a:lnTo>
                          <a:lnTo>
                            <a:pt x="460" y="402"/>
                          </a:lnTo>
                          <a:lnTo>
                            <a:pt x="472" y="410"/>
                          </a:lnTo>
                          <a:lnTo>
                            <a:pt x="484" y="415"/>
                          </a:lnTo>
                          <a:lnTo>
                            <a:pt x="497" y="410"/>
                          </a:lnTo>
                          <a:lnTo>
                            <a:pt x="488" y="419"/>
                          </a:lnTo>
                          <a:lnTo>
                            <a:pt x="476" y="415"/>
                          </a:lnTo>
                          <a:lnTo>
                            <a:pt x="464" y="419"/>
                          </a:lnTo>
                          <a:lnTo>
                            <a:pt x="476" y="427"/>
                          </a:lnTo>
                          <a:lnTo>
                            <a:pt x="488" y="439"/>
                          </a:lnTo>
                          <a:lnTo>
                            <a:pt x="480" y="451"/>
                          </a:lnTo>
                          <a:lnTo>
                            <a:pt x="476" y="463"/>
                          </a:lnTo>
                          <a:lnTo>
                            <a:pt x="472" y="476"/>
                          </a:lnTo>
                          <a:lnTo>
                            <a:pt x="484" y="471"/>
                          </a:lnTo>
                          <a:lnTo>
                            <a:pt x="497" y="463"/>
                          </a:lnTo>
                          <a:lnTo>
                            <a:pt x="505" y="476"/>
                          </a:lnTo>
                          <a:lnTo>
                            <a:pt x="517" y="471"/>
                          </a:lnTo>
                          <a:lnTo>
                            <a:pt x="529" y="471"/>
                          </a:lnTo>
                          <a:lnTo>
                            <a:pt x="541" y="467"/>
                          </a:lnTo>
                          <a:lnTo>
                            <a:pt x="549" y="455"/>
                          </a:lnTo>
                          <a:lnTo>
                            <a:pt x="541" y="467"/>
                          </a:lnTo>
                          <a:lnTo>
                            <a:pt x="541" y="476"/>
                          </a:lnTo>
                          <a:lnTo>
                            <a:pt x="545" y="480"/>
                          </a:lnTo>
                          <a:lnTo>
                            <a:pt x="554" y="488"/>
                          </a:lnTo>
                          <a:lnTo>
                            <a:pt x="566" y="492"/>
                          </a:lnTo>
                          <a:lnTo>
                            <a:pt x="570" y="500"/>
                          </a:lnTo>
                          <a:lnTo>
                            <a:pt x="578" y="512"/>
                          </a:lnTo>
                          <a:lnTo>
                            <a:pt x="590" y="524"/>
                          </a:lnTo>
                          <a:lnTo>
                            <a:pt x="602" y="533"/>
                          </a:lnTo>
                          <a:lnTo>
                            <a:pt x="602" y="394"/>
                          </a:lnTo>
                          <a:lnTo>
                            <a:pt x="594" y="38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8" name="Freeform 901">
                      <a:extLst>
                        <a:ext uri="{FF2B5EF4-FFF2-40B4-BE49-F238E27FC236}">
                          <a16:creationId xmlns:a16="http://schemas.microsoft.com/office/drawing/2014/main" id="{CC5DAE4F-E60F-4F8F-A23D-1E3395BD968D}"/>
                        </a:ext>
                      </a:extLst>
                    </p:cNvPr>
                    <p:cNvSpPr>
                      <a:spLocks/>
                    </p:cNvSpPr>
                    <p:nvPr/>
                  </p:nvSpPr>
                  <p:spPr bwMode="gray">
                    <a:xfrm>
                      <a:off x="18914" y="10943"/>
                      <a:ext cx="81" cy="65"/>
                    </a:xfrm>
                    <a:custGeom>
                      <a:avLst/>
                      <a:gdLst>
                        <a:gd name="T0" fmla="*/ 73 w 81"/>
                        <a:gd name="T1" fmla="*/ 32 h 65"/>
                        <a:gd name="T2" fmla="*/ 81 w 81"/>
                        <a:gd name="T3" fmla="*/ 24 h 65"/>
                        <a:gd name="T4" fmla="*/ 77 w 81"/>
                        <a:gd name="T5" fmla="*/ 12 h 65"/>
                        <a:gd name="T6" fmla="*/ 65 w 81"/>
                        <a:gd name="T7" fmla="*/ 0 h 65"/>
                        <a:gd name="T8" fmla="*/ 57 w 81"/>
                        <a:gd name="T9" fmla="*/ 4 h 65"/>
                        <a:gd name="T10" fmla="*/ 45 w 81"/>
                        <a:gd name="T11" fmla="*/ 4 h 65"/>
                        <a:gd name="T12" fmla="*/ 32 w 81"/>
                        <a:gd name="T13" fmla="*/ 8 h 65"/>
                        <a:gd name="T14" fmla="*/ 20 w 81"/>
                        <a:gd name="T15" fmla="*/ 20 h 65"/>
                        <a:gd name="T16" fmla="*/ 16 w 81"/>
                        <a:gd name="T17" fmla="*/ 28 h 65"/>
                        <a:gd name="T18" fmla="*/ 16 w 81"/>
                        <a:gd name="T19" fmla="*/ 28 h 65"/>
                        <a:gd name="T20" fmla="*/ 12 w 81"/>
                        <a:gd name="T21" fmla="*/ 40 h 65"/>
                        <a:gd name="T22" fmla="*/ 4 w 81"/>
                        <a:gd name="T23" fmla="*/ 53 h 65"/>
                        <a:gd name="T24" fmla="*/ 0 w 81"/>
                        <a:gd name="T25" fmla="*/ 65 h 65"/>
                        <a:gd name="T26" fmla="*/ 12 w 81"/>
                        <a:gd name="T27" fmla="*/ 65 h 65"/>
                        <a:gd name="T28" fmla="*/ 24 w 81"/>
                        <a:gd name="T29" fmla="*/ 65 h 65"/>
                        <a:gd name="T30" fmla="*/ 37 w 81"/>
                        <a:gd name="T31" fmla="*/ 65 h 65"/>
                        <a:gd name="T32" fmla="*/ 49 w 81"/>
                        <a:gd name="T33" fmla="*/ 65 h 65"/>
                        <a:gd name="T34" fmla="*/ 61 w 81"/>
                        <a:gd name="T35" fmla="*/ 57 h 65"/>
                        <a:gd name="T36" fmla="*/ 61 w 81"/>
                        <a:gd name="T37" fmla="*/ 53 h 65"/>
                        <a:gd name="T38" fmla="*/ 61 w 81"/>
                        <a:gd name="T39" fmla="*/ 53 h 65"/>
                        <a:gd name="T40" fmla="*/ 61 w 81"/>
                        <a:gd name="T41" fmla="*/ 53 h 65"/>
                        <a:gd name="T42" fmla="*/ 69 w 81"/>
                        <a:gd name="T43" fmla="*/ 44 h 65"/>
                        <a:gd name="T44" fmla="*/ 73 w 81"/>
                        <a:gd name="T45"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65">
                          <a:moveTo>
                            <a:pt x="73" y="32"/>
                          </a:moveTo>
                          <a:lnTo>
                            <a:pt x="81" y="24"/>
                          </a:lnTo>
                          <a:lnTo>
                            <a:pt x="77" y="12"/>
                          </a:lnTo>
                          <a:lnTo>
                            <a:pt x="65" y="0"/>
                          </a:lnTo>
                          <a:lnTo>
                            <a:pt x="57" y="4"/>
                          </a:lnTo>
                          <a:lnTo>
                            <a:pt x="45" y="4"/>
                          </a:lnTo>
                          <a:lnTo>
                            <a:pt x="32" y="8"/>
                          </a:lnTo>
                          <a:lnTo>
                            <a:pt x="20" y="20"/>
                          </a:lnTo>
                          <a:lnTo>
                            <a:pt x="16" y="28"/>
                          </a:lnTo>
                          <a:lnTo>
                            <a:pt x="16" y="28"/>
                          </a:lnTo>
                          <a:lnTo>
                            <a:pt x="12" y="40"/>
                          </a:lnTo>
                          <a:lnTo>
                            <a:pt x="4" y="53"/>
                          </a:lnTo>
                          <a:lnTo>
                            <a:pt x="0" y="65"/>
                          </a:lnTo>
                          <a:lnTo>
                            <a:pt x="12" y="65"/>
                          </a:lnTo>
                          <a:lnTo>
                            <a:pt x="24" y="65"/>
                          </a:lnTo>
                          <a:lnTo>
                            <a:pt x="37" y="65"/>
                          </a:lnTo>
                          <a:lnTo>
                            <a:pt x="49" y="65"/>
                          </a:lnTo>
                          <a:lnTo>
                            <a:pt x="61" y="57"/>
                          </a:lnTo>
                          <a:lnTo>
                            <a:pt x="61" y="53"/>
                          </a:lnTo>
                          <a:lnTo>
                            <a:pt x="61" y="53"/>
                          </a:lnTo>
                          <a:lnTo>
                            <a:pt x="61" y="53"/>
                          </a:lnTo>
                          <a:lnTo>
                            <a:pt x="69" y="44"/>
                          </a:lnTo>
                          <a:lnTo>
                            <a:pt x="73" y="3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79" name="Freeform 902">
                      <a:extLst>
                        <a:ext uri="{FF2B5EF4-FFF2-40B4-BE49-F238E27FC236}">
                          <a16:creationId xmlns:a16="http://schemas.microsoft.com/office/drawing/2014/main" id="{A5654A5D-7EF6-4F95-B15E-3C7D4309C994}"/>
                        </a:ext>
                      </a:extLst>
                    </p:cNvPr>
                    <p:cNvSpPr>
                      <a:spLocks/>
                    </p:cNvSpPr>
                    <p:nvPr/>
                  </p:nvSpPr>
                  <p:spPr bwMode="gray">
                    <a:xfrm>
                      <a:off x="18706" y="10829"/>
                      <a:ext cx="33" cy="53"/>
                    </a:xfrm>
                    <a:custGeom>
                      <a:avLst/>
                      <a:gdLst>
                        <a:gd name="T0" fmla="*/ 29 w 33"/>
                        <a:gd name="T1" fmla="*/ 8 h 53"/>
                        <a:gd name="T2" fmla="*/ 21 w 33"/>
                        <a:gd name="T3" fmla="*/ 0 h 53"/>
                        <a:gd name="T4" fmla="*/ 13 w 33"/>
                        <a:gd name="T5" fmla="*/ 8 h 53"/>
                        <a:gd name="T6" fmla="*/ 0 w 33"/>
                        <a:gd name="T7" fmla="*/ 16 h 53"/>
                        <a:gd name="T8" fmla="*/ 9 w 33"/>
                        <a:gd name="T9" fmla="*/ 28 h 53"/>
                        <a:gd name="T10" fmla="*/ 4 w 33"/>
                        <a:gd name="T11" fmla="*/ 36 h 53"/>
                        <a:gd name="T12" fmla="*/ 17 w 33"/>
                        <a:gd name="T13" fmla="*/ 49 h 53"/>
                        <a:gd name="T14" fmla="*/ 29 w 33"/>
                        <a:gd name="T15" fmla="*/ 53 h 53"/>
                        <a:gd name="T16" fmla="*/ 33 w 33"/>
                        <a:gd name="T17" fmla="*/ 40 h 53"/>
                        <a:gd name="T18" fmla="*/ 29 w 33"/>
                        <a:gd name="T19" fmla="*/ 32 h 53"/>
                        <a:gd name="T20" fmla="*/ 33 w 33"/>
                        <a:gd name="T21" fmla="*/ 20 h 53"/>
                        <a:gd name="T22" fmla="*/ 29 w 33"/>
                        <a:gd name="T23"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53">
                          <a:moveTo>
                            <a:pt x="29" y="8"/>
                          </a:moveTo>
                          <a:lnTo>
                            <a:pt x="21" y="0"/>
                          </a:lnTo>
                          <a:lnTo>
                            <a:pt x="13" y="8"/>
                          </a:lnTo>
                          <a:lnTo>
                            <a:pt x="0" y="16"/>
                          </a:lnTo>
                          <a:lnTo>
                            <a:pt x="9" y="28"/>
                          </a:lnTo>
                          <a:lnTo>
                            <a:pt x="4" y="36"/>
                          </a:lnTo>
                          <a:lnTo>
                            <a:pt x="17" y="49"/>
                          </a:lnTo>
                          <a:lnTo>
                            <a:pt x="29" y="53"/>
                          </a:lnTo>
                          <a:lnTo>
                            <a:pt x="33" y="40"/>
                          </a:lnTo>
                          <a:lnTo>
                            <a:pt x="29" y="32"/>
                          </a:lnTo>
                          <a:lnTo>
                            <a:pt x="33" y="20"/>
                          </a:lnTo>
                          <a:lnTo>
                            <a:pt x="29"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0" name="Freeform 903">
                      <a:extLst>
                        <a:ext uri="{FF2B5EF4-FFF2-40B4-BE49-F238E27FC236}">
                          <a16:creationId xmlns:a16="http://schemas.microsoft.com/office/drawing/2014/main" id="{F79BC5EB-BAFB-4732-B443-C26A91A0F156}"/>
                        </a:ext>
                      </a:extLst>
                    </p:cNvPr>
                    <p:cNvSpPr>
                      <a:spLocks/>
                    </p:cNvSpPr>
                    <p:nvPr/>
                  </p:nvSpPr>
                  <p:spPr bwMode="gray">
                    <a:xfrm>
                      <a:off x="18698" y="10874"/>
                      <a:ext cx="25" cy="44"/>
                    </a:xfrm>
                    <a:custGeom>
                      <a:avLst/>
                      <a:gdLst>
                        <a:gd name="T0" fmla="*/ 4 w 25"/>
                        <a:gd name="T1" fmla="*/ 8 h 44"/>
                        <a:gd name="T2" fmla="*/ 4 w 25"/>
                        <a:gd name="T3" fmla="*/ 20 h 44"/>
                        <a:gd name="T4" fmla="*/ 0 w 25"/>
                        <a:gd name="T5" fmla="*/ 32 h 44"/>
                        <a:gd name="T6" fmla="*/ 8 w 25"/>
                        <a:gd name="T7" fmla="*/ 44 h 44"/>
                        <a:gd name="T8" fmla="*/ 21 w 25"/>
                        <a:gd name="T9" fmla="*/ 32 h 44"/>
                        <a:gd name="T10" fmla="*/ 25 w 25"/>
                        <a:gd name="T11" fmla="*/ 24 h 44"/>
                        <a:gd name="T12" fmla="*/ 17 w 25"/>
                        <a:gd name="T13" fmla="*/ 8 h 44"/>
                        <a:gd name="T14" fmla="*/ 4 w 25"/>
                        <a:gd name="T15" fmla="*/ 0 h 44"/>
                        <a:gd name="T16" fmla="*/ 4 w 25"/>
                        <a:gd name="T17"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4">
                          <a:moveTo>
                            <a:pt x="4" y="8"/>
                          </a:moveTo>
                          <a:lnTo>
                            <a:pt x="4" y="20"/>
                          </a:lnTo>
                          <a:lnTo>
                            <a:pt x="0" y="32"/>
                          </a:lnTo>
                          <a:lnTo>
                            <a:pt x="8" y="44"/>
                          </a:lnTo>
                          <a:lnTo>
                            <a:pt x="21" y="32"/>
                          </a:lnTo>
                          <a:lnTo>
                            <a:pt x="25" y="24"/>
                          </a:lnTo>
                          <a:lnTo>
                            <a:pt x="17" y="8"/>
                          </a:lnTo>
                          <a:lnTo>
                            <a:pt x="4" y="0"/>
                          </a:lnTo>
                          <a:lnTo>
                            <a:pt x="4"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1" name="Freeform 904">
                      <a:extLst>
                        <a:ext uri="{FF2B5EF4-FFF2-40B4-BE49-F238E27FC236}">
                          <a16:creationId xmlns:a16="http://schemas.microsoft.com/office/drawing/2014/main" id="{FA3BB0ED-5B5B-4468-8EE1-965EC276612A}"/>
                        </a:ext>
                      </a:extLst>
                    </p:cNvPr>
                    <p:cNvSpPr>
                      <a:spLocks/>
                    </p:cNvSpPr>
                    <p:nvPr/>
                  </p:nvSpPr>
                  <p:spPr bwMode="gray">
                    <a:xfrm>
                      <a:off x="16354" y="10157"/>
                      <a:ext cx="655" cy="700"/>
                    </a:xfrm>
                    <a:custGeom>
                      <a:avLst/>
                      <a:gdLst>
                        <a:gd name="T0" fmla="*/ 639 w 655"/>
                        <a:gd name="T1" fmla="*/ 672 h 700"/>
                        <a:gd name="T2" fmla="*/ 643 w 655"/>
                        <a:gd name="T3" fmla="*/ 627 h 700"/>
                        <a:gd name="T4" fmla="*/ 643 w 655"/>
                        <a:gd name="T5" fmla="*/ 582 h 700"/>
                        <a:gd name="T6" fmla="*/ 655 w 655"/>
                        <a:gd name="T7" fmla="*/ 533 h 700"/>
                        <a:gd name="T8" fmla="*/ 627 w 655"/>
                        <a:gd name="T9" fmla="*/ 493 h 700"/>
                        <a:gd name="T10" fmla="*/ 586 w 655"/>
                        <a:gd name="T11" fmla="*/ 485 h 700"/>
                        <a:gd name="T12" fmla="*/ 574 w 655"/>
                        <a:gd name="T13" fmla="*/ 485 h 700"/>
                        <a:gd name="T14" fmla="*/ 570 w 655"/>
                        <a:gd name="T15" fmla="*/ 460 h 700"/>
                        <a:gd name="T16" fmla="*/ 558 w 655"/>
                        <a:gd name="T17" fmla="*/ 424 h 700"/>
                        <a:gd name="T18" fmla="*/ 529 w 655"/>
                        <a:gd name="T19" fmla="*/ 403 h 700"/>
                        <a:gd name="T20" fmla="*/ 497 w 655"/>
                        <a:gd name="T21" fmla="*/ 375 h 700"/>
                        <a:gd name="T22" fmla="*/ 489 w 655"/>
                        <a:gd name="T23" fmla="*/ 363 h 700"/>
                        <a:gd name="T24" fmla="*/ 517 w 655"/>
                        <a:gd name="T25" fmla="*/ 334 h 700"/>
                        <a:gd name="T26" fmla="*/ 468 w 655"/>
                        <a:gd name="T27" fmla="*/ 322 h 700"/>
                        <a:gd name="T28" fmla="*/ 440 w 655"/>
                        <a:gd name="T29" fmla="*/ 330 h 700"/>
                        <a:gd name="T30" fmla="*/ 468 w 655"/>
                        <a:gd name="T31" fmla="*/ 301 h 700"/>
                        <a:gd name="T32" fmla="*/ 419 w 655"/>
                        <a:gd name="T33" fmla="*/ 277 h 700"/>
                        <a:gd name="T34" fmla="*/ 395 w 655"/>
                        <a:gd name="T35" fmla="*/ 245 h 700"/>
                        <a:gd name="T36" fmla="*/ 358 w 655"/>
                        <a:gd name="T37" fmla="*/ 212 h 700"/>
                        <a:gd name="T38" fmla="*/ 346 w 655"/>
                        <a:gd name="T39" fmla="*/ 232 h 700"/>
                        <a:gd name="T40" fmla="*/ 310 w 655"/>
                        <a:gd name="T41" fmla="*/ 200 h 700"/>
                        <a:gd name="T42" fmla="*/ 289 w 655"/>
                        <a:gd name="T43" fmla="*/ 179 h 700"/>
                        <a:gd name="T44" fmla="*/ 281 w 655"/>
                        <a:gd name="T45" fmla="*/ 159 h 700"/>
                        <a:gd name="T46" fmla="*/ 240 w 655"/>
                        <a:gd name="T47" fmla="*/ 127 h 700"/>
                        <a:gd name="T48" fmla="*/ 192 w 655"/>
                        <a:gd name="T49" fmla="*/ 94 h 700"/>
                        <a:gd name="T50" fmla="*/ 167 w 655"/>
                        <a:gd name="T51" fmla="*/ 57 h 700"/>
                        <a:gd name="T52" fmla="*/ 131 w 655"/>
                        <a:gd name="T53" fmla="*/ 29 h 700"/>
                        <a:gd name="T54" fmla="*/ 82 w 655"/>
                        <a:gd name="T55" fmla="*/ 29 h 700"/>
                        <a:gd name="T56" fmla="*/ 37 w 655"/>
                        <a:gd name="T57" fmla="*/ 9 h 700"/>
                        <a:gd name="T58" fmla="*/ 0 w 655"/>
                        <a:gd name="T59" fmla="*/ 21 h 700"/>
                        <a:gd name="T60" fmla="*/ 29 w 655"/>
                        <a:gd name="T61" fmla="*/ 70 h 700"/>
                        <a:gd name="T62" fmla="*/ 74 w 655"/>
                        <a:gd name="T63" fmla="*/ 110 h 700"/>
                        <a:gd name="T64" fmla="*/ 114 w 655"/>
                        <a:gd name="T65" fmla="*/ 143 h 700"/>
                        <a:gd name="T66" fmla="*/ 147 w 655"/>
                        <a:gd name="T67" fmla="*/ 183 h 700"/>
                        <a:gd name="T68" fmla="*/ 171 w 655"/>
                        <a:gd name="T69" fmla="*/ 208 h 700"/>
                        <a:gd name="T70" fmla="*/ 216 w 655"/>
                        <a:gd name="T71" fmla="*/ 245 h 700"/>
                        <a:gd name="T72" fmla="*/ 228 w 655"/>
                        <a:gd name="T73" fmla="*/ 293 h 700"/>
                        <a:gd name="T74" fmla="*/ 249 w 655"/>
                        <a:gd name="T75" fmla="*/ 330 h 700"/>
                        <a:gd name="T76" fmla="*/ 281 w 655"/>
                        <a:gd name="T77" fmla="*/ 367 h 700"/>
                        <a:gd name="T78" fmla="*/ 314 w 655"/>
                        <a:gd name="T79" fmla="*/ 407 h 700"/>
                        <a:gd name="T80" fmla="*/ 338 w 655"/>
                        <a:gd name="T81" fmla="*/ 452 h 700"/>
                        <a:gd name="T82" fmla="*/ 350 w 655"/>
                        <a:gd name="T83" fmla="*/ 493 h 700"/>
                        <a:gd name="T84" fmla="*/ 387 w 655"/>
                        <a:gd name="T85" fmla="*/ 537 h 700"/>
                        <a:gd name="T86" fmla="*/ 428 w 655"/>
                        <a:gd name="T87" fmla="*/ 574 h 700"/>
                        <a:gd name="T88" fmla="*/ 468 w 655"/>
                        <a:gd name="T89" fmla="*/ 615 h 700"/>
                        <a:gd name="T90" fmla="*/ 505 w 655"/>
                        <a:gd name="T91" fmla="*/ 639 h 700"/>
                        <a:gd name="T92" fmla="*/ 546 w 655"/>
                        <a:gd name="T93" fmla="*/ 680 h 700"/>
                        <a:gd name="T94" fmla="*/ 566 w 655"/>
                        <a:gd name="T95" fmla="*/ 700 h 700"/>
                        <a:gd name="T96" fmla="*/ 586 w 655"/>
                        <a:gd name="T97" fmla="*/ 684 h 700"/>
                        <a:gd name="T98" fmla="*/ 623 w 655"/>
                        <a:gd name="T99" fmla="*/ 684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5" h="700">
                          <a:moveTo>
                            <a:pt x="623" y="684"/>
                          </a:moveTo>
                          <a:lnTo>
                            <a:pt x="635" y="696"/>
                          </a:lnTo>
                          <a:lnTo>
                            <a:pt x="639" y="684"/>
                          </a:lnTo>
                          <a:lnTo>
                            <a:pt x="639" y="672"/>
                          </a:lnTo>
                          <a:lnTo>
                            <a:pt x="643" y="664"/>
                          </a:lnTo>
                          <a:lnTo>
                            <a:pt x="643" y="651"/>
                          </a:lnTo>
                          <a:lnTo>
                            <a:pt x="643" y="639"/>
                          </a:lnTo>
                          <a:lnTo>
                            <a:pt x="643" y="627"/>
                          </a:lnTo>
                          <a:lnTo>
                            <a:pt x="643" y="615"/>
                          </a:lnTo>
                          <a:lnTo>
                            <a:pt x="639" y="603"/>
                          </a:lnTo>
                          <a:lnTo>
                            <a:pt x="639" y="594"/>
                          </a:lnTo>
                          <a:lnTo>
                            <a:pt x="643" y="582"/>
                          </a:lnTo>
                          <a:lnTo>
                            <a:pt x="643" y="570"/>
                          </a:lnTo>
                          <a:lnTo>
                            <a:pt x="643" y="558"/>
                          </a:lnTo>
                          <a:lnTo>
                            <a:pt x="647" y="546"/>
                          </a:lnTo>
                          <a:lnTo>
                            <a:pt x="655" y="533"/>
                          </a:lnTo>
                          <a:lnTo>
                            <a:pt x="651" y="521"/>
                          </a:lnTo>
                          <a:lnTo>
                            <a:pt x="639" y="517"/>
                          </a:lnTo>
                          <a:lnTo>
                            <a:pt x="639" y="505"/>
                          </a:lnTo>
                          <a:lnTo>
                            <a:pt x="627" y="493"/>
                          </a:lnTo>
                          <a:lnTo>
                            <a:pt x="615" y="485"/>
                          </a:lnTo>
                          <a:lnTo>
                            <a:pt x="603" y="485"/>
                          </a:lnTo>
                          <a:lnTo>
                            <a:pt x="594" y="485"/>
                          </a:lnTo>
                          <a:lnTo>
                            <a:pt x="586" y="485"/>
                          </a:lnTo>
                          <a:lnTo>
                            <a:pt x="574" y="497"/>
                          </a:lnTo>
                          <a:lnTo>
                            <a:pt x="562" y="509"/>
                          </a:lnTo>
                          <a:lnTo>
                            <a:pt x="570" y="497"/>
                          </a:lnTo>
                          <a:lnTo>
                            <a:pt x="574" y="485"/>
                          </a:lnTo>
                          <a:lnTo>
                            <a:pt x="570" y="485"/>
                          </a:lnTo>
                          <a:lnTo>
                            <a:pt x="582" y="476"/>
                          </a:lnTo>
                          <a:lnTo>
                            <a:pt x="582" y="464"/>
                          </a:lnTo>
                          <a:lnTo>
                            <a:pt x="570" y="460"/>
                          </a:lnTo>
                          <a:lnTo>
                            <a:pt x="562" y="448"/>
                          </a:lnTo>
                          <a:lnTo>
                            <a:pt x="562" y="448"/>
                          </a:lnTo>
                          <a:lnTo>
                            <a:pt x="558" y="436"/>
                          </a:lnTo>
                          <a:lnTo>
                            <a:pt x="558" y="424"/>
                          </a:lnTo>
                          <a:lnTo>
                            <a:pt x="554" y="411"/>
                          </a:lnTo>
                          <a:lnTo>
                            <a:pt x="542" y="407"/>
                          </a:lnTo>
                          <a:lnTo>
                            <a:pt x="542" y="407"/>
                          </a:lnTo>
                          <a:lnTo>
                            <a:pt x="529" y="403"/>
                          </a:lnTo>
                          <a:lnTo>
                            <a:pt x="517" y="403"/>
                          </a:lnTo>
                          <a:lnTo>
                            <a:pt x="505" y="395"/>
                          </a:lnTo>
                          <a:lnTo>
                            <a:pt x="497" y="387"/>
                          </a:lnTo>
                          <a:lnTo>
                            <a:pt x="497" y="375"/>
                          </a:lnTo>
                          <a:lnTo>
                            <a:pt x="493" y="371"/>
                          </a:lnTo>
                          <a:lnTo>
                            <a:pt x="505" y="371"/>
                          </a:lnTo>
                          <a:lnTo>
                            <a:pt x="493" y="367"/>
                          </a:lnTo>
                          <a:lnTo>
                            <a:pt x="489" y="363"/>
                          </a:lnTo>
                          <a:lnTo>
                            <a:pt x="497" y="354"/>
                          </a:lnTo>
                          <a:lnTo>
                            <a:pt x="513" y="342"/>
                          </a:lnTo>
                          <a:lnTo>
                            <a:pt x="517" y="342"/>
                          </a:lnTo>
                          <a:lnTo>
                            <a:pt x="517" y="334"/>
                          </a:lnTo>
                          <a:lnTo>
                            <a:pt x="505" y="322"/>
                          </a:lnTo>
                          <a:lnTo>
                            <a:pt x="493" y="310"/>
                          </a:lnTo>
                          <a:lnTo>
                            <a:pt x="481" y="314"/>
                          </a:lnTo>
                          <a:lnTo>
                            <a:pt x="468" y="322"/>
                          </a:lnTo>
                          <a:lnTo>
                            <a:pt x="460" y="326"/>
                          </a:lnTo>
                          <a:lnTo>
                            <a:pt x="448" y="330"/>
                          </a:lnTo>
                          <a:lnTo>
                            <a:pt x="436" y="326"/>
                          </a:lnTo>
                          <a:lnTo>
                            <a:pt x="440" y="330"/>
                          </a:lnTo>
                          <a:lnTo>
                            <a:pt x="452" y="326"/>
                          </a:lnTo>
                          <a:lnTo>
                            <a:pt x="464" y="322"/>
                          </a:lnTo>
                          <a:lnTo>
                            <a:pt x="476" y="314"/>
                          </a:lnTo>
                          <a:lnTo>
                            <a:pt x="468" y="301"/>
                          </a:lnTo>
                          <a:lnTo>
                            <a:pt x="456" y="297"/>
                          </a:lnTo>
                          <a:lnTo>
                            <a:pt x="444" y="297"/>
                          </a:lnTo>
                          <a:lnTo>
                            <a:pt x="432" y="289"/>
                          </a:lnTo>
                          <a:lnTo>
                            <a:pt x="419" y="277"/>
                          </a:lnTo>
                          <a:lnTo>
                            <a:pt x="419" y="269"/>
                          </a:lnTo>
                          <a:lnTo>
                            <a:pt x="419" y="265"/>
                          </a:lnTo>
                          <a:lnTo>
                            <a:pt x="407" y="253"/>
                          </a:lnTo>
                          <a:lnTo>
                            <a:pt x="395" y="245"/>
                          </a:lnTo>
                          <a:lnTo>
                            <a:pt x="383" y="240"/>
                          </a:lnTo>
                          <a:lnTo>
                            <a:pt x="375" y="236"/>
                          </a:lnTo>
                          <a:lnTo>
                            <a:pt x="367" y="224"/>
                          </a:lnTo>
                          <a:lnTo>
                            <a:pt x="358" y="212"/>
                          </a:lnTo>
                          <a:lnTo>
                            <a:pt x="350" y="204"/>
                          </a:lnTo>
                          <a:lnTo>
                            <a:pt x="338" y="208"/>
                          </a:lnTo>
                          <a:lnTo>
                            <a:pt x="342" y="220"/>
                          </a:lnTo>
                          <a:lnTo>
                            <a:pt x="346" y="232"/>
                          </a:lnTo>
                          <a:lnTo>
                            <a:pt x="342" y="228"/>
                          </a:lnTo>
                          <a:lnTo>
                            <a:pt x="334" y="216"/>
                          </a:lnTo>
                          <a:lnTo>
                            <a:pt x="322" y="212"/>
                          </a:lnTo>
                          <a:lnTo>
                            <a:pt x="310" y="200"/>
                          </a:lnTo>
                          <a:lnTo>
                            <a:pt x="306" y="188"/>
                          </a:lnTo>
                          <a:lnTo>
                            <a:pt x="297" y="192"/>
                          </a:lnTo>
                          <a:lnTo>
                            <a:pt x="297" y="192"/>
                          </a:lnTo>
                          <a:lnTo>
                            <a:pt x="289" y="179"/>
                          </a:lnTo>
                          <a:lnTo>
                            <a:pt x="289" y="183"/>
                          </a:lnTo>
                          <a:lnTo>
                            <a:pt x="289" y="179"/>
                          </a:lnTo>
                          <a:lnTo>
                            <a:pt x="289" y="171"/>
                          </a:lnTo>
                          <a:lnTo>
                            <a:pt x="281" y="159"/>
                          </a:lnTo>
                          <a:lnTo>
                            <a:pt x="273" y="155"/>
                          </a:lnTo>
                          <a:lnTo>
                            <a:pt x="265" y="147"/>
                          </a:lnTo>
                          <a:lnTo>
                            <a:pt x="253" y="139"/>
                          </a:lnTo>
                          <a:lnTo>
                            <a:pt x="240" y="127"/>
                          </a:lnTo>
                          <a:lnTo>
                            <a:pt x="228" y="122"/>
                          </a:lnTo>
                          <a:lnTo>
                            <a:pt x="216" y="118"/>
                          </a:lnTo>
                          <a:lnTo>
                            <a:pt x="204" y="106"/>
                          </a:lnTo>
                          <a:lnTo>
                            <a:pt x="192" y="94"/>
                          </a:lnTo>
                          <a:lnTo>
                            <a:pt x="183" y="86"/>
                          </a:lnTo>
                          <a:lnTo>
                            <a:pt x="183" y="82"/>
                          </a:lnTo>
                          <a:lnTo>
                            <a:pt x="175" y="70"/>
                          </a:lnTo>
                          <a:lnTo>
                            <a:pt x="167" y="57"/>
                          </a:lnTo>
                          <a:lnTo>
                            <a:pt x="159" y="45"/>
                          </a:lnTo>
                          <a:lnTo>
                            <a:pt x="151" y="37"/>
                          </a:lnTo>
                          <a:lnTo>
                            <a:pt x="139" y="25"/>
                          </a:lnTo>
                          <a:lnTo>
                            <a:pt x="131" y="29"/>
                          </a:lnTo>
                          <a:lnTo>
                            <a:pt x="118" y="33"/>
                          </a:lnTo>
                          <a:lnTo>
                            <a:pt x="106" y="25"/>
                          </a:lnTo>
                          <a:lnTo>
                            <a:pt x="94" y="25"/>
                          </a:lnTo>
                          <a:lnTo>
                            <a:pt x="82" y="29"/>
                          </a:lnTo>
                          <a:lnTo>
                            <a:pt x="74" y="29"/>
                          </a:lnTo>
                          <a:lnTo>
                            <a:pt x="61" y="25"/>
                          </a:lnTo>
                          <a:lnTo>
                            <a:pt x="49" y="17"/>
                          </a:lnTo>
                          <a:lnTo>
                            <a:pt x="37" y="9"/>
                          </a:lnTo>
                          <a:lnTo>
                            <a:pt x="25" y="0"/>
                          </a:lnTo>
                          <a:lnTo>
                            <a:pt x="13" y="0"/>
                          </a:lnTo>
                          <a:lnTo>
                            <a:pt x="0" y="9"/>
                          </a:lnTo>
                          <a:lnTo>
                            <a:pt x="0" y="21"/>
                          </a:lnTo>
                          <a:lnTo>
                            <a:pt x="4" y="33"/>
                          </a:lnTo>
                          <a:lnTo>
                            <a:pt x="13" y="45"/>
                          </a:lnTo>
                          <a:lnTo>
                            <a:pt x="17" y="57"/>
                          </a:lnTo>
                          <a:lnTo>
                            <a:pt x="29" y="70"/>
                          </a:lnTo>
                          <a:lnTo>
                            <a:pt x="41" y="78"/>
                          </a:lnTo>
                          <a:lnTo>
                            <a:pt x="53" y="90"/>
                          </a:lnTo>
                          <a:lnTo>
                            <a:pt x="65" y="98"/>
                          </a:lnTo>
                          <a:lnTo>
                            <a:pt x="74" y="110"/>
                          </a:lnTo>
                          <a:lnTo>
                            <a:pt x="86" y="114"/>
                          </a:lnTo>
                          <a:lnTo>
                            <a:pt x="98" y="118"/>
                          </a:lnTo>
                          <a:lnTo>
                            <a:pt x="110" y="131"/>
                          </a:lnTo>
                          <a:lnTo>
                            <a:pt x="114" y="143"/>
                          </a:lnTo>
                          <a:lnTo>
                            <a:pt x="126" y="155"/>
                          </a:lnTo>
                          <a:lnTo>
                            <a:pt x="131" y="163"/>
                          </a:lnTo>
                          <a:lnTo>
                            <a:pt x="143" y="171"/>
                          </a:lnTo>
                          <a:lnTo>
                            <a:pt x="147" y="183"/>
                          </a:lnTo>
                          <a:lnTo>
                            <a:pt x="147" y="196"/>
                          </a:lnTo>
                          <a:lnTo>
                            <a:pt x="159" y="208"/>
                          </a:lnTo>
                          <a:lnTo>
                            <a:pt x="167" y="208"/>
                          </a:lnTo>
                          <a:lnTo>
                            <a:pt x="171" y="208"/>
                          </a:lnTo>
                          <a:lnTo>
                            <a:pt x="183" y="216"/>
                          </a:lnTo>
                          <a:lnTo>
                            <a:pt x="196" y="220"/>
                          </a:lnTo>
                          <a:lnTo>
                            <a:pt x="204" y="232"/>
                          </a:lnTo>
                          <a:lnTo>
                            <a:pt x="216" y="245"/>
                          </a:lnTo>
                          <a:lnTo>
                            <a:pt x="216" y="257"/>
                          </a:lnTo>
                          <a:lnTo>
                            <a:pt x="220" y="269"/>
                          </a:lnTo>
                          <a:lnTo>
                            <a:pt x="224" y="281"/>
                          </a:lnTo>
                          <a:lnTo>
                            <a:pt x="228" y="293"/>
                          </a:lnTo>
                          <a:lnTo>
                            <a:pt x="232" y="301"/>
                          </a:lnTo>
                          <a:lnTo>
                            <a:pt x="236" y="314"/>
                          </a:lnTo>
                          <a:lnTo>
                            <a:pt x="236" y="326"/>
                          </a:lnTo>
                          <a:lnTo>
                            <a:pt x="249" y="330"/>
                          </a:lnTo>
                          <a:lnTo>
                            <a:pt x="261" y="334"/>
                          </a:lnTo>
                          <a:lnTo>
                            <a:pt x="273" y="342"/>
                          </a:lnTo>
                          <a:lnTo>
                            <a:pt x="273" y="354"/>
                          </a:lnTo>
                          <a:lnTo>
                            <a:pt x="281" y="367"/>
                          </a:lnTo>
                          <a:lnTo>
                            <a:pt x="289" y="371"/>
                          </a:lnTo>
                          <a:lnTo>
                            <a:pt x="297" y="383"/>
                          </a:lnTo>
                          <a:lnTo>
                            <a:pt x="310" y="395"/>
                          </a:lnTo>
                          <a:lnTo>
                            <a:pt x="314" y="407"/>
                          </a:lnTo>
                          <a:lnTo>
                            <a:pt x="314" y="415"/>
                          </a:lnTo>
                          <a:lnTo>
                            <a:pt x="322" y="428"/>
                          </a:lnTo>
                          <a:lnTo>
                            <a:pt x="330" y="440"/>
                          </a:lnTo>
                          <a:lnTo>
                            <a:pt x="338" y="452"/>
                          </a:lnTo>
                          <a:lnTo>
                            <a:pt x="342" y="464"/>
                          </a:lnTo>
                          <a:lnTo>
                            <a:pt x="342" y="476"/>
                          </a:lnTo>
                          <a:lnTo>
                            <a:pt x="346" y="489"/>
                          </a:lnTo>
                          <a:lnTo>
                            <a:pt x="350" y="493"/>
                          </a:lnTo>
                          <a:lnTo>
                            <a:pt x="362" y="501"/>
                          </a:lnTo>
                          <a:lnTo>
                            <a:pt x="375" y="517"/>
                          </a:lnTo>
                          <a:lnTo>
                            <a:pt x="379" y="525"/>
                          </a:lnTo>
                          <a:lnTo>
                            <a:pt x="387" y="537"/>
                          </a:lnTo>
                          <a:lnTo>
                            <a:pt x="399" y="546"/>
                          </a:lnTo>
                          <a:lnTo>
                            <a:pt x="411" y="554"/>
                          </a:lnTo>
                          <a:lnTo>
                            <a:pt x="424" y="562"/>
                          </a:lnTo>
                          <a:lnTo>
                            <a:pt x="428" y="574"/>
                          </a:lnTo>
                          <a:lnTo>
                            <a:pt x="432" y="586"/>
                          </a:lnTo>
                          <a:lnTo>
                            <a:pt x="444" y="594"/>
                          </a:lnTo>
                          <a:lnTo>
                            <a:pt x="456" y="603"/>
                          </a:lnTo>
                          <a:lnTo>
                            <a:pt x="468" y="615"/>
                          </a:lnTo>
                          <a:lnTo>
                            <a:pt x="481" y="623"/>
                          </a:lnTo>
                          <a:lnTo>
                            <a:pt x="493" y="631"/>
                          </a:lnTo>
                          <a:lnTo>
                            <a:pt x="505" y="639"/>
                          </a:lnTo>
                          <a:lnTo>
                            <a:pt x="505" y="639"/>
                          </a:lnTo>
                          <a:lnTo>
                            <a:pt x="517" y="647"/>
                          </a:lnTo>
                          <a:lnTo>
                            <a:pt x="529" y="660"/>
                          </a:lnTo>
                          <a:lnTo>
                            <a:pt x="537" y="672"/>
                          </a:lnTo>
                          <a:lnTo>
                            <a:pt x="546" y="680"/>
                          </a:lnTo>
                          <a:lnTo>
                            <a:pt x="546" y="684"/>
                          </a:lnTo>
                          <a:lnTo>
                            <a:pt x="558" y="692"/>
                          </a:lnTo>
                          <a:lnTo>
                            <a:pt x="562" y="700"/>
                          </a:lnTo>
                          <a:lnTo>
                            <a:pt x="566" y="700"/>
                          </a:lnTo>
                          <a:lnTo>
                            <a:pt x="570" y="688"/>
                          </a:lnTo>
                          <a:lnTo>
                            <a:pt x="562" y="676"/>
                          </a:lnTo>
                          <a:lnTo>
                            <a:pt x="574" y="676"/>
                          </a:lnTo>
                          <a:lnTo>
                            <a:pt x="586" y="684"/>
                          </a:lnTo>
                          <a:lnTo>
                            <a:pt x="599" y="692"/>
                          </a:lnTo>
                          <a:lnTo>
                            <a:pt x="603" y="680"/>
                          </a:lnTo>
                          <a:lnTo>
                            <a:pt x="615" y="680"/>
                          </a:lnTo>
                          <a:lnTo>
                            <a:pt x="623" y="68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2" name="Freeform 905">
                      <a:extLst>
                        <a:ext uri="{FF2B5EF4-FFF2-40B4-BE49-F238E27FC236}">
                          <a16:creationId xmlns:a16="http://schemas.microsoft.com/office/drawing/2014/main" id="{8C62A468-12C1-4C17-8046-08D6891E539B}"/>
                        </a:ext>
                      </a:extLst>
                    </p:cNvPr>
                    <p:cNvSpPr>
                      <a:spLocks/>
                    </p:cNvSpPr>
                    <p:nvPr/>
                  </p:nvSpPr>
                  <p:spPr bwMode="gray">
                    <a:xfrm>
                      <a:off x="16957" y="10593"/>
                      <a:ext cx="89" cy="93"/>
                    </a:xfrm>
                    <a:custGeom>
                      <a:avLst/>
                      <a:gdLst>
                        <a:gd name="T0" fmla="*/ 8 w 89"/>
                        <a:gd name="T1" fmla="*/ 4 h 93"/>
                        <a:gd name="T2" fmla="*/ 8 w 89"/>
                        <a:gd name="T3" fmla="*/ 12 h 93"/>
                        <a:gd name="T4" fmla="*/ 0 w 89"/>
                        <a:gd name="T5" fmla="*/ 20 h 93"/>
                        <a:gd name="T6" fmla="*/ 4 w 89"/>
                        <a:gd name="T7" fmla="*/ 32 h 93"/>
                        <a:gd name="T8" fmla="*/ 28 w 89"/>
                        <a:gd name="T9" fmla="*/ 32 h 93"/>
                        <a:gd name="T10" fmla="*/ 36 w 89"/>
                        <a:gd name="T11" fmla="*/ 45 h 93"/>
                        <a:gd name="T12" fmla="*/ 44 w 89"/>
                        <a:gd name="T13" fmla="*/ 57 h 93"/>
                        <a:gd name="T14" fmla="*/ 44 w 89"/>
                        <a:gd name="T15" fmla="*/ 69 h 93"/>
                        <a:gd name="T16" fmla="*/ 57 w 89"/>
                        <a:gd name="T17" fmla="*/ 77 h 93"/>
                        <a:gd name="T18" fmla="*/ 65 w 89"/>
                        <a:gd name="T19" fmla="*/ 81 h 93"/>
                        <a:gd name="T20" fmla="*/ 77 w 89"/>
                        <a:gd name="T21" fmla="*/ 89 h 93"/>
                        <a:gd name="T22" fmla="*/ 89 w 89"/>
                        <a:gd name="T23" fmla="*/ 93 h 93"/>
                        <a:gd name="T24" fmla="*/ 85 w 89"/>
                        <a:gd name="T25" fmla="*/ 81 h 93"/>
                        <a:gd name="T26" fmla="*/ 89 w 89"/>
                        <a:gd name="T27" fmla="*/ 69 h 93"/>
                        <a:gd name="T28" fmla="*/ 77 w 89"/>
                        <a:gd name="T29" fmla="*/ 57 h 93"/>
                        <a:gd name="T30" fmla="*/ 65 w 89"/>
                        <a:gd name="T31" fmla="*/ 53 h 93"/>
                        <a:gd name="T32" fmla="*/ 61 w 89"/>
                        <a:gd name="T33" fmla="*/ 40 h 93"/>
                        <a:gd name="T34" fmla="*/ 57 w 89"/>
                        <a:gd name="T35" fmla="*/ 28 h 93"/>
                        <a:gd name="T36" fmla="*/ 57 w 89"/>
                        <a:gd name="T37" fmla="*/ 16 h 93"/>
                        <a:gd name="T38" fmla="*/ 48 w 89"/>
                        <a:gd name="T39" fmla="*/ 4 h 93"/>
                        <a:gd name="T40" fmla="*/ 36 w 89"/>
                        <a:gd name="T41" fmla="*/ 0 h 93"/>
                        <a:gd name="T42" fmla="*/ 32 w 89"/>
                        <a:gd name="T43" fmla="*/ 12 h 93"/>
                        <a:gd name="T44" fmla="*/ 20 w 89"/>
                        <a:gd name="T45" fmla="*/ 0 h 93"/>
                        <a:gd name="T46" fmla="*/ 8 w 89"/>
                        <a:gd name="T47"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93">
                          <a:moveTo>
                            <a:pt x="8" y="4"/>
                          </a:moveTo>
                          <a:lnTo>
                            <a:pt x="8" y="12"/>
                          </a:lnTo>
                          <a:lnTo>
                            <a:pt x="0" y="20"/>
                          </a:lnTo>
                          <a:lnTo>
                            <a:pt x="4" y="32"/>
                          </a:lnTo>
                          <a:lnTo>
                            <a:pt x="28" y="32"/>
                          </a:lnTo>
                          <a:lnTo>
                            <a:pt x="36" y="45"/>
                          </a:lnTo>
                          <a:lnTo>
                            <a:pt x="44" y="57"/>
                          </a:lnTo>
                          <a:lnTo>
                            <a:pt x="44" y="69"/>
                          </a:lnTo>
                          <a:lnTo>
                            <a:pt x="57" y="77"/>
                          </a:lnTo>
                          <a:lnTo>
                            <a:pt x="65" y="81"/>
                          </a:lnTo>
                          <a:lnTo>
                            <a:pt x="77" y="89"/>
                          </a:lnTo>
                          <a:lnTo>
                            <a:pt x="89" y="93"/>
                          </a:lnTo>
                          <a:lnTo>
                            <a:pt x="85" y="81"/>
                          </a:lnTo>
                          <a:lnTo>
                            <a:pt x="89" y="69"/>
                          </a:lnTo>
                          <a:lnTo>
                            <a:pt x="77" y="57"/>
                          </a:lnTo>
                          <a:lnTo>
                            <a:pt x="65" y="53"/>
                          </a:lnTo>
                          <a:lnTo>
                            <a:pt x="61" y="40"/>
                          </a:lnTo>
                          <a:lnTo>
                            <a:pt x="57" y="28"/>
                          </a:lnTo>
                          <a:lnTo>
                            <a:pt x="57" y="16"/>
                          </a:lnTo>
                          <a:lnTo>
                            <a:pt x="48" y="4"/>
                          </a:lnTo>
                          <a:lnTo>
                            <a:pt x="36" y="0"/>
                          </a:lnTo>
                          <a:lnTo>
                            <a:pt x="32" y="12"/>
                          </a:lnTo>
                          <a:lnTo>
                            <a:pt x="20" y="0"/>
                          </a:lnTo>
                          <a:lnTo>
                            <a:pt x="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3" name="Freeform 906">
                      <a:extLst>
                        <a:ext uri="{FF2B5EF4-FFF2-40B4-BE49-F238E27FC236}">
                          <a16:creationId xmlns:a16="http://schemas.microsoft.com/office/drawing/2014/main" id="{A02DD233-45F6-4272-A4EE-67C2E506AF82}"/>
                        </a:ext>
                      </a:extLst>
                    </p:cNvPr>
                    <p:cNvSpPr>
                      <a:spLocks/>
                    </p:cNvSpPr>
                    <p:nvPr/>
                  </p:nvSpPr>
                  <p:spPr bwMode="gray">
                    <a:xfrm>
                      <a:off x="17103" y="10654"/>
                      <a:ext cx="41" cy="40"/>
                    </a:xfrm>
                    <a:custGeom>
                      <a:avLst/>
                      <a:gdLst>
                        <a:gd name="T0" fmla="*/ 8 w 41"/>
                        <a:gd name="T1" fmla="*/ 0 h 40"/>
                        <a:gd name="T2" fmla="*/ 4 w 41"/>
                        <a:gd name="T3" fmla="*/ 0 h 40"/>
                        <a:gd name="T4" fmla="*/ 0 w 41"/>
                        <a:gd name="T5" fmla="*/ 12 h 40"/>
                        <a:gd name="T6" fmla="*/ 0 w 41"/>
                        <a:gd name="T7" fmla="*/ 24 h 40"/>
                        <a:gd name="T8" fmla="*/ 0 w 41"/>
                        <a:gd name="T9" fmla="*/ 36 h 40"/>
                        <a:gd name="T10" fmla="*/ 12 w 41"/>
                        <a:gd name="T11" fmla="*/ 36 h 40"/>
                        <a:gd name="T12" fmla="*/ 24 w 41"/>
                        <a:gd name="T13" fmla="*/ 40 h 40"/>
                        <a:gd name="T14" fmla="*/ 37 w 41"/>
                        <a:gd name="T15" fmla="*/ 28 h 40"/>
                        <a:gd name="T16" fmla="*/ 41 w 41"/>
                        <a:gd name="T17" fmla="*/ 16 h 40"/>
                        <a:gd name="T18" fmla="*/ 33 w 41"/>
                        <a:gd name="T19" fmla="*/ 4 h 40"/>
                        <a:gd name="T20" fmla="*/ 29 w 41"/>
                        <a:gd name="T21" fmla="*/ 4 h 40"/>
                        <a:gd name="T22" fmla="*/ 24 w 41"/>
                        <a:gd name="T23" fmla="*/ 4 h 40"/>
                        <a:gd name="T24" fmla="*/ 20 w 41"/>
                        <a:gd name="T25" fmla="*/ 0 h 40"/>
                        <a:gd name="T26" fmla="*/ 8 w 41"/>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0">
                          <a:moveTo>
                            <a:pt x="8" y="0"/>
                          </a:moveTo>
                          <a:lnTo>
                            <a:pt x="4" y="0"/>
                          </a:lnTo>
                          <a:lnTo>
                            <a:pt x="0" y="12"/>
                          </a:lnTo>
                          <a:lnTo>
                            <a:pt x="0" y="24"/>
                          </a:lnTo>
                          <a:lnTo>
                            <a:pt x="0" y="36"/>
                          </a:lnTo>
                          <a:lnTo>
                            <a:pt x="12" y="36"/>
                          </a:lnTo>
                          <a:lnTo>
                            <a:pt x="24" y="40"/>
                          </a:lnTo>
                          <a:lnTo>
                            <a:pt x="37" y="28"/>
                          </a:lnTo>
                          <a:lnTo>
                            <a:pt x="41" y="16"/>
                          </a:lnTo>
                          <a:lnTo>
                            <a:pt x="33" y="4"/>
                          </a:lnTo>
                          <a:lnTo>
                            <a:pt x="29" y="4"/>
                          </a:lnTo>
                          <a:lnTo>
                            <a:pt x="24" y="4"/>
                          </a:lnTo>
                          <a:lnTo>
                            <a:pt x="20" y="0"/>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4" name="Freeform 907">
                      <a:extLst>
                        <a:ext uri="{FF2B5EF4-FFF2-40B4-BE49-F238E27FC236}">
                          <a16:creationId xmlns:a16="http://schemas.microsoft.com/office/drawing/2014/main" id="{F07CBFE2-925C-47C6-9DFC-2082A519D996}"/>
                        </a:ext>
                      </a:extLst>
                    </p:cNvPr>
                    <p:cNvSpPr>
                      <a:spLocks/>
                    </p:cNvSpPr>
                    <p:nvPr/>
                  </p:nvSpPr>
                  <p:spPr bwMode="gray">
                    <a:xfrm>
                      <a:off x="16969" y="10857"/>
                      <a:ext cx="553" cy="175"/>
                    </a:xfrm>
                    <a:custGeom>
                      <a:avLst/>
                      <a:gdLst>
                        <a:gd name="T0" fmla="*/ 476 w 553"/>
                        <a:gd name="T1" fmla="*/ 147 h 175"/>
                        <a:gd name="T2" fmla="*/ 500 w 553"/>
                        <a:gd name="T3" fmla="*/ 155 h 175"/>
                        <a:gd name="T4" fmla="*/ 525 w 553"/>
                        <a:gd name="T5" fmla="*/ 163 h 175"/>
                        <a:gd name="T6" fmla="*/ 541 w 553"/>
                        <a:gd name="T7" fmla="*/ 171 h 175"/>
                        <a:gd name="T8" fmla="*/ 549 w 553"/>
                        <a:gd name="T9" fmla="*/ 171 h 175"/>
                        <a:gd name="T10" fmla="*/ 545 w 553"/>
                        <a:gd name="T11" fmla="*/ 163 h 175"/>
                        <a:gd name="T12" fmla="*/ 545 w 553"/>
                        <a:gd name="T13" fmla="*/ 139 h 175"/>
                        <a:gd name="T14" fmla="*/ 545 w 553"/>
                        <a:gd name="T15" fmla="*/ 126 h 175"/>
                        <a:gd name="T16" fmla="*/ 533 w 553"/>
                        <a:gd name="T17" fmla="*/ 110 h 175"/>
                        <a:gd name="T18" fmla="*/ 508 w 553"/>
                        <a:gd name="T19" fmla="*/ 106 h 175"/>
                        <a:gd name="T20" fmla="*/ 488 w 553"/>
                        <a:gd name="T21" fmla="*/ 110 h 175"/>
                        <a:gd name="T22" fmla="*/ 464 w 553"/>
                        <a:gd name="T23" fmla="*/ 106 h 175"/>
                        <a:gd name="T24" fmla="*/ 443 w 553"/>
                        <a:gd name="T25" fmla="*/ 98 h 175"/>
                        <a:gd name="T26" fmla="*/ 435 w 553"/>
                        <a:gd name="T27" fmla="*/ 78 h 175"/>
                        <a:gd name="T28" fmla="*/ 423 w 553"/>
                        <a:gd name="T29" fmla="*/ 57 h 175"/>
                        <a:gd name="T30" fmla="*/ 399 w 553"/>
                        <a:gd name="T31" fmla="*/ 57 h 175"/>
                        <a:gd name="T32" fmla="*/ 378 w 553"/>
                        <a:gd name="T33" fmla="*/ 49 h 175"/>
                        <a:gd name="T34" fmla="*/ 354 w 553"/>
                        <a:gd name="T35" fmla="*/ 49 h 175"/>
                        <a:gd name="T36" fmla="*/ 342 w 553"/>
                        <a:gd name="T37" fmla="*/ 33 h 175"/>
                        <a:gd name="T38" fmla="*/ 317 w 553"/>
                        <a:gd name="T39" fmla="*/ 37 h 175"/>
                        <a:gd name="T40" fmla="*/ 313 w 553"/>
                        <a:gd name="T41" fmla="*/ 49 h 175"/>
                        <a:gd name="T42" fmla="*/ 301 w 553"/>
                        <a:gd name="T43" fmla="*/ 65 h 175"/>
                        <a:gd name="T44" fmla="*/ 276 w 553"/>
                        <a:gd name="T45" fmla="*/ 61 h 175"/>
                        <a:gd name="T46" fmla="*/ 252 w 553"/>
                        <a:gd name="T47" fmla="*/ 57 h 175"/>
                        <a:gd name="T48" fmla="*/ 228 w 553"/>
                        <a:gd name="T49" fmla="*/ 57 h 175"/>
                        <a:gd name="T50" fmla="*/ 211 w 553"/>
                        <a:gd name="T51" fmla="*/ 53 h 175"/>
                        <a:gd name="T52" fmla="*/ 191 w 553"/>
                        <a:gd name="T53" fmla="*/ 41 h 175"/>
                        <a:gd name="T54" fmla="*/ 171 w 553"/>
                        <a:gd name="T55" fmla="*/ 21 h 175"/>
                        <a:gd name="T56" fmla="*/ 146 w 553"/>
                        <a:gd name="T57" fmla="*/ 17 h 175"/>
                        <a:gd name="T58" fmla="*/ 126 w 553"/>
                        <a:gd name="T59" fmla="*/ 12 h 175"/>
                        <a:gd name="T60" fmla="*/ 102 w 553"/>
                        <a:gd name="T61" fmla="*/ 0 h 175"/>
                        <a:gd name="T62" fmla="*/ 97 w 553"/>
                        <a:gd name="T63" fmla="*/ 8 h 175"/>
                        <a:gd name="T64" fmla="*/ 77 w 553"/>
                        <a:gd name="T65" fmla="*/ 8 h 175"/>
                        <a:gd name="T66" fmla="*/ 57 w 553"/>
                        <a:gd name="T67" fmla="*/ 4 h 175"/>
                        <a:gd name="T68" fmla="*/ 32 w 553"/>
                        <a:gd name="T69" fmla="*/ 8 h 175"/>
                        <a:gd name="T70" fmla="*/ 24 w 553"/>
                        <a:gd name="T71" fmla="*/ 29 h 175"/>
                        <a:gd name="T72" fmla="*/ 8 w 553"/>
                        <a:gd name="T73" fmla="*/ 45 h 175"/>
                        <a:gd name="T74" fmla="*/ 8 w 553"/>
                        <a:gd name="T75" fmla="*/ 57 h 175"/>
                        <a:gd name="T76" fmla="*/ 32 w 553"/>
                        <a:gd name="T77" fmla="*/ 53 h 175"/>
                        <a:gd name="T78" fmla="*/ 57 w 553"/>
                        <a:gd name="T79" fmla="*/ 65 h 175"/>
                        <a:gd name="T80" fmla="*/ 65 w 553"/>
                        <a:gd name="T81" fmla="*/ 78 h 175"/>
                        <a:gd name="T82" fmla="*/ 73 w 553"/>
                        <a:gd name="T83" fmla="*/ 90 h 175"/>
                        <a:gd name="T84" fmla="*/ 97 w 553"/>
                        <a:gd name="T85" fmla="*/ 94 h 175"/>
                        <a:gd name="T86" fmla="*/ 122 w 553"/>
                        <a:gd name="T87" fmla="*/ 94 h 175"/>
                        <a:gd name="T88" fmla="*/ 142 w 553"/>
                        <a:gd name="T89" fmla="*/ 106 h 175"/>
                        <a:gd name="T90" fmla="*/ 150 w 553"/>
                        <a:gd name="T91" fmla="*/ 110 h 175"/>
                        <a:gd name="T92" fmla="*/ 175 w 553"/>
                        <a:gd name="T93" fmla="*/ 114 h 175"/>
                        <a:gd name="T94" fmla="*/ 199 w 553"/>
                        <a:gd name="T95" fmla="*/ 106 h 175"/>
                        <a:gd name="T96" fmla="*/ 215 w 553"/>
                        <a:gd name="T97" fmla="*/ 110 h 175"/>
                        <a:gd name="T98" fmla="*/ 240 w 553"/>
                        <a:gd name="T99" fmla="*/ 110 h 175"/>
                        <a:gd name="T100" fmla="*/ 276 w 553"/>
                        <a:gd name="T101" fmla="*/ 118 h 175"/>
                        <a:gd name="T102" fmla="*/ 293 w 553"/>
                        <a:gd name="T103" fmla="*/ 126 h 175"/>
                        <a:gd name="T104" fmla="*/ 313 w 553"/>
                        <a:gd name="T105" fmla="*/ 134 h 175"/>
                        <a:gd name="T106" fmla="*/ 329 w 553"/>
                        <a:gd name="T107" fmla="*/ 139 h 175"/>
                        <a:gd name="T108" fmla="*/ 346 w 553"/>
                        <a:gd name="T109" fmla="*/ 143 h 175"/>
                        <a:gd name="T110" fmla="*/ 370 w 553"/>
                        <a:gd name="T111" fmla="*/ 147 h 175"/>
                        <a:gd name="T112" fmla="*/ 395 w 553"/>
                        <a:gd name="T113" fmla="*/ 147 h 175"/>
                        <a:gd name="T114" fmla="*/ 415 w 553"/>
                        <a:gd name="T115" fmla="*/ 147 h 175"/>
                        <a:gd name="T116" fmla="*/ 439 w 553"/>
                        <a:gd name="T117" fmla="*/ 151 h 175"/>
                        <a:gd name="T118" fmla="*/ 464 w 553"/>
                        <a:gd name="T119" fmla="*/ 14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3" h="175">
                          <a:moveTo>
                            <a:pt x="464" y="143"/>
                          </a:moveTo>
                          <a:lnTo>
                            <a:pt x="476" y="147"/>
                          </a:lnTo>
                          <a:lnTo>
                            <a:pt x="488" y="151"/>
                          </a:lnTo>
                          <a:lnTo>
                            <a:pt x="500" y="155"/>
                          </a:lnTo>
                          <a:lnTo>
                            <a:pt x="513" y="163"/>
                          </a:lnTo>
                          <a:lnTo>
                            <a:pt x="525" y="163"/>
                          </a:lnTo>
                          <a:lnTo>
                            <a:pt x="537" y="163"/>
                          </a:lnTo>
                          <a:lnTo>
                            <a:pt x="541" y="171"/>
                          </a:lnTo>
                          <a:lnTo>
                            <a:pt x="541" y="171"/>
                          </a:lnTo>
                          <a:lnTo>
                            <a:pt x="549" y="171"/>
                          </a:lnTo>
                          <a:lnTo>
                            <a:pt x="553" y="175"/>
                          </a:lnTo>
                          <a:lnTo>
                            <a:pt x="545" y="163"/>
                          </a:lnTo>
                          <a:lnTo>
                            <a:pt x="541" y="151"/>
                          </a:lnTo>
                          <a:lnTo>
                            <a:pt x="545" y="139"/>
                          </a:lnTo>
                          <a:lnTo>
                            <a:pt x="545" y="130"/>
                          </a:lnTo>
                          <a:lnTo>
                            <a:pt x="545" y="126"/>
                          </a:lnTo>
                          <a:lnTo>
                            <a:pt x="545" y="114"/>
                          </a:lnTo>
                          <a:lnTo>
                            <a:pt x="533" y="110"/>
                          </a:lnTo>
                          <a:lnTo>
                            <a:pt x="525" y="102"/>
                          </a:lnTo>
                          <a:lnTo>
                            <a:pt x="508" y="106"/>
                          </a:lnTo>
                          <a:lnTo>
                            <a:pt x="500" y="110"/>
                          </a:lnTo>
                          <a:lnTo>
                            <a:pt x="488" y="110"/>
                          </a:lnTo>
                          <a:lnTo>
                            <a:pt x="476" y="114"/>
                          </a:lnTo>
                          <a:lnTo>
                            <a:pt x="464" y="106"/>
                          </a:lnTo>
                          <a:lnTo>
                            <a:pt x="451" y="102"/>
                          </a:lnTo>
                          <a:lnTo>
                            <a:pt x="443" y="98"/>
                          </a:lnTo>
                          <a:lnTo>
                            <a:pt x="447" y="86"/>
                          </a:lnTo>
                          <a:lnTo>
                            <a:pt x="435" y="78"/>
                          </a:lnTo>
                          <a:lnTo>
                            <a:pt x="435" y="69"/>
                          </a:lnTo>
                          <a:lnTo>
                            <a:pt x="423" y="57"/>
                          </a:lnTo>
                          <a:lnTo>
                            <a:pt x="411" y="57"/>
                          </a:lnTo>
                          <a:lnTo>
                            <a:pt x="399" y="57"/>
                          </a:lnTo>
                          <a:lnTo>
                            <a:pt x="386" y="53"/>
                          </a:lnTo>
                          <a:lnTo>
                            <a:pt x="378" y="49"/>
                          </a:lnTo>
                          <a:lnTo>
                            <a:pt x="366" y="41"/>
                          </a:lnTo>
                          <a:lnTo>
                            <a:pt x="354" y="49"/>
                          </a:lnTo>
                          <a:lnTo>
                            <a:pt x="350" y="45"/>
                          </a:lnTo>
                          <a:lnTo>
                            <a:pt x="342" y="33"/>
                          </a:lnTo>
                          <a:lnTo>
                            <a:pt x="329" y="29"/>
                          </a:lnTo>
                          <a:lnTo>
                            <a:pt x="317" y="37"/>
                          </a:lnTo>
                          <a:lnTo>
                            <a:pt x="317" y="49"/>
                          </a:lnTo>
                          <a:lnTo>
                            <a:pt x="313" y="49"/>
                          </a:lnTo>
                          <a:lnTo>
                            <a:pt x="313" y="53"/>
                          </a:lnTo>
                          <a:lnTo>
                            <a:pt x="301" y="65"/>
                          </a:lnTo>
                          <a:lnTo>
                            <a:pt x="289" y="57"/>
                          </a:lnTo>
                          <a:lnTo>
                            <a:pt x="276" y="61"/>
                          </a:lnTo>
                          <a:lnTo>
                            <a:pt x="264" y="57"/>
                          </a:lnTo>
                          <a:lnTo>
                            <a:pt x="252" y="57"/>
                          </a:lnTo>
                          <a:lnTo>
                            <a:pt x="244" y="57"/>
                          </a:lnTo>
                          <a:lnTo>
                            <a:pt x="228" y="57"/>
                          </a:lnTo>
                          <a:lnTo>
                            <a:pt x="215" y="53"/>
                          </a:lnTo>
                          <a:lnTo>
                            <a:pt x="211" y="53"/>
                          </a:lnTo>
                          <a:lnTo>
                            <a:pt x="199" y="53"/>
                          </a:lnTo>
                          <a:lnTo>
                            <a:pt x="191" y="41"/>
                          </a:lnTo>
                          <a:lnTo>
                            <a:pt x="183" y="29"/>
                          </a:lnTo>
                          <a:lnTo>
                            <a:pt x="171" y="21"/>
                          </a:lnTo>
                          <a:lnTo>
                            <a:pt x="158" y="25"/>
                          </a:lnTo>
                          <a:lnTo>
                            <a:pt x="146" y="17"/>
                          </a:lnTo>
                          <a:lnTo>
                            <a:pt x="138" y="21"/>
                          </a:lnTo>
                          <a:lnTo>
                            <a:pt x="126" y="12"/>
                          </a:lnTo>
                          <a:lnTo>
                            <a:pt x="114" y="0"/>
                          </a:lnTo>
                          <a:lnTo>
                            <a:pt x="102" y="0"/>
                          </a:lnTo>
                          <a:lnTo>
                            <a:pt x="97" y="0"/>
                          </a:lnTo>
                          <a:lnTo>
                            <a:pt x="97" y="8"/>
                          </a:lnTo>
                          <a:lnTo>
                            <a:pt x="85" y="12"/>
                          </a:lnTo>
                          <a:lnTo>
                            <a:pt x="77" y="8"/>
                          </a:lnTo>
                          <a:lnTo>
                            <a:pt x="69" y="4"/>
                          </a:lnTo>
                          <a:lnTo>
                            <a:pt x="57" y="4"/>
                          </a:lnTo>
                          <a:lnTo>
                            <a:pt x="45" y="4"/>
                          </a:lnTo>
                          <a:lnTo>
                            <a:pt x="32" y="8"/>
                          </a:lnTo>
                          <a:lnTo>
                            <a:pt x="24" y="17"/>
                          </a:lnTo>
                          <a:lnTo>
                            <a:pt x="24" y="29"/>
                          </a:lnTo>
                          <a:lnTo>
                            <a:pt x="12" y="33"/>
                          </a:lnTo>
                          <a:lnTo>
                            <a:pt x="8" y="45"/>
                          </a:lnTo>
                          <a:lnTo>
                            <a:pt x="0" y="45"/>
                          </a:lnTo>
                          <a:lnTo>
                            <a:pt x="8" y="57"/>
                          </a:lnTo>
                          <a:lnTo>
                            <a:pt x="20" y="57"/>
                          </a:lnTo>
                          <a:lnTo>
                            <a:pt x="32" y="53"/>
                          </a:lnTo>
                          <a:lnTo>
                            <a:pt x="45" y="57"/>
                          </a:lnTo>
                          <a:lnTo>
                            <a:pt x="57" y="65"/>
                          </a:lnTo>
                          <a:lnTo>
                            <a:pt x="69" y="65"/>
                          </a:lnTo>
                          <a:lnTo>
                            <a:pt x="65" y="78"/>
                          </a:lnTo>
                          <a:lnTo>
                            <a:pt x="61" y="90"/>
                          </a:lnTo>
                          <a:lnTo>
                            <a:pt x="73" y="90"/>
                          </a:lnTo>
                          <a:lnTo>
                            <a:pt x="85" y="90"/>
                          </a:lnTo>
                          <a:lnTo>
                            <a:pt x="97" y="94"/>
                          </a:lnTo>
                          <a:lnTo>
                            <a:pt x="110" y="94"/>
                          </a:lnTo>
                          <a:lnTo>
                            <a:pt x="122" y="94"/>
                          </a:lnTo>
                          <a:lnTo>
                            <a:pt x="130" y="98"/>
                          </a:lnTo>
                          <a:lnTo>
                            <a:pt x="142" y="106"/>
                          </a:lnTo>
                          <a:lnTo>
                            <a:pt x="146" y="110"/>
                          </a:lnTo>
                          <a:lnTo>
                            <a:pt x="150" y="110"/>
                          </a:lnTo>
                          <a:lnTo>
                            <a:pt x="163" y="110"/>
                          </a:lnTo>
                          <a:lnTo>
                            <a:pt x="175" y="114"/>
                          </a:lnTo>
                          <a:lnTo>
                            <a:pt x="187" y="114"/>
                          </a:lnTo>
                          <a:lnTo>
                            <a:pt x="199" y="106"/>
                          </a:lnTo>
                          <a:lnTo>
                            <a:pt x="203" y="106"/>
                          </a:lnTo>
                          <a:lnTo>
                            <a:pt x="215" y="110"/>
                          </a:lnTo>
                          <a:lnTo>
                            <a:pt x="228" y="106"/>
                          </a:lnTo>
                          <a:lnTo>
                            <a:pt x="240" y="110"/>
                          </a:lnTo>
                          <a:lnTo>
                            <a:pt x="252" y="110"/>
                          </a:lnTo>
                          <a:lnTo>
                            <a:pt x="276" y="118"/>
                          </a:lnTo>
                          <a:lnTo>
                            <a:pt x="281" y="118"/>
                          </a:lnTo>
                          <a:lnTo>
                            <a:pt x="293" y="126"/>
                          </a:lnTo>
                          <a:lnTo>
                            <a:pt x="301" y="130"/>
                          </a:lnTo>
                          <a:lnTo>
                            <a:pt x="313" y="134"/>
                          </a:lnTo>
                          <a:lnTo>
                            <a:pt x="329" y="139"/>
                          </a:lnTo>
                          <a:lnTo>
                            <a:pt x="329" y="139"/>
                          </a:lnTo>
                          <a:lnTo>
                            <a:pt x="333" y="139"/>
                          </a:lnTo>
                          <a:lnTo>
                            <a:pt x="346" y="143"/>
                          </a:lnTo>
                          <a:lnTo>
                            <a:pt x="358" y="143"/>
                          </a:lnTo>
                          <a:lnTo>
                            <a:pt x="370" y="147"/>
                          </a:lnTo>
                          <a:lnTo>
                            <a:pt x="382" y="143"/>
                          </a:lnTo>
                          <a:lnTo>
                            <a:pt x="395" y="147"/>
                          </a:lnTo>
                          <a:lnTo>
                            <a:pt x="407" y="147"/>
                          </a:lnTo>
                          <a:lnTo>
                            <a:pt x="415" y="147"/>
                          </a:lnTo>
                          <a:lnTo>
                            <a:pt x="431" y="151"/>
                          </a:lnTo>
                          <a:lnTo>
                            <a:pt x="439" y="151"/>
                          </a:lnTo>
                          <a:lnTo>
                            <a:pt x="451" y="151"/>
                          </a:lnTo>
                          <a:lnTo>
                            <a:pt x="464" y="14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5" name="Freeform 908">
                      <a:extLst>
                        <a:ext uri="{FF2B5EF4-FFF2-40B4-BE49-F238E27FC236}">
                          <a16:creationId xmlns:a16="http://schemas.microsoft.com/office/drawing/2014/main" id="{AB23D141-3F23-4799-A99D-99EDC8A4D569}"/>
                        </a:ext>
                      </a:extLst>
                    </p:cNvPr>
                    <p:cNvSpPr>
                      <a:spLocks/>
                    </p:cNvSpPr>
                    <p:nvPr/>
                  </p:nvSpPr>
                  <p:spPr bwMode="gray">
                    <a:xfrm>
                      <a:off x="17787" y="11065"/>
                      <a:ext cx="114" cy="57"/>
                    </a:xfrm>
                    <a:custGeom>
                      <a:avLst/>
                      <a:gdLst>
                        <a:gd name="T0" fmla="*/ 4 w 114"/>
                        <a:gd name="T1" fmla="*/ 20 h 57"/>
                        <a:gd name="T2" fmla="*/ 12 w 114"/>
                        <a:gd name="T3" fmla="*/ 24 h 57"/>
                        <a:gd name="T4" fmla="*/ 24 w 114"/>
                        <a:gd name="T5" fmla="*/ 24 h 57"/>
                        <a:gd name="T6" fmla="*/ 36 w 114"/>
                        <a:gd name="T7" fmla="*/ 24 h 57"/>
                        <a:gd name="T8" fmla="*/ 44 w 114"/>
                        <a:gd name="T9" fmla="*/ 32 h 57"/>
                        <a:gd name="T10" fmla="*/ 57 w 114"/>
                        <a:gd name="T11" fmla="*/ 40 h 57"/>
                        <a:gd name="T12" fmla="*/ 61 w 114"/>
                        <a:gd name="T13" fmla="*/ 40 h 57"/>
                        <a:gd name="T14" fmla="*/ 61 w 114"/>
                        <a:gd name="T15" fmla="*/ 40 h 57"/>
                        <a:gd name="T16" fmla="*/ 73 w 114"/>
                        <a:gd name="T17" fmla="*/ 53 h 57"/>
                        <a:gd name="T18" fmla="*/ 85 w 114"/>
                        <a:gd name="T19" fmla="*/ 57 h 57"/>
                        <a:gd name="T20" fmla="*/ 97 w 114"/>
                        <a:gd name="T21" fmla="*/ 53 h 57"/>
                        <a:gd name="T22" fmla="*/ 106 w 114"/>
                        <a:gd name="T23" fmla="*/ 49 h 57"/>
                        <a:gd name="T24" fmla="*/ 114 w 114"/>
                        <a:gd name="T25" fmla="*/ 40 h 57"/>
                        <a:gd name="T26" fmla="*/ 101 w 114"/>
                        <a:gd name="T27" fmla="*/ 28 h 57"/>
                        <a:gd name="T28" fmla="*/ 89 w 114"/>
                        <a:gd name="T29" fmla="*/ 16 h 57"/>
                        <a:gd name="T30" fmla="*/ 77 w 114"/>
                        <a:gd name="T31" fmla="*/ 20 h 57"/>
                        <a:gd name="T32" fmla="*/ 69 w 114"/>
                        <a:gd name="T33" fmla="*/ 8 h 57"/>
                        <a:gd name="T34" fmla="*/ 61 w 114"/>
                        <a:gd name="T35" fmla="*/ 0 h 57"/>
                        <a:gd name="T36" fmla="*/ 53 w 114"/>
                        <a:gd name="T37" fmla="*/ 4 h 57"/>
                        <a:gd name="T38" fmla="*/ 40 w 114"/>
                        <a:gd name="T39" fmla="*/ 0 h 57"/>
                        <a:gd name="T40" fmla="*/ 28 w 114"/>
                        <a:gd name="T41" fmla="*/ 0 h 57"/>
                        <a:gd name="T42" fmla="*/ 16 w 114"/>
                        <a:gd name="T43" fmla="*/ 4 h 57"/>
                        <a:gd name="T44" fmla="*/ 4 w 114"/>
                        <a:gd name="T45" fmla="*/ 4 h 57"/>
                        <a:gd name="T46" fmla="*/ 0 w 114"/>
                        <a:gd name="T47" fmla="*/ 12 h 57"/>
                        <a:gd name="T48" fmla="*/ 0 w 114"/>
                        <a:gd name="T49" fmla="*/ 16 h 57"/>
                        <a:gd name="T50" fmla="*/ 4 w 114"/>
                        <a:gd name="T51"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57">
                          <a:moveTo>
                            <a:pt x="4" y="20"/>
                          </a:moveTo>
                          <a:lnTo>
                            <a:pt x="12" y="24"/>
                          </a:lnTo>
                          <a:lnTo>
                            <a:pt x="24" y="24"/>
                          </a:lnTo>
                          <a:lnTo>
                            <a:pt x="36" y="24"/>
                          </a:lnTo>
                          <a:lnTo>
                            <a:pt x="44" y="32"/>
                          </a:lnTo>
                          <a:lnTo>
                            <a:pt x="57" y="40"/>
                          </a:lnTo>
                          <a:lnTo>
                            <a:pt x="61" y="40"/>
                          </a:lnTo>
                          <a:lnTo>
                            <a:pt x="61" y="40"/>
                          </a:lnTo>
                          <a:lnTo>
                            <a:pt x="73" y="53"/>
                          </a:lnTo>
                          <a:lnTo>
                            <a:pt x="85" y="57"/>
                          </a:lnTo>
                          <a:lnTo>
                            <a:pt x="97" y="53"/>
                          </a:lnTo>
                          <a:lnTo>
                            <a:pt x="106" y="49"/>
                          </a:lnTo>
                          <a:lnTo>
                            <a:pt x="114" y="40"/>
                          </a:lnTo>
                          <a:lnTo>
                            <a:pt x="101" y="28"/>
                          </a:lnTo>
                          <a:lnTo>
                            <a:pt x="89" y="16"/>
                          </a:lnTo>
                          <a:lnTo>
                            <a:pt x="77" y="20"/>
                          </a:lnTo>
                          <a:lnTo>
                            <a:pt x="69" y="8"/>
                          </a:lnTo>
                          <a:lnTo>
                            <a:pt x="61" y="0"/>
                          </a:lnTo>
                          <a:lnTo>
                            <a:pt x="53" y="4"/>
                          </a:lnTo>
                          <a:lnTo>
                            <a:pt x="40" y="0"/>
                          </a:lnTo>
                          <a:lnTo>
                            <a:pt x="28" y="0"/>
                          </a:lnTo>
                          <a:lnTo>
                            <a:pt x="16" y="4"/>
                          </a:lnTo>
                          <a:lnTo>
                            <a:pt x="4" y="4"/>
                          </a:lnTo>
                          <a:lnTo>
                            <a:pt x="0" y="12"/>
                          </a:lnTo>
                          <a:lnTo>
                            <a:pt x="0" y="16"/>
                          </a:lnTo>
                          <a:lnTo>
                            <a:pt x="4"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6" name="Freeform 909">
                      <a:extLst>
                        <a:ext uri="{FF2B5EF4-FFF2-40B4-BE49-F238E27FC236}">
                          <a16:creationId xmlns:a16="http://schemas.microsoft.com/office/drawing/2014/main" id="{71C8FD8D-EA8B-4590-89D1-575D7E7BB629}"/>
                        </a:ext>
                      </a:extLst>
                    </p:cNvPr>
                    <p:cNvSpPr>
                      <a:spLocks/>
                    </p:cNvSpPr>
                    <p:nvPr/>
                  </p:nvSpPr>
                  <p:spPr bwMode="gray">
                    <a:xfrm>
                      <a:off x="17652" y="10987"/>
                      <a:ext cx="143" cy="61"/>
                    </a:xfrm>
                    <a:custGeom>
                      <a:avLst/>
                      <a:gdLst>
                        <a:gd name="T0" fmla="*/ 33 w 143"/>
                        <a:gd name="T1" fmla="*/ 21 h 61"/>
                        <a:gd name="T2" fmla="*/ 17 w 143"/>
                        <a:gd name="T3" fmla="*/ 25 h 61"/>
                        <a:gd name="T4" fmla="*/ 9 w 143"/>
                        <a:gd name="T5" fmla="*/ 29 h 61"/>
                        <a:gd name="T6" fmla="*/ 4 w 143"/>
                        <a:gd name="T7" fmla="*/ 41 h 61"/>
                        <a:gd name="T8" fmla="*/ 0 w 143"/>
                        <a:gd name="T9" fmla="*/ 49 h 61"/>
                        <a:gd name="T10" fmla="*/ 13 w 143"/>
                        <a:gd name="T11" fmla="*/ 61 h 61"/>
                        <a:gd name="T12" fmla="*/ 25 w 143"/>
                        <a:gd name="T13" fmla="*/ 61 h 61"/>
                        <a:gd name="T14" fmla="*/ 37 w 143"/>
                        <a:gd name="T15" fmla="*/ 57 h 61"/>
                        <a:gd name="T16" fmla="*/ 49 w 143"/>
                        <a:gd name="T17" fmla="*/ 57 h 61"/>
                        <a:gd name="T18" fmla="*/ 61 w 143"/>
                        <a:gd name="T19" fmla="*/ 53 h 61"/>
                        <a:gd name="T20" fmla="*/ 70 w 143"/>
                        <a:gd name="T21" fmla="*/ 53 h 61"/>
                        <a:gd name="T22" fmla="*/ 82 w 143"/>
                        <a:gd name="T23" fmla="*/ 49 h 61"/>
                        <a:gd name="T24" fmla="*/ 94 w 143"/>
                        <a:gd name="T25" fmla="*/ 41 h 61"/>
                        <a:gd name="T26" fmla="*/ 106 w 143"/>
                        <a:gd name="T27" fmla="*/ 49 h 61"/>
                        <a:gd name="T28" fmla="*/ 118 w 143"/>
                        <a:gd name="T29" fmla="*/ 45 h 61"/>
                        <a:gd name="T30" fmla="*/ 131 w 143"/>
                        <a:gd name="T31" fmla="*/ 49 h 61"/>
                        <a:gd name="T32" fmla="*/ 143 w 143"/>
                        <a:gd name="T33" fmla="*/ 41 h 61"/>
                        <a:gd name="T34" fmla="*/ 139 w 143"/>
                        <a:gd name="T35" fmla="*/ 29 h 61"/>
                        <a:gd name="T36" fmla="*/ 135 w 143"/>
                        <a:gd name="T37" fmla="*/ 17 h 61"/>
                        <a:gd name="T38" fmla="*/ 127 w 143"/>
                        <a:gd name="T39" fmla="*/ 13 h 61"/>
                        <a:gd name="T40" fmla="*/ 118 w 143"/>
                        <a:gd name="T41" fmla="*/ 25 h 61"/>
                        <a:gd name="T42" fmla="*/ 118 w 143"/>
                        <a:gd name="T43" fmla="*/ 13 h 61"/>
                        <a:gd name="T44" fmla="*/ 106 w 143"/>
                        <a:gd name="T45" fmla="*/ 13 h 61"/>
                        <a:gd name="T46" fmla="*/ 94 w 143"/>
                        <a:gd name="T47" fmla="*/ 17 h 61"/>
                        <a:gd name="T48" fmla="*/ 86 w 143"/>
                        <a:gd name="T49" fmla="*/ 4 h 61"/>
                        <a:gd name="T50" fmla="*/ 74 w 143"/>
                        <a:gd name="T51" fmla="*/ 0 h 61"/>
                        <a:gd name="T52" fmla="*/ 61 w 143"/>
                        <a:gd name="T53" fmla="*/ 4 h 61"/>
                        <a:gd name="T54" fmla="*/ 66 w 143"/>
                        <a:gd name="T55" fmla="*/ 17 h 61"/>
                        <a:gd name="T56" fmla="*/ 90 w 143"/>
                        <a:gd name="T57" fmla="*/ 33 h 61"/>
                        <a:gd name="T58" fmla="*/ 78 w 143"/>
                        <a:gd name="T59" fmla="*/ 41 h 61"/>
                        <a:gd name="T60" fmla="*/ 66 w 143"/>
                        <a:gd name="T61" fmla="*/ 41 h 61"/>
                        <a:gd name="T62" fmla="*/ 53 w 143"/>
                        <a:gd name="T63" fmla="*/ 29 h 61"/>
                        <a:gd name="T64" fmla="*/ 41 w 143"/>
                        <a:gd name="T65" fmla="*/ 25 h 61"/>
                        <a:gd name="T66" fmla="*/ 33 w 143"/>
                        <a:gd name="T67"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61">
                          <a:moveTo>
                            <a:pt x="33" y="21"/>
                          </a:moveTo>
                          <a:lnTo>
                            <a:pt x="17" y="25"/>
                          </a:lnTo>
                          <a:lnTo>
                            <a:pt x="9" y="29"/>
                          </a:lnTo>
                          <a:lnTo>
                            <a:pt x="4" y="41"/>
                          </a:lnTo>
                          <a:lnTo>
                            <a:pt x="0" y="49"/>
                          </a:lnTo>
                          <a:lnTo>
                            <a:pt x="13" y="61"/>
                          </a:lnTo>
                          <a:lnTo>
                            <a:pt x="25" y="61"/>
                          </a:lnTo>
                          <a:lnTo>
                            <a:pt x="37" y="57"/>
                          </a:lnTo>
                          <a:lnTo>
                            <a:pt x="49" y="57"/>
                          </a:lnTo>
                          <a:lnTo>
                            <a:pt x="61" y="53"/>
                          </a:lnTo>
                          <a:lnTo>
                            <a:pt x="70" y="53"/>
                          </a:lnTo>
                          <a:lnTo>
                            <a:pt x="82" y="49"/>
                          </a:lnTo>
                          <a:lnTo>
                            <a:pt x="94" y="41"/>
                          </a:lnTo>
                          <a:lnTo>
                            <a:pt x="106" y="49"/>
                          </a:lnTo>
                          <a:lnTo>
                            <a:pt x="118" y="45"/>
                          </a:lnTo>
                          <a:lnTo>
                            <a:pt x="131" y="49"/>
                          </a:lnTo>
                          <a:lnTo>
                            <a:pt x="143" y="41"/>
                          </a:lnTo>
                          <a:lnTo>
                            <a:pt x="139" y="29"/>
                          </a:lnTo>
                          <a:lnTo>
                            <a:pt x="135" y="17"/>
                          </a:lnTo>
                          <a:lnTo>
                            <a:pt x="127" y="13"/>
                          </a:lnTo>
                          <a:lnTo>
                            <a:pt x="118" y="25"/>
                          </a:lnTo>
                          <a:lnTo>
                            <a:pt x="118" y="13"/>
                          </a:lnTo>
                          <a:lnTo>
                            <a:pt x="106" y="13"/>
                          </a:lnTo>
                          <a:lnTo>
                            <a:pt x="94" y="17"/>
                          </a:lnTo>
                          <a:lnTo>
                            <a:pt x="86" y="4"/>
                          </a:lnTo>
                          <a:lnTo>
                            <a:pt x="74" y="0"/>
                          </a:lnTo>
                          <a:lnTo>
                            <a:pt x="61" y="4"/>
                          </a:lnTo>
                          <a:lnTo>
                            <a:pt x="66" y="17"/>
                          </a:lnTo>
                          <a:lnTo>
                            <a:pt x="90" y="33"/>
                          </a:lnTo>
                          <a:lnTo>
                            <a:pt x="78" y="41"/>
                          </a:lnTo>
                          <a:lnTo>
                            <a:pt x="66" y="41"/>
                          </a:lnTo>
                          <a:lnTo>
                            <a:pt x="53" y="29"/>
                          </a:lnTo>
                          <a:lnTo>
                            <a:pt x="41" y="25"/>
                          </a:lnTo>
                          <a:lnTo>
                            <a:pt x="33"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7" name="Freeform 910">
                      <a:extLst>
                        <a:ext uri="{FF2B5EF4-FFF2-40B4-BE49-F238E27FC236}">
                          <a16:creationId xmlns:a16="http://schemas.microsoft.com/office/drawing/2014/main" id="{E1C70747-B449-4BCE-A6B2-D9CEBC771DB7}"/>
                        </a:ext>
                      </a:extLst>
                    </p:cNvPr>
                    <p:cNvSpPr>
                      <a:spLocks/>
                    </p:cNvSpPr>
                    <p:nvPr/>
                  </p:nvSpPr>
                  <p:spPr bwMode="gray">
                    <a:xfrm>
                      <a:off x="17412" y="10914"/>
                      <a:ext cx="82" cy="25"/>
                    </a:xfrm>
                    <a:custGeom>
                      <a:avLst/>
                      <a:gdLst>
                        <a:gd name="T0" fmla="*/ 57 w 82"/>
                        <a:gd name="T1" fmla="*/ 0 h 25"/>
                        <a:gd name="T2" fmla="*/ 49 w 82"/>
                        <a:gd name="T3" fmla="*/ 0 h 25"/>
                        <a:gd name="T4" fmla="*/ 13 w 82"/>
                        <a:gd name="T5" fmla="*/ 0 h 25"/>
                        <a:gd name="T6" fmla="*/ 0 w 82"/>
                        <a:gd name="T7" fmla="*/ 8 h 25"/>
                        <a:gd name="T8" fmla="*/ 13 w 82"/>
                        <a:gd name="T9" fmla="*/ 21 h 25"/>
                        <a:gd name="T10" fmla="*/ 25 w 82"/>
                        <a:gd name="T11" fmla="*/ 21 h 25"/>
                        <a:gd name="T12" fmla="*/ 37 w 82"/>
                        <a:gd name="T13" fmla="*/ 21 h 25"/>
                        <a:gd name="T14" fmla="*/ 49 w 82"/>
                        <a:gd name="T15" fmla="*/ 25 h 25"/>
                        <a:gd name="T16" fmla="*/ 57 w 82"/>
                        <a:gd name="T17" fmla="*/ 16 h 25"/>
                        <a:gd name="T18" fmla="*/ 70 w 82"/>
                        <a:gd name="T19" fmla="*/ 12 h 25"/>
                        <a:gd name="T20" fmla="*/ 82 w 82"/>
                        <a:gd name="T21" fmla="*/ 8 h 25"/>
                        <a:gd name="T22" fmla="*/ 70 w 82"/>
                        <a:gd name="T23" fmla="*/ 0 h 25"/>
                        <a:gd name="T24" fmla="*/ 57 w 82"/>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25">
                          <a:moveTo>
                            <a:pt x="57" y="0"/>
                          </a:moveTo>
                          <a:lnTo>
                            <a:pt x="49" y="0"/>
                          </a:lnTo>
                          <a:lnTo>
                            <a:pt x="13" y="0"/>
                          </a:lnTo>
                          <a:lnTo>
                            <a:pt x="0" y="8"/>
                          </a:lnTo>
                          <a:lnTo>
                            <a:pt x="13" y="21"/>
                          </a:lnTo>
                          <a:lnTo>
                            <a:pt x="25" y="21"/>
                          </a:lnTo>
                          <a:lnTo>
                            <a:pt x="37" y="21"/>
                          </a:lnTo>
                          <a:lnTo>
                            <a:pt x="49" y="25"/>
                          </a:lnTo>
                          <a:lnTo>
                            <a:pt x="57" y="16"/>
                          </a:lnTo>
                          <a:lnTo>
                            <a:pt x="70" y="12"/>
                          </a:lnTo>
                          <a:lnTo>
                            <a:pt x="82" y="8"/>
                          </a:lnTo>
                          <a:lnTo>
                            <a:pt x="70" y="0"/>
                          </a:lnTo>
                          <a:lnTo>
                            <a:pt x="57"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8" name="Freeform 911">
                      <a:extLst>
                        <a:ext uri="{FF2B5EF4-FFF2-40B4-BE49-F238E27FC236}">
                          <a16:creationId xmlns:a16="http://schemas.microsoft.com/office/drawing/2014/main" id="{6D422440-E403-4542-A203-0A8B518FE946}"/>
                        </a:ext>
                      </a:extLst>
                    </p:cNvPr>
                    <p:cNvSpPr>
                      <a:spLocks/>
                    </p:cNvSpPr>
                    <p:nvPr/>
                  </p:nvSpPr>
                  <p:spPr bwMode="gray">
                    <a:xfrm>
                      <a:off x="17600" y="10996"/>
                      <a:ext cx="48" cy="40"/>
                    </a:xfrm>
                    <a:custGeom>
                      <a:avLst/>
                      <a:gdLst>
                        <a:gd name="T0" fmla="*/ 12 w 48"/>
                        <a:gd name="T1" fmla="*/ 40 h 40"/>
                        <a:gd name="T2" fmla="*/ 24 w 48"/>
                        <a:gd name="T3" fmla="*/ 40 h 40"/>
                        <a:gd name="T4" fmla="*/ 36 w 48"/>
                        <a:gd name="T5" fmla="*/ 36 h 40"/>
                        <a:gd name="T6" fmla="*/ 44 w 48"/>
                        <a:gd name="T7" fmla="*/ 24 h 40"/>
                        <a:gd name="T8" fmla="*/ 48 w 48"/>
                        <a:gd name="T9" fmla="*/ 16 h 40"/>
                        <a:gd name="T10" fmla="*/ 40 w 48"/>
                        <a:gd name="T11" fmla="*/ 4 h 40"/>
                        <a:gd name="T12" fmla="*/ 32 w 48"/>
                        <a:gd name="T13" fmla="*/ 0 h 40"/>
                        <a:gd name="T14" fmla="*/ 28 w 48"/>
                        <a:gd name="T15" fmla="*/ 0 h 40"/>
                        <a:gd name="T16" fmla="*/ 16 w 48"/>
                        <a:gd name="T17" fmla="*/ 8 h 40"/>
                        <a:gd name="T18" fmla="*/ 12 w 48"/>
                        <a:gd name="T19" fmla="*/ 20 h 40"/>
                        <a:gd name="T20" fmla="*/ 12 w 48"/>
                        <a:gd name="T21" fmla="*/ 32 h 40"/>
                        <a:gd name="T22" fmla="*/ 0 w 48"/>
                        <a:gd name="T23" fmla="*/ 32 h 40"/>
                        <a:gd name="T24" fmla="*/ 12 w 48"/>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0">
                          <a:moveTo>
                            <a:pt x="12" y="40"/>
                          </a:moveTo>
                          <a:lnTo>
                            <a:pt x="24" y="40"/>
                          </a:lnTo>
                          <a:lnTo>
                            <a:pt x="36" y="36"/>
                          </a:lnTo>
                          <a:lnTo>
                            <a:pt x="44" y="24"/>
                          </a:lnTo>
                          <a:lnTo>
                            <a:pt x="48" y="16"/>
                          </a:lnTo>
                          <a:lnTo>
                            <a:pt x="40" y="4"/>
                          </a:lnTo>
                          <a:lnTo>
                            <a:pt x="32" y="0"/>
                          </a:lnTo>
                          <a:lnTo>
                            <a:pt x="28" y="0"/>
                          </a:lnTo>
                          <a:lnTo>
                            <a:pt x="16" y="8"/>
                          </a:lnTo>
                          <a:lnTo>
                            <a:pt x="12" y="20"/>
                          </a:lnTo>
                          <a:lnTo>
                            <a:pt x="12" y="32"/>
                          </a:lnTo>
                          <a:lnTo>
                            <a:pt x="0" y="32"/>
                          </a:lnTo>
                          <a:lnTo>
                            <a:pt x="12" y="4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89" name="Freeform 912">
                      <a:extLst>
                        <a:ext uri="{FF2B5EF4-FFF2-40B4-BE49-F238E27FC236}">
                          <a16:creationId xmlns:a16="http://schemas.microsoft.com/office/drawing/2014/main" id="{64170122-0E31-4022-807C-A734447A700E}"/>
                        </a:ext>
                      </a:extLst>
                    </p:cNvPr>
                    <p:cNvSpPr>
                      <a:spLocks/>
                    </p:cNvSpPr>
                    <p:nvPr/>
                  </p:nvSpPr>
                  <p:spPr bwMode="gray">
                    <a:xfrm>
                      <a:off x="17518" y="10987"/>
                      <a:ext cx="73" cy="49"/>
                    </a:xfrm>
                    <a:custGeom>
                      <a:avLst/>
                      <a:gdLst>
                        <a:gd name="T0" fmla="*/ 73 w 73"/>
                        <a:gd name="T1" fmla="*/ 25 h 49"/>
                        <a:gd name="T2" fmla="*/ 65 w 73"/>
                        <a:gd name="T3" fmla="*/ 9 h 49"/>
                        <a:gd name="T4" fmla="*/ 53 w 73"/>
                        <a:gd name="T5" fmla="*/ 4 h 49"/>
                        <a:gd name="T6" fmla="*/ 41 w 73"/>
                        <a:gd name="T7" fmla="*/ 0 h 49"/>
                        <a:gd name="T8" fmla="*/ 29 w 73"/>
                        <a:gd name="T9" fmla="*/ 9 h 49"/>
                        <a:gd name="T10" fmla="*/ 16 w 73"/>
                        <a:gd name="T11" fmla="*/ 4 h 49"/>
                        <a:gd name="T12" fmla="*/ 4 w 73"/>
                        <a:gd name="T13" fmla="*/ 4 h 49"/>
                        <a:gd name="T14" fmla="*/ 0 w 73"/>
                        <a:gd name="T15" fmla="*/ 0 h 49"/>
                        <a:gd name="T16" fmla="*/ 0 w 73"/>
                        <a:gd name="T17" fmla="*/ 13 h 49"/>
                        <a:gd name="T18" fmla="*/ 12 w 73"/>
                        <a:gd name="T19" fmla="*/ 21 h 49"/>
                        <a:gd name="T20" fmla="*/ 25 w 73"/>
                        <a:gd name="T21" fmla="*/ 25 h 49"/>
                        <a:gd name="T22" fmla="*/ 37 w 73"/>
                        <a:gd name="T23" fmla="*/ 33 h 49"/>
                        <a:gd name="T24" fmla="*/ 37 w 73"/>
                        <a:gd name="T25" fmla="*/ 45 h 49"/>
                        <a:gd name="T26" fmla="*/ 37 w 73"/>
                        <a:gd name="T27" fmla="*/ 49 h 49"/>
                        <a:gd name="T28" fmla="*/ 41 w 73"/>
                        <a:gd name="T29" fmla="*/ 49 h 49"/>
                        <a:gd name="T30" fmla="*/ 45 w 73"/>
                        <a:gd name="T31" fmla="*/ 37 h 49"/>
                        <a:gd name="T32" fmla="*/ 61 w 73"/>
                        <a:gd name="T33" fmla="*/ 29 h 49"/>
                        <a:gd name="T34" fmla="*/ 73 w 73"/>
                        <a:gd name="T3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49">
                          <a:moveTo>
                            <a:pt x="73" y="25"/>
                          </a:moveTo>
                          <a:lnTo>
                            <a:pt x="65" y="9"/>
                          </a:lnTo>
                          <a:lnTo>
                            <a:pt x="53" y="4"/>
                          </a:lnTo>
                          <a:lnTo>
                            <a:pt x="41" y="0"/>
                          </a:lnTo>
                          <a:lnTo>
                            <a:pt x="29" y="9"/>
                          </a:lnTo>
                          <a:lnTo>
                            <a:pt x="16" y="4"/>
                          </a:lnTo>
                          <a:lnTo>
                            <a:pt x="4" y="4"/>
                          </a:lnTo>
                          <a:lnTo>
                            <a:pt x="0" y="0"/>
                          </a:lnTo>
                          <a:lnTo>
                            <a:pt x="0" y="13"/>
                          </a:lnTo>
                          <a:lnTo>
                            <a:pt x="12" y="21"/>
                          </a:lnTo>
                          <a:lnTo>
                            <a:pt x="25" y="25"/>
                          </a:lnTo>
                          <a:lnTo>
                            <a:pt x="37" y="33"/>
                          </a:lnTo>
                          <a:lnTo>
                            <a:pt x="37" y="45"/>
                          </a:lnTo>
                          <a:lnTo>
                            <a:pt x="37" y="49"/>
                          </a:lnTo>
                          <a:lnTo>
                            <a:pt x="41" y="49"/>
                          </a:lnTo>
                          <a:lnTo>
                            <a:pt x="45" y="37"/>
                          </a:lnTo>
                          <a:lnTo>
                            <a:pt x="61" y="29"/>
                          </a:lnTo>
                          <a:lnTo>
                            <a:pt x="73"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90" name="Freeform 913">
                      <a:extLst>
                        <a:ext uri="{FF2B5EF4-FFF2-40B4-BE49-F238E27FC236}">
                          <a16:creationId xmlns:a16="http://schemas.microsoft.com/office/drawing/2014/main" id="{8760890E-8CE3-4916-A0C6-867D48F42F88}"/>
                        </a:ext>
                      </a:extLst>
                    </p:cNvPr>
                    <p:cNvSpPr>
                      <a:spLocks/>
                    </p:cNvSpPr>
                    <p:nvPr/>
                  </p:nvSpPr>
                  <p:spPr bwMode="gray">
                    <a:xfrm>
                      <a:off x="18198" y="10959"/>
                      <a:ext cx="61" cy="24"/>
                    </a:xfrm>
                    <a:custGeom>
                      <a:avLst/>
                      <a:gdLst>
                        <a:gd name="T0" fmla="*/ 0 w 61"/>
                        <a:gd name="T1" fmla="*/ 24 h 24"/>
                        <a:gd name="T2" fmla="*/ 12 w 61"/>
                        <a:gd name="T3" fmla="*/ 16 h 24"/>
                        <a:gd name="T4" fmla="*/ 24 w 61"/>
                        <a:gd name="T5" fmla="*/ 20 h 24"/>
                        <a:gd name="T6" fmla="*/ 36 w 61"/>
                        <a:gd name="T7" fmla="*/ 20 h 24"/>
                        <a:gd name="T8" fmla="*/ 49 w 61"/>
                        <a:gd name="T9" fmla="*/ 12 h 24"/>
                        <a:gd name="T10" fmla="*/ 61 w 61"/>
                        <a:gd name="T11" fmla="*/ 8 h 24"/>
                        <a:gd name="T12" fmla="*/ 49 w 61"/>
                        <a:gd name="T13" fmla="*/ 0 h 24"/>
                        <a:gd name="T14" fmla="*/ 36 w 61"/>
                        <a:gd name="T15" fmla="*/ 4 h 24"/>
                        <a:gd name="T16" fmla="*/ 24 w 61"/>
                        <a:gd name="T17" fmla="*/ 8 h 24"/>
                        <a:gd name="T18" fmla="*/ 12 w 61"/>
                        <a:gd name="T19" fmla="*/ 4 h 24"/>
                        <a:gd name="T20" fmla="*/ 4 w 61"/>
                        <a:gd name="T21" fmla="*/ 16 h 24"/>
                        <a:gd name="T22" fmla="*/ 0 w 61"/>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24">
                          <a:moveTo>
                            <a:pt x="0" y="24"/>
                          </a:moveTo>
                          <a:lnTo>
                            <a:pt x="12" y="16"/>
                          </a:lnTo>
                          <a:lnTo>
                            <a:pt x="24" y="20"/>
                          </a:lnTo>
                          <a:lnTo>
                            <a:pt x="36" y="20"/>
                          </a:lnTo>
                          <a:lnTo>
                            <a:pt x="49" y="12"/>
                          </a:lnTo>
                          <a:lnTo>
                            <a:pt x="61" y="8"/>
                          </a:lnTo>
                          <a:lnTo>
                            <a:pt x="49" y="0"/>
                          </a:lnTo>
                          <a:lnTo>
                            <a:pt x="36" y="4"/>
                          </a:lnTo>
                          <a:lnTo>
                            <a:pt x="24" y="8"/>
                          </a:lnTo>
                          <a:lnTo>
                            <a:pt x="12" y="4"/>
                          </a:lnTo>
                          <a:lnTo>
                            <a:pt x="4" y="16"/>
                          </a:lnTo>
                          <a:lnTo>
                            <a:pt x="0"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91" name="Freeform 914">
                      <a:extLst>
                        <a:ext uri="{FF2B5EF4-FFF2-40B4-BE49-F238E27FC236}">
                          <a16:creationId xmlns:a16="http://schemas.microsoft.com/office/drawing/2014/main" id="{B981A082-C580-47B8-8F53-992FC54B07F5}"/>
                        </a:ext>
                      </a:extLst>
                    </p:cNvPr>
                    <p:cNvSpPr>
                      <a:spLocks/>
                    </p:cNvSpPr>
                    <p:nvPr/>
                  </p:nvSpPr>
                  <p:spPr bwMode="gray">
                    <a:xfrm>
                      <a:off x="17840" y="10991"/>
                      <a:ext cx="191" cy="49"/>
                    </a:xfrm>
                    <a:custGeom>
                      <a:avLst/>
                      <a:gdLst>
                        <a:gd name="T0" fmla="*/ 146 w 191"/>
                        <a:gd name="T1" fmla="*/ 37 h 49"/>
                        <a:gd name="T2" fmla="*/ 162 w 191"/>
                        <a:gd name="T3" fmla="*/ 37 h 49"/>
                        <a:gd name="T4" fmla="*/ 162 w 191"/>
                        <a:gd name="T5" fmla="*/ 33 h 49"/>
                        <a:gd name="T6" fmla="*/ 175 w 191"/>
                        <a:gd name="T7" fmla="*/ 29 h 49"/>
                        <a:gd name="T8" fmla="*/ 179 w 191"/>
                        <a:gd name="T9" fmla="*/ 17 h 49"/>
                        <a:gd name="T10" fmla="*/ 191 w 191"/>
                        <a:gd name="T11" fmla="*/ 13 h 49"/>
                        <a:gd name="T12" fmla="*/ 187 w 191"/>
                        <a:gd name="T13" fmla="*/ 0 h 49"/>
                        <a:gd name="T14" fmla="*/ 179 w 191"/>
                        <a:gd name="T15" fmla="*/ 0 h 49"/>
                        <a:gd name="T16" fmla="*/ 179 w 191"/>
                        <a:gd name="T17" fmla="*/ 13 h 49"/>
                        <a:gd name="T18" fmla="*/ 166 w 191"/>
                        <a:gd name="T19" fmla="*/ 17 h 49"/>
                        <a:gd name="T20" fmla="*/ 158 w 191"/>
                        <a:gd name="T21" fmla="*/ 29 h 49"/>
                        <a:gd name="T22" fmla="*/ 146 w 191"/>
                        <a:gd name="T23" fmla="*/ 29 h 49"/>
                        <a:gd name="T24" fmla="*/ 134 w 191"/>
                        <a:gd name="T25" fmla="*/ 25 h 49"/>
                        <a:gd name="T26" fmla="*/ 130 w 191"/>
                        <a:gd name="T27" fmla="*/ 21 h 49"/>
                        <a:gd name="T28" fmla="*/ 118 w 191"/>
                        <a:gd name="T29" fmla="*/ 21 h 49"/>
                        <a:gd name="T30" fmla="*/ 105 w 191"/>
                        <a:gd name="T31" fmla="*/ 29 h 49"/>
                        <a:gd name="T32" fmla="*/ 93 w 191"/>
                        <a:gd name="T33" fmla="*/ 25 h 49"/>
                        <a:gd name="T34" fmla="*/ 81 w 191"/>
                        <a:gd name="T35" fmla="*/ 21 h 49"/>
                        <a:gd name="T36" fmla="*/ 69 w 191"/>
                        <a:gd name="T37" fmla="*/ 13 h 49"/>
                        <a:gd name="T38" fmla="*/ 57 w 191"/>
                        <a:gd name="T39" fmla="*/ 13 h 49"/>
                        <a:gd name="T40" fmla="*/ 44 w 191"/>
                        <a:gd name="T41" fmla="*/ 9 h 49"/>
                        <a:gd name="T42" fmla="*/ 32 w 191"/>
                        <a:gd name="T43" fmla="*/ 9 h 49"/>
                        <a:gd name="T44" fmla="*/ 20 w 191"/>
                        <a:gd name="T45" fmla="*/ 13 h 49"/>
                        <a:gd name="T46" fmla="*/ 8 w 191"/>
                        <a:gd name="T47" fmla="*/ 21 h 49"/>
                        <a:gd name="T48" fmla="*/ 0 w 191"/>
                        <a:gd name="T49" fmla="*/ 25 h 49"/>
                        <a:gd name="T50" fmla="*/ 0 w 191"/>
                        <a:gd name="T51" fmla="*/ 37 h 49"/>
                        <a:gd name="T52" fmla="*/ 8 w 191"/>
                        <a:gd name="T53" fmla="*/ 41 h 49"/>
                        <a:gd name="T54" fmla="*/ 16 w 191"/>
                        <a:gd name="T55" fmla="*/ 37 h 49"/>
                        <a:gd name="T56" fmla="*/ 28 w 191"/>
                        <a:gd name="T57" fmla="*/ 41 h 49"/>
                        <a:gd name="T58" fmla="*/ 40 w 191"/>
                        <a:gd name="T59" fmla="*/ 41 h 49"/>
                        <a:gd name="T60" fmla="*/ 53 w 191"/>
                        <a:gd name="T61" fmla="*/ 45 h 49"/>
                        <a:gd name="T62" fmla="*/ 65 w 191"/>
                        <a:gd name="T63" fmla="*/ 49 h 49"/>
                        <a:gd name="T64" fmla="*/ 77 w 191"/>
                        <a:gd name="T65" fmla="*/ 45 h 49"/>
                        <a:gd name="T66" fmla="*/ 89 w 191"/>
                        <a:gd name="T67" fmla="*/ 49 h 49"/>
                        <a:gd name="T68" fmla="*/ 101 w 191"/>
                        <a:gd name="T69" fmla="*/ 41 h 49"/>
                        <a:gd name="T70" fmla="*/ 114 w 191"/>
                        <a:gd name="T71" fmla="*/ 45 h 49"/>
                        <a:gd name="T72" fmla="*/ 126 w 191"/>
                        <a:gd name="T73" fmla="*/ 41 h 49"/>
                        <a:gd name="T74" fmla="*/ 138 w 191"/>
                        <a:gd name="T75" fmla="*/ 37 h 49"/>
                        <a:gd name="T76" fmla="*/ 146 w 191"/>
                        <a:gd name="T7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 h="49">
                          <a:moveTo>
                            <a:pt x="146" y="37"/>
                          </a:moveTo>
                          <a:lnTo>
                            <a:pt x="162" y="37"/>
                          </a:lnTo>
                          <a:lnTo>
                            <a:pt x="162" y="33"/>
                          </a:lnTo>
                          <a:lnTo>
                            <a:pt x="175" y="29"/>
                          </a:lnTo>
                          <a:lnTo>
                            <a:pt x="179" y="17"/>
                          </a:lnTo>
                          <a:lnTo>
                            <a:pt x="191" y="13"/>
                          </a:lnTo>
                          <a:lnTo>
                            <a:pt x="187" y="0"/>
                          </a:lnTo>
                          <a:lnTo>
                            <a:pt x="179" y="0"/>
                          </a:lnTo>
                          <a:lnTo>
                            <a:pt x="179" y="13"/>
                          </a:lnTo>
                          <a:lnTo>
                            <a:pt x="166" y="17"/>
                          </a:lnTo>
                          <a:lnTo>
                            <a:pt x="158" y="29"/>
                          </a:lnTo>
                          <a:lnTo>
                            <a:pt x="146" y="29"/>
                          </a:lnTo>
                          <a:lnTo>
                            <a:pt x="134" y="25"/>
                          </a:lnTo>
                          <a:lnTo>
                            <a:pt x="130" y="21"/>
                          </a:lnTo>
                          <a:lnTo>
                            <a:pt x="118" y="21"/>
                          </a:lnTo>
                          <a:lnTo>
                            <a:pt x="105" y="29"/>
                          </a:lnTo>
                          <a:lnTo>
                            <a:pt x="93" y="25"/>
                          </a:lnTo>
                          <a:lnTo>
                            <a:pt x="81" y="21"/>
                          </a:lnTo>
                          <a:lnTo>
                            <a:pt x="69" y="13"/>
                          </a:lnTo>
                          <a:lnTo>
                            <a:pt x="57" y="13"/>
                          </a:lnTo>
                          <a:lnTo>
                            <a:pt x="44" y="9"/>
                          </a:lnTo>
                          <a:lnTo>
                            <a:pt x="32" y="9"/>
                          </a:lnTo>
                          <a:lnTo>
                            <a:pt x="20" y="13"/>
                          </a:lnTo>
                          <a:lnTo>
                            <a:pt x="8" y="21"/>
                          </a:lnTo>
                          <a:lnTo>
                            <a:pt x="0" y="25"/>
                          </a:lnTo>
                          <a:lnTo>
                            <a:pt x="0" y="37"/>
                          </a:lnTo>
                          <a:lnTo>
                            <a:pt x="8" y="41"/>
                          </a:lnTo>
                          <a:lnTo>
                            <a:pt x="16" y="37"/>
                          </a:lnTo>
                          <a:lnTo>
                            <a:pt x="28" y="41"/>
                          </a:lnTo>
                          <a:lnTo>
                            <a:pt x="40" y="41"/>
                          </a:lnTo>
                          <a:lnTo>
                            <a:pt x="53" y="45"/>
                          </a:lnTo>
                          <a:lnTo>
                            <a:pt x="65" y="49"/>
                          </a:lnTo>
                          <a:lnTo>
                            <a:pt x="77" y="45"/>
                          </a:lnTo>
                          <a:lnTo>
                            <a:pt x="89" y="49"/>
                          </a:lnTo>
                          <a:lnTo>
                            <a:pt x="101" y="41"/>
                          </a:lnTo>
                          <a:lnTo>
                            <a:pt x="114" y="45"/>
                          </a:lnTo>
                          <a:lnTo>
                            <a:pt x="126" y="41"/>
                          </a:lnTo>
                          <a:lnTo>
                            <a:pt x="138" y="37"/>
                          </a:lnTo>
                          <a:lnTo>
                            <a:pt x="146"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92" name="Freeform 915">
                      <a:extLst>
                        <a:ext uri="{FF2B5EF4-FFF2-40B4-BE49-F238E27FC236}">
                          <a16:creationId xmlns:a16="http://schemas.microsoft.com/office/drawing/2014/main" id="{FBCAF2A1-FDC1-42AA-A70A-B7464031388F}"/>
                        </a:ext>
                      </a:extLst>
                    </p:cNvPr>
                    <p:cNvSpPr>
                      <a:spLocks/>
                    </p:cNvSpPr>
                    <p:nvPr/>
                  </p:nvSpPr>
                  <p:spPr bwMode="gray">
                    <a:xfrm>
                      <a:off x="18112" y="10991"/>
                      <a:ext cx="45" cy="21"/>
                    </a:xfrm>
                    <a:custGeom>
                      <a:avLst/>
                      <a:gdLst>
                        <a:gd name="T0" fmla="*/ 12 w 45"/>
                        <a:gd name="T1" fmla="*/ 21 h 21"/>
                        <a:gd name="T2" fmla="*/ 37 w 45"/>
                        <a:gd name="T3" fmla="*/ 13 h 21"/>
                        <a:gd name="T4" fmla="*/ 45 w 45"/>
                        <a:gd name="T5" fmla="*/ 13 h 21"/>
                        <a:gd name="T6" fmla="*/ 45 w 45"/>
                        <a:gd name="T7" fmla="*/ 0 h 21"/>
                        <a:gd name="T8" fmla="*/ 33 w 45"/>
                        <a:gd name="T9" fmla="*/ 0 h 21"/>
                        <a:gd name="T10" fmla="*/ 21 w 45"/>
                        <a:gd name="T11" fmla="*/ 0 h 21"/>
                        <a:gd name="T12" fmla="*/ 8 w 45"/>
                        <a:gd name="T13" fmla="*/ 0 h 21"/>
                        <a:gd name="T14" fmla="*/ 12 w 45"/>
                        <a:gd name="T15" fmla="*/ 9 h 21"/>
                        <a:gd name="T16" fmla="*/ 0 w 45"/>
                        <a:gd name="T17" fmla="*/ 21 h 21"/>
                        <a:gd name="T18" fmla="*/ 12 w 4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1">
                          <a:moveTo>
                            <a:pt x="12" y="21"/>
                          </a:moveTo>
                          <a:lnTo>
                            <a:pt x="37" y="13"/>
                          </a:lnTo>
                          <a:lnTo>
                            <a:pt x="45" y="13"/>
                          </a:lnTo>
                          <a:lnTo>
                            <a:pt x="45" y="0"/>
                          </a:lnTo>
                          <a:lnTo>
                            <a:pt x="33" y="0"/>
                          </a:lnTo>
                          <a:lnTo>
                            <a:pt x="21" y="0"/>
                          </a:lnTo>
                          <a:lnTo>
                            <a:pt x="8" y="0"/>
                          </a:lnTo>
                          <a:lnTo>
                            <a:pt x="12" y="9"/>
                          </a:lnTo>
                          <a:lnTo>
                            <a:pt x="0" y="21"/>
                          </a:lnTo>
                          <a:lnTo>
                            <a:pt x="12"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93" name="Freeform 916">
                      <a:extLst>
                        <a:ext uri="{FF2B5EF4-FFF2-40B4-BE49-F238E27FC236}">
                          <a16:creationId xmlns:a16="http://schemas.microsoft.com/office/drawing/2014/main" id="{A902A10E-EF01-4093-9879-AFC267B89580}"/>
                        </a:ext>
                      </a:extLst>
                    </p:cNvPr>
                    <p:cNvSpPr>
                      <a:spLocks/>
                    </p:cNvSpPr>
                    <p:nvPr/>
                  </p:nvSpPr>
                  <p:spPr bwMode="gray">
                    <a:xfrm>
                      <a:off x="18047" y="11000"/>
                      <a:ext cx="37" cy="16"/>
                    </a:xfrm>
                    <a:custGeom>
                      <a:avLst/>
                      <a:gdLst>
                        <a:gd name="T0" fmla="*/ 25 w 37"/>
                        <a:gd name="T1" fmla="*/ 12 h 16"/>
                        <a:gd name="T2" fmla="*/ 37 w 37"/>
                        <a:gd name="T3" fmla="*/ 0 h 16"/>
                        <a:gd name="T4" fmla="*/ 25 w 37"/>
                        <a:gd name="T5" fmla="*/ 0 h 16"/>
                        <a:gd name="T6" fmla="*/ 12 w 37"/>
                        <a:gd name="T7" fmla="*/ 0 h 16"/>
                        <a:gd name="T8" fmla="*/ 8 w 37"/>
                        <a:gd name="T9" fmla="*/ 0 h 16"/>
                        <a:gd name="T10" fmla="*/ 0 w 37"/>
                        <a:gd name="T11" fmla="*/ 12 h 16"/>
                        <a:gd name="T12" fmla="*/ 12 w 37"/>
                        <a:gd name="T13" fmla="*/ 16 h 16"/>
                        <a:gd name="T14" fmla="*/ 25 w 37"/>
                        <a:gd name="T15" fmla="*/ 1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6">
                          <a:moveTo>
                            <a:pt x="25" y="12"/>
                          </a:moveTo>
                          <a:lnTo>
                            <a:pt x="37" y="0"/>
                          </a:lnTo>
                          <a:lnTo>
                            <a:pt x="25" y="0"/>
                          </a:lnTo>
                          <a:lnTo>
                            <a:pt x="12" y="0"/>
                          </a:lnTo>
                          <a:lnTo>
                            <a:pt x="8" y="0"/>
                          </a:lnTo>
                          <a:lnTo>
                            <a:pt x="0" y="12"/>
                          </a:lnTo>
                          <a:lnTo>
                            <a:pt x="12" y="16"/>
                          </a:lnTo>
                          <a:lnTo>
                            <a:pt x="25"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94" name="Freeform 917">
                      <a:extLst>
                        <a:ext uri="{FF2B5EF4-FFF2-40B4-BE49-F238E27FC236}">
                          <a16:creationId xmlns:a16="http://schemas.microsoft.com/office/drawing/2014/main" id="{B52F2EC1-84B7-408A-8FFF-8D081E171019}"/>
                        </a:ext>
                      </a:extLst>
                    </p:cNvPr>
                    <p:cNvSpPr>
                      <a:spLocks/>
                    </p:cNvSpPr>
                    <p:nvPr/>
                  </p:nvSpPr>
                  <p:spPr bwMode="gray">
                    <a:xfrm>
                      <a:off x="18255" y="10235"/>
                      <a:ext cx="12" cy="24"/>
                    </a:xfrm>
                    <a:custGeom>
                      <a:avLst/>
                      <a:gdLst>
                        <a:gd name="T0" fmla="*/ 4 w 12"/>
                        <a:gd name="T1" fmla="*/ 16 h 24"/>
                        <a:gd name="T2" fmla="*/ 12 w 12"/>
                        <a:gd name="T3" fmla="*/ 4 h 24"/>
                        <a:gd name="T4" fmla="*/ 0 w 12"/>
                        <a:gd name="T5" fmla="*/ 0 h 24"/>
                        <a:gd name="T6" fmla="*/ 4 w 12"/>
                        <a:gd name="T7" fmla="*/ 12 h 24"/>
                        <a:gd name="T8" fmla="*/ 4 w 12"/>
                        <a:gd name="T9" fmla="*/ 24 h 24"/>
                        <a:gd name="T10" fmla="*/ 4 w 12"/>
                        <a:gd name="T11" fmla="*/ 16 h 24"/>
                      </a:gdLst>
                      <a:ahLst/>
                      <a:cxnLst>
                        <a:cxn ang="0">
                          <a:pos x="T0" y="T1"/>
                        </a:cxn>
                        <a:cxn ang="0">
                          <a:pos x="T2" y="T3"/>
                        </a:cxn>
                        <a:cxn ang="0">
                          <a:pos x="T4" y="T5"/>
                        </a:cxn>
                        <a:cxn ang="0">
                          <a:pos x="T6" y="T7"/>
                        </a:cxn>
                        <a:cxn ang="0">
                          <a:pos x="T8" y="T9"/>
                        </a:cxn>
                        <a:cxn ang="0">
                          <a:pos x="T10" y="T11"/>
                        </a:cxn>
                      </a:cxnLst>
                      <a:rect l="0" t="0" r="r" b="b"/>
                      <a:pathLst>
                        <a:path w="12" h="24">
                          <a:moveTo>
                            <a:pt x="4" y="16"/>
                          </a:moveTo>
                          <a:lnTo>
                            <a:pt x="12" y="4"/>
                          </a:lnTo>
                          <a:lnTo>
                            <a:pt x="0" y="0"/>
                          </a:lnTo>
                          <a:lnTo>
                            <a:pt x="4" y="12"/>
                          </a:lnTo>
                          <a:lnTo>
                            <a:pt x="4" y="24"/>
                          </a:lnTo>
                          <a:lnTo>
                            <a:pt x="4"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95" name="Freeform 918">
                      <a:extLst>
                        <a:ext uri="{FF2B5EF4-FFF2-40B4-BE49-F238E27FC236}">
                          <a16:creationId xmlns:a16="http://schemas.microsoft.com/office/drawing/2014/main" id="{F4749F96-7FEA-4298-A6B7-247CF885DD51}"/>
                        </a:ext>
                      </a:extLst>
                    </p:cNvPr>
                    <p:cNvSpPr>
                      <a:spLocks/>
                    </p:cNvSpPr>
                    <p:nvPr/>
                  </p:nvSpPr>
                  <p:spPr bwMode="gray">
                    <a:xfrm>
                      <a:off x="18279" y="10515"/>
                      <a:ext cx="8" cy="13"/>
                    </a:xfrm>
                    <a:custGeom>
                      <a:avLst/>
                      <a:gdLst>
                        <a:gd name="T0" fmla="*/ 8 w 8"/>
                        <a:gd name="T1" fmla="*/ 0 h 13"/>
                        <a:gd name="T2" fmla="*/ 0 w 8"/>
                        <a:gd name="T3" fmla="*/ 0 h 13"/>
                        <a:gd name="T4" fmla="*/ 8 w 8"/>
                        <a:gd name="T5" fmla="*/ 13 h 13"/>
                        <a:gd name="T6" fmla="*/ 8 w 8"/>
                        <a:gd name="T7" fmla="*/ 0 h 13"/>
                      </a:gdLst>
                      <a:ahLst/>
                      <a:cxnLst>
                        <a:cxn ang="0">
                          <a:pos x="T0" y="T1"/>
                        </a:cxn>
                        <a:cxn ang="0">
                          <a:pos x="T2" y="T3"/>
                        </a:cxn>
                        <a:cxn ang="0">
                          <a:pos x="T4" y="T5"/>
                        </a:cxn>
                        <a:cxn ang="0">
                          <a:pos x="T6" y="T7"/>
                        </a:cxn>
                      </a:cxnLst>
                      <a:rect l="0" t="0" r="r" b="b"/>
                      <a:pathLst>
                        <a:path w="8" h="13">
                          <a:moveTo>
                            <a:pt x="8" y="0"/>
                          </a:moveTo>
                          <a:lnTo>
                            <a:pt x="0" y="0"/>
                          </a:lnTo>
                          <a:lnTo>
                            <a:pt x="8" y="13"/>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96" name="Freeform 919">
                      <a:extLst>
                        <a:ext uri="{FF2B5EF4-FFF2-40B4-BE49-F238E27FC236}">
                          <a16:creationId xmlns:a16="http://schemas.microsoft.com/office/drawing/2014/main" id="{2F3329A5-1477-4F52-9757-96ABC6765221}"/>
                        </a:ext>
                      </a:extLst>
                    </p:cNvPr>
                    <p:cNvSpPr>
                      <a:spLocks/>
                    </p:cNvSpPr>
                    <p:nvPr/>
                  </p:nvSpPr>
                  <p:spPr bwMode="gray">
                    <a:xfrm>
                      <a:off x="18320" y="10987"/>
                      <a:ext cx="12" cy="9"/>
                    </a:xfrm>
                    <a:custGeom>
                      <a:avLst/>
                      <a:gdLst>
                        <a:gd name="T0" fmla="*/ 0 w 12"/>
                        <a:gd name="T1" fmla="*/ 0 h 9"/>
                        <a:gd name="T2" fmla="*/ 0 w 12"/>
                        <a:gd name="T3" fmla="*/ 9 h 9"/>
                        <a:gd name="T4" fmla="*/ 12 w 12"/>
                        <a:gd name="T5" fmla="*/ 4 h 9"/>
                        <a:gd name="T6" fmla="*/ 0 w 12"/>
                        <a:gd name="T7" fmla="*/ 0 h 9"/>
                      </a:gdLst>
                      <a:ahLst/>
                      <a:cxnLst>
                        <a:cxn ang="0">
                          <a:pos x="T0" y="T1"/>
                        </a:cxn>
                        <a:cxn ang="0">
                          <a:pos x="T2" y="T3"/>
                        </a:cxn>
                        <a:cxn ang="0">
                          <a:pos x="T4" y="T5"/>
                        </a:cxn>
                        <a:cxn ang="0">
                          <a:pos x="T6" y="T7"/>
                        </a:cxn>
                      </a:cxnLst>
                      <a:rect l="0" t="0" r="r" b="b"/>
                      <a:pathLst>
                        <a:path w="12" h="9">
                          <a:moveTo>
                            <a:pt x="0" y="0"/>
                          </a:moveTo>
                          <a:lnTo>
                            <a:pt x="0" y="9"/>
                          </a:lnTo>
                          <a:lnTo>
                            <a:pt x="12" y="4"/>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97" name="Freeform 920">
                      <a:extLst>
                        <a:ext uri="{FF2B5EF4-FFF2-40B4-BE49-F238E27FC236}">
                          <a16:creationId xmlns:a16="http://schemas.microsoft.com/office/drawing/2014/main" id="{942DF90D-E407-4F4E-A5A9-DE1673FBBF4F}"/>
                        </a:ext>
                      </a:extLst>
                    </p:cNvPr>
                    <p:cNvSpPr>
                      <a:spLocks/>
                    </p:cNvSpPr>
                    <p:nvPr/>
                  </p:nvSpPr>
                  <p:spPr bwMode="gray">
                    <a:xfrm>
                      <a:off x="18035" y="11000"/>
                      <a:ext cx="12" cy="8"/>
                    </a:xfrm>
                    <a:custGeom>
                      <a:avLst/>
                      <a:gdLst>
                        <a:gd name="T0" fmla="*/ 0 w 12"/>
                        <a:gd name="T1" fmla="*/ 0 h 8"/>
                        <a:gd name="T2" fmla="*/ 0 w 12"/>
                        <a:gd name="T3" fmla="*/ 8 h 8"/>
                        <a:gd name="T4" fmla="*/ 12 w 12"/>
                        <a:gd name="T5" fmla="*/ 0 h 8"/>
                        <a:gd name="T6" fmla="*/ 0 w 12"/>
                        <a:gd name="T7" fmla="*/ 0 h 8"/>
                      </a:gdLst>
                      <a:ahLst/>
                      <a:cxnLst>
                        <a:cxn ang="0">
                          <a:pos x="T0" y="T1"/>
                        </a:cxn>
                        <a:cxn ang="0">
                          <a:pos x="T2" y="T3"/>
                        </a:cxn>
                        <a:cxn ang="0">
                          <a:pos x="T4" y="T5"/>
                        </a:cxn>
                        <a:cxn ang="0">
                          <a:pos x="T6" y="T7"/>
                        </a:cxn>
                      </a:cxnLst>
                      <a:rect l="0" t="0" r="r" b="b"/>
                      <a:pathLst>
                        <a:path w="12" h="8">
                          <a:moveTo>
                            <a:pt x="0" y="0"/>
                          </a:moveTo>
                          <a:lnTo>
                            <a:pt x="0" y="8"/>
                          </a:lnTo>
                          <a:lnTo>
                            <a:pt x="12"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98" name="Freeform 921">
                      <a:extLst>
                        <a:ext uri="{FF2B5EF4-FFF2-40B4-BE49-F238E27FC236}">
                          <a16:creationId xmlns:a16="http://schemas.microsoft.com/office/drawing/2014/main" id="{DC06A4A6-E1CE-4FCD-BDE5-F538883FA2A4}"/>
                        </a:ext>
                      </a:extLst>
                    </p:cNvPr>
                    <p:cNvSpPr>
                      <a:spLocks/>
                    </p:cNvSpPr>
                    <p:nvPr/>
                  </p:nvSpPr>
                  <p:spPr bwMode="gray">
                    <a:xfrm>
                      <a:off x="18975" y="10991"/>
                      <a:ext cx="16" cy="17"/>
                    </a:xfrm>
                    <a:custGeom>
                      <a:avLst/>
                      <a:gdLst>
                        <a:gd name="T0" fmla="*/ 4 w 16"/>
                        <a:gd name="T1" fmla="*/ 17 h 17"/>
                        <a:gd name="T2" fmla="*/ 16 w 16"/>
                        <a:gd name="T3" fmla="*/ 13 h 17"/>
                        <a:gd name="T4" fmla="*/ 8 w 16"/>
                        <a:gd name="T5" fmla="*/ 0 h 17"/>
                        <a:gd name="T6" fmla="*/ 0 w 16"/>
                        <a:gd name="T7" fmla="*/ 5 h 17"/>
                        <a:gd name="T8" fmla="*/ 0 w 16"/>
                        <a:gd name="T9" fmla="*/ 5 h 17"/>
                        <a:gd name="T10" fmla="*/ 4 w 16"/>
                        <a:gd name="T11" fmla="*/ 17 h 17"/>
                      </a:gdLst>
                      <a:ahLst/>
                      <a:cxnLst>
                        <a:cxn ang="0">
                          <a:pos x="T0" y="T1"/>
                        </a:cxn>
                        <a:cxn ang="0">
                          <a:pos x="T2" y="T3"/>
                        </a:cxn>
                        <a:cxn ang="0">
                          <a:pos x="T4" y="T5"/>
                        </a:cxn>
                        <a:cxn ang="0">
                          <a:pos x="T6" y="T7"/>
                        </a:cxn>
                        <a:cxn ang="0">
                          <a:pos x="T8" y="T9"/>
                        </a:cxn>
                        <a:cxn ang="0">
                          <a:pos x="T10" y="T11"/>
                        </a:cxn>
                      </a:cxnLst>
                      <a:rect l="0" t="0" r="r" b="b"/>
                      <a:pathLst>
                        <a:path w="16" h="17">
                          <a:moveTo>
                            <a:pt x="4" y="17"/>
                          </a:moveTo>
                          <a:lnTo>
                            <a:pt x="16" y="13"/>
                          </a:lnTo>
                          <a:lnTo>
                            <a:pt x="8" y="0"/>
                          </a:lnTo>
                          <a:lnTo>
                            <a:pt x="0" y="5"/>
                          </a:lnTo>
                          <a:lnTo>
                            <a:pt x="0" y="5"/>
                          </a:lnTo>
                          <a:lnTo>
                            <a:pt x="4"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99" name="Freeform 922">
                      <a:extLst>
                        <a:ext uri="{FF2B5EF4-FFF2-40B4-BE49-F238E27FC236}">
                          <a16:creationId xmlns:a16="http://schemas.microsoft.com/office/drawing/2014/main" id="{EAFBEA33-101A-4D51-BED2-E4DC258D300A}"/>
                        </a:ext>
                      </a:extLst>
                    </p:cNvPr>
                    <p:cNvSpPr>
                      <a:spLocks/>
                    </p:cNvSpPr>
                    <p:nvPr/>
                  </p:nvSpPr>
                  <p:spPr bwMode="gray">
                    <a:xfrm>
                      <a:off x="18625" y="10825"/>
                      <a:ext cx="20" cy="36"/>
                    </a:xfrm>
                    <a:custGeom>
                      <a:avLst/>
                      <a:gdLst>
                        <a:gd name="T0" fmla="*/ 4 w 20"/>
                        <a:gd name="T1" fmla="*/ 24 h 36"/>
                        <a:gd name="T2" fmla="*/ 0 w 20"/>
                        <a:gd name="T3" fmla="*/ 36 h 36"/>
                        <a:gd name="T4" fmla="*/ 0 w 20"/>
                        <a:gd name="T5" fmla="*/ 36 h 36"/>
                        <a:gd name="T6" fmla="*/ 8 w 20"/>
                        <a:gd name="T7" fmla="*/ 24 h 36"/>
                        <a:gd name="T8" fmla="*/ 16 w 20"/>
                        <a:gd name="T9" fmla="*/ 12 h 36"/>
                        <a:gd name="T10" fmla="*/ 20 w 20"/>
                        <a:gd name="T11" fmla="*/ 0 h 36"/>
                        <a:gd name="T12" fmla="*/ 8 w 20"/>
                        <a:gd name="T13" fmla="*/ 12 h 36"/>
                        <a:gd name="T14" fmla="*/ 4 w 20"/>
                        <a:gd name="T15" fmla="*/ 24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6">
                          <a:moveTo>
                            <a:pt x="4" y="24"/>
                          </a:moveTo>
                          <a:lnTo>
                            <a:pt x="0" y="36"/>
                          </a:lnTo>
                          <a:lnTo>
                            <a:pt x="0" y="36"/>
                          </a:lnTo>
                          <a:lnTo>
                            <a:pt x="8" y="24"/>
                          </a:lnTo>
                          <a:lnTo>
                            <a:pt x="16" y="12"/>
                          </a:lnTo>
                          <a:lnTo>
                            <a:pt x="20" y="0"/>
                          </a:lnTo>
                          <a:lnTo>
                            <a:pt x="8" y="12"/>
                          </a:lnTo>
                          <a:lnTo>
                            <a:pt x="4"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00" name="Freeform 923">
                      <a:extLst>
                        <a:ext uri="{FF2B5EF4-FFF2-40B4-BE49-F238E27FC236}">
                          <a16:creationId xmlns:a16="http://schemas.microsoft.com/office/drawing/2014/main" id="{A78EE0A2-9CE1-470C-8462-C8963BEF53AF}"/>
                        </a:ext>
                      </a:extLst>
                    </p:cNvPr>
                    <p:cNvSpPr>
                      <a:spLocks/>
                    </p:cNvSpPr>
                    <p:nvPr/>
                  </p:nvSpPr>
                  <p:spPr bwMode="gray">
                    <a:xfrm>
                      <a:off x="16558" y="10556"/>
                      <a:ext cx="40" cy="53"/>
                    </a:xfrm>
                    <a:custGeom>
                      <a:avLst/>
                      <a:gdLst>
                        <a:gd name="T0" fmla="*/ 24 w 40"/>
                        <a:gd name="T1" fmla="*/ 16 h 53"/>
                        <a:gd name="T2" fmla="*/ 20 w 40"/>
                        <a:gd name="T3" fmla="*/ 4 h 53"/>
                        <a:gd name="T4" fmla="*/ 8 w 40"/>
                        <a:gd name="T5" fmla="*/ 0 h 53"/>
                        <a:gd name="T6" fmla="*/ 0 w 40"/>
                        <a:gd name="T7" fmla="*/ 12 h 53"/>
                        <a:gd name="T8" fmla="*/ 4 w 40"/>
                        <a:gd name="T9" fmla="*/ 25 h 53"/>
                        <a:gd name="T10" fmla="*/ 12 w 40"/>
                        <a:gd name="T11" fmla="*/ 37 h 53"/>
                        <a:gd name="T12" fmla="*/ 24 w 40"/>
                        <a:gd name="T13" fmla="*/ 49 h 53"/>
                        <a:gd name="T14" fmla="*/ 32 w 40"/>
                        <a:gd name="T15" fmla="*/ 53 h 53"/>
                        <a:gd name="T16" fmla="*/ 40 w 40"/>
                        <a:gd name="T17" fmla="*/ 41 h 53"/>
                        <a:gd name="T18" fmla="*/ 32 w 40"/>
                        <a:gd name="T19" fmla="*/ 29 h 53"/>
                        <a:gd name="T20" fmla="*/ 24 w 40"/>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3">
                          <a:moveTo>
                            <a:pt x="24" y="16"/>
                          </a:moveTo>
                          <a:lnTo>
                            <a:pt x="20" y="4"/>
                          </a:lnTo>
                          <a:lnTo>
                            <a:pt x="8" y="0"/>
                          </a:lnTo>
                          <a:lnTo>
                            <a:pt x="0" y="12"/>
                          </a:lnTo>
                          <a:lnTo>
                            <a:pt x="4" y="25"/>
                          </a:lnTo>
                          <a:lnTo>
                            <a:pt x="12" y="37"/>
                          </a:lnTo>
                          <a:lnTo>
                            <a:pt x="24" y="49"/>
                          </a:lnTo>
                          <a:lnTo>
                            <a:pt x="32" y="53"/>
                          </a:lnTo>
                          <a:lnTo>
                            <a:pt x="40" y="41"/>
                          </a:lnTo>
                          <a:lnTo>
                            <a:pt x="32" y="29"/>
                          </a:lnTo>
                          <a:lnTo>
                            <a:pt x="24"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01" name="Freeform 924">
                      <a:extLst>
                        <a:ext uri="{FF2B5EF4-FFF2-40B4-BE49-F238E27FC236}">
                          <a16:creationId xmlns:a16="http://schemas.microsoft.com/office/drawing/2014/main" id="{1909015E-8F11-4526-8510-60930EBFC2D2}"/>
                        </a:ext>
                      </a:extLst>
                    </p:cNvPr>
                    <p:cNvSpPr>
                      <a:spLocks/>
                    </p:cNvSpPr>
                    <p:nvPr/>
                  </p:nvSpPr>
                  <p:spPr bwMode="gray">
                    <a:xfrm>
                      <a:off x="16778" y="10422"/>
                      <a:ext cx="16" cy="16"/>
                    </a:xfrm>
                    <a:custGeom>
                      <a:avLst/>
                      <a:gdLst>
                        <a:gd name="T0" fmla="*/ 12 w 16"/>
                        <a:gd name="T1" fmla="*/ 0 h 16"/>
                        <a:gd name="T2" fmla="*/ 0 w 16"/>
                        <a:gd name="T3" fmla="*/ 4 h 16"/>
                        <a:gd name="T4" fmla="*/ 4 w 16"/>
                        <a:gd name="T5" fmla="*/ 16 h 16"/>
                        <a:gd name="T6" fmla="*/ 12 w 16"/>
                        <a:gd name="T7" fmla="*/ 16 h 16"/>
                        <a:gd name="T8" fmla="*/ 16 w 16"/>
                        <a:gd name="T9" fmla="*/ 4 h 16"/>
                        <a:gd name="T10" fmla="*/ 12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2" y="0"/>
                          </a:moveTo>
                          <a:lnTo>
                            <a:pt x="0" y="4"/>
                          </a:lnTo>
                          <a:lnTo>
                            <a:pt x="4" y="16"/>
                          </a:lnTo>
                          <a:lnTo>
                            <a:pt x="12" y="16"/>
                          </a:lnTo>
                          <a:lnTo>
                            <a:pt x="16" y="4"/>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02" name="Freeform 925">
                      <a:extLst>
                        <a:ext uri="{FF2B5EF4-FFF2-40B4-BE49-F238E27FC236}">
                          <a16:creationId xmlns:a16="http://schemas.microsoft.com/office/drawing/2014/main" id="{ED265B8F-1EA2-493C-86A6-EDED55DC3BBA}"/>
                        </a:ext>
                      </a:extLst>
                    </p:cNvPr>
                    <p:cNvSpPr>
                      <a:spLocks/>
                    </p:cNvSpPr>
                    <p:nvPr/>
                  </p:nvSpPr>
                  <p:spPr bwMode="gray">
                    <a:xfrm>
                      <a:off x="16810" y="10434"/>
                      <a:ext cx="25" cy="12"/>
                    </a:xfrm>
                    <a:custGeom>
                      <a:avLst/>
                      <a:gdLst>
                        <a:gd name="T0" fmla="*/ 25 w 25"/>
                        <a:gd name="T1" fmla="*/ 12 h 12"/>
                        <a:gd name="T2" fmla="*/ 25 w 25"/>
                        <a:gd name="T3" fmla="*/ 12 h 12"/>
                        <a:gd name="T4" fmla="*/ 12 w 25"/>
                        <a:gd name="T5" fmla="*/ 0 h 12"/>
                        <a:gd name="T6" fmla="*/ 0 w 25"/>
                        <a:gd name="T7" fmla="*/ 4 h 12"/>
                        <a:gd name="T8" fmla="*/ 12 w 25"/>
                        <a:gd name="T9" fmla="*/ 12 h 12"/>
                        <a:gd name="T10" fmla="*/ 25 w 25"/>
                        <a:gd name="T11" fmla="*/ 12 h 12"/>
                      </a:gdLst>
                      <a:ahLst/>
                      <a:cxnLst>
                        <a:cxn ang="0">
                          <a:pos x="T0" y="T1"/>
                        </a:cxn>
                        <a:cxn ang="0">
                          <a:pos x="T2" y="T3"/>
                        </a:cxn>
                        <a:cxn ang="0">
                          <a:pos x="T4" y="T5"/>
                        </a:cxn>
                        <a:cxn ang="0">
                          <a:pos x="T6" y="T7"/>
                        </a:cxn>
                        <a:cxn ang="0">
                          <a:pos x="T8" y="T9"/>
                        </a:cxn>
                        <a:cxn ang="0">
                          <a:pos x="T10" y="T11"/>
                        </a:cxn>
                      </a:cxnLst>
                      <a:rect l="0" t="0" r="r" b="b"/>
                      <a:pathLst>
                        <a:path w="25" h="12">
                          <a:moveTo>
                            <a:pt x="25" y="12"/>
                          </a:moveTo>
                          <a:lnTo>
                            <a:pt x="25" y="12"/>
                          </a:lnTo>
                          <a:lnTo>
                            <a:pt x="12" y="0"/>
                          </a:lnTo>
                          <a:lnTo>
                            <a:pt x="0" y="4"/>
                          </a:lnTo>
                          <a:lnTo>
                            <a:pt x="12" y="12"/>
                          </a:lnTo>
                          <a:lnTo>
                            <a:pt x="25"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03" name="Freeform 926">
                      <a:extLst>
                        <a:ext uri="{FF2B5EF4-FFF2-40B4-BE49-F238E27FC236}">
                          <a16:creationId xmlns:a16="http://schemas.microsoft.com/office/drawing/2014/main" id="{1D29D5F0-151B-48EC-81A4-461E235AE0FE}"/>
                        </a:ext>
                      </a:extLst>
                    </p:cNvPr>
                    <p:cNvSpPr>
                      <a:spLocks/>
                    </p:cNvSpPr>
                    <p:nvPr/>
                  </p:nvSpPr>
                  <p:spPr bwMode="gray">
                    <a:xfrm>
                      <a:off x="16729" y="10373"/>
                      <a:ext cx="20" cy="20"/>
                    </a:xfrm>
                    <a:custGeom>
                      <a:avLst/>
                      <a:gdLst>
                        <a:gd name="T0" fmla="*/ 20 w 20"/>
                        <a:gd name="T1" fmla="*/ 8 h 20"/>
                        <a:gd name="T2" fmla="*/ 8 w 20"/>
                        <a:gd name="T3" fmla="*/ 0 h 20"/>
                        <a:gd name="T4" fmla="*/ 0 w 20"/>
                        <a:gd name="T5" fmla="*/ 8 h 20"/>
                        <a:gd name="T6" fmla="*/ 4 w 20"/>
                        <a:gd name="T7" fmla="*/ 20 h 20"/>
                        <a:gd name="T8" fmla="*/ 16 w 20"/>
                        <a:gd name="T9" fmla="*/ 20 h 20"/>
                        <a:gd name="T10" fmla="*/ 20 w 20"/>
                        <a:gd name="T11" fmla="*/ 8 h 20"/>
                      </a:gdLst>
                      <a:ahLst/>
                      <a:cxnLst>
                        <a:cxn ang="0">
                          <a:pos x="T0" y="T1"/>
                        </a:cxn>
                        <a:cxn ang="0">
                          <a:pos x="T2" y="T3"/>
                        </a:cxn>
                        <a:cxn ang="0">
                          <a:pos x="T4" y="T5"/>
                        </a:cxn>
                        <a:cxn ang="0">
                          <a:pos x="T6" y="T7"/>
                        </a:cxn>
                        <a:cxn ang="0">
                          <a:pos x="T8" y="T9"/>
                        </a:cxn>
                        <a:cxn ang="0">
                          <a:pos x="T10" y="T11"/>
                        </a:cxn>
                      </a:cxnLst>
                      <a:rect l="0" t="0" r="r" b="b"/>
                      <a:pathLst>
                        <a:path w="20" h="20">
                          <a:moveTo>
                            <a:pt x="20" y="8"/>
                          </a:moveTo>
                          <a:lnTo>
                            <a:pt x="8" y="0"/>
                          </a:lnTo>
                          <a:lnTo>
                            <a:pt x="0" y="8"/>
                          </a:lnTo>
                          <a:lnTo>
                            <a:pt x="4" y="20"/>
                          </a:lnTo>
                          <a:lnTo>
                            <a:pt x="16" y="20"/>
                          </a:lnTo>
                          <a:lnTo>
                            <a:pt x="2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04" name="Freeform 927">
                      <a:extLst>
                        <a:ext uri="{FF2B5EF4-FFF2-40B4-BE49-F238E27FC236}">
                          <a16:creationId xmlns:a16="http://schemas.microsoft.com/office/drawing/2014/main" id="{38F565E1-0770-4C1F-9090-5ECC9D66EFC9}"/>
                        </a:ext>
                      </a:extLst>
                    </p:cNvPr>
                    <p:cNvSpPr>
                      <a:spLocks/>
                    </p:cNvSpPr>
                    <p:nvPr/>
                  </p:nvSpPr>
                  <p:spPr bwMode="gray">
                    <a:xfrm>
                      <a:off x="16769" y="10406"/>
                      <a:ext cx="25" cy="8"/>
                    </a:xfrm>
                    <a:custGeom>
                      <a:avLst/>
                      <a:gdLst>
                        <a:gd name="T0" fmla="*/ 13 w 25"/>
                        <a:gd name="T1" fmla="*/ 0 h 8"/>
                        <a:gd name="T2" fmla="*/ 0 w 25"/>
                        <a:gd name="T3" fmla="*/ 4 h 8"/>
                        <a:gd name="T4" fmla="*/ 13 w 25"/>
                        <a:gd name="T5" fmla="*/ 8 h 8"/>
                        <a:gd name="T6" fmla="*/ 25 w 25"/>
                        <a:gd name="T7" fmla="*/ 8 h 8"/>
                        <a:gd name="T8" fmla="*/ 21 w 25"/>
                        <a:gd name="T9" fmla="*/ 4 h 8"/>
                        <a:gd name="T10" fmla="*/ 13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13" y="0"/>
                          </a:moveTo>
                          <a:lnTo>
                            <a:pt x="0" y="4"/>
                          </a:lnTo>
                          <a:lnTo>
                            <a:pt x="13" y="8"/>
                          </a:lnTo>
                          <a:lnTo>
                            <a:pt x="25" y="8"/>
                          </a:lnTo>
                          <a:lnTo>
                            <a:pt x="21" y="4"/>
                          </a:lnTo>
                          <a:lnTo>
                            <a:pt x="1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05" name="Freeform 928">
                      <a:extLst>
                        <a:ext uri="{FF2B5EF4-FFF2-40B4-BE49-F238E27FC236}">
                          <a16:creationId xmlns:a16="http://schemas.microsoft.com/office/drawing/2014/main" id="{BF76BB51-5E27-4CED-B566-1DDE3D2B270D}"/>
                        </a:ext>
                      </a:extLst>
                    </p:cNvPr>
                    <p:cNvSpPr>
                      <a:spLocks/>
                    </p:cNvSpPr>
                    <p:nvPr/>
                  </p:nvSpPr>
                  <p:spPr bwMode="gray">
                    <a:xfrm>
                      <a:off x="16643" y="10650"/>
                      <a:ext cx="12" cy="16"/>
                    </a:xfrm>
                    <a:custGeom>
                      <a:avLst/>
                      <a:gdLst>
                        <a:gd name="T0" fmla="*/ 0 w 12"/>
                        <a:gd name="T1" fmla="*/ 0 h 16"/>
                        <a:gd name="T2" fmla="*/ 0 w 12"/>
                        <a:gd name="T3" fmla="*/ 8 h 16"/>
                        <a:gd name="T4" fmla="*/ 0 w 12"/>
                        <a:gd name="T5" fmla="*/ 16 h 16"/>
                        <a:gd name="T6" fmla="*/ 12 w 12"/>
                        <a:gd name="T7" fmla="*/ 1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lnTo>
                            <a:pt x="0" y="8"/>
                          </a:lnTo>
                          <a:lnTo>
                            <a:pt x="0" y="16"/>
                          </a:lnTo>
                          <a:lnTo>
                            <a:pt x="12" y="12"/>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06" name="Freeform 929">
                      <a:extLst>
                        <a:ext uri="{FF2B5EF4-FFF2-40B4-BE49-F238E27FC236}">
                          <a16:creationId xmlns:a16="http://schemas.microsoft.com/office/drawing/2014/main" id="{A7764FDF-1158-4C73-8102-B4794E5ABB34}"/>
                        </a:ext>
                      </a:extLst>
                    </p:cNvPr>
                    <p:cNvSpPr>
                      <a:spLocks/>
                    </p:cNvSpPr>
                    <p:nvPr/>
                  </p:nvSpPr>
                  <p:spPr bwMode="gray">
                    <a:xfrm>
                      <a:off x="16615" y="10625"/>
                      <a:ext cx="20" cy="17"/>
                    </a:xfrm>
                    <a:custGeom>
                      <a:avLst/>
                      <a:gdLst>
                        <a:gd name="T0" fmla="*/ 0 w 20"/>
                        <a:gd name="T1" fmla="*/ 0 h 17"/>
                        <a:gd name="T2" fmla="*/ 8 w 20"/>
                        <a:gd name="T3" fmla="*/ 13 h 17"/>
                        <a:gd name="T4" fmla="*/ 20 w 20"/>
                        <a:gd name="T5" fmla="*/ 17 h 17"/>
                        <a:gd name="T6" fmla="*/ 12 w 20"/>
                        <a:gd name="T7" fmla="*/ 8 h 17"/>
                        <a:gd name="T8" fmla="*/ 0 w 20"/>
                        <a:gd name="T9" fmla="*/ 0 h 17"/>
                      </a:gdLst>
                      <a:ahLst/>
                      <a:cxnLst>
                        <a:cxn ang="0">
                          <a:pos x="T0" y="T1"/>
                        </a:cxn>
                        <a:cxn ang="0">
                          <a:pos x="T2" y="T3"/>
                        </a:cxn>
                        <a:cxn ang="0">
                          <a:pos x="T4" y="T5"/>
                        </a:cxn>
                        <a:cxn ang="0">
                          <a:pos x="T6" y="T7"/>
                        </a:cxn>
                        <a:cxn ang="0">
                          <a:pos x="T8" y="T9"/>
                        </a:cxn>
                      </a:cxnLst>
                      <a:rect l="0" t="0" r="r" b="b"/>
                      <a:pathLst>
                        <a:path w="20" h="17">
                          <a:moveTo>
                            <a:pt x="0" y="0"/>
                          </a:moveTo>
                          <a:lnTo>
                            <a:pt x="8" y="13"/>
                          </a:lnTo>
                          <a:lnTo>
                            <a:pt x="20" y="17"/>
                          </a:lnTo>
                          <a:lnTo>
                            <a:pt x="12" y="8"/>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07" name="Freeform 930">
                      <a:extLst>
                        <a:ext uri="{FF2B5EF4-FFF2-40B4-BE49-F238E27FC236}">
                          <a16:creationId xmlns:a16="http://schemas.microsoft.com/office/drawing/2014/main" id="{1363BE55-2856-4CA1-A76D-978D8BD62232}"/>
                        </a:ext>
                      </a:extLst>
                    </p:cNvPr>
                    <p:cNvSpPr>
                      <a:spLocks/>
                    </p:cNvSpPr>
                    <p:nvPr/>
                  </p:nvSpPr>
                  <p:spPr bwMode="gray">
                    <a:xfrm>
                      <a:off x="16655" y="10674"/>
                      <a:ext cx="17" cy="25"/>
                    </a:xfrm>
                    <a:custGeom>
                      <a:avLst/>
                      <a:gdLst>
                        <a:gd name="T0" fmla="*/ 13 w 17"/>
                        <a:gd name="T1" fmla="*/ 0 h 25"/>
                        <a:gd name="T2" fmla="*/ 0 w 17"/>
                        <a:gd name="T3" fmla="*/ 4 h 25"/>
                        <a:gd name="T4" fmla="*/ 9 w 17"/>
                        <a:gd name="T5" fmla="*/ 16 h 25"/>
                        <a:gd name="T6" fmla="*/ 17 w 17"/>
                        <a:gd name="T7" fmla="*/ 25 h 25"/>
                        <a:gd name="T8" fmla="*/ 17 w 17"/>
                        <a:gd name="T9" fmla="*/ 25 h 25"/>
                        <a:gd name="T10" fmla="*/ 17 w 17"/>
                        <a:gd name="T11" fmla="*/ 12 h 25"/>
                        <a:gd name="T12" fmla="*/ 13 w 1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13" y="0"/>
                          </a:moveTo>
                          <a:lnTo>
                            <a:pt x="0" y="4"/>
                          </a:lnTo>
                          <a:lnTo>
                            <a:pt x="9" y="16"/>
                          </a:lnTo>
                          <a:lnTo>
                            <a:pt x="17" y="25"/>
                          </a:lnTo>
                          <a:lnTo>
                            <a:pt x="17" y="25"/>
                          </a:lnTo>
                          <a:lnTo>
                            <a:pt x="17" y="12"/>
                          </a:lnTo>
                          <a:lnTo>
                            <a:pt x="1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08" name="Freeform 931">
                      <a:extLst>
                        <a:ext uri="{FF2B5EF4-FFF2-40B4-BE49-F238E27FC236}">
                          <a16:creationId xmlns:a16="http://schemas.microsoft.com/office/drawing/2014/main" id="{BADCEECB-CDD5-425D-87AC-2547C4DFA17E}"/>
                        </a:ext>
                      </a:extLst>
                    </p:cNvPr>
                    <p:cNvSpPr>
                      <a:spLocks/>
                    </p:cNvSpPr>
                    <p:nvPr/>
                  </p:nvSpPr>
                  <p:spPr bwMode="gray">
                    <a:xfrm>
                      <a:off x="16900" y="10426"/>
                      <a:ext cx="24" cy="24"/>
                    </a:xfrm>
                    <a:custGeom>
                      <a:avLst/>
                      <a:gdLst>
                        <a:gd name="T0" fmla="*/ 8 w 24"/>
                        <a:gd name="T1" fmla="*/ 0 h 24"/>
                        <a:gd name="T2" fmla="*/ 0 w 24"/>
                        <a:gd name="T3" fmla="*/ 12 h 24"/>
                        <a:gd name="T4" fmla="*/ 12 w 24"/>
                        <a:gd name="T5" fmla="*/ 12 h 24"/>
                        <a:gd name="T6" fmla="*/ 20 w 24"/>
                        <a:gd name="T7" fmla="*/ 24 h 24"/>
                        <a:gd name="T8" fmla="*/ 24 w 24"/>
                        <a:gd name="T9" fmla="*/ 12 h 24"/>
                        <a:gd name="T10" fmla="*/ 20 w 24"/>
                        <a:gd name="T11" fmla="*/ 0 h 24"/>
                        <a:gd name="T12" fmla="*/ 8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8" y="0"/>
                          </a:moveTo>
                          <a:lnTo>
                            <a:pt x="0" y="12"/>
                          </a:lnTo>
                          <a:lnTo>
                            <a:pt x="12" y="12"/>
                          </a:lnTo>
                          <a:lnTo>
                            <a:pt x="20" y="24"/>
                          </a:lnTo>
                          <a:lnTo>
                            <a:pt x="24" y="12"/>
                          </a:lnTo>
                          <a:lnTo>
                            <a:pt x="20" y="0"/>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09" name="Freeform 932">
                      <a:extLst>
                        <a:ext uri="{FF2B5EF4-FFF2-40B4-BE49-F238E27FC236}">
                          <a16:creationId xmlns:a16="http://schemas.microsoft.com/office/drawing/2014/main" id="{36CA0F64-9BF6-41A6-B7E5-6FBD5DF9FCAA}"/>
                        </a:ext>
                      </a:extLst>
                    </p:cNvPr>
                    <p:cNvSpPr>
                      <a:spLocks/>
                    </p:cNvSpPr>
                    <p:nvPr/>
                  </p:nvSpPr>
                  <p:spPr bwMode="gray">
                    <a:xfrm>
                      <a:off x="16904" y="10520"/>
                      <a:ext cx="12" cy="12"/>
                    </a:xfrm>
                    <a:custGeom>
                      <a:avLst/>
                      <a:gdLst>
                        <a:gd name="T0" fmla="*/ 0 w 12"/>
                        <a:gd name="T1" fmla="*/ 12 h 12"/>
                        <a:gd name="T2" fmla="*/ 12 w 12"/>
                        <a:gd name="T3" fmla="*/ 12 h 12"/>
                        <a:gd name="T4" fmla="*/ 8 w 12"/>
                        <a:gd name="T5" fmla="*/ 0 h 12"/>
                        <a:gd name="T6" fmla="*/ 0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lnTo>
                            <a:pt x="12" y="12"/>
                          </a:lnTo>
                          <a:lnTo>
                            <a:pt x="8" y="0"/>
                          </a:lnTo>
                          <a:lnTo>
                            <a:pt x="0"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10" name="Freeform 933">
                      <a:extLst>
                        <a:ext uri="{FF2B5EF4-FFF2-40B4-BE49-F238E27FC236}">
                          <a16:creationId xmlns:a16="http://schemas.microsoft.com/office/drawing/2014/main" id="{6E15BA0D-6726-4981-AD97-889D5280060B}"/>
                        </a:ext>
                      </a:extLst>
                    </p:cNvPr>
                    <p:cNvSpPr>
                      <a:spLocks/>
                    </p:cNvSpPr>
                    <p:nvPr/>
                  </p:nvSpPr>
                  <p:spPr bwMode="gray">
                    <a:xfrm>
                      <a:off x="16912" y="10499"/>
                      <a:ext cx="32" cy="16"/>
                    </a:xfrm>
                    <a:custGeom>
                      <a:avLst/>
                      <a:gdLst>
                        <a:gd name="T0" fmla="*/ 8 w 32"/>
                        <a:gd name="T1" fmla="*/ 0 h 16"/>
                        <a:gd name="T2" fmla="*/ 4 w 32"/>
                        <a:gd name="T3" fmla="*/ 0 h 16"/>
                        <a:gd name="T4" fmla="*/ 0 w 32"/>
                        <a:gd name="T5" fmla="*/ 12 h 16"/>
                        <a:gd name="T6" fmla="*/ 8 w 32"/>
                        <a:gd name="T7" fmla="*/ 12 h 16"/>
                        <a:gd name="T8" fmla="*/ 20 w 32"/>
                        <a:gd name="T9" fmla="*/ 16 h 16"/>
                        <a:gd name="T10" fmla="*/ 32 w 32"/>
                        <a:gd name="T11" fmla="*/ 16 h 16"/>
                        <a:gd name="T12" fmla="*/ 32 w 32"/>
                        <a:gd name="T13" fmla="*/ 16 h 16"/>
                        <a:gd name="T14" fmla="*/ 20 w 32"/>
                        <a:gd name="T15" fmla="*/ 12 h 16"/>
                        <a:gd name="T16" fmla="*/ 8 w 32"/>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6">
                          <a:moveTo>
                            <a:pt x="8" y="0"/>
                          </a:moveTo>
                          <a:lnTo>
                            <a:pt x="4" y="0"/>
                          </a:lnTo>
                          <a:lnTo>
                            <a:pt x="0" y="12"/>
                          </a:lnTo>
                          <a:lnTo>
                            <a:pt x="8" y="12"/>
                          </a:lnTo>
                          <a:lnTo>
                            <a:pt x="20" y="16"/>
                          </a:lnTo>
                          <a:lnTo>
                            <a:pt x="32" y="16"/>
                          </a:lnTo>
                          <a:lnTo>
                            <a:pt x="32" y="16"/>
                          </a:lnTo>
                          <a:lnTo>
                            <a:pt x="20" y="12"/>
                          </a:lnTo>
                          <a:lnTo>
                            <a:pt x="8"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11" name="Freeform 934">
                      <a:extLst>
                        <a:ext uri="{FF2B5EF4-FFF2-40B4-BE49-F238E27FC236}">
                          <a16:creationId xmlns:a16="http://schemas.microsoft.com/office/drawing/2014/main" id="{1ABEB095-B752-4AF3-99EC-9EE22575CBDF}"/>
                        </a:ext>
                      </a:extLst>
                    </p:cNvPr>
                    <p:cNvSpPr>
                      <a:spLocks/>
                    </p:cNvSpPr>
                    <p:nvPr/>
                  </p:nvSpPr>
                  <p:spPr bwMode="gray">
                    <a:xfrm>
                      <a:off x="17213" y="10560"/>
                      <a:ext cx="16" cy="12"/>
                    </a:xfrm>
                    <a:custGeom>
                      <a:avLst/>
                      <a:gdLst>
                        <a:gd name="T0" fmla="*/ 0 w 16"/>
                        <a:gd name="T1" fmla="*/ 0 h 12"/>
                        <a:gd name="T2" fmla="*/ 8 w 16"/>
                        <a:gd name="T3" fmla="*/ 12 h 12"/>
                        <a:gd name="T4" fmla="*/ 16 w 16"/>
                        <a:gd name="T5" fmla="*/ 0 h 12"/>
                        <a:gd name="T6" fmla="*/ 12 w 16"/>
                        <a:gd name="T7" fmla="*/ 0 h 12"/>
                        <a:gd name="T8" fmla="*/ 0 w 16"/>
                        <a:gd name="T9" fmla="*/ 0 h 12"/>
                      </a:gdLst>
                      <a:ahLst/>
                      <a:cxnLst>
                        <a:cxn ang="0">
                          <a:pos x="T0" y="T1"/>
                        </a:cxn>
                        <a:cxn ang="0">
                          <a:pos x="T2" y="T3"/>
                        </a:cxn>
                        <a:cxn ang="0">
                          <a:pos x="T4" y="T5"/>
                        </a:cxn>
                        <a:cxn ang="0">
                          <a:pos x="T6" y="T7"/>
                        </a:cxn>
                        <a:cxn ang="0">
                          <a:pos x="T8" y="T9"/>
                        </a:cxn>
                      </a:cxnLst>
                      <a:rect l="0" t="0" r="r" b="b"/>
                      <a:pathLst>
                        <a:path w="16" h="12">
                          <a:moveTo>
                            <a:pt x="0" y="0"/>
                          </a:moveTo>
                          <a:lnTo>
                            <a:pt x="8" y="12"/>
                          </a:lnTo>
                          <a:lnTo>
                            <a:pt x="16" y="0"/>
                          </a:lnTo>
                          <a:lnTo>
                            <a:pt x="12"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12" name="Freeform 935">
                      <a:extLst>
                        <a:ext uri="{FF2B5EF4-FFF2-40B4-BE49-F238E27FC236}">
                          <a16:creationId xmlns:a16="http://schemas.microsoft.com/office/drawing/2014/main" id="{B6E82E2C-6221-445B-A1E5-AFC5DE4194D5}"/>
                        </a:ext>
                      </a:extLst>
                    </p:cNvPr>
                    <p:cNvSpPr>
                      <a:spLocks/>
                    </p:cNvSpPr>
                    <p:nvPr/>
                  </p:nvSpPr>
                  <p:spPr bwMode="gray">
                    <a:xfrm>
                      <a:off x="16542" y="10520"/>
                      <a:ext cx="12" cy="12"/>
                    </a:xfrm>
                    <a:custGeom>
                      <a:avLst/>
                      <a:gdLst>
                        <a:gd name="T0" fmla="*/ 0 w 12"/>
                        <a:gd name="T1" fmla="*/ 12 h 12"/>
                        <a:gd name="T2" fmla="*/ 12 w 12"/>
                        <a:gd name="T3" fmla="*/ 8 h 12"/>
                        <a:gd name="T4" fmla="*/ 4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12" y="8"/>
                          </a:lnTo>
                          <a:lnTo>
                            <a:pt x="4" y="0"/>
                          </a:lnTo>
                          <a:lnTo>
                            <a:pt x="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13" name="Freeform 936">
                      <a:extLst>
                        <a:ext uri="{FF2B5EF4-FFF2-40B4-BE49-F238E27FC236}">
                          <a16:creationId xmlns:a16="http://schemas.microsoft.com/office/drawing/2014/main" id="{DCBAF232-E490-421A-B502-767435B3DB22}"/>
                        </a:ext>
                      </a:extLst>
                    </p:cNvPr>
                    <p:cNvSpPr>
                      <a:spLocks/>
                    </p:cNvSpPr>
                    <p:nvPr/>
                  </p:nvSpPr>
                  <p:spPr bwMode="gray">
                    <a:xfrm>
                      <a:off x="16472" y="10406"/>
                      <a:ext cx="45" cy="57"/>
                    </a:xfrm>
                    <a:custGeom>
                      <a:avLst/>
                      <a:gdLst>
                        <a:gd name="T0" fmla="*/ 25 w 45"/>
                        <a:gd name="T1" fmla="*/ 12 h 57"/>
                        <a:gd name="T2" fmla="*/ 13 w 45"/>
                        <a:gd name="T3" fmla="*/ 0 h 57"/>
                        <a:gd name="T4" fmla="*/ 0 w 45"/>
                        <a:gd name="T5" fmla="*/ 8 h 57"/>
                        <a:gd name="T6" fmla="*/ 4 w 45"/>
                        <a:gd name="T7" fmla="*/ 20 h 57"/>
                        <a:gd name="T8" fmla="*/ 13 w 45"/>
                        <a:gd name="T9" fmla="*/ 32 h 57"/>
                        <a:gd name="T10" fmla="*/ 25 w 45"/>
                        <a:gd name="T11" fmla="*/ 44 h 57"/>
                        <a:gd name="T12" fmla="*/ 29 w 45"/>
                        <a:gd name="T13" fmla="*/ 52 h 57"/>
                        <a:gd name="T14" fmla="*/ 33 w 45"/>
                        <a:gd name="T15" fmla="*/ 57 h 57"/>
                        <a:gd name="T16" fmla="*/ 41 w 45"/>
                        <a:gd name="T17" fmla="*/ 52 h 57"/>
                        <a:gd name="T18" fmla="*/ 45 w 45"/>
                        <a:gd name="T19" fmla="*/ 44 h 57"/>
                        <a:gd name="T20" fmla="*/ 45 w 45"/>
                        <a:gd name="T21" fmla="*/ 32 h 57"/>
                        <a:gd name="T22" fmla="*/ 33 w 45"/>
                        <a:gd name="T23" fmla="*/ 24 h 57"/>
                        <a:gd name="T24" fmla="*/ 25 w 45"/>
                        <a:gd name="T2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7">
                          <a:moveTo>
                            <a:pt x="25" y="12"/>
                          </a:moveTo>
                          <a:lnTo>
                            <a:pt x="13" y="0"/>
                          </a:lnTo>
                          <a:lnTo>
                            <a:pt x="0" y="8"/>
                          </a:lnTo>
                          <a:lnTo>
                            <a:pt x="4" y="20"/>
                          </a:lnTo>
                          <a:lnTo>
                            <a:pt x="13" y="32"/>
                          </a:lnTo>
                          <a:lnTo>
                            <a:pt x="25" y="44"/>
                          </a:lnTo>
                          <a:lnTo>
                            <a:pt x="29" y="52"/>
                          </a:lnTo>
                          <a:lnTo>
                            <a:pt x="33" y="57"/>
                          </a:lnTo>
                          <a:lnTo>
                            <a:pt x="41" y="52"/>
                          </a:lnTo>
                          <a:lnTo>
                            <a:pt x="45" y="44"/>
                          </a:lnTo>
                          <a:lnTo>
                            <a:pt x="45" y="32"/>
                          </a:lnTo>
                          <a:lnTo>
                            <a:pt x="33" y="24"/>
                          </a:lnTo>
                          <a:lnTo>
                            <a:pt x="25"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14" name="Freeform 937">
                      <a:extLst>
                        <a:ext uri="{FF2B5EF4-FFF2-40B4-BE49-F238E27FC236}">
                          <a16:creationId xmlns:a16="http://schemas.microsoft.com/office/drawing/2014/main" id="{249035EF-6ADD-4DB9-9AA4-D3375007A63D}"/>
                        </a:ext>
                      </a:extLst>
                    </p:cNvPr>
                    <p:cNvSpPr>
                      <a:spLocks/>
                    </p:cNvSpPr>
                    <p:nvPr/>
                  </p:nvSpPr>
                  <p:spPr bwMode="gray">
                    <a:xfrm>
                      <a:off x="16387" y="10328"/>
                      <a:ext cx="45" cy="29"/>
                    </a:xfrm>
                    <a:custGeom>
                      <a:avLst/>
                      <a:gdLst>
                        <a:gd name="T0" fmla="*/ 20 w 45"/>
                        <a:gd name="T1" fmla="*/ 12 h 29"/>
                        <a:gd name="T2" fmla="*/ 8 w 45"/>
                        <a:gd name="T3" fmla="*/ 0 h 29"/>
                        <a:gd name="T4" fmla="*/ 0 w 45"/>
                        <a:gd name="T5" fmla="*/ 0 h 29"/>
                        <a:gd name="T6" fmla="*/ 0 w 45"/>
                        <a:gd name="T7" fmla="*/ 12 h 29"/>
                        <a:gd name="T8" fmla="*/ 12 w 45"/>
                        <a:gd name="T9" fmla="*/ 17 h 29"/>
                        <a:gd name="T10" fmla="*/ 24 w 45"/>
                        <a:gd name="T11" fmla="*/ 21 h 29"/>
                        <a:gd name="T12" fmla="*/ 32 w 45"/>
                        <a:gd name="T13" fmla="*/ 29 h 29"/>
                        <a:gd name="T14" fmla="*/ 45 w 45"/>
                        <a:gd name="T15" fmla="*/ 29 h 29"/>
                        <a:gd name="T16" fmla="*/ 32 w 45"/>
                        <a:gd name="T17" fmla="*/ 17 h 29"/>
                        <a:gd name="T18" fmla="*/ 20 w 45"/>
                        <a:gd name="T1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9">
                          <a:moveTo>
                            <a:pt x="20" y="12"/>
                          </a:moveTo>
                          <a:lnTo>
                            <a:pt x="8" y="0"/>
                          </a:lnTo>
                          <a:lnTo>
                            <a:pt x="0" y="0"/>
                          </a:lnTo>
                          <a:lnTo>
                            <a:pt x="0" y="12"/>
                          </a:lnTo>
                          <a:lnTo>
                            <a:pt x="12" y="17"/>
                          </a:lnTo>
                          <a:lnTo>
                            <a:pt x="24" y="21"/>
                          </a:lnTo>
                          <a:lnTo>
                            <a:pt x="32" y="29"/>
                          </a:lnTo>
                          <a:lnTo>
                            <a:pt x="45" y="29"/>
                          </a:lnTo>
                          <a:lnTo>
                            <a:pt x="32" y="17"/>
                          </a:lnTo>
                          <a:lnTo>
                            <a:pt x="2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949" name="Freeform 938">
                    <a:extLst>
                      <a:ext uri="{FF2B5EF4-FFF2-40B4-BE49-F238E27FC236}">
                        <a16:creationId xmlns:a16="http://schemas.microsoft.com/office/drawing/2014/main" id="{7C7C3496-66B2-4DBB-A458-2A9E1E35E9EC}"/>
                      </a:ext>
                    </a:extLst>
                  </p:cNvPr>
                  <p:cNvSpPr>
                    <a:spLocks/>
                  </p:cNvSpPr>
                  <p:nvPr/>
                </p:nvSpPr>
                <p:spPr bwMode="gray">
                  <a:xfrm>
                    <a:off x="18023" y="11138"/>
                    <a:ext cx="24" cy="20"/>
                  </a:xfrm>
                  <a:custGeom>
                    <a:avLst/>
                    <a:gdLst>
                      <a:gd name="T0" fmla="*/ 12 w 24"/>
                      <a:gd name="T1" fmla="*/ 20 h 20"/>
                      <a:gd name="T2" fmla="*/ 24 w 24"/>
                      <a:gd name="T3" fmla="*/ 8 h 20"/>
                      <a:gd name="T4" fmla="*/ 24 w 24"/>
                      <a:gd name="T5" fmla="*/ 0 h 20"/>
                      <a:gd name="T6" fmla="*/ 12 w 24"/>
                      <a:gd name="T7" fmla="*/ 8 h 20"/>
                      <a:gd name="T8" fmla="*/ 0 w 24"/>
                      <a:gd name="T9" fmla="*/ 12 h 20"/>
                      <a:gd name="T10" fmla="*/ 0 w 24"/>
                      <a:gd name="T11" fmla="*/ 20 h 20"/>
                      <a:gd name="T12" fmla="*/ 12 w 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2" y="20"/>
                        </a:moveTo>
                        <a:lnTo>
                          <a:pt x="24" y="8"/>
                        </a:lnTo>
                        <a:lnTo>
                          <a:pt x="24" y="0"/>
                        </a:lnTo>
                        <a:lnTo>
                          <a:pt x="12" y="8"/>
                        </a:lnTo>
                        <a:lnTo>
                          <a:pt x="0" y="12"/>
                        </a:lnTo>
                        <a:lnTo>
                          <a:pt x="0" y="20"/>
                        </a:lnTo>
                        <a:lnTo>
                          <a:pt x="12"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943" name="Group 939">
                  <a:extLst>
                    <a:ext uri="{FF2B5EF4-FFF2-40B4-BE49-F238E27FC236}">
                      <a16:creationId xmlns:a16="http://schemas.microsoft.com/office/drawing/2014/main" id="{390AAD8D-73A9-471C-8921-8C1BEF24EF53}"/>
                    </a:ext>
                  </a:extLst>
                </p:cNvPr>
                <p:cNvGrpSpPr>
                  <a:grpSpLocks/>
                </p:cNvGrpSpPr>
                <p:nvPr/>
              </p:nvGrpSpPr>
              <p:grpSpPr bwMode="auto">
                <a:xfrm>
                  <a:off x="16192" y="9681"/>
                  <a:ext cx="32" cy="110"/>
                  <a:chOff x="16192" y="9681"/>
                  <a:chExt cx="32" cy="110"/>
                </a:xfrm>
                <a:grpFill/>
              </p:grpSpPr>
              <p:sp>
                <p:nvSpPr>
                  <p:cNvPr id="945" name="Freeform 940">
                    <a:extLst>
                      <a:ext uri="{FF2B5EF4-FFF2-40B4-BE49-F238E27FC236}">
                        <a16:creationId xmlns:a16="http://schemas.microsoft.com/office/drawing/2014/main" id="{18144FB2-074F-4915-BDC4-2F387B53AEB8}"/>
                      </a:ext>
                    </a:extLst>
                  </p:cNvPr>
                  <p:cNvSpPr>
                    <a:spLocks/>
                  </p:cNvSpPr>
                  <p:nvPr/>
                </p:nvSpPr>
                <p:spPr bwMode="gray">
                  <a:xfrm>
                    <a:off x="16204" y="9718"/>
                    <a:ext cx="16" cy="37"/>
                  </a:xfrm>
                  <a:custGeom>
                    <a:avLst/>
                    <a:gdLst>
                      <a:gd name="T0" fmla="*/ 4 w 16"/>
                      <a:gd name="T1" fmla="*/ 0 h 37"/>
                      <a:gd name="T2" fmla="*/ 4 w 16"/>
                      <a:gd name="T3" fmla="*/ 0 h 37"/>
                      <a:gd name="T4" fmla="*/ 0 w 16"/>
                      <a:gd name="T5" fmla="*/ 12 h 37"/>
                      <a:gd name="T6" fmla="*/ 0 w 16"/>
                      <a:gd name="T7" fmla="*/ 24 h 37"/>
                      <a:gd name="T8" fmla="*/ 4 w 16"/>
                      <a:gd name="T9" fmla="*/ 37 h 37"/>
                      <a:gd name="T10" fmla="*/ 8 w 16"/>
                      <a:gd name="T11" fmla="*/ 37 h 37"/>
                      <a:gd name="T12" fmla="*/ 8 w 16"/>
                      <a:gd name="T13" fmla="*/ 33 h 37"/>
                      <a:gd name="T14" fmla="*/ 16 w 16"/>
                      <a:gd name="T15" fmla="*/ 20 h 37"/>
                      <a:gd name="T16" fmla="*/ 16 w 16"/>
                      <a:gd name="T17" fmla="*/ 8 h 37"/>
                      <a:gd name="T18" fmla="*/ 8 w 16"/>
                      <a:gd name="T19" fmla="*/ 0 h 37"/>
                      <a:gd name="T20" fmla="*/ 8 w 16"/>
                      <a:gd name="T21" fmla="*/ 0 h 37"/>
                      <a:gd name="T22" fmla="*/ 4 w 16"/>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7">
                        <a:moveTo>
                          <a:pt x="4" y="0"/>
                        </a:moveTo>
                        <a:lnTo>
                          <a:pt x="4" y="0"/>
                        </a:lnTo>
                        <a:lnTo>
                          <a:pt x="0" y="12"/>
                        </a:lnTo>
                        <a:lnTo>
                          <a:pt x="0" y="24"/>
                        </a:lnTo>
                        <a:lnTo>
                          <a:pt x="4" y="37"/>
                        </a:lnTo>
                        <a:lnTo>
                          <a:pt x="8" y="37"/>
                        </a:lnTo>
                        <a:lnTo>
                          <a:pt x="8" y="33"/>
                        </a:lnTo>
                        <a:lnTo>
                          <a:pt x="16" y="20"/>
                        </a:lnTo>
                        <a:lnTo>
                          <a:pt x="16" y="8"/>
                        </a:lnTo>
                        <a:lnTo>
                          <a:pt x="8" y="0"/>
                        </a:lnTo>
                        <a:lnTo>
                          <a:pt x="8" y="0"/>
                        </a:lnTo>
                        <a:lnTo>
                          <a:pt x="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46" name="Freeform 941">
                    <a:extLst>
                      <a:ext uri="{FF2B5EF4-FFF2-40B4-BE49-F238E27FC236}">
                        <a16:creationId xmlns:a16="http://schemas.microsoft.com/office/drawing/2014/main" id="{7C39CE26-526E-4CA9-B2B5-7A9D548628A3}"/>
                      </a:ext>
                    </a:extLst>
                  </p:cNvPr>
                  <p:cNvSpPr>
                    <a:spLocks/>
                  </p:cNvSpPr>
                  <p:nvPr/>
                </p:nvSpPr>
                <p:spPr bwMode="gray">
                  <a:xfrm>
                    <a:off x="16192" y="9763"/>
                    <a:ext cx="12" cy="28"/>
                  </a:xfrm>
                  <a:custGeom>
                    <a:avLst/>
                    <a:gdLst>
                      <a:gd name="T0" fmla="*/ 8 w 12"/>
                      <a:gd name="T1" fmla="*/ 4 h 28"/>
                      <a:gd name="T2" fmla="*/ 0 w 12"/>
                      <a:gd name="T3" fmla="*/ 16 h 28"/>
                      <a:gd name="T4" fmla="*/ 12 w 12"/>
                      <a:gd name="T5" fmla="*/ 28 h 28"/>
                      <a:gd name="T6" fmla="*/ 12 w 12"/>
                      <a:gd name="T7" fmla="*/ 4 h 28"/>
                      <a:gd name="T8" fmla="*/ 12 w 12"/>
                      <a:gd name="T9" fmla="*/ 0 h 28"/>
                      <a:gd name="T10" fmla="*/ 8 w 12"/>
                      <a:gd name="T11" fmla="*/ 4 h 28"/>
                    </a:gdLst>
                    <a:ahLst/>
                    <a:cxnLst>
                      <a:cxn ang="0">
                        <a:pos x="T0" y="T1"/>
                      </a:cxn>
                      <a:cxn ang="0">
                        <a:pos x="T2" y="T3"/>
                      </a:cxn>
                      <a:cxn ang="0">
                        <a:pos x="T4" y="T5"/>
                      </a:cxn>
                      <a:cxn ang="0">
                        <a:pos x="T6" y="T7"/>
                      </a:cxn>
                      <a:cxn ang="0">
                        <a:pos x="T8" y="T9"/>
                      </a:cxn>
                      <a:cxn ang="0">
                        <a:pos x="T10" y="T11"/>
                      </a:cxn>
                    </a:cxnLst>
                    <a:rect l="0" t="0" r="r" b="b"/>
                    <a:pathLst>
                      <a:path w="12" h="28">
                        <a:moveTo>
                          <a:pt x="8" y="4"/>
                        </a:moveTo>
                        <a:lnTo>
                          <a:pt x="0" y="16"/>
                        </a:lnTo>
                        <a:lnTo>
                          <a:pt x="12" y="28"/>
                        </a:lnTo>
                        <a:lnTo>
                          <a:pt x="12" y="4"/>
                        </a:lnTo>
                        <a:lnTo>
                          <a:pt x="12" y="0"/>
                        </a:lnTo>
                        <a:lnTo>
                          <a:pt x="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47" name="Freeform 942">
                    <a:extLst>
                      <a:ext uri="{FF2B5EF4-FFF2-40B4-BE49-F238E27FC236}">
                        <a16:creationId xmlns:a16="http://schemas.microsoft.com/office/drawing/2014/main" id="{2EB804F4-74C3-46EE-841A-631AD3604C2B}"/>
                      </a:ext>
                    </a:extLst>
                  </p:cNvPr>
                  <p:cNvSpPr>
                    <a:spLocks/>
                  </p:cNvSpPr>
                  <p:nvPr/>
                </p:nvSpPr>
                <p:spPr bwMode="gray">
                  <a:xfrm>
                    <a:off x="16208" y="9681"/>
                    <a:ext cx="16" cy="37"/>
                  </a:xfrm>
                  <a:custGeom>
                    <a:avLst/>
                    <a:gdLst>
                      <a:gd name="T0" fmla="*/ 16 w 16"/>
                      <a:gd name="T1" fmla="*/ 25 h 37"/>
                      <a:gd name="T2" fmla="*/ 12 w 16"/>
                      <a:gd name="T3" fmla="*/ 13 h 37"/>
                      <a:gd name="T4" fmla="*/ 8 w 16"/>
                      <a:gd name="T5" fmla="*/ 0 h 37"/>
                      <a:gd name="T6" fmla="*/ 4 w 16"/>
                      <a:gd name="T7" fmla="*/ 13 h 37"/>
                      <a:gd name="T8" fmla="*/ 4 w 16"/>
                      <a:gd name="T9" fmla="*/ 25 h 37"/>
                      <a:gd name="T10" fmla="*/ 0 w 16"/>
                      <a:gd name="T11" fmla="*/ 37 h 37"/>
                      <a:gd name="T12" fmla="*/ 4 w 16"/>
                      <a:gd name="T13" fmla="*/ 37 h 37"/>
                      <a:gd name="T14" fmla="*/ 16 w 16"/>
                      <a:gd name="T15" fmla="*/ 25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7">
                        <a:moveTo>
                          <a:pt x="16" y="25"/>
                        </a:moveTo>
                        <a:lnTo>
                          <a:pt x="12" y="13"/>
                        </a:lnTo>
                        <a:lnTo>
                          <a:pt x="8" y="0"/>
                        </a:lnTo>
                        <a:lnTo>
                          <a:pt x="4" y="13"/>
                        </a:lnTo>
                        <a:lnTo>
                          <a:pt x="4" y="25"/>
                        </a:lnTo>
                        <a:lnTo>
                          <a:pt x="0" y="37"/>
                        </a:lnTo>
                        <a:lnTo>
                          <a:pt x="4" y="37"/>
                        </a:lnTo>
                        <a:lnTo>
                          <a:pt x="16"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944" name="Freeform 943">
                  <a:extLst>
                    <a:ext uri="{FF2B5EF4-FFF2-40B4-BE49-F238E27FC236}">
                      <a16:creationId xmlns:a16="http://schemas.microsoft.com/office/drawing/2014/main" id="{1546F119-C98D-4CA1-AFC8-865249F4D223}"/>
                    </a:ext>
                  </a:extLst>
                </p:cNvPr>
                <p:cNvSpPr>
                  <a:spLocks/>
                </p:cNvSpPr>
                <p:nvPr/>
              </p:nvSpPr>
              <p:spPr bwMode="gray">
                <a:xfrm>
                  <a:off x="14149" y="9242"/>
                  <a:ext cx="8" cy="24"/>
                </a:xfrm>
                <a:custGeom>
                  <a:avLst/>
                  <a:gdLst>
                    <a:gd name="T0" fmla="*/ 0 w 8"/>
                    <a:gd name="T1" fmla="*/ 24 h 24"/>
                    <a:gd name="T2" fmla="*/ 0 w 8"/>
                    <a:gd name="T3" fmla="*/ 12 h 24"/>
                    <a:gd name="T4" fmla="*/ 8 w 8"/>
                    <a:gd name="T5" fmla="*/ 0 h 24"/>
                    <a:gd name="T6" fmla="*/ 8 w 8"/>
                    <a:gd name="T7" fmla="*/ 12 h 24"/>
                    <a:gd name="T8" fmla="*/ 0 w 8"/>
                    <a:gd name="T9" fmla="*/ 24 h 24"/>
                  </a:gdLst>
                  <a:ahLst/>
                  <a:cxnLst>
                    <a:cxn ang="0">
                      <a:pos x="T0" y="T1"/>
                    </a:cxn>
                    <a:cxn ang="0">
                      <a:pos x="T2" y="T3"/>
                    </a:cxn>
                    <a:cxn ang="0">
                      <a:pos x="T4" y="T5"/>
                    </a:cxn>
                    <a:cxn ang="0">
                      <a:pos x="T6" y="T7"/>
                    </a:cxn>
                    <a:cxn ang="0">
                      <a:pos x="T8" y="T9"/>
                    </a:cxn>
                  </a:cxnLst>
                  <a:rect l="0" t="0" r="r" b="b"/>
                  <a:pathLst>
                    <a:path w="8" h="24">
                      <a:moveTo>
                        <a:pt x="0" y="24"/>
                      </a:moveTo>
                      <a:lnTo>
                        <a:pt x="0" y="12"/>
                      </a:lnTo>
                      <a:lnTo>
                        <a:pt x="8" y="0"/>
                      </a:lnTo>
                      <a:lnTo>
                        <a:pt x="8" y="12"/>
                      </a:lnTo>
                      <a:lnTo>
                        <a:pt x="0" y="24"/>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827" name="Group 944">
                <a:extLst>
                  <a:ext uri="{FF2B5EF4-FFF2-40B4-BE49-F238E27FC236}">
                    <a16:creationId xmlns:a16="http://schemas.microsoft.com/office/drawing/2014/main" id="{59ADCDA0-A4A7-4EDA-B9A2-159BDD382243}"/>
                  </a:ext>
                </a:extLst>
              </p:cNvPr>
              <p:cNvGrpSpPr>
                <a:grpSpLocks/>
              </p:cNvGrpSpPr>
              <p:nvPr/>
            </p:nvGrpSpPr>
            <p:grpSpPr bwMode="auto">
              <a:xfrm>
                <a:off x="5960697" y="2127441"/>
                <a:ext cx="3985375" cy="1592730"/>
                <a:chOff x="11247" y="3900"/>
                <a:chExt cx="10959" cy="3963"/>
              </a:xfrm>
              <a:solidFill>
                <a:srgbClr val="BABABA"/>
              </a:solidFill>
            </p:grpSpPr>
            <p:sp>
              <p:nvSpPr>
                <p:cNvPr id="828" name="Freeform 945">
                  <a:extLst>
                    <a:ext uri="{FF2B5EF4-FFF2-40B4-BE49-F238E27FC236}">
                      <a16:creationId xmlns:a16="http://schemas.microsoft.com/office/drawing/2014/main" id="{7AE97169-FFD8-414A-8602-502C1A17B693}"/>
                    </a:ext>
                  </a:extLst>
                </p:cNvPr>
                <p:cNvSpPr>
                  <a:spLocks/>
                </p:cNvSpPr>
                <p:nvPr/>
              </p:nvSpPr>
              <p:spPr bwMode="gray">
                <a:xfrm>
                  <a:off x="19158" y="6853"/>
                  <a:ext cx="179" cy="664"/>
                </a:xfrm>
                <a:custGeom>
                  <a:avLst/>
                  <a:gdLst>
                    <a:gd name="T0" fmla="*/ 4 w 179"/>
                    <a:gd name="T1" fmla="*/ 155 h 664"/>
                    <a:gd name="T2" fmla="*/ 0 w 179"/>
                    <a:gd name="T3" fmla="*/ 184 h 664"/>
                    <a:gd name="T4" fmla="*/ 12 w 179"/>
                    <a:gd name="T5" fmla="*/ 220 h 664"/>
                    <a:gd name="T6" fmla="*/ 33 w 179"/>
                    <a:gd name="T7" fmla="*/ 257 h 664"/>
                    <a:gd name="T8" fmla="*/ 24 w 179"/>
                    <a:gd name="T9" fmla="*/ 289 h 664"/>
                    <a:gd name="T10" fmla="*/ 29 w 179"/>
                    <a:gd name="T11" fmla="*/ 326 h 664"/>
                    <a:gd name="T12" fmla="*/ 29 w 179"/>
                    <a:gd name="T13" fmla="*/ 371 h 664"/>
                    <a:gd name="T14" fmla="*/ 24 w 179"/>
                    <a:gd name="T15" fmla="*/ 407 h 664"/>
                    <a:gd name="T16" fmla="*/ 16 w 179"/>
                    <a:gd name="T17" fmla="*/ 440 h 664"/>
                    <a:gd name="T18" fmla="*/ 24 w 179"/>
                    <a:gd name="T19" fmla="*/ 472 h 664"/>
                    <a:gd name="T20" fmla="*/ 29 w 179"/>
                    <a:gd name="T21" fmla="*/ 509 h 664"/>
                    <a:gd name="T22" fmla="*/ 16 w 179"/>
                    <a:gd name="T23" fmla="*/ 546 h 664"/>
                    <a:gd name="T24" fmla="*/ 20 w 179"/>
                    <a:gd name="T25" fmla="*/ 582 h 664"/>
                    <a:gd name="T26" fmla="*/ 8 w 179"/>
                    <a:gd name="T27" fmla="*/ 619 h 664"/>
                    <a:gd name="T28" fmla="*/ 16 w 179"/>
                    <a:gd name="T29" fmla="*/ 652 h 664"/>
                    <a:gd name="T30" fmla="*/ 33 w 179"/>
                    <a:gd name="T31" fmla="*/ 635 h 664"/>
                    <a:gd name="T32" fmla="*/ 57 w 179"/>
                    <a:gd name="T33" fmla="*/ 603 h 664"/>
                    <a:gd name="T34" fmla="*/ 94 w 179"/>
                    <a:gd name="T35" fmla="*/ 615 h 664"/>
                    <a:gd name="T36" fmla="*/ 106 w 179"/>
                    <a:gd name="T37" fmla="*/ 647 h 664"/>
                    <a:gd name="T38" fmla="*/ 110 w 179"/>
                    <a:gd name="T39" fmla="*/ 611 h 664"/>
                    <a:gd name="T40" fmla="*/ 86 w 179"/>
                    <a:gd name="T41" fmla="*/ 599 h 664"/>
                    <a:gd name="T42" fmla="*/ 81 w 179"/>
                    <a:gd name="T43" fmla="*/ 562 h 664"/>
                    <a:gd name="T44" fmla="*/ 53 w 179"/>
                    <a:gd name="T45" fmla="*/ 525 h 664"/>
                    <a:gd name="T46" fmla="*/ 53 w 179"/>
                    <a:gd name="T47" fmla="*/ 497 h 664"/>
                    <a:gd name="T48" fmla="*/ 65 w 179"/>
                    <a:gd name="T49" fmla="*/ 464 h 664"/>
                    <a:gd name="T50" fmla="*/ 77 w 179"/>
                    <a:gd name="T51" fmla="*/ 428 h 664"/>
                    <a:gd name="T52" fmla="*/ 98 w 179"/>
                    <a:gd name="T53" fmla="*/ 403 h 664"/>
                    <a:gd name="T54" fmla="*/ 102 w 179"/>
                    <a:gd name="T55" fmla="*/ 403 h 664"/>
                    <a:gd name="T56" fmla="*/ 126 w 179"/>
                    <a:gd name="T57" fmla="*/ 403 h 664"/>
                    <a:gd name="T58" fmla="*/ 163 w 179"/>
                    <a:gd name="T59" fmla="*/ 428 h 664"/>
                    <a:gd name="T60" fmla="*/ 179 w 179"/>
                    <a:gd name="T61" fmla="*/ 436 h 664"/>
                    <a:gd name="T62" fmla="*/ 155 w 179"/>
                    <a:gd name="T63" fmla="*/ 403 h 664"/>
                    <a:gd name="T64" fmla="*/ 147 w 179"/>
                    <a:gd name="T65" fmla="*/ 367 h 664"/>
                    <a:gd name="T66" fmla="*/ 134 w 179"/>
                    <a:gd name="T67" fmla="*/ 338 h 664"/>
                    <a:gd name="T68" fmla="*/ 122 w 179"/>
                    <a:gd name="T69" fmla="*/ 302 h 664"/>
                    <a:gd name="T70" fmla="*/ 114 w 179"/>
                    <a:gd name="T71" fmla="*/ 265 h 664"/>
                    <a:gd name="T72" fmla="*/ 106 w 179"/>
                    <a:gd name="T73" fmla="*/ 232 h 664"/>
                    <a:gd name="T74" fmla="*/ 94 w 179"/>
                    <a:gd name="T75" fmla="*/ 200 h 664"/>
                    <a:gd name="T76" fmla="*/ 90 w 179"/>
                    <a:gd name="T77" fmla="*/ 167 h 664"/>
                    <a:gd name="T78" fmla="*/ 94 w 179"/>
                    <a:gd name="T79" fmla="*/ 155 h 664"/>
                    <a:gd name="T80" fmla="*/ 98 w 179"/>
                    <a:gd name="T81" fmla="*/ 118 h 664"/>
                    <a:gd name="T82" fmla="*/ 86 w 179"/>
                    <a:gd name="T83" fmla="*/ 82 h 664"/>
                    <a:gd name="T84" fmla="*/ 102 w 179"/>
                    <a:gd name="T85" fmla="*/ 118 h 664"/>
                    <a:gd name="T86" fmla="*/ 94 w 179"/>
                    <a:gd name="T87" fmla="*/ 86 h 664"/>
                    <a:gd name="T88" fmla="*/ 77 w 179"/>
                    <a:gd name="T89" fmla="*/ 49 h 664"/>
                    <a:gd name="T90" fmla="*/ 77 w 179"/>
                    <a:gd name="T91" fmla="*/ 13 h 664"/>
                    <a:gd name="T92" fmla="*/ 45 w 179"/>
                    <a:gd name="T93" fmla="*/ 5 h 664"/>
                    <a:gd name="T94" fmla="*/ 61 w 179"/>
                    <a:gd name="T95" fmla="*/ 37 h 664"/>
                    <a:gd name="T96" fmla="*/ 49 w 179"/>
                    <a:gd name="T97" fmla="*/ 74 h 664"/>
                    <a:gd name="T98" fmla="*/ 20 w 179"/>
                    <a:gd name="T99" fmla="*/ 70 h 664"/>
                    <a:gd name="T100" fmla="*/ 8 w 179"/>
                    <a:gd name="T101" fmla="*/ 94 h 664"/>
                    <a:gd name="T102" fmla="*/ 8 w 179"/>
                    <a:gd name="T103" fmla="*/ 13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664">
                      <a:moveTo>
                        <a:pt x="8" y="131"/>
                      </a:moveTo>
                      <a:lnTo>
                        <a:pt x="8" y="143"/>
                      </a:lnTo>
                      <a:lnTo>
                        <a:pt x="4" y="155"/>
                      </a:lnTo>
                      <a:lnTo>
                        <a:pt x="0" y="167"/>
                      </a:lnTo>
                      <a:lnTo>
                        <a:pt x="0" y="171"/>
                      </a:lnTo>
                      <a:lnTo>
                        <a:pt x="0" y="184"/>
                      </a:lnTo>
                      <a:lnTo>
                        <a:pt x="0" y="196"/>
                      </a:lnTo>
                      <a:lnTo>
                        <a:pt x="8" y="208"/>
                      </a:lnTo>
                      <a:lnTo>
                        <a:pt x="12" y="220"/>
                      </a:lnTo>
                      <a:lnTo>
                        <a:pt x="24" y="232"/>
                      </a:lnTo>
                      <a:lnTo>
                        <a:pt x="29" y="245"/>
                      </a:lnTo>
                      <a:lnTo>
                        <a:pt x="33" y="257"/>
                      </a:lnTo>
                      <a:lnTo>
                        <a:pt x="33" y="265"/>
                      </a:lnTo>
                      <a:lnTo>
                        <a:pt x="29" y="277"/>
                      </a:lnTo>
                      <a:lnTo>
                        <a:pt x="24" y="289"/>
                      </a:lnTo>
                      <a:lnTo>
                        <a:pt x="24" y="302"/>
                      </a:lnTo>
                      <a:lnTo>
                        <a:pt x="24" y="314"/>
                      </a:lnTo>
                      <a:lnTo>
                        <a:pt x="29" y="326"/>
                      </a:lnTo>
                      <a:lnTo>
                        <a:pt x="29" y="338"/>
                      </a:lnTo>
                      <a:lnTo>
                        <a:pt x="29" y="350"/>
                      </a:lnTo>
                      <a:lnTo>
                        <a:pt x="29" y="371"/>
                      </a:lnTo>
                      <a:lnTo>
                        <a:pt x="29" y="387"/>
                      </a:lnTo>
                      <a:lnTo>
                        <a:pt x="24" y="395"/>
                      </a:lnTo>
                      <a:lnTo>
                        <a:pt x="24" y="407"/>
                      </a:lnTo>
                      <a:lnTo>
                        <a:pt x="24" y="416"/>
                      </a:lnTo>
                      <a:lnTo>
                        <a:pt x="20" y="428"/>
                      </a:lnTo>
                      <a:lnTo>
                        <a:pt x="16" y="440"/>
                      </a:lnTo>
                      <a:lnTo>
                        <a:pt x="12" y="448"/>
                      </a:lnTo>
                      <a:lnTo>
                        <a:pt x="16" y="464"/>
                      </a:lnTo>
                      <a:lnTo>
                        <a:pt x="24" y="472"/>
                      </a:lnTo>
                      <a:lnTo>
                        <a:pt x="29" y="485"/>
                      </a:lnTo>
                      <a:lnTo>
                        <a:pt x="29" y="497"/>
                      </a:lnTo>
                      <a:lnTo>
                        <a:pt x="29" y="509"/>
                      </a:lnTo>
                      <a:lnTo>
                        <a:pt x="24" y="521"/>
                      </a:lnTo>
                      <a:lnTo>
                        <a:pt x="16" y="534"/>
                      </a:lnTo>
                      <a:lnTo>
                        <a:pt x="16" y="546"/>
                      </a:lnTo>
                      <a:lnTo>
                        <a:pt x="16" y="558"/>
                      </a:lnTo>
                      <a:lnTo>
                        <a:pt x="24" y="570"/>
                      </a:lnTo>
                      <a:lnTo>
                        <a:pt x="20" y="582"/>
                      </a:lnTo>
                      <a:lnTo>
                        <a:pt x="16" y="595"/>
                      </a:lnTo>
                      <a:lnTo>
                        <a:pt x="12" y="607"/>
                      </a:lnTo>
                      <a:lnTo>
                        <a:pt x="8" y="619"/>
                      </a:lnTo>
                      <a:lnTo>
                        <a:pt x="12" y="627"/>
                      </a:lnTo>
                      <a:lnTo>
                        <a:pt x="12" y="639"/>
                      </a:lnTo>
                      <a:lnTo>
                        <a:pt x="16" y="652"/>
                      </a:lnTo>
                      <a:lnTo>
                        <a:pt x="20" y="664"/>
                      </a:lnTo>
                      <a:lnTo>
                        <a:pt x="33" y="647"/>
                      </a:lnTo>
                      <a:lnTo>
                        <a:pt x="33" y="635"/>
                      </a:lnTo>
                      <a:lnTo>
                        <a:pt x="41" y="627"/>
                      </a:lnTo>
                      <a:lnTo>
                        <a:pt x="45" y="615"/>
                      </a:lnTo>
                      <a:lnTo>
                        <a:pt x="57" y="603"/>
                      </a:lnTo>
                      <a:lnTo>
                        <a:pt x="69" y="611"/>
                      </a:lnTo>
                      <a:lnTo>
                        <a:pt x="81" y="611"/>
                      </a:lnTo>
                      <a:lnTo>
                        <a:pt x="94" y="615"/>
                      </a:lnTo>
                      <a:lnTo>
                        <a:pt x="102" y="627"/>
                      </a:lnTo>
                      <a:lnTo>
                        <a:pt x="102" y="635"/>
                      </a:lnTo>
                      <a:lnTo>
                        <a:pt x="106" y="647"/>
                      </a:lnTo>
                      <a:lnTo>
                        <a:pt x="110" y="635"/>
                      </a:lnTo>
                      <a:lnTo>
                        <a:pt x="114" y="623"/>
                      </a:lnTo>
                      <a:lnTo>
                        <a:pt x="110" y="611"/>
                      </a:lnTo>
                      <a:lnTo>
                        <a:pt x="110" y="603"/>
                      </a:lnTo>
                      <a:lnTo>
                        <a:pt x="98" y="599"/>
                      </a:lnTo>
                      <a:lnTo>
                        <a:pt x="86" y="599"/>
                      </a:lnTo>
                      <a:lnTo>
                        <a:pt x="86" y="586"/>
                      </a:lnTo>
                      <a:lnTo>
                        <a:pt x="81" y="574"/>
                      </a:lnTo>
                      <a:lnTo>
                        <a:pt x="81" y="562"/>
                      </a:lnTo>
                      <a:lnTo>
                        <a:pt x="69" y="550"/>
                      </a:lnTo>
                      <a:lnTo>
                        <a:pt x="57" y="538"/>
                      </a:lnTo>
                      <a:lnTo>
                        <a:pt x="53" y="525"/>
                      </a:lnTo>
                      <a:lnTo>
                        <a:pt x="53" y="525"/>
                      </a:lnTo>
                      <a:lnTo>
                        <a:pt x="53" y="513"/>
                      </a:lnTo>
                      <a:lnTo>
                        <a:pt x="53" y="497"/>
                      </a:lnTo>
                      <a:lnTo>
                        <a:pt x="57" y="489"/>
                      </a:lnTo>
                      <a:lnTo>
                        <a:pt x="61" y="477"/>
                      </a:lnTo>
                      <a:lnTo>
                        <a:pt x="65" y="464"/>
                      </a:lnTo>
                      <a:lnTo>
                        <a:pt x="69" y="452"/>
                      </a:lnTo>
                      <a:lnTo>
                        <a:pt x="77" y="440"/>
                      </a:lnTo>
                      <a:lnTo>
                        <a:pt x="77" y="428"/>
                      </a:lnTo>
                      <a:lnTo>
                        <a:pt x="81" y="416"/>
                      </a:lnTo>
                      <a:lnTo>
                        <a:pt x="86" y="411"/>
                      </a:lnTo>
                      <a:lnTo>
                        <a:pt x="98" y="403"/>
                      </a:lnTo>
                      <a:lnTo>
                        <a:pt x="110" y="403"/>
                      </a:lnTo>
                      <a:lnTo>
                        <a:pt x="114" y="403"/>
                      </a:lnTo>
                      <a:lnTo>
                        <a:pt x="102" y="403"/>
                      </a:lnTo>
                      <a:lnTo>
                        <a:pt x="114" y="399"/>
                      </a:lnTo>
                      <a:lnTo>
                        <a:pt x="114" y="399"/>
                      </a:lnTo>
                      <a:lnTo>
                        <a:pt x="126" y="403"/>
                      </a:lnTo>
                      <a:lnTo>
                        <a:pt x="138" y="407"/>
                      </a:lnTo>
                      <a:lnTo>
                        <a:pt x="151" y="416"/>
                      </a:lnTo>
                      <a:lnTo>
                        <a:pt x="163" y="428"/>
                      </a:lnTo>
                      <a:lnTo>
                        <a:pt x="175" y="436"/>
                      </a:lnTo>
                      <a:lnTo>
                        <a:pt x="179" y="448"/>
                      </a:lnTo>
                      <a:lnTo>
                        <a:pt x="179" y="436"/>
                      </a:lnTo>
                      <a:lnTo>
                        <a:pt x="167" y="428"/>
                      </a:lnTo>
                      <a:lnTo>
                        <a:pt x="163" y="416"/>
                      </a:lnTo>
                      <a:lnTo>
                        <a:pt x="155" y="403"/>
                      </a:lnTo>
                      <a:lnTo>
                        <a:pt x="155" y="391"/>
                      </a:lnTo>
                      <a:lnTo>
                        <a:pt x="151" y="379"/>
                      </a:lnTo>
                      <a:lnTo>
                        <a:pt x="147" y="367"/>
                      </a:lnTo>
                      <a:lnTo>
                        <a:pt x="142" y="354"/>
                      </a:lnTo>
                      <a:lnTo>
                        <a:pt x="138" y="350"/>
                      </a:lnTo>
                      <a:lnTo>
                        <a:pt x="134" y="338"/>
                      </a:lnTo>
                      <a:lnTo>
                        <a:pt x="126" y="326"/>
                      </a:lnTo>
                      <a:lnTo>
                        <a:pt x="126" y="314"/>
                      </a:lnTo>
                      <a:lnTo>
                        <a:pt x="122" y="302"/>
                      </a:lnTo>
                      <a:lnTo>
                        <a:pt x="118" y="289"/>
                      </a:lnTo>
                      <a:lnTo>
                        <a:pt x="118" y="277"/>
                      </a:lnTo>
                      <a:lnTo>
                        <a:pt x="114" y="265"/>
                      </a:lnTo>
                      <a:lnTo>
                        <a:pt x="114" y="253"/>
                      </a:lnTo>
                      <a:lnTo>
                        <a:pt x="102" y="241"/>
                      </a:lnTo>
                      <a:lnTo>
                        <a:pt x="106" y="232"/>
                      </a:lnTo>
                      <a:lnTo>
                        <a:pt x="102" y="216"/>
                      </a:lnTo>
                      <a:lnTo>
                        <a:pt x="98" y="204"/>
                      </a:lnTo>
                      <a:lnTo>
                        <a:pt x="94" y="200"/>
                      </a:lnTo>
                      <a:lnTo>
                        <a:pt x="90" y="188"/>
                      </a:lnTo>
                      <a:lnTo>
                        <a:pt x="86" y="180"/>
                      </a:lnTo>
                      <a:lnTo>
                        <a:pt x="90" y="167"/>
                      </a:lnTo>
                      <a:lnTo>
                        <a:pt x="90" y="155"/>
                      </a:lnTo>
                      <a:lnTo>
                        <a:pt x="94" y="143"/>
                      </a:lnTo>
                      <a:lnTo>
                        <a:pt x="94" y="155"/>
                      </a:lnTo>
                      <a:lnTo>
                        <a:pt x="98" y="143"/>
                      </a:lnTo>
                      <a:lnTo>
                        <a:pt x="102" y="131"/>
                      </a:lnTo>
                      <a:lnTo>
                        <a:pt x="98" y="118"/>
                      </a:lnTo>
                      <a:lnTo>
                        <a:pt x="86" y="106"/>
                      </a:lnTo>
                      <a:lnTo>
                        <a:pt x="86" y="94"/>
                      </a:lnTo>
                      <a:lnTo>
                        <a:pt x="86" y="82"/>
                      </a:lnTo>
                      <a:lnTo>
                        <a:pt x="94" y="94"/>
                      </a:lnTo>
                      <a:lnTo>
                        <a:pt x="98" y="106"/>
                      </a:lnTo>
                      <a:lnTo>
                        <a:pt x="102" y="118"/>
                      </a:lnTo>
                      <a:lnTo>
                        <a:pt x="98" y="110"/>
                      </a:lnTo>
                      <a:lnTo>
                        <a:pt x="98" y="98"/>
                      </a:lnTo>
                      <a:lnTo>
                        <a:pt x="94" y="86"/>
                      </a:lnTo>
                      <a:lnTo>
                        <a:pt x="86" y="74"/>
                      </a:lnTo>
                      <a:lnTo>
                        <a:pt x="77" y="62"/>
                      </a:lnTo>
                      <a:lnTo>
                        <a:pt x="77" y="49"/>
                      </a:lnTo>
                      <a:lnTo>
                        <a:pt x="77" y="37"/>
                      </a:lnTo>
                      <a:lnTo>
                        <a:pt x="77" y="25"/>
                      </a:lnTo>
                      <a:lnTo>
                        <a:pt x="77" y="13"/>
                      </a:lnTo>
                      <a:lnTo>
                        <a:pt x="69" y="0"/>
                      </a:lnTo>
                      <a:lnTo>
                        <a:pt x="57" y="0"/>
                      </a:lnTo>
                      <a:lnTo>
                        <a:pt x="45" y="5"/>
                      </a:lnTo>
                      <a:lnTo>
                        <a:pt x="49" y="17"/>
                      </a:lnTo>
                      <a:lnTo>
                        <a:pt x="57" y="25"/>
                      </a:lnTo>
                      <a:lnTo>
                        <a:pt x="61" y="37"/>
                      </a:lnTo>
                      <a:lnTo>
                        <a:pt x="57" y="49"/>
                      </a:lnTo>
                      <a:lnTo>
                        <a:pt x="49" y="62"/>
                      </a:lnTo>
                      <a:lnTo>
                        <a:pt x="49" y="74"/>
                      </a:lnTo>
                      <a:lnTo>
                        <a:pt x="41" y="78"/>
                      </a:lnTo>
                      <a:lnTo>
                        <a:pt x="33" y="66"/>
                      </a:lnTo>
                      <a:lnTo>
                        <a:pt x="20" y="70"/>
                      </a:lnTo>
                      <a:lnTo>
                        <a:pt x="8" y="78"/>
                      </a:lnTo>
                      <a:lnTo>
                        <a:pt x="8" y="86"/>
                      </a:lnTo>
                      <a:lnTo>
                        <a:pt x="8" y="94"/>
                      </a:lnTo>
                      <a:lnTo>
                        <a:pt x="16" y="106"/>
                      </a:lnTo>
                      <a:lnTo>
                        <a:pt x="12" y="118"/>
                      </a:lnTo>
                      <a:lnTo>
                        <a:pt x="8" y="13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29" name="Freeform 946">
                  <a:extLst>
                    <a:ext uri="{FF2B5EF4-FFF2-40B4-BE49-F238E27FC236}">
                      <a16:creationId xmlns:a16="http://schemas.microsoft.com/office/drawing/2014/main" id="{84EC05B0-0A92-423B-9681-01F4B0C7F6D8}"/>
                    </a:ext>
                  </a:extLst>
                </p:cNvPr>
                <p:cNvSpPr>
                  <a:spLocks/>
                </p:cNvSpPr>
                <p:nvPr/>
              </p:nvSpPr>
              <p:spPr bwMode="gray">
                <a:xfrm>
                  <a:off x="19768" y="7423"/>
                  <a:ext cx="25" cy="20"/>
                </a:xfrm>
                <a:custGeom>
                  <a:avLst/>
                  <a:gdLst>
                    <a:gd name="T0" fmla="*/ 0 w 25"/>
                    <a:gd name="T1" fmla="*/ 20 h 20"/>
                    <a:gd name="T2" fmla="*/ 13 w 25"/>
                    <a:gd name="T3" fmla="*/ 20 h 20"/>
                    <a:gd name="T4" fmla="*/ 25 w 25"/>
                    <a:gd name="T5" fmla="*/ 8 h 20"/>
                    <a:gd name="T6" fmla="*/ 25 w 25"/>
                    <a:gd name="T7" fmla="*/ 0 h 20"/>
                    <a:gd name="T8" fmla="*/ 13 w 25"/>
                    <a:gd name="T9" fmla="*/ 12 h 20"/>
                    <a:gd name="T10" fmla="*/ 0 w 25"/>
                    <a:gd name="T11" fmla="*/ 20 h 20"/>
                  </a:gdLst>
                  <a:ahLst/>
                  <a:cxnLst>
                    <a:cxn ang="0">
                      <a:pos x="T0" y="T1"/>
                    </a:cxn>
                    <a:cxn ang="0">
                      <a:pos x="T2" y="T3"/>
                    </a:cxn>
                    <a:cxn ang="0">
                      <a:pos x="T4" y="T5"/>
                    </a:cxn>
                    <a:cxn ang="0">
                      <a:pos x="T6" y="T7"/>
                    </a:cxn>
                    <a:cxn ang="0">
                      <a:pos x="T8" y="T9"/>
                    </a:cxn>
                    <a:cxn ang="0">
                      <a:pos x="T10" y="T11"/>
                    </a:cxn>
                  </a:cxnLst>
                  <a:rect l="0" t="0" r="r" b="b"/>
                  <a:pathLst>
                    <a:path w="25" h="20">
                      <a:moveTo>
                        <a:pt x="0" y="20"/>
                      </a:moveTo>
                      <a:lnTo>
                        <a:pt x="13" y="20"/>
                      </a:lnTo>
                      <a:lnTo>
                        <a:pt x="25" y="8"/>
                      </a:lnTo>
                      <a:lnTo>
                        <a:pt x="25" y="0"/>
                      </a:lnTo>
                      <a:lnTo>
                        <a:pt x="13" y="12"/>
                      </a:lnTo>
                      <a:lnTo>
                        <a:pt x="0"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0" name="Freeform 947">
                  <a:extLst>
                    <a:ext uri="{FF2B5EF4-FFF2-40B4-BE49-F238E27FC236}">
                      <a16:creationId xmlns:a16="http://schemas.microsoft.com/office/drawing/2014/main" id="{8D7E1728-FBCA-4113-89E2-6139F480065D}"/>
                    </a:ext>
                  </a:extLst>
                </p:cNvPr>
                <p:cNvSpPr>
                  <a:spLocks/>
                </p:cNvSpPr>
                <p:nvPr/>
              </p:nvSpPr>
              <p:spPr bwMode="gray">
                <a:xfrm>
                  <a:off x="19630" y="7492"/>
                  <a:ext cx="65" cy="45"/>
                </a:xfrm>
                <a:custGeom>
                  <a:avLst/>
                  <a:gdLst>
                    <a:gd name="T0" fmla="*/ 53 w 65"/>
                    <a:gd name="T1" fmla="*/ 0 h 45"/>
                    <a:gd name="T2" fmla="*/ 41 w 65"/>
                    <a:gd name="T3" fmla="*/ 13 h 45"/>
                    <a:gd name="T4" fmla="*/ 29 w 65"/>
                    <a:gd name="T5" fmla="*/ 13 h 45"/>
                    <a:gd name="T6" fmla="*/ 20 w 65"/>
                    <a:gd name="T7" fmla="*/ 25 h 45"/>
                    <a:gd name="T8" fmla="*/ 8 w 65"/>
                    <a:gd name="T9" fmla="*/ 33 h 45"/>
                    <a:gd name="T10" fmla="*/ 0 w 65"/>
                    <a:gd name="T11" fmla="*/ 45 h 45"/>
                    <a:gd name="T12" fmla="*/ 12 w 65"/>
                    <a:gd name="T13" fmla="*/ 45 h 45"/>
                    <a:gd name="T14" fmla="*/ 25 w 65"/>
                    <a:gd name="T15" fmla="*/ 33 h 45"/>
                    <a:gd name="T16" fmla="*/ 29 w 65"/>
                    <a:gd name="T17" fmla="*/ 33 h 45"/>
                    <a:gd name="T18" fmla="*/ 41 w 65"/>
                    <a:gd name="T19" fmla="*/ 25 h 45"/>
                    <a:gd name="T20" fmla="*/ 53 w 65"/>
                    <a:gd name="T21" fmla="*/ 13 h 45"/>
                    <a:gd name="T22" fmla="*/ 65 w 65"/>
                    <a:gd name="T23" fmla="*/ 4 h 45"/>
                    <a:gd name="T24" fmla="*/ 53 w 65"/>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45">
                      <a:moveTo>
                        <a:pt x="53" y="0"/>
                      </a:moveTo>
                      <a:lnTo>
                        <a:pt x="41" y="13"/>
                      </a:lnTo>
                      <a:lnTo>
                        <a:pt x="29" y="13"/>
                      </a:lnTo>
                      <a:lnTo>
                        <a:pt x="20" y="25"/>
                      </a:lnTo>
                      <a:lnTo>
                        <a:pt x="8" y="33"/>
                      </a:lnTo>
                      <a:lnTo>
                        <a:pt x="0" y="45"/>
                      </a:lnTo>
                      <a:lnTo>
                        <a:pt x="12" y="45"/>
                      </a:lnTo>
                      <a:lnTo>
                        <a:pt x="25" y="33"/>
                      </a:lnTo>
                      <a:lnTo>
                        <a:pt x="29" y="33"/>
                      </a:lnTo>
                      <a:lnTo>
                        <a:pt x="41" y="25"/>
                      </a:lnTo>
                      <a:lnTo>
                        <a:pt x="53" y="13"/>
                      </a:lnTo>
                      <a:lnTo>
                        <a:pt x="65" y="4"/>
                      </a:lnTo>
                      <a:lnTo>
                        <a:pt x="5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1" name="Freeform 948">
                  <a:extLst>
                    <a:ext uri="{FF2B5EF4-FFF2-40B4-BE49-F238E27FC236}">
                      <a16:creationId xmlns:a16="http://schemas.microsoft.com/office/drawing/2014/main" id="{0A0C50DB-B2AA-4CC8-BE7F-336112A50D23}"/>
                    </a:ext>
                  </a:extLst>
                </p:cNvPr>
                <p:cNvSpPr>
                  <a:spLocks noEditPoints="1"/>
                </p:cNvSpPr>
                <p:nvPr/>
              </p:nvSpPr>
              <p:spPr bwMode="gray">
                <a:xfrm>
                  <a:off x="12261" y="4465"/>
                  <a:ext cx="9831" cy="3398"/>
                </a:xfrm>
                <a:custGeom>
                  <a:avLst/>
                  <a:gdLst>
                    <a:gd name="T0" fmla="*/ 215 w 9831"/>
                    <a:gd name="T1" fmla="*/ 2332 h 3398"/>
                    <a:gd name="T2" fmla="*/ 459 w 9831"/>
                    <a:gd name="T3" fmla="*/ 2641 h 3398"/>
                    <a:gd name="T4" fmla="*/ 748 w 9831"/>
                    <a:gd name="T5" fmla="*/ 2905 h 3398"/>
                    <a:gd name="T6" fmla="*/ 704 w 9831"/>
                    <a:gd name="T7" fmla="*/ 3186 h 3398"/>
                    <a:gd name="T8" fmla="*/ 1212 w 9831"/>
                    <a:gd name="T9" fmla="*/ 3251 h 3398"/>
                    <a:gd name="T10" fmla="*/ 1180 w 9831"/>
                    <a:gd name="T11" fmla="*/ 2869 h 3398"/>
                    <a:gd name="T12" fmla="*/ 1615 w 9831"/>
                    <a:gd name="T13" fmla="*/ 2653 h 3398"/>
                    <a:gd name="T14" fmla="*/ 1994 w 9831"/>
                    <a:gd name="T15" fmla="*/ 2568 h 3398"/>
                    <a:gd name="T16" fmla="*/ 2462 w 9831"/>
                    <a:gd name="T17" fmla="*/ 2332 h 3398"/>
                    <a:gd name="T18" fmla="*/ 2934 w 9831"/>
                    <a:gd name="T19" fmla="*/ 2397 h 3398"/>
                    <a:gd name="T20" fmla="*/ 3475 w 9831"/>
                    <a:gd name="T21" fmla="*/ 2747 h 3398"/>
                    <a:gd name="T22" fmla="*/ 4114 w 9831"/>
                    <a:gd name="T23" fmla="*/ 2747 h 3398"/>
                    <a:gd name="T24" fmla="*/ 4724 w 9831"/>
                    <a:gd name="T25" fmla="*/ 2702 h 3398"/>
                    <a:gd name="T26" fmla="*/ 5416 w 9831"/>
                    <a:gd name="T27" fmla="*/ 2763 h 3398"/>
                    <a:gd name="T28" fmla="*/ 5941 w 9831"/>
                    <a:gd name="T29" fmla="*/ 2506 h 3398"/>
                    <a:gd name="T30" fmla="*/ 6437 w 9831"/>
                    <a:gd name="T31" fmla="*/ 2869 h 3398"/>
                    <a:gd name="T32" fmla="*/ 6270 w 9831"/>
                    <a:gd name="T33" fmla="*/ 3284 h 3398"/>
                    <a:gd name="T34" fmla="*/ 6824 w 9831"/>
                    <a:gd name="T35" fmla="*/ 2747 h 3398"/>
                    <a:gd name="T36" fmla="*/ 6633 w 9831"/>
                    <a:gd name="T37" fmla="*/ 2409 h 3398"/>
                    <a:gd name="T38" fmla="*/ 7052 w 9831"/>
                    <a:gd name="T39" fmla="*/ 1949 h 3398"/>
                    <a:gd name="T40" fmla="*/ 7674 w 9831"/>
                    <a:gd name="T41" fmla="*/ 1969 h 3398"/>
                    <a:gd name="T42" fmla="*/ 8130 w 9831"/>
                    <a:gd name="T43" fmla="*/ 1762 h 3398"/>
                    <a:gd name="T44" fmla="*/ 7988 w 9831"/>
                    <a:gd name="T45" fmla="*/ 1990 h 3398"/>
                    <a:gd name="T46" fmla="*/ 7890 w 9831"/>
                    <a:gd name="T47" fmla="*/ 2592 h 3398"/>
                    <a:gd name="T48" fmla="*/ 8199 w 9831"/>
                    <a:gd name="T49" fmla="*/ 2096 h 3398"/>
                    <a:gd name="T50" fmla="*/ 8602 w 9831"/>
                    <a:gd name="T51" fmla="*/ 1872 h 3398"/>
                    <a:gd name="T52" fmla="*/ 9172 w 9831"/>
                    <a:gd name="T53" fmla="*/ 1603 h 3398"/>
                    <a:gd name="T54" fmla="*/ 9208 w 9831"/>
                    <a:gd name="T55" fmla="*/ 1388 h 3398"/>
                    <a:gd name="T56" fmla="*/ 9672 w 9831"/>
                    <a:gd name="T57" fmla="*/ 1428 h 3398"/>
                    <a:gd name="T58" fmla="*/ 9562 w 9831"/>
                    <a:gd name="T59" fmla="*/ 1217 h 3398"/>
                    <a:gd name="T60" fmla="*/ 9184 w 9831"/>
                    <a:gd name="T61" fmla="*/ 1005 h 3398"/>
                    <a:gd name="T62" fmla="*/ 8606 w 9831"/>
                    <a:gd name="T63" fmla="*/ 1042 h 3398"/>
                    <a:gd name="T64" fmla="*/ 7902 w 9831"/>
                    <a:gd name="T65" fmla="*/ 802 h 3398"/>
                    <a:gd name="T66" fmla="*/ 7353 w 9831"/>
                    <a:gd name="T67" fmla="*/ 667 h 3398"/>
                    <a:gd name="T68" fmla="*/ 7117 w 9831"/>
                    <a:gd name="T69" fmla="*/ 627 h 3398"/>
                    <a:gd name="T70" fmla="*/ 6645 w 9831"/>
                    <a:gd name="T71" fmla="*/ 777 h 3398"/>
                    <a:gd name="T72" fmla="*/ 6083 w 9831"/>
                    <a:gd name="T73" fmla="*/ 671 h 3398"/>
                    <a:gd name="T74" fmla="*/ 5924 w 9831"/>
                    <a:gd name="T75" fmla="*/ 529 h 3398"/>
                    <a:gd name="T76" fmla="*/ 5277 w 9831"/>
                    <a:gd name="T77" fmla="*/ 509 h 3398"/>
                    <a:gd name="T78" fmla="*/ 4805 w 9831"/>
                    <a:gd name="T79" fmla="*/ 558 h 3398"/>
                    <a:gd name="T80" fmla="*/ 5143 w 9831"/>
                    <a:gd name="T81" fmla="*/ 240 h 3398"/>
                    <a:gd name="T82" fmla="*/ 4732 w 9831"/>
                    <a:gd name="T83" fmla="*/ 81 h 3398"/>
                    <a:gd name="T84" fmla="*/ 4321 w 9831"/>
                    <a:gd name="T85" fmla="*/ 155 h 3398"/>
                    <a:gd name="T86" fmla="*/ 3918 w 9831"/>
                    <a:gd name="T87" fmla="*/ 252 h 3398"/>
                    <a:gd name="T88" fmla="*/ 3605 w 9831"/>
                    <a:gd name="T89" fmla="*/ 468 h 3398"/>
                    <a:gd name="T90" fmla="*/ 3161 w 9831"/>
                    <a:gd name="T91" fmla="*/ 663 h 3398"/>
                    <a:gd name="T92" fmla="*/ 2901 w 9831"/>
                    <a:gd name="T93" fmla="*/ 745 h 3398"/>
                    <a:gd name="T94" fmla="*/ 2978 w 9831"/>
                    <a:gd name="T95" fmla="*/ 1005 h 3398"/>
                    <a:gd name="T96" fmla="*/ 2807 w 9831"/>
                    <a:gd name="T97" fmla="*/ 1204 h 3398"/>
                    <a:gd name="T98" fmla="*/ 2730 w 9831"/>
                    <a:gd name="T99" fmla="*/ 989 h 3398"/>
                    <a:gd name="T100" fmla="*/ 2392 w 9831"/>
                    <a:gd name="T101" fmla="*/ 769 h 3398"/>
                    <a:gd name="T102" fmla="*/ 2258 w 9831"/>
                    <a:gd name="T103" fmla="*/ 981 h 3398"/>
                    <a:gd name="T104" fmla="*/ 1664 w 9831"/>
                    <a:gd name="T105" fmla="*/ 1082 h 3398"/>
                    <a:gd name="T106" fmla="*/ 1233 w 9831"/>
                    <a:gd name="T107" fmla="*/ 1200 h 3398"/>
                    <a:gd name="T108" fmla="*/ 1025 w 9831"/>
                    <a:gd name="T109" fmla="*/ 1265 h 3398"/>
                    <a:gd name="T110" fmla="*/ 569 w 9831"/>
                    <a:gd name="T111" fmla="*/ 1424 h 3398"/>
                    <a:gd name="T112" fmla="*/ 341 w 9831"/>
                    <a:gd name="T113" fmla="*/ 1257 h 3398"/>
                    <a:gd name="T114" fmla="*/ 740 w 9831"/>
                    <a:gd name="T115" fmla="*/ 1119 h 3398"/>
                    <a:gd name="T116" fmla="*/ 215 w 9831"/>
                    <a:gd name="T117" fmla="*/ 936 h 3398"/>
                    <a:gd name="T118" fmla="*/ 171 w 9831"/>
                    <a:gd name="T119" fmla="*/ 1457 h 3398"/>
                    <a:gd name="T120" fmla="*/ 114 w 9831"/>
                    <a:gd name="T121" fmla="*/ 1880 h 3398"/>
                    <a:gd name="T122" fmla="*/ 4781 w 9831"/>
                    <a:gd name="T123" fmla="*/ 2511 h 3398"/>
                    <a:gd name="T124" fmla="*/ 4639 w 9831"/>
                    <a:gd name="T125" fmla="*/ 2616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31" h="3398">
                      <a:moveTo>
                        <a:pt x="48" y="1953"/>
                      </a:moveTo>
                      <a:lnTo>
                        <a:pt x="36" y="1957"/>
                      </a:lnTo>
                      <a:lnTo>
                        <a:pt x="28" y="1961"/>
                      </a:lnTo>
                      <a:lnTo>
                        <a:pt x="28" y="1969"/>
                      </a:lnTo>
                      <a:lnTo>
                        <a:pt x="24" y="1973"/>
                      </a:lnTo>
                      <a:lnTo>
                        <a:pt x="20" y="1986"/>
                      </a:lnTo>
                      <a:lnTo>
                        <a:pt x="8" y="1994"/>
                      </a:lnTo>
                      <a:lnTo>
                        <a:pt x="0" y="2006"/>
                      </a:lnTo>
                      <a:lnTo>
                        <a:pt x="4" y="2018"/>
                      </a:lnTo>
                      <a:lnTo>
                        <a:pt x="8" y="2030"/>
                      </a:lnTo>
                      <a:lnTo>
                        <a:pt x="8" y="2043"/>
                      </a:lnTo>
                      <a:lnTo>
                        <a:pt x="4" y="2055"/>
                      </a:lnTo>
                      <a:lnTo>
                        <a:pt x="16" y="2067"/>
                      </a:lnTo>
                      <a:lnTo>
                        <a:pt x="16" y="2071"/>
                      </a:lnTo>
                      <a:lnTo>
                        <a:pt x="16" y="2071"/>
                      </a:lnTo>
                      <a:lnTo>
                        <a:pt x="24" y="2083"/>
                      </a:lnTo>
                      <a:lnTo>
                        <a:pt x="16" y="2087"/>
                      </a:lnTo>
                      <a:lnTo>
                        <a:pt x="12" y="2087"/>
                      </a:lnTo>
                      <a:lnTo>
                        <a:pt x="0" y="2100"/>
                      </a:lnTo>
                      <a:lnTo>
                        <a:pt x="0" y="2104"/>
                      </a:lnTo>
                      <a:lnTo>
                        <a:pt x="0" y="2112"/>
                      </a:lnTo>
                      <a:lnTo>
                        <a:pt x="4" y="2116"/>
                      </a:lnTo>
                      <a:lnTo>
                        <a:pt x="16" y="2128"/>
                      </a:lnTo>
                      <a:lnTo>
                        <a:pt x="28" y="2132"/>
                      </a:lnTo>
                      <a:lnTo>
                        <a:pt x="28" y="2144"/>
                      </a:lnTo>
                      <a:lnTo>
                        <a:pt x="24" y="2148"/>
                      </a:lnTo>
                      <a:lnTo>
                        <a:pt x="20" y="2148"/>
                      </a:lnTo>
                      <a:lnTo>
                        <a:pt x="20" y="2161"/>
                      </a:lnTo>
                      <a:lnTo>
                        <a:pt x="16" y="2173"/>
                      </a:lnTo>
                      <a:lnTo>
                        <a:pt x="20" y="2173"/>
                      </a:lnTo>
                      <a:lnTo>
                        <a:pt x="28" y="2173"/>
                      </a:lnTo>
                      <a:lnTo>
                        <a:pt x="28" y="2181"/>
                      </a:lnTo>
                      <a:lnTo>
                        <a:pt x="36" y="2193"/>
                      </a:lnTo>
                      <a:lnTo>
                        <a:pt x="36" y="2193"/>
                      </a:lnTo>
                      <a:lnTo>
                        <a:pt x="44" y="2205"/>
                      </a:lnTo>
                      <a:lnTo>
                        <a:pt x="48" y="2214"/>
                      </a:lnTo>
                      <a:lnTo>
                        <a:pt x="48" y="2214"/>
                      </a:lnTo>
                      <a:lnTo>
                        <a:pt x="48" y="2226"/>
                      </a:lnTo>
                      <a:lnTo>
                        <a:pt x="44" y="2234"/>
                      </a:lnTo>
                      <a:lnTo>
                        <a:pt x="53" y="2238"/>
                      </a:lnTo>
                      <a:lnTo>
                        <a:pt x="53" y="2242"/>
                      </a:lnTo>
                      <a:lnTo>
                        <a:pt x="57" y="2242"/>
                      </a:lnTo>
                      <a:lnTo>
                        <a:pt x="65" y="2238"/>
                      </a:lnTo>
                      <a:lnTo>
                        <a:pt x="77" y="2242"/>
                      </a:lnTo>
                      <a:lnTo>
                        <a:pt x="77" y="2246"/>
                      </a:lnTo>
                      <a:lnTo>
                        <a:pt x="81" y="2250"/>
                      </a:lnTo>
                      <a:lnTo>
                        <a:pt x="85" y="2250"/>
                      </a:lnTo>
                      <a:lnTo>
                        <a:pt x="97" y="2242"/>
                      </a:lnTo>
                      <a:lnTo>
                        <a:pt x="110" y="2246"/>
                      </a:lnTo>
                      <a:lnTo>
                        <a:pt x="118" y="2250"/>
                      </a:lnTo>
                      <a:lnTo>
                        <a:pt x="122" y="2258"/>
                      </a:lnTo>
                      <a:lnTo>
                        <a:pt x="122" y="2266"/>
                      </a:lnTo>
                      <a:lnTo>
                        <a:pt x="130" y="2270"/>
                      </a:lnTo>
                      <a:lnTo>
                        <a:pt x="142" y="2266"/>
                      </a:lnTo>
                      <a:lnTo>
                        <a:pt x="154" y="2258"/>
                      </a:lnTo>
                      <a:lnTo>
                        <a:pt x="158" y="2258"/>
                      </a:lnTo>
                      <a:lnTo>
                        <a:pt x="162" y="2258"/>
                      </a:lnTo>
                      <a:lnTo>
                        <a:pt x="175" y="2258"/>
                      </a:lnTo>
                      <a:lnTo>
                        <a:pt x="179" y="2262"/>
                      </a:lnTo>
                      <a:lnTo>
                        <a:pt x="183" y="2262"/>
                      </a:lnTo>
                      <a:lnTo>
                        <a:pt x="191" y="2266"/>
                      </a:lnTo>
                      <a:lnTo>
                        <a:pt x="199" y="2275"/>
                      </a:lnTo>
                      <a:lnTo>
                        <a:pt x="207" y="2279"/>
                      </a:lnTo>
                      <a:lnTo>
                        <a:pt x="211" y="2279"/>
                      </a:lnTo>
                      <a:lnTo>
                        <a:pt x="211" y="2291"/>
                      </a:lnTo>
                      <a:lnTo>
                        <a:pt x="211" y="2291"/>
                      </a:lnTo>
                      <a:lnTo>
                        <a:pt x="207" y="2303"/>
                      </a:lnTo>
                      <a:lnTo>
                        <a:pt x="215" y="2319"/>
                      </a:lnTo>
                      <a:lnTo>
                        <a:pt x="211" y="2327"/>
                      </a:lnTo>
                      <a:lnTo>
                        <a:pt x="215" y="2332"/>
                      </a:lnTo>
                      <a:lnTo>
                        <a:pt x="215" y="2332"/>
                      </a:lnTo>
                      <a:lnTo>
                        <a:pt x="215" y="2332"/>
                      </a:lnTo>
                      <a:lnTo>
                        <a:pt x="203" y="2344"/>
                      </a:lnTo>
                      <a:lnTo>
                        <a:pt x="215" y="2352"/>
                      </a:lnTo>
                      <a:lnTo>
                        <a:pt x="219" y="2356"/>
                      </a:lnTo>
                      <a:lnTo>
                        <a:pt x="219" y="2360"/>
                      </a:lnTo>
                      <a:lnTo>
                        <a:pt x="228" y="2364"/>
                      </a:lnTo>
                      <a:lnTo>
                        <a:pt x="228" y="2376"/>
                      </a:lnTo>
                      <a:lnTo>
                        <a:pt x="236" y="2388"/>
                      </a:lnTo>
                      <a:lnTo>
                        <a:pt x="244" y="2397"/>
                      </a:lnTo>
                      <a:lnTo>
                        <a:pt x="256" y="2405"/>
                      </a:lnTo>
                      <a:lnTo>
                        <a:pt x="268" y="2409"/>
                      </a:lnTo>
                      <a:lnTo>
                        <a:pt x="268" y="2413"/>
                      </a:lnTo>
                      <a:lnTo>
                        <a:pt x="268" y="2417"/>
                      </a:lnTo>
                      <a:lnTo>
                        <a:pt x="264" y="2429"/>
                      </a:lnTo>
                      <a:lnTo>
                        <a:pt x="276" y="2429"/>
                      </a:lnTo>
                      <a:lnTo>
                        <a:pt x="289" y="2429"/>
                      </a:lnTo>
                      <a:lnTo>
                        <a:pt x="293" y="2433"/>
                      </a:lnTo>
                      <a:lnTo>
                        <a:pt x="297" y="2433"/>
                      </a:lnTo>
                      <a:lnTo>
                        <a:pt x="301" y="2445"/>
                      </a:lnTo>
                      <a:lnTo>
                        <a:pt x="309" y="2454"/>
                      </a:lnTo>
                      <a:lnTo>
                        <a:pt x="321" y="2458"/>
                      </a:lnTo>
                      <a:lnTo>
                        <a:pt x="321" y="2462"/>
                      </a:lnTo>
                      <a:lnTo>
                        <a:pt x="313" y="2470"/>
                      </a:lnTo>
                      <a:lnTo>
                        <a:pt x="301" y="2482"/>
                      </a:lnTo>
                      <a:lnTo>
                        <a:pt x="297" y="2486"/>
                      </a:lnTo>
                      <a:lnTo>
                        <a:pt x="284" y="2490"/>
                      </a:lnTo>
                      <a:lnTo>
                        <a:pt x="272" y="2490"/>
                      </a:lnTo>
                      <a:lnTo>
                        <a:pt x="260" y="2482"/>
                      </a:lnTo>
                      <a:lnTo>
                        <a:pt x="248" y="2478"/>
                      </a:lnTo>
                      <a:lnTo>
                        <a:pt x="240" y="2486"/>
                      </a:lnTo>
                      <a:lnTo>
                        <a:pt x="240" y="2498"/>
                      </a:lnTo>
                      <a:lnTo>
                        <a:pt x="252" y="2511"/>
                      </a:lnTo>
                      <a:lnTo>
                        <a:pt x="248" y="2523"/>
                      </a:lnTo>
                      <a:lnTo>
                        <a:pt x="252" y="2535"/>
                      </a:lnTo>
                      <a:lnTo>
                        <a:pt x="252" y="2539"/>
                      </a:lnTo>
                      <a:lnTo>
                        <a:pt x="252" y="2551"/>
                      </a:lnTo>
                      <a:lnTo>
                        <a:pt x="264" y="2563"/>
                      </a:lnTo>
                      <a:lnTo>
                        <a:pt x="264" y="2568"/>
                      </a:lnTo>
                      <a:lnTo>
                        <a:pt x="276" y="2572"/>
                      </a:lnTo>
                      <a:lnTo>
                        <a:pt x="289" y="2572"/>
                      </a:lnTo>
                      <a:lnTo>
                        <a:pt x="297" y="2559"/>
                      </a:lnTo>
                      <a:lnTo>
                        <a:pt x="301" y="2559"/>
                      </a:lnTo>
                      <a:lnTo>
                        <a:pt x="301" y="2551"/>
                      </a:lnTo>
                      <a:lnTo>
                        <a:pt x="313" y="2551"/>
                      </a:lnTo>
                      <a:lnTo>
                        <a:pt x="321" y="2555"/>
                      </a:lnTo>
                      <a:lnTo>
                        <a:pt x="333" y="2555"/>
                      </a:lnTo>
                      <a:lnTo>
                        <a:pt x="354" y="2547"/>
                      </a:lnTo>
                      <a:lnTo>
                        <a:pt x="362" y="2547"/>
                      </a:lnTo>
                      <a:lnTo>
                        <a:pt x="366" y="2547"/>
                      </a:lnTo>
                      <a:lnTo>
                        <a:pt x="370" y="2551"/>
                      </a:lnTo>
                      <a:lnTo>
                        <a:pt x="370" y="2555"/>
                      </a:lnTo>
                      <a:lnTo>
                        <a:pt x="382" y="2547"/>
                      </a:lnTo>
                      <a:lnTo>
                        <a:pt x="394" y="2555"/>
                      </a:lnTo>
                      <a:lnTo>
                        <a:pt x="398" y="2559"/>
                      </a:lnTo>
                      <a:lnTo>
                        <a:pt x="403" y="2572"/>
                      </a:lnTo>
                      <a:lnTo>
                        <a:pt x="411" y="2584"/>
                      </a:lnTo>
                      <a:lnTo>
                        <a:pt x="419" y="2588"/>
                      </a:lnTo>
                      <a:lnTo>
                        <a:pt x="423" y="2592"/>
                      </a:lnTo>
                      <a:lnTo>
                        <a:pt x="411" y="2604"/>
                      </a:lnTo>
                      <a:lnTo>
                        <a:pt x="407" y="2604"/>
                      </a:lnTo>
                      <a:lnTo>
                        <a:pt x="407" y="2604"/>
                      </a:lnTo>
                      <a:lnTo>
                        <a:pt x="411" y="2612"/>
                      </a:lnTo>
                      <a:lnTo>
                        <a:pt x="415" y="2624"/>
                      </a:lnTo>
                      <a:lnTo>
                        <a:pt x="415" y="2629"/>
                      </a:lnTo>
                      <a:lnTo>
                        <a:pt x="415" y="2629"/>
                      </a:lnTo>
                      <a:lnTo>
                        <a:pt x="415" y="2637"/>
                      </a:lnTo>
                      <a:lnTo>
                        <a:pt x="411" y="2637"/>
                      </a:lnTo>
                      <a:lnTo>
                        <a:pt x="427" y="2637"/>
                      </a:lnTo>
                      <a:lnTo>
                        <a:pt x="439" y="2645"/>
                      </a:lnTo>
                      <a:lnTo>
                        <a:pt x="451" y="2641"/>
                      </a:lnTo>
                      <a:lnTo>
                        <a:pt x="459" y="2641"/>
                      </a:lnTo>
                      <a:lnTo>
                        <a:pt x="468" y="2645"/>
                      </a:lnTo>
                      <a:lnTo>
                        <a:pt x="468" y="2649"/>
                      </a:lnTo>
                      <a:lnTo>
                        <a:pt x="476" y="2661"/>
                      </a:lnTo>
                      <a:lnTo>
                        <a:pt x="480" y="2665"/>
                      </a:lnTo>
                      <a:lnTo>
                        <a:pt x="488" y="2677"/>
                      </a:lnTo>
                      <a:lnTo>
                        <a:pt x="488" y="2681"/>
                      </a:lnTo>
                      <a:lnTo>
                        <a:pt x="484" y="2690"/>
                      </a:lnTo>
                      <a:lnTo>
                        <a:pt x="492" y="2702"/>
                      </a:lnTo>
                      <a:lnTo>
                        <a:pt x="500" y="2710"/>
                      </a:lnTo>
                      <a:lnTo>
                        <a:pt x="508" y="2702"/>
                      </a:lnTo>
                      <a:lnTo>
                        <a:pt x="521" y="2702"/>
                      </a:lnTo>
                      <a:lnTo>
                        <a:pt x="533" y="2710"/>
                      </a:lnTo>
                      <a:lnTo>
                        <a:pt x="537" y="2714"/>
                      </a:lnTo>
                      <a:lnTo>
                        <a:pt x="545" y="2714"/>
                      </a:lnTo>
                      <a:lnTo>
                        <a:pt x="557" y="2722"/>
                      </a:lnTo>
                      <a:lnTo>
                        <a:pt x="569" y="2714"/>
                      </a:lnTo>
                      <a:lnTo>
                        <a:pt x="569" y="2710"/>
                      </a:lnTo>
                      <a:lnTo>
                        <a:pt x="577" y="2710"/>
                      </a:lnTo>
                      <a:lnTo>
                        <a:pt x="586" y="2710"/>
                      </a:lnTo>
                      <a:lnTo>
                        <a:pt x="598" y="2702"/>
                      </a:lnTo>
                      <a:lnTo>
                        <a:pt x="610" y="2710"/>
                      </a:lnTo>
                      <a:lnTo>
                        <a:pt x="618" y="2722"/>
                      </a:lnTo>
                      <a:lnTo>
                        <a:pt x="622" y="2730"/>
                      </a:lnTo>
                      <a:lnTo>
                        <a:pt x="634" y="2734"/>
                      </a:lnTo>
                      <a:lnTo>
                        <a:pt x="639" y="2738"/>
                      </a:lnTo>
                      <a:lnTo>
                        <a:pt x="639" y="2738"/>
                      </a:lnTo>
                      <a:lnTo>
                        <a:pt x="643" y="2742"/>
                      </a:lnTo>
                      <a:lnTo>
                        <a:pt x="651" y="2738"/>
                      </a:lnTo>
                      <a:lnTo>
                        <a:pt x="651" y="2734"/>
                      </a:lnTo>
                      <a:lnTo>
                        <a:pt x="663" y="2738"/>
                      </a:lnTo>
                      <a:lnTo>
                        <a:pt x="671" y="2738"/>
                      </a:lnTo>
                      <a:lnTo>
                        <a:pt x="683" y="2747"/>
                      </a:lnTo>
                      <a:lnTo>
                        <a:pt x="695" y="2751"/>
                      </a:lnTo>
                      <a:lnTo>
                        <a:pt x="700" y="2751"/>
                      </a:lnTo>
                      <a:lnTo>
                        <a:pt x="712" y="2747"/>
                      </a:lnTo>
                      <a:lnTo>
                        <a:pt x="724" y="2759"/>
                      </a:lnTo>
                      <a:lnTo>
                        <a:pt x="736" y="2759"/>
                      </a:lnTo>
                      <a:lnTo>
                        <a:pt x="740" y="2767"/>
                      </a:lnTo>
                      <a:lnTo>
                        <a:pt x="752" y="2771"/>
                      </a:lnTo>
                      <a:lnTo>
                        <a:pt x="761" y="2767"/>
                      </a:lnTo>
                      <a:lnTo>
                        <a:pt x="761" y="2767"/>
                      </a:lnTo>
                      <a:lnTo>
                        <a:pt x="769" y="2767"/>
                      </a:lnTo>
                      <a:lnTo>
                        <a:pt x="765" y="2779"/>
                      </a:lnTo>
                      <a:lnTo>
                        <a:pt x="769" y="2783"/>
                      </a:lnTo>
                      <a:lnTo>
                        <a:pt x="769" y="2791"/>
                      </a:lnTo>
                      <a:lnTo>
                        <a:pt x="761" y="2804"/>
                      </a:lnTo>
                      <a:lnTo>
                        <a:pt x="748" y="2812"/>
                      </a:lnTo>
                      <a:lnTo>
                        <a:pt x="748" y="2824"/>
                      </a:lnTo>
                      <a:lnTo>
                        <a:pt x="757" y="2828"/>
                      </a:lnTo>
                      <a:lnTo>
                        <a:pt x="761" y="2824"/>
                      </a:lnTo>
                      <a:lnTo>
                        <a:pt x="765" y="2824"/>
                      </a:lnTo>
                      <a:lnTo>
                        <a:pt x="765" y="2828"/>
                      </a:lnTo>
                      <a:lnTo>
                        <a:pt x="761" y="2832"/>
                      </a:lnTo>
                      <a:lnTo>
                        <a:pt x="748" y="2828"/>
                      </a:lnTo>
                      <a:lnTo>
                        <a:pt x="740" y="2840"/>
                      </a:lnTo>
                      <a:lnTo>
                        <a:pt x="740" y="2844"/>
                      </a:lnTo>
                      <a:lnTo>
                        <a:pt x="740" y="2848"/>
                      </a:lnTo>
                      <a:lnTo>
                        <a:pt x="752" y="2852"/>
                      </a:lnTo>
                      <a:lnTo>
                        <a:pt x="757" y="2865"/>
                      </a:lnTo>
                      <a:lnTo>
                        <a:pt x="752" y="2869"/>
                      </a:lnTo>
                      <a:lnTo>
                        <a:pt x="752" y="2869"/>
                      </a:lnTo>
                      <a:lnTo>
                        <a:pt x="757" y="2869"/>
                      </a:lnTo>
                      <a:lnTo>
                        <a:pt x="757" y="2869"/>
                      </a:lnTo>
                      <a:lnTo>
                        <a:pt x="757" y="2869"/>
                      </a:lnTo>
                      <a:lnTo>
                        <a:pt x="761" y="2869"/>
                      </a:lnTo>
                      <a:lnTo>
                        <a:pt x="761" y="2873"/>
                      </a:lnTo>
                      <a:lnTo>
                        <a:pt x="761" y="2877"/>
                      </a:lnTo>
                      <a:lnTo>
                        <a:pt x="752" y="2885"/>
                      </a:lnTo>
                      <a:lnTo>
                        <a:pt x="752" y="2889"/>
                      </a:lnTo>
                      <a:lnTo>
                        <a:pt x="748" y="2893"/>
                      </a:lnTo>
                      <a:lnTo>
                        <a:pt x="748" y="2905"/>
                      </a:lnTo>
                      <a:lnTo>
                        <a:pt x="708" y="2905"/>
                      </a:lnTo>
                      <a:lnTo>
                        <a:pt x="704" y="2905"/>
                      </a:lnTo>
                      <a:lnTo>
                        <a:pt x="691" y="2905"/>
                      </a:lnTo>
                      <a:lnTo>
                        <a:pt x="687" y="2913"/>
                      </a:lnTo>
                      <a:lnTo>
                        <a:pt x="679" y="2917"/>
                      </a:lnTo>
                      <a:lnTo>
                        <a:pt x="679" y="2917"/>
                      </a:lnTo>
                      <a:lnTo>
                        <a:pt x="667" y="2922"/>
                      </a:lnTo>
                      <a:lnTo>
                        <a:pt x="655" y="2934"/>
                      </a:lnTo>
                      <a:lnTo>
                        <a:pt x="651" y="2946"/>
                      </a:lnTo>
                      <a:lnTo>
                        <a:pt x="655" y="2958"/>
                      </a:lnTo>
                      <a:lnTo>
                        <a:pt x="655" y="2962"/>
                      </a:lnTo>
                      <a:lnTo>
                        <a:pt x="655" y="2962"/>
                      </a:lnTo>
                      <a:lnTo>
                        <a:pt x="659" y="2958"/>
                      </a:lnTo>
                      <a:lnTo>
                        <a:pt x="671" y="2954"/>
                      </a:lnTo>
                      <a:lnTo>
                        <a:pt x="671" y="2954"/>
                      </a:lnTo>
                      <a:lnTo>
                        <a:pt x="683" y="2950"/>
                      </a:lnTo>
                      <a:lnTo>
                        <a:pt x="671" y="2954"/>
                      </a:lnTo>
                      <a:lnTo>
                        <a:pt x="679" y="2958"/>
                      </a:lnTo>
                      <a:lnTo>
                        <a:pt x="691" y="2954"/>
                      </a:lnTo>
                      <a:lnTo>
                        <a:pt x="704" y="2946"/>
                      </a:lnTo>
                      <a:lnTo>
                        <a:pt x="716" y="2950"/>
                      </a:lnTo>
                      <a:lnTo>
                        <a:pt x="716" y="2954"/>
                      </a:lnTo>
                      <a:lnTo>
                        <a:pt x="716" y="2958"/>
                      </a:lnTo>
                      <a:lnTo>
                        <a:pt x="724" y="2962"/>
                      </a:lnTo>
                      <a:lnTo>
                        <a:pt x="724" y="2962"/>
                      </a:lnTo>
                      <a:lnTo>
                        <a:pt x="716" y="2970"/>
                      </a:lnTo>
                      <a:lnTo>
                        <a:pt x="704" y="2966"/>
                      </a:lnTo>
                      <a:lnTo>
                        <a:pt x="691" y="2974"/>
                      </a:lnTo>
                      <a:lnTo>
                        <a:pt x="679" y="2978"/>
                      </a:lnTo>
                      <a:lnTo>
                        <a:pt x="667" y="2978"/>
                      </a:lnTo>
                      <a:lnTo>
                        <a:pt x="663" y="2991"/>
                      </a:lnTo>
                      <a:lnTo>
                        <a:pt x="675" y="2995"/>
                      </a:lnTo>
                      <a:lnTo>
                        <a:pt x="663" y="2995"/>
                      </a:lnTo>
                      <a:lnTo>
                        <a:pt x="651" y="2995"/>
                      </a:lnTo>
                      <a:lnTo>
                        <a:pt x="639" y="2999"/>
                      </a:lnTo>
                      <a:lnTo>
                        <a:pt x="626" y="3003"/>
                      </a:lnTo>
                      <a:lnTo>
                        <a:pt x="639" y="3015"/>
                      </a:lnTo>
                      <a:lnTo>
                        <a:pt x="651" y="3019"/>
                      </a:lnTo>
                      <a:lnTo>
                        <a:pt x="663" y="3031"/>
                      </a:lnTo>
                      <a:lnTo>
                        <a:pt x="671" y="3044"/>
                      </a:lnTo>
                      <a:lnTo>
                        <a:pt x="663" y="3040"/>
                      </a:lnTo>
                      <a:lnTo>
                        <a:pt x="651" y="3040"/>
                      </a:lnTo>
                      <a:lnTo>
                        <a:pt x="643" y="3052"/>
                      </a:lnTo>
                      <a:lnTo>
                        <a:pt x="643" y="3040"/>
                      </a:lnTo>
                      <a:lnTo>
                        <a:pt x="634" y="3052"/>
                      </a:lnTo>
                      <a:lnTo>
                        <a:pt x="626" y="3064"/>
                      </a:lnTo>
                      <a:lnTo>
                        <a:pt x="614" y="3072"/>
                      </a:lnTo>
                      <a:lnTo>
                        <a:pt x="622" y="3084"/>
                      </a:lnTo>
                      <a:lnTo>
                        <a:pt x="614" y="3092"/>
                      </a:lnTo>
                      <a:lnTo>
                        <a:pt x="602" y="3096"/>
                      </a:lnTo>
                      <a:lnTo>
                        <a:pt x="602" y="3096"/>
                      </a:lnTo>
                      <a:lnTo>
                        <a:pt x="586" y="3096"/>
                      </a:lnTo>
                      <a:lnTo>
                        <a:pt x="582" y="3092"/>
                      </a:lnTo>
                      <a:lnTo>
                        <a:pt x="569" y="3088"/>
                      </a:lnTo>
                      <a:lnTo>
                        <a:pt x="561" y="3092"/>
                      </a:lnTo>
                      <a:lnTo>
                        <a:pt x="561" y="3092"/>
                      </a:lnTo>
                      <a:lnTo>
                        <a:pt x="573" y="3101"/>
                      </a:lnTo>
                      <a:lnTo>
                        <a:pt x="561" y="3105"/>
                      </a:lnTo>
                      <a:lnTo>
                        <a:pt x="565" y="3113"/>
                      </a:lnTo>
                      <a:lnTo>
                        <a:pt x="577" y="3117"/>
                      </a:lnTo>
                      <a:lnTo>
                        <a:pt x="586" y="3121"/>
                      </a:lnTo>
                      <a:lnTo>
                        <a:pt x="590" y="3121"/>
                      </a:lnTo>
                      <a:lnTo>
                        <a:pt x="598" y="3133"/>
                      </a:lnTo>
                      <a:lnTo>
                        <a:pt x="610" y="3145"/>
                      </a:lnTo>
                      <a:lnTo>
                        <a:pt x="622" y="3145"/>
                      </a:lnTo>
                      <a:lnTo>
                        <a:pt x="630" y="3141"/>
                      </a:lnTo>
                      <a:lnTo>
                        <a:pt x="643" y="3153"/>
                      </a:lnTo>
                      <a:lnTo>
                        <a:pt x="655" y="3166"/>
                      </a:lnTo>
                      <a:lnTo>
                        <a:pt x="679" y="3170"/>
                      </a:lnTo>
                      <a:lnTo>
                        <a:pt x="691" y="3178"/>
                      </a:lnTo>
                      <a:lnTo>
                        <a:pt x="704" y="3186"/>
                      </a:lnTo>
                      <a:lnTo>
                        <a:pt x="716" y="3198"/>
                      </a:lnTo>
                      <a:lnTo>
                        <a:pt x="724" y="3206"/>
                      </a:lnTo>
                      <a:lnTo>
                        <a:pt x="736" y="3219"/>
                      </a:lnTo>
                      <a:lnTo>
                        <a:pt x="748" y="3231"/>
                      </a:lnTo>
                      <a:lnTo>
                        <a:pt x="761" y="3239"/>
                      </a:lnTo>
                      <a:lnTo>
                        <a:pt x="761" y="3235"/>
                      </a:lnTo>
                      <a:lnTo>
                        <a:pt x="769" y="3227"/>
                      </a:lnTo>
                      <a:lnTo>
                        <a:pt x="777" y="3227"/>
                      </a:lnTo>
                      <a:lnTo>
                        <a:pt x="789" y="3231"/>
                      </a:lnTo>
                      <a:lnTo>
                        <a:pt x="801" y="3227"/>
                      </a:lnTo>
                      <a:lnTo>
                        <a:pt x="813" y="3235"/>
                      </a:lnTo>
                      <a:lnTo>
                        <a:pt x="826" y="3239"/>
                      </a:lnTo>
                      <a:lnTo>
                        <a:pt x="850" y="3247"/>
                      </a:lnTo>
                      <a:lnTo>
                        <a:pt x="862" y="3251"/>
                      </a:lnTo>
                      <a:lnTo>
                        <a:pt x="875" y="3251"/>
                      </a:lnTo>
                      <a:lnTo>
                        <a:pt x="887" y="3255"/>
                      </a:lnTo>
                      <a:lnTo>
                        <a:pt x="887" y="3255"/>
                      </a:lnTo>
                      <a:lnTo>
                        <a:pt x="899" y="3251"/>
                      </a:lnTo>
                      <a:lnTo>
                        <a:pt x="903" y="3251"/>
                      </a:lnTo>
                      <a:lnTo>
                        <a:pt x="915" y="3255"/>
                      </a:lnTo>
                      <a:lnTo>
                        <a:pt x="927" y="3255"/>
                      </a:lnTo>
                      <a:lnTo>
                        <a:pt x="940" y="3259"/>
                      </a:lnTo>
                      <a:lnTo>
                        <a:pt x="952" y="3271"/>
                      </a:lnTo>
                      <a:lnTo>
                        <a:pt x="964" y="3275"/>
                      </a:lnTo>
                      <a:lnTo>
                        <a:pt x="964" y="3275"/>
                      </a:lnTo>
                      <a:lnTo>
                        <a:pt x="976" y="3280"/>
                      </a:lnTo>
                      <a:lnTo>
                        <a:pt x="988" y="3284"/>
                      </a:lnTo>
                      <a:lnTo>
                        <a:pt x="993" y="3288"/>
                      </a:lnTo>
                      <a:lnTo>
                        <a:pt x="984" y="3292"/>
                      </a:lnTo>
                      <a:lnTo>
                        <a:pt x="997" y="3300"/>
                      </a:lnTo>
                      <a:lnTo>
                        <a:pt x="1009" y="3296"/>
                      </a:lnTo>
                      <a:lnTo>
                        <a:pt x="1013" y="3296"/>
                      </a:lnTo>
                      <a:lnTo>
                        <a:pt x="1017" y="3292"/>
                      </a:lnTo>
                      <a:lnTo>
                        <a:pt x="1029" y="3288"/>
                      </a:lnTo>
                      <a:lnTo>
                        <a:pt x="1041" y="3288"/>
                      </a:lnTo>
                      <a:lnTo>
                        <a:pt x="1054" y="3288"/>
                      </a:lnTo>
                      <a:lnTo>
                        <a:pt x="1062" y="3288"/>
                      </a:lnTo>
                      <a:lnTo>
                        <a:pt x="1070" y="3292"/>
                      </a:lnTo>
                      <a:lnTo>
                        <a:pt x="1074" y="3292"/>
                      </a:lnTo>
                      <a:lnTo>
                        <a:pt x="1086" y="3300"/>
                      </a:lnTo>
                      <a:lnTo>
                        <a:pt x="1094" y="3300"/>
                      </a:lnTo>
                      <a:lnTo>
                        <a:pt x="1106" y="3304"/>
                      </a:lnTo>
                      <a:lnTo>
                        <a:pt x="1106" y="3316"/>
                      </a:lnTo>
                      <a:lnTo>
                        <a:pt x="1102" y="3324"/>
                      </a:lnTo>
                      <a:lnTo>
                        <a:pt x="1115" y="3332"/>
                      </a:lnTo>
                      <a:lnTo>
                        <a:pt x="1127" y="3341"/>
                      </a:lnTo>
                      <a:lnTo>
                        <a:pt x="1139" y="3341"/>
                      </a:lnTo>
                      <a:lnTo>
                        <a:pt x="1151" y="3349"/>
                      </a:lnTo>
                      <a:lnTo>
                        <a:pt x="1163" y="3353"/>
                      </a:lnTo>
                      <a:lnTo>
                        <a:pt x="1176" y="3361"/>
                      </a:lnTo>
                      <a:lnTo>
                        <a:pt x="1184" y="3369"/>
                      </a:lnTo>
                      <a:lnTo>
                        <a:pt x="1196" y="3377"/>
                      </a:lnTo>
                      <a:lnTo>
                        <a:pt x="1204" y="3393"/>
                      </a:lnTo>
                      <a:lnTo>
                        <a:pt x="1216" y="3393"/>
                      </a:lnTo>
                      <a:lnTo>
                        <a:pt x="1229" y="3398"/>
                      </a:lnTo>
                      <a:lnTo>
                        <a:pt x="1241" y="3393"/>
                      </a:lnTo>
                      <a:lnTo>
                        <a:pt x="1245" y="3385"/>
                      </a:lnTo>
                      <a:lnTo>
                        <a:pt x="1257" y="3377"/>
                      </a:lnTo>
                      <a:lnTo>
                        <a:pt x="1269" y="3369"/>
                      </a:lnTo>
                      <a:lnTo>
                        <a:pt x="1277" y="3357"/>
                      </a:lnTo>
                      <a:lnTo>
                        <a:pt x="1277" y="3353"/>
                      </a:lnTo>
                      <a:lnTo>
                        <a:pt x="1277" y="3353"/>
                      </a:lnTo>
                      <a:lnTo>
                        <a:pt x="1265" y="3345"/>
                      </a:lnTo>
                      <a:lnTo>
                        <a:pt x="1261" y="3332"/>
                      </a:lnTo>
                      <a:lnTo>
                        <a:pt x="1253" y="3320"/>
                      </a:lnTo>
                      <a:lnTo>
                        <a:pt x="1245" y="3308"/>
                      </a:lnTo>
                      <a:lnTo>
                        <a:pt x="1237" y="3300"/>
                      </a:lnTo>
                      <a:lnTo>
                        <a:pt x="1224" y="3288"/>
                      </a:lnTo>
                      <a:lnTo>
                        <a:pt x="1220" y="3275"/>
                      </a:lnTo>
                      <a:lnTo>
                        <a:pt x="1212" y="3263"/>
                      </a:lnTo>
                      <a:lnTo>
                        <a:pt x="1212" y="3251"/>
                      </a:lnTo>
                      <a:lnTo>
                        <a:pt x="1212" y="3239"/>
                      </a:lnTo>
                      <a:lnTo>
                        <a:pt x="1216" y="3227"/>
                      </a:lnTo>
                      <a:lnTo>
                        <a:pt x="1216" y="3214"/>
                      </a:lnTo>
                      <a:lnTo>
                        <a:pt x="1224" y="3202"/>
                      </a:lnTo>
                      <a:lnTo>
                        <a:pt x="1212" y="3214"/>
                      </a:lnTo>
                      <a:lnTo>
                        <a:pt x="1212" y="3227"/>
                      </a:lnTo>
                      <a:lnTo>
                        <a:pt x="1208" y="3223"/>
                      </a:lnTo>
                      <a:lnTo>
                        <a:pt x="1212" y="3210"/>
                      </a:lnTo>
                      <a:lnTo>
                        <a:pt x="1208" y="3198"/>
                      </a:lnTo>
                      <a:lnTo>
                        <a:pt x="1200" y="3186"/>
                      </a:lnTo>
                      <a:lnTo>
                        <a:pt x="1188" y="3178"/>
                      </a:lnTo>
                      <a:lnTo>
                        <a:pt x="1176" y="3166"/>
                      </a:lnTo>
                      <a:lnTo>
                        <a:pt x="1163" y="3162"/>
                      </a:lnTo>
                      <a:lnTo>
                        <a:pt x="1168" y="3145"/>
                      </a:lnTo>
                      <a:lnTo>
                        <a:pt x="1176" y="3137"/>
                      </a:lnTo>
                      <a:lnTo>
                        <a:pt x="1184" y="3125"/>
                      </a:lnTo>
                      <a:lnTo>
                        <a:pt x="1196" y="3121"/>
                      </a:lnTo>
                      <a:lnTo>
                        <a:pt x="1196" y="3121"/>
                      </a:lnTo>
                      <a:lnTo>
                        <a:pt x="1200" y="3109"/>
                      </a:lnTo>
                      <a:lnTo>
                        <a:pt x="1208" y="3096"/>
                      </a:lnTo>
                      <a:lnTo>
                        <a:pt x="1212" y="3084"/>
                      </a:lnTo>
                      <a:lnTo>
                        <a:pt x="1212" y="3076"/>
                      </a:lnTo>
                      <a:lnTo>
                        <a:pt x="1204" y="3064"/>
                      </a:lnTo>
                      <a:lnTo>
                        <a:pt x="1216" y="3072"/>
                      </a:lnTo>
                      <a:lnTo>
                        <a:pt x="1216" y="3064"/>
                      </a:lnTo>
                      <a:lnTo>
                        <a:pt x="1229" y="3068"/>
                      </a:lnTo>
                      <a:lnTo>
                        <a:pt x="1241" y="3068"/>
                      </a:lnTo>
                      <a:lnTo>
                        <a:pt x="1249" y="3064"/>
                      </a:lnTo>
                      <a:lnTo>
                        <a:pt x="1261" y="3064"/>
                      </a:lnTo>
                      <a:lnTo>
                        <a:pt x="1265" y="3056"/>
                      </a:lnTo>
                      <a:lnTo>
                        <a:pt x="1277" y="3048"/>
                      </a:lnTo>
                      <a:lnTo>
                        <a:pt x="1277" y="3048"/>
                      </a:lnTo>
                      <a:lnTo>
                        <a:pt x="1286" y="3060"/>
                      </a:lnTo>
                      <a:lnTo>
                        <a:pt x="1290" y="3048"/>
                      </a:lnTo>
                      <a:lnTo>
                        <a:pt x="1281" y="3040"/>
                      </a:lnTo>
                      <a:lnTo>
                        <a:pt x="1294" y="3040"/>
                      </a:lnTo>
                      <a:lnTo>
                        <a:pt x="1298" y="3035"/>
                      </a:lnTo>
                      <a:lnTo>
                        <a:pt x="1306" y="3031"/>
                      </a:lnTo>
                      <a:lnTo>
                        <a:pt x="1310" y="3019"/>
                      </a:lnTo>
                      <a:lnTo>
                        <a:pt x="1318" y="3019"/>
                      </a:lnTo>
                      <a:lnTo>
                        <a:pt x="1310" y="3015"/>
                      </a:lnTo>
                      <a:lnTo>
                        <a:pt x="1298" y="3007"/>
                      </a:lnTo>
                      <a:lnTo>
                        <a:pt x="1294" y="3007"/>
                      </a:lnTo>
                      <a:lnTo>
                        <a:pt x="1290" y="3003"/>
                      </a:lnTo>
                      <a:lnTo>
                        <a:pt x="1277" y="2999"/>
                      </a:lnTo>
                      <a:lnTo>
                        <a:pt x="1273" y="2995"/>
                      </a:lnTo>
                      <a:lnTo>
                        <a:pt x="1273" y="2991"/>
                      </a:lnTo>
                      <a:lnTo>
                        <a:pt x="1281" y="2987"/>
                      </a:lnTo>
                      <a:lnTo>
                        <a:pt x="1294" y="2991"/>
                      </a:lnTo>
                      <a:lnTo>
                        <a:pt x="1302" y="2983"/>
                      </a:lnTo>
                      <a:lnTo>
                        <a:pt x="1294" y="2970"/>
                      </a:lnTo>
                      <a:lnTo>
                        <a:pt x="1286" y="2958"/>
                      </a:lnTo>
                      <a:lnTo>
                        <a:pt x="1281" y="2946"/>
                      </a:lnTo>
                      <a:lnTo>
                        <a:pt x="1269" y="2934"/>
                      </a:lnTo>
                      <a:lnTo>
                        <a:pt x="1261" y="2922"/>
                      </a:lnTo>
                      <a:lnTo>
                        <a:pt x="1249" y="2909"/>
                      </a:lnTo>
                      <a:lnTo>
                        <a:pt x="1237" y="2909"/>
                      </a:lnTo>
                      <a:lnTo>
                        <a:pt x="1224" y="2909"/>
                      </a:lnTo>
                      <a:lnTo>
                        <a:pt x="1212" y="2905"/>
                      </a:lnTo>
                      <a:lnTo>
                        <a:pt x="1208" y="2905"/>
                      </a:lnTo>
                      <a:lnTo>
                        <a:pt x="1208" y="2905"/>
                      </a:lnTo>
                      <a:lnTo>
                        <a:pt x="1208" y="2905"/>
                      </a:lnTo>
                      <a:lnTo>
                        <a:pt x="1204" y="2913"/>
                      </a:lnTo>
                      <a:lnTo>
                        <a:pt x="1200" y="2913"/>
                      </a:lnTo>
                      <a:lnTo>
                        <a:pt x="1196" y="2913"/>
                      </a:lnTo>
                      <a:lnTo>
                        <a:pt x="1192" y="2905"/>
                      </a:lnTo>
                      <a:lnTo>
                        <a:pt x="1192" y="2901"/>
                      </a:lnTo>
                      <a:lnTo>
                        <a:pt x="1192" y="2897"/>
                      </a:lnTo>
                      <a:lnTo>
                        <a:pt x="1192" y="2885"/>
                      </a:lnTo>
                      <a:lnTo>
                        <a:pt x="1192" y="2873"/>
                      </a:lnTo>
                      <a:lnTo>
                        <a:pt x="1180" y="2869"/>
                      </a:lnTo>
                      <a:lnTo>
                        <a:pt x="1168" y="2865"/>
                      </a:lnTo>
                      <a:lnTo>
                        <a:pt x="1155" y="2852"/>
                      </a:lnTo>
                      <a:lnTo>
                        <a:pt x="1159" y="2840"/>
                      </a:lnTo>
                      <a:lnTo>
                        <a:pt x="1163" y="2836"/>
                      </a:lnTo>
                      <a:lnTo>
                        <a:pt x="1163" y="2832"/>
                      </a:lnTo>
                      <a:lnTo>
                        <a:pt x="1172" y="2820"/>
                      </a:lnTo>
                      <a:lnTo>
                        <a:pt x="1184" y="2812"/>
                      </a:lnTo>
                      <a:lnTo>
                        <a:pt x="1188" y="2799"/>
                      </a:lnTo>
                      <a:lnTo>
                        <a:pt x="1172" y="2791"/>
                      </a:lnTo>
                      <a:lnTo>
                        <a:pt x="1172" y="2783"/>
                      </a:lnTo>
                      <a:lnTo>
                        <a:pt x="1172" y="2783"/>
                      </a:lnTo>
                      <a:lnTo>
                        <a:pt x="1176" y="2771"/>
                      </a:lnTo>
                      <a:lnTo>
                        <a:pt x="1176" y="2767"/>
                      </a:lnTo>
                      <a:lnTo>
                        <a:pt x="1176" y="2755"/>
                      </a:lnTo>
                      <a:lnTo>
                        <a:pt x="1188" y="2742"/>
                      </a:lnTo>
                      <a:lnTo>
                        <a:pt x="1200" y="2738"/>
                      </a:lnTo>
                      <a:lnTo>
                        <a:pt x="1204" y="2730"/>
                      </a:lnTo>
                      <a:lnTo>
                        <a:pt x="1204" y="2718"/>
                      </a:lnTo>
                      <a:lnTo>
                        <a:pt x="1208" y="2706"/>
                      </a:lnTo>
                      <a:lnTo>
                        <a:pt x="1220" y="2702"/>
                      </a:lnTo>
                      <a:lnTo>
                        <a:pt x="1233" y="2714"/>
                      </a:lnTo>
                      <a:lnTo>
                        <a:pt x="1245" y="2722"/>
                      </a:lnTo>
                      <a:lnTo>
                        <a:pt x="1253" y="2738"/>
                      </a:lnTo>
                      <a:lnTo>
                        <a:pt x="1257" y="2742"/>
                      </a:lnTo>
                      <a:lnTo>
                        <a:pt x="1269" y="2751"/>
                      </a:lnTo>
                      <a:lnTo>
                        <a:pt x="1281" y="2747"/>
                      </a:lnTo>
                      <a:lnTo>
                        <a:pt x="1286" y="2747"/>
                      </a:lnTo>
                      <a:lnTo>
                        <a:pt x="1298" y="2738"/>
                      </a:lnTo>
                      <a:lnTo>
                        <a:pt x="1298" y="2738"/>
                      </a:lnTo>
                      <a:lnTo>
                        <a:pt x="1298" y="2734"/>
                      </a:lnTo>
                      <a:lnTo>
                        <a:pt x="1294" y="2726"/>
                      </a:lnTo>
                      <a:lnTo>
                        <a:pt x="1290" y="2714"/>
                      </a:lnTo>
                      <a:lnTo>
                        <a:pt x="1286" y="2702"/>
                      </a:lnTo>
                      <a:lnTo>
                        <a:pt x="1286" y="2690"/>
                      </a:lnTo>
                      <a:lnTo>
                        <a:pt x="1302" y="2686"/>
                      </a:lnTo>
                      <a:lnTo>
                        <a:pt x="1310" y="2677"/>
                      </a:lnTo>
                      <a:lnTo>
                        <a:pt x="1322" y="2673"/>
                      </a:lnTo>
                      <a:lnTo>
                        <a:pt x="1326" y="2661"/>
                      </a:lnTo>
                      <a:lnTo>
                        <a:pt x="1334" y="2649"/>
                      </a:lnTo>
                      <a:lnTo>
                        <a:pt x="1347" y="2649"/>
                      </a:lnTo>
                      <a:lnTo>
                        <a:pt x="1359" y="2641"/>
                      </a:lnTo>
                      <a:lnTo>
                        <a:pt x="1363" y="2637"/>
                      </a:lnTo>
                      <a:lnTo>
                        <a:pt x="1375" y="2637"/>
                      </a:lnTo>
                      <a:lnTo>
                        <a:pt x="1387" y="2624"/>
                      </a:lnTo>
                      <a:lnTo>
                        <a:pt x="1395" y="2612"/>
                      </a:lnTo>
                      <a:lnTo>
                        <a:pt x="1408" y="2612"/>
                      </a:lnTo>
                      <a:lnTo>
                        <a:pt x="1412" y="2600"/>
                      </a:lnTo>
                      <a:lnTo>
                        <a:pt x="1412" y="2596"/>
                      </a:lnTo>
                      <a:lnTo>
                        <a:pt x="1424" y="2604"/>
                      </a:lnTo>
                      <a:lnTo>
                        <a:pt x="1424" y="2604"/>
                      </a:lnTo>
                      <a:lnTo>
                        <a:pt x="1436" y="2604"/>
                      </a:lnTo>
                      <a:lnTo>
                        <a:pt x="1440" y="2616"/>
                      </a:lnTo>
                      <a:lnTo>
                        <a:pt x="1452" y="2620"/>
                      </a:lnTo>
                      <a:lnTo>
                        <a:pt x="1456" y="2616"/>
                      </a:lnTo>
                      <a:lnTo>
                        <a:pt x="1469" y="2620"/>
                      </a:lnTo>
                      <a:lnTo>
                        <a:pt x="1473" y="2608"/>
                      </a:lnTo>
                      <a:lnTo>
                        <a:pt x="1485" y="2604"/>
                      </a:lnTo>
                      <a:lnTo>
                        <a:pt x="1497" y="2600"/>
                      </a:lnTo>
                      <a:lnTo>
                        <a:pt x="1509" y="2604"/>
                      </a:lnTo>
                      <a:lnTo>
                        <a:pt x="1513" y="2616"/>
                      </a:lnTo>
                      <a:lnTo>
                        <a:pt x="1517" y="2616"/>
                      </a:lnTo>
                      <a:lnTo>
                        <a:pt x="1522" y="2620"/>
                      </a:lnTo>
                      <a:lnTo>
                        <a:pt x="1534" y="2616"/>
                      </a:lnTo>
                      <a:lnTo>
                        <a:pt x="1542" y="2620"/>
                      </a:lnTo>
                      <a:lnTo>
                        <a:pt x="1554" y="2616"/>
                      </a:lnTo>
                      <a:lnTo>
                        <a:pt x="1566" y="2616"/>
                      </a:lnTo>
                      <a:lnTo>
                        <a:pt x="1566" y="2616"/>
                      </a:lnTo>
                      <a:lnTo>
                        <a:pt x="1579" y="2624"/>
                      </a:lnTo>
                      <a:lnTo>
                        <a:pt x="1583" y="2637"/>
                      </a:lnTo>
                      <a:lnTo>
                        <a:pt x="1607" y="2645"/>
                      </a:lnTo>
                      <a:lnTo>
                        <a:pt x="1615" y="2653"/>
                      </a:lnTo>
                      <a:lnTo>
                        <a:pt x="1623" y="2661"/>
                      </a:lnTo>
                      <a:lnTo>
                        <a:pt x="1635" y="2669"/>
                      </a:lnTo>
                      <a:lnTo>
                        <a:pt x="1631" y="2681"/>
                      </a:lnTo>
                      <a:lnTo>
                        <a:pt x="1631" y="2694"/>
                      </a:lnTo>
                      <a:lnTo>
                        <a:pt x="1635" y="2694"/>
                      </a:lnTo>
                      <a:lnTo>
                        <a:pt x="1648" y="2681"/>
                      </a:lnTo>
                      <a:lnTo>
                        <a:pt x="1644" y="2669"/>
                      </a:lnTo>
                      <a:lnTo>
                        <a:pt x="1640" y="2661"/>
                      </a:lnTo>
                      <a:lnTo>
                        <a:pt x="1652" y="2657"/>
                      </a:lnTo>
                      <a:lnTo>
                        <a:pt x="1664" y="2665"/>
                      </a:lnTo>
                      <a:lnTo>
                        <a:pt x="1664" y="2665"/>
                      </a:lnTo>
                      <a:lnTo>
                        <a:pt x="1676" y="2677"/>
                      </a:lnTo>
                      <a:lnTo>
                        <a:pt x="1688" y="2686"/>
                      </a:lnTo>
                      <a:lnTo>
                        <a:pt x="1701" y="2690"/>
                      </a:lnTo>
                      <a:lnTo>
                        <a:pt x="1713" y="2690"/>
                      </a:lnTo>
                      <a:lnTo>
                        <a:pt x="1725" y="2686"/>
                      </a:lnTo>
                      <a:lnTo>
                        <a:pt x="1733" y="2673"/>
                      </a:lnTo>
                      <a:lnTo>
                        <a:pt x="1733" y="2669"/>
                      </a:lnTo>
                      <a:lnTo>
                        <a:pt x="1745" y="2665"/>
                      </a:lnTo>
                      <a:lnTo>
                        <a:pt x="1753" y="2653"/>
                      </a:lnTo>
                      <a:lnTo>
                        <a:pt x="1766" y="2657"/>
                      </a:lnTo>
                      <a:lnTo>
                        <a:pt x="1778" y="2653"/>
                      </a:lnTo>
                      <a:lnTo>
                        <a:pt x="1790" y="2653"/>
                      </a:lnTo>
                      <a:lnTo>
                        <a:pt x="1802" y="2657"/>
                      </a:lnTo>
                      <a:lnTo>
                        <a:pt x="1815" y="2669"/>
                      </a:lnTo>
                      <a:lnTo>
                        <a:pt x="1827" y="2661"/>
                      </a:lnTo>
                      <a:lnTo>
                        <a:pt x="1831" y="2653"/>
                      </a:lnTo>
                      <a:lnTo>
                        <a:pt x="1835" y="2649"/>
                      </a:lnTo>
                      <a:lnTo>
                        <a:pt x="1847" y="2653"/>
                      </a:lnTo>
                      <a:lnTo>
                        <a:pt x="1859" y="2653"/>
                      </a:lnTo>
                      <a:lnTo>
                        <a:pt x="1867" y="2645"/>
                      </a:lnTo>
                      <a:lnTo>
                        <a:pt x="1876" y="2653"/>
                      </a:lnTo>
                      <a:lnTo>
                        <a:pt x="1876" y="2653"/>
                      </a:lnTo>
                      <a:lnTo>
                        <a:pt x="1880" y="2665"/>
                      </a:lnTo>
                      <a:lnTo>
                        <a:pt x="1892" y="2673"/>
                      </a:lnTo>
                      <a:lnTo>
                        <a:pt x="1904" y="2681"/>
                      </a:lnTo>
                      <a:lnTo>
                        <a:pt x="1908" y="2681"/>
                      </a:lnTo>
                      <a:lnTo>
                        <a:pt x="1920" y="2686"/>
                      </a:lnTo>
                      <a:lnTo>
                        <a:pt x="1933" y="2686"/>
                      </a:lnTo>
                      <a:lnTo>
                        <a:pt x="1941" y="2698"/>
                      </a:lnTo>
                      <a:lnTo>
                        <a:pt x="1953" y="2694"/>
                      </a:lnTo>
                      <a:lnTo>
                        <a:pt x="1961" y="2686"/>
                      </a:lnTo>
                      <a:lnTo>
                        <a:pt x="1965" y="2673"/>
                      </a:lnTo>
                      <a:lnTo>
                        <a:pt x="1965" y="2669"/>
                      </a:lnTo>
                      <a:lnTo>
                        <a:pt x="1969" y="2669"/>
                      </a:lnTo>
                      <a:lnTo>
                        <a:pt x="1977" y="2669"/>
                      </a:lnTo>
                      <a:lnTo>
                        <a:pt x="1981" y="2681"/>
                      </a:lnTo>
                      <a:lnTo>
                        <a:pt x="1994" y="2681"/>
                      </a:lnTo>
                      <a:lnTo>
                        <a:pt x="2006" y="2686"/>
                      </a:lnTo>
                      <a:lnTo>
                        <a:pt x="2018" y="2681"/>
                      </a:lnTo>
                      <a:lnTo>
                        <a:pt x="2030" y="2681"/>
                      </a:lnTo>
                      <a:lnTo>
                        <a:pt x="2042" y="2677"/>
                      </a:lnTo>
                      <a:lnTo>
                        <a:pt x="2055" y="2669"/>
                      </a:lnTo>
                      <a:lnTo>
                        <a:pt x="2059" y="2657"/>
                      </a:lnTo>
                      <a:lnTo>
                        <a:pt x="2059" y="2657"/>
                      </a:lnTo>
                      <a:lnTo>
                        <a:pt x="2059" y="2649"/>
                      </a:lnTo>
                      <a:lnTo>
                        <a:pt x="2071" y="2637"/>
                      </a:lnTo>
                      <a:lnTo>
                        <a:pt x="2067" y="2637"/>
                      </a:lnTo>
                      <a:lnTo>
                        <a:pt x="2059" y="2624"/>
                      </a:lnTo>
                      <a:lnTo>
                        <a:pt x="2046" y="2620"/>
                      </a:lnTo>
                      <a:lnTo>
                        <a:pt x="2034" y="2620"/>
                      </a:lnTo>
                      <a:lnTo>
                        <a:pt x="2022" y="2608"/>
                      </a:lnTo>
                      <a:lnTo>
                        <a:pt x="2006" y="2608"/>
                      </a:lnTo>
                      <a:lnTo>
                        <a:pt x="2002" y="2608"/>
                      </a:lnTo>
                      <a:lnTo>
                        <a:pt x="1990" y="2604"/>
                      </a:lnTo>
                      <a:lnTo>
                        <a:pt x="1994" y="2592"/>
                      </a:lnTo>
                      <a:lnTo>
                        <a:pt x="1981" y="2588"/>
                      </a:lnTo>
                      <a:lnTo>
                        <a:pt x="1969" y="2580"/>
                      </a:lnTo>
                      <a:lnTo>
                        <a:pt x="1969" y="2576"/>
                      </a:lnTo>
                      <a:lnTo>
                        <a:pt x="1981" y="2576"/>
                      </a:lnTo>
                      <a:lnTo>
                        <a:pt x="1994" y="2568"/>
                      </a:lnTo>
                      <a:lnTo>
                        <a:pt x="2006" y="2563"/>
                      </a:lnTo>
                      <a:lnTo>
                        <a:pt x="2018" y="2559"/>
                      </a:lnTo>
                      <a:lnTo>
                        <a:pt x="2030" y="2551"/>
                      </a:lnTo>
                      <a:lnTo>
                        <a:pt x="2026" y="2539"/>
                      </a:lnTo>
                      <a:lnTo>
                        <a:pt x="2018" y="2527"/>
                      </a:lnTo>
                      <a:lnTo>
                        <a:pt x="2014" y="2515"/>
                      </a:lnTo>
                      <a:lnTo>
                        <a:pt x="2022" y="2506"/>
                      </a:lnTo>
                      <a:lnTo>
                        <a:pt x="2034" y="2498"/>
                      </a:lnTo>
                      <a:lnTo>
                        <a:pt x="2046" y="2498"/>
                      </a:lnTo>
                      <a:lnTo>
                        <a:pt x="2059" y="2494"/>
                      </a:lnTo>
                      <a:lnTo>
                        <a:pt x="2071" y="2498"/>
                      </a:lnTo>
                      <a:lnTo>
                        <a:pt x="2083" y="2498"/>
                      </a:lnTo>
                      <a:lnTo>
                        <a:pt x="2095" y="2494"/>
                      </a:lnTo>
                      <a:lnTo>
                        <a:pt x="2095" y="2490"/>
                      </a:lnTo>
                      <a:lnTo>
                        <a:pt x="2083" y="2482"/>
                      </a:lnTo>
                      <a:lnTo>
                        <a:pt x="2075" y="2482"/>
                      </a:lnTo>
                      <a:lnTo>
                        <a:pt x="2063" y="2478"/>
                      </a:lnTo>
                      <a:lnTo>
                        <a:pt x="2051" y="2474"/>
                      </a:lnTo>
                      <a:lnTo>
                        <a:pt x="2038" y="2466"/>
                      </a:lnTo>
                      <a:lnTo>
                        <a:pt x="2042" y="2454"/>
                      </a:lnTo>
                      <a:lnTo>
                        <a:pt x="2055" y="2458"/>
                      </a:lnTo>
                      <a:lnTo>
                        <a:pt x="2059" y="2445"/>
                      </a:lnTo>
                      <a:lnTo>
                        <a:pt x="2051" y="2450"/>
                      </a:lnTo>
                      <a:lnTo>
                        <a:pt x="2034" y="2445"/>
                      </a:lnTo>
                      <a:lnTo>
                        <a:pt x="2026" y="2441"/>
                      </a:lnTo>
                      <a:lnTo>
                        <a:pt x="2038" y="2433"/>
                      </a:lnTo>
                      <a:lnTo>
                        <a:pt x="2034" y="2425"/>
                      </a:lnTo>
                      <a:lnTo>
                        <a:pt x="2030" y="2417"/>
                      </a:lnTo>
                      <a:lnTo>
                        <a:pt x="2042" y="2421"/>
                      </a:lnTo>
                      <a:lnTo>
                        <a:pt x="2046" y="2409"/>
                      </a:lnTo>
                      <a:lnTo>
                        <a:pt x="2059" y="2413"/>
                      </a:lnTo>
                      <a:lnTo>
                        <a:pt x="2071" y="2413"/>
                      </a:lnTo>
                      <a:lnTo>
                        <a:pt x="2075" y="2413"/>
                      </a:lnTo>
                      <a:lnTo>
                        <a:pt x="2083" y="2417"/>
                      </a:lnTo>
                      <a:lnTo>
                        <a:pt x="2099" y="2413"/>
                      </a:lnTo>
                      <a:lnTo>
                        <a:pt x="2112" y="2413"/>
                      </a:lnTo>
                      <a:lnTo>
                        <a:pt x="2120" y="2417"/>
                      </a:lnTo>
                      <a:lnTo>
                        <a:pt x="2132" y="2405"/>
                      </a:lnTo>
                      <a:lnTo>
                        <a:pt x="2144" y="2405"/>
                      </a:lnTo>
                      <a:lnTo>
                        <a:pt x="2156" y="2405"/>
                      </a:lnTo>
                      <a:lnTo>
                        <a:pt x="2169" y="2397"/>
                      </a:lnTo>
                      <a:lnTo>
                        <a:pt x="2177" y="2397"/>
                      </a:lnTo>
                      <a:lnTo>
                        <a:pt x="2189" y="2393"/>
                      </a:lnTo>
                      <a:lnTo>
                        <a:pt x="2201" y="2397"/>
                      </a:lnTo>
                      <a:lnTo>
                        <a:pt x="2205" y="2397"/>
                      </a:lnTo>
                      <a:lnTo>
                        <a:pt x="2209" y="2388"/>
                      </a:lnTo>
                      <a:lnTo>
                        <a:pt x="2221" y="2388"/>
                      </a:lnTo>
                      <a:lnTo>
                        <a:pt x="2234" y="2384"/>
                      </a:lnTo>
                      <a:lnTo>
                        <a:pt x="2246" y="2380"/>
                      </a:lnTo>
                      <a:lnTo>
                        <a:pt x="2258" y="2384"/>
                      </a:lnTo>
                      <a:lnTo>
                        <a:pt x="2258" y="2384"/>
                      </a:lnTo>
                      <a:lnTo>
                        <a:pt x="2270" y="2380"/>
                      </a:lnTo>
                      <a:lnTo>
                        <a:pt x="2270" y="2384"/>
                      </a:lnTo>
                      <a:lnTo>
                        <a:pt x="2283" y="2380"/>
                      </a:lnTo>
                      <a:lnTo>
                        <a:pt x="2283" y="2368"/>
                      </a:lnTo>
                      <a:lnTo>
                        <a:pt x="2295" y="2368"/>
                      </a:lnTo>
                      <a:lnTo>
                        <a:pt x="2307" y="2360"/>
                      </a:lnTo>
                      <a:lnTo>
                        <a:pt x="2319" y="2360"/>
                      </a:lnTo>
                      <a:lnTo>
                        <a:pt x="2331" y="2360"/>
                      </a:lnTo>
                      <a:lnTo>
                        <a:pt x="2335" y="2360"/>
                      </a:lnTo>
                      <a:lnTo>
                        <a:pt x="2348" y="2356"/>
                      </a:lnTo>
                      <a:lnTo>
                        <a:pt x="2360" y="2352"/>
                      </a:lnTo>
                      <a:lnTo>
                        <a:pt x="2372" y="2352"/>
                      </a:lnTo>
                      <a:lnTo>
                        <a:pt x="2384" y="2348"/>
                      </a:lnTo>
                      <a:lnTo>
                        <a:pt x="2396" y="2348"/>
                      </a:lnTo>
                      <a:lnTo>
                        <a:pt x="2409" y="2344"/>
                      </a:lnTo>
                      <a:lnTo>
                        <a:pt x="2421" y="2344"/>
                      </a:lnTo>
                      <a:lnTo>
                        <a:pt x="2433" y="2340"/>
                      </a:lnTo>
                      <a:lnTo>
                        <a:pt x="2445" y="2332"/>
                      </a:lnTo>
                      <a:lnTo>
                        <a:pt x="2457" y="2336"/>
                      </a:lnTo>
                      <a:lnTo>
                        <a:pt x="2462" y="2332"/>
                      </a:lnTo>
                      <a:lnTo>
                        <a:pt x="2466" y="2332"/>
                      </a:lnTo>
                      <a:lnTo>
                        <a:pt x="2470" y="2323"/>
                      </a:lnTo>
                      <a:lnTo>
                        <a:pt x="2466" y="2315"/>
                      </a:lnTo>
                      <a:lnTo>
                        <a:pt x="2478" y="2315"/>
                      </a:lnTo>
                      <a:lnTo>
                        <a:pt x="2490" y="2311"/>
                      </a:lnTo>
                      <a:lnTo>
                        <a:pt x="2494" y="2299"/>
                      </a:lnTo>
                      <a:lnTo>
                        <a:pt x="2506" y="2307"/>
                      </a:lnTo>
                      <a:lnTo>
                        <a:pt x="2519" y="2295"/>
                      </a:lnTo>
                      <a:lnTo>
                        <a:pt x="2531" y="2299"/>
                      </a:lnTo>
                      <a:lnTo>
                        <a:pt x="2531" y="2299"/>
                      </a:lnTo>
                      <a:lnTo>
                        <a:pt x="2535" y="2299"/>
                      </a:lnTo>
                      <a:lnTo>
                        <a:pt x="2547" y="2299"/>
                      </a:lnTo>
                      <a:lnTo>
                        <a:pt x="2559" y="2303"/>
                      </a:lnTo>
                      <a:lnTo>
                        <a:pt x="2571" y="2311"/>
                      </a:lnTo>
                      <a:lnTo>
                        <a:pt x="2575" y="2311"/>
                      </a:lnTo>
                      <a:lnTo>
                        <a:pt x="2588" y="2315"/>
                      </a:lnTo>
                      <a:lnTo>
                        <a:pt x="2600" y="2307"/>
                      </a:lnTo>
                      <a:lnTo>
                        <a:pt x="2608" y="2307"/>
                      </a:lnTo>
                      <a:lnTo>
                        <a:pt x="2620" y="2307"/>
                      </a:lnTo>
                      <a:lnTo>
                        <a:pt x="2628" y="2319"/>
                      </a:lnTo>
                      <a:lnTo>
                        <a:pt x="2632" y="2332"/>
                      </a:lnTo>
                      <a:lnTo>
                        <a:pt x="2628" y="2336"/>
                      </a:lnTo>
                      <a:lnTo>
                        <a:pt x="2628" y="2340"/>
                      </a:lnTo>
                      <a:lnTo>
                        <a:pt x="2637" y="2352"/>
                      </a:lnTo>
                      <a:lnTo>
                        <a:pt x="2645" y="2364"/>
                      </a:lnTo>
                      <a:lnTo>
                        <a:pt x="2645" y="2376"/>
                      </a:lnTo>
                      <a:lnTo>
                        <a:pt x="2645" y="2388"/>
                      </a:lnTo>
                      <a:lnTo>
                        <a:pt x="2632" y="2384"/>
                      </a:lnTo>
                      <a:lnTo>
                        <a:pt x="2637" y="2397"/>
                      </a:lnTo>
                      <a:lnTo>
                        <a:pt x="2641" y="2401"/>
                      </a:lnTo>
                      <a:lnTo>
                        <a:pt x="2653" y="2397"/>
                      </a:lnTo>
                      <a:lnTo>
                        <a:pt x="2661" y="2405"/>
                      </a:lnTo>
                      <a:lnTo>
                        <a:pt x="2677" y="2397"/>
                      </a:lnTo>
                      <a:lnTo>
                        <a:pt x="2685" y="2393"/>
                      </a:lnTo>
                      <a:lnTo>
                        <a:pt x="2698" y="2397"/>
                      </a:lnTo>
                      <a:lnTo>
                        <a:pt x="2706" y="2384"/>
                      </a:lnTo>
                      <a:lnTo>
                        <a:pt x="2714" y="2397"/>
                      </a:lnTo>
                      <a:lnTo>
                        <a:pt x="2714" y="2405"/>
                      </a:lnTo>
                      <a:lnTo>
                        <a:pt x="2722" y="2417"/>
                      </a:lnTo>
                      <a:lnTo>
                        <a:pt x="2734" y="2413"/>
                      </a:lnTo>
                      <a:lnTo>
                        <a:pt x="2726" y="2405"/>
                      </a:lnTo>
                      <a:lnTo>
                        <a:pt x="2738" y="2405"/>
                      </a:lnTo>
                      <a:lnTo>
                        <a:pt x="2742" y="2405"/>
                      </a:lnTo>
                      <a:lnTo>
                        <a:pt x="2755" y="2413"/>
                      </a:lnTo>
                      <a:lnTo>
                        <a:pt x="2767" y="2417"/>
                      </a:lnTo>
                      <a:lnTo>
                        <a:pt x="2783" y="2417"/>
                      </a:lnTo>
                      <a:lnTo>
                        <a:pt x="2791" y="2405"/>
                      </a:lnTo>
                      <a:lnTo>
                        <a:pt x="2795" y="2409"/>
                      </a:lnTo>
                      <a:lnTo>
                        <a:pt x="2795" y="2413"/>
                      </a:lnTo>
                      <a:lnTo>
                        <a:pt x="2791" y="2425"/>
                      </a:lnTo>
                      <a:lnTo>
                        <a:pt x="2775" y="2429"/>
                      </a:lnTo>
                      <a:lnTo>
                        <a:pt x="2767" y="2441"/>
                      </a:lnTo>
                      <a:lnTo>
                        <a:pt x="2767" y="2450"/>
                      </a:lnTo>
                      <a:lnTo>
                        <a:pt x="2779" y="2462"/>
                      </a:lnTo>
                      <a:lnTo>
                        <a:pt x="2783" y="2458"/>
                      </a:lnTo>
                      <a:lnTo>
                        <a:pt x="2795" y="2445"/>
                      </a:lnTo>
                      <a:lnTo>
                        <a:pt x="2807" y="2441"/>
                      </a:lnTo>
                      <a:lnTo>
                        <a:pt x="2816" y="2445"/>
                      </a:lnTo>
                      <a:lnTo>
                        <a:pt x="2828" y="2445"/>
                      </a:lnTo>
                      <a:lnTo>
                        <a:pt x="2840" y="2454"/>
                      </a:lnTo>
                      <a:lnTo>
                        <a:pt x="2840" y="2441"/>
                      </a:lnTo>
                      <a:lnTo>
                        <a:pt x="2852" y="2437"/>
                      </a:lnTo>
                      <a:lnTo>
                        <a:pt x="2860" y="2429"/>
                      </a:lnTo>
                      <a:lnTo>
                        <a:pt x="2873" y="2429"/>
                      </a:lnTo>
                      <a:lnTo>
                        <a:pt x="2877" y="2429"/>
                      </a:lnTo>
                      <a:lnTo>
                        <a:pt x="2877" y="2429"/>
                      </a:lnTo>
                      <a:lnTo>
                        <a:pt x="2893" y="2417"/>
                      </a:lnTo>
                      <a:lnTo>
                        <a:pt x="2901" y="2405"/>
                      </a:lnTo>
                      <a:lnTo>
                        <a:pt x="2913" y="2405"/>
                      </a:lnTo>
                      <a:lnTo>
                        <a:pt x="2921" y="2401"/>
                      </a:lnTo>
                      <a:lnTo>
                        <a:pt x="2934" y="2397"/>
                      </a:lnTo>
                      <a:lnTo>
                        <a:pt x="2946" y="2388"/>
                      </a:lnTo>
                      <a:lnTo>
                        <a:pt x="2946" y="2384"/>
                      </a:lnTo>
                      <a:lnTo>
                        <a:pt x="2962" y="2388"/>
                      </a:lnTo>
                      <a:lnTo>
                        <a:pt x="2974" y="2384"/>
                      </a:lnTo>
                      <a:lnTo>
                        <a:pt x="2986" y="2376"/>
                      </a:lnTo>
                      <a:lnTo>
                        <a:pt x="2982" y="2388"/>
                      </a:lnTo>
                      <a:lnTo>
                        <a:pt x="2970" y="2405"/>
                      </a:lnTo>
                      <a:lnTo>
                        <a:pt x="2962" y="2405"/>
                      </a:lnTo>
                      <a:lnTo>
                        <a:pt x="2966" y="2417"/>
                      </a:lnTo>
                      <a:lnTo>
                        <a:pt x="2970" y="2417"/>
                      </a:lnTo>
                      <a:lnTo>
                        <a:pt x="2982" y="2425"/>
                      </a:lnTo>
                      <a:lnTo>
                        <a:pt x="2995" y="2433"/>
                      </a:lnTo>
                      <a:lnTo>
                        <a:pt x="3003" y="2437"/>
                      </a:lnTo>
                      <a:lnTo>
                        <a:pt x="3015" y="2445"/>
                      </a:lnTo>
                      <a:lnTo>
                        <a:pt x="3023" y="2454"/>
                      </a:lnTo>
                      <a:lnTo>
                        <a:pt x="3035" y="2462"/>
                      </a:lnTo>
                      <a:lnTo>
                        <a:pt x="3043" y="2466"/>
                      </a:lnTo>
                      <a:lnTo>
                        <a:pt x="3048" y="2474"/>
                      </a:lnTo>
                      <a:lnTo>
                        <a:pt x="3056" y="2486"/>
                      </a:lnTo>
                      <a:lnTo>
                        <a:pt x="3064" y="2498"/>
                      </a:lnTo>
                      <a:lnTo>
                        <a:pt x="3084" y="2523"/>
                      </a:lnTo>
                      <a:lnTo>
                        <a:pt x="3092" y="2535"/>
                      </a:lnTo>
                      <a:lnTo>
                        <a:pt x="3092" y="2535"/>
                      </a:lnTo>
                      <a:lnTo>
                        <a:pt x="3092" y="2539"/>
                      </a:lnTo>
                      <a:lnTo>
                        <a:pt x="3117" y="2576"/>
                      </a:lnTo>
                      <a:lnTo>
                        <a:pt x="3117" y="2580"/>
                      </a:lnTo>
                      <a:lnTo>
                        <a:pt x="3125" y="2592"/>
                      </a:lnTo>
                      <a:lnTo>
                        <a:pt x="3133" y="2604"/>
                      </a:lnTo>
                      <a:lnTo>
                        <a:pt x="3141" y="2616"/>
                      </a:lnTo>
                      <a:lnTo>
                        <a:pt x="3149" y="2629"/>
                      </a:lnTo>
                      <a:lnTo>
                        <a:pt x="3157" y="2641"/>
                      </a:lnTo>
                      <a:lnTo>
                        <a:pt x="3161" y="2653"/>
                      </a:lnTo>
                      <a:lnTo>
                        <a:pt x="3170" y="2665"/>
                      </a:lnTo>
                      <a:lnTo>
                        <a:pt x="3174" y="2673"/>
                      </a:lnTo>
                      <a:lnTo>
                        <a:pt x="3186" y="2669"/>
                      </a:lnTo>
                      <a:lnTo>
                        <a:pt x="3194" y="2665"/>
                      </a:lnTo>
                      <a:lnTo>
                        <a:pt x="3202" y="2653"/>
                      </a:lnTo>
                      <a:lnTo>
                        <a:pt x="3206" y="2641"/>
                      </a:lnTo>
                      <a:lnTo>
                        <a:pt x="3218" y="2633"/>
                      </a:lnTo>
                      <a:lnTo>
                        <a:pt x="3231" y="2637"/>
                      </a:lnTo>
                      <a:lnTo>
                        <a:pt x="3239" y="2645"/>
                      </a:lnTo>
                      <a:lnTo>
                        <a:pt x="3243" y="2641"/>
                      </a:lnTo>
                      <a:lnTo>
                        <a:pt x="3247" y="2641"/>
                      </a:lnTo>
                      <a:lnTo>
                        <a:pt x="3247" y="2645"/>
                      </a:lnTo>
                      <a:lnTo>
                        <a:pt x="3243" y="2649"/>
                      </a:lnTo>
                      <a:lnTo>
                        <a:pt x="3239" y="2661"/>
                      </a:lnTo>
                      <a:lnTo>
                        <a:pt x="3251" y="2661"/>
                      </a:lnTo>
                      <a:lnTo>
                        <a:pt x="3259" y="2661"/>
                      </a:lnTo>
                      <a:lnTo>
                        <a:pt x="3263" y="2665"/>
                      </a:lnTo>
                      <a:lnTo>
                        <a:pt x="3271" y="2677"/>
                      </a:lnTo>
                      <a:lnTo>
                        <a:pt x="3279" y="2673"/>
                      </a:lnTo>
                      <a:lnTo>
                        <a:pt x="3292" y="2673"/>
                      </a:lnTo>
                      <a:lnTo>
                        <a:pt x="3296" y="2677"/>
                      </a:lnTo>
                      <a:lnTo>
                        <a:pt x="3308" y="2681"/>
                      </a:lnTo>
                      <a:lnTo>
                        <a:pt x="3320" y="2677"/>
                      </a:lnTo>
                      <a:lnTo>
                        <a:pt x="3332" y="2677"/>
                      </a:lnTo>
                      <a:lnTo>
                        <a:pt x="3345" y="2665"/>
                      </a:lnTo>
                      <a:lnTo>
                        <a:pt x="3357" y="2665"/>
                      </a:lnTo>
                      <a:lnTo>
                        <a:pt x="3365" y="2657"/>
                      </a:lnTo>
                      <a:lnTo>
                        <a:pt x="3377" y="2657"/>
                      </a:lnTo>
                      <a:lnTo>
                        <a:pt x="3393" y="2661"/>
                      </a:lnTo>
                      <a:lnTo>
                        <a:pt x="3402" y="2665"/>
                      </a:lnTo>
                      <a:lnTo>
                        <a:pt x="3414" y="2673"/>
                      </a:lnTo>
                      <a:lnTo>
                        <a:pt x="3422" y="2686"/>
                      </a:lnTo>
                      <a:lnTo>
                        <a:pt x="3430" y="2694"/>
                      </a:lnTo>
                      <a:lnTo>
                        <a:pt x="3430" y="2706"/>
                      </a:lnTo>
                      <a:lnTo>
                        <a:pt x="3442" y="2718"/>
                      </a:lnTo>
                      <a:lnTo>
                        <a:pt x="3454" y="2722"/>
                      </a:lnTo>
                      <a:lnTo>
                        <a:pt x="3463" y="2726"/>
                      </a:lnTo>
                      <a:lnTo>
                        <a:pt x="3475" y="2730"/>
                      </a:lnTo>
                      <a:lnTo>
                        <a:pt x="3475" y="2747"/>
                      </a:lnTo>
                      <a:lnTo>
                        <a:pt x="3487" y="2755"/>
                      </a:lnTo>
                      <a:lnTo>
                        <a:pt x="3495" y="2767"/>
                      </a:lnTo>
                      <a:lnTo>
                        <a:pt x="3507" y="2767"/>
                      </a:lnTo>
                      <a:lnTo>
                        <a:pt x="3520" y="2771"/>
                      </a:lnTo>
                      <a:lnTo>
                        <a:pt x="3532" y="2771"/>
                      </a:lnTo>
                      <a:lnTo>
                        <a:pt x="3544" y="2775"/>
                      </a:lnTo>
                      <a:lnTo>
                        <a:pt x="3556" y="2767"/>
                      </a:lnTo>
                      <a:lnTo>
                        <a:pt x="3564" y="2763"/>
                      </a:lnTo>
                      <a:lnTo>
                        <a:pt x="3564" y="2759"/>
                      </a:lnTo>
                      <a:lnTo>
                        <a:pt x="3572" y="2755"/>
                      </a:lnTo>
                      <a:lnTo>
                        <a:pt x="3572" y="2759"/>
                      </a:lnTo>
                      <a:lnTo>
                        <a:pt x="3585" y="2759"/>
                      </a:lnTo>
                      <a:lnTo>
                        <a:pt x="3577" y="2771"/>
                      </a:lnTo>
                      <a:lnTo>
                        <a:pt x="3589" y="2779"/>
                      </a:lnTo>
                      <a:lnTo>
                        <a:pt x="3597" y="2791"/>
                      </a:lnTo>
                      <a:lnTo>
                        <a:pt x="3609" y="2795"/>
                      </a:lnTo>
                      <a:lnTo>
                        <a:pt x="3617" y="2808"/>
                      </a:lnTo>
                      <a:lnTo>
                        <a:pt x="3629" y="2804"/>
                      </a:lnTo>
                      <a:lnTo>
                        <a:pt x="3642" y="2804"/>
                      </a:lnTo>
                      <a:lnTo>
                        <a:pt x="3650" y="2799"/>
                      </a:lnTo>
                      <a:lnTo>
                        <a:pt x="3658" y="2799"/>
                      </a:lnTo>
                      <a:lnTo>
                        <a:pt x="3666" y="2787"/>
                      </a:lnTo>
                      <a:lnTo>
                        <a:pt x="3678" y="2779"/>
                      </a:lnTo>
                      <a:lnTo>
                        <a:pt x="3690" y="2779"/>
                      </a:lnTo>
                      <a:lnTo>
                        <a:pt x="3703" y="2779"/>
                      </a:lnTo>
                      <a:lnTo>
                        <a:pt x="3711" y="2771"/>
                      </a:lnTo>
                      <a:lnTo>
                        <a:pt x="3723" y="2775"/>
                      </a:lnTo>
                      <a:lnTo>
                        <a:pt x="3731" y="2767"/>
                      </a:lnTo>
                      <a:lnTo>
                        <a:pt x="3743" y="2767"/>
                      </a:lnTo>
                      <a:lnTo>
                        <a:pt x="3743" y="2767"/>
                      </a:lnTo>
                      <a:lnTo>
                        <a:pt x="3756" y="2763"/>
                      </a:lnTo>
                      <a:lnTo>
                        <a:pt x="3756" y="2751"/>
                      </a:lnTo>
                      <a:lnTo>
                        <a:pt x="3756" y="2742"/>
                      </a:lnTo>
                      <a:lnTo>
                        <a:pt x="3768" y="2738"/>
                      </a:lnTo>
                      <a:lnTo>
                        <a:pt x="3780" y="2738"/>
                      </a:lnTo>
                      <a:lnTo>
                        <a:pt x="3780" y="2738"/>
                      </a:lnTo>
                      <a:lnTo>
                        <a:pt x="3792" y="2726"/>
                      </a:lnTo>
                      <a:lnTo>
                        <a:pt x="3804" y="2722"/>
                      </a:lnTo>
                      <a:lnTo>
                        <a:pt x="3813" y="2718"/>
                      </a:lnTo>
                      <a:lnTo>
                        <a:pt x="3829" y="2714"/>
                      </a:lnTo>
                      <a:lnTo>
                        <a:pt x="3841" y="2702"/>
                      </a:lnTo>
                      <a:lnTo>
                        <a:pt x="3849" y="2702"/>
                      </a:lnTo>
                      <a:lnTo>
                        <a:pt x="3861" y="2698"/>
                      </a:lnTo>
                      <a:lnTo>
                        <a:pt x="3874" y="2690"/>
                      </a:lnTo>
                      <a:lnTo>
                        <a:pt x="3886" y="2681"/>
                      </a:lnTo>
                      <a:lnTo>
                        <a:pt x="3898" y="2681"/>
                      </a:lnTo>
                      <a:lnTo>
                        <a:pt x="3902" y="2681"/>
                      </a:lnTo>
                      <a:lnTo>
                        <a:pt x="3914" y="2681"/>
                      </a:lnTo>
                      <a:lnTo>
                        <a:pt x="3922" y="2669"/>
                      </a:lnTo>
                      <a:lnTo>
                        <a:pt x="3935" y="2677"/>
                      </a:lnTo>
                      <a:lnTo>
                        <a:pt x="3943" y="2681"/>
                      </a:lnTo>
                      <a:lnTo>
                        <a:pt x="3955" y="2673"/>
                      </a:lnTo>
                      <a:lnTo>
                        <a:pt x="3959" y="2686"/>
                      </a:lnTo>
                      <a:lnTo>
                        <a:pt x="3959" y="2686"/>
                      </a:lnTo>
                      <a:lnTo>
                        <a:pt x="3971" y="2690"/>
                      </a:lnTo>
                      <a:lnTo>
                        <a:pt x="3983" y="2690"/>
                      </a:lnTo>
                      <a:lnTo>
                        <a:pt x="3996" y="2690"/>
                      </a:lnTo>
                      <a:lnTo>
                        <a:pt x="4008" y="2690"/>
                      </a:lnTo>
                      <a:lnTo>
                        <a:pt x="4032" y="2690"/>
                      </a:lnTo>
                      <a:lnTo>
                        <a:pt x="4036" y="2698"/>
                      </a:lnTo>
                      <a:lnTo>
                        <a:pt x="4044" y="2718"/>
                      </a:lnTo>
                      <a:lnTo>
                        <a:pt x="4057" y="2730"/>
                      </a:lnTo>
                      <a:lnTo>
                        <a:pt x="4065" y="2730"/>
                      </a:lnTo>
                      <a:lnTo>
                        <a:pt x="4077" y="2730"/>
                      </a:lnTo>
                      <a:lnTo>
                        <a:pt x="4081" y="2734"/>
                      </a:lnTo>
                      <a:lnTo>
                        <a:pt x="4081" y="2734"/>
                      </a:lnTo>
                      <a:lnTo>
                        <a:pt x="4081" y="2738"/>
                      </a:lnTo>
                      <a:lnTo>
                        <a:pt x="4093" y="2738"/>
                      </a:lnTo>
                      <a:lnTo>
                        <a:pt x="4106" y="2738"/>
                      </a:lnTo>
                      <a:lnTo>
                        <a:pt x="4110" y="2742"/>
                      </a:lnTo>
                      <a:lnTo>
                        <a:pt x="4114" y="2747"/>
                      </a:lnTo>
                      <a:lnTo>
                        <a:pt x="4126" y="2738"/>
                      </a:lnTo>
                      <a:lnTo>
                        <a:pt x="4126" y="2738"/>
                      </a:lnTo>
                      <a:lnTo>
                        <a:pt x="4146" y="2738"/>
                      </a:lnTo>
                      <a:lnTo>
                        <a:pt x="4158" y="2742"/>
                      </a:lnTo>
                      <a:lnTo>
                        <a:pt x="4183" y="2742"/>
                      </a:lnTo>
                      <a:lnTo>
                        <a:pt x="4195" y="2747"/>
                      </a:lnTo>
                      <a:lnTo>
                        <a:pt x="4207" y="2751"/>
                      </a:lnTo>
                      <a:lnTo>
                        <a:pt x="4219" y="2759"/>
                      </a:lnTo>
                      <a:lnTo>
                        <a:pt x="4228" y="2755"/>
                      </a:lnTo>
                      <a:lnTo>
                        <a:pt x="4240" y="2742"/>
                      </a:lnTo>
                      <a:lnTo>
                        <a:pt x="4252" y="2742"/>
                      </a:lnTo>
                      <a:lnTo>
                        <a:pt x="4260" y="2738"/>
                      </a:lnTo>
                      <a:lnTo>
                        <a:pt x="4272" y="2726"/>
                      </a:lnTo>
                      <a:lnTo>
                        <a:pt x="4276" y="2714"/>
                      </a:lnTo>
                      <a:lnTo>
                        <a:pt x="4281" y="2710"/>
                      </a:lnTo>
                      <a:lnTo>
                        <a:pt x="4281" y="2698"/>
                      </a:lnTo>
                      <a:lnTo>
                        <a:pt x="4268" y="2690"/>
                      </a:lnTo>
                      <a:lnTo>
                        <a:pt x="4260" y="2677"/>
                      </a:lnTo>
                      <a:lnTo>
                        <a:pt x="4260" y="2665"/>
                      </a:lnTo>
                      <a:lnTo>
                        <a:pt x="4252" y="2653"/>
                      </a:lnTo>
                      <a:lnTo>
                        <a:pt x="4252" y="2653"/>
                      </a:lnTo>
                      <a:lnTo>
                        <a:pt x="4256" y="2641"/>
                      </a:lnTo>
                      <a:lnTo>
                        <a:pt x="4260" y="2629"/>
                      </a:lnTo>
                      <a:lnTo>
                        <a:pt x="4264" y="2620"/>
                      </a:lnTo>
                      <a:lnTo>
                        <a:pt x="4276" y="2620"/>
                      </a:lnTo>
                      <a:lnTo>
                        <a:pt x="4276" y="2608"/>
                      </a:lnTo>
                      <a:lnTo>
                        <a:pt x="4289" y="2596"/>
                      </a:lnTo>
                      <a:lnTo>
                        <a:pt x="4301" y="2592"/>
                      </a:lnTo>
                      <a:lnTo>
                        <a:pt x="4309" y="2584"/>
                      </a:lnTo>
                      <a:lnTo>
                        <a:pt x="4313" y="2568"/>
                      </a:lnTo>
                      <a:lnTo>
                        <a:pt x="4317" y="2568"/>
                      </a:lnTo>
                      <a:lnTo>
                        <a:pt x="4329" y="2576"/>
                      </a:lnTo>
                      <a:lnTo>
                        <a:pt x="4342" y="2584"/>
                      </a:lnTo>
                      <a:lnTo>
                        <a:pt x="4354" y="2584"/>
                      </a:lnTo>
                      <a:lnTo>
                        <a:pt x="4366" y="2584"/>
                      </a:lnTo>
                      <a:lnTo>
                        <a:pt x="4378" y="2596"/>
                      </a:lnTo>
                      <a:lnTo>
                        <a:pt x="4382" y="2600"/>
                      </a:lnTo>
                      <a:lnTo>
                        <a:pt x="4407" y="2600"/>
                      </a:lnTo>
                      <a:lnTo>
                        <a:pt x="4419" y="2600"/>
                      </a:lnTo>
                      <a:lnTo>
                        <a:pt x="4431" y="2604"/>
                      </a:lnTo>
                      <a:lnTo>
                        <a:pt x="4435" y="2608"/>
                      </a:lnTo>
                      <a:lnTo>
                        <a:pt x="4447" y="2612"/>
                      </a:lnTo>
                      <a:lnTo>
                        <a:pt x="4460" y="2616"/>
                      </a:lnTo>
                      <a:lnTo>
                        <a:pt x="4468" y="2620"/>
                      </a:lnTo>
                      <a:lnTo>
                        <a:pt x="4480" y="2620"/>
                      </a:lnTo>
                      <a:lnTo>
                        <a:pt x="4492" y="2624"/>
                      </a:lnTo>
                      <a:lnTo>
                        <a:pt x="4504" y="2629"/>
                      </a:lnTo>
                      <a:lnTo>
                        <a:pt x="4512" y="2637"/>
                      </a:lnTo>
                      <a:lnTo>
                        <a:pt x="4512" y="2653"/>
                      </a:lnTo>
                      <a:lnTo>
                        <a:pt x="4517" y="2661"/>
                      </a:lnTo>
                      <a:lnTo>
                        <a:pt x="4521" y="2673"/>
                      </a:lnTo>
                      <a:lnTo>
                        <a:pt x="4521" y="2690"/>
                      </a:lnTo>
                      <a:lnTo>
                        <a:pt x="4533" y="2694"/>
                      </a:lnTo>
                      <a:lnTo>
                        <a:pt x="4537" y="2706"/>
                      </a:lnTo>
                      <a:lnTo>
                        <a:pt x="4549" y="2706"/>
                      </a:lnTo>
                      <a:lnTo>
                        <a:pt x="4561" y="2714"/>
                      </a:lnTo>
                      <a:lnTo>
                        <a:pt x="4574" y="2714"/>
                      </a:lnTo>
                      <a:lnTo>
                        <a:pt x="4586" y="2722"/>
                      </a:lnTo>
                      <a:lnTo>
                        <a:pt x="4598" y="2726"/>
                      </a:lnTo>
                      <a:lnTo>
                        <a:pt x="4610" y="2722"/>
                      </a:lnTo>
                      <a:lnTo>
                        <a:pt x="4622" y="2722"/>
                      </a:lnTo>
                      <a:lnTo>
                        <a:pt x="4635" y="2722"/>
                      </a:lnTo>
                      <a:lnTo>
                        <a:pt x="4647" y="2714"/>
                      </a:lnTo>
                      <a:lnTo>
                        <a:pt x="4651" y="2710"/>
                      </a:lnTo>
                      <a:lnTo>
                        <a:pt x="4663" y="2710"/>
                      </a:lnTo>
                      <a:lnTo>
                        <a:pt x="4675" y="2706"/>
                      </a:lnTo>
                      <a:lnTo>
                        <a:pt x="4683" y="2706"/>
                      </a:lnTo>
                      <a:lnTo>
                        <a:pt x="4687" y="2706"/>
                      </a:lnTo>
                      <a:lnTo>
                        <a:pt x="4700" y="2698"/>
                      </a:lnTo>
                      <a:lnTo>
                        <a:pt x="4712" y="2702"/>
                      </a:lnTo>
                      <a:lnTo>
                        <a:pt x="4724" y="2702"/>
                      </a:lnTo>
                      <a:lnTo>
                        <a:pt x="4736" y="2706"/>
                      </a:lnTo>
                      <a:lnTo>
                        <a:pt x="4748" y="2706"/>
                      </a:lnTo>
                      <a:lnTo>
                        <a:pt x="4748" y="2710"/>
                      </a:lnTo>
                      <a:lnTo>
                        <a:pt x="4748" y="2710"/>
                      </a:lnTo>
                      <a:lnTo>
                        <a:pt x="4761" y="2714"/>
                      </a:lnTo>
                      <a:lnTo>
                        <a:pt x="4773" y="2710"/>
                      </a:lnTo>
                      <a:lnTo>
                        <a:pt x="4785" y="2710"/>
                      </a:lnTo>
                      <a:lnTo>
                        <a:pt x="4797" y="2714"/>
                      </a:lnTo>
                      <a:lnTo>
                        <a:pt x="4805" y="2726"/>
                      </a:lnTo>
                      <a:lnTo>
                        <a:pt x="4814" y="2734"/>
                      </a:lnTo>
                      <a:lnTo>
                        <a:pt x="4826" y="2738"/>
                      </a:lnTo>
                      <a:lnTo>
                        <a:pt x="4838" y="2738"/>
                      </a:lnTo>
                      <a:lnTo>
                        <a:pt x="4850" y="2738"/>
                      </a:lnTo>
                      <a:lnTo>
                        <a:pt x="4850" y="2738"/>
                      </a:lnTo>
                      <a:lnTo>
                        <a:pt x="4862" y="2742"/>
                      </a:lnTo>
                      <a:lnTo>
                        <a:pt x="4862" y="2751"/>
                      </a:lnTo>
                      <a:lnTo>
                        <a:pt x="4862" y="2763"/>
                      </a:lnTo>
                      <a:lnTo>
                        <a:pt x="4875" y="2771"/>
                      </a:lnTo>
                      <a:lnTo>
                        <a:pt x="4887" y="2779"/>
                      </a:lnTo>
                      <a:lnTo>
                        <a:pt x="4899" y="2787"/>
                      </a:lnTo>
                      <a:lnTo>
                        <a:pt x="4903" y="2791"/>
                      </a:lnTo>
                      <a:lnTo>
                        <a:pt x="4915" y="2787"/>
                      </a:lnTo>
                      <a:lnTo>
                        <a:pt x="4923" y="2787"/>
                      </a:lnTo>
                      <a:lnTo>
                        <a:pt x="4936" y="2787"/>
                      </a:lnTo>
                      <a:lnTo>
                        <a:pt x="4948" y="2791"/>
                      </a:lnTo>
                      <a:lnTo>
                        <a:pt x="4960" y="2795"/>
                      </a:lnTo>
                      <a:lnTo>
                        <a:pt x="4972" y="2799"/>
                      </a:lnTo>
                      <a:lnTo>
                        <a:pt x="4984" y="2799"/>
                      </a:lnTo>
                      <a:lnTo>
                        <a:pt x="4993" y="2799"/>
                      </a:lnTo>
                      <a:lnTo>
                        <a:pt x="5005" y="2799"/>
                      </a:lnTo>
                      <a:lnTo>
                        <a:pt x="5017" y="2799"/>
                      </a:lnTo>
                      <a:lnTo>
                        <a:pt x="5029" y="2804"/>
                      </a:lnTo>
                      <a:lnTo>
                        <a:pt x="5041" y="2799"/>
                      </a:lnTo>
                      <a:lnTo>
                        <a:pt x="5054" y="2791"/>
                      </a:lnTo>
                      <a:lnTo>
                        <a:pt x="5066" y="2787"/>
                      </a:lnTo>
                      <a:lnTo>
                        <a:pt x="5078" y="2787"/>
                      </a:lnTo>
                      <a:lnTo>
                        <a:pt x="5090" y="2783"/>
                      </a:lnTo>
                      <a:lnTo>
                        <a:pt x="5103" y="2783"/>
                      </a:lnTo>
                      <a:lnTo>
                        <a:pt x="5115" y="2783"/>
                      </a:lnTo>
                      <a:lnTo>
                        <a:pt x="5119" y="2779"/>
                      </a:lnTo>
                      <a:lnTo>
                        <a:pt x="5131" y="2775"/>
                      </a:lnTo>
                      <a:lnTo>
                        <a:pt x="5139" y="2775"/>
                      </a:lnTo>
                      <a:lnTo>
                        <a:pt x="5143" y="2775"/>
                      </a:lnTo>
                      <a:lnTo>
                        <a:pt x="5147" y="2775"/>
                      </a:lnTo>
                      <a:lnTo>
                        <a:pt x="5159" y="2771"/>
                      </a:lnTo>
                      <a:lnTo>
                        <a:pt x="5172" y="2767"/>
                      </a:lnTo>
                      <a:lnTo>
                        <a:pt x="5176" y="2755"/>
                      </a:lnTo>
                      <a:lnTo>
                        <a:pt x="5188" y="2747"/>
                      </a:lnTo>
                      <a:lnTo>
                        <a:pt x="5200" y="2738"/>
                      </a:lnTo>
                      <a:lnTo>
                        <a:pt x="5204" y="2734"/>
                      </a:lnTo>
                      <a:lnTo>
                        <a:pt x="5216" y="2730"/>
                      </a:lnTo>
                      <a:lnTo>
                        <a:pt x="5229" y="2722"/>
                      </a:lnTo>
                      <a:lnTo>
                        <a:pt x="5241" y="2714"/>
                      </a:lnTo>
                      <a:lnTo>
                        <a:pt x="5253" y="2718"/>
                      </a:lnTo>
                      <a:lnTo>
                        <a:pt x="5261" y="2718"/>
                      </a:lnTo>
                      <a:lnTo>
                        <a:pt x="5273" y="2718"/>
                      </a:lnTo>
                      <a:lnTo>
                        <a:pt x="5286" y="2722"/>
                      </a:lnTo>
                      <a:lnTo>
                        <a:pt x="5290" y="2726"/>
                      </a:lnTo>
                      <a:lnTo>
                        <a:pt x="5298" y="2738"/>
                      </a:lnTo>
                      <a:lnTo>
                        <a:pt x="5310" y="2742"/>
                      </a:lnTo>
                      <a:lnTo>
                        <a:pt x="5322" y="2742"/>
                      </a:lnTo>
                      <a:lnTo>
                        <a:pt x="5322" y="2742"/>
                      </a:lnTo>
                      <a:lnTo>
                        <a:pt x="5330" y="2747"/>
                      </a:lnTo>
                      <a:lnTo>
                        <a:pt x="5343" y="2738"/>
                      </a:lnTo>
                      <a:lnTo>
                        <a:pt x="5351" y="2738"/>
                      </a:lnTo>
                      <a:lnTo>
                        <a:pt x="5363" y="2734"/>
                      </a:lnTo>
                      <a:lnTo>
                        <a:pt x="5367" y="2738"/>
                      </a:lnTo>
                      <a:lnTo>
                        <a:pt x="5379" y="2738"/>
                      </a:lnTo>
                      <a:lnTo>
                        <a:pt x="5391" y="2751"/>
                      </a:lnTo>
                      <a:lnTo>
                        <a:pt x="5404" y="2759"/>
                      </a:lnTo>
                      <a:lnTo>
                        <a:pt x="5416" y="2763"/>
                      </a:lnTo>
                      <a:lnTo>
                        <a:pt x="5424" y="2767"/>
                      </a:lnTo>
                      <a:lnTo>
                        <a:pt x="5428" y="2767"/>
                      </a:lnTo>
                      <a:lnTo>
                        <a:pt x="5440" y="2767"/>
                      </a:lnTo>
                      <a:lnTo>
                        <a:pt x="5452" y="2775"/>
                      </a:lnTo>
                      <a:lnTo>
                        <a:pt x="5457" y="2775"/>
                      </a:lnTo>
                      <a:lnTo>
                        <a:pt x="5461" y="2775"/>
                      </a:lnTo>
                      <a:lnTo>
                        <a:pt x="5473" y="2767"/>
                      </a:lnTo>
                      <a:lnTo>
                        <a:pt x="5485" y="2759"/>
                      </a:lnTo>
                      <a:lnTo>
                        <a:pt x="5497" y="2751"/>
                      </a:lnTo>
                      <a:lnTo>
                        <a:pt x="5509" y="2738"/>
                      </a:lnTo>
                      <a:lnTo>
                        <a:pt x="5514" y="2738"/>
                      </a:lnTo>
                      <a:lnTo>
                        <a:pt x="5526" y="2738"/>
                      </a:lnTo>
                      <a:lnTo>
                        <a:pt x="5534" y="2738"/>
                      </a:lnTo>
                      <a:lnTo>
                        <a:pt x="5538" y="2738"/>
                      </a:lnTo>
                      <a:lnTo>
                        <a:pt x="5550" y="2726"/>
                      </a:lnTo>
                      <a:lnTo>
                        <a:pt x="5550" y="2722"/>
                      </a:lnTo>
                      <a:lnTo>
                        <a:pt x="5550" y="2714"/>
                      </a:lnTo>
                      <a:lnTo>
                        <a:pt x="5538" y="2706"/>
                      </a:lnTo>
                      <a:lnTo>
                        <a:pt x="5546" y="2698"/>
                      </a:lnTo>
                      <a:lnTo>
                        <a:pt x="5554" y="2686"/>
                      </a:lnTo>
                      <a:lnTo>
                        <a:pt x="5558" y="2669"/>
                      </a:lnTo>
                      <a:lnTo>
                        <a:pt x="5562" y="2661"/>
                      </a:lnTo>
                      <a:lnTo>
                        <a:pt x="5575" y="2649"/>
                      </a:lnTo>
                      <a:lnTo>
                        <a:pt x="5579" y="2637"/>
                      </a:lnTo>
                      <a:lnTo>
                        <a:pt x="5583" y="2633"/>
                      </a:lnTo>
                      <a:lnTo>
                        <a:pt x="5587" y="2620"/>
                      </a:lnTo>
                      <a:lnTo>
                        <a:pt x="5587" y="2616"/>
                      </a:lnTo>
                      <a:lnTo>
                        <a:pt x="5595" y="2604"/>
                      </a:lnTo>
                      <a:lnTo>
                        <a:pt x="5607" y="2596"/>
                      </a:lnTo>
                      <a:lnTo>
                        <a:pt x="5619" y="2588"/>
                      </a:lnTo>
                      <a:lnTo>
                        <a:pt x="5632" y="2580"/>
                      </a:lnTo>
                      <a:lnTo>
                        <a:pt x="5632" y="2576"/>
                      </a:lnTo>
                      <a:lnTo>
                        <a:pt x="5636" y="2563"/>
                      </a:lnTo>
                      <a:lnTo>
                        <a:pt x="5627" y="2551"/>
                      </a:lnTo>
                      <a:lnTo>
                        <a:pt x="5632" y="2539"/>
                      </a:lnTo>
                      <a:lnTo>
                        <a:pt x="5619" y="2527"/>
                      </a:lnTo>
                      <a:lnTo>
                        <a:pt x="5607" y="2527"/>
                      </a:lnTo>
                      <a:lnTo>
                        <a:pt x="5595" y="2531"/>
                      </a:lnTo>
                      <a:lnTo>
                        <a:pt x="5591" y="2519"/>
                      </a:lnTo>
                      <a:lnTo>
                        <a:pt x="5603" y="2506"/>
                      </a:lnTo>
                      <a:lnTo>
                        <a:pt x="5611" y="2502"/>
                      </a:lnTo>
                      <a:lnTo>
                        <a:pt x="5623" y="2490"/>
                      </a:lnTo>
                      <a:lnTo>
                        <a:pt x="5632" y="2478"/>
                      </a:lnTo>
                      <a:lnTo>
                        <a:pt x="5648" y="2474"/>
                      </a:lnTo>
                      <a:lnTo>
                        <a:pt x="5656" y="2474"/>
                      </a:lnTo>
                      <a:lnTo>
                        <a:pt x="5668" y="2470"/>
                      </a:lnTo>
                      <a:lnTo>
                        <a:pt x="5676" y="2470"/>
                      </a:lnTo>
                      <a:lnTo>
                        <a:pt x="5688" y="2466"/>
                      </a:lnTo>
                      <a:lnTo>
                        <a:pt x="5701" y="2462"/>
                      </a:lnTo>
                      <a:lnTo>
                        <a:pt x="5709" y="2462"/>
                      </a:lnTo>
                      <a:lnTo>
                        <a:pt x="5717" y="2458"/>
                      </a:lnTo>
                      <a:lnTo>
                        <a:pt x="5729" y="2458"/>
                      </a:lnTo>
                      <a:lnTo>
                        <a:pt x="5741" y="2458"/>
                      </a:lnTo>
                      <a:lnTo>
                        <a:pt x="5754" y="2458"/>
                      </a:lnTo>
                      <a:lnTo>
                        <a:pt x="5766" y="2458"/>
                      </a:lnTo>
                      <a:lnTo>
                        <a:pt x="5778" y="2458"/>
                      </a:lnTo>
                      <a:lnTo>
                        <a:pt x="5790" y="2450"/>
                      </a:lnTo>
                      <a:lnTo>
                        <a:pt x="5798" y="2458"/>
                      </a:lnTo>
                      <a:lnTo>
                        <a:pt x="5811" y="2454"/>
                      </a:lnTo>
                      <a:lnTo>
                        <a:pt x="5823" y="2458"/>
                      </a:lnTo>
                      <a:lnTo>
                        <a:pt x="5835" y="2466"/>
                      </a:lnTo>
                      <a:lnTo>
                        <a:pt x="5847" y="2466"/>
                      </a:lnTo>
                      <a:lnTo>
                        <a:pt x="5855" y="2478"/>
                      </a:lnTo>
                      <a:lnTo>
                        <a:pt x="5868" y="2482"/>
                      </a:lnTo>
                      <a:lnTo>
                        <a:pt x="5880" y="2486"/>
                      </a:lnTo>
                      <a:lnTo>
                        <a:pt x="5892" y="2482"/>
                      </a:lnTo>
                      <a:lnTo>
                        <a:pt x="5892" y="2482"/>
                      </a:lnTo>
                      <a:lnTo>
                        <a:pt x="5904" y="2482"/>
                      </a:lnTo>
                      <a:lnTo>
                        <a:pt x="5929" y="2494"/>
                      </a:lnTo>
                      <a:lnTo>
                        <a:pt x="5929" y="2506"/>
                      </a:lnTo>
                      <a:lnTo>
                        <a:pt x="5941" y="2506"/>
                      </a:lnTo>
                      <a:lnTo>
                        <a:pt x="5953" y="2519"/>
                      </a:lnTo>
                      <a:lnTo>
                        <a:pt x="5949" y="2531"/>
                      </a:lnTo>
                      <a:lnTo>
                        <a:pt x="5961" y="2539"/>
                      </a:lnTo>
                      <a:lnTo>
                        <a:pt x="5969" y="2551"/>
                      </a:lnTo>
                      <a:lnTo>
                        <a:pt x="5973" y="2563"/>
                      </a:lnTo>
                      <a:lnTo>
                        <a:pt x="5986" y="2568"/>
                      </a:lnTo>
                      <a:lnTo>
                        <a:pt x="5977" y="2580"/>
                      </a:lnTo>
                      <a:lnTo>
                        <a:pt x="5986" y="2592"/>
                      </a:lnTo>
                      <a:lnTo>
                        <a:pt x="5994" y="2604"/>
                      </a:lnTo>
                      <a:lnTo>
                        <a:pt x="5994" y="2612"/>
                      </a:lnTo>
                      <a:lnTo>
                        <a:pt x="6006" y="2624"/>
                      </a:lnTo>
                      <a:lnTo>
                        <a:pt x="6010" y="2637"/>
                      </a:lnTo>
                      <a:lnTo>
                        <a:pt x="6006" y="2649"/>
                      </a:lnTo>
                      <a:lnTo>
                        <a:pt x="6014" y="2661"/>
                      </a:lnTo>
                      <a:lnTo>
                        <a:pt x="6022" y="2669"/>
                      </a:lnTo>
                      <a:lnTo>
                        <a:pt x="6026" y="2681"/>
                      </a:lnTo>
                      <a:lnTo>
                        <a:pt x="6034" y="2694"/>
                      </a:lnTo>
                      <a:lnTo>
                        <a:pt x="6034" y="2706"/>
                      </a:lnTo>
                      <a:lnTo>
                        <a:pt x="6038" y="2718"/>
                      </a:lnTo>
                      <a:lnTo>
                        <a:pt x="6047" y="2722"/>
                      </a:lnTo>
                      <a:lnTo>
                        <a:pt x="6047" y="2726"/>
                      </a:lnTo>
                      <a:lnTo>
                        <a:pt x="6043" y="2738"/>
                      </a:lnTo>
                      <a:lnTo>
                        <a:pt x="6043" y="2742"/>
                      </a:lnTo>
                      <a:lnTo>
                        <a:pt x="6043" y="2755"/>
                      </a:lnTo>
                      <a:lnTo>
                        <a:pt x="6055" y="2767"/>
                      </a:lnTo>
                      <a:lnTo>
                        <a:pt x="6067" y="2767"/>
                      </a:lnTo>
                      <a:lnTo>
                        <a:pt x="6079" y="2775"/>
                      </a:lnTo>
                      <a:lnTo>
                        <a:pt x="6091" y="2775"/>
                      </a:lnTo>
                      <a:lnTo>
                        <a:pt x="6095" y="2771"/>
                      </a:lnTo>
                      <a:lnTo>
                        <a:pt x="6108" y="2771"/>
                      </a:lnTo>
                      <a:lnTo>
                        <a:pt x="6116" y="2771"/>
                      </a:lnTo>
                      <a:lnTo>
                        <a:pt x="6128" y="2779"/>
                      </a:lnTo>
                      <a:lnTo>
                        <a:pt x="6136" y="2787"/>
                      </a:lnTo>
                      <a:lnTo>
                        <a:pt x="6148" y="2787"/>
                      </a:lnTo>
                      <a:lnTo>
                        <a:pt x="6161" y="2783"/>
                      </a:lnTo>
                      <a:lnTo>
                        <a:pt x="6165" y="2783"/>
                      </a:lnTo>
                      <a:lnTo>
                        <a:pt x="6177" y="2795"/>
                      </a:lnTo>
                      <a:lnTo>
                        <a:pt x="6181" y="2804"/>
                      </a:lnTo>
                      <a:lnTo>
                        <a:pt x="6181" y="2804"/>
                      </a:lnTo>
                      <a:lnTo>
                        <a:pt x="6185" y="2812"/>
                      </a:lnTo>
                      <a:lnTo>
                        <a:pt x="6193" y="2816"/>
                      </a:lnTo>
                      <a:lnTo>
                        <a:pt x="6193" y="2816"/>
                      </a:lnTo>
                      <a:lnTo>
                        <a:pt x="6205" y="2828"/>
                      </a:lnTo>
                      <a:lnTo>
                        <a:pt x="6217" y="2824"/>
                      </a:lnTo>
                      <a:lnTo>
                        <a:pt x="6230" y="2824"/>
                      </a:lnTo>
                      <a:lnTo>
                        <a:pt x="6230" y="2836"/>
                      </a:lnTo>
                      <a:lnTo>
                        <a:pt x="6226" y="2848"/>
                      </a:lnTo>
                      <a:lnTo>
                        <a:pt x="6238" y="2856"/>
                      </a:lnTo>
                      <a:lnTo>
                        <a:pt x="6242" y="2869"/>
                      </a:lnTo>
                      <a:lnTo>
                        <a:pt x="6238" y="2877"/>
                      </a:lnTo>
                      <a:lnTo>
                        <a:pt x="6234" y="2889"/>
                      </a:lnTo>
                      <a:lnTo>
                        <a:pt x="6238" y="2893"/>
                      </a:lnTo>
                      <a:lnTo>
                        <a:pt x="6250" y="2905"/>
                      </a:lnTo>
                      <a:lnTo>
                        <a:pt x="6258" y="2917"/>
                      </a:lnTo>
                      <a:lnTo>
                        <a:pt x="6258" y="2917"/>
                      </a:lnTo>
                      <a:lnTo>
                        <a:pt x="6270" y="2913"/>
                      </a:lnTo>
                      <a:lnTo>
                        <a:pt x="6283" y="2913"/>
                      </a:lnTo>
                      <a:lnTo>
                        <a:pt x="6295" y="2917"/>
                      </a:lnTo>
                      <a:lnTo>
                        <a:pt x="6307" y="2917"/>
                      </a:lnTo>
                      <a:lnTo>
                        <a:pt x="6319" y="2917"/>
                      </a:lnTo>
                      <a:lnTo>
                        <a:pt x="6331" y="2913"/>
                      </a:lnTo>
                      <a:lnTo>
                        <a:pt x="6344" y="2913"/>
                      </a:lnTo>
                      <a:lnTo>
                        <a:pt x="6348" y="2909"/>
                      </a:lnTo>
                      <a:lnTo>
                        <a:pt x="6352" y="2897"/>
                      </a:lnTo>
                      <a:lnTo>
                        <a:pt x="6364" y="2893"/>
                      </a:lnTo>
                      <a:lnTo>
                        <a:pt x="6376" y="2885"/>
                      </a:lnTo>
                      <a:lnTo>
                        <a:pt x="6388" y="2885"/>
                      </a:lnTo>
                      <a:lnTo>
                        <a:pt x="6401" y="2885"/>
                      </a:lnTo>
                      <a:lnTo>
                        <a:pt x="6413" y="2877"/>
                      </a:lnTo>
                      <a:lnTo>
                        <a:pt x="6425" y="2873"/>
                      </a:lnTo>
                      <a:lnTo>
                        <a:pt x="6437" y="2869"/>
                      </a:lnTo>
                      <a:lnTo>
                        <a:pt x="6445" y="2865"/>
                      </a:lnTo>
                      <a:lnTo>
                        <a:pt x="6458" y="2860"/>
                      </a:lnTo>
                      <a:lnTo>
                        <a:pt x="6458" y="2865"/>
                      </a:lnTo>
                      <a:lnTo>
                        <a:pt x="6466" y="2865"/>
                      </a:lnTo>
                      <a:lnTo>
                        <a:pt x="6478" y="2873"/>
                      </a:lnTo>
                      <a:lnTo>
                        <a:pt x="6474" y="2885"/>
                      </a:lnTo>
                      <a:lnTo>
                        <a:pt x="6470" y="2893"/>
                      </a:lnTo>
                      <a:lnTo>
                        <a:pt x="6474" y="2905"/>
                      </a:lnTo>
                      <a:lnTo>
                        <a:pt x="6482" y="2913"/>
                      </a:lnTo>
                      <a:lnTo>
                        <a:pt x="6474" y="2926"/>
                      </a:lnTo>
                      <a:lnTo>
                        <a:pt x="6462" y="2938"/>
                      </a:lnTo>
                      <a:lnTo>
                        <a:pt x="6449" y="2938"/>
                      </a:lnTo>
                      <a:lnTo>
                        <a:pt x="6441" y="2950"/>
                      </a:lnTo>
                      <a:lnTo>
                        <a:pt x="6445" y="2962"/>
                      </a:lnTo>
                      <a:lnTo>
                        <a:pt x="6441" y="2966"/>
                      </a:lnTo>
                      <a:lnTo>
                        <a:pt x="6441" y="2970"/>
                      </a:lnTo>
                      <a:lnTo>
                        <a:pt x="6437" y="2983"/>
                      </a:lnTo>
                      <a:lnTo>
                        <a:pt x="6433" y="2987"/>
                      </a:lnTo>
                      <a:lnTo>
                        <a:pt x="6433" y="2999"/>
                      </a:lnTo>
                      <a:lnTo>
                        <a:pt x="6429" y="2999"/>
                      </a:lnTo>
                      <a:lnTo>
                        <a:pt x="6429" y="3003"/>
                      </a:lnTo>
                      <a:lnTo>
                        <a:pt x="6429" y="3015"/>
                      </a:lnTo>
                      <a:lnTo>
                        <a:pt x="6425" y="3027"/>
                      </a:lnTo>
                      <a:lnTo>
                        <a:pt x="6413" y="3035"/>
                      </a:lnTo>
                      <a:lnTo>
                        <a:pt x="6413" y="3048"/>
                      </a:lnTo>
                      <a:lnTo>
                        <a:pt x="6405" y="3056"/>
                      </a:lnTo>
                      <a:lnTo>
                        <a:pt x="6401" y="3064"/>
                      </a:lnTo>
                      <a:lnTo>
                        <a:pt x="6397" y="3076"/>
                      </a:lnTo>
                      <a:lnTo>
                        <a:pt x="6388" y="3080"/>
                      </a:lnTo>
                      <a:lnTo>
                        <a:pt x="6380" y="3088"/>
                      </a:lnTo>
                      <a:lnTo>
                        <a:pt x="6380" y="3101"/>
                      </a:lnTo>
                      <a:lnTo>
                        <a:pt x="6380" y="3113"/>
                      </a:lnTo>
                      <a:lnTo>
                        <a:pt x="6368" y="3117"/>
                      </a:lnTo>
                      <a:lnTo>
                        <a:pt x="6364" y="3117"/>
                      </a:lnTo>
                      <a:lnTo>
                        <a:pt x="6352" y="3113"/>
                      </a:lnTo>
                      <a:lnTo>
                        <a:pt x="6327" y="3105"/>
                      </a:lnTo>
                      <a:lnTo>
                        <a:pt x="6315" y="3101"/>
                      </a:lnTo>
                      <a:lnTo>
                        <a:pt x="6311" y="3101"/>
                      </a:lnTo>
                      <a:lnTo>
                        <a:pt x="6311" y="3101"/>
                      </a:lnTo>
                      <a:lnTo>
                        <a:pt x="6299" y="3101"/>
                      </a:lnTo>
                      <a:lnTo>
                        <a:pt x="6299" y="3105"/>
                      </a:lnTo>
                      <a:lnTo>
                        <a:pt x="6287" y="3117"/>
                      </a:lnTo>
                      <a:lnTo>
                        <a:pt x="6283" y="3121"/>
                      </a:lnTo>
                      <a:lnTo>
                        <a:pt x="6270" y="3125"/>
                      </a:lnTo>
                      <a:lnTo>
                        <a:pt x="6258" y="3125"/>
                      </a:lnTo>
                      <a:lnTo>
                        <a:pt x="6250" y="3129"/>
                      </a:lnTo>
                      <a:lnTo>
                        <a:pt x="6258" y="3141"/>
                      </a:lnTo>
                      <a:lnTo>
                        <a:pt x="6262" y="3153"/>
                      </a:lnTo>
                      <a:lnTo>
                        <a:pt x="6262" y="3166"/>
                      </a:lnTo>
                      <a:lnTo>
                        <a:pt x="6262" y="3166"/>
                      </a:lnTo>
                      <a:lnTo>
                        <a:pt x="6266" y="3170"/>
                      </a:lnTo>
                      <a:lnTo>
                        <a:pt x="6266" y="3182"/>
                      </a:lnTo>
                      <a:lnTo>
                        <a:pt x="6266" y="3190"/>
                      </a:lnTo>
                      <a:lnTo>
                        <a:pt x="6266" y="3194"/>
                      </a:lnTo>
                      <a:lnTo>
                        <a:pt x="6266" y="3206"/>
                      </a:lnTo>
                      <a:lnTo>
                        <a:pt x="6266" y="3214"/>
                      </a:lnTo>
                      <a:lnTo>
                        <a:pt x="6262" y="3231"/>
                      </a:lnTo>
                      <a:lnTo>
                        <a:pt x="6270" y="3231"/>
                      </a:lnTo>
                      <a:lnTo>
                        <a:pt x="6270" y="3243"/>
                      </a:lnTo>
                      <a:lnTo>
                        <a:pt x="6266" y="3255"/>
                      </a:lnTo>
                      <a:lnTo>
                        <a:pt x="6258" y="3267"/>
                      </a:lnTo>
                      <a:lnTo>
                        <a:pt x="6246" y="3280"/>
                      </a:lnTo>
                      <a:lnTo>
                        <a:pt x="6226" y="3284"/>
                      </a:lnTo>
                      <a:lnTo>
                        <a:pt x="6230" y="3296"/>
                      </a:lnTo>
                      <a:lnTo>
                        <a:pt x="6230" y="3308"/>
                      </a:lnTo>
                      <a:lnTo>
                        <a:pt x="6234" y="3320"/>
                      </a:lnTo>
                      <a:lnTo>
                        <a:pt x="6238" y="3308"/>
                      </a:lnTo>
                      <a:lnTo>
                        <a:pt x="6234" y="3296"/>
                      </a:lnTo>
                      <a:lnTo>
                        <a:pt x="6246" y="3292"/>
                      </a:lnTo>
                      <a:lnTo>
                        <a:pt x="6258" y="3292"/>
                      </a:lnTo>
                      <a:lnTo>
                        <a:pt x="6270" y="3284"/>
                      </a:lnTo>
                      <a:lnTo>
                        <a:pt x="6274" y="3271"/>
                      </a:lnTo>
                      <a:lnTo>
                        <a:pt x="6287" y="3263"/>
                      </a:lnTo>
                      <a:lnTo>
                        <a:pt x="6295" y="3255"/>
                      </a:lnTo>
                      <a:lnTo>
                        <a:pt x="6299" y="3247"/>
                      </a:lnTo>
                      <a:lnTo>
                        <a:pt x="6311" y="3247"/>
                      </a:lnTo>
                      <a:lnTo>
                        <a:pt x="6307" y="3259"/>
                      </a:lnTo>
                      <a:lnTo>
                        <a:pt x="6319" y="3255"/>
                      </a:lnTo>
                      <a:lnTo>
                        <a:pt x="6327" y="3247"/>
                      </a:lnTo>
                      <a:lnTo>
                        <a:pt x="6331" y="3259"/>
                      </a:lnTo>
                      <a:lnTo>
                        <a:pt x="6331" y="3271"/>
                      </a:lnTo>
                      <a:lnTo>
                        <a:pt x="6344" y="3275"/>
                      </a:lnTo>
                      <a:lnTo>
                        <a:pt x="6352" y="3280"/>
                      </a:lnTo>
                      <a:lnTo>
                        <a:pt x="6360" y="3280"/>
                      </a:lnTo>
                      <a:lnTo>
                        <a:pt x="6372" y="3280"/>
                      </a:lnTo>
                      <a:lnTo>
                        <a:pt x="6384" y="3292"/>
                      </a:lnTo>
                      <a:lnTo>
                        <a:pt x="6405" y="3280"/>
                      </a:lnTo>
                      <a:lnTo>
                        <a:pt x="6417" y="3280"/>
                      </a:lnTo>
                      <a:lnTo>
                        <a:pt x="6429" y="3275"/>
                      </a:lnTo>
                      <a:lnTo>
                        <a:pt x="6441" y="3263"/>
                      </a:lnTo>
                      <a:lnTo>
                        <a:pt x="6454" y="3259"/>
                      </a:lnTo>
                      <a:lnTo>
                        <a:pt x="6466" y="3251"/>
                      </a:lnTo>
                      <a:lnTo>
                        <a:pt x="6478" y="3247"/>
                      </a:lnTo>
                      <a:lnTo>
                        <a:pt x="6490" y="3235"/>
                      </a:lnTo>
                      <a:lnTo>
                        <a:pt x="6502" y="3231"/>
                      </a:lnTo>
                      <a:lnTo>
                        <a:pt x="6506" y="3219"/>
                      </a:lnTo>
                      <a:lnTo>
                        <a:pt x="6519" y="3214"/>
                      </a:lnTo>
                      <a:lnTo>
                        <a:pt x="6519" y="3210"/>
                      </a:lnTo>
                      <a:lnTo>
                        <a:pt x="6523" y="3198"/>
                      </a:lnTo>
                      <a:lnTo>
                        <a:pt x="6535" y="3186"/>
                      </a:lnTo>
                      <a:lnTo>
                        <a:pt x="6543" y="3174"/>
                      </a:lnTo>
                      <a:lnTo>
                        <a:pt x="6551" y="3162"/>
                      </a:lnTo>
                      <a:lnTo>
                        <a:pt x="6563" y="3157"/>
                      </a:lnTo>
                      <a:lnTo>
                        <a:pt x="6567" y="3145"/>
                      </a:lnTo>
                      <a:lnTo>
                        <a:pt x="6580" y="3137"/>
                      </a:lnTo>
                      <a:lnTo>
                        <a:pt x="6588" y="3125"/>
                      </a:lnTo>
                      <a:lnTo>
                        <a:pt x="6592" y="3121"/>
                      </a:lnTo>
                      <a:lnTo>
                        <a:pt x="6604" y="3109"/>
                      </a:lnTo>
                      <a:lnTo>
                        <a:pt x="6612" y="3096"/>
                      </a:lnTo>
                      <a:lnTo>
                        <a:pt x="6624" y="3088"/>
                      </a:lnTo>
                      <a:lnTo>
                        <a:pt x="6637" y="3076"/>
                      </a:lnTo>
                      <a:lnTo>
                        <a:pt x="6649" y="3068"/>
                      </a:lnTo>
                      <a:lnTo>
                        <a:pt x="6657" y="3056"/>
                      </a:lnTo>
                      <a:lnTo>
                        <a:pt x="6677" y="3031"/>
                      </a:lnTo>
                      <a:lnTo>
                        <a:pt x="6681" y="3019"/>
                      </a:lnTo>
                      <a:lnTo>
                        <a:pt x="6690" y="3007"/>
                      </a:lnTo>
                      <a:lnTo>
                        <a:pt x="6698" y="2995"/>
                      </a:lnTo>
                      <a:lnTo>
                        <a:pt x="6702" y="2983"/>
                      </a:lnTo>
                      <a:lnTo>
                        <a:pt x="6706" y="2970"/>
                      </a:lnTo>
                      <a:lnTo>
                        <a:pt x="6714" y="2958"/>
                      </a:lnTo>
                      <a:lnTo>
                        <a:pt x="6726" y="2946"/>
                      </a:lnTo>
                      <a:lnTo>
                        <a:pt x="6738" y="2938"/>
                      </a:lnTo>
                      <a:lnTo>
                        <a:pt x="6742" y="2930"/>
                      </a:lnTo>
                      <a:lnTo>
                        <a:pt x="6751" y="2917"/>
                      </a:lnTo>
                      <a:lnTo>
                        <a:pt x="6755" y="2905"/>
                      </a:lnTo>
                      <a:lnTo>
                        <a:pt x="6767" y="2893"/>
                      </a:lnTo>
                      <a:lnTo>
                        <a:pt x="6779" y="2881"/>
                      </a:lnTo>
                      <a:lnTo>
                        <a:pt x="6791" y="2873"/>
                      </a:lnTo>
                      <a:lnTo>
                        <a:pt x="6795" y="2869"/>
                      </a:lnTo>
                      <a:lnTo>
                        <a:pt x="6808" y="2856"/>
                      </a:lnTo>
                      <a:lnTo>
                        <a:pt x="6808" y="2848"/>
                      </a:lnTo>
                      <a:lnTo>
                        <a:pt x="6808" y="2836"/>
                      </a:lnTo>
                      <a:lnTo>
                        <a:pt x="6812" y="2824"/>
                      </a:lnTo>
                      <a:lnTo>
                        <a:pt x="6812" y="2812"/>
                      </a:lnTo>
                      <a:lnTo>
                        <a:pt x="6816" y="2812"/>
                      </a:lnTo>
                      <a:lnTo>
                        <a:pt x="6820" y="2799"/>
                      </a:lnTo>
                      <a:lnTo>
                        <a:pt x="6820" y="2795"/>
                      </a:lnTo>
                      <a:lnTo>
                        <a:pt x="6816" y="2795"/>
                      </a:lnTo>
                      <a:lnTo>
                        <a:pt x="6824" y="2783"/>
                      </a:lnTo>
                      <a:lnTo>
                        <a:pt x="6828" y="2771"/>
                      </a:lnTo>
                      <a:lnTo>
                        <a:pt x="6828" y="2759"/>
                      </a:lnTo>
                      <a:lnTo>
                        <a:pt x="6824" y="2747"/>
                      </a:lnTo>
                      <a:lnTo>
                        <a:pt x="6828" y="2738"/>
                      </a:lnTo>
                      <a:lnTo>
                        <a:pt x="6828" y="2726"/>
                      </a:lnTo>
                      <a:lnTo>
                        <a:pt x="6828" y="2714"/>
                      </a:lnTo>
                      <a:lnTo>
                        <a:pt x="6828" y="2702"/>
                      </a:lnTo>
                      <a:lnTo>
                        <a:pt x="6824" y="2690"/>
                      </a:lnTo>
                      <a:lnTo>
                        <a:pt x="6824" y="2677"/>
                      </a:lnTo>
                      <a:lnTo>
                        <a:pt x="6832" y="2665"/>
                      </a:lnTo>
                      <a:lnTo>
                        <a:pt x="6840" y="2653"/>
                      </a:lnTo>
                      <a:lnTo>
                        <a:pt x="6836" y="2641"/>
                      </a:lnTo>
                      <a:lnTo>
                        <a:pt x="6844" y="2629"/>
                      </a:lnTo>
                      <a:lnTo>
                        <a:pt x="6852" y="2616"/>
                      </a:lnTo>
                      <a:lnTo>
                        <a:pt x="6852" y="2604"/>
                      </a:lnTo>
                      <a:lnTo>
                        <a:pt x="6865" y="2596"/>
                      </a:lnTo>
                      <a:lnTo>
                        <a:pt x="6877" y="2584"/>
                      </a:lnTo>
                      <a:lnTo>
                        <a:pt x="6877" y="2572"/>
                      </a:lnTo>
                      <a:lnTo>
                        <a:pt x="6889" y="2563"/>
                      </a:lnTo>
                      <a:lnTo>
                        <a:pt x="6889" y="2559"/>
                      </a:lnTo>
                      <a:lnTo>
                        <a:pt x="6877" y="2555"/>
                      </a:lnTo>
                      <a:lnTo>
                        <a:pt x="6865" y="2547"/>
                      </a:lnTo>
                      <a:lnTo>
                        <a:pt x="6869" y="2535"/>
                      </a:lnTo>
                      <a:lnTo>
                        <a:pt x="6873" y="2523"/>
                      </a:lnTo>
                      <a:lnTo>
                        <a:pt x="6869" y="2511"/>
                      </a:lnTo>
                      <a:lnTo>
                        <a:pt x="6860" y="2502"/>
                      </a:lnTo>
                      <a:lnTo>
                        <a:pt x="6848" y="2494"/>
                      </a:lnTo>
                      <a:lnTo>
                        <a:pt x="6840" y="2486"/>
                      </a:lnTo>
                      <a:lnTo>
                        <a:pt x="6840" y="2486"/>
                      </a:lnTo>
                      <a:lnTo>
                        <a:pt x="6852" y="2490"/>
                      </a:lnTo>
                      <a:lnTo>
                        <a:pt x="6860" y="2498"/>
                      </a:lnTo>
                      <a:lnTo>
                        <a:pt x="6873" y="2490"/>
                      </a:lnTo>
                      <a:lnTo>
                        <a:pt x="6877" y="2478"/>
                      </a:lnTo>
                      <a:lnTo>
                        <a:pt x="6865" y="2466"/>
                      </a:lnTo>
                      <a:lnTo>
                        <a:pt x="6852" y="2462"/>
                      </a:lnTo>
                      <a:lnTo>
                        <a:pt x="6840" y="2450"/>
                      </a:lnTo>
                      <a:lnTo>
                        <a:pt x="6828" y="2445"/>
                      </a:lnTo>
                      <a:lnTo>
                        <a:pt x="6820" y="2433"/>
                      </a:lnTo>
                      <a:lnTo>
                        <a:pt x="6812" y="2421"/>
                      </a:lnTo>
                      <a:lnTo>
                        <a:pt x="6808" y="2409"/>
                      </a:lnTo>
                      <a:lnTo>
                        <a:pt x="6795" y="2405"/>
                      </a:lnTo>
                      <a:lnTo>
                        <a:pt x="6783" y="2397"/>
                      </a:lnTo>
                      <a:lnTo>
                        <a:pt x="6771" y="2393"/>
                      </a:lnTo>
                      <a:lnTo>
                        <a:pt x="6759" y="2397"/>
                      </a:lnTo>
                      <a:lnTo>
                        <a:pt x="6746" y="2397"/>
                      </a:lnTo>
                      <a:lnTo>
                        <a:pt x="6734" y="2397"/>
                      </a:lnTo>
                      <a:lnTo>
                        <a:pt x="6722" y="2388"/>
                      </a:lnTo>
                      <a:lnTo>
                        <a:pt x="6718" y="2401"/>
                      </a:lnTo>
                      <a:lnTo>
                        <a:pt x="6722" y="2413"/>
                      </a:lnTo>
                      <a:lnTo>
                        <a:pt x="6714" y="2425"/>
                      </a:lnTo>
                      <a:lnTo>
                        <a:pt x="6714" y="2437"/>
                      </a:lnTo>
                      <a:lnTo>
                        <a:pt x="6706" y="2450"/>
                      </a:lnTo>
                      <a:lnTo>
                        <a:pt x="6694" y="2454"/>
                      </a:lnTo>
                      <a:lnTo>
                        <a:pt x="6698" y="2441"/>
                      </a:lnTo>
                      <a:lnTo>
                        <a:pt x="6710" y="2429"/>
                      </a:lnTo>
                      <a:lnTo>
                        <a:pt x="6710" y="2417"/>
                      </a:lnTo>
                      <a:lnTo>
                        <a:pt x="6698" y="2421"/>
                      </a:lnTo>
                      <a:lnTo>
                        <a:pt x="6694" y="2433"/>
                      </a:lnTo>
                      <a:lnTo>
                        <a:pt x="6681" y="2441"/>
                      </a:lnTo>
                      <a:lnTo>
                        <a:pt x="6669" y="2450"/>
                      </a:lnTo>
                      <a:lnTo>
                        <a:pt x="6657" y="2450"/>
                      </a:lnTo>
                      <a:lnTo>
                        <a:pt x="6645" y="2450"/>
                      </a:lnTo>
                      <a:lnTo>
                        <a:pt x="6633" y="2454"/>
                      </a:lnTo>
                      <a:lnTo>
                        <a:pt x="6645" y="2441"/>
                      </a:lnTo>
                      <a:lnTo>
                        <a:pt x="6649" y="2429"/>
                      </a:lnTo>
                      <a:lnTo>
                        <a:pt x="6661" y="2421"/>
                      </a:lnTo>
                      <a:lnTo>
                        <a:pt x="6649" y="2417"/>
                      </a:lnTo>
                      <a:lnTo>
                        <a:pt x="6637" y="2413"/>
                      </a:lnTo>
                      <a:lnTo>
                        <a:pt x="6649" y="2397"/>
                      </a:lnTo>
                      <a:lnTo>
                        <a:pt x="6657" y="2388"/>
                      </a:lnTo>
                      <a:lnTo>
                        <a:pt x="6645" y="2388"/>
                      </a:lnTo>
                      <a:lnTo>
                        <a:pt x="6633" y="2393"/>
                      </a:lnTo>
                      <a:lnTo>
                        <a:pt x="6620" y="2401"/>
                      </a:lnTo>
                      <a:lnTo>
                        <a:pt x="6633" y="2409"/>
                      </a:lnTo>
                      <a:lnTo>
                        <a:pt x="6628" y="2421"/>
                      </a:lnTo>
                      <a:lnTo>
                        <a:pt x="6616" y="2425"/>
                      </a:lnTo>
                      <a:lnTo>
                        <a:pt x="6604" y="2433"/>
                      </a:lnTo>
                      <a:lnTo>
                        <a:pt x="6604" y="2433"/>
                      </a:lnTo>
                      <a:lnTo>
                        <a:pt x="6596" y="2421"/>
                      </a:lnTo>
                      <a:lnTo>
                        <a:pt x="6600" y="2409"/>
                      </a:lnTo>
                      <a:lnTo>
                        <a:pt x="6600" y="2397"/>
                      </a:lnTo>
                      <a:lnTo>
                        <a:pt x="6600" y="2384"/>
                      </a:lnTo>
                      <a:lnTo>
                        <a:pt x="6604" y="2372"/>
                      </a:lnTo>
                      <a:lnTo>
                        <a:pt x="6604" y="2360"/>
                      </a:lnTo>
                      <a:lnTo>
                        <a:pt x="6592" y="2360"/>
                      </a:lnTo>
                      <a:lnTo>
                        <a:pt x="6580" y="2364"/>
                      </a:lnTo>
                      <a:lnTo>
                        <a:pt x="6567" y="2364"/>
                      </a:lnTo>
                      <a:lnTo>
                        <a:pt x="6555" y="2364"/>
                      </a:lnTo>
                      <a:lnTo>
                        <a:pt x="6543" y="2368"/>
                      </a:lnTo>
                      <a:lnTo>
                        <a:pt x="6531" y="2360"/>
                      </a:lnTo>
                      <a:lnTo>
                        <a:pt x="6519" y="2356"/>
                      </a:lnTo>
                      <a:lnTo>
                        <a:pt x="6506" y="2356"/>
                      </a:lnTo>
                      <a:lnTo>
                        <a:pt x="6502" y="2344"/>
                      </a:lnTo>
                      <a:lnTo>
                        <a:pt x="6515" y="2332"/>
                      </a:lnTo>
                      <a:lnTo>
                        <a:pt x="6515" y="2332"/>
                      </a:lnTo>
                      <a:lnTo>
                        <a:pt x="6527" y="2319"/>
                      </a:lnTo>
                      <a:lnTo>
                        <a:pt x="6539" y="2319"/>
                      </a:lnTo>
                      <a:lnTo>
                        <a:pt x="6551" y="2311"/>
                      </a:lnTo>
                      <a:lnTo>
                        <a:pt x="6563" y="2303"/>
                      </a:lnTo>
                      <a:lnTo>
                        <a:pt x="6572" y="2291"/>
                      </a:lnTo>
                      <a:lnTo>
                        <a:pt x="6580" y="2283"/>
                      </a:lnTo>
                      <a:lnTo>
                        <a:pt x="6592" y="2275"/>
                      </a:lnTo>
                      <a:lnTo>
                        <a:pt x="6604" y="2270"/>
                      </a:lnTo>
                      <a:lnTo>
                        <a:pt x="6616" y="2262"/>
                      </a:lnTo>
                      <a:lnTo>
                        <a:pt x="6628" y="2254"/>
                      </a:lnTo>
                      <a:lnTo>
                        <a:pt x="6641" y="2246"/>
                      </a:lnTo>
                      <a:lnTo>
                        <a:pt x="6653" y="2234"/>
                      </a:lnTo>
                      <a:lnTo>
                        <a:pt x="6665" y="2222"/>
                      </a:lnTo>
                      <a:lnTo>
                        <a:pt x="6677" y="2214"/>
                      </a:lnTo>
                      <a:lnTo>
                        <a:pt x="6690" y="2205"/>
                      </a:lnTo>
                      <a:lnTo>
                        <a:pt x="6685" y="2193"/>
                      </a:lnTo>
                      <a:lnTo>
                        <a:pt x="6698" y="2185"/>
                      </a:lnTo>
                      <a:lnTo>
                        <a:pt x="6710" y="2173"/>
                      </a:lnTo>
                      <a:lnTo>
                        <a:pt x="6722" y="2161"/>
                      </a:lnTo>
                      <a:lnTo>
                        <a:pt x="6730" y="2157"/>
                      </a:lnTo>
                      <a:lnTo>
                        <a:pt x="6742" y="2144"/>
                      </a:lnTo>
                      <a:lnTo>
                        <a:pt x="6755" y="2136"/>
                      </a:lnTo>
                      <a:lnTo>
                        <a:pt x="6767" y="2132"/>
                      </a:lnTo>
                      <a:lnTo>
                        <a:pt x="6775" y="2120"/>
                      </a:lnTo>
                      <a:lnTo>
                        <a:pt x="6787" y="2112"/>
                      </a:lnTo>
                      <a:lnTo>
                        <a:pt x="6795" y="2100"/>
                      </a:lnTo>
                      <a:lnTo>
                        <a:pt x="6808" y="2096"/>
                      </a:lnTo>
                      <a:lnTo>
                        <a:pt x="6820" y="2091"/>
                      </a:lnTo>
                      <a:lnTo>
                        <a:pt x="6828" y="2079"/>
                      </a:lnTo>
                      <a:lnTo>
                        <a:pt x="6832" y="2067"/>
                      </a:lnTo>
                      <a:lnTo>
                        <a:pt x="6836" y="2055"/>
                      </a:lnTo>
                      <a:lnTo>
                        <a:pt x="6844" y="2043"/>
                      </a:lnTo>
                      <a:lnTo>
                        <a:pt x="6860" y="2034"/>
                      </a:lnTo>
                      <a:lnTo>
                        <a:pt x="6869" y="2030"/>
                      </a:lnTo>
                      <a:lnTo>
                        <a:pt x="6881" y="2022"/>
                      </a:lnTo>
                      <a:lnTo>
                        <a:pt x="6897" y="2014"/>
                      </a:lnTo>
                      <a:lnTo>
                        <a:pt x="6905" y="2002"/>
                      </a:lnTo>
                      <a:lnTo>
                        <a:pt x="6913" y="1990"/>
                      </a:lnTo>
                      <a:lnTo>
                        <a:pt x="6926" y="1982"/>
                      </a:lnTo>
                      <a:lnTo>
                        <a:pt x="6938" y="1973"/>
                      </a:lnTo>
                      <a:lnTo>
                        <a:pt x="6950" y="1965"/>
                      </a:lnTo>
                      <a:lnTo>
                        <a:pt x="6962" y="1961"/>
                      </a:lnTo>
                      <a:lnTo>
                        <a:pt x="6974" y="1957"/>
                      </a:lnTo>
                      <a:lnTo>
                        <a:pt x="6987" y="1953"/>
                      </a:lnTo>
                      <a:lnTo>
                        <a:pt x="6991" y="1953"/>
                      </a:lnTo>
                      <a:lnTo>
                        <a:pt x="7003" y="1957"/>
                      </a:lnTo>
                      <a:lnTo>
                        <a:pt x="7015" y="1953"/>
                      </a:lnTo>
                      <a:lnTo>
                        <a:pt x="7023" y="1949"/>
                      </a:lnTo>
                      <a:lnTo>
                        <a:pt x="7035" y="1949"/>
                      </a:lnTo>
                      <a:lnTo>
                        <a:pt x="7052" y="1949"/>
                      </a:lnTo>
                      <a:lnTo>
                        <a:pt x="7060" y="1949"/>
                      </a:lnTo>
                      <a:lnTo>
                        <a:pt x="7076" y="1953"/>
                      </a:lnTo>
                      <a:lnTo>
                        <a:pt x="7096" y="1953"/>
                      </a:lnTo>
                      <a:lnTo>
                        <a:pt x="7109" y="1949"/>
                      </a:lnTo>
                      <a:lnTo>
                        <a:pt x="7121" y="1949"/>
                      </a:lnTo>
                      <a:lnTo>
                        <a:pt x="7133" y="1949"/>
                      </a:lnTo>
                      <a:lnTo>
                        <a:pt x="7145" y="1949"/>
                      </a:lnTo>
                      <a:lnTo>
                        <a:pt x="7145" y="1961"/>
                      </a:lnTo>
                      <a:lnTo>
                        <a:pt x="7157" y="1973"/>
                      </a:lnTo>
                      <a:lnTo>
                        <a:pt x="7170" y="1969"/>
                      </a:lnTo>
                      <a:lnTo>
                        <a:pt x="7178" y="1957"/>
                      </a:lnTo>
                      <a:lnTo>
                        <a:pt x="7190" y="1945"/>
                      </a:lnTo>
                      <a:lnTo>
                        <a:pt x="7202" y="1953"/>
                      </a:lnTo>
                      <a:lnTo>
                        <a:pt x="7210" y="1953"/>
                      </a:lnTo>
                      <a:lnTo>
                        <a:pt x="7223" y="1953"/>
                      </a:lnTo>
                      <a:lnTo>
                        <a:pt x="7235" y="1957"/>
                      </a:lnTo>
                      <a:lnTo>
                        <a:pt x="7247" y="1965"/>
                      </a:lnTo>
                      <a:lnTo>
                        <a:pt x="7259" y="1961"/>
                      </a:lnTo>
                      <a:lnTo>
                        <a:pt x="7271" y="1949"/>
                      </a:lnTo>
                      <a:lnTo>
                        <a:pt x="7284" y="1949"/>
                      </a:lnTo>
                      <a:lnTo>
                        <a:pt x="7296" y="1949"/>
                      </a:lnTo>
                      <a:lnTo>
                        <a:pt x="7304" y="1961"/>
                      </a:lnTo>
                      <a:lnTo>
                        <a:pt x="7316" y="1961"/>
                      </a:lnTo>
                      <a:lnTo>
                        <a:pt x="7324" y="1961"/>
                      </a:lnTo>
                      <a:lnTo>
                        <a:pt x="7320" y="1949"/>
                      </a:lnTo>
                      <a:lnTo>
                        <a:pt x="7328" y="1937"/>
                      </a:lnTo>
                      <a:lnTo>
                        <a:pt x="7341" y="1941"/>
                      </a:lnTo>
                      <a:lnTo>
                        <a:pt x="7341" y="1929"/>
                      </a:lnTo>
                      <a:lnTo>
                        <a:pt x="7353" y="1921"/>
                      </a:lnTo>
                      <a:lnTo>
                        <a:pt x="7365" y="1917"/>
                      </a:lnTo>
                      <a:lnTo>
                        <a:pt x="7377" y="1917"/>
                      </a:lnTo>
                      <a:lnTo>
                        <a:pt x="7389" y="1921"/>
                      </a:lnTo>
                      <a:lnTo>
                        <a:pt x="7398" y="1921"/>
                      </a:lnTo>
                      <a:lnTo>
                        <a:pt x="7406" y="1925"/>
                      </a:lnTo>
                      <a:lnTo>
                        <a:pt x="7418" y="1929"/>
                      </a:lnTo>
                      <a:lnTo>
                        <a:pt x="7430" y="1937"/>
                      </a:lnTo>
                      <a:lnTo>
                        <a:pt x="7442" y="1937"/>
                      </a:lnTo>
                      <a:lnTo>
                        <a:pt x="7430" y="1941"/>
                      </a:lnTo>
                      <a:lnTo>
                        <a:pt x="7442" y="1945"/>
                      </a:lnTo>
                      <a:lnTo>
                        <a:pt x="7455" y="1945"/>
                      </a:lnTo>
                      <a:lnTo>
                        <a:pt x="7463" y="1933"/>
                      </a:lnTo>
                      <a:lnTo>
                        <a:pt x="7475" y="1933"/>
                      </a:lnTo>
                      <a:lnTo>
                        <a:pt x="7487" y="1937"/>
                      </a:lnTo>
                      <a:lnTo>
                        <a:pt x="7499" y="1949"/>
                      </a:lnTo>
                      <a:lnTo>
                        <a:pt x="7503" y="1957"/>
                      </a:lnTo>
                      <a:lnTo>
                        <a:pt x="7516" y="1961"/>
                      </a:lnTo>
                      <a:lnTo>
                        <a:pt x="7528" y="1969"/>
                      </a:lnTo>
                      <a:lnTo>
                        <a:pt x="7516" y="1973"/>
                      </a:lnTo>
                      <a:lnTo>
                        <a:pt x="7503" y="1973"/>
                      </a:lnTo>
                      <a:lnTo>
                        <a:pt x="7491" y="1973"/>
                      </a:lnTo>
                      <a:lnTo>
                        <a:pt x="7479" y="1973"/>
                      </a:lnTo>
                      <a:lnTo>
                        <a:pt x="7463" y="1973"/>
                      </a:lnTo>
                      <a:lnTo>
                        <a:pt x="7471" y="1986"/>
                      </a:lnTo>
                      <a:lnTo>
                        <a:pt x="7479" y="1998"/>
                      </a:lnTo>
                      <a:lnTo>
                        <a:pt x="7491" y="1998"/>
                      </a:lnTo>
                      <a:lnTo>
                        <a:pt x="7503" y="1998"/>
                      </a:lnTo>
                      <a:lnTo>
                        <a:pt x="7516" y="1994"/>
                      </a:lnTo>
                      <a:lnTo>
                        <a:pt x="7528" y="1986"/>
                      </a:lnTo>
                      <a:lnTo>
                        <a:pt x="7540" y="1982"/>
                      </a:lnTo>
                      <a:lnTo>
                        <a:pt x="7552" y="1990"/>
                      </a:lnTo>
                      <a:lnTo>
                        <a:pt x="7564" y="1994"/>
                      </a:lnTo>
                      <a:lnTo>
                        <a:pt x="7577" y="1990"/>
                      </a:lnTo>
                      <a:lnTo>
                        <a:pt x="7589" y="1978"/>
                      </a:lnTo>
                      <a:lnTo>
                        <a:pt x="7601" y="1978"/>
                      </a:lnTo>
                      <a:lnTo>
                        <a:pt x="7601" y="1965"/>
                      </a:lnTo>
                      <a:lnTo>
                        <a:pt x="7613" y="1965"/>
                      </a:lnTo>
                      <a:lnTo>
                        <a:pt x="7625" y="1969"/>
                      </a:lnTo>
                      <a:lnTo>
                        <a:pt x="7638" y="1978"/>
                      </a:lnTo>
                      <a:lnTo>
                        <a:pt x="7650" y="1978"/>
                      </a:lnTo>
                      <a:lnTo>
                        <a:pt x="7662" y="1965"/>
                      </a:lnTo>
                      <a:lnTo>
                        <a:pt x="7674" y="1969"/>
                      </a:lnTo>
                      <a:lnTo>
                        <a:pt x="7686" y="1969"/>
                      </a:lnTo>
                      <a:lnTo>
                        <a:pt x="7699" y="1969"/>
                      </a:lnTo>
                      <a:lnTo>
                        <a:pt x="7711" y="1961"/>
                      </a:lnTo>
                      <a:lnTo>
                        <a:pt x="7707" y="1949"/>
                      </a:lnTo>
                      <a:lnTo>
                        <a:pt x="7695" y="1941"/>
                      </a:lnTo>
                      <a:lnTo>
                        <a:pt x="7682" y="1941"/>
                      </a:lnTo>
                      <a:lnTo>
                        <a:pt x="7670" y="1945"/>
                      </a:lnTo>
                      <a:lnTo>
                        <a:pt x="7658" y="1945"/>
                      </a:lnTo>
                      <a:lnTo>
                        <a:pt x="7646" y="1937"/>
                      </a:lnTo>
                      <a:lnTo>
                        <a:pt x="7658" y="1929"/>
                      </a:lnTo>
                      <a:lnTo>
                        <a:pt x="7654" y="1917"/>
                      </a:lnTo>
                      <a:lnTo>
                        <a:pt x="7658" y="1904"/>
                      </a:lnTo>
                      <a:lnTo>
                        <a:pt x="7670" y="1908"/>
                      </a:lnTo>
                      <a:lnTo>
                        <a:pt x="7670" y="1896"/>
                      </a:lnTo>
                      <a:lnTo>
                        <a:pt x="7678" y="1884"/>
                      </a:lnTo>
                      <a:lnTo>
                        <a:pt x="7686" y="1872"/>
                      </a:lnTo>
                      <a:lnTo>
                        <a:pt x="7699" y="1864"/>
                      </a:lnTo>
                      <a:lnTo>
                        <a:pt x="7715" y="1851"/>
                      </a:lnTo>
                      <a:lnTo>
                        <a:pt x="7723" y="1847"/>
                      </a:lnTo>
                      <a:lnTo>
                        <a:pt x="7735" y="1839"/>
                      </a:lnTo>
                      <a:lnTo>
                        <a:pt x="7748" y="1831"/>
                      </a:lnTo>
                      <a:lnTo>
                        <a:pt x="7756" y="1819"/>
                      </a:lnTo>
                      <a:lnTo>
                        <a:pt x="7764" y="1807"/>
                      </a:lnTo>
                      <a:lnTo>
                        <a:pt x="7776" y="1799"/>
                      </a:lnTo>
                      <a:lnTo>
                        <a:pt x="7788" y="1786"/>
                      </a:lnTo>
                      <a:lnTo>
                        <a:pt x="7800" y="1786"/>
                      </a:lnTo>
                      <a:lnTo>
                        <a:pt x="7800" y="1774"/>
                      </a:lnTo>
                      <a:lnTo>
                        <a:pt x="7800" y="1762"/>
                      </a:lnTo>
                      <a:lnTo>
                        <a:pt x="7813" y="1754"/>
                      </a:lnTo>
                      <a:lnTo>
                        <a:pt x="7825" y="1746"/>
                      </a:lnTo>
                      <a:lnTo>
                        <a:pt x="7837" y="1737"/>
                      </a:lnTo>
                      <a:lnTo>
                        <a:pt x="7849" y="1733"/>
                      </a:lnTo>
                      <a:lnTo>
                        <a:pt x="7861" y="1733"/>
                      </a:lnTo>
                      <a:lnTo>
                        <a:pt x="7874" y="1733"/>
                      </a:lnTo>
                      <a:lnTo>
                        <a:pt x="7886" y="1737"/>
                      </a:lnTo>
                      <a:lnTo>
                        <a:pt x="7898" y="1733"/>
                      </a:lnTo>
                      <a:lnTo>
                        <a:pt x="7910" y="1729"/>
                      </a:lnTo>
                      <a:lnTo>
                        <a:pt x="7918" y="1729"/>
                      </a:lnTo>
                      <a:lnTo>
                        <a:pt x="7935" y="1729"/>
                      </a:lnTo>
                      <a:lnTo>
                        <a:pt x="7947" y="1721"/>
                      </a:lnTo>
                      <a:lnTo>
                        <a:pt x="7955" y="1721"/>
                      </a:lnTo>
                      <a:lnTo>
                        <a:pt x="7967" y="1733"/>
                      </a:lnTo>
                      <a:lnTo>
                        <a:pt x="7975" y="1746"/>
                      </a:lnTo>
                      <a:lnTo>
                        <a:pt x="7988" y="1742"/>
                      </a:lnTo>
                      <a:lnTo>
                        <a:pt x="7996" y="1733"/>
                      </a:lnTo>
                      <a:lnTo>
                        <a:pt x="8004" y="1729"/>
                      </a:lnTo>
                      <a:lnTo>
                        <a:pt x="8016" y="1721"/>
                      </a:lnTo>
                      <a:lnTo>
                        <a:pt x="8024" y="1733"/>
                      </a:lnTo>
                      <a:lnTo>
                        <a:pt x="8016" y="1746"/>
                      </a:lnTo>
                      <a:lnTo>
                        <a:pt x="8012" y="1758"/>
                      </a:lnTo>
                      <a:lnTo>
                        <a:pt x="8004" y="1770"/>
                      </a:lnTo>
                      <a:lnTo>
                        <a:pt x="8004" y="1770"/>
                      </a:lnTo>
                      <a:lnTo>
                        <a:pt x="7992" y="1778"/>
                      </a:lnTo>
                      <a:lnTo>
                        <a:pt x="8000" y="1790"/>
                      </a:lnTo>
                      <a:lnTo>
                        <a:pt x="7996" y="1803"/>
                      </a:lnTo>
                      <a:lnTo>
                        <a:pt x="8004" y="1807"/>
                      </a:lnTo>
                      <a:lnTo>
                        <a:pt x="8016" y="1803"/>
                      </a:lnTo>
                      <a:lnTo>
                        <a:pt x="8028" y="1803"/>
                      </a:lnTo>
                      <a:lnTo>
                        <a:pt x="8024" y="1811"/>
                      </a:lnTo>
                      <a:lnTo>
                        <a:pt x="8016" y="1823"/>
                      </a:lnTo>
                      <a:lnTo>
                        <a:pt x="8012" y="1835"/>
                      </a:lnTo>
                      <a:lnTo>
                        <a:pt x="8024" y="1835"/>
                      </a:lnTo>
                      <a:lnTo>
                        <a:pt x="8032" y="1827"/>
                      </a:lnTo>
                      <a:lnTo>
                        <a:pt x="8049" y="1827"/>
                      </a:lnTo>
                      <a:lnTo>
                        <a:pt x="8057" y="1815"/>
                      </a:lnTo>
                      <a:lnTo>
                        <a:pt x="8069" y="1807"/>
                      </a:lnTo>
                      <a:lnTo>
                        <a:pt x="8081" y="1799"/>
                      </a:lnTo>
                      <a:lnTo>
                        <a:pt x="8093" y="1786"/>
                      </a:lnTo>
                      <a:lnTo>
                        <a:pt x="8106" y="1778"/>
                      </a:lnTo>
                      <a:lnTo>
                        <a:pt x="8118" y="1770"/>
                      </a:lnTo>
                      <a:lnTo>
                        <a:pt x="8130" y="1762"/>
                      </a:lnTo>
                      <a:lnTo>
                        <a:pt x="8142" y="1750"/>
                      </a:lnTo>
                      <a:lnTo>
                        <a:pt x="8150" y="1742"/>
                      </a:lnTo>
                      <a:lnTo>
                        <a:pt x="8154" y="1742"/>
                      </a:lnTo>
                      <a:lnTo>
                        <a:pt x="8167" y="1750"/>
                      </a:lnTo>
                      <a:lnTo>
                        <a:pt x="8179" y="1742"/>
                      </a:lnTo>
                      <a:lnTo>
                        <a:pt x="8179" y="1754"/>
                      </a:lnTo>
                      <a:lnTo>
                        <a:pt x="8195" y="1750"/>
                      </a:lnTo>
                      <a:lnTo>
                        <a:pt x="8195" y="1733"/>
                      </a:lnTo>
                      <a:lnTo>
                        <a:pt x="8183" y="1733"/>
                      </a:lnTo>
                      <a:lnTo>
                        <a:pt x="8187" y="1721"/>
                      </a:lnTo>
                      <a:lnTo>
                        <a:pt x="8191" y="1709"/>
                      </a:lnTo>
                      <a:lnTo>
                        <a:pt x="8191" y="1697"/>
                      </a:lnTo>
                      <a:lnTo>
                        <a:pt x="8191" y="1685"/>
                      </a:lnTo>
                      <a:lnTo>
                        <a:pt x="8203" y="1681"/>
                      </a:lnTo>
                      <a:lnTo>
                        <a:pt x="8195" y="1668"/>
                      </a:lnTo>
                      <a:lnTo>
                        <a:pt x="8211" y="1660"/>
                      </a:lnTo>
                      <a:lnTo>
                        <a:pt x="8220" y="1656"/>
                      </a:lnTo>
                      <a:lnTo>
                        <a:pt x="8236" y="1656"/>
                      </a:lnTo>
                      <a:lnTo>
                        <a:pt x="8248" y="1652"/>
                      </a:lnTo>
                      <a:lnTo>
                        <a:pt x="8260" y="1648"/>
                      </a:lnTo>
                      <a:lnTo>
                        <a:pt x="8272" y="1648"/>
                      </a:lnTo>
                      <a:lnTo>
                        <a:pt x="8281" y="1652"/>
                      </a:lnTo>
                      <a:lnTo>
                        <a:pt x="8297" y="1660"/>
                      </a:lnTo>
                      <a:lnTo>
                        <a:pt x="8309" y="1664"/>
                      </a:lnTo>
                      <a:lnTo>
                        <a:pt x="8317" y="1664"/>
                      </a:lnTo>
                      <a:lnTo>
                        <a:pt x="8329" y="1668"/>
                      </a:lnTo>
                      <a:lnTo>
                        <a:pt x="8342" y="1668"/>
                      </a:lnTo>
                      <a:lnTo>
                        <a:pt x="8342" y="1672"/>
                      </a:lnTo>
                      <a:lnTo>
                        <a:pt x="8342" y="1672"/>
                      </a:lnTo>
                      <a:lnTo>
                        <a:pt x="8329" y="1668"/>
                      </a:lnTo>
                      <a:lnTo>
                        <a:pt x="8317" y="1668"/>
                      </a:lnTo>
                      <a:lnTo>
                        <a:pt x="8321" y="1681"/>
                      </a:lnTo>
                      <a:lnTo>
                        <a:pt x="8309" y="1672"/>
                      </a:lnTo>
                      <a:lnTo>
                        <a:pt x="8297" y="1672"/>
                      </a:lnTo>
                      <a:lnTo>
                        <a:pt x="8285" y="1668"/>
                      </a:lnTo>
                      <a:lnTo>
                        <a:pt x="8272" y="1672"/>
                      </a:lnTo>
                      <a:lnTo>
                        <a:pt x="8260" y="1681"/>
                      </a:lnTo>
                      <a:lnTo>
                        <a:pt x="8248" y="1689"/>
                      </a:lnTo>
                      <a:lnTo>
                        <a:pt x="8248" y="1701"/>
                      </a:lnTo>
                      <a:lnTo>
                        <a:pt x="8248" y="1713"/>
                      </a:lnTo>
                      <a:lnTo>
                        <a:pt x="8248" y="1737"/>
                      </a:lnTo>
                      <a:lnTo>
                        <a:pt x="8236" y="1746"/>
                      </a:lnTo>
                      <a:lnTo>
                        <a:pt x="8232" y="1758"/>
                      </a:lnTo>
                      <a:lnTo>
                        <a:pt x="8244" y="1766"/>
                      </a:lnTo>
                      <a:lnTo>
                        <a:pt x="8240" y="1778"/>
                      </a:lnTo>
                      <a:lnTo>
                        <a:pt x="8228" y="1786"/>
                      </a:lnTo>
                      <a:lnTo>
                        <a:pt x="8215" y="1799"/>
                      </a:lnTo>
                      <a:lnTo>
                        <a:pt x="8228" y="1811"/>
                      </a:lnTo>
                      <a:lnTo>
                        <a:pt x="8215" y="1819"/>
                      </a:lnTo>
                      <a:lnTo>
                        <a:pt x="8203" y="1823"/>
                      </a:lnTo>
                      <a:lnTo>
                        <a:pt x="8195" y="1823"/>
                      </a:lnTo>
                      <a:lnTo>
                        <a:pt x="8179" y="1827"/>
                      </a:lnTo>
                      <a:lnTo>
                        <a:pt x="8171" y="1835"/>
                      </a:lnTo>
                      <a:lnTo>
                        <a:pt x="8159" y="1839"/>
                      </a:lnTo>
                      <a:lnTo>
                        <a:pt x="8146" y="1847"/>
                      </a:lnTo>
                      <a:lnTo>
                        <a:pt x="8134" y="1851"/>
                      </a:lnTo>
                      <a:lnTo>
                        <a:pt x="8122" y="1855"/>
                      </a:lnTo>
                      <a:lnTo>
                        <a:pt x="8118" y="1868"/>
                      </a:lnTo>
                      <a:lnTo>
                        <a:pt x="8114" y="1880"/>
                      </a:lnTo>
                      <a:lnTo>
                        <a:pt x="8102" y="1888"/>
                      </a:lnTo>
                      <a:lnTo>
                        <a:pt x="8089" y="1896"/>
                      </a:lnTo>
                      <a:lnTo>
                        <a:pt x="8077" y="1908"/>
                      </a:lnTo>
                      <a:lnTo>
                        <a:pt x="8065" y="1917"/>
                      </a:lnTo>
                      <a:lnTo>
                        <a:pt x="8057" y="1929"/>
                      </a:lnTo>
                      <a:lnTo>
                        <a:pt x="8045" y="1933"/>
                      </a:lnTo>
                      <a:lnTo>
                        <a:pt x="8032" y="1937"/>
                      </a:lnTo>
                      <a:lnTo>
                        <a:pt x="8024" y="1949"/>
                      </a:lnTo>
                      <a:lnTo>
                        <a:pt x="8016" y="1957"/>
                      </a:lnTo>
                      <a:lnTo>
                        <a:pt x="8004" y="1965"/>
                      </a:lnTo>
                      <a:lnTo>
                        <a:pt x="7992" y="1978"/>
                      </a:lnTo>
                      <a:lnTo>
                        <a:pt x="7988" y="1990"/>
                      </a:lnTo>
                      <a:lnTo>
                        <a:pt x="7979" y="2002"/>
                      </a:lnTo>
                      <a:lnTo>
                        <a:pt x="7967" y="2014"/>
                      </a:lnTo>
                      <a:lnTo>
                        <a:pt x="7955" y="2026"/>
                      </a:lnTo>
                      <a:lnTo>
                        <a:pt x="7947" y="2034"/>
                      </a:lnTo>
                      <a:lnTo>
                        <a:pt x="7935" y="2043"/>
                      </a:lnTo>
                      <a:lnTo>
                        <a:pt x="7923" y="2051"/>
                      </a:lnTo>
                      <a:lnTo>
                        <a:pt x="7910" y="2059"/>
                      </a:lnTo>
                      <a:lnTo>
                        <a:pt x="7898" y="2067"/>
                      </a:lnTo>
                      <a:lnTo>
                        <a:pt x="7886" y="2075"/>
                      </a:lnTo>
                      <a:lnTo>
                        <a:pt x="7874" y="2075"/>
                      </a:lnTo>
                      <a:lnTo>
                        <a:pt x="7861" y="2071"/>
                      </a:lnTo>
                      <a:lnTo>
                        <a:pt x="7853" y="2083"/>
                      </a:lnTo>
                      <a:lnTo>
                        <a:pt x="7841" y="2091"/>
                      </a:lnTo>
                      <a:lnTo>
                        <a:pt x="7829" y="2096"/>
                      </a:lnTo>
                      <a:lnTo>
                        <a:pt x="7817" y="2087"/>
                      </a:lnTo>
                      <a:lnTo>
                        <a:pt x="7809" y="2096"/>
                      </a:lnTo>
                      <a:lnTo>
                        <a:pt x="7817" y="2108"/>
                      </a:lnTo>
                      <a:lnTo>
                        <a:pt x="7821" y="2120"/>
                      </a:lnTo>
                      <a:lnTo>
                        <a:pt x="7817" y="2132"/>
                      </a:lnTo>
                      <a:lnTo>
                        <a:pt x="7809" y="2144"/>
                      </a:lnTo>
                      <a:lnTo>
                        <a:pt x="7805" y="2157"/>
                      </a:lnTo>
                      <a:lnTo>
                        <a:pt x="7792" y="2161"/>
                      </a:lnTo>
                      <a:lnTo>
                        <a:pt x="7780" y="2169"/>
                      </a:lnTo>
                      <a:lnTo>
                        <a:pt x="7768" y="2181"/>
                      </a:lnTo>
                      <a:lnTo>
                        <a:pt x="7756" y="2193"/>
                      </a:lnTo>
                      <a:lnTo>
                        <a:pt x="7756" y="2205"/>
                      </a:lnTo>
                      <a:lnTo>
                        <a:pt x="7752" y="2218"/>
                      </a:lnTo>
                      <a:lnTo>
                        <a:pt x="7748" y="2230"/>
                      </a:lnTo>
                      <a:lnTo>
                        <a:pt x="7743" y="2242"/>
                      </a:lnTo>
                      <a:lnTo>
                        <a:pt x="7739" y="2254"/>
                      </a:lnTo>
                      <a:lnTo>
                        <a:pt x="7739" y="2262"/>
                      </a:lnTo>
                      <a:lnTo>
                        <a:pt x="7739" y="2275"/>
                      </a:lnTo>
                      <a:lnTo>
                        <a:pt x="7735" y="2287"/>
                      </a:lnTo>
                      <a:lnTo>
                        <a:pt x="7735" y="2299"/>
                      </a:lnTo>
                      <a:lnTo>
                        <a:pt x="7735" y="2311"/>
                      </a:lnTo>
                      <a:lnTo>
                        <a:pt x="7735" y="2323"/>
                      </a:lnTo>
                      <a:lnTo>
                        <a:pt x="7735" y="2336"/>
                      </a:lnTo>
                      <a:lnTo>
                        <a:pt x="7739" y="2348"/>
                      </a:lnTo>
                      <a:lnTo>
                        <a:pt x="7739" y="2360"/>
                      </a:lnTo>
                      <a:lnTo>
                        <a:pt x="7743" y="2368"/>
                      </a:lnTo>
                      <a:lnTo>
                        <a:pt x="7748" y="2380"/>
                      </a:lnTo>
                      <a:lnTo>
                        <a:pt x="7748" y="2397"/>
                      </a:lnTo>
                      <a:lnTo>
                        <a:pt x="7752" y="2405"/>
                      </a:lnTo>
                      <a:lnTo>
                        <a:pt x="7756" y="2417"/>
                      </a:lnTo>
                      <a:lnTo>
                        <a:pt x="7756" y="2429"/>
                      </a:lnTo>
                      <a:lnTo>
                        <a:pt x="7760" y="2441"/>
                      </a:lnTo>
                      <a:lnTo>
                        <a:pt x="7760" y="2454"/>
                      </a:lnTo>
                      <a:lnTo>
                        <a:pt x="7764" y="2466"/>
                      </a:lnTo>
                      <a:lnTo>
                        <a:pt x="7768" y="2490"/>
                      </a:lnTo>
                      <a:lnTo>
                        <a:pt x="7768" y="2502"/>
                      </a:lnTo>
                      <a:lnTo>
                        <a:pt x="7768" y="2515"/>
                      </a:lnTo>
                      <a:lnTo>
                        <a:pt x="7772" y="2527"/>
                      </a:lnTo>
                      <a:lnTo>
                        <a:pt x="7784" y="2535"/>
                      </a:lnTo>
                      <a:lnTo>
                        <a:pt x="7780" y="2547"/>
                      </a:lnTo>
                      <a:lnTo>
                        <a:pt x="7788" y="2559"/>
                      </a:lnTo>
                      <a:lnTo>
                        <a:pt x="7788" y="2572"/>
                      </a:lnTo>
                      <a:lnTo>
                        <a:pt x="7792" y="2584"/>
                      </a:lnTo>
                      <a:lnTo>
                        <a:pt x="7792" y="2592"/>
                      </a:lnTo>
                      <a:lnTo>
                        <a:pt x="7792" y="2608"/>
                      </a:lnTo>
                      <a:lnTo>
                        <a:pt x="7792" y="2620"/>
                      </a:lnTo>
                      <a:lnTo>
                        <a:pt x="7792" y="2629"/>
                      </a:lnTo>
                      <a:lnTo>
                        <a:pt x="7805" y="2641"/>
                      </a:lnTo>
                      <a:lnTo>
                        <a:pt x="7805" y="2653"/>
                      </a:lnTo>
                      <a:lnTo>
                        <a:pt x="7800" y="2665"/>
                      </a:lnTo>
                      <a:lnTo>
                        <a:pt x="7825" y="2645"/>
                      </a:lnTo>
                      <a:lnTo>
                        <a:pt x="7833" y="2641"/>
                      </a:lnTo>
                      <a:lnTo>
                        <a:pt x="7845" y="2629"/>
                      </a:lnTo>
                      <a:lnTo>
                        <a:pt x="7853" y="2620"/>
                      </a:lnTo>
                      <a:lnTo>
                        <a:pt x="7866" y="2612"/>
                      </a:lnTo>
                      <a:lnTo>
                        <a:pt x="7878" y="2604"/>
                      </a:lnTo>
                      <a:lnTo>
                        <a:pt x="7890" y="2592"/>
                      </a:lnTo>
                      <a:lnTo>
                        <a:pt x="7898" y="2580"/>
                      </a:lnTo>
                      <a:lnTo>
                        <a:pt x="7902" y="2568"/>
                      </a:lnTo>
                      <a:lnTo>
                        <a:pt x="7906" y="2555"/>
                      </a:lnTo>
                      <a:lnTo>
                        <a:pt x="7914" y="2543"/>
                      </a:lnTo>
                      <a:lnTo>
                        <a:pt x="7914" y="2531"/>
                      </a:lnTo>
                      <a:lnTo>
                        <a:pt x="7918" y="2519"/>
                      </a:lnTo>
                      <a:lnTo>
                        <a:pt x="7918" y="2506"/>
                      </a:lnTo>
                      <a:lnTo>
                        <a:pt x="7910" y="2502"/>
                      </a:lnTo>
                      <a:lnTo>
                        <a:pt x="7914" y="2490"/>
                      </a:lnTo>
                      <a:lnTo>
                        <a:pt x="7923" y="2502"/>
                      </a:lnTo>
                      <a:lnTo>
                        <a:pt x="7935" y="2494"/>
                      </a:lnTo>
                      <a:lnTo>
                        <a:pt x="7947" y="2486"/>
                      </a:lnTo>
                      <a:lnTo>
                        <a:pt x="7959" y="2482"/>
                      </a:lnTo>
                      <a:lnTo>
                        <a:pt x="7971" y="2478"/>
                      </a:lnTo>
                      <a:lnTo>
                        <a:pt x="7984" y="2478"/>
                      </a:lnTo>
                      <a:lnTo>
                        <a:pt x="7996" y="2482"/>
                      </a:lnTo>
                      <a:lnTo>
                        <a:pt x="8004" y="2486"/>
                      </a:lnTo>
                      <a:lnTo>
                        <a:pt x="8004" y="2474"/>
                      </a:lnTo>
                      <a:lnTo>
                        <a:pt x="8004" y="2474"/>
                      </a:lnTo>
                      <a:lnTo>
                        <a:pt x="7996" y="2462"/>
                      </a:lnTo>
                      <a:lnTo>
                        <a:pt x="8000" y="2450"/>
                      </a:lnTo>
                      <a:lnTo>
                        <a:pt x="7992" y="2437"/>
                      </a:lnTo>
                      <a:lnTo>
                        <a:pt x="7996" y="2425"/>
                      </a:lnTo>
                      <a:lnTo>
                        <a:pt x="7996" y="2413"/>
                      </a:lnTo>
                      <a:lnTo>
                        <a:pt x="8004" y="2405"/>
                      </a:lnTo>
                      <a:lnTo>
                        <a:pt x="8016" y="2397"/>
                      </a:lnTo>
                      <a:lnTo>
                        <a:pt x="8028" y="2384"/>
                      </a:lnTo>
                      <a:lnTo>
                        <a:pt x="8041" y="2376"/>
                      </a:lnTo>
                      <a:lnTo>
                        <a:pt x="8053" y="2368"/>
                      </a:lnTo>
                      <a:lnTo>
                        <a:pt x="8065" y="2364"/>
                      </a:lnTo>
                      <a:lnTo>
                        <a:pt x="8077" y="2368"/>
                      </a:lnTo>
                      <a:lnTo>
                        <a:pt x="8089" y="2372"/>
                      </a:lnTo>
                      <a:lnTo>
                        <a:pt x="8102" y="2368"/>
                      </a:lnTo>
                      <a:lnTo>
                        <a:pt x="8114" y="2364"/>
                      </a:lnTo>
                      <a:lnTo>
                        <a:pt x="8126" y="2356"/>
                      </a:lnTo>
                      <a:lnTo>
                        <a:pt x="8134" y="2344"/>
                      </a:lnTo>
                      <a:lnTo>
                        <a:pt x="8122" y="2332"/>
                      </a:lnTo>
                      <a:lnTo>
                        <a:pt x="8110" y="2319"/>
                      </a:lnTo>
                      <a:lnTo>
                        <a:pt x="8110" y="2307"/>
                      </a:lnTo>
                      <a:lnTo>
                        <a:pt x="8106" y="2295"/>
                      </a:lnTo>
                      <a:lnTo>
                        <a:pt x="8106" y="2283"/>
                      </a:lnTo>
                      <a:lnTo>
                        <a:pt x="8110" y="2270"/>
                      </a:lnTo>
                      <a:lnTo>
                        <a:pt x="8118" y="2258"/>
                      </a:lnTo>
                      <a:lnTo>
                        <a:pt x="8126" y="2246"/>
                      </a:lnTo>
                      <a:lnTo>
                        <a:pt x="8134" y="2234"/>
                      </a:lnTo>
                      <a:lnTo>
                        <a:pt x="8142" y="2230"/>
                      </a:lnTo>
                      <a:lnTo>
                        <a:pt x="8150" y="2226"/>
                      </a:lnTo>
                      <a:lnTo>
                        <a:pt x="8146" y="2214"/>
                      </a:lnTo>
                      <a:lnTo>
                        <a:pt x="8159" y="2209"/>
                      </a:lnTo>
                      <a:lnTo>
                        <a:pt x="8171" y="2205"/>
                      </a:lnTo>
                      <a:lnTo>
                        <a:pt x="8183" y="2197"/>
                      </a:lnTo>
                      <a:lnTo>
                        <a:pt x="8179" y="2209"/>
                      </a:lnTo>
                      <a:lnTo>
                        <a:pt x="8167" y="2214"/>
                      </a:lnTo>
                      <a:lnTo>
                        <a:pt x="8159" y="2226"/>
                      </a:lnTo>
                      <a:lnTo>
                        <a:pt x="8171" y="2238"/>
                      </a:lnTo>
                      <a:lnTo>
                        <a:pt x="8183" y="2242"/>
                      </a:lnTo>
                      <a:lnTo>
                        <a:pt x="8195" y="2234"/>
                      </a:lnTo>
                      <a:lnTo>
                        <a:pt x="8203" y="2222"/>
                      </a:lnTo>
                      <a:lnTo>
                        <a:pt x="8203" y="2209"/>
                      </a:lnTo>
                      <a:lnTo>
                        <a:pt x="8199" y="2197"/>
                      </a:lnTo>
                      <a:lnTo>
                        <a:pt x="8199" y="2189"/>
                      </a:lnTo>
                      <a:lnTo>
                        <a:pt x="8187" y="2181"/>
                      </a:lnTo>
                      <a:lnTo>
                        <a:pt x="8175" y="2181"/>
                      </a:lnTo>
                      <a:lnTo>
                        <a:pt x="8171" y="2173"/>
                      </a:lnTo>
                      <a:lnTo>
                        <a:pt x="8171" y="2161"/>
                      </a:lnTo>
                      <a:lnTo>
                        <a:pt x="8171" y="2148"/>
                      </a:lnTo>
                      <a:lnTo>
                        <a:pt x="8171" y="2144"/>
                      </a:lnTo>
                      <a:lnTo>
                        <a:pt x="8171" y="2128"/>
                      </a:lnTo>
                      <a:lnTo>
                        <a:pt x="8183" y="2120"/>
                      </a:lnTo>
                      <a:lnTo>
                        <a:pt x="8195" y="2108"/>
                      </a:lnTo>
                      <a:lnTo>
                        <a:pt x="8199" y="2096"/>
                      </a:lnTo>
                      <a:lnTo>
                        <a:pt x="8187" y="2087"/>
                      </a:lnTo>
                      <a:lnTo>
                        <a:pt x="8175" y="2083"/>
                      </a:lnTo>
                      <a:lnTo>
                        <a:pt x="8163" y="2075"/>
                      </a:lnTo>
                      <a:lnTo>
                        <a:pt x="8150" y="2083"/>
                      </a:lnTo>
                      <a:lnTo>
                        <a:pt x="8150" y="2096"/>
                      </a:lnTo>
                      <a:lnTo>
                        <a:pt x="8142" y="2091"/>
                      </a:lnTo>
                      <a:lnTo>
                        <a:pt x="8130" y="2083"/>
                      </a:lnTo>
                      <a:lnTo>
                        <a:pt x="8122" y="2071"/>
                      </a:lnTo>
                      <a:lnTo>
                        <a:pt x="8122" y="2059"/>
                      </a:lnTo>
                      <a:lnTo>
                        <a:pt x="8126" y="2047"/>
                      </a:lnTo>
                      <a:lnTo>
                        <a:pt x="8130" y="2034"/>
                      </a:lnTo>
                      <a:lnTo>
                        <a:pt x="8142" y="2022"/>
                      </a:lnTo>
                      <a:lnTo>
                        <a:pt x="8150" y="2010"/>
                      </a:lnTo>
                      <a:lnTo>
                        <a:pt x="8163" y="2002"/>
                      </a:lnTo>
                      <a:lnTo>
                        <a:pt x="8175" y="1990"/>
                      </a:lnTo>
                      <a:lnTo>
                        <a:pt x="8187" y="1986"/>
                      </a:lnTo>
                      <a:lnTo>
                        <a:pt x="8175" y="1973"/>
                      </a:lnTo>
                      <a:lnTo>
                        <a:pt x="8187" y="1973"/>
                      </a:lnTo>
                      <a:lnTo>
                        <a:pt x="8187" y="1961"/>
                      </a:lnTo>
                      <a:lnTo>
                        <a:pt x="8199" y="1957"/>
                      </a:lnTo>
                      <a:lnTo>
                        <a:pt x="8203" y="1949"/>
                      </a:lnTo>
                      <a:lnTo>
                        <a:pt x="8195" y="1937"/>
                      </a:lnTo>
                      <a:lnTo>
                        <a:pt x="8207" y="1929"/>
                      </a:lnTo>
                      <a:lnTo>
                        <a:pt x="8203" y="1921"/>
                      </a:lnTo>
                      <a:lnTo>
                        <a:pt x="8211" y="1908"/>
                      </a:lnTo>
                      <a:lnTo>
                        <a:pt x="8224" y="1904"/>
                      </a:lnTo>
                      <a:lnTo>
                        <a:pt x="8224" y="1896"/>
                      </a:lnTo>
                      <a:lnTo>
                        <a:pt x="8236" y="1892"/>
                      </a:lnTo>
                      <a:lnTo>
                        <a:pt x="8248" y="1892"/>
                      </a:lnTo>
                      <a:lnTo>
                        <a:pt x="8248" y="1896"/>
                      </a:lnTo>
                      <a:lnTo>
                        <a:pt x="8248" y="1908"/>
                      </a:lnTo>
                      <a:lnTo>
                        <a:pt x="8260" y="1896"/>
                      </a:lnTo>
                      <a:lnTo>
                        <a:pt x="8264" y="1896"/>
                      </a:lnTo>
                      <a:lnTo>
                        <a:pt x="8277" y="1888"/>
                      </a:lnTo>
                      <a:lnTo>
                        <a:pt x="8285" y="1896"/>
                      </a:lnTo>
                      <a:lnTo>
                        <a:pt x="8289" y="1908"/>
                      </a:lnTo>
                      <a:lnTo>
                        <a:pt x="8301" y="1912"/>
                      </a:lnTo>
                      <a:lnTo>
                        <a:pt x="8313" y="1900"/>
                      </a:lnTo>
                      <a:lnTo>
                        <a:pt x="8317" y="1896"/>
                      </a:lnTo>
                      <a:lnTo>
                        <a:pt x="8305" y="1888"/>
                      </a:lnTo>
                      <a:lnTo>
                        <a:pt x="8317" y="1888"/>
                      </a:lnTo>
                      <a:lnTo>
                        <a:pt x="8329" y="1880"/>
                      </a:lnTo>
                      <a:lnTo>
                        <a:pt x="8342" y="1876"/>
                      </a:lnTo>
                      <a:lnTo>
                        <a:pt x="8354" y="1868"/>
                      </a:lnTo>
                      <a:lnTo>
                        <a:pt x="8366" y="1855"/>
                      </a:lnTo>
                      <a:lnTo>
                        <a:pt x="8378" y="1851"/>
                      </a:lnTo>
                      <a:lnTo>
                        <a:pt x="8382" y="1864"/>
                      </a:lnTo>
                      <a:lnTo>
                        <a:pt x="8382" y="1876"/>
                      </a:lnTo>
                      <a:lnTo>
                        <a:pt x="8374" y="1888"/>
                      </a:lnTo>
                      <a:lnTo>
                        <a:pt x="8374" y="1896"/>
                      </a:lnTo>
                      <a:lnTo>
                        <a:pt x="8370" y="1908"/>
                      </a:lnTo>
                      <a:lnTo>
                        <a:pt x="8382" y="1908"/>
                      </a:lnTo>
                      <a:lnTo>
                        <a:pt x="8399" y="1896"/>
                      </a:lnTo>
                      <a:lnTo>
                        <a:pt x="8411" y="1884"/>
                      </a:lnTo>
                      <a:lnTo>
                        <a:pt x="8419" y="1872"/>
                      </a:lnTo>
                      <a:lnTo>
                        <a:pt x="8427" y="1860"/>
                      </a:lnTo>
                      <a:lnTo>
                        <a:pt x="8439" y="1864"/>
                      </a:lnTo>
                      <a:lnTo>
                        <a:pt x="8452" y="1860"/>
                      </a:lnTo>
                      <a:lnTo>
                        <a:pt x="8464" y="1855"/>
                      </a:lnTo>
                      <a:lnTo>
                        <a:pt x="8476" y="1851"/>
                      </a:lnTo>
                      <a:lnTo>
                        <a:pt x="8488" y="1843"/>
                      </a:lnTo>
                      <a:lnTo>
                        <a:pt x="8500" y="1843"/>
                      </a:lnTo>
                      <a:lnTo>
                        <a:pt x="8513" y="1843"/>
                      </a:lnTo>
                      <a:lnTo>
                        <a:pt x="8525" y="1847"/>
                      </a:lnTo>
                      <a:lnTo>
                        <a:pt x="8537" y="1843"/>
                      </a:lnTo>
                      <a:lnTo>
                        <a:pt x="8549" y="1843"/>
                      </a:lnTo>
                      <a:lnTo>
                        <a:pt x="8561" y="1839"/>
                      </a:lnTo>
                      <a:lnTo>
                        <a:pt x="8574" y="1851"/>
                      </a:lnTo>
                      <a:lnTo>
                        <a:pt x="8582" y="1851"/>
                      </a:lnTo>
                      <a:lnTo>
                        <a:pt x="8590" y="1868"/>
                      </a:lnTo>
                      <a:lnTo>
                        <a:pt x="8602" y="1872"/>
                      </a:lnTo>
                      <a:lnTo>
                        <a:pt x="8602" y="1888"/>
                      </a:lnTo>
                      <a:lnTo>
                        <a:pt x="8606" y="1892"/>
                      </a:lnTo>
                      <a:lnTo>
                        <a:pt x="8614" y="1896"/>
                      </a:lnTo>
                      <a:lnTo>
                        <a:pt x="8626" y="1904"/>
                      </a:lnTo>
                      <a:lnTo>
                        <a:pt x="8631" y="1896"/>
                      </a:lnTo>
                      <a:lnTo>
                        <a:pt x="8635" y="1884"/>
                      </a:lnTo>
                      <a:lnTo>
                        <a:pt x="8635" y="1872"/>
                      </a:lnTo>
                      <a:lnTo>
                        <a:pt x="8643" y="1860"/>
                      </a:lnTo>
                      <a:lnTo>
                        <a:pt x="8655" y="1851"/>
                      </a:lnTo>
                      <a:lnTo>
                        <a:pt x="8667" y="1847"/>
                      </a:lnTo>
                      <a:lnTo>
                        <a:pt x="8679" y="1843"/>
                      </a:lnTo>
                      <a:lnTo>
                        <a:pt x="8692" y="1831"/>
                      </a:lnTo>
                      <a:lnTo>
                        <a:pt x="8704" y="1827"/>
                      </a:lnTo>
                      <a:lnTo>
                        <a:pt x="8716" y="1819"/>
                      </a:lnTo>
                      <a:lnTo>
                        <a:pt x="8728" y="1819"/>
                      </a:lnTo>
                      <a:lnTo>
                        <a:pt x="8732" y="1815"/>
                      </a:lnTo>
                      <a:lnTo>
                        <a:pt x="8736" y="1803"/>
                      </a:lnTo>
                      <a:lnTo>
                        <a:pt x="8749" y="1803"/>
                      </a:lnTo>
                      <a:lnTo>
                        <a:pt x="8740" y="1794"/>
                      </a:lnTo>
                      <a:lnTo>
                        <a:pt x="8753" y="1786"/>
                      </a:lnTo>
                      <a:lnTo>
                        <a:pt x="8765" y="1786"/>
                      </a:lnTo>
                      <a:lnTo>
                        <a:pt x="8769" y="1774"/>
                      </a:lnTo>
                      <a:lnTo>
                        <a:pt x="8781" y="1778"/>
                      </a:lnTo>
                      <a:lnTo>
                        <a:pt x="8773" y="1766"/>
                      </a:lnTo>
                      <a:lnTo>
                        <a:pt x="8785" y="1766"/>
                      </a:lnTo>
                      <a:lnTo>
                        <a:pt x="8797" y="1766"/>
                      </a:lnTo>
                      <a:lnTo>
                        <a:pt x="8806" y="1758"/>
                      </a:lnTo>
                      <a:lnTo>
                        <a:pt x="8818" y="1746"/>
                      </a:lnTo>
                      <a:lnTo>
                        <a:pt x="8830" y="1742"/>
                      </a:lnTo>
                      <a:lnTo>
                        <a:pt x="8842" y="1742"/>
                      </a:lnTo>
                      <a:lnTo>
                        <a:pt x="8854" y="1733"/>
                      </a:lnTo>
                      <a:lnTo>
                        <a:pt x="8867" y="1729"/>
                      </a:lnTo>
                      <a:lnTo>
                        <a:pt x="8875" y="1729"/>
                      </a:lnTo>
                      <a:lnTo>
                        <a:pt x="8887" y="1725"/>
                      </a:lnTo>
                      <a:lnTo>
                        <a:pt x="8883" y="1717"/>
                      </a:lnTo>
                      <a:lnTo>
                        <a:pt x="8895" y="1717"/>
                      </a:lnTo>
                      <a:lnTo>
                        <a:pt x="8907" y="1713"/>
                      </a:lnTo>
                      <a:lnTo>
                        <a:pt x="8919" y="1709"/>
                      </a:lnTo>
                      <a:lnTo>
                        <a:pt x="8924" y="1697"/>
                      </a:lnTo>
                      <a:lnTo>
                        <a:pt x="8936" y="1701"/>
                      </a:lnTo>
                      <a:lnTo>
                        <a:pt x="8948" y="1697"/>
                      </a:lnTo>
                      <a:lnTo>
                        <a:pt x="8960" y="1689"/>
                      </a:lnTo>
                      <a:lnTo>
                        <a:pt x="8972" y="1689"/>
                      </a:lnTo>
                      <a:lnTo>
                        <a:pt x="8985" y="1685"/>
                      </a:lnTo>
                      <a:lnTo>
                        <a:pt x="8997" y="1672"/>
                      </a:lnTo>
                      <a:lnTo>
                        <a:pt x="9009" y="1664"/>
                      </a:lnTo>
                      <a:lnTo>
                        <a:pt x="9021" y="1664"/>
                      </a:lnTo>
                      <a:lnTo>
                        <a:pt x="9033" y="1660"/>
                      </a:lnTo>
                      <a:lnTo>
                        <a:pt x="9025" y="1648"/>
                      </a:lnTo>
                      <a:lnTo>
                        <a:pt x="9029" y="1636"/>
                      </a:lnTo>
                      <a:lnTo>
                        <a:pt x="9029" y="1632"/>
                      </a:lnTo>
                      <a:lnTo>
                        <a:pt x="9037" y="1644"/>
                      </a:lnTo>
                      <a:lnTo>
                        <a:pt x="9050" y="1640"/>
                      </a:lnTo>
                      <a:lnTo>
                        <a:pt x="9046" y="1648"/>
                      </a:lnTo>
                      <a:lnTo>
                        <a:pt x="9062" y="1660"/>
                      </a:lnTo>
                      <a:lnTo>
                        <a:pt x="9074" y="1660"/>
                      </a:lnTo>
                      <a:lnTo>
                        <a:pt x="9086" y="1660"/>
                      </a:lnTo>
                      <a:lnTo>
                        <a:pt x="9099" y="1664"/>
                      </a:lnTo>
                      <a:lnTo>
                        <a:pt x="9111" y="1668"/>
                      </a:lnTo>
                      <a:lnTo>
                        <a:pt x="9123" y="1672"/>
                      </a:lnTo>
                      <a:lnTo>
                        <a:pt x="9135" y="1676"/>
                      </a:lnTo>
                      <a:lnTo>
                        <a:pt x="9143" y="1681"/>
                      </a:lnTo>
                      <a:lnTo>
                        <a:pt x="9160" y="1681"/>
                      </a:lnTo>
                      <a:lnTo>
                        <a:pt x="9155" y="1672"/>
                      </a:lnTo>
                      <a:lnTo>
                        <a:pt x="9168" y="1664"/>
                      </a:lnTo>
                      <a:lnTo>
                        <a:pt x="9176" y="1656"/>
                      </a:lnTo>
                      <a:lnTo>
                        <a:pt x="9184" y="1644"/>
                      </a:lnTo>
                      <a:lnTo>
                        <a:pt x="9180" y="1632"/>
                      </a:lnTo>
                      <a:lnTo>
                        <a:pt x="9168" y="1628"/>
                      </a:lnTo>
                      <a:lnTo>
                        <a:pt x="9168" y="1615"/>
                      </a:lnTo>
                      <a:lnTo>
                        <a:pt x="9172" y="1603"/>
                      </a:lnTo>
                      <a:lnTo>
                        <a:pt x="9160" y="1595"/>
                      </a:lnTo>
                      <a:lnTo>
                        <a:pt x="9147" y="1591"/>
                      </a:lnTo>
                      <a:lnTo>
                        <a:pt x="9143" y="1583"/>
                      </a:lnTo>
                      <a:lnTo>
                        <a:pt x="9135" y="1571"/>
                      </a:lnTo>
                      <a:lnTo>
                        <a:pt x="9131" y="1583"/>
                      </a:lnTo>
                      <a:lnTo>
                        <a:pt x="9135" y="1571"/>
                      </a:lnTo>
                      <a:lnTo>
                        <a:pt x="9123" y="1563"/>
                      </a:lnTo>
                      <a:lnTo>
                        <a:pt x="9107" y="1571"/>
                      </a:lnTo>
                      <a:lnTo>
                        <a:pt x="9123" y="1558"/>
                      </a:lnTo>
                      <a:lnTo>
                        <a:pt x="9135" y="1563"/>
                      </a:lnTo>
                      <a:lnTo>
                        <a:pt x="9135" y="1550"/>
                      </a:lnTo>
                      <a:lnTo>
                        <a:pt x="9131" y="1538"/>
                      </a:lnTo>
                      <a:lnTo>
                        <a:pt x="9123" y="1526"/>
                      </a:lnTo>
                      <a:lnTo>
                        <a:pt x="9119" y="1514"/>
                      </a:lnTo>
                      <a:lnTo>
                        <a:pt x="9115" y="1501"/>
                      </a:lnTo>
                      <a:lnTo>
                        <a:pt x="9107" y="1489"/>
                      </a:lnTo>
                      <a:lnTo>
                        <a:pt x="9094" y="1497"/>
                      </a:lnTo>
                      <a:lnTo>
                        <a:pt x="9082" y="1501"/>
                      </a:lnTo>
                      <a:lnTo>
                        <a:pt x="9070" y="1493"/>
                      </a:lnTo>
                      <a:lnTo>
                        <a:pt x="9058" y="1485"/>
                      </a:lnTo>
                      <a:lnTo>
                        <a:pt x="9050" y="1473"/>
                      </a:lnTo>
                      <a:lnTo>
                        <a:pt x="9058" y="1461"/>
                      </a:lnTo>
                      <a:lnTo>
                        <a:pt x="9050" y="1449"/>
                      </a:lnTo>
                      <a:lnTo>
                        <a:pt x="9037" y="1453"/>
                      </a:lnTo>
                      <a:lnTo>
                        <a:pt x="9029" y="1457"/>
                      </a:lnTo>
                      <a:lnTo>
                        <a:pt x="9013" y="1465"/>
                      </a:lnTo>
                      <a:lnTo>
                        <a:pt x="9005" y="1457"/>
                      </a:lnTo>
                      <a:lnTo>
                        <a:pt x="8993" y="1461"/>
                      </a:lnTo>
                      <a:lnTo>
                        <a:pt x="8981" y="1465"/>
                      </a:lnTo>
                      <a:lnTo>
                        <a:pt x="8993" y="1457"/>
                      </a:lnTo>
                      <a:lnTo>
                        <a:pt x="8985" y="1445"/>
                      </a:lnTo>
                      <a:lnTo>
                        <a:pt x="8972" y="1436"/>
                      </a:lnTo>
                      <a:lnTo>
                        <a:pt x="8964" y="1436"/>
                      </a:lnTo>
                      <a:lnTo>
                        <a:pt x="8976" y="1432"/>
                      </a:lnTo>
                      <a:lnTo>
                        <a:pt x="8993" y="1440"/>
                      </a:lnTo>
                      <a:lnTo>
                        <a:pt x="9005" y="1440"/>
                      </a:lnTo>
                      <a:lnTo>
                        <a:pt x="9013" y="1440"/>
                      </a:lnTo>
                      <a:lnTo>
                        <a:pt x="9029" y="1449"/>
                      </a:lnTo>
                      <a:lnTo>
                        <a:pt x="9037" y="1449"/>
                      </a:lnTo>
                      <a:lnTo>
                        <a:pt x="9042" y="1436"/>
                      </a:lnTo>
                      <a:lnTo>
                        <a:pt x="9029" y="1424"/>
                      </a:lnTo>
                      <a:lnTo>
                        <a:pt x="9017" y="1424"/>
                      </a:lnTo>
                      <a:lnTo>
                        <a:pt x="9005" y="1424"/>
                      </a:lnTo>
                      <a:lnTo>
                        <a:pt x="8993" y="1424"/>
                      </a:lnTo>
                      <a:lnTo>
                        <a:pt x="9005" y="1424"/>
                      </a:lnTo>
                      <a:lnTo>
                        <a:pt x="9017" y="1420"/>
                      </a:lnTo>
                      <a:lnTo>
                        <a:pt x="9029" y="1420"/>
                      </a:lnTo>
                      <a:lnTo>
                        <a:pt x="9042" y="1432"/>
                      </a:lnTo>
                      <a:lnTo>
                        <a:pt x="9054" y="1432"/>
                      </a:lnTo>
                      <a:lnTo>
                        <a:pt x="9058" y="1445"/>
                      </a:lnTo>
                      <a:lnTo>
                        <a:pt x="9070" y="1457"/>
                      </a:lnTo>
                      <a:lnTo>
                        <a:pt x="9082" y="1457"/>
                      </a:lnTo>
                      <a:lnTo>
                        <a:pt x="9094" y="1457"/>
                      </a:lnTo>
                      <a:lnTo>
                        <a:pt x="9107" y="1461"/>
                      </a:lnTo>
                      <a:lnTo>
                        <a:pt x="9119" y="1457"/>
                      </a:lnTo>
                      <a:lnTo>
                        <a:pt x="9135" y="1457"/>
                      </a:lnTo>
                      <a:lnTo>
                        <a:pt x="9123" y="1465"/>
                      </a:lnTo>
                      <a:lnTo>
                        <a:pt x="9135" y="1461"/>
                      </a:lnTo>
                      <a:lnTo>
                        <a:pt x="9143" y="1453"/>
                      </a:lnTo>
                      <a:lnTo>
                        <a:pt x="9160" y="1449"/>
                      </a:lnTo>
                      <a:lnTo>
                        <a:pt x="9180" y="1440"/>
                      </a:lnTo>
                      <a:lnTo>
                        <a:pt x="9192" y="1432"/>
                      </a:lnTo>
                      <a:lnTo>
                        <a:pt x="9204" y="1420"/>
                      </a:lnTo>
                      <a:lnTo>
                        <a:pt x="9208" y="1420"/>
                      </a:lnTo>
                      <a:lnTo>
                        <a:pt x="9221" y="1416"/>
                      </a:lnTo>
                      <a:lnTo>
                        <a:pt x="9229" y="1412"/>
                      </a:lnTo>
                      <a:lnTo>
                        <a:pt x="9237" y="1400"/>
                      </a:lnTo>
                      <a:lnTo>
                        <a:pt x="9233" y="1388"/>
                      </a:lnTo>
                      <a:lnTo>
                        <a:pt x="9221" y="1388"/>
                      </a:lnTo>
                      <a:lnTo>
                        <a:pt x="9208" y="1396"/>
                      </a:lnTo>
                      <a:lnTo>
                        <a:pt x="9208" y="1388"/>
                      </a:lnTo>
                      <a:lnTo>
                        <a:pt x="9217" y="1388"/>
                      </a:lnTo>
                      <a:lnTo>
                        <a:pt x="9229" y="1383"/>
                      </a:lnTo>
                      <a:lnTo>
                        <a:pt x="9237" y="1383"/>
                      </a:lnTo>
                      <a:lnTo>
                        <a:pt x="9253" y="1371"/>
                      </a:lnTo>
                      <a:lnTo>
                        <a:pt x="9245" y="1359"/>
                      </a:lnTo>
                      <a:lnTo>
                        <a:pt x="9233" y="1351"/>
                      </a:lnTo>
                      <a:lnTo>
                        <a:pt x="9221" y="1339"/>
                      </a:lnTo>
                      <a:lnTo>
                        <a:pt x="9221" y="1327"/>
                      </a:lnTo>
                      <a:lnTo>
                        <a:pt x="9229" y="1314"/>
                      </a:lnTo>
                      <a:lnTo>
                        <a:pt x="9241" y="1314"/>
                      </a:lnTo>
                      <a:lnTo>
                        <a:pt x="9253" y="1310"/>
                      </a:lnTo>
                      <a:lnTo>
                        <a:pt x="9253" y="1298"/>
                      </a:lnTo>
                      <a:lnTo>
                        <a:pt x="9265" y="1294"/>
                      </a:lnTo>
                      <a:lnTo>
                        <a:pt x="9265" y="1302"/>
                      </a:lnTo>
                      <a:lnTo>
                        <a:pt x="9278" y="1310"/>
                      </a:lnTo>
                      <a:lnTo>
                        <a:pt x="9290" y="1298"/>
                      </a:lnTo>
                      <a:lnTo>
                        <a:pt x="9302" y="1294"/>
                      </a:lnTo>
                      <a:lnTo>
                        <a:pt x="9298" y="1306"/>
                      </a:lnTo>
                      <a:lnTo>
                        <a:pt x="9290" y="1318"/>
                      </a:lnTo>
                      <a:lnTo>
                        <a:pt x="9278" y="1331"/>
                      </a:lnTo>
                      <a:lnTo>
                        <a:pt x="9286" y="1343"/>
                      </a:lnTo>
                      <a:lnTo>
                        <a:pt x="9298" y="1351"/>
                      </a:lnTo>
                      <a:lnTo>
                        <a:pt x="9302" y="1363"/>
                      </a:lnTo>
                      <a:lnTo>
                        <a:pt x="9298" y="1375"/>
                      </a:lnTo>
                      <a:lnTo>
                        <a:pt x="9310" y="1379"/>
                      </a:lnTo>
                      <a:lnTo>
                        <a:pt x="9347" y="1379"/>
                      </a:lnTo>
                      <a:lnTo>
                        <a:pt x="9359" y="1379"/>
                      </a:lnTo>
                      <a:lnTo>
                        <a:pt x="9371" y="1371"/>
                      </a:lnTo>
                      <a:lnTo>
                        <a:pt x="9383" y="1367"/>
                      </a:lnTo>
                      <a:lnTo>
                        <a:pt x="9396" y="1367"/>
                      </a:lnTo>
                      <a:lnTo>
                        <a:pt x="9408" y="1371"/>
                      </a:lnTo>
                      <a:lnTo>
                        <a:pt x="9420" y="1371"/>
                      </a:lnTo>
                      <a:lnTo>
                        <a:pt x="9432" y="1379"/>
                      </a:lnTo>
                      <a:lnTo>
                        <a:pt x="9444" y="1379"/>
                      </a:lnTo>
                      <a:lnTo>
                        <a:pt x="9457" y="1388"/>
                      </a:lnTo>
                      <a:lnTo>
                        <a:pt x="9457" y="1400"/>
                      </a:lnTo>
                      <a:lnTo>
                        <a:pt x="9465" y="1412"/>
                      </a:lnTo>
                      <a:lnTo>
                        <a:pt x="9461" y="1424"/>
                      </a:lnTo>
                      <a:lnTo>
                        <a:pt x="9469" y="1432"/>
                      </a:lnTo>
                      <a:lnTo>
                        <a:pt x="9481" y="1440"/>
                      </a:lnTo>
                      <a:lnTo>
                        <a:pt x="9493" y="1449"/>
                      </a:lnTo>
                      <a:lnTo>
                        <a:pt x="9510" y="1449"/>
                      </a:lnTo>
                      <a:lnTo>
                        <a:pt x="9522" y="1449"/>
                      </a:lnTo>
                      <a:lnTo>
                        <a:pt x="9534" y="1453"/>
                      </a:lnTo>
                      <a:lnTo>
                        <a:pt x="9546" y="1457"/>
                      </a:lnTo>
                      <a:lnTo>
                        <a:pt x="9554" y="1461"/>
                      </a:lnTo>
                      <a:lnTo>
                        <a:pt x="9562" y="1469"/>
                      </a:lnTo>
                      <a:lnTo>
                        <a:pt x="9566" y="1481"/>
                      </a:lnTo>
                      <a:lnTo>
                        <a:pt x="9591" y="1489"/>
                      </a:lnTo>
                      <a:lnTo>
                        <a:pt x="9603" y="1485"/>
                      </a:lnTo>
                      <a:lnTo>
                        <a:pt x="9611" y="1473"/>
                      </a:lnTo>
                      <a:lnTo>
                        <a:pt x="9607" y="1465"/>
                      </a:lnTo>
                      <a:lnTo>
                        <a:pt x="9615" y="1477"/>
                      </a:lnTo>
                      <a:lnTo>
                        <a:pt x="9607" y="1489"/>
                      </a:lnTo>
                      <a:lnTo>
                        <a:pt x="9619" y="1497"/>
                      </a:lnTo>
                      <a:lnTo>
                        <a:pt x="9619" y="1497"/>
                      </a:lnTo>
                      <a:lnTo>
                        <a:pt x="9632" y="1497"/>
                      </a:lnTo>
                      <a:lnTo>
                        <a:pt x="9640" y="1485"/>
                      </a:lnTo>
                      <a:lnTo>
                        <a:pt x="9660" y="1485"/>
                      </a:lnTo>
                      <a:lnTo>
                        <a:pt x="9676" y="1481"/>
                      </a:lnTo>
                      <a:lnTo>
                        <a:pt x="9664" y="1469"/>
                      </a:lnTo>
                      <a:lnTo>
                        <a:pt x="9652" y="1465"/>
                      </a:lnTo>
                      <a:lnTo>
                        <a:pt x="9640" y="1461"/>
                      </a:lnTo>
                      <a:lnTo>
                        <a:pt x="9628" y="1461"/>
                      </a:lnTo>
                      <a:lnTo>
                        <a:pt x="9640" y="1453"/>
                      </a:lnTo>
                      <a:lnTo>
                        <a:pt x="9636" y="1440"/>
                      </a:lnTo>
                      <a:lnTo>
                        <a:pt x="9623" y="1449"/>
                      </a:lnTo>
                      <a:lnTo>
                        <a:pt x="9636" y="1440"/>
                      </a:lnTo>
                      <a:lnTo>
                        <a:pt x="9648" y="1436"/>
                      </a:lnTo>
                      <a:lnTo>
                        <a:pt x="9660" y="1432"/>
                      </a:lnTo>
                      <a:lnTo>
                        <a:pt x="9672" y="1428"/>
                      </a:lnTo>
                      <a:lnTo>
                        <a:pt x="9685" y="1416"/>
                      </a:lnTo>
                      <a:lnTo>
                        <a:pt x="9672" y="1404"/>
                      </a:lnTo>
                      <a:lnTo>
                        <a:pt x="9660" y="1404"/>
                      </a:lnTo>
                      <a:lnTo>
                        <a:pt x="9672" y="1400"/>
                      </a:lnTo>
                      <a:lnTo>
                        <a:pt x="9676" y="1404"/>
                      </a:lnTo>
                      <a:lnTo>
                        <a:pt x="9676" y="1392"/>
                      </a:lnTo>
                      <a:lnTo>
                        <a:pt x="9685" y="1379"/>
                      </a:lnTo>
                      <a:lnTo>
                        <a:pt x="9672" y="1383"/>
                      </a:lnTo>
                      <a:lnTo>
                        <a:pt x="9668" y="1371"/>
                      </a:lnTo>
                      <a:lnTo>
                        <a:pt x="9652" y="1363"/>
                      </a:lnTo>
                      <a:lnTo>
                        <a:pt x="9640" y="1359"/>
                      </a:lnTo>
                      <a:lnTo>
                        <a:pt x="9652" y="1355"/>
                      </a:lnTo>
                      <a:lnTo>
                        <a:pt x="9668" y="1359"/>
                      </a:lnTo>
                      <a:lnTo>
                        <a:pt x="9672" y="1371"/>
                      </a:lnTo>
                      <a:lnTo>
                        <a:pt x="9685" y="1371"/>
                      </a:lnTo>
                      <a:lnTo>
                        <a:pt x="9697" y="1375"/>
                      </a:lnTo>
                      <a:lnTo>
                        <a:pt x="9709" y="1375"/>
                      </a:lnTo>
                      <a:lnTo>
                        <a:pt x="9721" y="1375"/>
                      </a:lnTo>
                      <a:lnTo>
                        <a:pt x="9733" y="1375"/>
                      </a:lnTo>
                      <a:lnTo>
                        <a:pt x="9746" y="1379"/>
                      </a:lnTo>
                      <a:lnTo>
                        <a:pt x="9750" y="1367"/>
                      </a:lnTo>
                      <a:lnTo>
                        <a:pt x="9737" y="1363"/>
                      </a:lnTo>
                      <a:lnTo>
                        <a:pt x="9729" y="1351"/>
                      </a:lnTo>
                      <a:lnTo>
                        <a:pt x="9737" y="1355"/>
                      </a:lnTo>
                      <a:lnTo>
                        <a:pt x="9754" y="1359"/>
                      </a:lnTo>
                      <a:lnTo>
                        <a:pt x="9762" y="1363"/>
                      </a:lnTo>
                      <a:lnTo>
                        <a:pt x="9774" y="1367"/>
                      </a:lnTo>
                      <a:lnTo>
                        <a:pt x="9782" y="1355"/>
                      </a:lnTo>
                      <a:lnTo>
                        <a:pt x="9782" y="1343"/>
                      </a:lnTo>
                      <a:lnTo>
                        <a:pt x="9794" y="1331"/>
                      </a:lnTo>
                      <a:lnTo>
                        <a:pt x="9807" y="1327"/>
                      </a:lnTo>
                      <a:lnTo>
                        <a:pt x="9815" y="1322"/>
                      </a:lnTo>
                      <a:lnTo>
                        <a:pt x="9827" y="1327"/>
                      </a:lnTo>
                      <a:lnTo>
                        <a:pt x="9831" y="1314"/>
                      </a:lnTo>
                      <a:lnTo>
                        <a:pt x="9819" y="1310"/>
                      </a:lnTo>
                      <a:lnTo>
                        <a:pt x="9815" y="1310"/>
                      </a:lnTo>
                      <a:lnTo>
                        <a:pt x="9815" y="1310"/>
                      </a:lnTo>
                      <a:lnTo>
                        <a:pt x="9803" y="1314"/>
                      </a:lnTo>
                      <a:lnTo>
                        <a:pt x="9798" y="1302"/>
                      </a:lnTo>
                      <a:lnTo>
                        <a:pt x="9786" y="1298"/>
                      </a:lnTo>
                      <a:lnTo>
                        <a:pt x="9774" y="1302"/>
                      </a:lnTo>
                      <a:lnTo>
                        <a:pt x="9786" y="1294"/>
                      </a:lnTo>
                      <a:lnTo>
                        <a:pt x="9774" y="1290"/>
                      </a:lnTo>
                      <a:lnTo>
                        <a:pt x="9762" y="1278"/>
                      </a:lnTo>
                      <a:lnTo>
                        <a:pt x="9750" y="1274"/>
                      </a:lnTo>
                      <a:lnTo>
                        <a:pt x="9737" y="1265"/>
                      </a:lnTo>
                      <a:lnTo>
                        <a:pt x="9725" y="1257"/>
                      </a:lnTo>
                      <a:lnTo>
                        <a:pt x="9713" y="1245"/>
                      </a:lnTo>
                      <a:lnTo>
                        <a:pt x="9709" y="1233"/>
                      </a:lnTo>
                      <a:lnTo>
                        <a:pt x="9701" y="1233"/>
                      </a:lnTo>
                      <a:lnTo>
                        <a:pt x="9689" y="1233"/>
                      </a:lnTo>
                      <a:lnTo>
                        <a:pt x="9676" y="1229"/>
                      </a:lnTo>
                      <a:lnTo>
                        <a:pt x="9652" y="1225"/>
                      </a:lnTo>
                      <a:lnTo>
                        <a:pt x="9664" y="1225"/>
                      </a:lnTo>
                      <a:lnTo>
                        <a:pt x="9652" y="1225"/>
                      </a:lnTo>
                      <a:lnTo>
                        <a:pt x="9640" y="1221"/>
                      </a:lnTo>
                      <a:lnTo>
                        <a:pt x="9632" y="1221"/>
                      </a:lnTo>
                      <a:lnTo>
                        <a:pt x="9644" y="1225"/>
                      </a:lnTo>
                      <a:lnTo>
                        <a:pt x="9656" y="1229"/>
                      </a:lnTo>
                      <a:lnTo>
                        <a:pt x="9644" y="1237"/>
                      </a:lnTo>
                      <a:lnTo>
                        <a:pt x="9632" y="1233"/>
                      </a:lnTo>
                      <a:lnTo>
                        <a:pt x="9619" y="1229"/>
                      </a:lnTo>
                      <a:lnTo>
                        <a:pt x="9623" y="1241"/>
                      </a:lnTo>
                      <a:lnTo>
                        <a:pt x="9611" y="1241"/>
                      </a:lnTo>
                      <a:lnTo>
                        <a:pt x="9611" y="1233"/>
                      </a:lnTo>
                      <a:lnTo>
                        <a:pt x="9623" y="1221"/>
                      </a:lnTo>
                      <a:lnTo>
                        <a:pt x="9611" y="1217"/>
                      </a:lnTo>
                      <a:lnTo>
                        <a:pt x="9599" y="1217"/>
                      </a:lnTo>
                      <a:lnTo>
                        <a:pt x="9587" y="1217"/>
                      </a:lnTo>
                      <a:lnTo>
                        <a:pt x="9575" y="1217"/>
                      </a:lnTo>
                      <a:lnTo>
                        <a:pt x="9562" y="1217"/>
                      </a:lnTo>
                      <a:lnTo>
                        <a:pt x="9550" y="1217"/>
                      </a:lnTo>
                      <a:lnTo>
                        <a:pt x="9538" y="1217"/>
                      </a:lnTo>
                      <a:lnTo>
                        <a:pt x="9550" y="1221"/>
                      </a:lnTo>
                      <a:lnTo>
                        <a:pt x="9562" y="1225"/>
                      </a:lnTo>
                      <a:lnTo>
                        <a:pt x="9566" y="1241"/>
                      </a:lnTo>
                      <a:lnTo>
                        <a:pt x="9571" y="1249"/>
                      </a:lnTo>
                      <a:lnTo>
                        <a:pt x="9566" y="1261"/>
                      </a:lnTo>
                      <a:lnTo>
                        <a:pt x="9554" y="1270"/>
                      </a:lnTo>
                      <a:lnTo>
                        <a:pt x="9562" y="1274"/>
                      </a:lnTo>
                      <a:lnTo>
                        <a:pt x="9575" y="1278"/>
                      </a:lnTo>
                      <a:lnTo>
                        <a:pt x="9583" y="1286"/>
                      </a:lnTo>
                      <a:lnTo>
                        <a:pt x="9575" y="1302"/>
                      </a:lnTo>
                      <a:lnTo>
                        <a:pt x="9571" y="1306"/>
                      </a:lnTo>
                      <a:lnTo>
                        <a:pt x="9571" y="1294"/>
                      </a:lnTo>
                      <a:lnTo>
                        <a:pt x="9571" y="1282"/>
                      </a:lnTo>
                      <a:lnTo>
                        <a:pt x="9558" y="1282"/>
                      </a:lnTo>
                      <a:lnTo>
                        <a:pt x="9546" y="1294"/>
                      </a:lnTo>
                      <a:lnTo>
                        <a:pt x="9542" y="1282"/>
                      </a:lnTo>
                      <a:lnTo>
                        <a:pt x="9530" y="1270"/>
                      </a:lnTo>
                      <a:lnTo>
                        <a:pt x="9522" y="1265"/>
                      </a:lnTo>
                      <a:lnTo>
                        <a:pt x="9518" y="1253"/>
                      </a:lnTo>
                      <a:lnTo>
                        <a:pt x="9526" y="1241"/>
                      </a:lnTo>
                      <a:lnTo>
                        <a:pt x="9522" y="1229"/>
                      </a:lnTo>
                      <a:lnTo>
                        <a:pt x="9514" y="1217"/>
                      </a:lnTo>
                      <a:lnTo>
                        <a:pt x="9518" y="1204"/>
                      </a:lnTo>
                      <a:lnTo>
                        <a:pt x="9526" y="1192"/>
                      </a:lnTo>
                      <a:lnTo>
                        <a:pt x="9514" y="1180"/>
                      </a:lnTo>
                      <a:lnTo>
                        <a:pt x="9501" y="1188"/>
                      </a:lnTo>
                      <a:lnTo>
                        <a:pt x="9489" y="1192"/>
                      </a:lnTo>
                      <a:lnTo>
                        <a:pt x="9497" y="1180"/>
                      </a:lnTo>
                      <a:lnTo>
                        <a:pt x="9493" y="1168"/>
                      </a:lnTo>
                      <a:lnTo>
                        <a:pt x="9493" y="1160"/>
                      </a:lnTo>
                      <a:lnTo>
                        <a:pt x="9485" y="1156"/>
                      </a:lnTo>
                      <a:lnTo>
                        <a:pt x="9473" y="1147"/>
                      </a:lnTo>
                      <a:lnTo>
                        <a:pt x="9461" y="1143"/>
                      </a:lnTo>
                      <a:lnTo>
                        <a:pt x="9448" y="1135"/>
                      </a:lnTo>
                      <a:lnTo>
                        <a:pt x="9436" y="1131"/>
                      </a:lnTo>
                      <a:lnTo>
                        <a:pt x="9424" y="1127"/>
                      </a:lnTo>
                      <a:lnTo>
                        <a:pt x="9412" y="1119"/>
                      </a:lnTo>
                      <a:lnTo>
                        <a:pt x="9400" y="1115"/>
                      </a:lnTo>
                      <a:lnTo>
                        <a:pt x="9375" y="1103"/>
                      </a:lnTo>
                      <a:lnTo>
                        <a:pt x="9363" y="1099"/>
                      </a:lnTo>
                      <a:lnTo>
                        <a:pt x="9351" y="1103"/>
                      </a:lnTo>
                      <a:lnTo>
                        <a:pt x="9347" y="1095"/>
                      </a:lnTo>
                      <a:lnTo>
                        <a:pt x="9359" y="1095"/>
                      </a:lnTo>
                      <a:lnTo>
                        <a:pt x="9347" y="1086"/>
                      </a:lnTo>
                      <a:lnTo>
                        <a:pt x="9335" y="1078"/>
                      </a:lnTo>
                      <a:lnTo>
                        <a:pt x="9322" y="1074"/>
                      </a:lnTo>
                      <a:lnTo>
                        <a:pt x="9310" y="1070"/>
                      </a:lnTo>
                      <a:lnTo>
                        <a:pt x="9322" y="1074"/>
                      </a:lnTo>
                      <a:lnTo>
                        <a:pt x="9335" y="1082"/>
                      </a:lnTo>
                      <a:lnTo>
                        <a:pt x="9347" y="1086"/>
                      </a:lnTo>
                      <a:lnTo>
                        <a:pt x="9335" y="1095"/>
                      </a:lnTo>
                      <a:lnTo>
                        <a:pt x="9330" y="1078"/>
                      </a:lnTo>
                      <a:lnTo>
                        <a:pt x="9318" y="1074"/>
                      </a:lnTo>
                      <a:lnTo>
                        <a:pt x="9306" y="1070"/>
                      </a:lnTo>
                      <a:lnTo>
                        <a:pt x="9294" y="1070"/>
                      </a:lnTo>
                      <a:lnTo>
                        <a:pt x="9286" y="1058"/>
                      </a:lnTo>
                      <a:lnTo>
                        <a:pt x="9298" y="1062"/>
                      </a:lnTo>
                      <a:lnTo>
                        <a:pt x="9286" y="1054"/>
                      </a:lnTo>
                      <a:lnTo>
                        <a:pt x="9274" y="1046"/>
                      </a:lnTo>
                      <a:lnTo>
                        <a:pt x="9261" y="1042"/>
                      </a:lnTo>
                      <a:lnTo>
                        <a:pt x="9249" y="1038"/>
                      </a:lnTo>
                      <a:lnTo>
                        <a:pt x="9245" y="1025"/>
                      </a:lnTo>
                      <a:lnTo>
                        <a:pt x="9229" y="1029"/>
                      </a:lnTo>
                      <a:lnTo>
                        <a:pt x="9217" y="1025"/>
                      </a:lnTo>
                      <a:lnTo>
                        <a:pt x="9208" y="1021"/>
                      </a:lnTo>
                      <a:lnTo>
                        <a:pt x="9196" y="1021"/>
                      </a:lnTo>
                      <a:lnTo>
                        <a:pt x="9184" y="1009"/>
                      </a:lnTo>
                      <a:lnTo>
                        <a:pt x="9196" y="1017"/>
                      </a:lnTo>
                      <a:lnTo>
                        <a:pt x="9184" y="1005"/>
                      </a:lnTo>
                      <a:lnTo>
                        <a:pt x="9172" y="997"/>
                      </a:lnTo>
                      <a:lnTo>
                        <a:pt x="9160" y="989"/>
                      </a:lnTo>
                      <a:lnTo>
                        <a:pt x="9147" y="989"/>
                      </a:lnTo>
                      <a:lnTo>
                        <a:pt x="9135" y="989"/>
                      </a:lnTo>
                      <a:lnTo>
                        <a:pt x="9147" y="985"/>
                      </a:lnTo>
                      <a:lnTo>
                        <a:pt x="9135" y="977"/>
                      </a:lnTo>
                      <a:lnTo>
                        <a:pt x="9123" y="973"/>
                      </a:lnTo>
                      <a:lnTo>
                        <a:pt x="9111" y="968"/>
                      </a:lnTo>
                      <a:lnTo>
                        <a:pt x="9099" y="968"/>
                      </a:lnTo>
                      <a:lnTo>
                        <a:pt x="9086" y="964"/>
                      </a:lnTo>
                      <a:lnTo>
                        <a:pt x="9074" y="964"/>
                      </a:lnTo>
                      <a:lnTo>
                        <a:pt x="9062" y="956"/>
                      </a:lnTo>
                      <a:lnTo>
                        <a:pt x="9050" y="952"/>
                      </a:lnTo>
                      <a:lnTo>
                        <a:pt x="9037" y="952"/>
                      </a:lnTo>
                      <a:lnTo>
                        <a:pt x="9025" y="952"/>
                      </a:lnTo>
                      <a:lnTo>
                        <a:pt x="9013" y="948"/>
                      </a:lnTo>
                      <a:lnTo>
                        <a:pt x="9001" y="940"/>
                      </a:lnTo>
                      <a:lnTo>
                        <a:pt x="8989" y="936"/>
                      </a:lnTo>
                      <a:lnTo>
                        <a:pt x="8976" y="924"/>
                      </a:lnTo>
                      <a:lnTo>
                        <a:pt x="8964" y="924"/>
                      </a:lnTo>
                      <a:lnTo>
                        <a:pt x="8952" y="924"/>
                      </a:lnTo>
                      <a:lnTo>
                        <a:pt x="8940" y="924"/>
                      </a:lnTo>
                      <a:lnTo>
                        <a:pt x="8928" y="928"/>
                      </a:lnTo>
                      <a:lnTo>
                        <a:pt x="8915" y="928"/>
                      </a:lnTo>
                      <a:lnTo>
                        <a:pt x="8875" y="928"/>
                      </a:lnTo>
                      <a:lnTo>
                        <a:pt x="8863" y="924"/>
                      </a:lnTo>
                      <a:lnTo>
                        <a:pt x="8850" y="924"/>
                      </a:lnTo>
                      <a:lnTo>
                        <a:pt x="8838" y="928"/>
                      </a:lnTo>
                      <a:lnTo>
                        <a:pt x="8826" y="924"/>
                      </a:lnTo>
                      <a:lnTo>
                        <a:pt x="8814" y="916"/>
                      </a:lnTo>
                      <a:lnTo>
                        <a:pt x="8801" y="920"/>
                      </a:lnTo>
                      <a:lnTo>
                        <a:pt x="8814" y="928"/>
                      </a:lnTo>
                      <a:lnTo>
                        <a:pt x="8801" y="936"/>
                      </a:lnTo>
                      <a:lnTo>
                        <a:pt x="8801" y="936"/>
                      </a:lnTo>
                      <a:lnTo>
                        <a:pt x="8789" y="928"/>
                      </a:lnTo>
                      <a:lnTo>
                        <a:pt x="8777" y="924"/>
                      </a:lnTo>
                      <a:lnTo>
                        <a:pt x="8765" y="916"/>
                      </a:lnTo>
                      <a:lnTo>
                        <a:pt x="8753" y="916"/>
                      </a:lnTo>
                      <a:lnTo>
                        <a:pt x="8740" y="916"/>
                      </a:lnTo>
                      <a:lnTo>
                        <a:pt x="8728" y="911"/>
                      </a:lnTo>
                      <a:lnTo>
                        <a:pt x="8720" y="911"/>
                      </a:lnTo>
                      <a:lnTo>
                        <a:pt x="8708" y="911"/>
                      </a:lnTo>
                      <a:lnTo>
                        <a:pt x="8696" y="907"/>
                      </a:lnTo>
                      <a:lnTo>
                        <a:pt x="8683" y="907"/>
                      </a:lnTo>
                      <a:lnTo>
                        <a:pt x="8671" y="903"/>
                      </a:lnTo>
                      <a:lnTo>
                        <a:pt x="8659" y="903"/>
                      </a:lnTo>
                      <a:lnTo>
                        <a:pt x="8647" y="899"/>
                      </a:lnTo>
                      <a:lnTo>
                        <a:pt x="8635" y="899"/>
                      </a:lnTo>
                      <a:lnTo>
                        <a:pt x="8639" y="911"/>
                      </a:lnTo>
                      <a:lnTo>
                        <a:pt x="8639" y="911"/>
                      </a:lnTo>
                      <a:lnTo>
                        <a:pt x="8639" y="924"/>
                      </a:lnTo>
                      <a:lnTo>
                        <a:pt x="8639" y="936"/>
                      </a:lnTo>
                      <a:lnTo>
                        <a:pt x="8626" y="940"/>
                      </a:lnTo>
                      <a:lnTo>
                        <a:pt x="8618" y="948"/>
                      </a:lnTo>
                      <a:lnTo>
                        <a:pt x="8626" y="956"/>
                      </a:lnTo>
                      <a:lnTo>
                        <a:pt x="8639" y="956"/>
                      </a:lnTo>
                      <a:lnTo>
                        <a:pt x="8647" y="964"/>
                      </a:lnTo>
                      <a:lnTo>
                        <a:pt x="8655" y="981"/>
                      </a:lnTo>
                      <a:lnTo>
                        <a:pt x="8663" y="993"/>
                      </a:lnTo>
                      <a:lnTo>
                        <a:pt x="8663" y="1005"/>
                      </a:lnTo>
                      <a:lnTo>
                        <a:pt x="8675" y="1017"/>
                      </a:lnTo>
                      <a:lnTo>
                        <a:pt x="8663" y="1017"/>
                      </a:lnTo>
                      <a:lnTo>
                        <a:pt x="8651" y="1025"/>
                      </a:lnTo>
                      <a:lnTo>
                        <a:pt x="8651" y="1038"/>
                      </a:lnTo>
                      <a:lnTo>
                        <a:pt x="8651" y="1038"/>
                      </a:lnTo>
                      <a:lnTo>
                        <a:pt x="8635" y="1034"/>
                      </a:lnTo>
                      <a:lnTo>
                        <a:pt x="8643" y="1046"/>
                      </a:lnTo>
                      <a:lnTo>
                        <a:pt x="8643" y="1046"/>
                      </a:lnTo>
                      <a:lnTo>
                        <a:pt x="8631" y="1038"/>
                      </a:lnTo>
                      <a:lnTo>
                        <a:pt x="8618" y="1038"/>
                      </a:lnTo>
                      <a:lnTo>
                        <a:pt x="8606" y="1042"/>
                      </a:lnTo>
                      <a:lnTo>
                        <a:pt x="8606" y="1042"/>
                      </a:lnTo>
                      <a:lnTo>
                        <a:pt x="8594" y="1042"/>
                      </a:lnTo>
                      <a:lnTo>
                        <a:pt x="8582" y="1042"/>
                      </a:lnTo>
                      <a:lnTo>
                        <a:pt x="8574" y="1029"/>
                      </a:lnTo>
                      <a:lnTo>
                        <a:pt x="8570" y="1017"/>
                      </a:lnTo>
                      <a:lnTo>
                        <a:pt x="8557" y="1009"/>
                      </a:lnTo>
                      <a:lnTo>
                        <a:pt x="8545" y="1005"/>
                      </a:lnTo>
                      <a:lnTo>
                        <a:pt x="8533" y="997"/>
                      </a:lnTo>
                      <a:lnTo>
                        <a:pt x="8521" y="997"/>
                      </a:lnTo>
                      <a:lnTo>
                        <a:pt x="8508" y="997"/>
                      </a:lnTo>
                      <a:lnTo>
                        <a:pt x="8500" y="985"/>
                      </a:lnTo>
                      <a:lnTo>
                        <a:pt x="8500" y="960"/>
                      </a:lnTo>
                      <a:lnTo>
                        <a:pt x="8488" y="952"/>
                      </a:lnTo>
                      <a:lnTo>
                        <a:pt x="8480" y="940"/>
                      </a:lnTo>
                      <a:lnTo>
                        <a:pt x="8468" y="936"/>
                      </a:lnTo>
                      <a:lnTo>
                        <a:pt x="8452" y="948"/>
                      </a:lnTo>
                      <a:lnTo>
                        <a:pt x="8443" y="956"/>
                      </a:lnTo>
                      <a:lnTo>
                        <a:pt x="8427" y="960"/>
                      </a:lnTo>
                      <a:lnTo>
                        <a:pt x="8419" y="964"/>
                      </a:lnTo>
                      <a:lnTo>
                        <a:pt x="8403" y="964"/>
                      </a:lnTo>
                      <a:lnTo>
                        <a:pt x="8366" y="964"/>
                      </a:lnTo>
                      <a:lnTo>
                        <a:pt x="8358" y="956"/>
                      </a:lnTo>
                      <a:lnTo>
                        <a:pt x="8342" y="956"/>
                      </a:lnTo>
                      <a:lnTo>
                        <a:pt x="8334" y="956"/>
                      </a:lnTo>
                      <a:lnTo>
                        <a:pt x="8325" y="956"/>
                      </a:lnTo>
                      <a:lnTo>
                        <a:pt x="8313" y="956"/>
                      </a:lnTo>
                      <a:lnTo>
                        <a:pt x="8301" y="956"/>
                      </a:lnTo>
                      <a:lnTo>
                        <a:pt x="8289" y="956"/>
                      </a:lnTo>
                      <a:lnTo>
                        <a:pt x="8277" y="956"/>
                      </a:lnTo>
                      <a:lnTo>
                        <a:pt x="8264" y="948"/>
                      </a:lnTo>
                      <a:lnTo>
                        <a:pt x="8252" y="940"/>
                      </a:lnTo>
                      <a:lnTo>
                        <a:pt x="8240" y="940"/>
                      </a:lnTo>
                      <a:lnTo>
                        <a:pt x="8228" y="944"/>
                      </a:lnTo>
                      <a:lnTo>
                        <a:pt x="8215" y="948"/>
                      </a:lnTo>
                      <a:lnTo>
                        <a:pt x="8203" y="944"/>
                      </a:lnTo>
                      <a:lnTo>
                        <a:pt x="8191" y="944"/>
                      </a:lnTo>
                      <a:lnTo>
                        <a:pt x="8179" y="948"/>
                      </a:lnTo>
                      <a:lnTo>
                        <a:pt x="8167" y="948"/>
                      </a:lnTo>
                      <a:lnTo>
                        <a:pt x="8154" y="948"/>
                      </a:lnTo>
                      <a:lnTo>
                        <a:pt x="8150" y="948"/>
                      </a:lnTo>
                      <a:lnTo>
                        <a:pt x="8138" y="948"/>
                      </a:lnTo>
                      <a:lnTo>
                        <a:pt x="8134" y="948"/>
                      </a:lnTo>
                      <a:lnTo>
                        <a:pt x="8122" y="952"/>
                      </a:lnTo>
                      <a:lnTo>
                        <a:pt x="8110" y="948"/>
                      </a:lnTo>
                      <a:lnTo>
                        <a:pt x="8097" y="952"/>
                      </a:lnTo>
                      <a:lnTo>
                        <a:pt x="8081" y="956"/>
                      </a:lnTo>
                      <a:lnTo>
                        <a:pt x="8073" y="960"/>
                      </a:lnTo>
                      <a:lnTo>
                        <a:pt x="8065" y="956"/>
                      </a:lnTo>
                      <a:lnTo>
                        <a:pt x="8049" y="952"/>
                      </a:lnTo>
                      <a:lnTo>
                        <a:pt x="8041" y="948"/>
                      </a:lnTo>
                      <a:lnTo>
                        <a:pt x="8028" y="948"/>
                      </a:lnTo>
                      <a:lnTo>
                        <a:pt x="8020" y="948"/>
                      </a:lnTo>
                      <a:lnTo>
                        <a:pt x="8008" y="940"/>
                      </a:lnTo>
                      <a:lnTo>
                        <a:pt x="8004" y="940"/>
                      </a:lnTo>
                      <a:lnTo>
                        <a:pt x="7992" y="936"/>
                      </a:lnTo>
                      <a:lnTo>
                        <a:pt x="7984" y="924"/>
                      </a:lnTo>
                      <a:lnTo>
                        <a:pt x="7996" y="911"/>
                      </a:lnTo>
                      <a:lnTo>
                        <a:pt x="7992" y="899"/>
                      </a:lnTo>
                      <a:lnTo>
                        <a:pt x="8004" y="891"/>
                      </a:lnTo>
                      <a:lnTo>
                        <a:pt x="8008" y="879"/>
                      </a:lnTo>
                      <a:lnTo>
                        <a:pt x="8004" y="867"/>
                      </a:lnTo>
                      <a:lnTo>
                        <a:pt x="8004" y="863"/>
                      </a:lnTo>
                      <a:lnTo>
                        <a:pt x="7996" y="855"/>
                      </a:lnTo>
                      <a:lnTo>
                        <a:pt x="7988" y="842"/>
                      </a:lnTo>
                      <a:lnTo>
                        <a:pt x="7975" y="834"/>
                      </a:lnTo>
                      <a:lnTo>
                        <a:pt x="7963" y="826"/>
                      </a:lnTo>
                      <a:lnTo>
                        <a:pt x="7951" y="822"/>
                      </a:lnTo>
                      <a:lnTo>
                        <a:pt x="7939" y="814"/>
                      </a:lnTo>
                      <a:lnTo>
                        <a:pt x="7927" y="810"/>
                      </a:lnTo>
                      <a:lnTo>
                        <a:pt x="7914" y="806"/>
                      </a:lnTo>
                      <a:lnTo>
                        <a:pt x="7902" y="802"/>
                      </a:lnTo>
                      <a:lnTo>
                        <a:pt x="7890" y="802"/>
                      </a:lnTo>
                      <a:lnTo>
                        <a:pt x="7878" y="798"/>
                      </a:lnTo>
                      <a:lnTo>
                        <a:pt x="7866" y="798"/>
                      </a:lnTo>
                      <a:lnTo>
                        <a:pt x="7853" y="794"/>
                      </a:lnTo>
                      <a:lnTo>
                        <a:pt x="7841" y="794"/>
                      </a:lnTo>
                      <a:lnTo>
                        <a:pt x="7829" y="794"/>
                      </a:lnTo>
                      <a:lnTo>
                        <a:pt x="7817" y="794"/>
                      </a:lnTo>
                      <a:lnTo>
                        <a:pt x="7805" y="794"/>
                      </a:lnTo>
                      <a:lnTo>
                        <a:pt x="7792" y="794"/>
                      </a:lnTo>
                      <a:lnTo>
                        <a:pt x="7780" y="794"/>
                      </a:lnTo>
                      <a:lnTo>
                        <a:pt x="7756" y="794"/>
                      </a:lnTo>
                      <a:lnTo>
                        <a:pt x="7743" y="794"/>
                      </a:lnTo>
                      <a:lnTo>
                        <a:pt x="7731" y="798"/>
                      </a:lnTo>
                      <a:lnTo>
                        <a:pt x="7719" y="798"/>
                      </a:lnTo>
                      <a:lnTo>
                        <a:pt x="7707" y="798"/>
                      </a:lnTo>
                      <a:lnTo>
                        <a:pt x="7695" y="802"/>
                      </a:lnTo>
                      <a:lnTo>
                        <a:pt x="7682" y="802"/>
                      </a:lnTo>
                      <a:lnTo>
                        <a:pt x="7670" y="806"/>
                      </a:lnTo>
                      <a:lnTo>
                        <a:pt x="7658" y="806"/>
                      </a:lnTo>
                      <a:lnTo>
                        <a:pt x="7646" y="810"/>
                      </a:lnTo>
                      <a:lnTo>
                        <a:pt x="7630" y="814"/>
                      </a:lnTo>
                      <a:lnTo>
                        <a:pt x="7621" y="822"/>
                      </a:lnTo>
                      <a:lnTo>
                        <a:pt x="7609" y="818"/>
                      </a:lnTo>
                      <a:lnTo>
                        <a:pt x="7597" y="818"/>
                      </a:lnTo>
                      <a:lnTo>
                        <a:pt x="7585" y="822"/>
                      </a:lnTo>
                      <a:lnTo>
                        <a:pt x="7573" y="822"/>
                      </a:lnTo>
                      <a:lnTo>
                        <a:pt x="7560" y="822"/>
                      </a:lnTo>
                      <a:lnTo>
                        <a:pt x="7548" y="818"/>
                      </a:lnTo>
                      <a:lnTo>
                        <a:pt x="7536" y="818"/>
                      </a:lnTo>
                      <a:lnTo>
                        <a:pt x="7524" y="810"/>
                      </a:lnTo>
                      <a:lnTo>
                        <a:pt x="7499" y="806"/>
                      </a:lnTo>
                      <a:lnTo>
                        <a:pt x="7512" y="806"/>
                      </a:lnTo>
                      <a:lnTo>
                        <a:pt x="7524" y="806"/>
                      </a:lnTo>
                      <a:lnTo>
                        <a:pt x="7524" y="798"/>
                      </a:lnTo>
                      <a:lnTo>
                        <a:pt x="7512" y="785"/>
                      </a:lnTo>
                      <a:lnTo>
                        <a:pt x="7499" y="773"/>
                      </a:lnTo>
                      <a:lnTo>
                        <a:pt x="7487" y="765"/>
                      </a:lnTo>
                      <a:lnTo>
                        <a:pt x="7475" y="765"/>
                      </a:lnTo>
                      <a:lnTo>
                        <a:pt x="7463" y="761"/>
                      </a:lnTo>
                      <a:lnTo>
                        <a:pt x="7450" y="761"/>
                      </a:lnTo>
                      <a:lnTo>
                        <a:pt x="7438" y="769"/>
                      </a:lnTo>
                      <a:lnTo>
                        <a:pt x="7430" y="769"/>
                      </a:lnTo>
                      <a:lnTo>
                        <a:pt x="7414" y="773"/>
                      </a:lnTo>
                      <a:lnTo>
                        <a:pt x="7402" y="781"/>
                      </a:lnTo>
                      <a:lnTo>
                        <a:pt x="7402" y="781"/>
                      </a:lnTo>
                      <a:lnTo>
                        <a:pt x="7402" y="777"/>
                      </a:lnTo>
                      <a:lnTo>
                        <a:pt x="7414" y="773"/>
                      </a:lnTo>
                      <a:lnTo>
                        <a:pt x="7426" y="769"/>
                      </a:lnTo>
                      <a:lnTo>
                        <a:pt x="7438" y="757"/>
                      </a:lnTo>
                      <a:lnTo>
                        <a:pt x="7422" y="745"/>
                      </a:lnTo>
                      <a:lnTo>
                        <a:pt x="7410" y="745"/>
                      </a:lnTo>
                      <a:lnTo>
                        <a:pt x="7398" y="749"/>
                      </a:lnTo>
                      <a:lnTo>
                        <a:pt x="7389" y="753"/>
                      </a:lnTo>
                      <a:lnTo>
                        <a:pt x="7394" y="741"/>
                      </a:lnTo>
                      <a:lnTo>
                        <a:pt x="7381" y="732"/>
                      </a:lnTo>
                      <a:lnTo>
                        <a:pt x="7369" y="732"/>
                      </a:lnTo>
                      <a:lnTo>
                        <a:pt x="7357" y="728"/>
                      </a:lnTo>
                      <a:lnTo>
                        <a:pt x="7345" y="724"/>
                      </a:lnTo>
                      <a:lnTo>
                        <a:pt x="7332" y="728"/>
                      </a:lnTo>
                      <a:lnTo>
                        <a:pt x="7328" y="716"/>
                      </a:lnTo>
                      <a:lnTo>
                        <a:pt x="7345" y="716"/>
                      </a:lnTo>
                      <a:lnTo>
                        <a:pt x="7353" y="708"/>
                      </a:lnTo>
                      <a:lnTo>
                        <a:pt x="7365" y="708"/>
                      </a:lnTo>
                      <a:lnTo>
                        <a:pt x="7369" y="708"/>
                      </a:lnTo>
                      <a:lnTo>
                        <a:pt x="7381" y="716"/>
                      </a:lnTo>
                      <a:lnTo>
                        <a:pt x="7394" y="712"/>
                      </a:lnTo>
                      <a:lnTo>
                        <a:pt x="7402" y="700"/>
                      </a:lnTo>
                      <a:lnTo>
                        <a:pt x="7389" y="688"/>
                      </a:lnTo>
                      <a:lnTo>
                        <a:pt x="7377" y="676"/>
                      </a:lnTo>
                      <a:lnTo>
                        <a:pt x="7365" y="671"/>
                      </a:lnTo>
                      <a:lnTo>
                        <a:pt x="7353" y="667"/>
                      </a:lnTo>
                      <a:lnTo>
                        <a:pt x="7341" y="663"/>
                      </a:lnTo>
                      <a:lnTo>
                        <a:pt x="7316" y="659"/>
                      </a:lnTo>
                      <a:lnTo>
                        <a:pt x="7304" y="655"/>
                      </a:lnTo>
                      <a:lnTo>
                        <a:pt x="7292" y="655"/>
                      </a:lnTo>
                      <a:lnTo>
                        <a:pt x="7280" y="655"/>
                      </a:lnTo>
                      <a:lnTo>
                        <a:pt x="7231" y="655"/>
                      </a:lnTo>
                      <a:lnTo>
                        <a:pt x="7219" y="663"/>
                      </a:lnTo>
                      <a:lnTo>
                        <a:pt x="7206" y="671"/>
                      </a:lnTo>
                      <a:lnTo>
                        <a:pt x="7194" y="684"/>
                      </a:lnTo>
                      <a:lnTo>
                        <a:pt x="7190" y="692"/>
                      </a:lnTo>
                      <a:lnTo>
                        <a:pt x="7178" y="704"/>
                      </a:lnTo>
                      <a:lnTo>
                        <a:pt x="7166" y="712"/>
                      </a:lnTo>
                      <a:lnTo>
                        <a:pt x="7153" y="716"/>
                      </a:lnTo>
                      <a:lnTo>
                        <a:pt x="7141" y="724"/>
                      </a:lnTo>
                      <a:lnTo>
                        <a:pt x="7129" y="724"/>
                      </a:lnTo>
                      <a:lnTo>
                        <a:pt x="7117" y="728"/>
                      </a:lnTo>
                      <a:lnTo>
                        <a:pt x="7105" y="724"/>
                      </a:lnTo>
                      <a:lnTo>
                        <a:pt x="7092" y="724"/>
                      </a:lnTo>
                      <a:lnTo>
                        <a:pt x="7105" y="716"/>
                      </a:lnTo>
                      <a:lnTo>
                        <a:pt x="7096" y="704"/>
                      </a:lnTo>
                      <a:lnTo>
                        <a:pt x="7109" y="700"/>
                      </a:lnTo>
                      <a:lnTo>
                        <a:pt x="7121" y="704"/>
                      </a:lnTo>
                      <a:lnTo>
                        <a:pt x="7133" y="700"/>
                      </a:lnTo>
                      <a:lnTo>
                        <a:pt x="7145" y="700"/>
                      </a:lnTo>
                      <a:lnTo>
                        <a:pt x="7145" y="688"/>
                      </a:lnTo>
                      <a:lnTo>
                        <a:pt x="7137" y="676"/>
                      </a:lnTo>
                      <a:lnTo>
                        <a:pt x="7137" y="663"/>
                      </a:lnTo>
                      <a:lnTo>
                        <a:pt x="7145" y="667"/>
                      </a:lnTo>
                      <a:lnTo>
                        <a:pt x="7153" y="680"/>
                      </a:lnTo>
                      <a:lnTo>
                        <a:pt x="7170" y="676"/>
                      </a:lnTo>
                      <a:lnTo>
                        <a:pt x="7170" y="684"/>
                      </a:lnTo>
                      <a:lnTo>
                        <a:pt x="7157" y="696"/>
                      </a:lnTo>
                      <a:lnTo>
                        <a:pt x="7153" y="708"/>
                      </a:lnTo>
                      <a:lnTo>
                        <a:pt x="7166" y="700"/>
                      </a:lnTo>
                      <a:lnTo>
                        <a:pt x="7178" y="692"/>
                      </a:lnTo>
                      <a:lnTo>
                        <a:pt x="7190" y="680"/>
                      </a:lnTo>
                      <a:lnTo>
                        <a:pt x="7202" y="671"/>
                      </a:lnTo>
                      <a:lnTo>
                        <a:pt x="7214" y="655"/>
                      </a:lnTo>
                      <a:lnTo>
                        <a:pt x="7202" y="659"/>
                      </a:lnTo>
                      <a:lnTo>
                        <a:pt x="7190" y="655"/>
                      </a:lnTo>
                      <a:lnTo>
                        <a:pt x="7178" y="655"/>
                      </a:lnTo>
                      <a:lnTo>
                        <a:pt x="7153" y="659"/>
                      </a:lnTo>
                      <a:lnTo>
                        <a:pt x="7141" y="659"/>
                      </a:lnTo>
                      <a:lnTo>
                        <a:pt x="7129" y="659"/>
                      </a:lnTo>
                      <a:lnTo>
                        <a:pt x="7117" y="663"/>
                      </a:lnTo>
                      <a:lnTo>
                        <a:pt x="7101" y="663"/>
                      </a:lnTo>
                      <a:lnTo>
                        <a:pt x="7088" y="663"/>
                      </a:lnTo>
                      <a:lnTo>
                        <a:pt x="7076" y="667"/>
                      </a:lnTo>
                      <a:lnTo>
                        <a:pt x="7064" y="671"/>
                      </a:lnTo>
                      <a:lnTo>
                        <a:pt x="7052" y="667"/>
                      </a:lnTo>
                      <a:lnTo>
                        <a:pt x="7048" y="663"/>
                      </a:lnTo>
                      <a:lnTo>
                        <a:pt x="7048" y="663"/>
                      </a:lnTo>
                      <a:lnTo>
                        <a:pt x="7060" y="659"/>
                      </a:lnTo>
                      <a:lnTo>
                        <a:pt x="7072" y="659"/>
                      </a:lnTo>
                      <a:lnTo>
                        <a:pt x="7080" y="647"/>
                      </a:lnTo>
                      <a:lnTo>
                        <a:pt x="7092" y="643"/>
                      </a:lnTo>
                      <a:lnTo>
                        <a:pt x="7105" y="647"/>
                      </a:lnTo>
                      <a:lnTo>
                        <a:pt x="7117" y="651"/>
                      </a:lnTo>
                      <a:lnTo>
                        <a:pt x="7129" y="651"/>
                      </a:lnTo>
                      <a:lnTo>
                        <a:pt x="7141" y="651"/>
                      </a:lnTo>
                      <a:lnTo>
                        <a:pt x="7166" y="651"/>
                      </a:lnTo>
                      <a:lnTo>
                        <a:pt x="7178" y="655"/>
                      </a:lnTo>
                      <a:lnTo>
                        <a:pt x="7190" y="651"/>
                      </a:lnTo>
                      <a:lnTo>
                        <a:pt x="7202" y="655"/>
                      </a:lnTo>
                      <a:lnTo>
                        <a:pt x="7190" y="647"/>
                      </a:lnTo>
                      <a:lnTo>
                        <a:pt x="7178" y="643"/>
                      </a:lnTo>
                      <a:lnTo>
                        <a:pt x="7166" y="639"/>
                      </a:lnTo>
                      <a:lnTo>
                        <a:pt x="7153" y="639"/>
                      </a:lnTo>
                      <a:lnTo>
                        <a:pt x="7141" y="635"/>
                      </a:lnTo>
                      <a:lnTo>
                        <a:pt x="7129" y="631"/>
                      </a:lnTo>
                      <a:lnTo>
                        <a:pt x="7117" y="627"/>
                      </a:lnTo>
                      <a:lnTo>
                        <a:pt x="7105" y="627"/>
                      </a:lnTo>
                      <a:lnTo>
                        <a:pt x="7096" y="627"/>
                      </a:lnTo>
                      <a:lnTo>
                        <a:pt x="7084" y="623"/>
                      </a:lnTo>
                      <a:lnTo>
                        <a:pt x="7072" y="623"/>
                      </a:lnTo>
                      <a:lnTo>
                        <a:pt x="7060" y="619"/>
                      </a:lnTo>
                      <a:lnTo>
                        <a:pt x="7048" y="619"/>
                      </a:lnTo>
                      <a:lnTo>
                        <a:pt x="7035" y="619"/>
                      </a:lnTo>
                      <a:lnTo>
                        <a:pt x="7023" y="619"/>
                      </a:lnTo>
                      <a:lnTo>
                        <a:pt x="7011" y="614"/>
                      </a:lnTo>
                      <a:lnTo>
                        <a:pt x="6987" y="614"/>
                      </a:lnTo>
                      <a:lnTo>
                        <a:pt x="6974" y="614"/>
                      </a:lnTo>
                      <a:lnTo>
                        <a:pt x="6962" y="614"/>
                      </a:lnTo>
                      <a:lnTo>
                        <a:pt x="6946" y="610"/>
                      </a:lnTo>
                      <a:lnTo>
                        <a:pt x="6934" y="610"/>
                      </a:lnTo>
                      <a:lnTo>
                        <a:pt x="6913" y="610"/>
                      </a:lnTo>
                      <a:lnTo>
                        <a:pt x="6897" y="606"/>
                      </a:lnTo>
                      <a:lnTo>
                        <a:pt x="6885" y="602"/>
                      </a:lnTo>
                      <a:lnTo>
                        <a:pt x="6873" y="594"/>
                      </a:lnTo>
                      <a:lnTo>
                        <a:pt x="6860" y="594"/>
                      </a:lnTo>
                      <a:lnTo>
                        <a:pt x="6848" y="590"/>
                      </a:lnTo>
                      <a:lnTo>
                        <a:pt x="6836" y="590"/>
                      </a:lnTo>
                      <a:lnTo>
                        <a:pt x="6840" y="602"/>
                      </a:lnTo>
                      <a:lnTo>
                        <a:pt x="6852" y="610"/>
                      </a:lnTo>
                      <a:lnTo>
                        <a:pt x="6852" y="623"/>
                      </a:lnTo>
                      <a:lnTo>
                        <a:pt x="6844" y="631"/>
                      </a:lnTo>
                      <a:lnTo>
                        <a:pt x="6828" y="635"/>
                      </a:lnTo>
                      <a:lnTo>
                        <a:pt x="6820" y="639"/>
                      </a:lnTo>
                      <a:lnTo>
                        <a:pt x="6795" y="639"/>
                      </a:lnTo>
                      <a:lnTo>
                        <a:pt x="6783" y="635"/>
                      </a:lnTo>
                      <a:lnTo>
                        <a:pt x="6771" y="635"/>
                      </a:lnTo>
                      <a:lnTo>
                        <a:pt x="6759" y="643"/>
                      </a:lnTo>
                      <a:lnTo>
                        <a:pt x="6746" y="655"/>
                      </a:lnTo>
                      <a:lnTo>
                        <a:pt x="6742" y="667"/>
                      </a:lnTo>
                      <a:lnTo>
                        <a:pt x="6751" y="676"/>
                      </a:lnTo>
                      <a:lnTo>
                        <a:pt x="6767" y="676"/>
                      </a:lnTo>
                      <a:lnTo>
                        <a:pt x="6775" y="663"/>
                      </a:lnTo>
                      <a:lnTo>
                        <a:pt x="6795" y="663"/>
                      </a:lnTo>
                      <a:lnTo>
                        <a:pt x="6808" y="667"/>
                      </a:lnTo>
                      <a:lnTo>
                        <a:pt x="6795" y="676"/>
                      </a:lnTo>
                      <a:lnTo>
                        <a:pt x="6783" y="680"/>
                      </a:lnTo>
                      <a:lnTo>
                        <a:pt x="6779" y="692"/>
                      </a:lnTo>
                      <a:lnTo>
                        <a:pt x="6767" y="696"/>
                      </a:lnTo>
                      <a:lnTo>
                        <a:pt x="6779" y="708"/>
                      </a:lnTo>
                      <a:lnTo>
                        <a:pt x="6779" y="716"/>
                      </a:lnTo>
                      <a:lnTo>
                        <a:pt x="6783" y="732"/>
                      </a:lnTo>
                      <a:lnTo>
                        <a:pt x="6791" y="741"/>
                      </a:lnTo>
                      <a:lnTo>
                        <a:pt x="6795" y="749"/>
                      </a:lnTo>
                      <a:lnTo>
                        <a:pt x="6795" y="753"/>
                      </a:lnTo>
                      <a:lnTo>
                        <a:pt x="6791" y="749"/>
                      </a:lnTo>
                      <a:lnTo>
                        <a:pt x="6779" y="753"/>
                      </a:lnTo>
                      <a:lnTo>
                        <a:pt x="6767" y="749"/>
                      </a:lnTo>
                      <a:lnTo>
                        <a:pt x="6755" y="757"/>
                      </a:lnTo>
                      <a:lnTo>
                        <a:pt x="6742" y="753"/>
                      </a:lnTo>
                      <a:lnTo>
                        <a:pt x="6738" y="741"/>
                      </a:lnTo>
                      <a:lnTo>
                        <a:pt x="6726" y="737"/>
                      </a:lnTo>
                      <a:lnTo>
                        <a:pt x="6714" y="732"/>
                      </a:lnTo>
                      <a:lnTo>
                        <a:pt x="6702" y="737"/>
                      </a:lnTo>
                      <a:lnTo>
                        <a:pt x="6690" y="737"/>
                      </a:lnTo>
                      <a:lnTo>
                        <a:pt x="6677" y="741"/>
                      </a:lnTo>
                      <a:lnTo>
                        <a:pt x="6673" y="753"/>
                      </a:lnTo>
                      <a:lnTo>
                        <a:pt x="6673" y="765"/>
                      </a:lnTo>
                      <a:lnTo>
                        <a:pt x="6685" y="765"/>
                      </a:lnTo>
                      <a:lnTo>
                        <a:pt x="6698" y="769"/>
                      </a:lnTo>
                      <a:lnTo>
                        <a:pt x="6685" y="777"/>
                      </a:lnTo>
                      <a:lnTo>
                        <a:pt x="6673" y="777"/>
                      </a:lnTo>
                      <a:lnTo>
                        <a:pt x="6661" y="777"/>
                      </a:lnTo>
                      <a:lnTo>
                        <a:pt x="6673" y="785"/>
                      </a:lnTo>
                      <a:lnTo>
                        <a:pt x="6657" y="785"/>
                      </a:lnTo>
                      <a:lnTo>
                        <a:pt x="6645" y="781"/>
                      </a:lnTo>
                      <a:lnTo>
                        <a:pt x="6657" y="777"/>
                      </a:lnTo>
                      <a:lnTo>
                        <a:pt x="6645" y="777"/>
                      </a:lnTo>
                      <a:lnTo>
                        <a:pt x="6637" y="765"/>
                      </a:lnTo>
                      <a:lnTo>
                        <a:pt x="6620" y="757"/>
                      </a:lnTo>
                      <a:lnTo>
                        <a:pt x="6612" y="753"/>
                      </a:lnTo>
                      <a:lnTo>
                        <a:pt x="6596" y="745"/>
                      </a:lnTo>
                      <a:lnTo>
                        <a:pt x="6584" y="745"/>
                      </a:lnTo>
                      <a:lnTo>
                        <a:pt x="6576" y="741"/>
                      </a:lnTo>
                      <a:lnTo>
                        <a:pt x="6567" y="737"/>
                      </a:lnTo>
                      <a:lnTo>
                        <a:pt x="6551" y="732"/>
                      </a:lnTo>
                      <a:lnTo>
                        <a:pt x="6539" y="732"/>
                      </a:lnTo>
                      <a:lnTo>
                        <a:pt x="6527" y="737"/>
                      </a:lnTo>
                      <a:lnTo>
                        <a:pt x="6519" y="745"/>
                      </a:lnTo>
                      <a:lnTo>
                        <a:pt x="6506" y="741"/>
                      </a:lnTo>
                      <a:lnTo>
                        <a:pt x="6490" y="745"/>
                      </a:lnTo>
                      <a:lnTo>
                        <a:pt x="6482" y="757"/>
                      </a:lnTo>
                      <a:lnTo>
                        <a:pt x="6482" y="761"/>
                      </a:lnTo>
                      <a:lnTo>
                        <a:pt x="6474" y="773"/>
                      </a:lnTo>
                      <a:lnTo>
                        <a:pt x="6478" y="761"/>
                      </a:lnTo>
                      <a:lnTo>
                        <a:pt x="6466" y="761"/>
                      </a:lnTo>
                      <a:lnTo>
                        <a:pt x="6454" y="761"/>
                      </a:lnTo>
                      <a:lnTo>
                        <a:pt x="6441" y="761"/>
                      </a:lnTo>
                      <a:lnTo>
                        <a:pt x="6429" y="761"/>
                      </a:lnTo>
                      <a:lnTo>
                        <a:pt x="6417" y="757"/>
                      </a:lnTo>
                      <a:lnTo>
                        <a:pt x="6405" y="753"/>
                      </a:lnTo>
                      <a:lnTo>
                        <a:pt x="6392" y="745"/>
                      </a:lnTo>
                      <a:lnTo>
                        <a:pt x="6380" y="732"/>
                      </a:lnTo>
                      <a:lnTo>
                        <a:pt x="6368" y="724"/>
                      </a:lnTo>
                      <a:lnTo>
                        <a:pt x="6360" y="712"/>
                      </a:lnTo>
                      <a:lnTo>
                        <a:pt x="6356" y="700"/>
                      </a:lnTo>
                      <a:lnTo>
                        <a:pt x="6344" y="704"/>
                      </a:lnTo>
                      <a:lnTo>
                        <a:pt x="6335" y="716"/>
                      </a:lnTo>
                      <a:lnTo>
                        <a:pt x="6327" y="728"/>
                      </a:lnTo>
                      <a:lnTo>
                        <a:pt x="6323" y="741"/>
                      </a:lnTo>
                      <a:lnTo>
                        <a:pt x="6315" y="753"/>
                      </a:lnTo>
                      <a:lnTo>
                        <a:pt x="6311" y="769"/>
                      </a:lnTo>
                      <a:lnTo>
                        <a:pt x="6319" y="777"/>
                      </a:lnTo>
                      <a:lnTo>
                        <a:pt x="6303" y="785"/>
                      </a:lnTo>
                      <a:lnTo>
                        <a:pt x="6295" y="798"/>
                      </a:lnTo>
                      <a:lnTo>
                        <a:pt x="6291" y="806"/>
                      </a:lnTo>
                      <a:lnTo>
                        <a:pt x="6283" y="818"/>
                      </a:lnTo>
                      <a:lnTo>
                        <a:pt x="6270" y="830"/>
                      </a:lnTo>
                      <a:lnTo>
                        <a:pt x="6258" y="834"/>
                      </a:lnTo>
                      <a:lnTo>
                        <a:pt x="6246" y="822"/>
                      </a:lnTo>
                      <a:lnTo>
                        <a:pt x="6242" y="810"/>
                      </a:lnTo>
                      <a:lnTo>
                        <a:pt x="6230" y="818"/>
                      </a:lnTo>
                      <a:lnTo>
                        <a:pt x="6217" y="810"/>
                      </a:lnTo>
                      <a:lnTo>
                        <a:pt x="6205" y="802"/>
                      </a:lnTo>
                      <a:lnTo>
                        <a:pt x="6193" y="794"/>
                      </a:lnTo>
                      <a:lnTo>
                        <a:pt x="6181" y="794"/>
                      </a:lnTo>
                      <a:lnTo>
                        <a:pt x="6173" y="781"/>
                      </a:lnTo>
                      <a:lnTo>
                        <a:pt x="6165" y="769"/>
                      </a:lnTo>
                      <a:lnTo>
                        <a:pt x="6152" y="761"/>
                      </a:lnTo>
                      <a:lnTo>
                        <a:pt x="6148" y="745"/>
                      </a:lnTo>
                      <a:lnTo>
                        <a:pt x="6136" y="737"/>
                      </a:lnTo>
                      <a:lnTo>
                        <a:pt x="6124" y="737"/>
                      </a:lnTo>
                      <a:lnTo>
                        <a:pt x="6128" y="724"/>
                      </a:lnTo>
                      <a:lnTo>
                        <a:pt x="6140" y="724"/>
                      </a:lnTo>
                      <a:lnTo>
                        <a:pt x="6152" y="720"/>
                      </a:lnTo>
                      <a:lnTo>
                        <a:pt x="6165" y="724"/>
                      </a:lnTo>
                      <a:lnTo>
                        <a:pt x="6152" y="716"/>
                      </a:lnTo>
                      <a:lnTo>
                        <a:pt x="6144" y="704"/>
                      </a:lnTo>
                      <a:lnTo>
                        <a:pt x="6136" y="692"/>
                      </a:lnTo>
                      <a:lnTo>
                        <a:pt x="6132" y="692"/>
                      </a:lnTo>
                      <a:lnTo>
                        <a:pt x="6136" y="704"/>
                      </a:lnTo>
                      <a:lnTo>
                        <a:pt x="6140" y="716"/>
                      </a:lnTo>
                      <a:lnTo>
                        <a:pt x="6128" y="720"/>
                      </a:lnTo>
                      <a:lnTo>
                        <a:pt x="6116" y="716"/>
                      </a:lnTo>
                      <a:lnTo>
                        <a:pt x="6108" y="708"/>
                      </a:lnTo>
                      <a:lnTo>
                        <a:pt x="6095" y="696"/>
                      </a:lnTo>
                      <a:lnTo>
                        <a:pt x="6091" y="684"/>
                      </a:lnTo>
                      <a:lnTo>
                        <a:pt x="6087" y="680"/>
                      </a:lnTo>
                      <a:lnTo>
                        <a:pt x="6083" y="671"/>
                      </a:lnTo>
                      <a:lnTo>
                        <a:pt x="6083" y="663"/>
                      </a:lnTo>
                      <a:lnTo>
                        <a:pt x="6091" y="667"/>
                      </a:lnTo>
                      <a:lnTo>
                        <a:pt x="6104" y="671"/>
                      </a:lnTo>
                      <a:lnTo>
                        <a:pt x="6112" y="680"/>
                      </a:lnTo>
                      <a:lnTo>
                        <a:pt x="6124" y="684"/>
                      </a:lnTo>
                      <a:lnTo>
                        <a:pt x="6136" y="684"/>
                      </a:lnTo>
                      <a:lnTo>
                        <a:pt x="6148" y="684"/>
                      </a:lnTo>
                      <a:lnTo>
                        <a:pt x="6161" y="676"/>
                      </a:lnTo>
                      <a:lnTo>
                        <a:pt x="6148" y="676"/>
                      </a:lnTo>
                      <a:lnTo>
                        <a:pt x="6152" y="671"/>
                      </a:lnTo>
                      <a:lnTo>
                        <a:pt x="6165" y="663"/>
                      </a:lnTo>
                      <a:lnTo>
                        <a:pt x="6152" y="659"/>
                      </a:lnTo>
                      <a:lnTo>
                        <a:pt x="6161" y="655"/>
                      </a:lnTo>
                      <a:lnTo>
                        <a:pt x="6161" y="651"/>
                      </a:lnTo>
                      <a:lnTo>
                        <a:pt x="6148" y="647"/>
                      </a:lnTo>
                      <a:lnTo>
                        <a:pt x="6144" y="639"/>
                      </a:lnTo>
                      <a:lnTo>
                        <a:pt x="6128" y="639"/>
                      </a:lnTo>
                      <a:lnTo>
                        <a:pt x="6120" y="639"/>
                      </a:lnTo>
                      <a:lnTo>
                        <a:pt x="6104" y="639"/>
                      </a:lnTo>
                      <a:lnTo>
                        <a:pt x="6095" y="631"/>
                      </a:lnTo>
                      <a:lnTo>
                        <a:pt x="6095" y="631"/>
                      </a:lnTo>
                      <a:lnTo>
                        <a:pt x="6104" y="631"/>
                      </a:lnTo>
                      <a:lnTo>
                        <a:pt x="6116" y="631"/>
                      </a:lnTo>
                      <a:lnTo>
                        <a:pt x="6124" y="619"/>
                      </a:lnTo>
                      <a:lnTo>
                        <a:pt x="6128" y="614"/>
                      </a:lnTo>
                      <a:lnTo>
                        <a:pt x="6132" y="614"/>
                      </a:lnTo>
                      <a:lnTo>
                        <a:pt x="6144" y="614"/>
                      </a:lnTo>
                      <a:lnTo>
                        <a:pt x="6140" y="610"/>
                      </a:lnTo>
                      <a:lnTo>
                        <a:pt x="6128" y="606"/>
                      </a:lnTo>
                      <a:lnTo>
                        <a:pt x="6116" y="606"/>
                      </a:lnTo>
                      <a:lnTo>
                        <a:pt x="6120" y="602"/>
                      </a:lnTo>
                      <a:lnTo>
                        <a:pt x="6132" y="602"/>
                      </a:lnTo>
                      <a:lnTo>
                        <a:pt x="6148" y="598"/>
                      </a:lnTo>
                      <a:lnTo>
                        <a:pt x="6136" y="594"/>
                      </a:lnTo>
                      <a:lnTo>
                        <a:pt x="6124" y="590"/>
                      </a:lnTo>
                      <a:lnTo>
                        <a:pt x="6112" y="590"/>
                      </a:lnTo>
                      <a:lnTo>
                        <a:pt x="6099" y="590"/>
                      </a:lnTo>
                      <a:lnTo>
                        <a:pt x="6099" y="586"/>
                      </a:lnTo>
                      <a:lnTo>
                        <a:pt x="6099" y="586"/>
                      </a:lnTo>
                      <a:lnTo>
                        <a:pt x="6108" y="586"/>
                      </a:lnTo>
                      <a:lnTo>
                        <a:pt x="6120" y="582"/>
                      </a:lnTo>
                      <a:lnTo>
                        <a:pt x="6132" y="578"/>
                      </a:lnTo>
                      <a:lnTo>
                        <a:pt x="6132" y="566"/>
                      </a:lnTo>
                      <a:lnTo>
                        <a:pt x="6120" y="570"/>
                      </a:lnTo>
                      <a:lnTo>
                        <a:pt x="6124" y="566"/>
                      </a:lnTo>
                      <a:lnTo>
                        <a:pt x="6120" y="553"/>
                      </a:lnTo>
                      <a:lnTo>
                        <a:pt x="6112" y="549"/>
                      </a:lnTo>
                      <a:lnTo>
                        <a:pt x="6095" y="549"/>
                      </a:lnTo>
                      <a:lnTo>
                        <a:pt x="6087" y="549"/>
                      </a:lnTo>
                      <a:lnTo>
                        <a:pt x="6091" y="537"/>
                      </a:lnTo>
                      <a:lnTo>
                        <a:pt x="6079" y="537"/>
                      </a:lnTo>
                      <a:lnTo>
                        <a:pt x="6067" y="529"/>
                      </a:lnTo>
                      <a:lnTo>
                        <a:pt x="6063" y="521"/>
                      </a:lnTo>
                      <a:lnTo>
                        <a:pt x="6038" y="521"/>
                      </a:lnTo>
                      <a:lnTo>
                        <a:pt x="6030" y="517"/>
                      </a:lnTo>
                      <a:lnTo>
                        <a:pt x="6018" y="517"/>
                      </a:lnTo>
                      <a:lnTo>
                        <a:pt x="6006" y="517"/>
                      </a:lnTo>
                      <a:lnTo>
                        <a:pt x="5998" y="529"/>
                      </a:lnTo>
                      <a:lnTo>
                        <a:pt x="5986" y="533"/>
                      </a:lnTo>
                      <a:lnTo>
                        <a:pt x="5981" y="533"/>
                      </a:lnTo>
                      <a:lnTo>
                        <a:pt x="5977" y="537"/>
                      </a:lnTo>
                      <a:lnTo>
                        <a:pt x="5973" y="537"/>
                      </a:lnTo>
                      <a:lnTo>
                        <a:pt x="5973" y="529"/>
                      </a:lnTo>
                      <a:lnTo>
                        <a:pt x="5961" y="525"/>
                      </a:lnTo>
                      <a:lnTo>
                        <a:pt x="5973" y="529"/>
                      </a:lnTo>
                      <a:lnTo>
                        <a:pt x="5969" y="517"/>
                      </a:lnTo>
                      <a:lnTo>
                        <a:pt x="5957" y="517"/>
                      </a:lnTo>
                      <a:lnTo>
                        <a:pt x="5945" y="529"/>
                      </a:lnTo>
                      <a:lnTo>
                        <a:pt x="5949" y="517"/>
                      </a:lnTo>
                      <a:lnTo>
                        <a:pt x="5937" y="525"/>
                      </a:lnTo>
                      <a:lnTo>
                        <a:pt x="5924" y="529"/>
                      </a:lnTo>
                      <a:lnTo>
                        <a:pt x="5929" y="517"/>
                      </a:lnTo>
                      <a:lnTo>
                        <a:pt x="5916" y="513"/>
                      </a:lnTo>
                      <a:lnTo>
                        <a:pt x="5904" y="517"/>
                      </a:lnTo>
                      <a:lnTo>
                        <a:pt x="5904" y="501"/>
                      </a:lnTo>
                      <a:lnTo>
                        <a:pt x="5888" y="496"/>
                      </a:lnTo>
                      <a:lnTo>
                        <a:pt x="5876" y="492"/>
                      </a:lnTo>
                      <a:lnTo>
                        <a:pt x="5863" y="492"/>
                      </a:lnTo>
                      <a:lnTo>
                        <a:pt x="5851" y="488"/>
                      </a:lnTo>
                      <a:lnTo>
                        <a:pt x="5839" y="492"/>
                      </a:lnTo>
                      <a:lnTo>
                        <a:pt x="5827" y="488"/>
                      </a:lnTo>
                      <a:lnTo>
                        <a:pt x="5827" y="501"/>
                      </a:lnTo>
                      <a:lnTo>
                        <a:pt x="5815" y="509"/>
                      </a:lnTo>
                      <a:lnTo>
                        <a:pt x="5806" y="496"/>
                      </a:lnTo>
                      <a:lnTo>
                        <a:pt x="5794" y="501"/>
                      </a:lnTo>
                      <a:lnTo>
                        <a:pt x="5790" y="513"/>
                      </a:lnTo>
                      <a:lnTo>
                        <a:pt x="5794" y="525"/>
                      </a:lnTo>
                      <a:lnTo>
                        <a:pt x="5790" y="537"/>
                      </a:lnTo>
                      <a:lnTo>
                        <a:pt x="5802" y="549"/>
                      </a:lnTo>
                      <a:lnTo>
                        <a:pt x="5806" y="562"/>
                      </a:lnTo>
                      <a:lnTo>
                        <a:pt x="5794" y="558"/>
                      </a:lnTo>
                      <a:lnTo>
                        <a:pt x="5794" y="562"/>
                      </a:lnTo>
                      <a:lnTo>
                        <a:pt x="5794" y="562"/>
                      </a:lnTo>
                      <a:lnTo>
                        <a:pt x="5790" y="574"/>
                      </a:lnTo>
                      <a:lnTo>
                        <a:pt x="5786" y="586"/>
                      </a:lnTo>
                      <a:lnTo>
                        <a:pt x="5770" y="586"/>
                      </a:lnTo>
                      <a:lnTo>
                        <a:pt x="5758" y="578"/>
                      </a:lnTo>
                      <a:lnTo>
                        <a:pt x="5745" y="574"/>
                      </a:lnTo>
                      <a:lnTo>
                        <a:pt x="5733" y="582"/>
                      </a:lnTo>
                      <a:lnTo>
                        <a:pt x="5725" y="582"/>
                      </a:lnTo>
                      <a:lnTo>
                        <a:pt x="5709" y="582"/>
                      </a:lnTo>
                      <a:lnTo>
                        <a:pt x="5709" y="582"/>
                      </a:lnTo>
                      <a:lnTo>
                        <a:pt x="5697" y="582"/>
                      </a:lnTo>
                      <a:lnTo>
                        <a:pt x="5668" y="582"/>
                      </a:lnTo>
                      <a:lnTo>
                        <a:pt x="5656" y="586"/>
                      </a:lnTo>
                      <a:lnTo>
                        <a:pt x="5644" y="586"/>
                      </a:lnTo>
                      <a:lnTo>
                        <a:pt x="5632" y="582"/>
                      </a:lnTo>
                      <a:lnTo>
                        <a:pt x="5619" y="578"/>
                      </a:lnTo>
                      <a:lnTo>
                        <a:pt x="5607" y="578"/>
                      </a:lnTo>
                      <a:lnTo>
                        <a:pt x="5595" y="578"/>
                      </a:lnTo>
                      <a:lnTo>
                        <a:pt x="5587" y="578"/>
                      </a:lnTo>
                      <a:lnTo>
                        <a:pt x="5575" y="578"/>
                      </a:lnTo>
                      <a:lnTo>
                        <a:pt x="5575" y="578"/>
                      </a:lnTo>
                      <a:lnTo>
                        <a:pt x="5570" y="578"/>
                      </a:lnTo>
                      <a:lnTo>
                        <a:pt x="5570" y="578"/>
                      </a:lnTo>
                      <a:lnTo>
                        <a:pt x="5558" y="570"/>
                      </a:lnTo>
                      <a:lnTo>
                        <a:pt x="5546" y="570"/>
                      </a:lnTo>
                      <a:lnTo>
                        <a:pt x="5534" y="566"/>
                      </a:lnTo>
                      <a:lnTo>
                        <a:pt x="5522" y="562"/>
                      </a:lnTo>
                      <a:lnTo>
                        <a:pt x="5509" y="558"/>
                      </a:lnTo>
                      <a:lnTo>
                        <a:pt x="5497" y="553"/>
                      </a:lnTo>
                      <a:lnTo>
                        <a:pt x="5489" y="541"/>
                      </a:lnTo>
                      <a:lnTo>
                        <a:pt x="5489" y="529"/>
                      </a:lnTo>
                      <a:lnTo>
                        <a:pt x="5501" y="521"/>
                      </a:lnTo>
                      <a:lnTo>
                        <a:pt x="5514" y="525"/>
                      </a:lnTo>
                      <a:lnTo>
                        <a:pt x="5526" y="525"/>
                      </a:lnTo>
                      <a:lnTo>
                        <a:pt x="5509" y="513"/>
                      </a:lnTo>
                      <a:lnTo>
                        <a:pt x="5501" y="509"/>
                      </a:lnTo>
                      <a:lnTo>
                        <a:pt x="5436" y="509"/>
                      </a:lnTo>
                      <a:lnTo>
                        <a:pt x="5424" y="509"/>
                      </a:lnTo>
                      <a:lnTo>
                        <a:pt x="5412" y="509"/>
                      </a:lnTo>
                      <a:lnTo>
                        <a:pt x="5400" y="505"/>
                      </a:lnTo>
                      <a:lnTo>
                        <a:pt x="5387" y="501"/>
                      </a:lnTo>
                      <a:lnTo>
                        <a:pt x="5375" y="501"/>
                      </a:lnTo>
                      <a:lnTo>
                        <a:pt x="5363" y="501"/>
                      </a:lnTo>
                      <a:lnTo>
                        <a:pt x="5351" y="501"/>
                      </a:lnTo>
                      <a:lnTo>
                        <a:pt x="5339" y="496"/>
                      </a:lnTo>
                      <a:lnTo>
                        <a:pt x="5326" y="496"/>
                      </a:lnTo>
                      <a:lnTo>
                        <a:pt x="5314" y="496"/>
                      </a:lnTo>
                      <a:lnTo>
                        <a:pt x="5302" y="496"/>
                      </a:lnTo>
                      <a:lnTo>
                        <a:pt x="5290" y="501"/>
                      </a:lnTo>
                      <a:lnTo>
                        <a:pt x="5277" y="509"/>
                      </a:lnTo>
                      <a:lnTo>
                        <a:pt x="5265" y="509"/>
                      </a:lnTo>
                      <a:lnTo>
                        <a:pt x="5253" y="509"/>
                      </a:lnTo>
                      <a:lnTo>
                        <a:pt x="5241" y="509"/>
                      </a:lnTo>
                      <a:lnTo>
                        <a:pt x="5229" y="509"/>
                      </a:lnTo>
                      <a:lnTo>
                        <a:pt x="5216" y="517"/>
                      </a:lnTo>
                      <a:lnTo>
                        <a:pt x="5204" y="517"/>
                      </a:lnTo>
                      <a:lnTo>
                        <a:pt x="5200" y="529"/>
                      </a:lnTo>
                      <a:lnTo>
                        <a:pt x="5212" y="537"/>
                      </a:lnTo>
                      <a:lnTo>
                        <a:pt x="5225" y="537"/>
                      </a:lnTo>
                      <a:lnTo>
                        <a:pt x="5200" y="545"/>
                      </a:lnTo>
                      <a:lnTo>
                        <a:pt x="5200" y="549"/>
                      </a:lnTo>
                      <a:lnTo>
                        <a:pt x="5196" y="549"/>
                      </a:lnTo>
                      <a:lnTo>
                        <a:pt x="5188" y="537"/>
                      </a:lnTo>
                      <a:lnTo>
                        <a:pt x="5180" y="525"/>
                      </a:lnTo>
                      <a:lnTo>
                        <a:pt x="5184" y="513"/>
                      </a:lnTo>
                      <a:lnTo>
                        <a:pt x="5192" y="501"/>
                      </a:lnTo>
                      <a:lnTo>
                        <a:pt x="5184" y="488"/>
                      </a:lnTo>
                      <a:lnTo>
                        <a:pt x="5176" y="476"/>
                      </a:lnTo>
                      <a:lnTo>
                        <a:pt x="5164" y="468"/>
                      </a:lnTo>
                      <a:lnTo>
                        <a:pt x="5159" y="480"/>
                      </a:lnTo>
                      <a:lnTo>
                        <a:pt x="5159" y="492"/>
                      </a:lnTo>
                      <a:lnTo>
                        <a:pt x="5147" y="496"/>
                      </a:lnTo>
                      <a:lnTo>
                        <a:pt x="5135" y="496"/>
                      </a:lnTo>
                      <a:lnTo>
                        <a:pt x="5123" y="496"/>
                      </a:lnTo>
                      <a:lnTo>
                        <a:pt x="5111" y="496"/>
                      </a:lnTo>
                      <a:lnTo>
                        <a:pt x="5094" y="492"/>
                      </a:lnTo>
                      <a:lnTo>
                        <a:pt x="5078" y="488"/>
                      </a:lnTo>
                      <a:lnTo>
                        <a:pt x="5066" y="480"/>
                      </a:lnTo>
                      <a:lnTo>
                        <a:pt x="5062" y="476"/>
                      </a:lnTo>
                      <a:lnTo>
                        <a:pt x="5062" y="464"/>
                      </a:lnTo>
                      <a:lnTo>
                        <a:pt x="5078" y="460"/>
                      </a:lnTo>
                      <a:lnTo>
                        <a:pt x="5066" y="456"/>
                      </a:lnTo>
                      <a:lnTo>
                        <a:pt x="5054" y="460"/>
                      </a:lnTo>
                      <a:lnTo>
                        <a:pt x="5046" y="472"/>
                      </a:lnTo>
                      <a:lnTo>
                        <a:pt x="5033" y="468"/>
                      </a:lnTo>
                      <a:lnTo>
                        <a:pt x="5017" y="460"/>
                      </a:lnTo>
                      <a:lnTo>
                        <a:pt x="4993" y="460"/>
                      </a:lnTo>
                      <a:lnTo>
                        <a:pt x="4984" y="460"/>
                      </a:lnTo>
                      <a:lnTo>
                        <a:pt x="4972" y="472"/>
                      </a:lnTo>
                      <a:lnTo>
                        <a:pt x="4960" y="480"/>
                      </a:lnTo>
                      <a:lnTo>
                        <a:pt x="4956" y="492"/>
                      </a:lnTo>
                      <a:lnTo>
                        <a:pt x="4968" y="501"/>
                      </a:lnTo>
                      <a:lnTo>
                        <a:pt x="4984" y="496"/>
                      </a:lnTo>
                      <a:lnTo>
                        <a:pt x="4993" y="496"/>
                      </a:lnTo>
                      <a:lnTo>
                        <a:pt x="5009" y="492"/>
                      </a:lnTo>
                      <a:lnTo>
                        <a:pt x="5021" y="492"/>
                      </a:lnTo>
                      <a:lnTo>
                        <a:pt x="5033" y="488"/>
                      </a:lnTo>
                      <a:lnTo>
                        <a:pt x="5037" y="488"/>
                      </a:lnTo>
                      <a:lnTo>
                        <a:pt x="5037" y="496"/>
                      </a:lnTo>
                      <a:lnTo>
                        <a:pt x="5025" y="501"/>
                      </a:lnTo>
                      <a:lnTo>
                        <a:pt x="5013" y="501"/>
                      </a:lnTo>
                      <a:lnTo>
                        <a:pt x="5001" y="509"/>
                      </a:lnTo>
                      <a:lnTo>
                        <a:pt x="4989" y="513"/>
                      </a:lnTo>
                      <a:lnTo>
                        <a:pt x="4984" y="521"/>
                      </a:lnTo>
                      <a:lnTo>
                        <a:pt x="4972" y="525"/>
                      </a:lnTo>
                      <a:lnTo>
                        <a:pt x="4960" y="525"/>
                      </a:lnTo>
                      <a:lnTo>
                        <a:pt x="4948" y="521"/>
                      </a:lnTo>
                      <a:lnTo>
                        <a:pt x="4936" y="517"/>
                      </a:lnTo>
                      <a:lnTo>
                        <a:pt x="4948" y="525"/>
                      </a:lnTo>
                      <a:lnTo>
                        <a:pt x="4936" y="525"/>
                      </a:lnTo>
                      <a:lnTo>
                        <a:pt x="4928" y="537"/>
                      </a:lnTo>
                      <a:lnTo>
                        <a:pt x="4915" y="537"/>
                      </a:lnTo>
                      <a:lnTo>
                        <a:pt x="4903" y="541"/>
                      </a:lnTo>
                      <a:lnTo>
                        <a:pt x="4891" y="541"/>
                      </a:lnTo>
                      <a:lnTo>
                        <a:pt x="4879" y="545"/>
                      </a:lnTo>
                      <a:lnTo>
                        <a:pt x="4866" y="549"/>
                      </a:lnTo>
                      <a:lnTo>
                        <a:pt x="4854" y="553"/>
                      </a:lnTo>
                      <a:lnTo>
                        <a:pt x="4842" y="558"/>
                      </a:lnTo>
                      <a:lnTo>
                        <a:pt x="4830" y="558"/>
                      </a:lnTo>
                      <a:lnTo>
                        <a:pt x="4818" y="562"/>
                      </a:lnTo>
                      <a:lnTo>
                        <a:pt x="4805" y="558"/>
                      </a:lnTo>
                      <a:lnTo>
                        <a:pt x="4793" y="562"/>
                      </a:lnTo>
                      <a:lnTo>
                        <a:pt x="4781" y="562"/>
                      </a:lnTo>
                      <a:lnTo>
                        <a:pt x="4769" y="558"/>
                      </a:lnTo>
                      <a:lnTo>
                        <a:pt x="4757" y="562"/>
                      </a:lnTo>
                      <a:lnTo>
                        <a:pt x="4748" y="574"/>
                      </a:lnTo>
                      <a:lnTo>
                        <a:pt x="4744" y="586"/>
                      </a:lnTo>
                      <a:lnTo>
                        <a:pt x="4732" y="590"/>
                      </a:lnTo>
                      <a:lnTo>
                        <a:pt x="4720" y="598"/>
                      </a:lnTo>
                      <a:lnTo>
                        <a:pt x="4708" y="606"/>
                      </a:lnTo>
                      <a:lnTo>
                        <a:pt x="4696" y="606"/>
                      </a:lnTo>
                      <a:lnTo>
                        <a:pt x="4679" y="606"/>
                      </a:lnTo>
                      <a:lnTo>
                        <a:pt x="4679" y="606"/>
                      </a:lnTo>
                      <a:lnTo>
                        <a:pt x="4679" y="602"/>
                      </a:lnTo>
                      <a:lnTo>
                        <a:pt x="4692" y="602"/>
                      </a:lnTo>
                      <a:lnTo>
                        <a:pt x="4716" y="590"/>
                      </a:lnTo>
                      <a:lnTo>
                        <a:pt x="4728" y="578"/>
                      </a:lnTo>
                      <a:lnTo>
                        <a:pt x="4728" y="566"/>
                      </a:lnTo>
                      <a:lnTo>
                        <a:pt x="4740" y="553"/>
                      </a:lnTo>
                      <a:lnTo>
                        <a:pt x="4753" y="541"/>
                      </a:lnTo>
                      <a:lnTo>
                        <a:pt x="4765" y="541"/>
                      </a:lnTo>
                      <a:lnTo>
                        <a:pt x="4777" y="545"/>
                      </a:lnTo>
                      <a:lnTo>
                        <a:pt x="4789" y="537"/>
                      </a:lnTo>
                      <a:lnTo>
                        <a:pt x="4797" y="525"/>
                      </a:lnTo>
                      <a:lnTo>
                        <a:pt x="4805" y="517"/>
                      </a:lnTo>
                      <a:lnTo>
                        <a:pt x="4822" y="505"/>
                      </a:lnTo>
                      <a:lnTo>
                        <a:pt x="4834" y="505"/>
                      </a:lnTo>
                      <a:lnTo>
                        <a:pt x="4846" y="509"/>
                      </a:lnTo>
                      <a:lnTo>
                        <a:pt x="4854" y="501"/>
                      </a:lnTo>
                      <a:lnTo>
                        <a:pt x="4871" y="501"/>
                      </a:lnTo>
                      <a:lnTo>
                        <a:pt x="4883" y="492"/>
                      </a:lnTo>
                      <a:lnTo>
                        <a:pt x="4891" y="484"/>
                      </a:lnTo>
                      <a:lnTo>
                        <a:pt x="4903" y="472"/>
                      </a:lnTo>
                      <a:lnTo>
                        <a:pt x="4915" y="464"/>
                      </a:lnTo>
                      <a:lnTo>
                        <a:pt x="4928" y="456"/>
                      </a:lnTo>
                      <a:lnTo>
                        <a:pt x="4940" y="452"/>
                      </a:lnTo>
                      <a:lnTo>
                        <a:pt x="4952" y="452"/>
                      </a:lnTo>
                      <a:lnTo>
                        <a:pt x="4964" y="444"/>
                      </a:lnTo>
                      <a:lnTo>
                        <a:pt x="4976" y="435"/>
                      </a:lnTo>
                      <a:lnTo>
                        <a:pt x="4964" y="427"/>
                      </a:lnTo>
                      <a:lnTo>
                        <a:pt x="4976" y="423"/>
                      </a:lnTo>
                      <a:lnTo>
                        <a:pt x="4984" y="419"/>
                      </a:lnTo>
                      <a:lnTo>
                        <a:pt x="4997" y="419"/>
                      </a:lnTo>
                      <a:lnTo>
                        <a:pt x="5005" y="407"/>
                      </a:lnTo>
                      <a:lnTo>
                        <a:pt x="5017" y="407"/>
                      </a:lnTo>
                      <a:lnTo>
                        <a:pt x="5029" y="399"/>
                      </a:lnTo>
                      <a:lnTo>
                        <a:pt x="5041" y="399"/>
                      </a:lnTo>
                      <a:lnTo>
                        <a:pt x="5054" y="387"/>
                      </a:lnTo>
                      <a:lnTo>
                        <a:pt x="5066" y="383"/>
                      </a:lnTo>
                      <a:lnTo>
                        <a:pt x="5078" y="378"/>
                      </a:lnTo>
                      <a:lnTo>
                        <a:pt x="5090" y="383"/>
                      </a:lnTo>
                      <a:lnTo>
                        <a:pt x="5103" y="370"/>
                      </a:lnTo>
                      <a:lnTo>
                        <a:pt x="5111" y="358"/>
                      </a:lnTo>
                      <a:lnTo>
                        <a:pt x="5123" y="354"/>
                      </a:lnTo>
                      <a:lnTo>
                        <a:pt x="5135" y="354"/>
                      </a:lnTo>
                      <a:lnTo>
                        <a:pt x="5147" y="350"/>
                      </a:lnTo>
                      <a:lnTo>
                        <a:pt x="5159" y="342"/>
                      </a:lnTo>
                      <a:lnTo>
                        <a:pt x="5172" y="330"/>
                      </a:lnTo>
                      <a:lnTo>
                        <a:pt x="5184" y="322"/>
                      </a:lnTo>
                      <a:lnTo>
                        <a:pt x="5196" y="313"/>
                      </a:lnTo>
                      <a:lnTo>
                        <a:pt x="5204" y="301"/>
                      </a:lnTo>
                      <a:lnTo>
                        <a:pt x="5208" y="289"/>
                      </a:lnTo>
                      <a:lnTo>
                        <a:pt x="5196" y="281"/>
                      </a:lnTo>
                      <a:lnTo>
                        <a:pt x="5184" y="277"/>
                      </a:lnTo>
                      <a:lnTo>
                        <a:pt x="5184" y="265"/>
                      </a:lnTo>
                      <a:lnTo>
                        <a:pt x="5172" y="265"/>
                      </a:lnTo>
                      <a:lnTo>
                        <a:pt x="5159" y="277"/>
                      </a:lnTo>
                      <a:lnTo>
                        <a:pt x="5155" y="265"/>
                      </a:lnTo>
                      <a:lnTo>
                        <a:pt x="5155" y="252"/>
                      </a:lnTo>
                      <a:lnTo>
                        <a:pt x="5139" y="248"/>
                      </a:lnTo>
                      <a:lnTo>
                        <a:pt x="5127" y="240"/>
                      </a:lnTo>
                      <a:lnTo>
                        <a:pt x="5143" y="240"/>
                      </a:lnTo>
                      <a:lnTo>
                        <a:pt x="5164" y="252"/>
                      </a:lnTo>
                      <a:lnTo>
                        <a:pt x="5180" y="260"/>
                      </a:lnTo>
                      <a:lnTo>
                        <a:pt x="5192" y="260"/>
                      </a:lnTo>
                      <a:lnTo>
                        <a:pt x="5200" y="269"/>
                      </a:lnTo>
                      <a:lnTo>
                        <a:pt x="5212" y="256"/>
                      </a:lnTo>
                      <a:lnTo>
                        <a:pt x="5216" y="244"/>
                      </a:lnTo>
                      <a:lnTo>
                        <a:pt x="5216" y="232"/>
                      </a:lnTo>
                      <a:lnTo>
                        <a:pt x="5204" y="228"/>
                      </a:lnTo>
                      <a:lnTo>
                        <a:pt x="5192" y="228"/>
                      </a:lnTo>
                      <a:lnTo>
                        <a:pt x="5196" y="216"/>
                      </a:lnTo>
                      <a:lnTo>
                        <a:pt x="5192" y="204"/>
                      </a:lnTo>
                      <a:lnTo>
                        <a:pt x="5184" y="195"/>
                      </a:lnTo>
                      <a:lnTo>
                        <a:pt x="5168" y="187"/>
                      </a:lnTo>
                      <a:lnTo>
                        <a:pt x="5180" y="199"/>
                      </a:lnTo>
                      <a:lnTo>
                        <a:pt x="5168" y="199"/>
                      </a:lnTo>
                      <a:lnTo>
                        <a:pt x="5164" y="212"/>
                      </a:lnTo>
                      <a:lnTo>
                        <a:pt x="5147" y="212"/>
                      </a:lnTo>
                      <a:lnTo>
                        <a:pt x="5155" y="199"/>
                      </a:lnTo>
                      <a:lnTo>
                        <a:pt x="5143" y="195"/>
                      </a:lnTo>
                      <a:lnTo>
                        <a:pt x="5147" y="183"/>
                      </a:lnTo>
                      <a:lnTo>
                        <a:pt x="5139" y="175"/>
                      </a:lnTo>
                      <a:lnTo>
                        <a:pt x="5127" y="167"/>
                      </a:lnTo>
                      <a:lnTo>
                        <a:pt x="5115" y="167"/>
                      </a:lnTo>
                      <a:lnTo>
                        <a:pt x="5103" y="175"/>
                      </a:lnTo>
                      <a:lnTo>
                        <a:pt x="5115" y="163"/>
                      </a:lnTo>
                      <a:lnTo>
                        <a:pt x="5103" y="155"/>
                      </a:lnTo>
                      <a:lnTo>
                        <a:pt x="5090" y="142"/>
                      </a:lnTo>
                      <a:lnTo>
                        <a:pt x="5078" y="142"/>
                      </a:lnTo>
                      <a:lnTo>
                        <a:pt x="5062" y="134"/>
                      </a:lnTo>
                      <a:lnTo>
                        <a:pt x="5050" y="134"/>
                      </a:lnTo>
                      <a:lnTo>
                        <a:pt x="5037" y="126"/>
                      </a:lnTo>
                      <a:lnTo>
                        <a:pt x="5025" y="130"/>
                      </a:lnTo>
                      <a:lnTo>
                        <a:pt x="5013" y="126"/>
                      </a:lnTo>
                      <a:lnTo>
                        <a:pt x="5001" y="126"/>
                      </a:lnTo>
                      <a:lnTo>
                        <a:pt x="4989" y="134"/>
                      </a:lnTo>
                      <a:lnTo>
                        <a:pt x="4984" y="134"/>
                      </a:lnTo>
                      <a:lnTo>
                        <a:pt x="4972" y="130"/>
                      </a:lnTo>
                      <a:lnTo>
                        <a:pt x="4960" y="126"/>
                      </a:lnTo>
                      <a:lnTo>
                        <a:pt x="4948" y="126"/>
                      </a:lnTo>
                      <a:lnTo>
                        <a:pt x="4932" y="130"/>
                      </a:lnTo>
                      <a:lnTo>
                        <a:pt x="4923" y="130"/>
                      </a:lnTo>
                      <a:lnTo>
                        <a:pt x="4911" y="130"/>
                      </a:lnTo>
                      <a:lnTo>
                        <a:pt x="4883" y="130"/>
                      </a:lnTo>
                      <a:lnTo>
                        <a:pt x="4875" y="130"/>
                      </a:lnTo>
                      <a:lnTo>
                        <a:pt x="4862" y="130"/>
                      </a:lnTo>
                      <a:lnTo>
                        <a:pt x="4862" y="138"/>
                      </a:lnTo>
                      <a:lnTo>
                        <a:pt x="4854" y="155"/>
                      </a:lnTo>
                      <a:lnTo>
                        <a:pt x="4842" y="159"/>
                      </a:lnTo>
                      <a:lnTo>
                        <a:pt x="4830" y="155"/>
                      </a:lnTo>
                      <a:lnTo>
                        <a:pt x="4818" y="155"/>
                      </a:lnTo>
                      <a:lnTo>
                        <a:pt x="4805" y="159"/>
                      </a:lnTo>
                      <a:lnTo>
                        <a:pt x="4777" y="159"/>
                      </a:lnTo>
                      <a:lnTo>
                        <a:pt x="4765" y="159"/>
                      </a:lnTo>
                      <a:lnTo>
                        <a:pt x="4761" y="155"/>
                      </a:lnTo>
                      <a:lnTo>
                        <a:pt x="4773" y="151"/>
                      </a:lnTo>
                      <a:lnTo>
                        <a:pt x="4785" y="138"/>
                      </a:lnTo>
                      <a:lnTo>
                        <a:pt x="4797" y="130"/>
                      </a:lnTo>
                      <a:lnTo>
                        <a:pt x="4805" y="122"/>
                      </a:lnTo>
                      <a:lnTo>
                        <a:pt x="4818" y="114"/>
                      </a:lnTo>
                      <a:lnTo>
                        <a:pt x="4822" y="102"/>
                      </a:lnTo>
                      <a:lnTo>
                        <a:pt x="4805" y="94"/>
                      </a:lnTo>
                      <a:lnTo>
                        <a:pt x="4797" y="90"/>
                      </a:lnTo>
                      <a:lnTo>
                        <a:pt x="4781" y="90"/>
                      </a:lnTo>
                      <a:lnTo>
                        <a:pt x="4769" y="94"/>
                      </a:lnTo>
                      <a:lnTo>
                        <a:pt x="4761" y="90"/>
                      </a:lnTo>
                      <a:lnTo>
                        <a:pt x="4748" y="90"/>
                      </a:lnTo>
                      <a:lnTo>
                        <a:pt x="4736" y="94"/>
                      </a:lnTo>
                      <a:lnTo>
                        <a:pt x="4724" y="98"/>
                      </a:lnTo>
                      <a:lnTo>
                        <a:pt x="4712" y="98"/>
                      </a:lnTo>
                      <a:lnTo>
                        <a:pt x="4724" y="90"/>
                      </a:lnTo>
                      <a:lnTo>
                        <a:pt x="4732" y="81"/>
                      </a:lnTo>
                      <a:lnTo>
                        <a:pt x="4720" y="81"/>
                      </a:lnTo>
                      <a:lnTo>
                        <a:pt x="4708" y="81"/>
                      </a:lnTo>
                      <a:lnTo>
                        <a:pt x="4696" y="86"/>
                      </a:lnTo>
                      <a:lnTo>
                        <a:pt x="4683" y="81"/>
                      </a:lnTo>
                      <a:lnTo>
                        <a:pt x="4671" y="86"/>
                      </a:lnTo>
                      <a:lnTo>
                        <a:pt x="4659" y="81"/>
                      </a:lnTo>
                      <a:lnTo>
                        <a:pt x="4647" y="81"/>
                      </a:lnTo>
                      <a:lnTo>
                        <a:pt x="4635" y="86"/>
                      </a:lnTo>
                      <a:lnTo>
                        <a:pt x="4622" y="86"/>
                      </a:lnTo>
                      <a:lnTo>
                        <a:pt x="4635" y="81"/>
                      </a:lnTo>
                      <a:lnTo>
                        <a:pt x="4647" y="81"/>
                      </a:lnTo>
                      <a:lnTo>
                        <a:pt x="4659" y="73"/>
                      </a:lnTo>
                      <a:lnTo>
                        <a:pt x="4671" y="73"/>
                      </a:lnTo>
                      <a:lnTo>
                        <a:pt x="4683" y="69"/>
                      </a:lnTo>
                      <a:lnTo>
                        <a:pt x="4696" y="65"/>
                      </a:lnTo>
                      <a:lnTo>
                        <a:pt x="4708" y="61"/>
                      </a:lnTo>
                      <a:lnTo>
                        <a:pt x="4720" y="53"/>
                      </a:lnTo>
                      <a:lnTo>
                        <a:pt x="4732" y="49"/>
                      </a:lnTo>
                      <a:lnTo>
                        <a:pt x="4744" y="49"/>
                      </a:lnTo>
                      <a:lnTo>
                        <a:pt x="4736" y="37"/>
                      </a:lnTo>
                      <a:lnTo>
                        <a:pt x="4728" y="29"/>
                      </a:lnTo>
                      <a:lnTo>
                        <a:pt x="4716" y="24"/>
                      </a:lnTo>
                      <a:lnTo>
                        <a:pt x="4704" y="24"/>
                      </a:lnTo>
                      <a:lnTo>
                        <a:pt x="4692" y="24"/>
                      </a:lnTo>
                      <a:lnTo>
                        <a:pt x="4667" y="16"/>
                      </a:lnTo>
                      <a:lnTo>
                        <a:pt x="4655" y="4"/>
                      </a:lnTo>
                      <a:lnTo>
                        <a:pt x="4639" y="8"/>
                      </a:lnTo>
                      <a:lnTo>
                        <a:pt x="4626" y="0"/>
                      </a:lnTo>
                      <a:lnTo>
                        <a:pt x="4614" y="0"/>
                      </a:lnTo>
                      <a:lnTo>
                        <a:pt x="4602" y="8"/>
                      </a:lnTo>
                      <a:lnTo>
                        <a:pt x="4590" y="12"/>
                      </a:lnTo>
                      <a:lnTo>
                        <a:pt x="4578" y="16"/>
                      </a:lnTo>
                      <a:lnTo>
                        <a:pt x="4565" y="12"/>
                      </a:lnTo>
                      <a:lnTo>
                        <a:pt x="4553" y="16"/>
                      </a:lnTo>
                      <a:lnTo>
                        <a:pt x="4541" y="29"/>
                      </a:lnTo>
                      <a:lnTo>
                        <a:pt x="4529" y="29"/>
                      </a:lnTo>
                      <a:lnTo>
                        <a:pt x="4512" y="37"/>
                      </a:lnTo>
                      <a:lnTo>
                        <a:pt x="4504" y="49"/>
                      </a:lnTo>
                      <a:lnTo>
                        <a:pt x="4492" y="45"/>
                      </a:lnTo>
                      <a:lnTo>
                        <a:pt x="4492" y="57"/>
                      </a:lnTo>
                      <a:lnTo>
                        <a:pt x="4480" y="65"/>
                      </a:lnTo>
                      <a:lnTo>
                        <a:pt x="4476" y="69"/>
                      </a:lnTo>
                      <a:lnTo>
                        <a:pt x="4460" y="77"/>
                      </a:lnTo>
                      <a:lnTo>
                        <a:pt x="4455" y="90"/>
                      </a:lnTo>
                      <a:lnTo>
                        <a:pt x="4443" y="98"/>
                      </a:lnTo>
                      <a:lnTo>
                        <a:pt x="4435" y="110"/>
                      </a:lnTo>
                      <a:lnTo>
                        <a:pt x="4439" y="122"/>
                      </a:lnTo>
                      <a:lnTo>
                        <a:pt x="4451" y="122"/>
                      </a:lnTo>
                      <a:lnTo>
                        <a:pt x="4447" y="134"/>
                      </a:lnTo>
                      <a:lnTo>
                        <a:pt x="4447" y="147"/>
                      </a:lnTo>
                      <a:lnTo>
                        <a:pt x="4460" y="155"/>
                      </a:lnTo>
                      <a:lnTo>
                        <a:pt x="4472" y="159"/>
                      </a:lnTo>
                      <a:lnTo>
                        <a:pt x="4484" y="163"/>
                      </a:lnTo>
                      <a:lnTo>
                        <a:pt x="4496" y="167"/>
                      </a:lnTo>
                      <a:lnTo>
                        <a:pt x="4512" y="167"/>
                      </a:lnTo>
                      <a:lnTo>
                        <a:pt x="4500" y="171"/>
                      </a:lnTo>
                      <a:lnTo>
                        <a:pt x="4484" y="163"/>
                      </a:lnTo>
                      <a:lnTo>
                        <a:pt x="4472" y="163"/>
                      </a:lnTo>
                      <a:lnTo>
                        <a:pt x="4460" y="159"/>
                      </a:lnTo>
                      <a:lnTo>
                        <a:pt x="4447" y="163"/>
                      </a:lnTo>
                      <a:lnTo>
                        <a:pt x="4435" y="155"/>
                      </a:lnTo>
                      <a:lnTo>
                        <a:pt x="4423" y="159"/>
                      </a:lnTo>
                      <a:lnTo>
                        <a:pt x="4411" y="159"/>
                      </a:lnTo>
                      <a:lnTo>
                        <a:pt x="4399" y="163"/>
                      </a:lnTo>
                      <a:lnTo>
                        <a:pt x="4386" y="159"/>
                      </a:lnTo>
                      <a:lnTo>
                        <a:pt x="4382" y="159"/>
                      </a:lnTo>
                      <a:lnTo>
                        <a:pt x="4370" y="159"/>
                      </a:lnTo>
                      <a:lnTo>
                        <a:pt x="4358" y="163"/>
                      </a:lnTo>
                      <a:lnTo>
                        <a:pt x="4346" y="163"/>
                      </a:lnTo>
                      <a:lnTo>
                        <a:pt x="4333" y="159"/>
                      </a:lnTo>
                      <a:lnTo>
                        <a:pt x="4321" y="155"/>
                      </a:lnTo>
                      <a:lnTo>
                        <a:pt x="4321" y="167"/>
                      </a:lnTo>
                      <a:lnTo>
                        <a:pt x="4333" y="175"/>
                      </a:lnTo>
                      <a:lnTo>
                        <a:pt x="4346" y="183"/>
                      </a:lnTo>
                      <a:lnTo>
                        <a:pt x="4358" y="187"/>
                      </a:lnTo>
                      <a:lnTo>
                        <a:pt x="4366" y="199"/>
                      </a:lnTo>
                      <a:lnTo>
                        <a:pt x="4374" y="212"/>
                      </a:lnTo>
                      <a:lnTo>
                        <a:pt x="4374" y="216"/>
                      </a:lnTo>
                      <a:lnTo>
                        <a:pt x="4366" y="216"/>
                      </a:lnTo>
                      <a:lnTo>
                        <a:pt x="4354" y="212"/>
                      </a:lnTo>
                      <a:lnTo>
                        <a:pt x="4358" y="199"/>
                      </a:lnTo>
                      <a:lnTo>
                        <a:pt x="4333" y="204"/>
                      </a:lnTo>
                      <a:lnTo>
                        <a:pt x="4321" y="191"/>
                      </a:lnTo>
                      <a:lnTo>
                        <a:pt x="4313" y="195"/>
                      </a:lnTo>
                      <a:lnTo>
                        <a:pt x="4301" y="191"/>
                      </a:lnTo>
                      <a:lnTo>
                        <a:pt x="4289" y="195"/>
                      </a:lnTo>
                      <a:lnTo>
                        <a:pt x="4272" y="199"/>
                      </a:lnTo>
                      <a:lnTo>
                        <a:pt x="4260" y="199"/>
                      </a:lnTo>
                      <a:lnTo>
                        <a:pt x="4272" y="208"/>
                      </a:lnTo>
                      <a:lnTo>
                        <a:pt x="4260" y="212"/>
                      </a:lnTo>
                      <a:lnTo>
                        <a:pt x="4248" y="208"/>
                      </a:lnTo>
                      <a:lnTo>
                        <a:pt x="4236" y="212"/>
                      </a:lnTo>
                      <a:lnTo>
                        <a:pt x="4248" y="216"/>
                      </a:lnTo>
                      <a:lnTo>
                        <a:pt x="4236" y="220"/>
                      </a:lnTo>
                      <a:lnTo>
                        <a:pt x="4224" y="224"/>
                      </a:lnTo>
                      <a:lnTo>
                        <a:pt x="4211" y="228"/>
                      </a:lnTo>
                      <a:lnTo>
                        <a:pt x="4219" y="216"/>
                      </a:lnTo>
                      <a:lnTo>
                        <a:pt x="4207" y="220"/>
                      </a:lnTo>
                      <a:lnTo>
                        <a:pt x="4195" y="228"/>
                      </a:lnTo>
                      <a:lnTo>
                        <a:pt x="4183" y="232"/>
                      </a:lnTo>
                      <a:lnTo>
                        <a:pt x="4171" y="236"/>
                      </a:lnTo>
                      <a:lnTo>
                        <a:pt x="4179" y="224"/>
                      </a:lnTo>
                      <a:lnTo>
                        <a:pt x="4167" y="220"/>
                      </a:lnTo>
                      <a:lnTo>
                        <a:pt x="4154" y="224"/>
                      </a:lnTo>
                      <a:lnTo>
                        <a:pt x="4142" y="224"/>
                      </a:lnTo>
                      <a:lnTo>
                        <a:pt x="4130" y="232"/>
                      </a:lnTo>
                      <a:lnTo>
                        <a:pt x="4118" y="236"/>
                      </a:lnTo>
                      <a:lnTo>
                        <a:pt x="4130" y="224"/>
                      </a:lnTo>
                      <a:lnTo>
                        <a:pt x="4142" y="216"/>
                      </a:lnTo>
                      <a:lnTo>
                        <a:pt x="4130" y="204"/>
                      </a:lnTo>
                      <a:lnTo>
                        <a:pt x="4118" y="204"/>
                      </a:lnTo>
                      <a:lnTo>
                        <a:pt x="4106" y="199"/>
                      </a:lnTo>
                      <a:lnTo>
                        <a:pt x="4093" y="208"/>
                      </a:lnTo>
                      <a:lnTo>
                        <a:pt x="4081" y="208"/>
                      </a:lnTo>
                      <a:lnTo>
                        <a:pt x="4069" y="204"/>
                      </a:lnTo>
                      <a:lnTo>
                        <a:pt x="4057" y="199"/>
                      </a:lnTo>
                      <a:lnTo>
                        <a:pt x="4057" y="212"/>
                      </a:lnTo>
                      <a:lnTo>
                        <a:pt x="4040" y="208"/>
                      </a:lnTo>
                      <a:lnTo>
                        <a:pt x="4028" y="208"/>
                      </a:lnTo>
                      <a:lnTo>
                        <a:pt x="4004" y="204"/>
                      </a:lnTo>
                      <a:lnTo>
                        <a:pt x="4016" y="212"/>
                      </a:lnTo>
                      <a:lnTo>
                        <a:pt x="4004" y="216"/>
                      </a:lnTo>
                      <a:lnTo>
                        <a:pt x="3979" y="212"/>
                      </a:lnTo>
                      <a:lnTo>
                        <a:pt x="3967" y="208"/>
                      </a:lnTo>
                      <a:lnTo>
                        <a:pt x="3955" y="212"/>
                      </a:lnTo>
                      <a:lnTo>
                        <a:pt x="3951" y="224"/>
                      </a:lnTo>
                      <a:lnTo>
                        <a:pt x="3963" y="236"/>
                      </a:lnTo>
                      <a:lnTo>
                        <a:pt x="3975" y="224"/>
                      </a:lnTo>
                      <a:lnTo>
                        <a:pt x="3983" y="236"/>
                      </a:lnTo>
                      <a:lnTo>
                        <a:pt x="3988" y="228"/>
                      </a:lnTo>
                      <a:lnTo>
                        <a:pt x="4004" y="232"/>
                      </a:lnTo>
                      <a:lnTo>
                        <a:pt x="4016" y="228"/>
                      </a:lnTo>
                      <a:lnTo>
                        <a:pt x="4028" y="224"/>
                      </a:lnTo>
                      <a:lnTo>
                        <a:pt x="4016" y="232"/>
                      </a:lnTo>
                      <a:lnTo>
                        <a:pt x="4004" y="236"/>
                      </a:lnTo>
                      <a:lnTo>
                        <a:pt x="3992" y="236"/>
                      </a:lnTo>
                      <a:lnTo>
                        <a:pt x="3979" y="240"/>
                      </a:lnTo>
                      <a:lnTo>
                        <a:pt x="3967" y="244"/>
                      </a:lnTo>
                      <a:lnTo>
                        <a:pt x="3955" y="244"/>
                      </a:lnTo>
                      <a:lnTo>
                        <a:pt x="3943" y="248"/>
                      </a:lnTo>
                      <a:lnTo>
                        <a:pt x="3931" y="248"/>
                      </a:lnTo>
                      <a:lnTo>
                        <a:pt x="3918" y="252"/>
                      </a:lnTo>
                      <a:lnTo>
                        <a:pt x="3906" y="252"/>
                      </a:lnTo>
                      <a:lnTo>
                        <a:pt x="3894" y="252"/>
                      </a:lnTo>
                      <a:lnTo>
                        <a:pt x="3882" y="252"/>
                      </a:lnTo>
                      <a:lnTo>
                        <a:pt x="3874" y="265"/>
                      </a:lnTo>
                      <a:lnTo>
                        <a:pt x="3861" y="265"/>
                      </a:lnTo>
                      <a:lnTo>
                        <a:pt x="3849" y="265"/>
                      </a:lnTo>
                      <a:lnTo>
                        <a:pt x="3837" y="269"/>
                      </a:lnTo>
                      <a:lnTo>
                        <a:pt x="3825" y="260"/>
                      </a:lnTo>
                      <a:lnTo>
                        <a:pt x="3813" y="269"/>
                      </a:lnTo>
                      <a:lnTo>
                        <a:pt x="3800" y="269"/>
                      </a:lnTo>
                      <a:lnTo>
                        <a:pt x="3788" y="269"/>
                      </a:lnTo>
                      <a:lnTo>
                        <a:pt x="3780" y="273"/>
                      </a:lnTo>
                      <a:lnTo>
                        <a:pt x="3780" y="281"/>
                      </a:lnTo>
                      <a:lnTo>
                        <a:pt x="3764" y="281"/>
                      </a:lnTo>
                      <a:lnTo>
                        <a:pt x="3752" y="289"/>
                      </a:lnTo>
                      <a:lnTo>
                        <a:pt x="3739" y="289"/>
                      </a:lnTo>
                      <a:lnTo>
                        <a:pt x="3727" y="285"/>
                      </a:lnTo>
                      <a:lnTo>
                        <a:pt x="3715" y="289"/>
                      </a:lnTo>
                      <a:lnTo>
                        <a:pt x="3715" y="289"/>
                      </a:lnTo>
                      <a:lnTo>
                        <a:pt x="3703" y="301"/>
                      </a:lnTo>
                      <a:lnTo>
                        <a:pt x="3690" y="309"/>
                      </a:lnTo>
                      <a:lnTo>
                        <a:pt x="3678" y="313"/>
                      </a:lnTo>
                      <a:lnTo>
                        <a:pt x="3666" y="326"/>
                      </a:lnTo>
                      <a:lnTo>
                        <a:pt x="3654" y="330"/>
                      </a:lnTo>
                      <a:lnTo>
                        <a:pt x="3642" y="326"/>
                      </a:lnTo>
                      <a:lnTo>
                        <a:pt x="3629" y="326"/>
                      </a:lnTo>
                      <a:lnTo>
                        <a:pt x="3617" y="322"/>
                      </a:lnTo>
                      <a:lnTo>
                        <a:pt x="3605" y="322"/>
                      </a:lnTo>
                      <a:lnTo>
                        <a:pt x="3593" y="330"/>
                      </a:lnTo>
                      <a:lnTo>
                        <a:pt x="3597" y="330"/>
                      </a:lnTo>
                      <a:lnTo>
                        <a:pt x="3609" y="334"/>
                      </a:lnTo>
                      <a:lnTo>
                        <a:pt x="3625" y="338"/>
                      </a:lnTo>
                      <a:lnTo>
                        <a:pt x="3638" y="338"/>
                      </a:lnTo>
                      <a:lnTo>
                        <a:pt x="3634" y="350"/>
                      </a:lnTo>
                      <a:lnTo>
                        <a:pt x="3621" y="342"/>
                      </a:lnTo>
                      <a:lnTo>
                        <a:pt x="3609" y="342"/>
                      </a:lnTo>
                      <a:lnTo>
                        <a:pt x="3621" y="346"/>
                      </a:lnTo>
                      <a:lnTo>
                        <a:pt x="3609" y="358"/>
                      </a:lnTo>
                      <a:lnTo>
                        <a:pt x="3601" y="370"/>
                      </a:lnTo>
                      <a:lnTo>
                        <a:pt x="3589" y="370"/>
                      </a:lnTo>
                      <a:lnTo>
                        <a:pt x="3589" y="387"/>
                      </a:lnTo>
                      <a:lnTo>
                        <a:pt x="3581" y="391"/>
                      </a:lnTo>
                      <a:lnTo>
                        <a:pt x="3568" y="374"/>
                      </a:lnTo>
                      <a:lnTo>
                        <a:pt x="3556" y="378"/>
                      </a:lnTo>
                      <a:lnTo>
                        <a:pt x="3548" y="366"/>
                      </a:lnTo>
                      <a:lnTo>
                        <a:pt x="3540" y="378"/>
                      </a:lnTo>
                      <a:lnTo>
                        <a:pt x="3528" y="378"/>
                      </a:lnTo>
                      <a:lnTo>
                        <a:pt x="3540" y="387"/>
                      </a:lnTo>
                      <a:lnTo>
                        <a:pt x="3552" y="391"/>
                      </a:lnTo>
                      <a:lnTo>
                        <a:pt x="3564" y="391"/>
                      </a:lnTo>
                      <a:lnTo>
                        <a:pt x="3577" y="395"/>
                      </a:lnTo>
                      <a:lnTo>
                        <a:pt x="3581" y="407"/>
                      </a:lnTo>
                      <a:lnTo>
                        <a:pt x="3593" y="411"/>
                      </a:lnTo>
                      <a:lnTo>
                        <a:pt x="3605" y="415"/>
                      </a:lnTo>
                      <a:lnTo>
                        <a:pt x="3597" y="427"/>
                      </a:lnTo>
                      <a:lnTo>
                        <a:pt x="3585" y="427"/>
                      </a:lnTo>
                      <a:lnTo>
                        <a:pt x="3577" y="415"/>
                      </a:lnTo>
                      <a:lnTo>
                        <a:pt x="3564" y="407"/>
                      </a:lnTo>
                      <a:lnTo>
                        <a:pt x="3552" y="411"/>
                      </a:lnTo>
                      <a:lnTo>
                        <a:pt x="3540" y="411"/>
                      </a:lnTo>
                      <a:lnTo>
                        <a:pt x="3552" y="415"/>
                      </a:lnTo>
                      <a:lnTo>
                        <a:pt x="3540" y="419"/>
                      </a:lnTo>
                      <a:lnTo>
                        <a:pt x="3548" y="431"/>
                      </a:lnTo>
                      <a:lnTo>
                        <a:pt x="3560" y="431"/>
                      </a:lnTo>
                      <a:lnTo>
                        <a:pt x="3572" y="431"/>
                      </a:lnTo>
                      <a:lnTo>
                        <a:pt x="3585" y="440"/>
                      </a:lnTo>
                      <a:lnTo>
                        <a:pt x="3589" y="452"/>
                      </a:lnTo>
                      <a:lnTo>
                        <a:pt x="3601" y="452"/>
                      </a:lnTo>
                      <a:lnTo>
                        <a:pt x="3613" y="456"/>
                      </a:lnTo>
                      <a:lnTo>
                        <a:pt x="3601" y="456"/>
                      </a:lnTo>
                      <a:lnTo>
                        <a:pt x="3605" y="468"/>
                      </a:lnTo>
                      <a:lnTo>
                        <a:pt x="3609" y="476"/>
                      </a:lnTo>
                      <a:lnTo>
                        <a:pt x="3605" y="476"/>
                      </a:lnTo>
                      <a:lnTo>
                        <a:pt x="3601" y="476"/>
                      </a:lnTo>
                      <a:lnTo>
                        <a:pt x="3589" y="476"/>
                      </a:lnTo>
                      <a:lnTo>
                        <a:pt x="3572" y="476"/>
                      </a:lnTo>
                      <a:lnTo>
                        <a:pt x="3560" y="476"/>
                      </a:lnTo>
                      <a:lnTo>
                        <a:pt x="3548" y="476"/>
                      </a:lnTo>
                      <a:lnTo>
                        <a:pt x="3536" y="476"/>
                      </a:lnTo>
                      <a:lnTo>
                        <a:pt x="3524" y="484"/>
                      </a:lnTo>
                      <a:lnTo>
                        <a:pt x="3511" y="484"/>
                      </a:lnTo>
                      <a:lnTo>
                        <a:pt x="3503" y="496"/>
                      </a:lnTo>
                      <a:lnTo>
                        <a:pt x="3491" y="496"/>
                      </a:lnTo>
                      <a:lnTo>
                        <a:pt x="3479" y="496"/>
                      </a:lnTo>
                      <a:lnTo>
                        <a:pt x="3475" y="492"/>
                      </a:lnTo>
                      <a:lnTo>
                        <a:pt x="3467" y="492"/>
                      </a:lnTo>
                      <a:lnTo>
                        <a:pt x="3454" y="492"/>
                      </a:lnTo>
                      <a:lnTo>
                        <a:pt x="3442" y="492"/>
                      </a:lnTo>
                      <a:lnTo>
                        <a:pt x="3430" y="496"/>
                      </a:lnTo>
                      <a:lnTo>
                        <a:pt x="3414" y="496"/>
                      </a:lnTo>
                      <a:lnTo>
                        <a:pt x="3402" y="496"/>
                      </a:lnTo>
                      <a:lnTo>
                        <a:pt x="3377" y="501"/>
                      </a:lnTo>
                      <a:lnTo>
                        <a:pt x="3365" y="501"/>
                      </a:lnTo>
                      <a:lnTo>
                        <a:pt x="3341" y="501"/>
                      </a:lnTo>
                      <a:lnTo>
                        <a:pt x="3328" y="501"/>
                      </a:lnTo>
                      <a:lnTo>
                        <a:pt x="3316" y="501"/>
                      </a:lnTo>
                      <a:lnTo>
                        <a:pt x="3304" y="501"/>
                      </a:lnTo>
                      <a:lnTo>
                        <a:pt x="3288" y="505"/>
                      </a:lnTo>
                      <a:lnTo>
                        <a:pt x="3263" y="505"/>
                      </a:lnTo>
                      <a:lnTo>
                        <a:pt x="3251" y="509"/>
                      </a:lnTo>
                      <a:lnTo>
                        <a:pt x="3239" y="509"/>
                      </a:lnTo>
                      <a:lnTo>
                        <a:pt x="3227" y="513"/>
                      </a:lnTo>
                      <a:lnTo>
                        <a:pt x="3214" y="521"/>
                      </a:lnTo>
                      <a:lnTo>
                        <a:pt x="3202" y="533"/>
                      </a:lnTo>
                      <a:lnTo>
                        <a:pt x="3194" y="545"/>
                      </a:lnTo>
                      <a:lnTo>
                        <a:pt x="3206" y="553"/>
                      </a:lnTo>
                      <a:lnTo>
                        <a:pt x="3194" y="558"/>
                      </a:lnTo>
                      <a:lnTo>
                        <a:pt x="3210" y="570"/>
                      </a:lnTo>
                      <a:lnTo>
                        <a:pt x="3218" y="574"/>
                      </a:lnTo>
                      <a:lnTo>
                        <a:pt x="3227" y="586"/>
                      </a:lnTo>
                      <a:lnTo>
                        <a:pt x="3218" y="598"/>
                      </a:lnTo>
                      <a:lnTo>
                        <a:pt x="3210" y="610"/>
                      </a:lnTo>
                      <a:lnTo>
                        <a:pt x="3223" y="623"/>
                      </a:lnTo>
                      <a:lnTo>
                        <a:pt x="3223" y="635"/>
                      </a:lnTo>
                      <a:lnTo>
                        <a:pt x="3235" y="643"/>
                      </a:lnTo>
                      <a:lnTo>
                        <a:pt x="3247" y="651"/>
                      </a:lnTo>
                      <a:lnTo>
                        <a:pt x="3259" y="651"/>
                      </a:lnTo>
                      <a:lnTo>
                        <a:pt x="3271" y="655"/>
                      </a:lnTo>
                      <a:lnTo>
                        <a:pt x="3284" y="655"/>
                      </a:lnTo>
                      <a:lnTo>
                        <a:pt x="3296" y="659"/>
                      </a:lnTo>
                      <a:lnTo>
                        <a:pt x="3308" y="659"/>
                      </a:lnTo>
                      <a:lnTo>
                        <a:pt x="3316" y="676"/>
                      </a:lnTo>
                      <a:lnTo>
                        <a:pt x="3316" y="684"/>
                      </a:lnTo>
                      <a:lnTo>
                        <a:pt x="3328" y="692"/>
                      </a:lnTo>
                      <a:lnTo>
                        <a:pt x="3336" y="708"/>
                      </a:lnTo>
                      <a:lnTo>
                        <a:pt x="3336" y="712"/>
                      </a:lnTo>
                      <a:lnTo>
                        <a:pt x="3336" y="716"/>
                      </a:lnTo>
                      <a:lnTo>
                        <a:pt x="3324" y="720"/>
                      </a:lnTo>
                      <a:lnTo>
                        <a:pt x="3300" y="724"/>
                      </a:lnTo>
                      <a:lnTo>
                        <a:pt x="3288" y="724"/>
                      </a:lnTo>
                      <a:lnTo>
                        <a:pt x="3279" y="724"/>
                      </a:lnTo>
                      <a:lnTo>
                        <a:pt x="3263" y="720"/>
                      </a:lnTo>
                      <a:lnTo>
                        <a:pt x="3255" y="716"/>
                      </a:lnTo>
                      <a:lnTo>
                        <a:pt x="3247" y="704"/>
                      </a:lnTo>
                      <a:lnTo>
                        <a:pt x="3235" y="700"/>
                      </a:lnTo>
                      <a:lnTo>
                        <a:pt x="3223" y="692"/>
                      </a:lnTo>
                      <a:lnTo>
                        <a:pt x="3214" y="680"/>
                      </a:lnTo>
                      <a:lnTo>
                        <a:pt x="3202" y="676"/>
                      </a:lnTo>
                      <a:lnTo>
                        <a:pt x="3190" y="676"/>
                      </a:lnTo>
                      <a:lnTo>
                        <a:pt x="3178" y="671"/>
                      </a:lnTo>
                      <a:lnTo>
                        <a:pt x="3174" y="667"/>
                      </a:lnTo>
                      <a:lnTo>
                        <a:pt x="3161" y="663"/>
                      </a:lnTo>
                      <a:lnTo>
                        <a:pt x="3153" y="655"/>
                      </a:lnTo>
                      <a:lnTo>
                        <a:pt x="3137" y="647"/>
                      </a:lnTo>
                      <a:lnTo>
                        <a:pt x="3125" y="647"/>
                      </a:lnTo>
                      <a:lnTo>
                        <a:pt x="3113" y="651"/>
                      </a:lnTo>
                      <a:lnTo>
                        <a:pt x="3100" y="647"/>
                      </a:lnTo>
                      <a:lnTo>
                        <a:pt x="3092" y="647"/>
                      </a:lnTo>
                      <a:lnTo>
                        <a:pt x="3084" y="647"/>
                      </a:lnTo>
                      <a:lnTo>
                        <a:pt x="3084" y="647"/>
                      </a:lnTo>
                      <a:lnTo>
                        <a:pt x="3072" y="651"/>
                      </a:lnTo>
                      <a:lnTo>
                        <a:pt x="3060" y="651"/>
                      </a:lnTo>
                      <a:lnTo>
                        <a:pt x="3048" y="655"/>
                      </a:lnTo>
                      <a:lnTo>
                        <a:pt x="3035" y="667"/>
                      </a:lnTo>
                      <a:lnTo>
                        <a:pt x="3023" y="667"/>
                      </a:lnTo>
                      <a:lnTo>
                        <a:pt x="3015" y="680"/>
                      </a:lnTo>
                      <a:lnTo>
                        <a:pt x="3031" y="684"/>
                      </a:lnTo>
                      <a:lnTo>
                        <a:pt x="3039" y="680"/>
                      </a:lnTo>
                      <a:lnTo>
                        <a:pt x="3056" y="680"/>
                      </a:lnTo>
                      <a:lnTo>
                        <a:pt x="3064" y="692"/>
                      </a:lnTo>
                      <a:lnTo>
                        <a:pt x="3064" y="704"/>
                      </a:lnTo>
                      <a:lnTo>
                        <a:pt x="3052" y="708"/>
                      </a:lnTo>
                      <a:lnTo>
                        <a:pt x="3039" y="712"/>
                      </a:lnTo>
                      <a:lnTo>
                        <a:pt x="3027" y="712"/>
                      </a:lnTo>
                      <a:lnTo>
                        <a:pt x="3015" y="700"/>
                      </a:lnTo>
                      <a:lnTo>
                        <a:pt x="3003" y="696"/>
                      </a:lnTo>
                      <a:lnTo>
                        <a:pt x="2999" y="692"/>
                      </a:lnTo>
                      <a:lnTo>
                        <a:pt x="2986" y="688"/>
                      </a:lnTo>
                      <a:lnTo>
                        <a:pt x="2974" y="688"/>
                      </a:lnTo>
                      <a:lnTo>
                        <a:pt x="2962" y="692"/>
                      </a:lnTo>
                      <a:lnTo>
                        <a:pt x="2950" y="696"/>
                      </a:lnTo>
                      <a:lnTo>
                        <a:pt x="2938" y="700"/>
                      </a:lnTo>
                      <a:lnTo>
                        <a:pt x="2938" y="712"/>
                      </a:lnTo>
                      <a:lnTo>
                        <a:pt x="2946" y="724"/>
                      </a:lnTo>
                      <a:lnTo>
                        <a:pt x="2950" y="737"/>
                      </a:lnTo>
                      <a:lnTo>
                        <a:pt x="2962" y="741"/>
                      </a:lnTo>
                      <a:lnTo>
                        <a:pt x="2970" y="749"/>
                      </a:lnTo>
                      <a:lnTo>
                        <a:pt x="2986" y="753"/>
                      </a:lnTo>
                      <a:lnTo>
                        <a:pt x="2995" y="757"/>
                      </a:lnTo>
                      <a:lnTo>
                        <a:pt x="3011" y="765"/>
                      </a:lnTo>
                      <a:lnTo>
                        <a:pt x="3023" y="769"/>
                      </a:lnTo>
                      <a:lnTo>
                        <a:pt x="3035" y="773"/>
                      </a:lnTo>
                      <a:lnTo>
                        <a:pt x="3048" y="765"/>
                      </a:lnTo>
                      <a:lnTo>
                        <a:pt x="3060" y="773"/>
                      </a:lnTo>
                      <a:lnTo>
                        <a:pt x="3072" y="777"/>
                      </a:lnTo>
                      <a:lnTo>
                        <a:pt x="3068" y="785"/>
                      </a:lnTo>
                      <a:lnTo>
                        <a:pt x="3084" y="798"/>
                      </a:lnTo>
                      <a:lnTo>
                        <a:pt x="3080" y="810"/>
                      </a:lnTo>
                      <a:lnTo>
                        <a:pt x="3092" y="810"/>
                      </a:lnTo>
                      <a:lnTo>
                        <a:pt x="3104" y="810"/>
                      </a:lnTo>
                      <a:lnTo>
                        <a:pt x="3117" y="802"/>
                      </a:lnTo>
                      <a:lnTo>
                        <a:pt x="3104" y="810"/>
                      </a:lnTo>
                      <a:lnTo>
                        <a:pt x="3092" y="814"/>
                      </a:lnTo>
                      <a:lnTo>
                        <a:pt x="3080" y="814"/>
                      </a:lnTo>
                      <a:lnTo>
                        <a:pt x="3068" y="810"/>
                      </a:lnTo>
                      <a:lnTo>
                        <a:pt x="3056" y="810"/>
                      </a:lnTo>
                      <a:lnTo>
                        <a:pt x="3048" y="798"/>
                      </a:lnTo>
                      <a:lnTo>
                        <a:pt x="3035" y="785"/>
                      </a:lnTo>
                      <a:lnTo>
                        <a:pt x="3031" y="785"/>
                      </a:lnTo>
                      <a:lnTo>
                        <a:pt x="3019" y="785"/>
                      </a:lnTo>
                      <a:lnTo>
                        <a:pt x="3007" y="785"/>
                      </a:lnTo>
                      <a:lnTo>
                        <a:pt x="2995" y="781"/>
                      </a:lnTo>
                      <a:lnTo>
                        <a:pt x="2991" y="794"/>
                      </a:lnTo>
                      <a:lnTo>
                        <a:pt x="2986" y="785"/>
                      </a:lnTo>
                      <a:lnTo>
                        <a:pt x="2974" y="781"/>
                      </a:lnTo>
                      <a:lnTo>
                        <a:pt x="2950" y="781"/>
                      </a:lnTo>
                      <a:lnTo>
                        <a:pt x="2938" y="781"/>
                      </a:lnTo>
                      <a:lnTo>
                        <a:pt x="2925" y="777"/>
                      </a:lnTo>
                      <a:lnTo>
                        <a:pt x="2913" y="773"/>
                      </a:lnTo>
                      <a:lnTo>
                        <a:pt x="2901" y="769"/>
                      </a:lnTo>
                      <a:lnTo>
                        <a:pt x="2889" y="765"/>
                      </a:lnTo>
                      <a:lnTo>
                        <a:pt x="2889" y="753"/>
                      </a:lnTo>
                      <a:lnTo>
                        <a:pt x="2901" y="745"/>
                      </a:lnTo>
                      <a:lnTo>
                        <a:pt x="2901" y="732"/>
                      </a:lnTo>
                      <a:lnTo>
                        <a:pt x="2889" y="720"/>
                      </a:lnTo>
                      <a:lnTo>
                        <a:pt x="2885" y="708"/>
                      </a:lnTo>
                      <a:lnTo>
                        <a:pt x="2889" y="696"/>
                      </a:lnTo>
                      <a:lnTo>
                        <a:pt x="2901" y="692"/>
                      </a:lnTo>
                      <a:lnTo>
                        <a:pt x="2905" y="680"/>
                      </a:lnTo>
                      <a:lnTo>
                        <a:pt x="2909" y="667"/>
                      </a:lnTo>
                      <a:lnTo>
                        <a:pt x="2913" y="655"/>
                      </a:lnTo>
                      <a:lnTo>
                        <a:pt x="2909" y="643"/>
                      </a:lnTo>
                      <a:lnTo>
                        <a:pt x="2905" y="631"/>
                      </a:lnTo>
                      <a:lnTo>
                        <a:pt x="2905" y="623"/>
                      </a:lnTo>
                      <a:lnTo>
                        <a:pt x="2905" y="606"/>
                      </a:lnTo>
                      <a:lnTo>
                        <a:pt x="2893" y="598"/>
                      </a:lnTo>
                      <a:lnTo>
                        <a:pt x="2881" y="594"/>
                      </a:lnTo>
                      <a:lnTo>
                        <a:pt x="2868" y="594"/>
                      </a:lnTo>
                      <a:lnTo>
                        <a:pt x="2864" y="606"/>
                      </a:lnTo>
                      <a:lnTo>
                        <a:pt x="2877" y="619"/>
                      </a:lnTo>
                      <a:lnTo>
                        <a:pt x="2877" y="631"/>
                      </a:lnTo>
                      <a:lnTo>
                        <a:pt x="2877" y="643"/>
                      </a:lnTo>
                      <a:lnTo>
                        <a:pt x="2881" y="655"/>
                      </a:lnTo>
                      <a:lnTo>
                        <a:pt x="2877" y="667"/>
                      </a:lnTo>
                      <a:lnTo>
                        <a:pt x="2868" y="680"/>
                      </a:lnTo>
                      <a:lnTo>
                        <a:pt x="2860" y="684"/>
                      </a:lnTo>
                      <a:lnTo>
                        <a:pt x="2844" y="692"/>
                      </a:lnTo>
                      <a:lnTo>
                        <a:pt x="2844" y="692"/>
                      </a:lnTo>
                      <a:lnTo>
                        <a:pt x="2832" y="696"/>
                      </a:lnTo>
                      <a:lnTo>
                        <a:pt x="2820" y="700"/>
                      </a:lnTo>
                      <a:lnTo>
                        <a:pt x="2807" y="704"/>
                      </a:lnTo>
                      <a:lnTo>
                        <a:pt x="2795" y="708"/>
                      </a:lnTo>
                      <a:lnTo>
                        <a:pt x="2783" y="712"/>
                      </a:lnTo>
                      <a:lnTo>
                        <a:pt x="2783" y="724"/>
                      </a:lnTo>
                      <a:lnTo>
                        <a:pt x="2775" y="737"/>
                      </a:lnTo>
                      <a:lnTo>
                        <a:pt x="2763" y="749"/>
                      </a:lnTo>
                      <a:lnTo>
                        <a:pt x="2755" y="761"/>
                      </a:lnTo>
                      <a:lnTo>
                        <a:pt x="2771" y="765"/>
                      </a:lnTo>
                      <a:lnTo>
                        <a:pt x="2783" y="773"/>
                      </a:lnTo>
                      <a:lnTo>
                        <a:pt x="2791" y="785"/>
                      </a:lnTo>
                      <a:lnTo>
                        <a:pt x="2795" y="794"/>
                      </a:lnTo>
                      <a:lnTo>
                        <a:pt x="2807" y="806"/>
                      </a:lnTo>
                      <a:lnTo>
                        <a:pt x="2807" y="818"/>
                      </a:lnTo>
                      <a:lnTo>
                        <a:pt x="2820" y="830"/>
                      </a:lnTo>
                      <a:lnTo>
                        <a:pt x="2832" y="842"/>
                      </a:lnTo>
                      <a:lnTo>
                        <a:pt x="2832" y="855"/>
                      </a:lnTo>
                      <a:lnTo>
                        <a:pt x="2824" y="867"/>
                      </a:lnTo>
                      <a:lnTo>
                        <a:pt x="2816" y="879"/>
                      </a:lnTo>
                      <a:lnTo>
                        <a:pt x="2803" y="887"/>
                      </a:lnTo>
                      <a:lnTo>
                        <a:pt x="2799" y="899"/>
                      </a:lnTo>
                      <a:lnTo>
                        <a:pt x="2795" y="911"/>
                      </a:lnTo>
                      <a:lnTo>
                        <a:pt x="2795" y="916"/>
                      </a:lnTo>
                      <a:lnTo>
                        <a:pt x="2791" y="928"/>
                      </a:lnTo>
                      <a:lnTo>
                        <a:pt x="2783" y="940"/>
                      </a:lnTo>
                      <a:lnTo>
                        <a:pt x="2791" y="952"/>
                      </a:lnTo>
                      <a:lnTo>
                        <a:pt x="2799" y="964"/>
                      </a:lnTo>
                      <a:lnTo>
                        <a:pt x="2807" y="977"/>
                      </a:lnTo>
                      <a:lnTo>
                        <a:pt x="2803" y="985"/>
                      </a:lnTo>
                      <a:lnTo>
                        <a:pt x="2799" y="997"/>
                      </a:lnTo>
                      <a:lnTo>
                        <a:pt x="2807" y="1009"/>
                      </a:lnTo>
                      <a:lnTo>
                        <a:pt x="2820" y="1009"/>
                      </a:lnTo>
                      <a:lnTo>
                        <a:pt x="2832" y="1005"/>
                      </a:lnTo>
                      <a:lnTo>
                        <a:pt x="2844" y="1005"/>
                      </a:lnTo>
                      <a:lnTo>
                        <a:pt x="2856" y="1009"/>
                      </a:lnTo>
                      <a:lnTo>
                        <a:pt x="2868" y="1009"/>
                      </a:lnTo>
                      <a:lnTo>
                        <a:pt x="2881" y="1001"/>
                      </a:lnTo>
                      <a:lnTo>
                        <a:pt x="2893" y="997"/>
                      </a:lnTo>
                      <a:lnTo>
                        <a:pt x="2905" y="993"/>
                      </a:lnTo>
                      <a:lnTo>
                        <a:pt x="2917" y="993"/>
                      </a:lnTo>
                      <a:lnTo>
                        <a:pt x="2930" y="993"/>
                      </a:lnTo>
                      <a:lnTo>
                        <a:pt x="2942" y="997"/>
                      </a:lnTo>
                      <a:lnTo>
                        <a:pt x="2954" y="1001"/>
                      </a:lnTo>
                      <a:lnTo>
                        <a:pt x="2966" y="1005"/>
                      </a:lnTo>
                      <a:lnTo>
                        <a:pt x="2978" y="1005"/>
                      </a:lnTo>
                      <a:lnTo>
                        <a:pt x="2991" y="1017"/>
                      </a:lnTo>
                      <a:lnTo>
                        <a:pt x="3003" y="1021"/>
                      </a:lnTo>
                      <a:lnTo>
                        <a:pt x="3015" y="1025"/>
                      </a:lnTo>
                      <a:lnTo>
                        <a:pt x="3027" y="1025"/>
                      </a:lnTo>
                      <a:lnTo>
                        <a:pt x="3035" y="1038"/>
                      </a:lnTo>
                      <a:lnTo>
                        <a:pt x="3039" y="1050"/>
                      </a:lnTo>
                      <a:lnTo>
                        <a:pt x="3039" y="1062"/>
                      </a:lnTo>
                      <a:lnTo>
                        <a:pt x="3052" y="1074"/>
                      </a:lnTo>
                      <a:lnTo>
                        <a:pt x="3056" y="1086"/>
                      </a:lnTo>
                      <a:lnTo>
                        <a:pt x="3060" y="1099"/>
                      </a:lnTo>
                      <a:lnTo>
                        <a:pt x="3048" y="1099"/>
                      </a:lnTo>
                      <a:lnTo>
                        <a:pt x="3035" y="1103"/>
                      </a:lnTo>
                      <a:lnTo>
                        <a:pt x="3023" y="1115"/>
                      </a:lnTo>
                      <a:lnTo>
                        <a:pt x="3023" y="1127"/>
                      </a:lnTo>
                      <a:lnTo>
                        <a:pt x="3023" y="1139"/>
                      </a:lnTo>
                      <a:lnTo>
                        <a:pt x="3023" y="1152"/>
                      </a:lnTo>
                      <a:lnTo>
                        <a:pt x="3035" y="1152"/>
                      </a:lnTo>
                      <a:lnTo>
                        <a:pt x="3048" y="1152"/>
                      </a:lnTo>
                      <a:lnTo>
                        <a:pt x="3052" y="1156"/>
                      </a:lnTo>
                      <a:lnTo>
                        <a:pt x="3064" y="1160"/>
                      </a:lnTo>
                      <a:lnTo>
                        <a:pt x="3076" y="1160"/>
                      </a:lnTo>
                      <a:lnTo>
                        <a:pt x="3088" y="1164"/>
                      </a:lnTo>
                      <a:lnTo>
                        <a:pt x="3100" y="1160"/>
                      </a:lnTo>
                      <a:lnTo>
                        <a:pt x="3113" y="1168"/>
                      </a:lnTo>
                      <a:lnTo>
                        <a:pt x="3100" y="1168"/>
                      </a:lnTo>
                      <a:lnTo>
                        <a:pt x="3088" y="1168"/>
                      </a:lnTo>
                      <a:lnTo>
                        <a:pt x="3084" y="1172"/>
                      </a:lnTo>
                      <a:lnTo>
                        <a:pt x="3072" y="1168"/>
                      </a:lnTo>
                      <a:lnTo>
                        <a:pt x="3060" y="1172"/>
                      </a:lnTo>
                      <a:lnTo>
                        <a:pt x="3048" y="1168"/>
                      </a:lnTo>
                      <a:lnTo>
                        <a:pt x="3043" y="1168"/>
                      </a:lnTo>
                      <a:lnTo>
                        <a:pt x="3031" y="1164"/>
                      </a:lnTo>
                      <a:lnTo>
                        <a:pt x="3019" y="1156"/>
                      </a:lnTo>
                      <a:lnTo>
                        <a:pt x="3007" y="1152"/>
                      </a:lnTo>
                      <a:lnTo>
                        <a:pt x="3011" y="1139"/>
                      </a:lnTo>
                      <a:lnTo>
                        <a:pt x="3007" y="1127"/>
                      </a:lnTo>
                      <a:lnTo>
                        <a:pt x="3007" y="1115"/>
                      </a:lnTo>
                      <a:lnTo>
                        <a:pt x="3015" y="1103"/>
                      </a:lnTo>
                      <a:lnTo>
                        <a:pt x="3007" y="1091"/>
                      </a:lnTo>
                      <a:lnTo>
                        <a:pt x="3011" y="1078"/>
                      </a:lnTo>
                      <a:lnTo>
                        <a:pt x="3011" y="1066"/>
                      </a:lnTo>
                      <a:lnTo>
                        <a:pt x="2999" y="1062"/>
                      </a:lnTo>
                      <a:lnTo>
                        <a:pt x="2986" y="1054"/>
                      </a:lnTo>
                      <a:lnTo>
                        <a:pt x="2974" y="1046"/>
                      </a:lnTo>
                      <a:lnTo>
                        <a:pt x="2974" y="1034"/>
                      </a:lnTo>
                      <a:lnTo>
                        <a:pt x="2966" y="1021"/>
                      </a:lnTo>
                      <a:lnTo>
                        <a:pt x="2954" y="1021"/>
                      </a:lnTo>
                      <a:lnTo>
                        <a:pt x="2942" y="1021"/>
                      </a:lnTo>
                      <a:lnTo>
                        <a:pt x="2930" y="1025"/>
                      </a:lnTo>
                      <a:lnTo>
                        <a:pt x="2917" y="1025"/>
                      </a:lnTo>
                      <a:lnTo>
                        <a:pt x="2905" y="1029"/>
                      </a:lnTo>
                      <a:lnTo>
                        <a:pt x="2893" y="1034"/>
                      </a:lnTo>
                      <a:lnTo>
                        <a:pt x="2881" y="1034"/>
                      </a:lnTo>
                      <a:lnTo>
                        <a:pt x="2868" y="1038"/>
                      </a:lnTo>
                      <a:lnTo>
                        <a:pt x="2856" y="1042"/>
                      </a:lnTo>
                      <a:lnTo>
                        <a:pt x="2844" y="1046"/>
                      </a:lnTo>
                      <a:lnTo>
                        <a:pt x="2836" y="1062"/>
                      </a:lnTo>
                      <a:lnTo>
                        <a:pt x="2840" y="1070"/>
                      </a:lnTo>
                      <a:lnTo>
                        <a:pt x="2832" y="1082"/>
                      </a:lnTo>
                      <a:lnTo>
                        <a:pt x="2844" y="1095"/>
                      </a:lnTo>
                      <a:lnTo>
                        <a:pt x="2856" y="1107"/>
                      </a:lnTo>
                      <a:lnTo>
                        <a:pt x="2860" y="1119"/>
                      </a:lnTo>
                      <a:lnTo>
                        <a:pt x="2860" y="1131"/>
                      </a:lnTo>
                      <a:lnTo>
                        <a:pt x="2860" y="1131"/>
                      </a:lnTo>
                      <a:lnTo>
                        <a:pt x="2860" y="1143"/>
                      </a:lnTo>
                      <a:lnTo>
                        <a:pt x="2856" y="1156"/>
                      </a:lnTo>
                      <a:lnTo>
                        <a:pt x="2844" y="1164"/>
                      </a:lnTo>
                      <a:lnTo>
                        <a:pt x="2832" y="1172"/>
                      </a:lnTo>
                      <a:lnTo>
                        <a:pt x="2820" y="1180"/>
                      </a:lnTo>
                      <a:lnTo>
                        <a:pt x="2812" y="1192"/>
                      </a:lnTo>
                      <a:lnTo>
                        <a:pt x="2807" y="1204"/>
                      </a:lnTo>
                      <a:lnTo>
                        <a:pt x="2807" y="1217"/>
                      </a:lnTo>
                      <a:lnTo>
                        <a:pt x="2799" y="1229"/>
                      </a:lnTo>
                      <a:lnTo>
                        <a:pt x="2791" y="1233"/>
                      </a:lnTo>
                      <a:lnTo>
                        <a:pt x="2779" y="1245"/>
                      </a:lnTo>
                      <a:lnTo>
                        <a:pt x="2767" y="1249"/>
                      </a:lnTo>
                      <a:lnTo>
                        <a:pt x="2755" y="1253"/>
                      </a:lnTo>
                      <a:lnTo>
                        <a:pt x="2742" y="1261"/>
                      </a:lnTo>
                      <a:lnTo>
                        <a:pt x="2730" y="1265"/>
                      </a:lnTo>
                      <a:lnTo>
                        <a:pt x="2718" y="1274"/>
                      </a:lnTo>
                      <a:lnTo>
                        <a:pt x="2714" y="1286"/>
                      </a:lnTo>
                      <a:lnTo>
                        <a:pt x="2714" y="1298"/>
                      </a:lnTo>
                      <a:lnTo>
                        <a:pt x="2702" y="1302"/>
                      </a:lnTo>
                      <a:lnTo>
                        <a:pt x="2694" y="1306"/>
                      </a:lnTo>
                      <a:lnTo>
                        <a:pt x="2681" y="1302"/>
                      </a:lnTo>
                      <a:lnTo>
                        <a:pt x="2669" y="1294"/>
                      </a:lnTo>
                      <a:lnTo>
                        <a:pt x="2653" y="1294"/>
                      </a:lnTo>
                      <a:lnTo>
                        <a:pt x="2645" y="1290"/>
                      </a:lnTo>
                      <a:lnTo>
                        <a:pt x="2632" y="1290"/>
                      </a:lnTo>
                      <a:lnTo>
                        <a:pt x="2616" y="1294"/>
                      </a:lnTo>
                      <a:lnTo>
                        <a:pt x="2608" y="1294"/>
                      </a:lnTo>
                      <a:lnTo>
                        <a:pt x="2592" y="1294"/>
                      </a:lnTo>
                      <a:lnTo>
                        <a:pt x="2580" y="1290"/>
                      </a:lnTo>
                      <a:lnTo>
                        <a:pt x="2571" y="1286"/>
                      </a:lnTo>
                      <a:lnTo>
                        <a:pt x="2559" y="1282"/>
                      </a:lnTo>
                      <a:lnTo>
                        <a:pt x="2547" y="1278"/>
                      </a:lnTo>
                      <a:lnTo>
                        <a:pt x="2535" y="1278"/>
                      </a:lnTo>
                      <a:lnTo>
                        <a:pt x="2523" y="1270"/>
                      </a:lnTo>
                      <a:lnTo>
                        <a:pt x="2519" y="1257"/>
                      </a:lnTo>
                      <a:lnTo>
                        <a:pt x="2510" y="1249"/>
                      </a:lnTo>
                      <a:lnTo>
                        <a:pt x="2510" y="1249"/>
                      </a:lnTo>
                      <a:lnTo>
                        <a:pt x="2510" y="1245"/>
                      </a:lnTo>
                      <a:lnTo>
                        <a:pt x="2523" y="1245"/>
                      </a:lnTo>
                      <a:lnTo>
                        <a:pt x="2531" y="1245"/>
                      </a:lnTo>
                      <a:lnTo>
                        <a:pt x="2543" y="1249"/>
                      </a:lnTo>
                      <a:lnTo>
                        <a:pt x="2559" y="1245"/>
                      </a:lnTo>
                      <a:lnTo>
                        <a:pt x="2567" y="1241"/>
                      </a:lnTo>
                      <a:lnTo>
                        <a:pt x="2571" y="1249"/>
                      </a:lnTo>
                      <a:lnTo>
                        <a:pt x="2584" y="1257"/>
                      </a:lnTo>
                      <a:lnTo>
                        <a:pt x="2596" y="1257"/>
                      </a:lnTo>
                      <a:lnTo>
                        <a:pt x="2608" y="1253"/>
                      </a:lnTo>
                      <a:lnTo>
                        <a:pt x="2620" y="1249"/>
                      </a:lnTo>
                      <a:lnTo>
                        <a:pt x="2632" y="1245"/>
                      </a:lnTo>
                      <a:lnTo>
                        <a:pt x="2645" y="1237"/>
                      </a:lnTo>
                      <a:lnTo>
                        <a:pt x="2657" y="1237"/>
                      </a:lnTo>
                      <a:lnTo>
                        <a:pt x="2677" y="1229"/>
                      </a:lnTo>
                      <a:lnTo>
                        <a:pt x="2694" y="1221"/>
                      </a:lnTo>
                      <a:lnTo>
                        <a:pt x="2698" y="1209"/>
                      </a:lnTo>
                      <a:lnTo>
                        <a:pt x="2694" y="1196"/>
                      </a:lnTo>
                      <a:lnTo>
                        <a:pt x="2706" y="1196"/>
                      </a:lnTo>
                      <a:lnTo>
                        <a:pt x="2718" y="1188"/>
                      </a:lnTo>
                      <a:lnTo>
                        <a:pt x="2718" y="1176"/>
                      </a:lnTo>
                      <a:lnTo>
                        <a:pt x="2726" y="1172"/>
                      </a:lnTo>
                      <a:lnTo>
                        <a:pt x="2738" y="1164"/>
                      </a:lnTo>
                      <a:lnTo>
                        <a:pt x="2750" y="1156"/>
                      </a:lnTo>
                      <a:lnTo>
                        <a:pt x="2763" y="1152"/>
                      </a:lnTo>
                      <a:lnTo>
                        <a:pt x="2763" y="1139"/>
                      </a:lnTo>
                      <a:lnTo>
                        <a:pt x="2763" y="1127"/>
                      </a:lnTo>
                      <a:lnTo>
                        <a:pt x="2759" y="1115"/>
                      </a:lnTo>
                      <a:lnTo>
                        <a:pt x="2759" y="1103"/>
                      </a:lnTo>
                      <a:lnTo>
                        <a:pt x="2767" y="1091"/>
                      </a:lnTo>
                      <a:lnTo>
                        <a:pt x="2779" y="1078"/>
                      </a:lnTo>
                      <a:lnTo>
                        <a:pt x="2791" y="1078"/>
                      </a:lnTo>
                      <a:lnTo>
                        <a:pt x="2787" y="1066"/>
                      </a:lnTo>
                      <a:lnTo>
                        <a:pt x="2775" y="1058"/>
                      </a:lnTo>
                      <a:lnTo>
                        <a:pt x="2763" y="1050"/>
                      </a:lnTo>
                      <a:lnTo>
                        <a:pt x="2750" y="1046"/>
                      </a:lnTo>
                      <a:lnTo>
                        <a:pt x="2738" y="1038"/>
                      </a:lnTo>
                      <a:lnTo>
                        <a:pt x="2726" y="1025"/>
                      </a:lnTo>
                      <a:lnTo>
                        <a:pt x="2722" y="1013"/>
                      </a:lnTo>
                      <a:lnTo>
                        <a:pt x="2722" y="1001"/>
                      </a:lnTo>
                      <a:lnTo>
                        <a:pt x="2730" y="989"/>
                      </a:lnTo>
                      <a:lnTo>
                        <a:pt x="2726" y="977"/>
                      </a:lnTo>
                      <a:lnTo>
                        <a:pt x="2730" y="964"/>
                      </a:lnTo>
                      <a:lnTo>
                        <a:pt x="2726" y="956"/>
                      </a:lnTo>
                      <a:lnTo>
                        <a:pt x="2730" y="940"/>
                      </a:lnTo>
                      <a:lnTo>
                        <a:pt x="2734" y="932"/>
                      </a:lnTo>
                      <a:lnTo>
                        <a:pt x="2726" y="920"/>
                      </a:lnTo>
                      <a:lnTo>
                        <a:pt x="2722" y="911"/>
                      </a:lnTo>
                      <a:lnTo>
                        <a:pt x="2726" y="899"/>
                      </a:lnTo>
                      <a:lnTo>
                        <a:pt x="2722" y="887"/>
                      </a:lnTo>
                      <a:lnTo>
                        <a:pt x="2722" y="875"/>
                      </a:lnTo>
                      <a:lnTo>
                        <a:pt x="2734" y="867"/>
                      </a:lnTo>
                      <a:lnTo>
                        <a:pt x="2738" y="855"/>
                      </a:lnTo>
                      <a:lnTo>
                        <a:pt x="2734" y="846"/>
                      </a:lnTo>
                      <a:lnTo>
                        <a:pt x="2738" y="830"/>
                      </a:lnTo>
                      <a:lnTo>
                        <a:pt x="2742" y="822"/>
                      </a:lnTo>
                      <a:lnTo>
                        <a:pt x="2734" y="810"/>
                      </a:lnTo>
                      <a:lnTo>
                        <a:pt x="2730" y="798"/>
                      </a:lnTo>
                      <a:lnTo>
                        <a:pt x="2722" y="785"/>
                      </a:lnTo>
                      <a:lnTo>
                        <a:pt x="2710" y="777"/>
                      </a:lnTo>
                      <a:lnTo>
                        <a:pt x="2694" y="769"/>
                      </a:lnTo>
                      <a:lnTo>
                        <a:pt x="2685" y="757"/>
                      </a:lnTo>
                      <a:lnTo>
                        <a:pt x="2681" y="745"/>
                      </a:lnTo>
                      <a:lnTo>
                        <a:pt x="2694" y="741"/>
                      </a:lnTo>
                      <a:lnTo>
                        <a:pt x="2706" y="732"/>
                      </a:lnTo>
                      <a:lnTo>
                        <a:pt x="2714" y="720"/>
                      </a:lnTo>
                      <a:lnTo>
                        <a:pt x="2714" y="708"/>
                      </a:lnTo>
                      <a:lnTo>
                        <a:pt x="2722" y="700"/>
                      </a:lnTo>
                      <a:lnTo>
                        <a:pt x="2726" y="692"/>
                      </a:lnTo>
                      <a:lnTo>
                        <a:pt x="2734" y="680"/>
                      </a:lnTo>
                      <a:lnTo>
                        <a:pt x="2738" y="667"/>
                      </a:lnTo>
                      <a:lnTo>
                        <a:pt x="2742" y="655"/>
                      </a:lnTo>
                      <a:lnTo>
                        <a:pt x="2738" y="643"/>
                      </a:lnTo>
                      <a:lnTo>
                        <a:pt x="2738" y="631"/>
                      </a:lnTo>
                      <a:lnTo>
                        <a:pt x="2738" y="619"/>
                      </a:lnTo>
                      <a:lnTo>
                        <a:pt x="2730" y="606"/>
                      </a:lnTo>
                      <a:lnTo>
                        <a:pt x="2718" y="606"/>
                      </a:lnTo>
                      <a:lnTo>
                        <a:pt x="2706" y="602"/>
                      </a:lnTo>
                      <a:lnTo>
                        <a:pt x="2694" y="598"/>
                      </a:lnTo>
                      <a:lnTo>
                        <a:pt x="2685" y="598"/>
                      </a:lnTo>
                      <a:lnTo>
                        <a:pt x="2669" y="590"/>
                      </a:lnTo>
                      <a:lnTo>
                        <a:pt x="2661" y="586"/>
                      </a:lnTo>
                      <a:lnTo>
                        <a:pt x="2645" y="590"/>
                      </a:lnTo>
                      <a:lnTo>
                        <a:pt x="2637" y="590"/>
                      </a:lnTo>
                      <a:lnTo>
                        <a:pt x="2620" y="590"/>
                      </a:lnTo>
                      <a:lnTo>
                        <a:pt x="2608" y="590"/>
                      </a:lnTo>
                      <a:lnTo>
                        <a:pt x="2596" y="590"/>
                      </a:lnTo>
                      <a:lnTo>
                        <a:pt x="2584" y="590"/>
                      </a:lnTo>
                      <a:lnTo>
                        <a:pt x="2571" y="590"/>
                      </a:lnTo>
                      <a:lnTo>
                        <a:pt x="2571" y="590"/>
                      </a:lnTo>
                      <a:lnTo>
                        <a:pt x="2559" y="590"/>
                      </a:lnTo>
                      <a:lnTo>
                        <a:pt x="2547" y="590"/>
                      </a:lnTo>
                      <a:lnTo>
                        <a:pt x="2559" y="586"/>
                      </a:lnTo>
                      <a:lnTo>
                        <a:pt x="2547" y="582"/>
                      </a:lnTo>
                      <a:lnTo>
                        <a:pt x="2531" y="582"/>
                      </a:lnTo>
                      <a:lnTo>
                        <a:pt x="2527" y="594"/>
                      </a:lnTo>
                      <a:lnTo>
                        <a:pt x="2514" y="606"/>
                      </a:lnTo>
                      <a:lnTo>
                        <a:pt x="2506" y="619"/>
                      </a:lnTo>
                      <a:lnTo>
                        <a:pt x="2502" y="631"/>
                      </a:lnTo>
                      <a:lnTo>
                        <a:pt x="2502" y="643"/>
                      </a:lnTo>
                      <a:lnTo>
                        <a:pt x="2498" y="655"/>
                      </a:lnTo>
                      <a:lnTo>
                        <a:pt x="2494" y="667"/>
                      </a:lnTo>
                      <a:lnTo>
                        <a:pt x="2490" y="680"/>
                      </a:lnTo>
                      <a:lnTo>
                        <a:pt x="2486" y="692"/>
                      </a:lnTo>
                      <a:lnTo>
                        <a:pt x="2482" y="704"/>
                      </a:lnTo>
                      <a:lnTo>
                        <a:pt x="2478" y="716"/>
                      </a:lnTo>
                      <a:lnTo>
                        <a:pt x="2470" y="724"/>
                      </a:lnTo>
                      <a:lnTo>
                        <a:pt x="2453" y="737"/>
                      </a:lnTo>
                      <a:lnTo>
                        <a:pt x="2441" y="745"/>
                      </a:lnTo>
                      <a:lnTo>
                        <a:pt x="2429" y="753"/>
                      </a:lnTo>
                      <a:lnTo>
                        <a:pt x="2409" y="765"/>
                      </a:lnTo>
                      <a:lnTo>
                        <a:pt x="2392" y="769"/>
                      </a:lnTo>
                      <a:lnTo>
                        <a:pt x="2380" y="777"/>
                      </a:lnTo>
                      <a:lnTo>
                        <a:pt x="2376" y="789"/>
                      </a:lnTo>
                      <a:lnTo>
                        <a:pt x="2368" y="802"/>
                      </a:lnTo>
                      <a:lnTo>
                        <a:pt x="2380" y="794"/>
                      </a:lnTo>
                      <a:lnTo>
                        <a:pt x="2380" y="806"/>
                      </a:lnTo>
                      <a:lnTo>
                        <a:pt x="2368" y="818"/>
                      </a:lnTo>
                      <a:lnTo>
                        <a:pt x="2372" y="830"/>
                      </a:lnTo>
                      <a:lnTo>
                        <a:pt x="2384" y="826"/>
                      </a:lnTo>
                      <a:lnTo>
                        <a:pt x="2396" y="822"/>
                      </a:lnTo>
                      <a:lnTo>
                        <a:pt x="2409" y="826"/>
                      </a:lnTo>
                      <a:lnTo>
                        <a:pt x="2409" y="838"/>
                      </a:lnTo>
                      <a:lnTo>
                        <a:pt x="2405" y="850"/>
                      </a:lnTo>
                      <a:lnTo>
                        <a:pt x="2405" y="863"/>
                      </a:lnTo>
                      <a:lnTo>
                        <a:pt x="2401" y="875"/>
                      </a:lnTo>
                      <a:lnTo>
                        <a:pt x="2396" y="887"/>
                      </a:lnTo>
                      <a:lnTo>
                        <a:pt x="2409" y="899"/>
                      </a:lnTo>
                      <a:lnTo>
                        <a:pt x="2405" y="911"/>
                      </a:lnTo>
                      <a:lnTo>
                        <a:pt x="2401" y="916"/>
                      </a:lnTo>
                      <a:lnTo>
                        <a:pt x="2388" y="911"/>
                      </a:lnTo>
                      <a:lnTo>
                        <a:pt x="2384" y="911"/>
                      </a:lnTo>
                      <a:lnTo>
                        <a:pt x="2380" y="916"/>
                      </a:lnTo>
                      <a:lnTo>
                        <a:pt x="2380" y="928"/>
                      </a:lnTo>
                      <a:lnTo>
                        <a:pt x="2376" y="940"/>
                      </a:lnTo>
                      <a:lnTo>
                        <a:pt x="2376" y="948"/>
                      </a:lnTo>
                      <a:lnTo>
                        <a:pt x="2388" y="964"/>
                      </a:lnTo>
                      <a:lnTo>
                        <a:pt x="2384" y="952"/>
                      </a:lnTo>
                      <a:lnTo>
                        <a:pt x="2392" y="944"/>
                      </a:lnTo>
                      <a:lnTo>
                        <a:pt x="2405" y="952"/>
                      </a:lnTo>
                      <a:lnTo>
                        <a:pt x="2421" y="952"/>
                      </a:lnTo>
                      <a:lnTo>
                        <a:pt x="2429" y="960"/>
                      </a:lnTo>
                      <a:lnTo>
                        <a:pt x="2445" y="964"/>
                      </a:lnTo>
                      <a:lnTo>
                        <a:pt x="2457" y="964"/>
                      </a:lnTo>
                      <a:lnTo>
                        <a:pt x="2457" y="977"/>
                      </a:lnTo>
                      <a:lnTo>
                        <a:pt x="2453" y="989"/>
                      </a:lnTo>
                      <a:lnTo>
                        <a:pt x="2462" y="1001"/>
                      </a:lnTo>
                      <a:lnTo>
                        <a:pt x="2474" y="1013"/>
                      </a:lnTo>
                      <a:lnTo>
                        <a:pt x="2482" y="1025"/>
                      </a:lnTo>
                      <a:lnTo>
                        <a:pt x="2494" y="1029"/>
                      </a:lnTo>
                      <a:lnTo>
                        <a:pt x="2506" y="1025"/>
                      </a:lnTo>
                      <a:lnTo>
                        <a:pt x="2523" y="1025"/>
                      </a:lnTo>
                      <a:lnTo>
                        <a:pt x="2506" y="1034"/>
                      </a:lnTo>
                      <a:lnTo>
                        <a:pt x="2510" y="1046"/>
                      </a:lnTo>
                      <a:lnTo>
                        <a:pt x="2506" y="1054"/>
                      </a:lnTo>
                      <a:lnTo>
                        <a:pt x="2498" y="1066"/>
                      </a:lnTo>
                      <a:lnTo>
                        <a:pt x="2490" y="1078"/>
                      </a:lnTo>
                      <a:lnTo>
                        <a:pt x="2490" y="1091"/>
                      </a:lnTo>
                      <a:lnTo>
                        <a:pt x="2486" y="1091"/>
                      </a:lnTo>
                      <a:lnTo>
                        <a:pt x="2474" y="1099"/>
                      </a:lnTo>
                      <a:lnTo>
                        <a:pt x="2462" y="1095"/>
                      </a:lnTo>
                      <a:lnTo>
                        <a:pt x="2462" y="1082"/>
                      </a:lnTo>
                      <a:lnTo>
                        <a:pt x="2449" y="1078"/>
                      </a:lnTo>
                      <a:lnTo>
                        <a:pt x="2437" y="1070"/>
                      </a:lnTo>
                      <a:lnTo>
                        <a:pt x="2413" y="1054"/>
                      </a:lnTo>
                      <a:lnTo>
                        <a:pt x="2401" y="1046"/>
                      </a:lnTo>
                      <a:lnTo>
                        <a:pt x="2392" y="1034"/>
                      </a:lnTo>
                      <a:lnTo>
                        <a:pt x="2380" y="1029"/>
                      </a:lnTo>
                      <a:lnTo>
                        <a:pt x="2368" y="1029"/>
                      </a:lnTo>
                      <a:lnTo>
                        <a:pt x="2356" y="1025"/>
                      </a:lnTo>
                      <a:lnTo>
                        <a:pt x="2344" y="1017"/>
                      </a:lnTo>
                      <a:lnTo>
                        <a:pt x="2331" y="1013"/>
                      </a:lnTo>
                      <a:lnTo>
                        <a:pt x="2319" y="1013"/>
                      </a:lnTo>
                      <a:lnTo>
                        <a:pt x="2307" y="1005"/>
                      </a:lnTo>
                      <a:lnTo>
                        <a:pt x="2319" y="1005"/>
                      </a:lnTo>
                      <a:lnTo>
                        <a:pt x="2307" y="1001"/>
                      </a:lnTo>
                      <a:lnTo>
                        <a:pt x="2295" y="1001"/>
                      </a:lnTo>
                      <a:lnTo>
                        <a:pt x="2283" y="997"/>
                      </a:lnTo>
                      <a:lnTo>
                        <a:pt x="2270" y="989"/>
                      </a:lnTo>
                      <a:lnTo>
                        <a:pt x="2266" y="1001"/>
                      </a:lnTo>
                      <a:lnTo>
                        <a:pt x="2258" y="1001"/>
                      </a:lnTo>
                      <a:lnTo>
                        <a:pt x="2258" y="993"/>
                      </a:lnTo>
                      <a:lnTo>
                        <a:pt x="2258" y="981"/>
                      </a:lnTo>
                      <a:lnTo>
                        <a:pt x="2246" y="977"/>
                      </a:lnTo>
                      <a:lnTo>
                        <a:pt x="2238" y="968"/>
                      </a:lnTo>
                      <a:lnTo>
                        <a:pt x="2226" y="964"/>
                      </a:lnTo>
                      <a:lnTo>
                        <a:pt x="2213" y="960"/>
                      </a:lnTo>
                      <a:lnTo>
                        <a:pt x="2197" y="956"/>
                      </a:lnTo>
                      <a:lnTo>
                        <a:pt x="2185" y="952"/>
                      </a:lnTo>
                      <a:lnTo>
                        <a:pt x="2173" y="948"/>
                      </a:lnTo>
                      <a:lnTo>
                        <a:pt x="2160" y="944"/>
                      </a:lnTo>
                      <a:lnTo>
                        <a:pt x="2148" y="944"/>
                      </a:lnTo>
                      <a:lnTo>
                        <a:pt x="2136" y="944"/>
                      </a:lnTo>
                      <a:lnTo>
                        <a:pt x="2136" y="940"/>
                      </a:lnTo>
                      <a:lnTo>
                        <a:pt x="2112" y="940"/>
                      </a:lnTo>
                      <a:lnTo>
                        <a:pt x="2087" y="940"/>
                      </a:lnTo>
                      <a:lnTo>
                        <a:pt x="2075" y="936"/>
                      </a:lnTo>
                      <a:lnTo>
                        <a:pt x="2063" y="936"/>
                      </a:lnTo>
                      <a:lnTo>
                        <a:pt x="2051" y="932"/>
                      </a:lnTo>
                      <a:lnTo>
                        <a:pt x="2038" y="932"/>
                      </a:lnTo>
                      <a:lnTo>
                        <a:pt x="2026" y="928"/>
                      </a:lnTo>
                      <a:lnTo>
                        <a:pt x="2014" y="932"/>
                      </a:lnTo>
                      <a:lnTo>
                        <a:pt x="2010" y="940"/>
                      </a:lnTo>
                      <a:lnTo>
                        <a:pt x="1998" y="948"/>
                      </a:lnTo>
                      <a:lnTo>
                        <a:pt x="1985" y="948"/>
                      </a:lnTo>
                      <a:lnTo>
                        <a:pt x="1981" y="960"/>
                      </a:lnTo>
                      <a:lnTo>
                        <a:pt x="1990" y="973"/>
                      </a:lnTo>
                      <a:lnTo>
                        <a:pt x="1998" y="985"/>
                      </a:lnTo>
                      <a:lnTo>
                        <a:pt x="2002" y="997"/>
                      </a:lnTo>
                      <a:lnTo>
                        <a:pt x="2010" y="1009"/>
                      </a:lnTo>
                      <a:lnTo>
                        <a:pt x="2022" y="1009"/>
                      </a:lnTo>
                      <a:lnTo>
                        <a:pt x="2022" y="1017"/>
                      </a:lnTo>
                      <a:lnTo>
                        <a:pt x="2014" y="1034"/>
                      </a:lnTo>
                      <a:lnTo>
                        <a:pt x="2006" y="1046"/>
                      </a:lnTo>
                      <a:lnTo>
                        <a:pt x="1994" y="1050"/>
                      </a:lnTo>
                      <a:lnTo>
                        <a:pt x="1981" y="1054"/>
                      </a:lnTo>
                      <a:lnTo>
                        <a:pt x="1969" y="1050"/>
                      </a:lnTo>
                      <a:lnTo>
                        <a:pt x="1965" y="1050"/>
                      </a:lnTo>
                      <a:lnTo>
                        <a:pt x="1953" y="1058"/>
                      </a:lnTo>
                      <a:lnTo>
                        <a:pt x="1965" y="1070"/>
                      </a:lnTo>
                      <a:lnTo>
                        <a:pt x="1961" y="1082"/>
                      </a:lnTo>
                      <a:lnTo>
                        <a:pt x="1949" y="1086"/>
                      </a:lnTo>
                      <a:lnTo>
                        <a:pt x="1937" y="1086"/>
                      </a:lnTo>
                      <a:lnTo>
                        <a:pt x="1924" y="1082"/>
                      </a:lnTo>
                      <a:lnTo>
                        <a:pt x="1912" y="1074"/>
                      </a:lnTo>
                      <a:lnTo>
                        <a:pt x="1912" y="1062"/>
                      </a:lnTo>
                      <a:lnTo>
                        <a:pt x="1920" y="1050"/>
                      </a:lnTo>
                      <a:lnTo>
                        <a:pt x="1933" y="1050"/>
                      </a:lnTo>
                      <a:lnTo>
                        <a:pt x="1924" y="1038"/>
                      </a:lnTo>
                      <a:lnTo>
                        <a:pt x="1912" y="1029"/>
                      </a:lnTo>
                      <a:lnTo>
                        <a:pt x="1900" y="1025"/>
                      </a:lnTo>
                      <a:lnTo>
                        <a:pt x="1912" y="1017"/>
                      </a:lnTo>
                      <a:lnTo>
                        <a:pt x="1900" y="1017"/>
                      </a:lnTo>
                      <a:lnTo>
                        <a:pt x="1888" y="1021"/>
                      </a:lnTo>
                      <a:lnTo>
                        <a:pt x="1876" y="1025"/>
                      </a:lnTo>
                      <a:lnTo>
                        <a:pt x="1863" y="1034"/>
                      </a:lnTo>
                      <a:lnTo>
                        <a:pt x="1867" y="1046"/>
                      </a:lnTo>
                      <a:lnTo>
                        <a:pt x="1855" y="1034"/>
                      </a:lnTo>
                      <a:lnTo>
                        <a:pt x="1843" y="1046"/>
                      </a:lnTo>
                      <a:lnTo>
                        <a:pt x="1835" y="1046"/>
                      </a:lnTo>
                      <a:lnTo>
                        <a:pt x="1819" y="1050"/>
                      </a:lnTo>
                      <a:lnTo>
                        <a:pt x="1810" y="1062"/>
                      </a:lnTo>
                      <a:lnTo>
                        <a:pt x="1798" y="1066"/>
                      </a:lnTo>
                      <a:lnTo>
                        <a:pt x="1786" y="1066"/>
                      </a:lnTo>
                      <a:lnTo>
                        <a:pt x="1762" y="1058"/>
                      </a:lnTo>
                      <a:lnTo>
                        <a:pt x="1749" y="1062"/>
                      </a:lnTo>
                      <a:lnTo>
                        <a:pt x="1741" y="1062"/>
                      </a:lnTo>
                      <a:lnTo>
                        <a:pt x="1725" y="1054"/>
                      </a:lnTo>
                      <a:lnTo>
                        <a:pt x="1713" y="1062"/>
                      </a:lnTo>
                      <a:lnTo>
                        <a:pt x="1701" y="1066"/>
                      </a:lnTo>
                      <a:lnTo>
                        <a:pt x="1688" y="1066"/>
                      </a:lnTo>
                      <a:lnTo>
                        <a:pt x="1680" y="1070"/>
                      </a:lnTo>
                      <a:lnTo>
                        <a:pt x="1664" y="1078"/>
                      </a:lnTo>
                      <a:lnTo>
                        <a:pt x="1664" y="1082"/>
                      </a:lnTo>
                      <a:lnTo>
                        <a:pt x="1660" y="1095"/>
                      </a:lnTo>
                      <a:lnTo>
                        <a:pt x="1656" y="1107"/>
                      </a:lnTo>
                      <a:lnTo>
                        <a:pt x="1644" y="1099"/>
                      </a:lnTo>
                      <a:lnTo>
                        <a:pt x="1631" y="1095"/>
                      </a:lnTo>
                      <a:lnTo>
                        <a:pt x="1619" y="1103"/>
                      </a:lnTo>
                      <a:lnTo>
                        <a:pt x="1619" y="1103"/>
                      </a:lnTo>
                      <a:lnTo>
                        <a:pt x="1615" y="1103"/>
                      </a:lnTo>
                      <a:lnTo>
                        <a:pt x="1611" y="1099"/>
                      </a:lnTo>
                      <a:lnTo>
                        <a:pt x="1599" y="1103"/>
                      </a:lnTo>
                      <a:lnTo>
                        <a:pt x="1595" y="1099"/>
                      </a:lnTo>
                      <a:lnTo>
                        <a:pt x="1583" y="1099"/>
                      </a:lnTo>
                      <a:lnTo>
                        <a:pt x="1558" y="1099"/>
                      </a:lnTo>
                      <a:lnTo>
                        <a:pt x="1566" y="1086"/>
                      </a:lnTo>
                      <a:lnTo>
                        <a:pt x="1579" y="1086"/>
                      </a:lnTo>
                      <a:lnTo>
                        <a:pt x="1591" y="1086"/>
                      </a:lnTo>
                      <a:lnTo>
                        <a:pt x="1603" y="1078"/>
                      </a:lnTo>
                      <a:lnTo>
                        <a:pt x="1599" y="1070"/>
                      </a:lnTo>
                      <a:lnTo>
                        <a:pt x="1587" y="1058"/>
                      </a:lnTo>
                      <a:lnTo>
                        <a:pt x="1595" y="1046"/>
                      </a:lnTo>
                      <a:lnTo>
                        <a:pt x="1603" y="1034"/>
                      </a:lnTo>
                      <a:lnTo>
                        <a:pt x="1591" y="1025"/>
                      </a:lnTo>
                      <a:lnTo>
                        <a:pt x="1603" y="1025"/>
                      </a:lnTo>
                      <a:lnTo>
                        <a:pt x="1615" y="1025"/>
                      </a:lnTo>
                      <a:lnTo>
                        <a:pt x="1627" y="1017"/>
                      </a:lnTo>
                      <a:lnTo>
                        <a:pt x="1615" y="1017"/>
                      </a:lnTo>
                      <a:lnTo>
                        <a:pt x="1603" y="1021"/>
                      </a:lnTo>
                      <a:lnTo>
                        <a:pt x="1591" y="1021"/>
                      </a:lnTo>
                      <a:lnTo>
                        <a:pt x="1579" y="1025"/>
                      </a:lnTo>
                      <a:lnTo>
                        <a:pt x="1566" y="1029"/>
                      </a:lnTo>
                      <a:lnTo>
                        <a:pt x="1558" y="1034"/>
                      </a:lnTo>
                      <a:lnTo>
                        <a:pt x="1546" y="1038"/>
                      </a:lnTo>
                      <a:lnTo>
                        <a:pt x="1534" y="1046"/>
                      </a:lnTo>
                      <a:lnTo>
                        <a:pt x="1522" y="1050"/>
                      </a:lnTo>
                      <a:lnTo>
                        <a:pt x="1513" y="1062"/>
                      </a:lnTo>
                      <a:lnTo>
                        <a:pt x="1526" y="1058"/>
                      </a:lnTo>
                      <a:lnTo>
                        <a:pt x="1522" y="1070"/>
                      </a:lnTo>
                      <a:lnTo>
                        <a:pt x="1522" y="1082"/>
                      </a:lnTo>
                      <a:lnTo>
                        <a:pt x="1509" y="1086"/>
                      </a:lnTo>
                      <a:lnTo>
                        <a:pt x="1497" y="1086"/>
                      </a:lnTo>
                      <a:lnTo>
                        <a:pt x="1501" y="1074"/>
                      </a:lnTo>
                      <a:lnTo>
                        <a:pt x="1497" y="1062"/>
                      </a:lnTo>
                      <a:lnTo>
                        <a:pt x="1485" y="1070"/>
                      </a:lnTo>
                      <a:lnTo>
                        <a:pt x="1473" y="1070"/>
                      </a:lnTo>
                      <a:lnTo>
                        <a:pt x="1461" y="1074"/>
                      </a:lnTo>
                      <a:lnTo>
                        <a:pt x="1448" y="1078"/>
                      </a:lnTo>
                      <a:lnTo>
                        <a:pt x="1436" y="1086"/>
                      </a:lnTo>
                      <a:lnTo>
                        <a:pt x="1424" y="1086"/>
                      </a:lnTo>
                      <a:lnTo>
                        <a:pt x="1412" y="1086"/>
                      </a:lnTo>
                      <a:lnTo>
                        <a:pt x="1399" y="1095"/>
                      </a:lnTo>
                      <a:lnTo>
                        <a:pt x="1387" y="1103"/>
                      </a:lnTo>
                      <a:lnTo>
                        <a:pt x="1375" y="1107"/>
                      </a:lnTo>
                      <a:lnTo>
                        <a:pt x="1363" y="1119"/>
                      </a:lnTo>
                      <a:lnTo>
                        <a:pt x="1363" y="1115"/>
                      </a:lnTo>
                      <a:lnTo>
                        <a:pt x="1363" y="1115"/>
                      </a:lnTo>
                      <a:lnTo>
                        <a:pt x="1351" y="1123"/>
                      </a:lnTo>
                      <a:lnTo>
                        <a:pt x="1338" y="1127"/>
                      </a:lnTo>
                      <a:lnTo>
                        <a:pt x="1326" y="1131"/>
                      </a:lnTo>
                      <a:lnTo>
                        <a:pt x="1314" y="1139"/>
                      </a:lnTo>
                      <a:lnTo>
                        <a:pt x="1302" y="1139"/>
                      </a:lnTo>
                      <a:lnTo>
                        <a:pt x="1290" y="1139"/>
                      </a:lnTo>
                      <a:lnTo>
                        <a:pt x="1294" y="1152"/>
                      </a:lnTo>
                      <a:lnTo>
                        <a:pt x="1306" y="1164"/>
                      </a:lnTo>
                      <a:lnTo>
                        <a:pt x="1294" y="1156"/>
                      </a:lnTo>
                      <a:lnTo>
                        <a:pt x="1286" y="1156"/>
                      </a:lnTo>
                      <a:lnTo>
                        <a:pt x="1269" y="1160"/>
                      </a:lnTo>
                      <a:lnTo>
                        <a:pt x="1257" y="1156"/>
                      </a:lnTo>
                      <a:lnTo>
                        <a:pt x="1245" y="1160"/>
                      </a:lnTo>
                      <a:lnTo>
                        <a:pt x="1233" y="1164"/>
                      </a:lnTo>
                      <a:lnTo>
                        <a:pt x="1241" y="1176"/>
                      </a:lnTo>
                      <a:lnTo>
                        <a:pt x="1233" y="1188"/>
                      </a:lnTo>
                      <a:lnTo>
                        <a:pt x="1233" y="1200"/>
                      </a:lnTo>
                      <a:lnTo>
                        <a:pt x="1229" y="1213"/>
                      </a:lnTo>
                      <a:lnTo>
                        <a:pt x="1229" y="1225"/>
                      </a:lnTo>
                      <a:lnTo>
                        <a:pt x="1216" y="1237"/>
                      </a:lnTo>
                      <a:lnTo>
                        <a:pt x="1204" y="1233"/>
                      </a:lnTo>
                      <a:lnTo>
                        <a:pt x="1192" y="1237"/>
                      </a:lnTo>
                      <a:lnTo>
                        <a:pt x="1180" y="1241"/>
                      </a:lnTo>
                      <a:lnTo>
                        <a:pt x="1168" y="1241"/>
                      </a:lnTo>
                      <a:lnTo>
                        <a:pt x="1155" y="1245"/>
                      </a:lnTo>
                      <a:lnTo>
                        <a:pt x="1147" y="1253"/>
                      </a:lnTo>
                      <a:lnTo>
                        <a:pt x="1151" y="1241"/>
                      </a:lnTo>
                      <a:lnTo>
                        <a:pt x="1139" y="1241"/>
                      </a:lnTo>
                      <a:lnTo>
                        <a:pt x="1127" y="1245"/>
                      </a:lnTo>
                      <a:lnTo>
                        <a:pt x="1123" y="1241"/>
                      </a:lnTo>
                      <a:lnTo>
                        <a:pt x="1111" y="1233"/>
                      </a:lnTo>
                      <a:lnTo>
                        <a:pt x="1102" y="1221"/>
                      </a:lnTo>
                      <a:lnTo>
                        <a:pt x="1098" y="1209"/>
                      </a:lnTo>
                      <a:lnTo>
                        <a:pt x="1086" y="1204"/>
                      </a:lnTo>
                      <a:lnTo>
                        <a:pt x="1074" y="1200"/>
                      </a:lnTo>
                      <a:lnTo>
                        <a:pt x="1062" y="1192"/>
                      </a:lnTo>
                      <a:lnTo>
                        <a:pt x="1058" y="1188"/>
                      </a:lnTo>
                      <a:lnTo>
                        <a:pt x="1062" y="1172"/>
                      </a:lnTo>
                      <a:lnTo>
                        <a:pt x="1070" y="1168"/>
                      </a:lnTo>
                      <a:lnTo>
                        <a:pt x="1082" y="1164"/>
                      </a:lnTo>
                      <a:lnTo>
                        <a:pt x="1082" y="1156"/>
                      </a:lnTo>
                      <a:lnTo>
                        <a:pt x="1094" y="1147"/>
                      </a:lnTo>
                      <a:lnTo>
                        <a:pt x="1102" y="1147"/>
                      </a:lnTo>
                      <a:lnTo>
                        <a:pt x="1119" y="1147"/>
                      </a:lnTo>
                      <a:lnTo>
                        <a:pt x="1127" y="1143"/>
                      </a:lnTo>
                      <a:lnTo>
                        <a:pt x="1143" y="1143"/>
                      </a:lnTo>
                      <a:lnTo>
                        <a:pt x="1155" y="1143"/>
                      </a:lnTo>
                      <a:lnTo>
                        <a:pt x="1168" y="1139"/>
                      </a:lnTo>
                      <a:lnTo>
                        <a:pt x="1163" y="1127"/>
                      </a:lnTo>
                      <a:lnTo>
                        <a:pt x="1155" y="1115"/>
                      </a:lnTo>
                      <a:lnTo>
                        <a:pt x="1147" y="1103"/>
                      </a:lnTo>
                      <a:lnTo>
                        <a:pt x="1135" y="1099"/>
                      </a:lnTo>
                      <a:lnTo>
                        <a:pt x="1123" y="1086"/>
                      </a:lnTo>
                      <a:lnTo>
                        <a:pt x="1123" y="1074"/>
                      </a:lnTo>
                      <a:lnTo>
                        <a:pt x="1111" y="1070"/>
                      </a:lnTo>
                      <a:lnTo>
                        <a:pt x="1098" y="1070"/>
                      </a:lnTo>
                      <a:lnTo>
                        <a:pt x="1086" y="1066"/>
                      </a:lnTo>
                      <a:lnTo>
                        <a:pt x="1074" y="1062"/>
                      </a:lnTo>
                      <a:lnTo>
                        <a:pt x="1062" y="1062"/>
                      </a:lnTo>
                      <a:lnTo>
                        <a:pt x="1050" y="1066"/>
                      </a:lnTo>
                      <a:lnTo>
                        <a:pt x="1037" y="1066"/>
                      </a:lnTo>
                      <a:lnTo>
                        <a:pt x="1025" y="1066"/>
                      </a:lnTo>
                      <a:lnTo>
                        <a:pt x="1013" y="1070"/>
                      </a:lnTo>
                      <a:lnTo>
                        <a:pt x="1001" y="1066"/>
                      </a:lnTo>
                      <a:lnTo>
                        <a:pt x="988" y="1058"/>
                      </a:lnTo>
                      <a:lnTo>
                        <a:pt x="976" y="1054"/>
                      </a:lnTo>
                      <a:lnTo>
                        <a:pt x="964" y="1062"/>
                      </a:lnTo>
                      <a:lnTo>
                        <a:pt x="976" y="1070"/>
                      </a:lnTo>
                      <a:lnTo>
                        <a:pt x="988" y="1078"/>
                      </a:lnTo>
                      <a:lnTo>
                        <a:pt x="1001" y="1082"/>
                      </a:lnTo>
                      <a:lnTo>
                        <a:pt x="1013" y="1091"/>
                      </a:lnTo>
                      <a:lnTo>
                        <a:pt x="1017" y="1095"/>
                      </a:lnTo>
                      <a:lnTo>
                        <a:pt x="1013" y="1107"/>
                      </a:lnTo>
                      <a:lnTo>
                        <a:pt x="1017" y="1119"/>
                      </a:lnTo>
                      <a:lnTo>
                        <a:pt x="1017" y="1131"/>
                      </a:lnTo>
                      <a:lnTo>
                        <a:pt x="1009" y="1143"/>
                      </a:lnTo>
                      <a:lnTo>
                        <a:pt x="1005" y="1156"/>
                      </a:lnTo>
                      <a:lnTo>
                        <a:pt x="1001" y="1168"/>
                      </a:lnTo>
                      <a:lnTo>
                        <a:pt x="993" y="1180"/>
                      </a:lnTo>
                      <a:lnTo>
                        <a:pt x="988" y="1192"/>
                      </a:lnTo>
                      <a:lnTo>
                        <a:pt x="988" y="1204"/>
                      </a:lnTo>
                      <a:lnTo>
                        <a:pt x="1001" y="1209"/>
                      </a:lnTo>
                      <a:lnTo>
                        <a:pt x="1013" y="1209"/>
                      </a:lnTo>
                      <a:lnTo>
                        <a:pt x="1025" y="1217"/>
                      </a:lnTo>
                      <a:lnTo>
                        <a:pt x="1029" y="1229"/>
                      </a:lnTo>
                      <a:lnTo>
                        <a:pt x="1033" y="1241"/>
                      </a:lnTo>
                      <a:lnTo>
                        <a:pt x="1025" y="1253"/>
                      </a:lnTo>
                      <a:lnTo>
                        <a:pt x="1025" y="1265"/>
                      </a:lnTo>
                      <a:lnTo>
                        <a:pt x="1021" y="1278"/>
                      </a:lnTo>
                      <a:lnTo>
                        <a:pt x="1017" y="1286"/>
                      </a:lnTo>
                      <a:lnTo>
                        <a:pt x="1009" y="1294"/>
                      </a:lnTo>
                      <a:lnTo>
                        <a:pt x="1009" y="1306"/>
                      </a:lnTo>
                      <a:lnTo>
                        <a:pt x="1009" y="1318"/>
                      </a:lnTo>
                      <a:lnTo>
                        <a:pt x="1009" y="1331"/>
                      </a:lnTo>
                      <a:lnTo>
                        <a:pt x="1013" y="1339"/>
                      </a:lnTo>
                      <a:lnTo>
                        <a:pt x="1013" y="1339"/>
                      </a:lnTo>
                      <a:lnTo>
                        <a:pt x="1013" y="1343"/>
                      </a:lnTo>
                      <a:lnTo>
                        <a:pt x="1013" y="1339"/>
                      </a:lnTo>
                      <a:lnTo>
                        <a:pt x="1005" y="1327"/>
                      </a:lnTo>
                      <a:lnTo>
                        <a:pt x="1001" y="1314"/>
                      </a:lnTo>
                      <a:lnTo>
                        <a:pt x="988" y="1310"/>
                      </a:lnTo>
                      <a:lnTo>
                        <a:pt x="976" y="1310"/>
                      </a:lnTo>
                      <a:lnTo>
                        <a:pt x="964" y="1322"/>
                      </a:lnTo>
                      <a:lnTo>
                        <a:pt x="968" y="1310"/>
                      </a:lnTo>
                      <a:lnTo>
                        <a:pt x="980" y="1306"/>
                      </a:lnTo>
                      <a:lnTo>
                        <a:pt x="972" y="1294"/>
                      </a:lnTo>
                      <a:lnTo>
                        <a:pt x="964" y="1290"/>
                      </a:lnTo>
                      <a:lnTo>
                        <a:pt x="952" y="1286"/>
                      </a:lnTo>
                      <a:lnTo>
                        <a:pt x="940" y="1286"/>
                      </a:lnTo>
                      <a:lnTo>
                        <a:pt x="927" y="1286"/>
                      </a:lnTo>
                      <a:lnTo>
                        <a:pt x="915" y="1278"/>
                      </a:lnTo>
                      <a:lnTo>
                        <a:pt x="903" y="1278"/>
                      </a:lnTo>
                      <a:lnTo>
                        <a:pt x="887" y="1278"/>
                      </a:lnTo>
                      <a:lnTo>
                        <a:pt x="879" y="1290"/>
                      </a:lnTo>
                      <a:lnTo>
                        <a:pt x="870" y="1302"/>
                      </a:lnTo>
                      <a:lnTo>
                        <a:pt x="858" y="1310"/>
                      </a:lnTo>
                      <a:lnTo>
                        <a:pt x="846" y="1318"/>
                      </a:lnTo>
                      <a:lnTo>
                        <a:pt x="834" y="1322"/>
                      </a:lnTo>
                      <a:lnTo>
                        <a:pt x="822" y="1327"/>
                      </a:lnTo>
                      <a:lnTo>
                        <a:pt x="809" y="1327"/>
                      </a:lnTo>
                      <a:lnTo>
                        <a:pt x="797" y="1339"/>
                      </a:lnTo>
                      <a:lnTo>
                        <a:pt x="785" y="1351"/>
                      </a:lnTo>
                      <a:lnTo>
                        <a:pt x="761" y="1363"/>
                      </a:lnTo>
                      <a:lnTo>
                        <a:pt x="757" y="1363"/>
                      </a:lnTo>
                      <a:lnTo>
                        <a:pt x="744" y="1371"/>
                      </a:lnTo>
                      <a:lnTo>
                        <a:pt x="740" y="1383"/>
                      </a:lnTo>
                      <a:lnTo>
                        <a:pt x="748" y="1396"/>
                      </a:lnTo>
                      <a:lnTo>
                        <a:pt x="761" y="1408"/>
                      </a:lnTo>
                      <a:lnTo>
                        <a:pt x="765" y="1416"/>
                      </a:lnTo>
                      <a:lnTo>
                        <a:pt x="777" y="1424"/>
                      </a:lnTo>
                      <a:lnTo>
                        <a:pt x="785" y="1432"/>
                      </a:lnTo>
                      <a:lnTo>
                        <a:pt x="785" y="1445"/>
                      </a:lnTo>
                      <a:lnTo>
                        <a:pt x="785" y="1457"/>
                      </a:lnTo>
                      <a:lnTo>
                        <a:pt x="793" y="1469"/>
                      </a:lnTo>
                      <a:lnTo>
                        <a:pt x="793" y="1473"/>
                      </a:lnTo>
                      <a:lnTo>
                        <a:pt x="785" y="1469"/>
                      </a:lnTo>
                      <a:lnTo>
                        <a:pt x="773" y="1469"/>
                      </a:lnTo>
                      <a:lnTo>
                        <a:pt x="761" y="1461"/>
                      </a:lnTo>
                      <a:lnTo>
                        <a:pt x="752" y="1465"/>
                      </a:lnTo>
                      <a:lnTo>
                        <a:pt x="740" y="1469"/>
                      </a:lnTo>
                      <a:lnTo>
                        <a:pt x="728" y="1465"/>
                      </a:lnTo>
                      <a:lnTo>
                        <a:pt x="716" y="1461"/>
                      </a:lnTo>
                      <a:lnTo>
                        <a:pt x="704" y="1457"/>
                      </a:lnTo>
                      <a:lnTo>
                        <a:pt x="691" y="1449"/>
                      </a:lnTo>
                      <a:lnTo>
                        <a:pt x="679" y="1449"/>
                      </a:lnTo>
                      <a:lnTo>
                        <a:pt x="667" y="1453"/>
                      </a:lnTo>
                      <a:lnTo>
                        <a:pt x="655" y="1453"/>
                      </a:lnTo>
                      <a:lnTo>
                        <a:pt x="643" y="1461"/>
                      </a:lnTo>
                      <a:lnTo>
                        <a:pt x="647" y="1449"/>
                      </a:lnTo>
                      <a:lnTo>
                        <a:pt x="663" y="1440"/>
                      </a:lnTo>
                      <a:lnTo>
                        <a:pt x="651" y="1440"/>
                      </a:lnTo>
                      <a:lnTo>
                        <a:pt x="639" y="1436"/>
                      </a:lnTo>
                      <a:lnTo>
                        <a:pt x="626" y="1424"/>
                      </a:lnTo>
                      <a:lnTo>
                        <a:pt x="618" y="1420"/>
                      </a:lnTo>
                      <a:lnTo>
                        <a:pt x="606" y="1416"/>
                      </a:lnTo>
                      <a:lnTo>
                        <a:pt x="594" y="1412"/>
                      </a:lnTo>
                      <a:lnTo>
                        <a:pt x="586" y="1404"/>
                      </a:lnTo>
                      <a:lnTo>
                        <a:pt x="569" y="1416"/>
                      </a:lnTo>
                      <a:lnTo>
                        <a:pt x="569" y="1424"/>
                      </a:lnTo>
                      <a:lnTo>
                        <a:pt x="561" y="1432"/>
                      </a:lnTo>
                      <a:lnTo>
                        <a:pt x="549" y="1440"/>
                      </a:lnTo>
                      <a:lnTo>
                        <a:pt x="557" y="1453"/>
                      </a:lnTo>
                      <a:lnTo>
                        <a:pt x="569" y="1465"/>
                      </a:lnTo>
                      <a:lnTo>
                        <a:pt x="582" y="1473"/>
                      </a:lnTo>
                      <a:lnTo>
                        <a:pt x="594" y="1485"/>
                      </a:lnTo>
                      <a:lnTo>
                        <a:pt x="602" y="1489"/>
                      </a:lnTo>
                      <a:lnTo>
                        <a:pt x="618" y="1489"/>
                      </a:lnTo>
                      <a:lnTo>
                        <a:pt x="630" y="1485"/>
                      </a:lnTo>
                      <a:lnTo>
                        <a:pt x="639" y="1493"/>
                      </a:lnTo>
                      <a:lnTo>
                        <a:pt x="639" y="1506"/>
                      </a:lnTo>
                      <a:lnTo>
                        <a:pt x="647" y="1518"/>
                      </a:lnTo>
                      <a:lnTo>
                        <a:pt x="639" y="1530"/>
                      </a:lnTo>
                      <a:lnTo>
                        <a:pt x="639" y="1530"/>
                      </a:lnTo>
                      <a:lnTo>
                        <a:pt x="626" y="1530"/>
                      </a:lnTo>
                      <a:lnTo>
                        <a:pt x="614" y="1542"/>
                      </a:lnTo>
                      <a:lnTo>
                        <a:pt x="602" y="1542"/>
                      </a:lnTo>
                      <a:lnTo>
                        <a:pt x="586" y="1534"/>
                      </a:lnTo>
                      <a:lnTo>
                        <a:pt x="573" y="1530"/>
                      </a:lnTo>
                      <a:lnTo>
                        <a:pt x="561" y="1530"/>
                      </a:lnTo>
                      <a:lnTo>
                        <a:pt x="553" y="1526"/>
                      </a:lnTo>
                      <a:lnTo>
                        <a:pt x="545" y="1526"/>
                      </a:lnTo>
                      <a:lnTo>
                        <a:pt x="533" y="1518"/>
                      </a:lnTo>
                      <a:lnTo>
                        <a:pt x="529" y="1506"/>
                      </a:lnTo>
                      <a:lnTo>
                        <a:pt x="516" y="1501"/>
                      </a:lnTo>
                      <a:lnTo>
                        <a:pt x="508" y="1489"/>
                      </a:lnTo>
                      <a:lnTo>
                        <a:pt x="496" y="1489"/>
                      </a:lnTo>
                      <a:lnTo>
                        <a:pt x="484" y="1493"/>
                      </a:lnTo>
                      <a:lnTo>
                        <a:pt x="472" y="1485"/>
                      </a:lnTo>
                      <a:lnTo>
                        <a:pt x="459" y="1481"/>
                      </a:lnTo>
                      <a:lnTo>
                        <a:pt x="447" y="1473"/>
                      </a:lnTo>
                      <a:lnTo>
                        <a:pt x="447" y="1473"/>
                      </a:lnTo>
                      <a:lnTo>
                        <a:pt x="455" y="1461"/>
                      </a:lnTo>
                      <a:lnTo>
                        <a:pt x="459" y="1449"/>
                      </a:lnTo>
                      <a:lnTo>
                        <a:pt x="459" y="1449"/>
                      </a:lnTo>
                      <a:lnTo>
                        <a:pt x="447" y="1449"/>
                      </a:lnTo>
                      <a:lnTo>
                        <a:pt x="451" y="1440"/>
                      </a:lnTo>
                      <a:lnTo>
                        <a:pt x="439" y="1428"/>
                      </a:lnTo>
                      <a:lnTo>
                        <a:pt x="443" y="1424"/>
                      </a:lnTo>
                      <a:lnTo>
                        <a:pt x="439" y="1416"/>
                      </a:lnTo>
                      <a:lnTo>
                        <a:pt x="435" y="1400"/>
                      </a:lnTo>
                      <a:lnTo>
                        <a:pt x="423" y="1392"/>
                      </a:lnTo>
                      <a:lnTo>
                        <a:pt x="435" y="1383"/>
                      </a:lnTo>
                      <a:lnTo>
                        <a:pt x="443" y="1371"/>
                      </a:lnTo>
                      <a:lnTo>
                        <a:pt x="439" y="1359"/>
                      </a:lnTo>
                      <a:lnTo>
                        <a:pt x="439" y="1347"/>
                      </a:lnTo>
                      <a:lnTo>
                        <a:pt x="451" y="1355"/>
                      </a:lnTo>
                      <a:lnTo>
                        <a:pt x="451" y="1347"/>
                      </a:lnTo>
                      <a:lnTo>
                        <a:pt x="439" y="1335"/>
                      </a:lnTo>
                      <a:lnTo>
                        <a:pt x="439" y="1327"/>
                      </a:lnTo>
                      <a:lnTo>
                        <a:pt x="427" y="1314"/>
                      </a:lnTo>
                      <a:lnTo>
                        <a:pt x="415" y="1310"/>
                      </a:lnTo>
                      <a:lnTo>
                        <a:pt x="403" y="1302"/>
                      </a:lnTo>
                      <a:lnTo>
                        <a:pt x="390" y="1302"/>
                      </a:lnTo>
                      <a:lnTo>
                        <a:pt x="378" y="1298"/>
                      </a:lnTo>
                      <a:lnTo>
                        <a:pt x="366" y="1294"/>
                      </a:lnTo>
                      <a:lnTo>
                        <a:pt x="358" y="1294"/>
                      </a:lnTo>
                      <a:lnTo>
                        <a:pt x="370" y="1294"/>
                      </a:lnTo>
                      <a:lnTo>
                        <a:pt x="374" y="1290"/>
                      </a:lnTo>
                      <a:lnTo>
                        <a:pt x="362" y="1282"/>
                      </a:lnTo>
                      <a:lnTo>
                        <a:pt x="350" y="1274"/>
                      </a:lnTo>
                      <a:lnTo>
                        <a:pt x="337" y="1278"/>
                      </a:lnTo>
                      <a:lnTo>
                        <a:pt x="350" y="1270"/>
                      </a:lnTo>
                      <a:lnTo>
                        <a:pt x="362" y="1274"/>
                      </a:lnTo>
                      <a:lnTo>
                        <a:pt x="350" y="1270"/>
                      </a:lnTo>
                      <a:lnTo>
                        <a:pt x="341" y="1270"/>
                      </a:lnTo>
                      <a:lnTo>
                        <a:pt x="329" y="1270"/>
                      </a:lnTo>
                      <a:lnTo>
                        <a:pt x="329" y="1270"/>
                      </a:lnTo>
                      <a:lnTo>
                        <a:pt x="341" y="1270"/>
                      </a:lnTo>
                      <a:lnTo>
                        <a:pt x="354" y="1265"/>
                      </a:lnTo>
                      <a:lnTo>
                        <a:pt x="341" y="1257"/>
                      </a:lnTo>
                      <a:lnTo>
                        <a:pt x="329" y="1257"/>
                      </a:lnTo>
                      <a:lnTo>
                        <a:pt x="321" y="1245"/>
                      </a:lnTo>
                      <a:lnTo>
                        <a:pt x="305" y="1237"/>
                      </a:lnTo>
                      <a:lnTo>
                        <a:pt x="309" y="1225"/>
                      </a:lnTo>
                      <a:lnTo>
                        <a:pt x="297" y="1221"/>
                      </a:lnTo>
                      <a:lnTo>
                        <a:pt x="289" y="1213"/>
                      </a:lnTo>
                      <a:lnTo>
                        <a:pt x="272" y="1213"/>
                      </a:lnTo>
                      <a:lnTo>
                        <a:pt x="284" y="1213"/>
                      </a:lnTo>
                      <a:lnTo>
                        <a:pt x="293" y="1213"/>
                      </a:lnTo>
                      <a:lnTo>
                        <a:pt x="301" y="1213"/>
                      </a:lnTo>
                      <a:lnTo>
                        <a:pt x="317" y="1213"/>
                      </a:lnTo>
                      <a:lnTo>
                        <a:pt x="329" y="1217"/>
                      </a:lnTo>
                      <a:lnTo>
                        <a:pt x="329" y="1229"/>
                      </a:lnTo>
                      <a:lnTo>
                        <a:pt x="341" y="1241"/>
                      </a:lnTo>
                      <a:lnTo>
                        <a:pt x="354" y="1249"/>
                      </a:lnTo>
                      <a:lnTo>
                        <a:pt x="366" y="1253"/>
                      </a:lnTo>
                      <a:lnTo>
                        <a:pt x="378" y="1245"/>
                      </a:lnTo>
                      <a:lnTo>
                        <a:pt x="390" y="1257"/>
                      </a:lnTo>
                      <a:lnTo>
                        <a:pt x="403" y="1257"/>
                      </a:lnTo>
                      <a:lnTo>
                        <a:pt x="415" y="1257"/>
                      </a:lnTo>
                      <a:lnTo>
                        <a:pt x="427" y="1261"/>
                      </a:lnTo>
                      <a:lnTo>
                        <a:pt x="439" y="1270"/>
                      </a:lnTo>
                      <a:lnTo>
                        <a:pt x="451" y="1265"/>
                      </a:lnTo>
                      <a:lnTo>
                        <a:pt x="459" y="1274"/>
                      </a:lnTo>
                      <a:lnTo>
                        <a:pt x="472" y="1282"/>
                      </a:lnTo>
                      <a:lnTo>
                        <a:pt x="484" y="1286"/>
                      </a:lnTo>
                      <a:lnTo>
                        <a:pt x="508" y="1290"/>
                      </a:lnTo>
                      <a:lnTo>
                        <a:pt x="521" y="1294"/>
                      </a:lnTo>
                      <a:lnTo>
                        <a:pt x="533" y="1294"/>
                      </a:lnTo>
                      <a:lnTo>
                        <a:pt x="545" y="1298"/>
                      </a:lnTo>
                      <a:lnTo>
                        <a:pt x="557" y="1298"/>
                      </a:lnTo>
                      <a:lnTo>
                        <a:pt x="569" y="1298"/>
                      </a:lnTo>
                      <a:lnTo>
                        <a:pt x="573" y="1298"/>
                      </a:lnTo>
                      <a:lnTo>
                        <a:pt x="586" y="1302"/>
                      </a:lnTo>
                      <a:lnTo>
                        <a:pt x="598" y="1306"/>
                      </a:lnTo>
                      <a:lnTo>
                        <a:pt x="610" y="1310"/>
                      </a:lnTo>
                      <a:lnTo>
                        <a:pt x="634" y="1318"/>
                      </a:lnTo>
                      <a:lnTo>
                        <a:pt x="647" y="1318"/>
                      </a:lnTo>
                      <a:lnTo>
                        <a:pt x="659" y="1322"/>
                      </a:lnTo>
                      <a:lnTo>
                        <a:pt x="671" y="1322"/>
                      </a:lnTo>
                      <a:lnTo>
                        <a:pt x="683" y="1318"/>
                      </a:lnTo>
                      <a:lnTo>
                        <a:pt x="700" y="1318"/>
                      </a:lnTo>
                      <a:lnTo>
                        <a:pt x="708" y="1318"/>
                      </a:lnTo>
                      <a:lnTo>
                        <a:pt x="724" y="1314"/>
                      </a:lnTo>
                      <a:lnTo>
                        <a:pt x="732" y="1306"/>
                      </a:lnTo>
                      <a:lnTo>
                        <a:pt x="748" y="1306"/>
                      </a:lnTo>
                      <a:lnTo>
                        <a:pt x="761" y="1302"/>
                      </a:lnTo>
                      <a:lnTo>
                        <a:pt x="761" y="1302"/>
                      </a:lnTo>
                      <a:lnTo>
                        <a:pt x="773" y="1294"/>
                      </a:lnTo>
                      <a:lnTo>
                        <a:pt x="785" y="1286"/>
                      </a:lnTo>
                      <a:lnTo>
                        <a:pt x="797" y="1278"/>
                      </a:lnTo>
                      <a:lnTo>
                        <a:pt x="809" y="1265"/>
                      </a:lnTo>
                      <a:lnTo>
                        <a:pt x="834" y="1245"/>
                      </a:lnTo>
                      <a:lnTo>
                        <a:pt x="838" y="1233"/>
                      </a:lnTo>
                      <a:lnTo>
                        <a:pt x="838" y="1225"/>
                      </a:lnTo>
                      <a:lnTo>
                        <a:pt x="838" y="1225"/>
                      </a:lnTo>
                      <a:lnTo>
                        <a:pt x="846" y="1217"/>
                      </a:lnTo>
                      <a:lnTo>
                        <a:pt x="838" y="1204"/>
                      </a:lnTo>
                      <a:lnTo>
                        <a:pt x="830" y="1188"/>
                      </a:lnTo>
                      <a:lnTo>
                        <a:pt x="826" y="1180"/>
                      </a:lnTo>
                      <a:lnTo>
                        <a:pt x="822" y="1168"/>
                      </a:lnTo>
                      <a:lnTo>
                        <a:pt x="822" y="1156"/>
                      </a:lnTo>
                      <a:lnTo>
                        <a:pt x="809" y="1152"/>
                      </a:lnTo>
                      <a:lnTo>
                        <a:pt x="797" y="1143"/>
                      </a:lnTo>
                      <a:lnTo>
                        <a:pt x="785" y="1147"/>
                      </a:lnTo>
                      <a:lnTo>
                        <a:pt x="777" y="1131"/>
                      </a:lnTo>
                      <a:lnTo>
                        <a:pt x="769" y="1127"/>
                      </a:lnTo>
                      <a:lnTo>
                        <a:pt x="761" y="1123"/>
                      </a:lnTo>
                      <a:lnTo>
                        <a:pt x="761" y="1123"/>
                      </a:lnTo>
                      <a:lnTo>
                        <a:pt x="752" y="1111"/>
                      </a:lnTo>
                      <a:lnTo>
                        <a:pt x="740" y="1119"/>
                      </a:lnTo>
                      <a:lnTo>
                        <a:pt x="740" y="1119"/>
                      </a:lnTo>
                      <a:lnTo>
                        <a:pt x="728" y="1111"/>
                      </a:lnTo>
                      <a:lnTo>
                        <a:pt x="704" y="1099"/>
                      </a:lnTo>
                      <a:lnTo>
                        <a:pt x="691" y="1091"/>
                      </a:lnTo>
                      <a:lnTo>
                        <a:pt x="679" y="1082"/>
                      </a:lnTo>
                      <a:lnTo>
                        <a:pt x="667" y="1086"/>
                      </a:lnTo>
                      <a:lnTo>
                        <a:pt x="655" y="1078"/>
                      </a:lnTo>
                      <a:lnTo>
                        <a:pt x="643" y="1066"/>
                      </a:lnTo>
                      <a:lnTo>
                        <a:pt x="630" y="1058"/>
                      </a:lnTo>
                      <a:lnTo>
                        <a:pt x="618" y="1050"/>
                      </a:lnTo>
                      <a:lnTo>
                        <a:pt x="606" y="1046"/>
                      </a:lnTo>
                      <a:lnTo>
                        <a:pt x="594" y="1038"/>
                      </a:lnTo>
                      <a:lnTo>
                        <a:pt x="582" y="1034"/>
                      </a:lnTo>
                      <a:lnTo>
                        <a:pt x="569" y="1025"/>
                      </a:lnTo>
                      <a:lnTo>
                        <a:pt x="557" y="1017"/>
                      </a:lnTo>
                      <a:lnTo>
                        <a:pt x="545" y="1017"/>
                      </a:lnTo>
                      <a:lnTo>
                        <a:pt x="533" y="1009"/>
                      </a:lnTo>
                      <a:lnTo>
                        <a:pt x="521" y="1005"/>
                      </a:lnTo>
                      <a:lnTo>
                        <a:pt x="508" y="997"/>
                      </a:lnTo>
                      <a:lnTo>
                        <a:pt x="496" y="997"/>
                      </a:lnTo>
                      <a:lnTo>
                        <a:pt x="484" y="993"/>
                      </a:lnTo>
                      <a:lnTo>
                        <a:pt x="472" y="993"/>
                      </a:lnTo>
                      <a:lnTo>
                        <a:pt x="459" y="997"/>
                      </a:lnTo>
                      <a:lnTo>
                        <a:pt x="459" y="997"/>
                      </a:lnTo>
                      <a:lnTo>
                        <a:pt x="447" y="993"/>
                      </a:lnTo>
                      <a:lnTo>
                        <a:pt x="435" y="989"/>
                      </a:lnTo>
                      <a:lnTo>
                        <a:pt x="423" y="985"/>
                      </a:lnTo>
                      <a:lnTo>
                        <a:pt x="398" y="985"/>
                      </a:lnTo>
                      <a:lnTo>
                        <a:pt x="386" y="985"/>
                      </a:lnTo>
                      <a:lnTo>
                        <a:pt x="374" y="985"/>
                      </a:lnTo>
                      <a:lnTo>
                        <a:pt x="374" y="997"/>
                      </a:lnTo>
                      <a:lnTo>
                        <a:pt x="362" y="1009"/>
                      </a:lnTo>
                      <a:lnTo>
                        <a:pt x="350" y="1013"/>
                      </a:lnTo>
                      <a:lnTo>
                        <a:pt x="341" y="1025"/>
                      </a:lnTo>
                      <a:lnTo>
                        <a:pt x="337" y="1025"/>
                      </a:lnTo>
                      <a:lnTo>
                        <a:pt x="341" y="1013"/>
                      </a:lnTo>
                      <a:lnTo>
                        <a:pt x="354" y="1009"/>
                      </a:lnTo>
                      <a:lnTo>
                        <a:pt x="362" y="1001"/>
                      </a:lnTo>
                      <a:lnTo>
                        <a:pt x="366" y="989"/>
                      </a:lnTo>
                      <a:lnTo>
                        <a:pt x="354" y="993"/>
                      </a:lnTo>
                      <a:lnTo>
                        <a:pt x="366" y="981"/>
                      </a:lnTo>
                      <a:lnTo>
                        <a:pt x="354" y="973"/>
                      </a:lnTo>
                      <a:lnTo>
                        <a:pt x="341" y="977"/>
                      </a:lnTo>
                      <a:lnTo>
                        <a:pt x="329" y="985"/>
                      </a:lnTo>
                      <a:lnTo>
                        <a:pt x="337" y="977"/>
                      </a:lnTo>
                      <a:lnTo>
                        <a:pt x="325" y="977"/>
                      </a:lnTo>
                      <a:lnTo>
                        <a:pt x="313" y="964"/>
                      </a:lnTo>
                      <a:lnTo>
                        <a:pt x="301" y="973"/>
                      </a:lnTo>
                      <a:lnTo>
                        <a:pt x="301" y="960"/>
                      </a:lnTo>
                      <a:lnTo>
                        <a:pt x="289" y="956"/>
                      </a:lnTo>
                      <a:lnTo>
                        <a:pt x="276" y="952"/>
                      </a:lnTo>
                      <a:lnTo>
                        <a:pt x="284" y="940"/>
                      </a:lnTo>
                      <a:lnTo>
                        <a:pt x="297" y="952"/>
                      </a:lnTo>
                      <a:lnTo>
                        <a:pt x="309" y="952"/>
                      </a:lnTo>
                      <a:lnTo>
                        <a:pt x="321" y="956"/>
                      </a:lnTo>
                      <a:lnTo>
                        <a:pt x="333" y="956"/>
                      </a:lnTo>
                      <a:lnTo>
                        <a:pt x="346" y="944"/>
                      </a:lnTo>
                      <a:lnTo>
                        <a:pt x="333" y="936"/>
                      </a:lnTo>
                      <a:lnTo>
                        <a:pt x="321" y="932"/>
                      </a:lnTo>
                      <a:lnTo>
                        <a:pt x="309" y="932"/>
                      </a:lnTo>
                      <a:lnTo>
                        <a:pt x="297" y="924"/>
                      </a:lnTo>
                      <a:lnTo>
                        <a:pt x="284" y="920"/>
                      </a:lnTo>
                      <a:lnTo>
                        <a:pt x="272" y="920"/>
                      </a:lnTo>
                      <a:lnTo>
                        <a:pt x="280" y="932"/>
                      </a:lnTo>
                      <a:lnTo>
                        <a:pt x="268" y="928"/>
                      </a:lnTo>
                      <a:lnTo>
                        <a:pt x="260" y="940"/>
                      </a:lnTo>
                      <a:lnTo>
                        <a:pt x="248" y="944"/>
                      </a:lnTo>
                      <a:lnTo>
                        <a:pt x="236" y="952"/>
                      </a:lnTo>
                      <a:lnTo>
                        <a:pt x="240" y="940"/>
                      </a:lnTo>
                      <a:lnTo>
                        <a:pt x="228" y="940"/>
                      </a:lnTo>
                      <a:lnTo>
                        <a:pt x="215" y="936"/>
                      </a:lnTo>
                      <a:lnTo>
                        <a:pt x="207" y="936"/>
                      </a:lnTo>
                      <a:lnTo>
                        <a:pt x="215" y="948"/>
                      </a:lnTo>
                      <a:lnTo>
                        <a:pt x="215" y="960"/>
                      </a:lnTo>
                      <a:lnTo>
                        <a:pt x="199" y="960"/>
                      </a:lnTo>
                      <a:lnTo>
                        <a:pt x="191" y="960"/>
                      </a:lnTo>
                      <a:lnTo>
                        <a:pt x="175" y="952"/>
                      </a:lnTo>
                      <a:lnTo>
                        <a:pt x="171" y="948"/>
                      </a:lnTo>
                      <a:lnTo>
                        <a:pt x="171" y="948"/>
                      </a:lnTo>
                      <a:lnTo>
                        <a:pt x="171" y="952"/>
                      </a:lnTo>
                      <a:lnTo>
                        <a:pt x="171" y="956"/>
                      </a:lnTo>
                      <a:lnTo>
                        <a:pt x="166" y="964"/>
                      </a:lnTo>
                      <a:lnTo>
                        <a:pt x="158" y="977"/>
                      </a:lnTo>
                      <a:lnTo>
                        <a:pt x="146" y="981"/>
                      </a:lnTo>
                      <a:lnTo>
                        <a:pt x="134" y="985"/>
                      </a:lnTo>
                      <a:lnTo>
                        <a:pt x="122" y="985"/>
                      </a:lnTo>
                      <a:lnTo>
                        <a:pt x="118" y="1001"/>
                      </a:lnTo>
                      <a:lnTo>
                        <a:pt x="114" y="1005"/>
                      </a:lnTo>
                      <a:lnTo>
                        <a:pt x="101" y="1017"/>
                      </a:lnTo>
                      <a:lnTo>
                        <a:pt x="97" y="1017"/>
                      </a:lnTo>
                      <a:lnTo>
                        <a:pt x="85" y="1021"/>
                      </a:lnTo>
                      <a:lnTo>
                        <a:pt x="73" y="1025"/>
                      </a:lnTo>
                      <a:lnTo>
                        <a:pt x="65" y="1029"/>
                      </a:lnTo>
                      <a:lnTo>
                        <a:pt x="61" y="1029"/>
                      </a:lnTo>
                      <a:lnTo>
                        <a:pt x="65" y="1034"/>
                      </a:lnTo>
                      <a:lnTo>
                        <a:pt x="77" y="1034"/>
                      </a:lnTo>
                      <a:lnTo>
                        <a:pt x="81" y="1046"/>
                      </a:lnTo>
                      <a:lnTo>
                        <a:pt x="73" y="1058"/>
                      </a:lnTo>
                      <a:lnTo>
                        <a:pt x="65" y="1070"/>
                      </a:lnTo>
                      <a:lnTo>
                        <a:pt x="65" y="1070"/>
                      </a:lnTo>
                      <a:lnTo>
                        <a:pt x="65" y="1074"/>
                      </a:lnTo>
                      <a:lnTo>
                        <a:pt x="69" y="1086"/>
                      </a:lnTo>
                      <a:lnTo>
                        <a:pt x="77" y="1099"/>
                      </a:lnTo>
                      <a:lnTo>
                        <a:pt x="89" y="1107"/>
                      </a:lnTo>
                      <a:lnTo>
                        <a:pt x="114" y="1115"/>
                      </a:lnTo>
                      <a:lnTo>
                        <a:pt x="126" y="1127"/>
                      </a:lnTo>
                      <a:lnTo>
                        <a:pt x="134" y="1139"/>
                      </a:lnTo>
                      <a:lnTo>
                        <a:pt x="150" y="1147"/>
                      </a:lnTo>
                      <a:lnTo>
                        <a:pt x="158" y="1156"/>
                      </a:lnTo>
                      <a:lnTo>
                        <a:pt x="158" y="1156"/>
                      </a:lnTo>
                      <a:lnTo>
                        <a:pt x="154" y="1168"/>
                      </a:lnTo>
                      <a:lnTo>
                        <a:pt x="146" y="1180"/>
                      </a:lnTo>
                      <a:lnTo>
                        <a:pt x="134" y="1192"/>
                      </a:lnTo>
                      <a:lnTo>
                        <a:pt x="114" y="1217"/>
                      </a:lnTo>
                      <a:lnTo>
                        <a:pt x="101" y="1229"/>
                      </a:lnTo>
                      <a:lnTo>
                        <a:pt x="101" y="1233"/>
                      </a:lnTo>
                      <a:lnTo>
                        <a:pt x="105" y="1241"/>
                      </a:lnTo>
                      <a:lnTo>
                        <a:pt x="114" y="1253"/>
                      </a:lnTo>
                      <a:lnTo>
                        <a:pt x="122" y="1265"/>
                      </a:lnTo>
                      <a:lnTo>
                        <a:pt x="130" y="1278"/>
                      </a:lnTo>
                      <a:lnTo>
                        <a:pt x="130" y="1282"/>
                      </a:lnTo>
                      <a:lnTo>
                        <a:pt x="134" y="1294"/>
                      </a:lnTo>
                      <a:lnTo>
                        <a:pt x="142" y="1306"/>
                      </a:lnTo>
                      <a:lnTo>
                        <a:pt x="154" y="1318"/>
                      </a:lnTo>
                      <a:lnTo>
                        <a:pt x="154" y="1331"/>
                      </a:lnTo>
                      <a:lnTo>
                        <a:pt x="158" y="1331"/>
                      </a:lnTo>
                      <a:lnTo>
                        <a:pt x="162" y="1343"/>
                      </a:lnTo>
                      <a:lnTo>
                        <a:pt x="162" y="1347"/>
                      </a:lnTo>
                      <a:lnTo>
                        <a:pt x="166" y="1359"/>
                      </a:lnTo>
                      <a:lnTo>
                        <a:pt x="158" y="1359"/>
                      </a:lnTo>
                      <a:lnTo>
                        <a:pt x="146" y="1363"/>
                      </a:lnTo>
                      <a:lnTo>
                        <a:pt x="142" y="1375"/>
                      </a:lnTo>
                      <a:lnTo>
                        <a:pt x="142" y="1388"/>
                      </a:lnTo>
                      <a:lnTo>
                        <a:pt x="134" y="1396"/>
                      </a:lnTo>
                      <a:lnTo>
                        <a:pt x="138" y="1404"/>
                      </a:lnTo>
                      <a:lnTo>
                        <a:pt x="146" y="1404"/>
                      </a:lnTo>
                      <a:lnTo>
                        <a:pt x="146" y="1416"/>
                      </a:lnTo>
                      <a:lnTo>
                        <a:pt x="134" y="1424"/>
                      </a:lnTo>
                      <a:lnTo>
                        <a:pt x="138" y="1436"/>
                      </a:lnTo>
                      <a:lnTo>
                        <a:pt x="150" y="1449"/>
                      </a:lnTo>
                      <a:lnTo>
                        <a:pt x="158" y="1445"/>
                      </a:lnTo>
                      <a:lnTo>
                        <a:pt x="171" y="1457"/>
                      </a:lnTo>
                      <a:lnTo>
                        <a:pt x="158" y="1465"/>
                      </a:lnTo>
                      <a:lnTo>
                        <a:pt x="154" y="1469"/>
                      </a:lnTo>
                      <a:lnTo>
                        <a:pt x="158" y="1473"/>
                      </a:lnTo>
                      <a:lnTo>
                        <a:pt x="158" y="1473"/>
                      </a:lnTo>
                      <a:lnTo>
                        <a:pt x="162" y="1485"/>
                      </a:lnTo>
                      <a:lnTo>
                        <a:pt x="175" y="1489"/>
                      </a:lnTo>
                      <a:lnTo>
                        <a:pt x="187" y="1497"/>
                      </a:lnTo>
                      <a:lnTo>
                        <a:pt x="191" y="1510"/>
                      </a:lnTo>
                      <a:lnTo>
                        <a:pt x="191" y="1522"/>
                      </a:lnTo>
                      <a:lnTo>
                        <a:pt x="179" y="1534"/>
                      </a:lnTo>
                      <a:lnTo>
                        <a:pt x="166" y="1542"/>
                      </a:lnTo>
                      <a:lnTo>
                        <a:pt x="158" y="1546"/>
                      </a:lnTo>
                      <a:lnTo>
                        <a:pt x="154" y="1546"/>
                      </a:lnTo>
                      <a:lnTo>
                        <a:pt x="158" y="1550"/>
                      </a:lnTo>
                      <a:lnTo>
                        <a:pt x="171" y="1558"/>
                      </a:lnTo>
                      <a:lnTo>
                        <a:pt x="171" y="1558"/>
                      </a:lnTo>
                      <a:lnTo>
                        <a:pt x="183" y="1567"/>
                      </a:lnTo>
                      <a:lnTo>
                        <a:pt x="191" y="1575"/>
                      </a:lnTo>
                      <a:lnTo>
                        <a:pt x="207" y="1579"/>
                      </a:lnTo>
                      <a:lnTo>
                        <a:pt x="215" y="1591"/>
                      </a:lnTo>
                      <a:lnTo>
                        <a:pt x="228" y="1595"/>
                      </a:lnTo>
                      <a:lnTo>
                        <a:pt x="236" y="1607"/>
                      </a:lnTo>
                      <a:lnTo>
                        <a:pt x="248" y="1619"/>
                      </a:lnTo>
                      <a:lnTo>
                        <a:pt x="252" y="1628"/>
                      </a:lnTo>
                      <a:lnTo>
                        <a:pt x="244" y="1640"/>
                      </a:lnTo>
                      <a:lnTo>
                        <a:pt x="240" y="1652"/>
                      </a:lnTo>
                      <a:lnTo>
                        <a:pt x="236" y="1664"/>
                      </a:lnTo>
                      <a:lnTo>
                        <a:pt x="223" y="1672"/>
                      </a:lnTo>
                      <a:lnTo>
                        <a:pt x="211" y="1685"/>
                      </a:lnTo>
                      <a:lnTo>
                        <a:pt x="199" y="1693"/>
                      </a:lnTo>
                      <a:lnTo>
                        <a:pt x="195" y="1697"/>
                      </a:lnTo>
                      <a:lnTo>
                        <a:pt x="183" y="1709"/>
                      </a:lnTo>
                      <a:lnTo>
                        <a:pt x="171" y="1721"/>
                      </a:lnTo>
                      <a:lnTo>
                        <a:pt x="166" y="1725"/>
                      </a:lnTo>
                      <a:lnTo>
                        <a:pt x="158" y="1733"/>
                      </a:lnTo>
                      <a:lnTo>
                        <a:pt x="158" y="1737"/>
                      </a:lnTo>
                      <a:lnTo>
                        <a:pt x="146" y="1750"/>
                      </a:lnTo>
                      <a:lnTo>
                        <a:pt x="134" y="1758"/>
                      </a:lnTo>
                      <a:lnTo>
                        <a:pt x="130" y="1758"/>
                      </a:lnTo>
                      <a:lnTo>
                        <a:pt x="130" y="1762"/>
                      </a:lnTo>
                      <a:lnTo>
                        <a:pt x="118" y="1774"/>
                      </a:lnTo>
                      <a:lnTo>
                        <a:pt x="114" y="1778"/>
                      </a:lnTo>
                      <a:lnTo>
                        <a:pt x="101" y="1786"/>
                      </a:lnTo>
                      <a:lnTo>
                        <a:pt x="89" y="1794"/>
                      </a:lnTo>
                      <a:lnTo>
                        <a:pt x="89" y="1794"/>
                      </a:lnTo>
                      <a:lnTo>
                        <a:pt x="85" y="1794"/>
                      </a:lnTo>
                      <a:lnTo>
                        <a:pt x="77" y="1807"/>
                      </a:lnTo>
                      <a:lnTo>
                        <a:pt x="73" y="1811"/>
                      </a:lnTo>
                      <a:lnTo>
                        <a:pt x="69" y="1811"/>
                      </a:lnTo>
                      <a:lnTo>
                        <a:pt x="65" y="1811"/>
                      </a:lnTo>
                      <a:lnTo>
                        <a:pt x="57" y="1819"/>
                      </a:lnTo>
                      <a:lnTo>
                        <a:pt x="44" y="1827"/>
                      </a:lnTo>
                      <a:lnTo>
                        <a:pt x="44" y="1827"/>
                      </a:lnTo>
                      <a:lnTo>
                        <a:pt x="32" y="1839"/>
                      </a:lnTo>
                      <a:lnTo>
                        <a:pt x="28" y="1843"/>
                      </a:lnTo>
                      <a:lnTo>
                        <a:pt x="24" y="1847"/>
                      </a:lnTo>
                      <a:lnTo>
                        <a:pt x="28" y="1847"/>
                      </a:lnTo>
                      <a:lnTo>
                        <a:pt x="40" y="1847"/>
                      </a:lnTo>
                      <a:lnTo>
                        <a:pt x="53" y="1843"/>
                      </a:lnTo>
                      <a:lnTo>
                        <a:pt x="65" y="1835"/>
                      </a:lnTo>
                      <a:lnTo>
                        <a:pt x="77" y="1827"/>
                      </a:lnTo>
                      <a:lnTo>
                        <a:pt x="77" y="1831"/>
                      </a:lnTo>
                      <a:lnTo>
                        <a:pt x="81" y="1831"/>
                      </a:lnTo>
                      <a:lnTo>
                        <a:pt x="77" y="1843"/>
                      </a:lnTo>
                      <a:lnTo>
                        <a:pt x="77" y="1855"/>
                      </a:lnTo>
                      <a:lnTo>
                        <a:pt x="65" y="1851"/>
                      </a:lnTo>
                      <a:lnTo>
                        <a:pt x="73" y="1864"/>
                      </a:lnTo>
                      <a:lnTo>
                        <a:pt x="77" y="1864"/>
                      </a:lnTo>
                      <a:lnTo>
                        <a:pt x="89" y="1872"/>
                      </a:lnTo>
                      <a:lnTo>
                        <a:pt x="101" y="1880"/>
                      </a:lnTo>
                      <a:lnTo>
                        <a:pt x="114" y="1880"/>
                      </a:lnTo>
                      <a:lnTo>
                        <a:pt x="126" y="1880"/>
                      </a:lnTo>
                      <a:lnTo>
                        <a:pt x="138" y="1880"/>
                      </a:lnTo>
                      <a:lnTo>
                        <a:pt x="150" y="1884"/>
                      </a:lnTo>
                      <a:lnTo>
                        <a:pt x="158" y="1896"/>
                      </a:lnTo>
                      <a:lnTo>
                        <a:pt x="166" y="1896"/>
                      </a:lnTo>
                      <a:lnTo>
                        <a:pt x="171" y="1904"/>
                      </a:lnTo>
                      <a:lnTo>
                        <a:pt x="171" y="1908"/>
                      </a:lnTo>
                      <a:lnTo>
                        <a:pt x="158" y="1904"/>
                      </a:lnTo>
                      <a:lnTo>
                        <a:pt x="146" y="1904"/>
                      </a:lnTo>
                      <a:lnTo>
                        <a:pt x="138" y="1900"/>
                      </a:lnTo>
                      <a:lnTo>
                        <a:pt x="110" y="1896"/>
                      </a:lnTo>
                      <a:lnTo>
                        <a:pt x="105" y="1896"/>
                      </a:lnTo>
                      <a:lnTo>
                        <a:pt x="105" y="1896"/>
                      </a:lnTo>
                      <a:lnTo>
                        <a:pt x="97" y="1908"/>
                      </a:lnTo>
                      <a:lnTo>
                        <a:pt x="85" y="1917"/>
                      </a:lnTo>
                      <a:lnTo>
                        <a:pt x="73" y="1912"/>
                      </a:lnTo>
                      <a:lnTo>
                        <a:pt x="61" y="1912"/>
                      </a:lnTo>
                      <a:lnTo>
                        <a:pt x="61" y="1925"/>
                      </a:lnTo>
                      <a:lnTo>
                        <a:pt x="48" y="1921"/>
                      </a:lnTo>
                      <a:lnTo>
                        <a:pt x="36" y="1921"/>
                      </a:lnTo>
                      <a:lnTo>
                        <a:pt x="40" y="1929"/>
                      </a:lnTo>
                      <a:lnTo>
                        <a:pt x="36" y="1941"/>
                      </a:lnTo>
                      <a:lnTo>
                        <a:pt x="48" y="1949"/>
                      </a:lnTo>
                      <a:lnTo>
                        <a:pt x="48" y="1953"/>
                      </a:lnTo>
                      <a:close/>
                      <a:moveTo>
                        <a:pt x="8089" y="956"/>
                      </a:moveTo>
                      <a:lnTo>
                        <a:pt x="8102" y="960"/>
                      </a:lnTo>
                      <a:lnTo>
                        <a:pt x="8097" y="973"/>
                      </a:lnTo>
                      <a:lnTo>
                        <a:pt x="8085" y="977"/>
                      </a:lnTo>
                      <a:lnTo>
                        <a:pt x="8089" y="968"/>
                      </a:lnTo>
                      <a:lnTo>
                        <a:pt x="8089" y="956"/>
                      </a:lnTo>
                      <a:close/>
                      <a:moveTo>
                        <a:pt x="8073" y="964"/>
                      </a:moveTo>
                      <a:lnTo>
                        <a:pt x="8085" y="973"/>
                      </a:lnTo>
                      <a:lnTo>
                        <a:pt x="8085" y="985"/>
                      </a:lnTo>
                      <a:lnTo>
                        <a:pt x="8081" y="993"/>
                      </a:lnTo>
                      <a:lnTo>
                        <a:pt x="8085" y="1005"/>
                      </a:lnTo>
                      <a:lnTo>
                        <a:pt x="8093" y="1017"/>
                      </a:lnTo>
                      <a:lnTo>
                        <a:pt x="8089" y="1025"/>
                      </a:lnTo>
                      <a:lnTo>
                        <a:pt x="8089" y="1029"/>
                      </a:lnTo>
                      <a:lnTo>
                        <a:pt x="8089" y="1025"/>
                      </a:lnTo>
                      <a:lnTo>
                        <a:pt x="8081" y="1013"/>
                      </a:lnTo>
                      <a:lnTo>
                        <a:pt x="8069" y="1001"/>
                      </a:lnTo>
                      <a:lnTo>
                        <a:pt x="8073" y="993"/>
                      </a:lnTo>
                      <a:lnTo>
                        <a:pt x="8069" y="977"/>
                      </a:lnTo>
                      <a:lnTo>
                        <a:pt x="8073" y="964"/>
                      </a:lnTo>
                      <a:close/>
                      <a:moveTo>
                        <a:pt x="5737" y="586"/>
                      </a:moveTo>
                      <a:lnTo>
                        <a:pt x="5750" y="590"/>
                      </a:lnTo>
                      <a:lnTo>
                        <a:pt x="5766" y="594"/>
                      </a:lnTo>
                      <a:lnTo>
                        <a:pt x="5778" y="594"/>
                      </a:lnTo>
                      <a:lnTo>
                        <a:pt x="5790" y="598"/>
                      </a:lnTo>
                      <a:lnTo>
                        <a:pt x="5802" y="606"/>
                      </a:lnTo>
                      <a:lnTo>
                        <a:pt x="5790" y="606"/>
                      </a:lnTo>
                      <a:lnTo>
                        <a:pt x="5778" y="598"/>
                      </a:lnTo>
                      <a:lnTo>
                        <a:pt x="5766" y="598"/>
                      </a:lnTo>
                      <a:lnTo>
                        <a:pt x="5754" y="598"/>
                      </a:lnTo>
                      <a:lnTo>
                        <a:pt x="5741" y="590"/>
                      </a:lnTo>
                      <a:lnTo>
                        <a:pt x="5729" y="586"/>
                      </a:lnTo>
                      <a:lnTo>
                        <a:pt x="5737" y="586"/>
                      </a:lnTo>
                      <a:close/>
                      <a:moveTo>
                        <a:pt x="4626" y="2596"/>
                      </a:moveTo>
                      <a:lnTo>
                        <a:pt x="4639" y="2596"/>
                      </a:lnTo>
                      <a:lnTo>
                        <a:pt x="4651" y="2592"/>
                      </a:lnTo>
                      <a:lnTo>
                        <a:pt x="4663" y="2596"/>
                      </a:lnTo>
                      <a:lnTo>
                        <a:pt x="4675" y="2588"/>
                      </a:lnTo>
                      <a:lnTo>
                        <a:pt x="4683" y="2588"/>
                      </a:lnTo>
                      <a:lnTo>
                        <a:pt x="4696" y="2584"/>
                      </a:lnTo>
                      <a:lnTo>
                        <a:pt x="4708" y="2576"/>
                      </a:lnTo>
                      <a:lnTo>
                        <a:pt x="4720" y="2568"/>
                      </a:lnTo>
                      <a:lnTo>
                        <a:pt x="4728" y="2555"/>
                      </a:lnTo>
                      <a:lnTo>
                        <a:pt x="4736" y="2543"/>
                      </a:lnTo>
                      <a:lnTo>
                        <a:pt x="4748" y="2535"/>
                      </a:lnTo>
                      <a:lnTo>
                        <a:pt x="4773" y="2523"/>
                      </a:lnTo>
                      <a:lnTo>
                        <a:pt x="4781" y="2511"/>
                      </a:lnTo>
                      <a:lnTo>
                        <a:pt x="4793" y="2498"/>
                      </a:lnTo>
                      <a:lnTo>
                        <a:pt x="4793" y="2490"/>
                      </a:lnTo>
                      <a:lnTo>
                        <a:pt x="4805" y="2478"/>
                      </a:lnTo>
                      <a:lnTo>
                        <a:pt x="4830" y="2466"/>
                      </a:lnTo>
                      <a:lnTo>
                        <a:pt x="4838" y="2454"/>
                      </a:lnTo>
                      <a:lnTo>
                        <a:pt x="4850" y="2441"/>
                      </a:lnTo>
                      <a:lnTo>
                        <a:pt x="4875" y="2425"/>
                      </a:lnTo>
                      <a:lnTo>
                        <a:pt x="4883" y="2401"/>
                      </a:lnTo>
                      <a:lnTo>
                        <a:pt x="4895" y="2388"/>
                      </a:lnTo>
                      <a:lnTo>
                        <a:pt x="4899" y="2376"/>
                      </a:lnTo>
                      <a:lnTo>
                        <a:pt x="4907" y="2368"/>
                      </a:lnTo>
                      <a:lnTo>
                        <a:pt x="4911" y="2356"/>
                      </a:lnTo>
                      <a:lnTo>
                        <a:pt x="4915" y="2344"/>
                      </a:lnTo>
                      <a:lnTo>
                        <a:pt x="4923" y="2332"/>
                      </a:lnTo>
                      <a:lnTo>
                        <a:pt x="4932" y="2319"/>
                      </a:lnTo>
                      <a:lnTo>
                        <a:pt x="4936" y="2307"/>
                      </a:lnTo>
                      <a:lnTo>
                        <a:pt x="4936" y="2295"/>
                      </a:lnTo>
                      <a:lnTo>
                        <a:pt x="4940" y="2283"/>
                      </a:lnTo>
                      <a:lnTo>
                        <a:pt x="4952" y="2275"/>
                      </a:lnTo>
                      <a:lnTo>
                        <a:pt x="4960" y="2266"/>
                      </a:lnTo>
                      <a:lnTo>
                        <a:pt x="4972" y="2266"/>
                      </a:lnTo>
                      <a:lnTo>
                        <a:pt x="4960" y="2266"/>
                      </a:lnTo>
                      <a:lnTo>
                        <a:pt x="4976" y="2266"/>
                      </a:lnTo>
                      <a:lnTo>
                        <a:pt x="4980" y="2270"/>
                      </a:lnTo>
                      <a:lnTo>
                        <a:pt x="4976" y="2283"/>
                      </a:lnTo>
                      <a:lnTo>
                        <a:pt x="4976" y="2295"/>
                      </a:lnTo>
                      <a:lnTo>
                        <a:pt x="4968" y="2319"/>
                      </a:lnTo>
                      <a:lnTo>
                        <a:pt x="4968" y="2332"/>
                      </a:lnTo>
                      <a:lnTo>
                        <a:pt x="4964" y="2352"/>
                      </a:lnTo>
                      <a:lnTo>
                        <a:pt x="4956" y="2368"/>
                      </a:lnTo>
                      <a:lnTo>
                        <a:pt x="4956" y="2376"/>
                      </a:lnTo>
                      <a:lnTo>
                        <a:pt x="4952" y="2388"/>
                      </a:lnTo>
                      <a:lnTo>
                        <a:pt x="4960" y="2401"/>
                      </a:lnTo>
                      <a:lnTo>
                        <a:pt x="4952" y="2413"/>
                      </a:lnTo>
                      <a:lnTo>
                        <a:pt x="4940" y="2425"/>
                      </a:lnTo>
                      <a:lnTo>
                        <a:pt x="4936" y="2437"/>
                      </a:lnTo>
                      <a:lnTo>
                        <a:pt x="4923" y="2445"/>
                      </a:lnTo>
                      <a:lnTo>
                        <a:pt x="4928" y="2433"/>
                      </a:lnTo>
                      <a:lnTo>
                        <a:pt x="4915" y="2429"/>
                      </a:lnTo>
                      <a:lnTo>
                        <a:pt x="4907" y="2441"/>
                      </a:lnTo>
                      <a:lnTo>
                        <a:pt x="4899" y="2454"/>
                      </a:lnTo>
                      <a:lnTo>
                        <a:pt x="4911" y="2450"/>
                      </a:lnTo>
                      <a:lnTo>
                        <a:pt x="4923" y="2450"/>
                      </a:lnTo>
                      <a:lnTo>
                        <a:pt x="4923" y="2462"/>
                      </a:lnTo>
                      <a:lnTo>
                        <a:pt x="4911" y="2474"/>
                      </a:lnTo>
                      <a:lnTo>
                        <a:pt x="4899" y="2474"/>
                      </a:lnTo>
                      <a:lnTo>
                        <a:pt x="4887" y="2482"/>
                      </a:lnTo>
                      <a:lnTo>
                        <a:pt x="4883" y="2494"/>
                      </a:lnTo>
                      <a:lnTo>
                        <a:pt x="4871" y="2506"/>
                      </a:lnTo>
                      <a:lnTo>
                        <a:pt x="4858" y="2515"/>
                      </a:lnTo>
                      <a:lnTo>
                        <a:pt x="4846" y="2519"/>
                      </a:lnTo>
                      <a:lnTo>
                        <a:pt x="4834" y="2523"/>
                      </a:lnTo>
                      <a:lnTo>
                        <a:pt x="4822" y="2527"/>
                      </a:lnTo>
                      <a:lnTo>
                        <a:pt x="4814" y="2535"/>
                      </a:lnTo>
                      <a:lnTo>
                        <a:pt x="4801" y="2539"/>
                      </a:lnTo>
                      <a:lnTo>
                        <a:pt x="4793" y="2551"/>
                      </a:lnTo>
                      <a:lnTo>
                        <a:pt x="4789" y="2551"/>
                      </a:lnTo>
                      <a:lnTo>
                        <a:pt x="4777" y="2547"/>
                      </a:lnTo>
                      <a:lnTo>
                        <a:pt x="4765" y="2551"/>
                      </a:lnTo>
                      <a:lnTo>
                        <a:pt x="4761" y="2551"/>
                      </a:lnTo>
                      <a:lnTo>
                        <a:pt x="4761" y="2559"/>
                      </a:lnTo>
                      <a:lnTo>
                        <a:pt x="4761" y="2563"/>
                      </a:lnTo>
                      <a:lnTo>
                        <a:pt x="4748" y="2588"/>
                      </a:lnTo>
                      <a:lnTo>
                        <a:pt x="4736" y="2600"/>
                      </a:lnTo>
                      <a:lnTo>
                        <a:pt x="4724" y="2604"/>
                      </a:lnTo>
                      <a:lnTo>
                        <a:pt x="4700" y="2612"/>
                      </a:lnTo>
                      <a:lnTo>
                        <a:pt x="4687" y="2612"/>
                      </a:lnTo>
                      <a:lnTo>
                        <a:pt x="4683" y="2612"/>
                      </a:lnTo>
                      <a:lnTo>
                        <a:pt x="4671" y="2620"/>
                      </a:lnTo>
                      <a:lnTo>
                        <a:pt x="4651" y="2620"/>
                      </a:lnTo>
                      <a:lnTo>
                        <a:pt x="4639" y="2616"/>
                      </a:lnTo>
                      <a:lnTo>
                        <a:pt x="4626" y="2612"/>
                      </a:lnTo>
                      <a:lnTo>
                        <a:pt x="4614" y="2608"/>
                      </a:lnTo>
                      <a:lnTo>
                        <a:pt x="4626" y="2596"/>
                      </a:lnTo>
                      <a:close/>
                      <a:moveTo>
                        <a:pt x="3589" y="496"/>
                      </a:moveTo>
                      <a:lnTo>
                        <a:pt x="3577" y="509"/>
                      </a:lnTo>
                      <a:lnTo>
                        <a:pt x="3564" y="505"/>
                      </a:lnTo>
                      <a:lnTo>
                        <a:pt x="3589" y="49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2" name="Freeform 949">
                  <a:extLst>
                    <a:ext uri="{FF2B5EF4-FFF2-40B4-BE49-F238E27FC236}">
                      <a16:creationId xmlns:a16="http://schemas.microsoft.com/office/drawing/2014/main" id="{B6F23588-8AB5-4568-8211-8A047B88F4D7}"/>
                    </a:ext>
                  </a:extLst>
                </p:cNvPr>
                <p:cNvSpPr>
                  <a:spLocks/>
                </p:cNvSpPr>
                <p:nvPr/>
              </p:nvSpPr>
              <p:spPr bwMode="gray">
                <a:xfrm>
                  <a:off x="13518" y="5429"/>
                  <a:ext cx="126" cy="82"/>
                </a:xfrm>
                <a:custGeom>
                  <a:avLst/>
                  <a:gdLst>
                    <a:gd name="T0" fmla="*/ 126 w 126"/>
                    <a:gd name="T1" fmla="*/ 41 h 82"/>
                    <a:gd name="T2" fmla="*/ 118 w 126"/>
                    <a:gd name="T3" fmla="*/ 29 h 82"/>
                    <a:gd name="T4" fmla="*/ 106 w 126"/>
                    <a:gd name="T5" fmla="*/ 21 h 82"/>
                    <a:gd name="T6" fmla="*/ 94 w 126"/>
                    <a:gd name="T7" fmla="*/ 17 h 82"/>
                    <a:gd name="T8" fmla="*/ 81 w 126"/>
                    <a:gd name="T9" fmla="*/ 13 h 82"/>
                    <a:gd name="T10" fmla="*/ 69 w 126"/>
                    <a:gd name="T11" fmla="*/ 4 h 82"/>
                    <a:gd name="T12" fmla="*/ 61 w 126"/>
                    <a:gd name="T13" fmla="*/ 0 h 82"/>
                    <a:gd name="T14" fmla="*/ 45 w 126"/>
                    <a:gd name="T15" fmla="*/ 0 h 82"/>
                    <a:gd name="T16" fmla="*/ 37 w 126"/>
                    <a:gd name="T17" fmla="*/ 4 h 82"/>
                    <a:gd name="T18" fmla="*/ 24 w 126"/>
                    <a:gd name="T19" fmla="*/ 9 h 82"/>
                    <a:gd name="T20" fmla="*/ 8 w 126"/>
                    <a:gd name="T21" fmla="*/ 21 h 82"/>
                    <a:gd name="T22" fmla="*/ 4 w 126"/>
                    <a:gd name="T23" fmla="*/ 29 h 82"/>
                    <a:gd name="T24" fmla="*/ 0 w 126"/>
                    <a:gd name="T25" fmla="*/ 45 h 82"/>
                    <a:gd name="T26" fmla="*/ 0 w 126"/>
                    <a:gd name="T27" fmla="*/ 53 h 82"/>
                    <a:gd name="T28" fmla="*/ 0 w 126"/>
                    <a:gd name="T29" fmla="*/ 65 h 82"/>
                    <a:gd name="T30" fmla="*/ 12 w 126"/>
                    <a:gd name="T31" fmla="*/ 78 h 82"/>
                    <a:gd name="T32" fmla="*/ 24 w 126"/>
                    <a:gd name="T33" fmla="*/ 82 h 82"/>
                    <a:gd name="T34" fmla="*/ 37 w 126"/>
                    <a:gd name="T35" fmla="*/ 82 h 82"/>
                    <a:gd name="T36" fmla="*/ 49 w 126"/>
                    <a:gd name="T37" fmla="*/ 82 h 82"/>
                    <a:gd name="T38" fmla="*/ 61 w 126"/>
                    <a:gd name="T39" fmla="*/ 78 h 82"/>
                    <a:gd name="T40" fmla="*/ 73 w 126"/>
                    <a:gd name="T41" fmla="*/ 74 h 82"/>
                    <a:gd name="T42" fmla="*/ 86 w 126"/>
                    <a:gd name="T43" fmla="*/ 70 h 82"/>
                    <a:gd name="T44" fmla="*/ 98 w 126"/>
                    <a:gd name="T45" fmla="*/ 57 h 82"/>
                    <a:gd name="T46" fmla="*/ 106 w 126"/>
                    <a:gd name="T47" fmla="*/ 45 h 82"/>
                    <a:gd name="T48" fmla="*/ 118 w 126"/>
                    <a:gd name="T49" fmla="*/ 41 h 82"/>
                    <a:gd name="T50" fmla="*/ 118 w 126"/>
                    <a:gd name="T51" fmla="*/ 53 h 82"/>
                    <a:gd name="T52" fmla="*/ 126 w 126"/>
                    <a:gd name="T53"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2">
                      <a:moveTo>
                        <a:pt x="126" y="41"/>
                      </a:moveTo>
                      <a:lnTo>
                        <a:pt x="118" y="29"/>
                      </a:lnTo>
                      <a:lnTo>
                        <a:pt x="106" y="21"/>
                      </a:lnTo>
                      <a:lnTo>
                        <a:pt x="94" y="17"/>
                      </a:lnTo>
                      <a:lnTo>
                        <a:pt x="81" y="13"/>
                      </a:lnTo>
                      <a:lnTo>
                        <a:pt x="69" y="4"/>
                      </a:lnTo>
                      <a:lnTo>
                        <a:pt x="61" y="0"/>
                      </a:lnTo>
                      <a:lnTo>
                        <a:pt x="45" y="0"/>
                      </a:lnTo>
                      <a:lnTo>
                        <a:pt x="37" y="4"/>
                      </a:lnTo>
                      <a:lnTo>
                        <a:pt x="24" y="9"/>
                      </a:lnTo>
                      <a:lnTo>
                        <a:pt x="8" y="21"/>
                      </a:lnTo>
                      <a:lnTo>
                        <a:pt x="4" y="29"/>
                      </a:lnTo>
                      <a:lnTo>
                        <a:pt x="0" y="45"/>
                      </a:lnTo>
                      <a:lnTo>
                        <a:pt x="0" y="53"/>
                      </a:lnTo>
                      <a:lnTo>
                        <a:pt x="0" y="65"/>
                      </a:lnTo>
                      <a:lnTo>
                        <a:pt x="12" y="78"/>
                      </a:lnTo>
                      <a:lnTo>
                        <a:pt x="24" y="82"/>
                      </a:lnTo>
                      <a:lnTo>
                        <a:pt x="37" y="82"/>
                      </a:lnTo>
                      <a:lnTo>
                        <a:pt x="49" y="82"/>
                      </a:lnTo>
                      <a:lnTo>
                        <a:pt x="61" y="78"/>
                      </a:lnTo>
                      <a:lnTo>
                        <a:pt x="73" y="74"/>
                      </a:lnTo>
                      <a:lnTo>
                        <a:pt x="86" y="70"/>
                      </a:lnTo>
                      <a:lnTo>
                        <a:pt x="98" y="57"/>
                      </a:lnTo>
                      <a:lnTo>
                        <a:pt x="106" y="45"/>
                      </a:lnTo>
                      <a:lnTo>
                        <a:pt x="118" y="41"/>
                      </a:lnTo>
                      <a:lnTo>
                        <a:pt x="118" y="53"/>
                      </a:lnTo>
                      <a:lnTo>
                        <a:pt x="126" y="4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3" name="Freeform 950">
                  <a:extLst>
                    <a:ext uri="{FF2B5EF4-FFF2-40B4-BE49-F238E27FC236}">
                      <a16:creationId xmlns:a16="http://schemas.microsoft.com/office/drawing/2014/main" id="{92D6ABD7-103E-470D-A687-5929D1376AA8}"/>
                    </a:ext>
                  </a:extLst>
                </p:cNvPr>
                <p:cNvSpPr>
                  <a:spLocks/>
                </p:cNvSpPr>
                <p:nvPr/>
              </p:nvSpPr>
              <p:spPr bwMode="gray">
                <a:xfrm>
                  <a:off x="13709" y="4994"/>
                  <a:ext cx="371" cy="326"/>
                </a:xfrm>
                <a:custGeom>
                  <a:avLst/>
                  <a:gdLst>
                    <a:gd name="T0" fmla="*/ 0 w 371"/>
                    <a:gd name="T1" fmla="*/ 191 h 326"/>
                    <a:gd name="T2" fmla="*/ 25 w 371"/>
                    <a:gd name="T3" fmla="*/ 224 h 326"/>
                    <a:gd name="T4" fmla="*/ 61 w 371"/>
                    <a:gd name="T5" fmla="*/ 212 h 326"/>
                    <a:gd name="T6" fmla="*/ 94 w 371"/>
                    <a:gd name="T7" fmla="*/ 228 h 326"/>
                    <a:gd name="T8" fmla="*/ 114 w 371"/>
                    <a:gd name="T9" fmla="*/ 232 h 326"/>
                    <a:gd name="T10" fmla="*/ 151 w 371"/>
                    <a:gd name="T11" fmla="*/ 228 h 326"/>
                    <a:gd name="T12" fmla="*/ 139 w 371"/>
                    <a:gd name="T13" fmla="*/ 252 h 326"/>
                    <a:gd name="T14" fmla="*/ 167 w 371"/>
                    <a:gd name="T15" fmla="*/ 265 h 326"/>
                    <a:gd name="T16" fmla="*/ 131 w 371"/>
                    <a:gd name="T17" fmla="*/ 269 h 326"/>
                    <a:gd name="T18" fmla="*/ 118 w 371"/>
                    <a:gd name="T19" fmla="*/ 289 h 326"/>
                    <a:gd name="T20" fmla="*/ 155 w 371"/>
                    <a:gd name="T21" fmla="*/ 297 h 326"/>
                    <a:gd name="T22" fmla="*/ 192 w 371"/>
                    <a:gd name="T23" fmla="*/ 309 h 326"/>
                    <a:gd name="T24" fmla="*/ 204 w 371"/>
                    <a:gd name="T25" fmla="*/ 309 h 326"/>
                    <a:gd name="T26" fmla="*/ 232 w 371"/>
                    <a:gd name="T27" fmla="*/ 309 h 326"/>
                    <a:gd name="T28" fmla="*/ 281 w 371"/>
                    <a:gd name="T29" fmla="*/ 321 h 326"/>
                    <a:gd name="T30" fmla="*/ 293 w 371"/>
                    <a:gd name="T31" fmla="*/ 317 h 326"/>
                    <a:gd name="T32" fmla="*/ 305 w 371"/>
                    <a:gd name="T33" fmla="*/ 309 h 326"/>
                    <a:gd name="T34" fmla="*/ 318 w 371"/>
                    <a:gd name="T35" fmla="*/ 309 h 326"/>
                    <a:gd name="T36" fmla="*/ 354 w 371"/>
                    <a:gd name="T37" fmla="*/ 321 h 326"/>
                    <a:gd name="T38" fmla="*/ 342 w 371"/>
                    <a:gd name="T39" fmla="*/ 309 h 326"/>
                    <a:gd name="T40" fmla="*/ 371 w 371"/>
                    <a:gd name="T41" fmla="*/ 301 h 326"/>
                    <a:gd name="T42" fmla="*/ 334 w 371"/>
                    <a:gd name="T43" fmla="*/ 285 h 326"/>
                    <a:gd name="T44" fmla="*/ 285 w 371"/>
                    <a:gd name="T45" fmla="*/ 248 h 326"/>
                    <a:gd name="T46" fmla="*/ 261 w 371"/>
                    <a:gd name="T47" fmla="*/ 212 h 326"/>
                    <a:gd name="T48" fmla="*/ 249 w 371"/>
                    <a:gd name="T49" fmla="*/ 175 h 326"/>
                    <a:gd name="T50" fmla="*/ 249 w 371"/>
                    <a:gd name="T51" fmla="*/ 138 h 326"/>
                    <a:gd name="T52" fmla="*/ 228 w 371"/>
                    <a:gd name="T53" fmla="*/ 110 h 326"/>
                    <a:gd name="T54" fmla="*/ 244 w 371"/>
                    <a:gd name="T55" fmla="*/ 98 h 326"/>
                    <a:gd name="T56" fmla="*/ 269 w 371"/>
                    <a:gd name="T57" fmla="*/ 77 h 326"/>
                    <a:gd name="T58" fmla="*/ 257 w 371"/>
                    <a:gd name="T59" fmla="*/ 73 h 326"/>
                    <a:gd name="T60" fmla="*/ 293 w 371"/>
                    <a:gd name="T61" fmla="*/ 65 h 326"/>
                    <a:gd name="T62" fmla="*/ 265 w 371"/>
                    <a:gd name="T63" fmla="*/ 53 h 326"/>
                    <a:gd name="T64" fmla="*/ 301 w 371"/>
                    <a:gd name="T65" fmla="*/ 41 h 326"/>
                    <a:gd name="T66" fmla="*/ 285 w 371"/>
                    <a:gd name="T67" fmla="*/ 41 h 326"/>
                    <a:gd name="T68" fmla="*/ 301 w 371"/>
                    <a:gd name="T69" fmla="*/ 20 h 326"/>
                    <a:gd name="T70" fmla="*/ 253 w 371"/>
                    <a:gd name="T71" fmla="*/ 12 h 326"/>
                    <a:gd name="T72" fmla="*/ 216 w 371"/>
                    <a:gd name="T73" fmla="*/ 0 h 326"/>
                    <a:gd name="T74" fmla="*/ 179 w 371"/>
                    <a:gd name="T75" fmla="*/ 12 h 326"/>
                    <a:gd name="T76" fmla="*/ 143 w 371"/>
                    <a:gd name="T77" fmla="*/ 16 h 326"/>
                    <a:gd name="T78" fmla="*/ 110 w 371"/>
                    <a:gd name="T79" fmla="*/ 29 h 326"/>
                    <a:gd name="T80" fmla="*/ 106 w 371"/>
                    <a:gd name="T81" fmla="*/ 53 h 326"/>
                    <a:gd name="T82" fmla="*/ 94 w 371"/>
                    <a:gd name="T83" fmla="*/ 57 h 326"/>
                    <a:gd name="T84" fmla="*/ 65 w 371"/>
                    <a:gd name="T85" fmla="*/ 81 h 326"/>
                    <a:gd name="T86" fmla="*/ 102 w 371"/>
                    <a:gd name="T87" fmla="*/ 90 h 326"/>
                    <a:gd name="T88" fmla="*/ 90 w 371"/>
                    <a:gd name="T89" fmla="*/ 106 h 326"/>
                    <a:gd name="T90" fmla="*/ 74 w 371"/>
                    <a:gd name="T91" fmla="*/ 130 h 326"/>
                    <a:gd name="T92" fmla="*/ 61 w 371"/>
                    <a:gd name="T93" fmla="*/ 155 h 326"/>
                    <a:gd name="T94" fmla="*/ 25 w 371"/>
                    <a:gd name="T95" fmla="*/ 14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1" h="326">
                      <a:moveTo>
                        <a:pt x="4" y="167"/>
                      </a:moveTo>
                      <a:lnTo>
                        <a:pt x="0" y="179"/>
                      </a:lnTo>
                      <a:lnTo>
                        <a:pt x="0" y="191"/>
                      </a:lnTo>
                      <a:lnTo>
                        <a:pt x="8" y="203"/>
                      </a:lnTo>
                      <a:lnTo>
                        <a:pt x="13" y="216"/>
                      </a:lnTo>
                      <a:lnTo>
                        <a:pt x="25" y="224"/>
                      </a:lnTo>
                      <a:lnTo>
                        <a:pt x="37" y="224"/>
                      </a:lnTo>
                      <a:lnTo>
                        <a:pt x="49" y="212"/>
                      </a:lnTo>
                      <a:lnTo>
                        <a:pt x="61" y="212"/>
                      </a:lnTo>
                      <a:lnTo>
                        <a:pt x="78" y="212"/>
                      </a:lnTo>
                      <a:lnTo>
                        <a:pt x="82" y="228"/>
                      </a:lnTo>
                      <a:lnTo>
                        <a:pt x="94" y="228"/>
                      </a:lnTo>
                      <a:lnTo>
                        <a:pt x="106" y="224"/>
                      </a:lnTo>
                      <a:lnTo>
                        <a:pt x="118" y="216"/>
                      </a:lnTo>
                      <a:lnTo>
                        <a:pt x="114" y="232"/>
                      </a:lnTo>
                      <a:lnTo>
                        <a:pt x="126" y="240"/>
                      </a:lnTo>
                      <a:lnTo>
                        <a:pt x="139" y="232"/>
                      </a:lnTo>
                      <a:lnTo>
                        <a:pt x="151" y="228"/>
                      </a:lnTo>
                      <a:lnTo>
                        <a:pt x="139" y="236"/>
                      </a:lnTo>
                      <a:lnTo>
                        <a:pt x="126" y="248"/>
                      </a:lnTo>
                      <a:lnTo>
                        <a:pt x="139" y="252"/>
                      </a:lnTo>
                      <a:lnTo>
                        <a:pt x="151" y="252"/>
                      </a:lnTo>
                      <a:lnTo>
                        <a:pt x="163" y="248"/>
                      </a:lnTo>
                      <a:lnTo>
                        <a:pt x="167" y="265"/>
                      </a:lnTo>
                      <a:lnTo>
                        <a:pt x="155" y="260"/>
                      </a:lnTo>
                      <a:lnTo>
                        <a:pt x="143" y="265"/>
                      </a:lnTo>
                      <a:lnTo>
                        <a:pt x="131" y="269"/>
                      </a:lnTo>
                      <a:lnTo>
                        <a:pt x="143" y="281"/>
                      </a:lnTo>
                      <a:lnTo>
                        <a:pt x="131" y="289"/>
                      </a:lnTo>
                      <a:lnTo>
                        <a:pt x="118" y="289"/>
                      </a:lnTo>
                      <a:lnTo>
                        <a:pt x="131" y="293"/>
                      </a:lnTo>
                      <a:lnTo>
                        <a:pt x="143" y="297"/>
                      </a:lnTo>
                      <a:lnTo>
                        <a:pt x="155" y="297"/>
                      </a:lnTo>
                      <a:lnTo>
                        <a:pt x="167" y="301"/>
                      </a:lnTo>
                      <a:lnTo>
                        <a:pt x="179" y="301"/>
                      </a:lnTo>
                      <a:lnTo>
                        <a:pt x="192" y="309"/>
                      </a:lnTo>
                      <a:lnTo>
                        <a:pt x="204" y="309"/>
                      </a:lnTo>
                      <a:lnTo>
                        <a:pt x="196" y="301"/>
                      </a:lnTo>
                      <a:lnTo>
                        <a:pt x="204" y="309"/>
                      </a:lnTo>
                      <a:lnTo>
                        <a:pt x="216" y="317"/>
                      </a:lnTo>
                      <a:lnTo>
                        <a:pt x="232" y="321"/>
                      </a:lnTo>
                      <a:lnTo>
                        <a:pt x="232" y="309"/>
                      </a:lnTo>
                      <a:lnTo>
                        <a:pt x="244" y="301"/>
                      </a:lnTo>
                      <a:lnTo>
                        <a:pt x="257" y="317"/>
                      </a:lnTo>
                      <a:lnTo>
                        <a:pt x="281" y="321"/>
                      </a:lnTo>
                      <a:lnTo>
                        <a:pt x="269" y="309"/>
                      </a:lnTo>
                      <a:lnTo>
                        <a:pt x="281" y="313"/>
                      </a:lnTo>
                      <a:lnTo>
                        <a:pt x="293" y="317"/>
                      </a:lnTo>
                      <a:lnTo>
                        <a:pt x="305" y="326"/>
                      </a:lnTo>
                      <a:lnTo>
                        <a:pt x="318" y="317"/>
                      </a:lnTo>
                      <a:lnTo>
                        <a:pt x="305" y="309"/>
                      </a:lnTo>
                      <a:lnTo>
                        <a:pt x="293" y="301"/>
                      </a:lnTo>
                      <a:lnTo>
                        <a:pt x="305" y="301"/>
                      </a:lnTo>
                      <a:lnTo>
                        <a:pt x="318" y="309"/>
                      </a:lnTo>
                      <a:lnTo>
                        <a:pt x="330" y="317"/>
                      </a:lnTo>
                      <a:lnTo>
                        <a:pt x="342" y="317"/>
                      </a:lnTo>
                      <a:lnTo>
                        <a:pt x="354" y="321"/>
                      </a:lnTo>
                      <a:lnTo>
                        <a:pt x="342" y="317"/>
                      </a:lnTo>
                      <a:lnTo>
                        <a:pt x="330" y="309"/>
                      </a:lnTo>
                      <a:lnTo>
                        <a:pt x="342" y="309"/>
                      </a:lnTo>
                      <a:lnTo>
                        <a:pt x="354" y="317"/>
                      </a:lnTo>
                      <a:lnTo>
                        <a:pt x="367" y="313"/>
                      </a:lnTo>
                      <a:lnTo>
                        <a:pt x="371" y="301"/>
                      </a:lnTo>
                      <a:lnTo>
                        <a:pt x="358" y="297"/>
                      </a:lnTo>
                      <a:lnTo>
                        <a:pt x="346" y="293"/>
                      </a:lnTo>
                      <a:lnTo>
                        <a:pt x="334" y="285"/>
                      </a:lnTo>
                      <a:lnTo>
                        <a:pt x="310" y="265"/>
                      </a:lnTo>
                      <a:lnTo>
                        <a:pt x="297" y="256"/>
                      </a:lnTo>
                      <a:lnTo>
                        <a:pt x="285" y="248"/>
                      </a:lnTo>
                      <a:lnTo>
                        <a:pt x="281" y="236"/>
                      </a:lnTo>
                      <a:lnTo>
                        <a:pt x="269" y="224"/>
                      </a:lnTo>
                      <a:lnTo>
                        <a:pt x="261" y="212"/>
                      </a:lnTo>
                      <a:lnTo>
                        <a:pt x="257" y="199"/>
                      </a:lnTo>
                      <a:lnTo>
                        <a:pt x="249" y="187"/>
                      </a:lnTo>
                      <a:lnTo>
                        <a:pt x="249" y="175"/>
                      </a:lnTo>
                      <a:lnTo>
                        <a:pt x="240" y="163"/>
                      </a:lnTo>
                      <a:lnTo>
                        <a:pt x="244" y="151"/>
                      </a:lnTo>
                      <a:lnTo>
                        <a:pt x="249" y="138"/>
                      </a:lnTo>
                      <a:lnTo>
                        <a:pt x="244" y="126"/>
                      </a:lnTo>
                      <a:lnTo>
                        <a:pt x="240" y="114"/>
                      </a:lnTo>
                      <a:lnTo>
                        <a:pt x="228" y="110"/>
                      </a:lnTo>
                      <a:lnTo>
                        <a:pt x="240" y="110"/>
                      </a:lnTo>
                      <a:lnTo>
                        <a:pt x="249" y="110"/>
                      </a:lnTo>
                      <a:lnTo>
                        <a:pt x="244" y="98"/>
                      </a:lnTo>
                      <a:lnTo>
                        <a:pt x="257" y="94"/>
                      </a:lnTo>
                      <a:lnTo>
                        <a:pt x="257" y="85"/>
                      </a:lnTo>
                      <a:lnTo>
                        <a:pt x="269" y="77"/>
                      </a:lnTo>
                      <a:lnTo>
                        <a:pt x="257" y="77"/>
                      </a:lnTo>
                      <a:lnTo>
                        <a:pt x="244" y="73"/>
                      </a:lnTo>
                      <a:lnTo>
                        <a:pt x="257" y="73"/>
                      </a:lnTo>
                      <a:lnTo>
                        <a:pt x="269" y="73"/>
                      </a:lnTo>
                      <a:lnTo>
                        <a:pt x="281" y="77"/>
                      </a:lnTo>
                      <a:lnTo>
                        <a:pt x="293" y="65"/>
                      </a:lnTo>
                      <a:lnTo>
                        <a:pt x="289" y="53"/>
                      </a:lnTo>
                      <a:lnTo>
                        <a:pt x="277" y="57"/>
                      </a:lnTo>
                      <a:lnTo>
                        <a:pt x="265" y="53"/>
                      </a:lnTo>
                      <a:lnTo>
                        <a:pt x="277" y="49"/>
                      </a:lnTo>
                      <a:lnTo>
                        <a:pt x="289" y="49"/>
                      </a:lnTo>
                      <a:lnTo>
                        <a:pt x="301" y="41"/>
                      </a:lnTo>
                      <a:lnTo>
                        <a:pt x="289" y="41"/>
                      </a:lnTo>
                      <a:lnTo>
                        <a:pt x="273" y="41"/>
                      </a:lnTo>
                      <a:lnTo>
                        <a:pt x="285" y="41"/>
                      </a:lnTo>
                      <a:lnTo>
                        <a:pt x="301" y="37"/>
                      </a:lnTo>
                      <a:lnTo>
                        <a:pt x="314" y="33"/>
                      </a:lnTo>
                      <a:lnTo>
                        <a:pt x="301" y="20"/>
                      </a:lnTo>
                      <a:lnTo>
                        <a:pt x="277" y="16"/>
                      </a:lnTo>
                      <a:lnTo>
                        <a:pt x="265" y="12"/>
                      </a:lnTo>
                      <a:lnTo>
                        <a:pt x="253" y="12"/>
                      </a:lnTo>
                      <a:lnTo>
                        <a:pt x="240" y="12"/>
                      </a:lnTo>
                      <a:lnTo>
                        <a:pt x="224" y="4"/>
                      </a:lnTo>
                      <a:lnTo>
                        <a:pt x="216" y="0"/>
                      </a:lnTo>
                      <a:lnTo>
                        <a:pt x="204" y="4"/>
                      </a:lnTo>
                      <a:lnTo>
                        <a:pt x="192" y="4"/>
                      </a:lnTo>
                      <a:lnTo>
                        <a:pt x="179" y="12"/>
                      </a:lnTo>
                      <a:lnTo>
                        <a:pt x="167" y="16"/>
                      </a:lnTo>
                      <a:lnTo>
                        <a:pt x="155" y="16"/>
                      </a:lnTo>
                      <a:lnTo>
                        <a:pt x="143" y="16"/>
                      </a:lnTo>
                      <a:lnTo>
                        <a:pt x="126" y="24"/>
                      </a:lnTo>
                      <a:lnTo>
                        <a:pt x="118" y="24"/>
                      </a:lnTo>
                      <a:lnTo>
                        <a:pt x="110" y="29"/>
                      </a:lnTo>
                      <a:lnTo>
                        <a:pt x="106" y="41"/>
                      </a:lnTo>
                      <a:lnTo>
                        <a:pt x="118" y="49"/>
                      </a:lnTo>
                      <a:lnTo>
                        <a:pt x="106" y="53"/>
                      </a:lnTo>
                      <a:lnTo>
                        <a:pt x="118" y="65"/>
                      </a:lnTo>
                      <a:lnTo>
                        <a:pt x="106" y="61"/>
                      </a:lnTo>
                      <a:lnTo>
                        <a:pt x="94" y="57"/>
                      </a:lnTo>
                      <a:lnTo>
                        <a:pt x="82" y="61"/>
                      </a:lnTo>
                      <a:lnTo>
                        <a:pt x="69" y="69"/>
                      </a:lnTo>
                      <a:lnTo>
                        <a:pt x="65" y="81"/>
                      </a:lnTo>
                      <a:lnTo>
                        <a:pt x="78" y="85"/>
                      </a:lnTo>
                      <a:lnTo>
                        <a:pt x="90" y="85"/>
                      </a:lnTo>
                      <a:lnTo>
                        <a:pt x="102" y="90"/>
                      </a:lnTo>
                      <a:lnTo>
                        <a:pt x="90" y="98"/>
                      </a:lnTo>
                      <a:lnTo>
                        <a:pt x="102" y="94"/>
                      </a:lnTo>
                      <a:lnTo>
                        <a:pt x="90" y="106"/>
                      </a:lnTo>
                      <a:lnTo>
                        <a:pt x="78" y="114"/>
                      </a:lnTo>
                      <a:lnTo>
                        <a:pt x="86" y="126"/>
                      </a:lnTo>
                      <a:lnTo>
                        <a:pt x="74" y="130"/>
                      </a:lnTo>
                      <a:lnTo>
                        <a:pt x="61" y="130"/>
                      </a:lnTo>
                      <a:lnTo>
                        <a:pt x="65" y="142"/>
                      </a:lnTo>
                      <a:lnTo>
                        <a:pt x="61" y="155"/>
                      </a:lnTo>
                      <a:lnTo>
                        <a:pt x="49" y="151"/>
                      </a:lnTo>
                      <a:lnTo>
                        <a:pt x="33" y="151"/>
                      </a:lnTo>
                      <a:lnTo>
                        <a:pt x="25" y="147"/>
                      </a:lnTo>
                      <a:lnTo>
                        <a:pt x="13" y="155"/>
                      </a:lnTo>
                      <a:lnTo>
                        <a:pt x="4" y="16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4" name="Freeform 951">
                  <a:extLst>
                    <a:ext uri="{FF2B5EF4-FFF2-40B4-BE49-F238E27FC236}">
                      <a16:creationId xmlns:a16="http://schemas.microsoft.com/office/drawing/2014/main" id="{C5DB903A-A5EF-49CA-A0C6-2DB44FA108BE}"/>
                    </a:ext>
                  </a:extLst>
                </p:cNvPr>
                <p:cNvSpPr>
                  <a:spLocks/>
                </p:cNvSpPr>
                <p:nvPr/>
              </p:nvSpPr>
              <p:spPr bwMode="gray">
                <a:xfrm>
                  <a:off x="15247" y="5088"/>
                  <a:ext cx="86" cy="36"/>
                </a:xfrm>
                <a:custGeom>
                  <a:avLst/>
                  <a:gdLst>
                    <a:gd name="T0" fmla="*/ 13 w 86"/>
                    <a:gd name="T1" fmla="*/ 24 h 36"/>
                    <a:gd name="T2" fmla="*/ 0 w 86"/>
                    <a:gd name="T3" fmla="*/ 28 h 36"/>
                    <a:gd name="T4" fmla="*/ 5 w 86"/>
                    <a:gd name="T5" fmla="*/ 36 h 36"/>
                    <a:gd name="T6" fmla="*/ 17 w 86"/>
                    <a:gd name="T7" fmla="*/ 36 h 36"/>
                    <a:gd name="T8" fmla="*/ 29 w 86"/>
                    <a:gd name="T9" fmla="*/ 36 h 36"/>
                    <a:gd name="T10" fmla="*/ 41 w 86"/>
                    <a:gd name="T11" fmla="*/ 36 h 36"/>
                    <a:gd name="T12" fmla="*/ 53 w 86"/>
                    <a:gd name="T13" fmla="*/ 36 h 36"/>
                    <a:gd name="T14" fmla="*/ 66 w 86"/>
                    <a:gd name="T15" fmla="*/ 24 h 36"/>
                    <a:gd name="T16" fmla="*/ 78 w 86"/>
                    <a:gd name="T17" fmla="*/ 20 h 36"/>
                    <a:gd name="T18" fmla="*/ 86 w 86"/>
                    <a:gd name="T19" fmla="*/ 8 h 36"/>
                    <a:gd name="T20" fmla="*/ 74 w 86"/>
                    <a:gd name="T21" fmla="*/ 4 h 36"/>
                    <a:gd name="T22" fmla="*/ 62 w 86"/>
                    <a:gd name="T23" fmla="*/ 0 h 36"/>
                    <a:gd name="T24" fmla="*/ 49 w 86"/>
                    <a:gd name="T25" fmla="*/ 0 h 36"/>
                    <a:gd name="T26" fmla="*/ 37 w 86"/>
                    <a:gd name="T27" fmla="*/ 4 h 36"/>
                    <a:gd name="T28" fmla="*/ 25 w 86"/>
                    <a:gd name="T29" fmla="*/ 12 h 36"/>
                    <a:gd name="T30" fmla="*/ 13 w 86"/>
                    <a:gd name="T3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36">
                      <a:moveTo>
                        <a:pt x="13" y="24"/>
                      </a:moveTo>
                      <a:lnTo>
                        <a:pt x="0" y="28"/>
                      </a:lnTo>
                      <a:lnTo>
                        <a:pt x="5" y="36"/>
                      </a:lnTo>
                      <a:lnTo>
                        <a:pt x="17" y="36"/>
                      </a:lnTo>
                      <a:lnTo>
                        <a:pt x="29" y="36"/>
                      </a:lnTo>
                      <a:lnTo>
                        <a:pt x="41" y="36"/>
                      </a:lnTo>
                      <a:lnTo>
                        <a:pt x="53" y="36"/>
                      </a:lnTo>
                      <a:lnTo>
                        <a:pt x="66" y="24"/>
                      </a:lnTo>
                      <a:lnTo>
                        <a:pt x="78" y="20"/>
                      </a:lnTo>
                      <a:lnTo>
                        <a:pt x="86" y="8"/>
                      </a:lnTo>
                      <a:lnTo>
                        <a:pt x="74" y="4"/>
                      </a:lnTo>
                      <a:lnTo>
                        <a:pt x="62" y="0"/>
                      </a:lnTo>
                      <a:lnTo>
                        <a:pt x="49" y="0"/>
                      </a:lnTo>
                      <a:lnTo>
                        <a:pt x="37" y="4"/>
                      </a:lnTo>
                      <a:lnTo>
                        <a:pt x="25" y="12"/>
                      </a:lnTo>
                      <a:lnTo>
                        <a:pt x="13"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5" name="Freeform 952">
                  <a:extLst>
                    <a:ext uri="{FF2B5EF4-FFF2-40B4-BE49-F238E27FC236}">
                      <a16:creationId xmlns:a16="http://schemas.microsoft.com/office/drawing/2014/main" id="{6FF34E3D-0164-42AC-BE7B-34F3CBB35ACF}"/>
                    </a:ext>
                  </a:extLst>
                </p:cNvPr>
                <p:cNvSpPr>
                  <a:spLocks/>
                </p:cNvSpPr>
                <p:nvPr/>
              </p:nvSpPr>
              <p:spPr bwMode="gray">
                <a:xfrm>
                  <a:off x="14145" y="5328"/>
                  <a:ext cx="114" cy="85"/>
                </a:xfrm>
                <a:custGeom>
                  <a:avLst/>
                  <a:gdLst>
                    <a:gd name="T0" fmla="*/ 53 w 114"/>
                    <a:gd name="T1" fmla="*/ 65 h 85"/>
                    <a:gd name="T2" fmla="*/ 57 w 114"/>
                    <a:gd name="T3" fmla="*/ 77 h 85"/>
                    <a:gd name="T4" fmla="*/ 69 w 114"/>
                    <a:gd name="T5" fmla="*/ 81 h 85"/>
                    <a:gd name="T6" fmla="*/ 81 w 114"/>
                    <a:gd name="T7" fmla="*/ 81 h 85"/>
                    <a:gd name="T8" fmla="*/ 85 w 114"/>
                    <a:gd name="T9" fmla="*/ 81 h 85"/>
                    <a:gd name="T10" fmla="*/ 97 w 114"/>
                    <a:gd name="T11" fmla="*/ 85 h 85"/>
                    <a:gd name="T12" fmla="*/ 106 w 114"/>
                    <a:gd name="T13" fmla="*/ 77 h 85"/>
                    <a:gd name="T14" fmla="*/ 114 w 114"/>
                    <a:gd name="T15" fmla="*/ 69 h 85"/>
                    <a:gd name="T16" fmla="*/ 110 w 114"/>
                    <a:gd name="T17" fmla="*/ 53 h 85"/>
                    <a:gd name="T18" fmla="*/ 97 w 114"/>
                    <a:gd name="T19" fmla="*/ 48 h 85"/>
                    <a:gd name="T20" fmla="*/ 85 w 114"/>
                    <a:gd name="T21" fmla="*/ 40 h 85"/>
                    <a:gd name="T22" fmla="*/ 85 w 114"/>
                    <a:gd name="T23" fmla="*/ 36 h 85"/>
                    <a:gd name="T24" fmla="*/ 69 w 114"/>
                    <a:gd name="T25" fmla="*/ 36 h 85"/>
                    <a:gd name="T26" fmla="*/ 57 w 114"/>
                    <a:gd name="T27" fmla="*/ 28 h 85"/>
                    <a:gd name="T28" fmla="*/ 49 w 114"/>
                    <a:gd name="T29" fmla="*/ 16 h 85"/>
                    <a:gd name="T30" fmla="*/ 36 w 114"/>
                    <a:gd name="T31" fmla="*/ 8 h 85"/>
                    <a:gd name="T32" fmla="*/ 24 w 114"/>
                    <a:gd name="T33" fmla="*/ 0 h 85"/>
                    <a:gd name="T34" fmla="*/ 12 w 114"/>
                    <a:gd name="T35" fmla="*/ 4 h 85"/>
                    <a:gd name="T36" fmla="*/ 0 w 114"/>
                    <a:gd name="T37" fmla="*/ 12 h 85"/>
                    <a:gd name="T38" fmla="*/ 12 w 114"/>
                    <a:gd name="T39" fmla="*/ 24 h 85"/>
                    <a:gd name="T40" fmla="*/ 0 w 114"/>
                    <a:gd name="T41" fmla="*/ 20 h 85"/>
                    <a:gd name="T42" fmla="*/ 0 w 114"/>
                    <a:gd name="T43" fmla="*/ 32 h 85"/>
                    <a:gd name="T44" fmla="*/ 0 w 114"/>
                    <a:gd name="T45" fmla="*/ 44 h 85"/>
                    <a:gd name="T46" fmla="*/ 4 w 114"/>
                    <a:gd name="T47" fmla="*/ 48 h 85"/>
                    <a:gd name="T48" fmla="*/ 16 w 114"/>
                    <a:gd name="T49" fmla="*/ 57 h 85"/>
                    <a:gd name="T50" fmla="*/ 28 w 114"/>
                    <a:gd name="T51" fmla="*/ 65 h 85"/>
                    <a:gd name="T52" fmla="*/ 40 w 114"/>
                    <a:gd name="T53" fmla="*/ 61 h 85"/>
                    <a:gd name="T54" fmla="*/ 53 w 114"/>
                    <a:gd name="T55" fmla="*/ 6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85">
                      <a:moveTo>
                        <a:pt x="53" y="65"/>
                      </a:moveTo>
                      <a:lnTo>
                        <a:pt x="57" y="77"/>
                      </a:lnTo>
                      <a:lnTo>
                        <a:pt x="69" y="81"/>
                      </a:lnTo>
                      <a:lnTo>
                        <a:pt x="81" y="81"/>
                      </a:lnTo>
                      <a:lnTo>
                        <a:pt x="85" y="81"/>
                      </a:lnTo>
                      <a:lnTo>
                        <a:pt x="97" y="85"/>
                      </a:lnTo>
                      <a:lnTo>
                        <a:pt x="106" y="77"/>
                      </a:lnTo>
                      <a:lnTo>
                        <a:pt x="114" y="69"/>
                      </a:lnTo>
                      <a:lnTo>
                        <a:pt x="110" y="53"/>
                      </a:lnTo>
                      <a:lnTo>
                        <a:pt x="97" y="48"/>
                      </a:lnTo>
                      <a:lnTo>
                        <a:pt x="85" y="40"/>
                      </a:lnTo>
                      <a:lnTo>
                        <a:pt x="85" y="36"/>
                      </a:lnTo>
                      <a:lnTo>
                        <a:pt x="69" y="36"/>
                      </a:lnTo>
                      <a:lnTo>
                        <a:pt x="57" y="28"/>
                      </a:lnTo>
                      <a:lnTo>
                        <a:pt x="49" y="16"/>
                      </a:lnTo>
                      <a:lnTo>
                        <a:pt x="36" y="8"/>
                      </a:lnTo>
                      <a:lnTo>
                        <a:pt x="24" y="0"/>
                      </a:lnTo>
                      <a:lnTo>
                        <a:pt x="12" y="4"/>
                      </a:lnTo>
                      <a:lnTo>
                        <a:pt x="0" y="12"/>
                      </a:lnTo>
                      <a:lnTo>
                        <a:pt x="12" y="24"/>
                      </a:lnTo>
                      <a:lnTo>
                        <a:pt x="0" y="20"/>
                      </a:lnTo>
                      <a:lnTo>
                        <a:pt x="0" y="32"/>
                      </a:lnTo>
                      <a:lnTo>
                        <a:pt x="0" y="44"/>
                      </a:lnTo>
                      <a:lnTo>
                        <a:pt x="4" y="48"/>
                      </a:lnTo>
                      <a:lnTo>
                        <a:pt x="16" y="57"/>
                      </a:lnTo>
                      <a:lnTo>
                        <a:pt x="28" y="65"/>
                      </a:lnTo>
                      <a:lnTo>
                        <a:pt x="40" y="61"/>
                      </a:lnTo>
                      <a:lnTo>
                        <a:pt x="53" y="6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6" name="Freeform 953">
                  <a:extLst>
                    <a:ext uri="{FF2B5EF4-FFF2-40B4-BE49-F238E27FC236}">
                      <a16:creationId xmlns:a16="http://schemas.microsoft.com/office/drawing/2014/main" id="{3BC63193-AEF7-4791-9395-0E4314AACCDD}"/>
                    </a:ext>
                  </a:extLst>
                </p:cNvPr>
                <p:cNvSpPr>
                  <a:spLocks/>
                </p:cNvSpPr>
                <p:nvPr/>
              </p:nvSpPr>
              <p:spPr bwMode="gray">
                <a:xfrm>
                  <a:off x="13848" y="4559"/>
                  <a:ext cx="919" cy="455"/>
                </a:xfrm>
                <a:custGeom>
                  <a:avLst/>
                  <a:gdLst>
                    <a:gd name="T0" fmla="*/ 667 w 919"/>
                    <a:gd name="T1" fmla="*/ 69 h 455"/>
                    <a:gd name="T2" fmla="*/ 606 w 919"/>
                    <a:gd name="T3" fmla="*/ 81 h 455"/>
                    <a:gd name="T4" fmla="*/ 557 w 919"/>
                    <a:gd name="T5" fmla="*/ 97 h 455"/>
                    <a:gd name="T6" fmla="*/ 504 w 919"/>
                    <a:gd name="T7" fmla="*/ 93 h 455"/>
                    <a:gd name="T8" fmla="*/ 443 w 919"/>
                    <a:gd name="T9" fmla="*/ 93 h 455"/>
                    <a:gd name="T10" fmla="*/ 419 w 919"/>
                    <a:gd name="T11" fmla="*/ 118 h 455"/>
                    <a:gd name="T12" fmla="*/ 394 w 919"/>
                    <a:gd name="T13" fmla="*/ 126 h 455"/>
                    <a:gd name="T14" fmla="*/ 354 w 919"/>
                    <a:gd name="T15" fmla="*/ 134 h 455"/>
                    <a:gd name="T16" fmla="*/ 305 w 919"/>
                    <a:gd name="T17" fmla="*/ 150 h 455"/>
                    <a:gd name="T18" fmla="*/ 260 w 919"/>
                    <a:gd name="T19" fmla="*/ 166 h 455"/>
                    <a:gd name="T20" fmla="*/ 240 w 919"/>
                    <a:gd name="T21" fmla="*/ 195 h 455"/>
                    <a:gd name="T22" fmla="*/ 187 w 919"/>
                    <a:gd name="T23" fmla="*/ 211 h 455"/>
                    <a:gd name="T24" fmla="*/ 158 w 919"/>
                    <a:gd name="T25" fmla="*/ 228 h 455"/>
                    <a:gd name="T26" fmla="*/ 138 w 919"/>
                    <a:gd name="T27" fmla="*/ 248 h 455"/>
                    <a:gd name="T28" fmla="*/ 166 w 919"/>
                    <a:gd name="T29" fmla="*/ 260 h 455"/>
                    <a:gd name="T30" fmla="*/ 142 w 919"/>
                    <a:gd name="T31" fmla="*/ 276 h 455"/>
                    <a:gd name="T32" fmla="*/ 191 w 919"/>
                    <a:gd name="T33" fmla="*/ 284 h 455"/>
                    <a:gd name="T34" fmla="*/ 142 w 919"/>
                    <a:gd name="T35" fmla="*/ 289 h 455"/>
                    <a:gd name="T36" fmla="*/ 122 w 919"/>
                    <a:gd name="T37" fmla="*/ 305 h 455"/>
                    <a:gd name="T38" fmla="*/ 122 w 919"/>
                    <a:gd name="T39" fmla="*/ 313 h 455"/>
                    <a:gd name="T40" fmla="*/ 122 w 919"/>
                    <a:gd name="T41" fmla="*/ 337 h 455"/>
                    <a:gd name="T42" fmla="*/ 97 w 919"/>
                    <a:gd name="T43" fmla="*/ 337 h 455"/>
                    <a:gd name="T44" fmla="*/ 93 w 919"/>
                    <a:gd name="T45" fmla="*/ 350 h 455"/>
                    <a:gd name="T46" fmla="*/ 61 w 919"/>
                    <a:gd name="T47" fmla="*/ 374 h 455"/>
                    <a:gd name="T48" fmla="*/ 12 w 919"/>
                    <a:gd name="T49" fmla="*/ 394 h 455"/>
                    <a:gd name="T50" fmla="*/ 36 w 919"/>
                    <a:gd name="T51" fmla="*/ 411 h 455"/>
                    <a:gd name="T52" fmla="*/ 85 w 919"/>
                    <a:gd name="T53" fmla="*/ 402 h 455"/>
                    <a:gd name="T54" fmla="*/ 61 w 919"/>
                    <a:gd name="T55" fmla="*/ 411 h 455"/>
                    <a:gd name="T56" fmla="*/ 32 w 919"/>
                    <a:gd name="T57" fmla="*/ 447 h 455"/>
                    <a:gd name="T58" fmla="*/ 81 w 919"/>
                    <a:gd name="T59" fmla="*/ 435 h 455"/>
                    <a:gd name="T60" fmla="*/ 130 w 919"/>
                    <a:gd name="T61" fmla="*/ 447 h 455"/>
                    <a:gd name="T62" fmla="*/ 171 w 919"/>
                    <a:gd name="T63" fmla="*/ 455 h 455"/>
                    <a:gd name="T64" fmla="*/ 211 w 919"/>
                    <a:gd name="T65" fmla="*/ 435 h 455"/>
                    <a:gd name="T66" fmla="*/ 199 w 919"/>
                    <a:gd name="T67" fmla="*/ 415 h 455"/>
                    <a:gd name="T68" fmla="*/ 228 w 919"/>
                    <a:gd name="T69" fmla="*/ 394 h 455"/>
                    <a:gd name="T70" fmla="*/ 175 w 919"/>
                    <a:gd name="T71" fmla="*/ 382 h 455"/>
                    <a:gd name="T72" fmla="*/ 223 w 919"/>
                    <a:gd name="T73" fmla="*/ 386 h 455"/>
                    <a:gd name="T74" fmla="*/ 248 w 919"/>
                    <a:gd name="T75" fmla="*/ 374 h 455"/>
                    <a:gd name="T76" fmla="*/ 244 w 919"/>
                    <a:gd name="T77" fmla="*/ 362 h 455"/>
                    <a:gd name="T78" fmla="*/ 289 w 919"/>
                    <a:gd name="T79" fmla="*/ 350 h 455"/>
                    <a:gd name="T80" fmla="*/ 297 w 919"/>
                    <a:gd name="T81" fmla="*/ 325 h 455"/>
                    <a:gd name="T82" fmla="*/ 305 w 919"/>
                    <a:gd name="T83" fmla="*/ 309 h 455"/>
                    <a:gd name="T84" fmla="*/ 333 w 919"/>
                    <a:gd name="T85" fmla="*/ 280 h 455"/>
                    <a:gd name="T86" fmla="*/ 366 w 919"/>
                    <a:gd name="T87" fmla="*/ 284 h 455"/>
                    <a:gd name="T88" fmla="*/ 386 w 919"/>
                    <a:gd name="T89" fmla="*/ 280 h 455"/>
                    <a:gd name="T90" fmla="*/ 419 w 919"/>
                    <a:gd name="T91" fmla="*/ 252 h 455"/>
                    <a:gd name="T92" fmla="*/ 390 w 919"/>
                    <a:gd name="T93" fmla="*/ 248 h 455"/>
                    <a:gd name="T94" fmla="*/ 439 w 919"/>
                    <a:gd name="T95" fmla="*/ 228 h 455"/>
                    <a:gd name="T96" fmla="*/ 480 w 919"/>
                    <a:gd name="T97" fmla="*/ 215 h 455"/>
                    <a:gd name="T98" fmla="*/ 525 w 919"/>
                    <a:gd name="T99" fmla="*/ 191 h 455"/>
                    <a:gd name="T100" fmla="*/ 573 w 919"/>
                    <a:gd name="T101" fmla="*/ 179 h 455"/>
                    <a:gd name="T102" fmla="*/ 622 w 919"/>
                    <a:gd name="T103" fmla="*/ 166 h 455"/>
                    <a:gd name="T104" fmla="*/ 683 w 919"/>
                    <a:gd name="T105" fmla="*/ 150 h 455"/>
                    <a:gd name="T106" fmla="*/ 732 w 919"/>
                    <a:gd name="T107" fmla="*/ 134 h 455"/>
                    <a:gd name="T108" fmla="*/ 781 w 919"/>
                    <a:gd name="T109" fmla="*/ 118 h 455"/>
                    <a:gd name="T110" fmla="*/ 846 w 919"/>
                    <a:gd name="T111" fmla="*/ 97 h 455"/>
                    <a:gd name="T112" fmla="*/ 895 w 919"/>
                    <a:gd name="T113" fmla="*/ 73 h 455"/>
                    <a:gd name="T114" fmla="*/ 919 w 919"/>
                    <a:gd name="T115" fmla="*/ 28 h 455"/>
                    <a:gd name="T116" fmla="*/ 875 w 919"/>
                    <a:gd name="T117" fmla="*/ 4 h 455"/>
                    <a:gd name="T118" fmla="*/ 809 w 919"/>
                    <a:gd name="T119" fmla="*/ 8 h 455"/>
                    <a:gd name="T120" fmla="*/ 757 w 919"/>
                    <a:gd name="T121" fmla="*/ 28 h 455"/>
                    <a:gd name="T122" fmla="*/ 740 w 919"/>
                    <a:gd name="T123" fmla="*/ 6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9" h="455">
                      <a:moveTo>
                        <a:pt x="704" y="65"/>
                      </a:moveTo>
                      <a:lnTo>
                        <a:pt x="691" y="69"/>
                      </a:lnTo>
                      <a:lnTo>
                        <a:pt x="679" y="65"/>
                      </a:lnTo>
                      <a:lnTo>
                        <a:pt x="667" y="69"/>
                      </a:lnTo>
                      <a:lnTo>
                        <a:pt x="655" y="77"/>
                      </a:lnTo>
                      <a:lnTo>
                        <a:pt x="630" y="85"/>
                      </a:lnTo>
                      <a:lnTo>
                        <a:pt x="618" y="81"/>
                      </a:lnTo>
                      <a:lnTo>
                        <a:pt x="606" y="81"/>
                      </a:lnTo>
                      <a:lnTo>
                        <a:pt x="594" y="89"/>
                      </a:lnTo>
                      <a:lnTo>
                        <a:pt x="582" y="93"/>
                      </a:lnTo>
                      <a:lnTo>
                        <a:pt x="569" y="97"/>
                      </a:lnTo>
                      <a:lnTo>
                        <a:pt x="557" y="97"/>
                      </a:lnTo>
                      <a:lnTo>
                        <a:pt x="541" y="97"/>
                      </a:lnTo>
                      <a:lnTo>
                        <a:pt x="529" y="105"/>
                      </a:lnTo>
                      <a:lnTo>
                        <a:pt x="516" y="93"/>
                      </a:lnTo>
                      <a:lnTo>
                        <a:pt x="504" y="93"/>
                      </a:lnTo>
                      <a:lnTo>
                        <a:pt x="492" y="89"/>
                      </a:lnTo>
                      <a:lnTo>
                        <a:pt x="480" y="89"/>
                      </a:lnTo>
                      <a:lnTo>
                        <a:pt x="455" y="93"/>
                      </a:lnTo>
                      <a:lnTo>
                        <a:pt x="443" y="93"/>
                      </a:lnTo>
                      <a:lnTo>
                        <a:pt x="435" y="105"/>
                      </a:lnTo>
                      <a:lnTo>
                        <a:pt x="443" y="118"/>
                      </a:lnTo>
                      <a:lnTo>
                        <a:pt x="431" y="118"/>
                      </a:lnTo>
                      <a:lnTo>
                        <a:pt x="419" y="118"/>
                      </a:lnTo>
                      <a:lnTo>
                        <a:pt x="427" y="110"/>
                      </a:lnTo>
                      <a:lnTo>
                        <a:pt x="407" y="110"/>
                      </a:lnTo>
                      <a:lnTo>
                        <a:pt x="394" y="114"/>
                      </a:lnTo>
                      <a:lnTo>
                        <a:pt x="394" y="126"/>
                      </a:lnTo>
                      <a:lnTo>
                        <a:pt x="382" y="130"/>
                      </a:lnTo>
                      <a:lnTo>
                        <a:pt x="378" y="130"/>
                      </a:lnTo>
                      <a:lnTo>
                        <a:pt x="366" y="134"/>
                      </a:lnTo>
                      <a:lnTo>
                        <a:pt x="354" y="134"/>
                      </a:lnTo>
                      <a:lnTo>
                        <a:pt x="341" y="138"/>
                      </a:lnTo>
                      <a:lnTo>
                        <a:pt x="329" y="142"/>
                      </a:lnTo>
                      <a:lnTo>
                        <a:pt x="317" y="142"/>
                      </a:lnTo>
                      <a:lnTo>
                        <a:pt x="305" y="150"/>
                      </a:lnTo>
                      <a:lnTo>
                        <a:pt x="297" y="158"/>
                      </a:lnTo>
                      <a:lnTo>
                        <a:pt x="285" y="162"/>
                      </a:lnTo>
                      <a:lnTo>
                        <a:pt x="272" y="166"/>
                      </a:lnTo>
                      <a:lnTo>
                        <a:pt x="260" y="166"/>
                      </a:lnTo>
                      <a:lnTo>
                        <a:pt x="260" y="179"/>
                      </a:lnTo>
                      <a:lnTo>
                        <a:pt x="248" y="183"/>
                      </a:lnTo>
                      <a:lnTo>
                        <a:pt x="236" y="183"/>
                      </a:lnTo>
                      <a:lnTo>
                        <a:pt x="240" y="195"/>
                      </a:lnTo>
                      <a:lnTo>
                        <a:pt x="236" y="207"/>
                      </a:lnTo>
                      <a:lnTo>
                        <a:pt x="223" y="203"/>
                      </a:lnTo>
                      <a:lnTo>
                        <a:pt x="199" y="203"/>
                      </a:lnTo>
                      <a:lnTo>
                        <a:pt x="187" y="211"/>
                      </a:lnTo>
                      <a:lnTo>
                        <a:pt x="191" y="219"/>
                      </a:lnTo>
                      <a:lnTo>
                        <a:pt x="179" y="232"/>
                      </a:lnTo>
                      <a:lnTo>
                        <a:pt x="166" y="240"/>
                      </a:lnTo>
                      <a:lnTo>
                        <a:pt x="158" y="228"/>
                      </a:lnTo>
                      <a:lnTo>
                        <a:pt x="146" y="223"/>
                      </a:lnTo>
                      <a:lnTo>
                        <a:pt x="134" y="228"/>
                      </a:lnTo>
                      <a:lnTo>
                        <a:pt x="126" y="236"/>
                      </a:lnTo>
                      <a:lnTo>
                        <a:pt x="138" y="248"/>
                      </a:lnTo>
                      <a:lnTo>
                        <a:pt x="154" y="244"/>
                      </a:lnTo>
                      <a:lnTo>
                        <a:pt x="166" y="252"/>
                      </a:lnTo>
                      <a:lnTo>
                        <a:pt x="179" y="256"/>
                      </a:lnTo>
                      <a:lnTo>
                        <a:pt x="166" y="260"/>
                      </a:lnTo>
                      <a:lnTo>
                        <a:pt x="154" y="260"/>
                      </a:lnTo>
                      <a:lnTo>
                        <a:pt x="142" y="264"/>
                      </a:lnTo>
                      <a:lnTo>
                        <a:pt x="130" y="272"/>
                      </a:lnTo>
                      <a:lnTo>
                        <a:pt x="142" y="276"/>
                      </a:lnTo>
                      <a:lnTo>
                        <a:pt x="154" y="272"/>
                      </a:lnTo>
                      <a:lnTo>
                        <a:pt x="166" y="280"/>
                      </a:lnTo>
                      <a:lnTo>
                        <a:pt x="179" y="284"/>
                      </a:lnTo>
                      <a:lnTo>
                        <a:pt x="191" y="284"/>
                      </a:lnTo>
                      <a:lnTo>
                        <a:pt x="179" y="289"/>
                      </a:lnTo>
                      <a:lnTo>
                        <a:pt x="166" y="284"/>
                      </a:lnTo>
                      <a:lnTo>
                        <a:pt x="154" y="284"/>
                      </a:lnTo>
                      <a:lnTo>
                        <a:pt x="142" y="289"/>
                      </a:lnTo>
                      <a:lnTo>
                        <a:pt x="130" y="289"/>
                      </a:lnTo>
                      <a:lnTo>
                        <a:pt x="118" y="289"/>
                      </a:lnTo>
                      <a:lnTo>
                        <a:pt x="110" y="301"/>
                      </a:lnTo>
                      <a:lnTo>
                        <a:pt x="122" y="305"/>
                      </a:lnTo>
                      <a:lnTo>
                        <a:pt x="134" y="305"/>
                      </a:lnTo>
                      <a:lnTo>
                        <a:pt x="146" y="313"/>
                      </a:lnTo>
                      <a:lnTo>
                        <a:pt x="134" y="313"/>
                      </a:lnTo>
                      <a:lnTo>
                        <a:pt x="122" y="313"/>
                      </a:lnTo>
                      <a:lnTo>
                        <a:pt x="110" y="317"/>
                      </a:lnTo>
                      <a:lnTo>
                        <a:pt x="97" y="325"/>
                      </a:lnTo>
                      <a:lnTo>
                        <a:pt x="110" y="325"/>
                      </a:lnTo>
                      <a:lnTo>
                        <a:pt x="122" y="337"/>
                      </a:lnTo>
                      <a:lnTo>
                        <a:pt x="110" y="333"/>
                      </a:lnTo>
                      <a:lnTo>
                        <a:pt x="97" y="333"/>
                      </a:lnTo>
                      <a:lnTo>
                        <a:pt x="85" y="337"/>
                      </a:lnTo>
                      <a:lnTo>
                        <a:pt x="97" y="337"/>
                      </a:lnTo>
                      <a:lnTo>
                        <a:pt x="110" y="341"/>
                      </a:lnTo>
                      <a:lnTo>
                        <a:pt x="122" y="354"/>
                      </a:lnTo>
                      <a:lnTo>
                        <a:pt x="110" y="350"/>
                      </a:lnTo>
                      <a:lnTo>
                        <a:pt x="93" y="350"/>
                      </a:lnTo>
                      <a:lnTo>
                        <a:pt x="85" y="346"/>
                      </a:lnTo>
                      <a:lnTo>
                        <a:pt x="73" y="354"/>
                      </a:lnTo>
                      <a:lnTo>
                        <a:pt x="57" y="362"/>
                      </a:lnTo>
                      <a:lnTo>
                        <a:pt x="61" y="374"/>
                      </a:lnTo>
                      <a:lnTo>
                        <a:pt x="48" y="374"/>
                      </a:lnTo>
                      <a:lnTo>
                        <a:pt x="36" y="378"/>
                      </a:lnTo>
                      <a:lnTo>
                        <a:pt x="24" y="386"/>
                      </a:lnTo>
                      <a:lnTo>
                        <a:pt x="12" y="394"/>
                      </a:lnTo>
                      <a:lnTo>
                        <a:pt x="0" y="398"/>
                      </a:lnTo>
                      <a:lnTo>
                        <a:pt x="12" y="407"/>
                      </a:lnTo>
                      <a:lnTo>
                        <a:pt x="24" y="415"/>
                      </a:lnTo>
                      <a:lnTo>
                        <a:pt x="36" y="411"/>
                      </a:lnTo>
                      <a:lnTo>
                        <a:pt x="48" y="402"/>
                      </a:lnTo>
                      <a:lnTo>
                        <a:pt x="61" y="402"/>
                      </a:lnTo>
                      <a:lnTo>
                        <a:pt x="73" y="402"/>
                      </a:lnTo>
                      <a:lnTo>
                        <a:pt x="85" y="402"/>
                      </a:lnTo>
                      <a:lnTo>
                        <a:pt x="97" y="402"/>
                      </a:lnTo>
                      <a:lnTo>
                        <a:pt x="85" y="402"/>
                      </a:lnTo>
                      <a:lnTo>
                        <a:pt x="73" y="407"/>
                      </a:lnTo>
                      <a:lnTo>
                        <a:pt x="61" y="411"/>
                      </a:lnTo>
                      <a:lnTo>
                        <a:pt x="48" y="415"/>
                      </a:lnTo>
                      <a:lnTo>
                        <a:pt x="36" y="423"/>
                      </a:lnTo>
                      <a:lnTo>
                        <a:pt x="36" y="435"/>
                      </a:lnTo>
                      <a:lnTo>
                        <a:pt x="32" y="447"/>
                      </a:lnTo>
                      <a:lnTo>
                        <a:pt x="44" y="443"/>
                      </a:lnTo>
                      <a:lnTo>
                        <a:pt x="57" y="439"/>
                      </a:lnTo>
                      <a:lnTo>
                        <a:pt x="69" y="435"/>
                      </a:lnTo>
                      <a:lnTo>
                        <a:pt x="81" y="435"/>
                      </a:lnTo>
                      <a:lnTo>
                        <a:pt x="93" y="439"/>
                      </a:lnTo>
                      <a:lnTo>
                        <a:pt x="105" y="443"/>
                      </a:lnTo>
                      <a:lnTo>
                        <a:pt x="118" y="443"/>
                      </a:lnTo>
                      <a:lnTo>
                        <a:pt x="130" y="447"/>
                      </a:lnTo>
                      <a:lnTo>
                        <a:pt x="142" y="439"/>
                      </a:lnTo>
                      <a:lnTo>
                        <a:pt x="146" y="451"/>
                      </a:lnTo>
                      <a:lnTo>
                        <a:pt x="162" y="451"/>
                      </a:lnTo>
                      <a:lnTo>
                        <a:pt x="171" y="455"/>
                      </a:lnTo>
                      <a:lnTo>
                        <a:pt x="183" y="455"/>
                      </a:lnTo>
                      <a:lnTo>
                        <a:pt x="187" y="443"/>
                      </a:lnTo>
                      <a:lnTo>
                        <a:pt x="199" y="443"/>
                      </a:lnTo>
                      <a:lnTo>
                        <a:pt x="211" y="435"/>
                      </a:lnTo>
                      <a:lnTo>
                        <a:pt x="211" y="423"/>
                      </a:lnTo>
                      <a:lnTo>
                        <a:pt x="199" y="419"/>
                      </a:lnTo>
                      <a:lnTo>
                        <a:pt x="187" y="407"/>
                      </a:lnTo>
                      <a:lnTo>
                        <a:pt x="199" y="415"/>
                      </a:lnTo>
                      <a:lnTo>
                        <a:pt x="211" y="419"/>
                      </a:lnTo>
                      <a:lnTo>
                        <a:pt x="223" y="415"/>
                      </a:lnTo>
                      <a:lnTo>
                        <a:pt x="236" y="407"/>
                      </a:lnTo>
                      <a:lnTo>
                        <a:pt x="228" y="394"/>
                      </a:lnTo>
                      <a:lnTo>
                        <a:pt x="211" y="390"/>
                      </a:lnTo>
                      <a:lnTo>
                        <a:pt x="203" y="386"/>
                      </a:lnTo>
                      <a:lnTo>
                        <a:pt x="187" y="386"/>
                      </a:lnTo>
                      <a:lnTo>
                        <a:pt x="175" y="382"/>
                      </a:lnTo>
                      <a:lnTo>
                        <a:pt x="187" y="382"/>
                      </a:lnTo>
                      <a:lnTo>
                        <a:pt x="199" y="382"/>
                      </a:lnTo>
                      <a:lnTo>
                        <a:pt x="211" y="386"/>
                      </a:lnTo>
                      <a:lnTo>
                        <a:pt x="223" y="386"/>
                      </a:lnTo>
                      <a:lnTo>
                        <a:pt x="236" y="398"/>
                      </a:lnTo>
                      <a:lnTo>
                        <a:pt x="248" y="398"/>
                      </a:lnTo>
                      <a:lnTo>
                        <a:pt x="256" y="382"/>
                      </a:lnTo>
                      <a:lnTo>
                        <a:pt x="248" y="374"/>
                      </a:lnTo>
                      <a:lnTo>
                        <a:pt x="236" y="362"/>
                      </a:lnTo>
                      <a:lnTo>
                        <a:pt x="223" y="358"/>
                      </a:lnTo>
                      <a:lnTo>
                        <a:pt x="236" y="350"/>
                      </a:lnTo>
                      <a:lnTo>
                        <a:pt x="244" y="362"/>
                      </a:lnTo>
                      <a:lnTo>
                        <a:pt x="256" y="366"/>
                      </a:lnTo>
                      <a:lnTo>
                        <a:pt x="268" y="358"/>
                      </a:lnTo>
                      <a:lnTo>
                        <a:pt x="280" y="358"/>
                      </a:lnTo>
                      <a:lnTo>
                        <a:pt x="289" y="350"/>
                      </a:lnTo>
                      <a:lnTo>
                        <a:pt x="280" y="346"/>
                      </a:lnTo>
                      <a:lnTo>
                        <a:pt x="289" y="341"/>
                      </a:lnTo>
                      <a:lnTo>
                        <a:pt x="305" y="337"/>
                      </a:lnTo>
                      <a:lnTo>
                        <a:pt x="297" y="325"/>
                      </a:lnTo>
                      <a:lnTo>
                        <a:pt x="289" y="313"/>
                      </a:lnTo>
                      <a:lnTo>
                        <a:pt x="280" y="301"/>
                      </a:lnTo>
                      <a:lnTo>
                        <a:pt x="293" y="305"/>
                      </a:lnTo>
                      <a:lnTo>
                        <a:pt x="305" y="309"/>
                      </a:lnTo>
                      <a:lnTo>
                        <a:pt x="317" y="313"/>
                      </a:lnTo>
                      <a:lnTo>
                        <a:pt x="329" y="305"/>
                      </a:lnTo>
                      <a:lnTo>
                        <a:pt x="333" y="293"/>
                      </a:lnTo>
                      <a:lnTo>
                        <a:pt x="333" y="280"/>
                      </a:lnTo>
                      <a:lnTo>
                        <a:pt x="346" y="289"/>
                      </a:lnTo>
                      <a:lnTo>
                        <a:pt x="358" y="297"/>
                      </a:lnTo>
                      <a:lnTo>
                        <a:pt x="366" y="297"/>
                      </a:lnTo>
                      <a:lnTo>
                        <a:pt x="366" y="284"/>
                      </a:lnTo>
                      <a:lnTo>
                        <a:pt x="354" y="272"/>
                      </a:lnTo>
                      <a:lnTo>
                        <a:pt x="366" y="280"/>
                      </a:lnTo>
                      <a:lnTo>
                        <a:pt x="382" y="280"/>
                      </a:lnTo>
                      <a:lnTo>
                        <a:pt x="386" y="280"/>
                      </a:lnTo>
                      <a:lnTo>
                        <a:pt x="398" y="276"/>
                      </a:lnTo>
                      <a:lnTo>
                        <a:pt x="403" y="264"/>
                      </a:lnTo>
                      <a:lnTo>
                        <a:pt x="415" y="264"/>
                      </a:lnTo>
                      <a:lnTo>
                        <a:pt x="419" y="252"/>
                      </a:lnTo>
                      <a:lnTo>
                        <a:pt x="394" y="252"/>
                      </a:lnTo>
                      <a:lnTo>
                        <a:pt x="382" y="252"/>
                      </a:lnTo>
                      <a:lnTo>
                        <a:pt x="382" y="248"/>
                      </a:lnTo>
                      <a:lnTo>
                        <a:pt x="390" y="248"/>
                      </a:lnTo>
                      <a:lnTo>
                        <a:pt x="403" y="248"/>
                      </a:lnTo>
                      <a:lnTo>
                        <a:pt x="415" y="244"/>
                      </a:lnTo>
                      <a:lnTo>
                        <a:pt x="427" y="236"/>
                      </a:lnTo>
                      <a:lnTo>
                        <a:pt x="439" y="228"/>
                      </a:lnTo>
                      <a:lnTo>
                        <a:pt x="451" y="219"/>
                      </a:lnTo>
                      <a:lnTo>
                        <a:pt x="464" y="207"/>
                      </a:lnTo>
                      <a:lnTo>
                        <a:pt x="464" y="219"/>
                      </a:lnTo>
                      <a:lnTo>
                        <a:pt x="480" y="215"/>
                      </a:lnTo>
                      <a:lnTo>
                        <a:pt x="488" y="203"/>
                      </a:lnTo>
                      <a:lnTo>
                        <a:pt x="500" y="195"/>
                      </a:lnTo>
                      <a:lnTo>
                        <a:pt x="512" y="195"/>
                      </a:lnTo>
                      <a:lnTo>
                        <a:pt x="525" y="191"/>
                      </a:lnTo>
                      <a:lnTo>
                        <a:pt x="537" y="187"/>
                      </a:lnTo>
                      <a:lnTo>
                        <a:pt x="549" y="183"/>
                      </a:lnTo>
                      <a:lnTo>
                        <a:pt x="561" y="179"/>
                      </a:lnTo>
                      <a:lnTo>
                        <a:pt x="573" y="179"/>
                      </a:lnTo>
                      <a:lnTo>
                        <a:pt x="586" y="175"/>
                      </a:lnTo>
                      <a:lnTo>
                        <a:pt x="598" y="162"/>
                      </a:lnTo>
                      <a:lnTo>
                        <a:pt x="610" y="171"/>
                      </a:lnTo>
                      <a:lnTo>
                        <a:pt x="622" y="166"/>
                      </a:lnTo>
                      <a:lnTo>
                        <a:pt x="634" y="158"/>
                      </a:lnTo>
                      <a:lnTo>
                        <a:pt x="659" y="154"/>
                      </a:lnTo>
                      <a:lnTo>
                        <a:pt x="671" y="150"/>
                      </a:lnTo>
                      <a:lnTo>
                        <a:pt x="683" y="150"/>
                      </a:lnTo>
                      <a:lnTo>
                        <a:pt x="696" y="146"/>
                      </a:lnTo>
                      <a:lnTo>
                        <a:pt x="708" y="142"/>
                      </a:lnTo>
                      <a:lnTo>
                        <a:pt x="720" y="138"/>
                      </a:lnTo>
                      <a:lnTo>
                        <a:pt x="732" y="134"/>
                      </a:lnTo>
                      <a:lnTo>
                        <a:pt x="744" y="134"/>
                      </a:lnTo>
                      <a:lnTo>
                        <a:pt x="757" y="126"/>
                      </a:lnTo>
                      <a:lnTo>
                        <a:pt x="769" y="126"/>
                      </a:lnTo>
                      <a:lnTo>
                        <a:pt x="781" y="118"/>
                      </a:lnTo>
                      <a:lnTo>
                        <a:pt x="797" y="118"/>
                      </a:lnTo>
                      <a:lnTo>
                        <a:pt x="805" y="114"/>
                      </a:lnTo>
                      <a:lnTo>
                        <a:pt x="834" y="101"/>
                      </a:lnTo>
                      <a:lnTo>
                        <a:pt x="846" y="97"/>
                      </a:lnTo>
                      <a:lnTo>
                        <a:pt x="858" y="93"/>
                      </a:lnTo>
                      <a:lnTo>
                        <a:pt x="870" y="93"/>
                      </a:lnTo>
                      <a:lnTo>
                        <a:pt x="883" y="85"/>
                      </a:lnTo>
                      <a:lnTo>
                        <a:pt x="895" y="73"/>
                      </a:lnTo>
                      <a:lnTo>
                        <a:pt x="907" y="65"/>
                      </a:lnTo>
                      <a:lnTo>
                        <a:pt x="911" y="53"/>
                      </a:lnTo>
                      <a:lnTo>
                        <a:pt x="919" y="40"/>
                      </a:lnTo>
                      <a:lnTo>
                        <a:pt x="919" y="28"/>
                      </a:lnTo>
                      <a:lnTo>
                        <a:pt x="911" y="16"/>
                      </a:lnTo>
                      <a:lnTo>
                        <a:pt x="899" y="12"/>
                      </a:lnTo>
                      <a:lnTo>
                        <a:pt x="887" y="8"/>
                      </a:lnTo>
                      <a:lnTo>
                        <a:pt x="875" y="4"/>
                      </a:lnTo>
                      <a:lnTo>
                        <a:pt x="858" y="0"/>
                      </a:lnTo>
                      <a:lnTo>
                        <a:pt x="834" y="0"/>
                      </a:lnTo>
                      <a:lnTo>
                        <a:pt x="822" y="4"/>
                      </a:lnTo>
                      <a:lnTo>
                        <a:pt x="809" y="8"/>
                      </a:lnTo>
                      <a:lnTo>
                        <a:pt x="797" y="12"/>
                      </a:lnTo>
                      <a:lnTo>
                        <a:pt x="785" y="12"/>
                      </a:lnTo>
                      <a:lnTo>
                        <a:pt x="773" y="20"/>
                      </a:lnTo>
                      <a:lnTo>
                        <a:pt x="757" y="28"/>
                      </a:lnTo>
                      <a:lnTo>
                        <a:pt x="744" y="32"/>
                      </a:lnTo>
                      <a:lnTo>
                        <a:pt x="732" y="36"/>
                      </a:lnTo>
                      <a:lnTo>
                        <a:pt x="736" y="48"/>
                      </a:lnTo>
                      <a:lnTo>
                        <a:pt x="740" y="61"/>
                      </a:lnTo>
                      <a:lnTo>
                        <a:pt x="716" y="53"/>
                      </a:lnTo>
                      <a:lnTo>
                        <a:pt x="704" y="6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7" name="Freeform 954">
                  <a:extLst>
                    <a:ext uri="{FF2B5EF4-FFF2-40B4-BE49-F238E27FC236}">
                      <a16:creationId xmlns:a16="http://schemas.microsoft.com/office/drawing/2014/main" id="{1D95AC94-5D50-4FAB-AD1D-22A2D40EA9B5}"/>
                    </a:ext>
                  </a:extLst>
                </p:cNvPr>
                <p:cNvSpPr>
                  <a:spLocks/>
                </p:cNvSpPr>
                <p:nvPr/>
              </p:nvSpPr>
              <p:spPr bwMode="gray">
                <a:xfrm>
                  <a:off x="14828" y="4982"/>
                  <a:ext cx="102" cy="57"/>
                </a:xfrm>
                <a:custGeom>
                  <a:avLst/>
                  <a:gdLst>
                    <a:gd name="T0" fmla="*/ 4 w 102"/>
                    <a:gd name="T1" fmla="*/ 53 h 57"/>
                    <a:gd name="T2" fmla="*/ 17 w 102"/>
                    <a:gd name="T3" fmla="*/ 57 h 57"/>
                    <a:gd name="T4" fmla="*/ 29 w 102"/>
                    <a:gd name="T5" fmla="*/ 57 h 57"/>
                    <a:gd name="T6" fmla="*/ 41 w 102"/>
                    <a:gd name="T7" fmla="*/ 53 h 57"/>
                    <a:gd name="T8" fmla="*/ 53 w 102"/>
                    <a:gd name="T9" fmla="*/ 49 h 57"/>
                    <a:gd name="T10" fmla="*/ 65 w 102"/>
                    <a:gd name="T11" fmla="*/ 49 h 57"/>
                    <a:gd name="T12" fmla="*/ 78 w 102"/>
                    <a:gd name="T13" fmla="*/ 45 h 57"/>
                    <a:gd name="T14" fmla="*/ 90 w 102"/>
                    <a:gd name="T15" fmla="*/ 41 h 57"/>
                    <a:gd name="T16" fmla="*/ 102 w 102"/>
                    <a:gd name="T17" fmla="*/ 32 h 57"/>
                    <a:gd name="T18" fmla="*/ 94 w 102"/>
                    <a:gd name="T19" fmla="*/ 20 h 57"/>
                    <a:gd name="T20" fmla="*/ 82 w 102"/>
                    <a:gd name="T21" fmla="*/ 32 h 57"/>
                    <a:gd name="T22" fmla="*/ 70 w 102"/>
                    <a:gd name="T23" fmla="*/ 20 h 57"/>
                    <a:gd name="T24" fmla="*/ 78 w 102"/>
                    <a:gd name="T25" fmla="*/ 8 h 57"/>
                    <a:gd name="T26" fmla="*/ 65 w 102"/>
                    <a:gd name="T27" fmla="*/ 0 h 57"/>
                    <a:gd name="T28" fmla="*/ 53 w 102"/>
                    <a:gd name="T29" fmla="*/ 0 h 57"/>
                    <a:gd name="T30" fmla="*/ 41 w 102"/>
                    <a:gd name="T31" fmla="*/ 4 h 57"/>
                    <a:gd name="T32" fmla="*/ 29 w 102"/>
                    <a:gd name="T33" fmla="*/ 4 h 57"/>
                    <a:gd name="T34" fmla="*/ 17 w 102"/>
                    <a:gd name="T35" fmla="*/ 8 h 57"/>
                    <a:gd name="T36" fmla="*/ 4 w 102"/>
                    <a:gd name="T37" fmla="*/ 12 h 57"/>
                    <a:gd name="T38" fmla="*/ 4 w 102"/>
                    <a:gd name="T39" fmla="*/ 20 h 57"/>
                    <a:gd name="T40" fmla="*/ 8 w 102"/>
                    <a:gd name="T41" fmla="*/ 28 h 57"/>
                    <a:gd name="T42" fmla="*/ 4 w 102"/>
                    <a:gd name="T43" fmla="*/ 41 h 57"/>
                    <a:gd name="T44" fmla="*/ 0 w 102"/>
                    <a:gd name="T45" fmla="*/ 45 h 57"/>
                    <a:gd name="T46" fmla="*/ 4 w 102"/>
                    <a:gd name="T47" fmla="*/ 57 h 57"/>
                    <a:gd name="T48" fmla="*/ 4 w 102"/>
                    <a:gd name="T49"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57">
                      <a:moveTo>
                        <a:pt x="4" y="53"/>
                      </a:moveTo>
                      <a:lnTo>
                        <a:pt x="17" y="57"/>
                      </a:lnTo>
                      <a:lnTo>
                        <a:pt x="29" y="57"/>
                      </a:lnTo>
                      <a:lnTo>
                        <a:pt x="41" y="53"/>
                      </a:lnTo>
                      <a:lnTo>
                        <a:pt x="53" y="49"/>
                      </a:lnTo>
                      <a:lnTo>
                        <a:pt x="65" y="49"/>
                      </a:lnTo>
                      <a:lnTo>
                        <a:pt x="78" y="45"/>
                      </a:lnTo>
                      <a:lnTo>
                        <a:pt x="90" y="41"/>
                      </a:lnTo>
                      <a:lnTo>
                        <a:pt x="102" y="32"/>
                      </a:lnTo>
                      <a:lnTo>
                        <a:pt x="94" y="20"/>
                      </a:lnTo>
                      <a:lnTo>
                        <a:pt x="82" y="32"/>
                      </a:lnTo>
                      <a:lnTo>
                        <a:pt x="70" y="20"/>
                      </a:lnTo>
                      <a:lnTo>
                        <a:pt x="78" y="8"/>
                      </a:lnTo>
                      <a:lnTo>
                        <a:pt x="65" y="0"/>
                      </a:lnTo>
                      <a:lnTo>
                        <a:pt x="53" y="0"/>
                      </a:lnTo>
                      <a:lnTo>
                        <a:pt x="41" y="4"/>
                      </a:lnTo>
                      <a:lnTo>
                        <a:pt x="29" y="4"/>
                      </a:lnTo>
                      <a:lnTo>
                        <a:pt x="17" y="8"/>
                      </a:lnTo>
                      <a:lnTo>
                        <a:pt x="4" y="12"/>
                      </a:lnTo>
                      <a:lnTo>
                        <a:pt x="4" y="20"/>
                      </a:lnTo>
                      <a:lnTo>
                        <a:pt x="8" y="28"/>
                      </a:lnTo>
                      <a:lnTo>
                        <a:pt x="4" y="41"/>
                      </a:lnTo>
                      <a:lnTo>
                        <a:pt x="0" y="45"/>
                      </a:lnTo>
                      <a:lnTo>
                        <a:pt x="4" y="57"/>
                      </a:lnTo>
                      <a:lnTo>
                        <a:pt x="4" y="5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8" name="Freeform 955">
                  <a:extLst>
                    <a:ext uri="{FF2B5EF4-FFF2-40B4-BE49-F238E27FC236}">
                      <a16:creationId xmlns:a16="http://schemas.microsoft.com/office/drawing/2014/main" id="{FE55E9D4-A478-43E4-A91D-CC828DAEF59A}"/>
                    </a:ext>
                  </a:extLst>
                </p:cNvPr>
                <p:cNvSpPr>
                  <a:spLocks/>
                </p:cNvSpPr>
                <p:nvPr/>
              </p:nvSpPr>
              <p:spPr bwMode="gray">
                <a:xfrm>
                  <a:off x="14157" y="4148"/>
                  <a:ext cx="65" cy="28"/>
                </a:xfrm>
                <a:custGeom>
                  <a:avLst/>
                  <a:gdLst>
                    <a:gd name="T0" fmla="*/ 41 w 65"/>
                    <a:gd name="T1" fmla="*/ 24 h 28"/>
                    <a:gd name="T2" fmla="*/ 53 w 65"/>
                    <a:gd name="T3" fmla="*/ 24 h 28"/>
                    <a:gd name="T4" fmla="*/ 65 w 65"/>
                    <a:gd name="T5" fmla="*/ 16 h 28"/>
                    <a:gd name="T6" fmla="*/ 61 w 65"/>
                    <a:gd name="T7" fmla="*/ 12 h 28"/>
                    <a:gd name="T8" fmla="*/ 53 w 65"/>
                    <a:gd name="T9" fmla="*/ 0 h 28"/>
                    <a:gd name="T10" fmla="*/ 37 w 65"/>
                    <a:gd name="T11" fmla="*/ 0 h 28"/>
                    <a:gd name="T12" fmla="*/ 24 w 65"/>
                    <a:gd name="T13" fmla="*/ 0 h 28"/>
                    <a:gd name="T14" fmla="*/ 16 w 65"/>
                    <a:gd name="T15" fmla="*/ 4 h 28"/>
                    <a:gd name="T16" fmla="*/ 0 w 65"/>
                    <a:gd name="T17" fmla="*/ 16 h 28"/>
                    <a:gd name="T18" fmla="*/ 4 w 65"/>
                    <a:gd name="T19" fmla="*/ 16 h 28"/>
                    <a:gd name="T20" fmla="*/ 16 w 65"/>
                    <a:gd name="T21" fmla="*/ 20 h 28"/>
                    <a:gd name="T22" fmla="*/ 24 w 65"/>
                    <a:gd name="T23" fmla="*/ 28 h 28"/>
                    <a:gd name="T24" fmla="*/ 41 w 65"/>
                    <a:gd name="T2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28">
                      <a:moveTo>
                        <a:pt x="41" y="24"/>
                      </a:moveTo>
                      <a:lnTo>
                        <a:pt x="53" y="24"/>
                      </a:lnTo>
                      <a:lnTo>
                        <a:pt x="65" y="16"/>
                      </a:lnTo>
                      <a:lnTo>
                        <a:pt x="61" y="12"/>
                      </a:lnTo>
                      <a:lnTo>
                        <a:pt x="53" y="0"/>
                      </a:lnTo>
                      <a:lnTo>
                        <a:pt x="37" y="0"/>
                      </a:lnTo>
                      <a:lnTo>
                        <a:pt x="24" y="0"/>
                      </a:lnTo>
                      <a:lnTo>
                        <a:pt x="16" y="4"/>
                      </a:lnTo>
                      <a:lnTo>
                        <a:pt x="0" y="16"/>
                      </a:lnTo>
                      <a:lnTo>
                        <a:pt x="4" y="16"/>
                      </a:lnTo>
                      <a:lnTo>
                        <a:pt x="16" y="20"/>
                      </a:lnTo>
                      <a:lnTo>
                        <a:pt x="24" y="28"/>
                      </a:lnTo>
                      <a:lnTo>
                        <a:pt x="41"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39" name="Freeform 956">
                  <a:extLst>
                    <a:ext uri="{FF2B5EF4-FFF2-40B4-BE49-F238E27FC236}">
                      <a16:creationId xmlns:a16="http://schemas.microsoft.com/office/drawing/2014/main" id="{534F3F12-CCF5-43F6-A064-D7B9589E205B}"/>
                    </a:ext>
                  </a:extLst>
                </p:cNvPr>
                <p:cNvSpPr>
                  <a:spLocks/>
                </p:cNvSpPr>
                <p:nvPr/>
              </p:nvSpPr>
              <p:spPr bwMode="gray">
                <a:xfrm>
                  <a:off x="14234" y="4005"/>
                  <a:ext cx="90" cy="33"/>
                </a:xfrm>
                <a:custGeom>
                  <a:avLst/>
                  <a:gdLst>
                    <a:gd name="T0" fmla="*/ 17 w 90"/>
                    <a:gd name="T1" fmla="*/ 29 h 33"/>
                    <a:gd name="T2" fmla="*/ 29 w 90"/>
                    <a:gd name="T3" fmla="*/ 29 h 33"/>
                    <a:gd name="T4" fmla="*/ 41 w 90"/>
                    <a:gd name="T5" fmla="*/ 29 h 33"/>
                    <a:gd name="T6" fmla="*/ 53 w 90"/>
                    <a:gd name="T7" fmla="*/ 33 h 33"/>
                    <a:gd name="T8" fmla="*/ 65 w 90"/>
                    <a:gd name="T9" fmla="*/ 29 h 33"/>
                    <a:gd name="T10" fmla="*/ 78 w 90"/>
                    <a:gd name="T11" fmla="*/ 21 h 33"/>
                    <a:gd name="T12" fmla="*/ 90 w 90"/>
                    <a:gd name="T13" fmla="*/ 13 h 33"/>
                    <a:gd name="T14" fmla="*/ 90 w 90"/>
                    <a:gd name="T15" fmla="*/ 0 h 33"/>
                    <a:gd name="T16" fmla="*/ 61 w 90"/>
                    <a:gd name="T17" fmla="*/ 0 h 33"/>
                    <a:gd name="T18" fmla="*/ 49 w 90"/>
                    <a:gd name="T19" fmla="*/ 4 h 33"/>
                    <a:gd name="T20" fmla="*/ 37 w 90"/>
                    <a:gd name="T21" fmla="*/ 4 h 33"/>
                    <a:gd name="T22" fmla="*/ 12 w 90"/>
                    <a:gd name="T23" fmla="*/ 13 h 33"/>
                    <a:gd name="T24" fmla="*/ 0 w 90"/>
                    <a:gd name="T25" fmla="*/ 17 h 33"/>
                    <a:gd name="T26" fmla="*/ 4 w 90"/>
                    <a:gd name="T27" fmla="*/ 25 h 33"/>
                    <a:gd name="T28" fmla="*/ 17 w 90"/>
                    <a:gd name="T2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33">
                      <a:moveTo>
                        <a:pt x="17" y="29"/>
                      </a:moveTo>
                      <a:lnTo>
                        <a:pt x="29" y="29"/>
                      </a:lnTo>
                      <a:lnTo>
                        <a:pt x="41" y="29"/>
                      </a:lnTo>
                      <a:lnTo>
                        <a:pt x="53" y="33"/>
                      </a:lnTo>
                      <a:lnTo>
                        <a:pt x="65" y="29"/>
                      </a:lnTo>
                      <a:lnTo>
                        <a:pt x="78" y="21"/>
                      </a:lnTo>
                      <a:lnTo>
                        <a:pt x="90" y="13"/>
                      </a:lnTo>
                      <a:lnTo>
                        <a:pt x="90" y="0"/>
                      </a:lnTo>
                      <a:lnTo>
                        <a:pt x="61" y="0"/>
                      </a:lnTo>
                      <a:lnTo>
                        <a:pt x="49" y="4"/>
                      </a:lnTo>
                      <a:lnTo>
                        <a:pt x="37" y="4"/>
                      </a:lnTo>
                      <a:lnTo>
                        <a:pt x="12" y="13"/>
                      </a:lnTo>
                      <a:lnTo>
                        <a:pt x="0" y="17"/>
                      </a:lnTo>
                      <a:lnTo>
                        <a:pt x="4" y="25"/>
                      </a:lnTo>
                      <a:lnTo>
                        <a:pt x="17" y="2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0" name="Freeform 957">
                  <a:extLst>
                    <a:ext uri="{FF2B5EF4-FFF2-40B4-BE49-F238E27FC236}">
                      <a16:creationId xmlns:a16="http://schemas.microsoft.com/office/drawing/2014/main" id="{B878DA2A-3B6C-47F2-8B8D-A1267FC0E25D}"/>
                    </a:ext>
                  </a:extLst>
                </p:cNvPr>
                <p:cNvSpPr>
                  <a:spLocks/>
                </p:cNvSpPr>
                <p:nvPr/>
              </p:nvSpPr>
              <p:spPr bwMode="gray">
                <a:xfrm>
                  <a:off x="14360" y="3920"/>
                  <a:ext cx="90" cy="20"/>
                </a:xfrm>
                <a:custGeom>
                  <a:avLst/>
                  <a:gdLst>
                    <a:gd name="T0" fmla="*/ 13 w 90"/>
                    <a:gd name="T1" fmla="*/ 12 h 20"/>
                    <a:gd name="T2" fmla="*/ 25 w 90"/>
                    <a:gd name="T3" fmla="*/ 16 h 20"/>
                    <a:gd name="T4" fmla="*/ 37 w 90"/>
                    <a:gd name="T5" fmla="*/ 16 h 20"/>
                    <a:gd name="T6" fmla="*/ 53 w 90"/>
                    <a:gd name="T7" fmla="*/ 20 h 20"/>
                    <a:gd name="T8" fmla="*/ 65 w 90"/>
                    <a:gd name="T9" fmla="*/ 20 h 20"/>
                    <a:gd name="T10" fmla="*/ 78 w 90"/>
                    <a:gd name="T11" fmla="*/ 20 h 20"/>
                    <a:gd name="T12" fmla="*/ 90 w 90"/>
                    <a:gd name="T13" fmla="*/ 16 h 20"/>
                    <a:gd name="T14" fmla="*/ 90 w 90"/>
                    <a:gd name="T15" fmla="*/ 4 h 20"/>
                    <a:gd name="T16" fmla="*/ 78 w 90"/>
                    <a:gd name="T17" fmla="*/ 0 h 20"/>
                    <a:gd name="T18" fmla="*/ 65 w 90"/>
                    <a:gd name="T19" fmla="*/ 0 h 20"/>
                    <a:gd name="T20" fmla="*/ 53 w 90"/>
                    <a:gd name="T21" fmla="*/ 0 h 20"/>
                    <a:gd name="T22" fmla="*/ 37 w 90"/>
                    <a:gd name="T23" fmla="*/ 4 h 20"/>
                    <a:gd name="T24" fmla="*/ 25 w 90"/>
                    <a:gd name="T25" fmla="*/ 0 h 20"/>
                    <a:gd name="T26" fmla="*/ 13 w 90"/>
                    <a:gd name="T27" fmla="*/ 4 h 20"/>
                    <a:gd name="T28" fmla="*/ 0 w 90"/>
                    <a:gd name="T29" fmla="*/ 4 h 20"/>
                    <a:gd name="T30" fmla="*/ 0 w 90"/>
                    <a:gd name="T31" fmla="*/ 8 h 20"/>
                    <a:gd name="T32" fmla="*/ 13 w 90"/>
                    <a:gd name="T3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20">
                      <a:moveTo>
                        <a:pt x="13" y="12"/>
                      </a:moveTo>
                      <a:lnTo>
                        <a:pt x="25" y="16"/>
                      </a:lnTo>
                      <a:lnTo>
                        <a:pt x="37" y="16"/>
                      </a:lnTo>
                      <a:lnTo>
                        <a:pt x="53" y="20"/>
                      </a:lnTo>
                      <a:lnTo>
                        <a:pt x="65" y="20"/>
                      </a:lnTo>
                      <a:lnTo>
                        <a:pt x="78" y="20"/>
                      </a:lnTo>
                      <a:lnTo>
                        <a:pt x="90" y="16"/>
                      </a:lnTo>
                      <a:lnTo>
                        <a:pt x="90" y="4"/>
                      </a:lnTo>
                      <a:lnTo>
                        <a:pt x="78" y="0"/>
                      </a:lnTo>
                      <a:lnTo>
                        <a:pt x="65" y="0"/>
                      </a:lnTo>
                      <a:lnTo>
                        <a:pt x="53" y="0"/>
                      </a:lnTo>
                      <a:lnTo>
                        <a:pt x="37" y="4"/>
                      </a:lnTo>
                      <a:lnTo>
                        <a:pt x="25" y="0"/>
                      </a:lnTo>
                      <a:lnTo>
                        <a:pt x="13" y="4"/>
                      </a:lnTo>
                      <a:lnTo>
                        <a:pt x="0" y="4"/>
                      </a:lnTo>
                      <a:lnTo>
                        <a:pt x="0" y="8"/>
                      </a:lnTo>
                      <a:lnTo>
                        <a:pt x="13"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1" name="Freeform 958">
                  <a:extLst>
                    <a:ext uri="{FF2B5EF4-FFF2-40B4-BE49-F238E27FC236}">
                      <a16:creationId xmlns:a16="http://schemas.microsoft.com/office/drawing/2014/main" id="{EB61B8F8-8397-4A98-B5F6-7585E2656F51}"/>
                    </a:ext>
                  </a:extLst>
                </p:cNvPr>
                <p:cNvSpPr>
                  <a:spLocks/>
                </p:cNvSpPr>
                <p:nvPr/>
              </p:nvSpPr>
              <p:spPr bwMode="gray">
                <a:xfrm>
                  <a:off x="14185" y="4038"/>
                  <a:ext cx="179" cy="69"/>
                </a:xfrm>
                <a:custGeom>
                  <a:avLst/>
                  <a:gdLst>
                    <a:gd name="T0" fmla="*/ 0 w 179"/>
                    <a:gd name="T1" fmla="*/ 36 h 69"/>
                    <a:gd name="T2" fmla="*/ 0 w 179"/>
                    <a:gd name="T3" fmla="*/ 49 h 69"/>
                    <a:gd name="T4" fmla="*/ 0 w 179"/>
                    <a:gd name="T5" fmla="*/ 57 h 69"/>
                    <a:gd name="T6" fmla="*/ 13 w 179"/>
                    <a:gd name="T7" fmla="*/ 61 h 69"/>
                    <a:gd name="T8" fmla="*/ 25 w 179"/>
                    <a:gd name="T9" fmla="*/ 65 h 69"/>
                    <a:gd name="T10" fmla="*/ 37 w 179"/>
                    <a:gd name="T11" fmla="*/ 65 h 69"/>
                    <a:gd name="T12" fmla="*/ 66 w 179"/>
                    <a:gd name="T13" fmla="*/ 57 h 69"/>
                    <a:gd name="T14" fmla="*/ 74 w 179"/>
                    <a:gd name="T15" fmla="*/ 61 h 69"/>
                    <a:gd name="T16" fmla="*/ 86 w 179"/>
                    <a:gd name="T17" fmla="*/ 65 h 69"/>
                    <a:gd name="T18" fmla="*/ 98 w 179"/>
                    <a:gd name="T19" fmla="*/ 69 h 69"/>
                    <a:gd name="T20" fmla="*/ 110 w 179"/>
                    <a:gd name="T21" fmla="*/ 65 h 69"/>
                    <a:gd name="T22" fmla="*/ 122 w 179"/>
                    <a:gd name="T23" fmla="*/ 57 h 69"/>
                    <a:gd name="T24" fmla="*/ 139 w 179"/>
                    <a:gd name="T25" fmla="*/ 53 h 69"/>
                    <a:gd name="T26" fmla="*/ 151 w 179"/>
                    <a:gd name="T27" fmla="*/ 41 h 69"/>
                    <a:gd name="T28" fmla="*/ 163 w 179"/>
                    <a:gd name="T29" fmla="*/ 41 h 69"/>
                    <a:gd name="T30" fmla="*/ 171 w 179"/>
                    <a:gd name="T31" fmla="*/ 28 h 69"/>
                    <a:gd name="T32" fmla="*/ 179 w 179"/>
                    <a:gd name="T33" fmla="*/ 16 h 69"/>
                    <a:gd name="T34" fmla="*/ 171 w 179"/>
                    <a:gd name="T35" fmla="*/ 8 h 69"/>
                    <a:gd name="T36" fmla="*/ 159 w 179"/>
                    <a:gd name="T37" fmla="*/ 4 h 69"/>
                    <a:gd name="T38" fmla="*/ 147 w 179"/>
                    <a:gd name="T39" fmla="*/ 0 h 69"/>
                    <a:gd name="T40" fmla="*/ 135 w 179"/>
                    <a:gd name="T41" fmla="*/ 4 h 69"/>
                    <a:gd name="T42" fmla="*/ 118 w 179"/>
                    <a:gd name="T43" fmla="*/ 8 h 69"/>
                    <a:gd name="T44" fmla="*/ 106 w 179"/>
                    <a:gd name="T45" fmla="*/ 12 h 69"/>
                    <a:gd name="T46" fmla="*/ 94 w 179"/>
                    <a:gd name="T47" fmla="*/ 12 h 69"/>
                    <a:gd name="T48" fmla="*/ 82 w 179"/>
                    <a:gd name="T49" fmla="*/ 12 h 69"/>
                    <a:gd name="T50" fmla="*/ 70 w 179"/>
                    <a:gd name="T51" fmla="*/ 16 h 69"/>
                    <a:gd name="T52" fmla="*/ 57 w 179"/>
                    <a:gd name="T53" fmla="*/ 12 h 69"/>
                    <a:gd name="T54" fmla="*/ 45 w 179"/>
                    <a:gd name="T55" fmla="*/ 12 h 69"/>
                    <a:gd name="T56" fmla="*/ 57 w 179"/>
                    <a:gd name="T57" fmla="*/ 8 h 69"/>
                    <a:gd name="T58" fmla="*/ 41 w 179"/>
                    <a:gd name="T59" fmla="*/ 8 h 69"/>
                    <a:gd name="T60" fmla="*/ 29 w 179"/>
                    <a:gd name="T61" fmla="*/ 12 h 69"/>
                    <a:gd name="T62" fmla="*/ 17 w 179"/>
                    <a:gd name="T63" fmla="*/ 16 h 69"/>
                    <a:gd name="T64" fmla="*/ 4 w 179"/>
                    <a:gd name="T65" fmla="*/ 24 h 69"/>
                    <a:gd name="T66" fmla="*/ 0 w 179"/>
                    <a:gd name="T67"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69">
                      <a:moveTo>
                        <a:pt x="0" y="36"/>
                      </a:moveTo>
                      <a:lnTo>
                        <a:pt x="0" y="49"/>
                      </a:lnTo>
                      <a:lnTo>
                        <a:pt x="0" y="57"/>
                      </a:lnTo>
                      <a:lnTo>
                        <a:pt x="13" y="61"/>
                      </a:lnTo>
                      <a:lnTo>
                        <a:pt x="25" y="65"/>
                      </a:lnTo>
                      <a:lnTo>
                        <a:pt x="37" y="65"/>
                      </a:lnTo>
                      <a:lnTo>
                        <a:pt x="66" y="57"/>
                      </a:lnTo>
                      <a:lnTo>
                        <a:pt x="74" y="61"/>
                      </a:lnTo>
                      <a:lnTo>
                        <a:pt x="86" y="65"/>
                      </a:lnTo>
                      <a:lnTo>
                        <a:pt x="98" y="69"/>
                      </a:lnTo>
                      <a:lnTo>
                        <a:pt x="110" y="65"/>
                      </a:lnTo>
                      <a:lnTo>
                        <a:pt x="122" y="57"/>
                      </a:lnTo>
                      <a:lnTo>
                        <a:pt x="139" y="53"/>
                      </a:lnTo>
                      <a:lnTo>
                        <a:pt x="151" y="41"/>
                      </a:lnTo>
                      <a:lnTo>
                        <a:pt x="163" y="41"/>
                      </a:lnTo>
                      <a:lnTo>
                        <a:pt x="171" y="28"/>
                      </a:lnTo>
                      <a:lnTo>
                        <a:pt x="179" y="16"/>
                      </a:lnTo>
                      <a:lnTo>
                        <a:pt x="171" y="8"/>
                      </a:lnTo>
                      <a:lnTo>
                        <a:pt x="159" y="4"/>
                      </a:lnTo>
                      <a:lnTo>
                        <a:pt x="147" y="0"/>
                      </a:lnTo>
                      <a:lnTo>
                        <a:pt x="135" y="4"/>
                      </a:lnTo>
                      <a:lnTo>
                        <a:pt x="118" y="8"/>
                      </a:lnTo>
                      <a:lnTo>
                        <a:pt x="106" y="12"/>
                      </a:lnTo>
                      <a:lnTo>
                        <a:pt x="94" y="12"/>
                      </a:lnTo>
                      <a:lnTo>
                        <a:pt x="82" y="12"/>
                      </a:lnTo>
                      <a:lnTo>
                        <a:pt x="70" y="16"/>
                      </a:lnTo>
                      <a:lnTo>
                        <a:pt x="57" y="12"/>
                      </a:lnTo>
                      <a:lnTo>
                        <a:pt x="45" y="12"/>
                      </a:lnTo>
                      <a:lnTo>
                        <a:pt x="57" y="8"/>
                      </a:lnTo>
                      <a:lnTo>
                        <a:pt x="41" y="8"/>
                      </a:lnTo>
                      <a:lnTo>
                        <a:pt x="29" y="12"/>
                      </a:lnTo>
                      <a:lnTo>
                        <a:pt x="17" y="16"/>
                      </a:lnTo>
                      <a:lnTo>
                        <a:pt x="4" y="24"/>
                      </a:lnTo>
                      <a:lnTo>
                        <a:pt x="0" y="3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2" name="Freeform 959">
                  <a:extLst>
                    <a:ext uri="{FF2B5EF4-FFF2-40B4-BE49-F238E27FC236}">
                      <a16:creationId xmlns:a16="http://schemas.microsoft.com/office/drawing/2014/main" id="{95A03AE1-7258-42E1-84B5-2FBB98D6E5B4}"/>
                    </a:ext>
                  </a:extLst>
                </p:cNvPr>
                <p:cNvSpPr>
                  <a:spLocks/>
                </p:cNvSpPr>
                <p:nvPr/>
              </p:nvSpPr>
              <p:spPr bwMode="gray">
                <a:xfrm>
                  <a:off x="14051" y="4095"/>
                  <a:ext cx="126" cy="53"/>
                </a:xfrm>
                <a:custGeom>
                  <a:avLst/>
                  <a:gdLst>
                    <a:gd name="T0" fmla="*/ 16 w 126"/>
                    <a:gd name="T1" fmla="*/ 0 h 53"/>
                    <a:gd name="T2" fmla="*/ 0 w 126"/>
                    <a:gd name="T3" fmla="*/ 4 h 53"/>
                    <a:gd name="T4" fmla="*/ 12 w 126"/>
                    <a:gd name="T5" fmla="*/ 16 h 53"/>
                    <a:gd name="T6" fmla="*/ 12 w 126"/>
                    <a:gd name="T7" fmla="*/ 28 h 53"/>
                    <a:gd name="T8" fmla="*/ 12 w 126"/>
                    <a:gd name="T9" fmla="*/ 36 h 53"/>
                    <a:gd name="T10" fmla="*/ 25 w 126"/>
                    <a:gd name="T11" fmla="*/ 53 h 53"/>
                    <a:gd name="T12" fmla="*/ 37 w 126"/>
                    <a:gd name="T13" fmla="*/ 53 h 53"/>
                    <a:gd name="T14" fmla="*/ 45 w 126"/>
                    <a:gd name="T15" fmla="*/ 53 h 53"/>
                    <a:gd name="T16" fmla="*/ 57 w 126"/>
                    <a:gd name="T17" fmla="*/ 53 h 53"/>
                    <a:gd name="T18" fmla="*/ 53 w 126"/>
                    <a:gd name="T19" fmla="*/ 45 h 53"/>
                    <a:gd name="T20" fmla="*/ 65 w 126"/>
                    <a:gd name="T21" fmla="*/ 45 h 53"/>
                    <a:gd name="T22" fmla="*/ 77 w 126"/>
                    <a:gd name="T23" fmla="*/ 36 h 53"/>
                    <a:gd name="T24" fmla="*/ 65 w 126"/>
                    <a:gd name="T25" fmla="*/ 28 h 53"/>
                    <a:gd name="T26" fmla="*/ 77 w 126"/>
                    <a:gd name="T27" fmla="*/ 24 h 53"/>
                    <a:gd name="T28" fmla="*/ 90 w 126"/>
                    <a:gd name="T29" fmla="*/ 24 h 53"/>
                    <a:gd name="T30" fmla="*/ 102 w 126"/>
                    <a:gd name="T31" fmla="*/ 20 h 53"/>
                    <a:gd name="T32" fmla="*/ 114 w 126"/>
                    <a:gd name="T33" fmla="*/ 24 h 53"/>
                    <a:gd name="T34" fmla="*/ 126 w 126"/>
                    <a:gd name="T35" fmla="*/ 16 h 53"/>
                    <a:gd name="T36" fmla="*/ 114 w 126"/>
                    <a:gd name="T37" fmla="*/ 12 h 53"/>
                    <a:gd name="T38" fmla="*/ 102 w 126"/>
                    <a:gd name="T39" fmla="*/ 8 h 53"/>
                    <a:gd name="T40" fmla="*/ 90 w 126"/>
                    <a:gd name="T41" fmla="*/ 8 h 53"/>
                    <a:gd name="T42" fmla="*/ 77 w 126"/>
                    <a:gd name="T43" fmla="*/ 4 h 53"/>
                    <a:gd name="T44" fmla="*/ 65 w 126"/>
                    <a:gd name="T45" fmla="*/ 0 h 53"/>
                    <a:gd name="T46" fmla="*/ 53 w 126"/>
                    <a:gd name="T47" fmla="*/ 0 h 53"/>
                    <a:gd name="T48" fmla="*/ 41 w 126"/>
                    <a:gd name="T49" fmla="*/ 0 h 53"/>
                    <a:gd name="T50" fmla="*/ 29 w 126"/>
                    <a:gd name="T51" fmla="*/ 0 h 53"/>
                    <a:gd name="T52" fmla="*/ 16 w 126"/>
                    <a:gd name="T5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53">
                      <a:moveTo>
                        <a:pt x="16" y="0"/>
                      </a:moveTo>
                      <a:lnTo>
                        <a:pt x="0" y="4"/>
                      </a:lnTo>
                      <a:lnTo>
                        <a:pt x="12" y="16"/>
                      </a:lnTo>
                      <a:lnTo>
                        <a:pt x="12" y="28"/>
                      </a:lnTo>
                      <a:lnTo>
                        <a:pt x="12" y="36"/>
                      </a:lnTo>
                      <a:lnTo>
                        <a:pt x="25" y="53"/>
                      </a:lnTo>
                      <a:lnTo>
                        <a:pt x="37" y="53"/>
                      </a:lnTo>
                      <a:lnTo>
                        <a:pt x="45" y="53"/>
                      </a:lnTo>
                      <a:lnTo>
                        <a:pt x="57" y="53"/>
                      </a:lnTo>
                      <a:lnTo>
                        <a:pt x="53" y="45"/>
                      </a:lnTo>
                      <a:lnTo>
                        <a:pt x="65" y="45"/>
                      </a:lnTo>
                      <a:lnTo>
                        <a:pt x="77" y="36"/>
                      </a:lnTo>
                      <a:lnTo>
                        <a:pt x="65" y="28"/>
                      </a:lnTo>
                      <a:lnTo>
                        <a:pt x="77" y="24"/>
                      </a:lnTo>
                      <a:lnTo>
                        <a:pt x="90" y="24"/>
                      </a:lnTo>
                      <a:lnTo>
                        <a:pt x="102" y="20"/>
                      </a:lnTo>
                      <a:lnTo>
                        <a:pt x="114" y="24"/>
                      </a:lnTo>
                      <a:lnTo>
                        <a:pt x="126" y="16"/>
                      </a:lnTo>
                      <a:lnTo>
                        <a:pt x="114" y="12"/>
                      </a:lnTo>
                      <a:lnTo>
                        <a:pt x="102" y="8"/>
                      </a:lnTo>
                      <a:lnTo>
                        <a:pt x="90" y="8"/>
                      </a:lnTo>
                      <a:lnTo>
                        <a:pt x="77" y="4"/>
                      </a:lnTo>
                      <a:lnTo>
                        <a:pt x="65" y="0"/>
                      </a:lnTo>
                      <a:lnTo>
                        <a:pt x="53" y="0"/>
                      </a:lnTo>
                      <a:lnTo>
                        <a:pt x="41" y="0"/>
                      </a:lnTo>
                      <a:lnTo>
                        <a:pt x="29" y="0"/>
                      </a:lnTo>
                      <a:lnTo>
                        <a:pt x="16"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3" name="Freeform 960">
                  <a:extLst>
                    <a:ext uri="{FF2B5EF4-FFF2-40B4-BE49-F238E27FC236}">
                      <a16:creationId xmlns:a16="http://schemas.microsoft.com/office/drawing/2014/main" id="{5FC3D393-D3D2-4196-B7DC-E8A7D074623F}"/>
                    </a:ext>
                  </a:extLst>
                </p:cNvPr>
                <p:cNvSpPr>
                  <a:spLocks/>
                </p:cNvSpPr>
                <p:nvPr/>
              </p:nvSpPr>
              <p:spPr bwMode="gray">
                <a:xfrm>
                  <a:off x="14381" y="3997"/>
                  <a:ext cx="175" cy="73"/>
                </a:xfrm>
                <a:custGeom>
                  <a:avLst/>
                  <a:gdLst>
                    <a:gd name="T0" fmla="*/ 40 w 175"/>
                    <a:gd name="T1" fmla="*/ 33 h 73"/>
                    <a:gd name="T2" fmla="*/ 28 w 175"/>
                    <a:gd name="T3" fmla="*/ 41 h 73"/>
                    <a:gd name="T4" fmla="*/ 16 w 175"/>
                    <a:gd name="T5" fmla="*/ 45 h 73"/>
                    <a:gd name="T6" fmla="*/ 4 w 175"/>
                    <a:gd name="T7" fmla="*/ 49 h 73"/>
                    <a:gd name="T8" fmla="*/ 0 w 175"/>
                    <a:gd name="T9" fmla="*/ 53 h 73"/>
                    <a:gd name="T10" fmla="*/ 12 w 175"/>
                    <a:gd name="T11" fmla="*/ 57 h 73"/>
                    <a:gd name="T12" fmla="*/ 24 w 175"/>
                    <a:gd name="T13" fmla="*/ 65 h 73"/>
                    <a:gd name="T14" fmla="*/ 36 w 175"/>
                    <a:gd name="T15" fmla="*/ 73 h 73"/>
                    <a:gd name="T16" fmla="*/ 49 w 175"/>
                    <a:gd name="T17" fmla="*/ 69 h 73"/>
                    <a:gd name="T18" fmla="*/ 61 w 175"/>
                    <a:gd name="T19" fmla="*/ 65 h 73"/>
                    <a:gd name="T20" fmla="*/ 73 w 175"/>
                    <a:gd name="T21" fmla="*/ 65 h 73"/>
                    <a:gd name="T22" fmla="*/ 85 w 175"/>
                    <a:gd name="T23" fmla="*/ 65 h 73"/>
                    <a:gd name="T24" fmla="*/ 101 w 175"/>
                    <a:gd name="T25" fmla="*/ 65 h 73"/>
                    <a:gd name="T26" fmla="*/ 114 w 175"/>
                    <a:gd name="T27" fmla="*/ 65 h 73"/>
                    <a:gd name="T28" fmla="*/ 126 w 175"/>
                    <a:gd name="T29" fmla="*/ 61 h 73"/>
                    <a:gd name="T30" fmla="*/ 138 w 175"/>
                    <a:gd name="T31" fmla="*/ 57 h 73"/>
                    <a:gd name="T32" fmla="*/ 150 w 175"/>
                    <a:gd name="T33" fmla="*/ 53 h 73"/>
                    <a:gd name="T34" fmla="*/ 163 w 175"/>
                    <a:gd name="T35" fmla="*/ 45 h 73"/>
                    <a:gd name="T36" fmla="*/ 175 w 175"/>
                    <a:gd name="T37" fmla="*/ 33 h 73"/>
                    <a:gd name="T38" fmla="*/ 175 w 175"/>
                    <a:gd name="T39" fmla="*/ 21 h 73"/>
                    <a:gd name="T40" fmla="*/ 167 w 175"/>
                    <a:gd name="T41" fmla="*/ 8 h 73"/>
                    <a:gd name="T42" fmla="*/ 154 w 175"/>
                    <a:gd name="T43" fmla="*/ 4 h 73"/>
                    <a:gd name="T44" fmla="*/ 142 w 175"/>
                    <a:gd name="T45" fmla="*/ 0 h 73"/>
                    <a:gd name="T46" fmla="*/ 130 w 175"/>
                    <a:gd name="T47" fmla="*/ 0 h 73"/>
                    <a:gd name="T48" fmla="*/ 118 w 175"/>
                    <a:gd name="T49" fmla="*/ 0 h 73"/>
                    <a:gd name="T50" fmla="*/ 106 w 175"/>
                    <a:gd name="T51" fmla="*/ 4 h 73"/>
                    <a:gd name="T52" fmla="*/ 101 w 175"/>
                    <a:gd name="T53" fmla="*/ 16 h 73"/>
                    <a:gd name="T54" fmla="*/ 93 w 175"/>
                    <a:gd name="T55" fmla="*/ 29 h 73"/>
                    <a:gd name="T56" fmla="*/ 81 w 175"/>
                    <a:gd name="T57" fmla="*/ 29 h 73"/>
                    <a:gd name="T58" fmla="*/ 53 w 175"/>
                    <a:gd name="T59" fmla="*/ 29 h 73"/>
                    <a:gd name="T60" fmla="*/ 40 w 175"/>
                    <a:gd name="T61"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73">
                      <a:moveTo>
                        <a:pt x="40" y="33"/>
                      </a:moveTo>
                      <a:lnTo>
                        <a:pt x="28" y="41"/>
                      </a:lnTo>
                      <a:lnTo>
                        <a:pt x="16" y="45"/>
                      </a:lnTo>
                      <a:lnTo>
                        <a:pt x="4" y="49"/>
                      </a:lnTo>
                      <a:lnTo>
                        <a:pt x="0" y="53"/>
                      </a:lnTo>
                      <a:lnTo>
                        <a:pt x="12" y="57"/>
                      </a:lnTo>
                      <a:lnTo>
                        <a:pt x="24" y="65"/>
                      </a:lnTo>
                      <a:lnTo>
                        <a:pt x="36" y="73"/>
                      </a:lnTo>
                      <a:lnTo>
                        <a:pt x="49" y="69"/>
                      </a:lnTo>
                      <a:lnTo>
                        <a:pt x="61" y="65"/>
                      </a:lnTo>
                      <a:lnTo>
                        <a:pt x="73" y="65"/>
                      </a:lnTo>
                      <a:lnTo>
                        <a:pt x="85" y="65"/>
                      </a:lnTo>
                      <a:lnTo>
                        <a:pt x="101" y="65"/>
                      </a:lnTo>
                      <a:lnTo>
                        <a:pt x="114" y="65"/>
                      </a:lnTo>
                      <a:lnTo>
                        <a:pt x="126" y="61"/>
                      </a:lnTo>
                      <a:lnTo>
                        <a:pt x="138" y="57"/>
                      </a:lnTo>
                      <a:lnTo>
                        <a:pt x="150" y="53"/>
                      </a:lnTo>
                      <a:lnTo>
                        <a:pt x="163" y="45"/>
                      </a:lnTo>
                      <a:lnTo>
                        <a:pt x="175" y="33"/>
                      </a:lnTo>
                      <a:lnTo>
                        <a:pt x="175" y="21"/>
                      </a:lnTo>
                      <a:lnTo>
                        <a:pt x="167" y="8"/>
                      </a:lnTo>
                      <a:lnTo>
                        <a:pt x="154" y="4"/>
                      </a:lnTo>
                      <a:lnTo>
                        <a:pt x="142" y="0"/>
                      </a:lnTo>
                      <a:lnTo>
                        <a:pt x="130" y="0"/>
                      </a:lnTo>
                      <a:lnTo>
                        <a:pt x="118" y="0"/>
                      </a:lnTo>
                      <a:lnTo>
                        <a:pt x="106" y="4"/>
                      </a:lnTo>
                      <a:lnTo>
                        <a:pt x="101" y="16"/>
                      </a:lnTo>
                      <a:lnTo>
                        <a:pt x="93" y="29"/>
                      </a:lnTo>
                      <a:lnTo>
                        <a:pt x="81" y="29"/>
                      </a:lnTo>
                      <a:lnTo>
                        <a:pt x="53" y="29"/>
                      </a:lnTo>
                      <a:lnTo>
                        <a:pt x="40"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4" name="Freeform 961">
                  <a:extLst>
                    <a:ext uri="{FF2B5EF4-FFF2-40B4-BE49-F238E27FC236}">
                      <a16:creationId xmlns:a16="http://schemas.microsoft.com/office/drawing/2014/main" id="{7901FA4C-4760-440B-9D9F-D27C2C9DC7F3}"/>
                    </a:ext>
                  </a:extLst>
                </p:cNvPr>
                <p:cNvSpPr>
                  <a:spLocks/>
                </p:cNvSpPr>
                <p:nvPr/>
              </p:nvSpPr>
              <p:spPr bwMode="gray">
                <a:xfrm>
                  <a:off x="13974" y="4115"/>
                  <a:ext cx="81" cy="41"/>
                </a:xfrm>
                <a:custGeom>
                  <a:avLst/>
                  <a:gdLst>
                    <a:gd name="T0" fmla="*/ 77 w 81"/>
                    <a:gd name="T1" fmla="*/ 0 h 41"/>
                    <a:gd name="T2" fmla="*/ 61 w 81"/>
                    <a:gd name="T3" fmla="*/ 0 h 41"/>
                    <a:gd name="T4" fmla="*/ 49 w 81"/>
                    <a:gd name="T5" fmla="*/ 4 h 41"/>
                    <a:gd name="T6" fmla="*/ 36 w 81"/>
                    <a:gd name="T7" fmla="*/ 0 h 41"/>
                    <a:gd name="T8" fmla="*/ 24 w 81"/>
                    <a:gd name="T9" fmla="*/ 0 h 41"/>
                    <a:gd name="T10" fmla="*/ 12 w 81"/>
                    <a:gd name="T11" fmla="*/ 12 h 41"/>
                    <a:gd name="T12" fmla="*/ 12 w 81"/>
                    <a:gd name="T13" fmla="*/ 25 h 41"/>
                    <a:gd name="T14" fmla="*/ 0 w 81"/>
                    <a:gd name="T15" fmla="*/ 33 h 41"/>
                    <a:gd name="T16" fmla="*/ 4 w 81"/>
                    <a:gd name="T17" fmla="*/ 37 h 41"/>
                    <a:gd name="T18" fmla="*/ 16 w 81"/>
                    <a:gd name="T19" fmla="*/ 37 h 41"/>
                    <a:gd name="T20" fmla="*/ 40 w 81"/>
                    <a:gd name="T21" fmla="*/ 37 h 41"/>
                    <a:gd name="T22" fmla="*/ 53 w 81"/>
                    <a:gd name="T23" fmla="*/ 41 h 41"/>
                    <a:gd name="T24" fmla="*/ 69 w 81"/>
                    <a:gd name="T25" fmla="*/ 41 h 41"/>
                    <a:gd name="T26" fmla="*/ 77 w 81"/>
                    <a:gd name="T27" fmla="*/ 37 h 41"/>
                    <a:gd name="T28" fmla="*/ 81 w 81"/>
                    <a:gd name="T29" fmla="*/ 25 h 41"/>
                    <a:gd name="T30" fmla="*/ 77 w 81"/>
                    <a:gd name="T31" fmla="*/ 12 h 41"/>
                    <a:gd name="T32" fmla="*/ 77 w 8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41">
                      <a:moveTo>
                        <a:pt x="77" y="0"/>
                      </a:moveTo>
                      <a:lnTo>
                        <a:pt x="61" y="0"/>
                      </a:lnTo>
                      <a:lnTo>
                        <a:pt x="49" y="4"/>
                      </a:lnTo>
                      <a:lnTo>
                        <a:pt x="36" y="0"/>
                      </a:lnTo>
                      <a:lnTo>
                        <a:pt x="24" y="0"/>
                      </a:lnTo>
                      <a:lnTo>
                        <a:pt x="12" y="12"/>
                      </a:lnTo>
                      <a:lnTo>
                        <a:pt x="12" y="25"/>
                      </a:lnTo>
                      <a:lnTo>
                        <a:pt x="0" y="33"/>
                      </a:lnTo>
                      <a:lnTo>
                        <a:pt x="4" y="37"/>
                      </a:lnTo>
                      <a:lnTo>
                        <a:pt x="16" y="37"/>
                      </a:lnTo>
                      <a:lnTo>
                        <a:pt x="40" y="37"/>
                      </a:lnTo>
                      <a:lnTo>
                        <a:pt x="53" y="41"/>
                      </a:lnTo>
                      <a:lnTo>
                        <a:pt x="69" y="41"/>
                      </a:lnTo>
                      <a:lnTo>
                        <a:pt x="77" y="37"/>
                      </a:lnTo>
                      <a:lnTo>
                        <a:pt x="81" y="25"/>
                      </a:lnTo>
                      <a:lnTo>
                        <a:pt x="77" y="12"/>
                      </a:lnTo>
                      <a:lnTo>
                        <a:pt x="77"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5" name="Freeform 962">
                  <a:extLst>
                    <a:ext uri="{FF2B5EF4-FFF2-40B4-BE49-F238E27FC236}">
                      <a16:creationId xmlns:a16="http://schemas.microsoft.com/office/drawing/2014/main" id="{08FCF842-2D2F-438A-99AA-95FEF441E631}"/>
                    </a:ext>
                  </a:extLst>
                </p:cNvPr>
                <p:cNvSpPr>
                  <a:spLocks/>
                </p:cNvSpPr>
                <p:nvPr/>
              </p:nvSpPr>
              <p:spPr bwMode="gray">
                <a:xfrm>
                  <a:off x="16098" y="4156"/>
                  <a:ext cx="171" cy="53"/>
                </a:xfrm>
                <a:custGeom>
                  <a:avLst/>
                  <a:gdLst>
                    <a:gd name="T0" fmla="*/ 12 w 171"/>
                    <a:gd name="T1" fmla="*/ 0 h 53"/>
                    <a:gd name="T2" fmla="*/ 0 w 171"/>
                    <a:gd name="T3" fmla="*/ 0 h 53"/>
                    <a:gd name="T4" fmla="*/ 12 w 171"/>
                    <a:gd name="T5" fmla="*/ 4 h 53"/>
                    <a:gd name="T6" fmla="*/ 12 w 171"/>
                    <a:gd name="T7" fmla="*/ 8 h 53"/>
                    <a:gd name="T8" fmla="*/ 20 w 171"/>
                    <a:gd name="T9" fmla="*/ 20 h 53"/>
                    <a:gd name="T10" fmla="*/ 8 w 171"/>
                    <a:gd name="T11" fmla="*/ 24 h 53"/>
                    <a:gd name="T12" fmla="*/ 20 w 171"/>
                    <a:gd name="T13" fmla="*/ 32 h 53"/>
                    <a:gd name="T14" fmla="*/ 33 w 171"/>
                    <a:gd name="T15" fmla="*/ 32 h 53"/>
                    <a:gd name="T16" fmla="*/ 45 w 171"/>
                    <a:gd name="T17" fmla="*/ 32 h 53"/>
                    <a:gd name="T18" fmla="*/ 57 w 171"/>
                    <a:gd name="T19" fmla="*/ 36 h 53"/>
                    <a:gd name="T20" fmla="*/ 69 w 171"/>
                    <a:gd name="T21" fmla="*/ 36 h 53"/>
                    <a:gd name="T22" fmla="*/ 81 w 171"/>
                    <a:gd name="T23" fmla="*/ 41 h 53"/>
                    <a:gd name="T24" fmla="*/ 69 w 171"/>
                    <a:gd name="T25" fmla="*/ 45 h 53"/>
                    <a:gd name="T26" fmla="*/ 57 w 171"/>
                    <a:gd name="T27" fmla="*/ 49 h 53"/>
                    <a:gd name="T28" fmla="*/ 69 w 171"/>
                    <a:gd name="T29" fmla="*/ 53 h 53"/>
                    <a:gd name="T30" fmla="*/ 81 w 171"/>
                    <a:gd name="T31" fmla="*/ 53 h 53"/>
                    <a:gd name="T32" fmla="*/ 94 w 171"/>
                    <a:gd name="T33" fmla="*/ 53 h 53"/>
                    <a:gd name="T34" fmla="*/ 110 w 171"/>
                    <a:gd name="T35" fmla="*/ 53 h 53"/>
                    <a:gd name="T36" fmla="*/ 122 w 171"/>
                    <a:gd name="T37" fmla="*/ 49 h 53"/>
                    <a:gd name="T38" fmla="*/ 134 w 171"/>
                    <a:gd name="T39" fmla="*/ 41 h 53"/>
                    <a:gd name="T40" fmla="*/ 146 w 171"/>
                    <a:gd name="T41" fmla="*/ 36 h 53"/>
                    <a:gd name="T42" fmla="*/ 159 w 171"/>
                    <a:gd name="T43" fmla="*/ 32 h 53"/>
                    <a:gd name="T44" fmla="*/ 171 w 171"/>
                    <a:gd name="T45" fmla="*/ 24 h 53"/>
                    <a:gd name="T46" fmla="*/ 159 w 171"/>
                    <a:gd name="T47" fmla="*/ 16 h 53"/>
                    <a:gd name="T48" fmla="*/ 146 w 171"/>
                    <a:gd name="T49" fmla="*/ 12 h 53"/>
                    <a:gd name="T50" fmla="*/ 134 w 171"/>
                    <a:gd name="T51" fmla="*/ 8 h 53"/>
                    <a:gd name="T52" fmla="*/ 126 w 171"/>
                    <a:gd name="T53" fmla="*/ 8 h 53"/>
                    <a:gd name="T54" fmla="*/ 114 w 171"/>
                    <a:gd name="T55" fmla="*/ 4 h 53"/>
                    <a:gd name="T56" fmla="*/ 102 w 171"/>
                    <a:gd name="T57" fmla="*/ 4 h 53"/>
                    <a:gd name="T58" fmla="*/ 89 w 171"/>
                    <a:gd name="T59" fmla="*/ 4 h 53"/>
                    <a:gd name="T60" fmla="*/ 61 w 171"/>
                    <a:gd name="T61" fmla="*/ 0 h 53"/>
                    <a:gd name="T62" fmla="*/ 49 w 171"/>
                    <a:gd name="T63" fmla="*/ 0 h 53"/>
                    <a:gd name="T64" fmla="*/ 37 w 171"/>
                    <a:gd name="T65" fmla="*/ 0 h 53"/>
                    <a:gd name="T66" fmla="*/ 24 w 171"/>
                    <a:gd name="T67" fmla="*/ 0 h 53"/>
                    <a:gd name="T68" fmla="*/ 12 w 171"/>
                    <a:gd name="T6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53">
                      <a:moveTo>
                        <a:pt x="12" y="0"/>
                      </a:moveTo>
                      <a:lnTo>
                        <a:pt x="0" y="0"/>
                      </a:lnTo>
                      <a:lnTo>
                        <a:pt x="12" y="4"/>
                      </a:lnTo>
                      <a:lnTo>
                        <a:pt x="12" y="8"/>
                      </a:lnTo>
                      <a:lnTo>
                        <a:pt x="20" y="20"/>
                      </a:lnTo>
                      <a:lnTo>
                        <a:pt x="8" y="24"/>
                      </a:lnTo>
                      <a:lnTo>
                        <a:pt x="20" y="32"/>
                      </a:lnTo>
                      <a:lnTo>
                        <a:pt x="33" y="32"/>
                      </a:lnTo>
                      <a:lnTo>
                        <a:pt x="45" y="32"/>
                      </a:lnTo>
                      <a:lnTo>
                        <a:pt x="57" y="36"/>
                      </a:lnTo>
                      <a:lnTo>
                        <a:pt x="69" y="36"/>
                      </a:lnTo>
                      <a:lnTo>
                        <a:pt x="81" y="41"/>
                      </a:lnTo>
                      <a:lnTo>
                        <a:pt x="69" y="45"/>
                      </a:lnTo>
                      <a:lnTo>
                        <a:pt x="57" y="49"/>
                      </a:lnTo>
                      <a:lnTo>
                        <a:pt x="69" y="53"/>
                      </a:lnTo>
                      <a:lnTo>
                        <a:pt x="81" y="53"/>
                      </a:lnTo>
                      <a:lnTo>
                        <a:pt x="94" y="53"/>
                      </a:lnTo>
                      <a:lnTo>
                        <a:pt x="110" y="53"/>
                      </a:lnTo>
                      <a:lnTo>
                        <a:pt x="122" y="49"/>
                      </a:lnTo>
                      <a:lnTo>
                        <a:pt x="134" y="41"/>
                      </a:lnTo>
                      <a:lnTo>
                        <a:pt x="146" y="36"/>
                      </a:lnTo>
                      <a:lnTo>
                        <a:pt x="159" y="32"/>
                      </a:lnTo>
                      <a:lnTo>
                        <a:pt x="171" y="24"/>
                      </a:lnTo>
                      <a:lnTo>
                        <a:pt x="159" y="16"/>
                      </a:lnTo>
                      <a:lnTo>
                        <a:pt x="146" y="12"/>
                      </a:lnTo>
                      <a:lnTo>
                        <a:pt x="134" y="8"/>
                      </a:lnTo>
                      <a:lnTo>
                        <a:pt x="126" y="8"/>
                      </a:lnTo>
                      <a:lnTo>
                        <a:pt x="114" y="4"/>
                      </a:lnTo>
                      <a:lnTo>
                        <a:pt x="102" y="4"/>
                      </a:lnTo>
                      <a:lnTo>
                        <a:pt x="89" y="4"/>
                      </a:lnTo>
                      <a:lnTo>
                        <a:pt x="61" y="0"/>
                      </a:lnTo>
                      <a:lnTo>
                        <a:pt x="49" y="0"/>
                      </a:lnTo>
                      <a:lnTo>
                        <a:pt x="37" y="0"/>
                      </a:lnTo>
                      <a:lnTo>
                        <a:pt x="24" y="0"/>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6" name="Freeform 963">
                  <a:extLst>
                    <a:ext uri="{FF2B5EF4-FFF2-40B4-BE49-F238E27FC236}">
                      <a16:creationId xmlns:a16="http://schemas.microsoft.com/office/drawing/2014/main" id="{E6E95F99-55A6-4681-8B71-41556448E1F4}"/>
                    </a:ext>
                  </a:extLst>
                </p:cNvPr>
                <p:cNvSpPr>
                  <a:spLocks/>
                </p:cNvSpPr>
                <p:nvPr/>
              </p:nvSpPr>
              <p:spPr bwMode="gray">
                <a:xfrm>
                  <a:off x="16135" y="3981"/>
                  <a:ext cx="382" cy="183"/>
                </a:xfrm>
                <a:custGeom>
                  <a:avLst/>
                  <a:gdLst>
                    <a:gd name="T0" fmla="*/ 36 w 382"/>
                    <a:gd name="T1" fmla="*/ 142 h 183"/>
                    <a:gd name="T2" fmla="*/ 61 w 382"/>
                    <a:gd name="T3" fmla="*/ 138 h 183"/>
                    <a:gd name="T4" fmla="*/ 89 w 382"/>
                    <a:gd name="T5" fmla="*/ 138 h 183"/>
                    <a:gd name="T6" fmla="*/ 89 w 382"/>
                    <a:gd name="T7" fmla="*/ 142 h 183"/>
                    <a:gd name="T8" fmla="*/ 61 w 382"/>
                    <a:gd name="T9" fmla="*/ 142 h 183"/>
                    <a:gd name="T10" fmla="*/ 36 w 382"/>
                    <a:gd name="T11" fmla="*/ 146 h 183"/>
                    <a:gd name="T12" fmla="*/ 61 w 382"/>
                    <a:gd name="T13" fmla="*/ 155 h 183"/>
                    <a:gd name="T14" fmla="*/ 57 w 382"/>
                    <a:gd name="T15" fmla="*/ 159 h 183"/>
                    <a:gd name="T16" fmla="*/ 32 w 382"/>
                    <a:gd name="T17" fmla="*/ 159 h 183"/>
                    <a:gd name="T18" fmla="*/ 61 w 382"/>
                    <a:gd name="T19" fmla="*/ 163 h 183"/>
                    <a:gd name="T20" fmla="*/ 97 w 382"/>
                    <a:gd name="T21" fmla="*/ 175 h 183"/>
                    <a:gd name="T22" fmla="*/ 122 w 382"/>
                    <a:gd name="T23" fmla="*/ 183 h 183"/>
                    <a:gd name="T24" fmla="*/ 138 w 382"/>
                    <a:gd name="T25" fmla="*/ 179 h 183"/>
                    <a:gd name="T26" fmla="*/ 162 w 382"/>
                    <a:gd name="T27" fmla="*/ 175 h 183"/>
                    <a:gd name="T28" fmla="*/ 187 w 382"/>
                    <a:gd name="T29" fmla="*/ 167 h 183"/>
                    <a:gd name="T30" fmla="*/ 211 w 382"/>
                    <a:gd name="T31" fmla="*/ 163 h 183"/>
                    <a:gd name="T32" fmla="*/ 236 w 382"/>
                    <a:gd name="T33" fmla="*/ 159 h 183"/>
                    <a:gd name="T34" fmla="*/ 260 w 382"/>
                    <a:gd name="T35" fmla="*/ 155 h 183"/>
                    <a:gd name="T36" fmla="*/ 301 w 382"/>
                    <a:gd name="T37" fmla="*/ 150 h 183"/>
                    <a:gd name="T38" fmla="*/ 329 w 382"/>
                    <a:gd name="T39" fmla="*/ 150 h 183"/>
                    <a:gd name="T40" fmla="*/ 354 w 382"/>
                    <a:gd name="T41" fmla="*/ 138 h 183"/>
                    <a:gd name="T42" fmla="*/ 337 w 382"/>
                    <a:gd name="T43" fmla="*/ 114 h 183"/>
                    <a:gd name="T44" fmla="*/ 333 w 382"/>
                    <a:gd name="T45" fmla="*/ 89 h 183"/>
                    <a:gd name="T46" fmla="*/ 358 w 382"/>
                    <a:gd name="T47" fmla="*/ 89 h 183"/>
                    <a:gd name="T48" fmla="*/ 382 w 382"/>
                    <a:gd name="T49" fmla="*/ 85 h 183"/>
                    <a:gd name="T50" fmla="*/ 362 w 382"/>
                    <a:gd name="T51" fmla="*/ 65 h 183"/>
                    <a:gd name="T52" fmla="*/ 337 w 382"/>
                    <a:gd name="T53" fmla="*/ 61 h 183"/>
                    <a:gd name="T54" fmla="*/ 301 w 382"/>
                    <a:gd name="T55" fmla="*/ 41 h 183"/>
                    <a:gd name="T56" fmla="*/ 280 w 382"/>
                    <a:gd name="T57" fmla="*/ 20 h 183"/>
                    <a:gd name="T58" fmla="*/ 260 w 382"/>
                    <a:gd name="T59" fmla="*/ 4 h 183"/>
                    <a:gd name="T60" fmla="*/ 232 w 382"/>
                    <a:gd name="T61" fmla="*/ 4 h 183"/>
                    <a:gd name="T62" fmla="*/ 207 w 382"/>
                    <a:gd name="T63" fmla="*/ 8 h 183"/>
                    <a:gd name="T64" fmla="*/ 236 w 382"/>
                    <a:gd name="T65" fmla="*/ 12 h 183"/>
                    <a:gd name="T66" fmla="*/ 207 w 382"/>
                    <a:gd name="T67" fmla="*/ 20 h 183"/>
                    <a:gd name="T68" fmla="*/ 183 w 382"/>
                    <a:gd name="T69" fmla="*/ 28 h 183"/>
                    <a:gd name="T70" fmla="*/ 158 w 382"/>
                    <a:gd name="T71" fmla="*/ 28 h 183"/>
                    <a:gd name="T72" fmla="*/ 130 w 382"/>
                    <a:gd name="T73" fmla="*/ 37 h 183"/>
                    <a:gd name="T74" fmla="*/ 105 w 382"/>
                    <a:gd name="T75" fmla="*/ 41 h 183"/>
                    <a:gd name="T76" fmla="*/ 89 w 382"/>
                    <a:gd name="T77" fmla="*/ 53 h 183"/>
                    <a:gd name="T78" fmla="*/ 65 w 382"/>
                    <a:gd name="T79" fmla="*/ 65 h 183"/>
                    <a:gd name="T80" fmla="*/ 77 w 382"/>
                    <a:gd name="T81" fmla="*/ 77 h 183"/>
                    <a:gd name="T82" fmla="*/ 105 w 382"/>
                    <a:gd name="T83" fmla="*/ 73 h 183"/>
                    <a:gd name="T84" fmla="*/ 81 w 382"/>
                    <a:gd name="T85" fmla="*/ 85 h 183"/>
                    <a:gd name="T86" fmla="*/ 69 w 382"/>
                    <a:gd name="T87" fmla="*/ 110 h 183"/>
                    <a:gd name="T88" fmla="*/ 44 w 382"/>
                    <a:gd name="T89" fmla="*/ 110 h 183"/>
                    <a:gd name="T90" fmla="*/ 20 w 382"/>
                    <a:gd name="T91" fmla="*/ 122 h 183"/>
                    <a:gd name="T92" fmla="*/ 44 w 382"/>
                    <a:gd name="T93" fmla="*/ 126 h 183"/>
                    <a:gd name="T94" fmla="*/ 44 w 382"/>
                    <a:gd name="T95" fmla="*/ 126 h 183"/>
                    <a:gd name="T96" fmla="*/ 16 w 382"/>
                    <a:gd name="T97" fmla="*/ 130 h 183"/>
                    <a:gd name="T98" fmla="*/ 0 w 382"/>
                    <a:gd name="T99" fmla="*/ 142 h 183"/>
                    <a:gd name="T100" fmla="*/ 24 w 382"/>
                    <a:gd name="T101" fmla="*/ 14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2" h="183">
                      <a:moveTo>
                        <a:pt x="24" y="142"/>
                      </a:moveTo>
                      <a:lnTo>
                        <a:pt x="36" y="142"/>
                      </a:lnTo>
                      <a:lnTo>
                        <a:pt x="48" y="142"/>
                      </a:lnTo>
                      <a:lnTo>
                        <a:pt x="61" y="138"/>
                      </a:lnTo>
                      <a:lnTo>
                        <a:pt x="77" y="138"/>
                      </a:lnTo>
                      <a:lnTo>
                        <a:pt x="89" y="138"/>
                      </a:lnTo>
                      <a:lnTo>
                        <a:pt x="101" y="146"/>
                      </a:lnTo>
                      <a:lnTo>
                        <a:pt x="89" y="142"/>
                      </a:lnTo>
                      <a:lnTo>
                        <a:pt x="77" y="142"/>
                      </a:lnTo>
                      <a:lnTo>
                        <a:pt x="61" y="142"/>
                      </a:lnTo>
                      <a:lnTo>
                        <a:pt x="48" y="142"/>
                      </a:lnTo>
                      <a:lnTo>
                        <a:pt x="36" y="146"/>
                      </a:lnTo>
                      <a:lnTo>
                        <a:pt x="48" y="150"/>
                      </a:lnTo>
                      <a:lnTo>
                        <a:pt x="61" y="155"/>
                      </a:lnTo>
                      <a:lnTo>
                        <a:pt x="69" y="159"/>
                      </a:lnTo>
                      <a:lnTo>
                        <a:pt x="57" y="159"/>
                      </a:lnTo>
                      <a:lnTo>
                        <a:pt x="44" y="159"/>
                      </a:lnTo>
                      <a:lnTo>
                        <a:pt x="32" y="159"/>
                      </a:lnTo>
                      <a:lnTo>
                        <a:pt x="48" y="163"/>
                      </a:lnTo>
                      <a:lnTo>
                        <a:pt x="61" y="163"/>
                      </a:lnTo>
                      <a:lnTo>
                        <a:pt x="85" y="167"/>
                      </a:lnTo>
                      <a:lnTo>
                        <a:pt x="97" y="175"/>
                      </a:lnTo>
                      <a:lnTo>
                        <a:pt x="109" y="179"/>
                      </a:lnTo>
                      <a:lnTo>
                        <a:pt x="122" y="183"/>
                      </a:lnTo>
                      <a:lnTo>
                        <a:pt x="134" y="183"/>
                      </a:lnTo>
                      <a:lnTo>
                        <a:pt x="138" y="179"/>
                      </a:lnTo>
                      <a:lnTo>
                        <a:pt x="150" y="175"/>
                      </a:lnTo>
                      <a:lnTo>
                        <a:pt x="162" y="175"/>
                      </a:lnTo>
                      <a:lnTo>
                        <a:pt x="175" y="167"/>
                      </a:lnTo>
                      <a:lnTo>
                        <a:pt x="187" y="167"/>
                      </a:lnTo>
                      <a:lnTo>
                        <a:pt x="199" y="163"/>
                      </a:lnTo>
                      <a:lnTo>
                        <a:pt x="211" y="163"/>
                      </a:lnTo>
                      <a:lnTo>
                        <a:pt x="223" y="159"/>
                      </a:lnTo>
                      <a:lnTo>
                        <a:pt x="236" y="159"/>
                      </a:lnTo>
                      <a:lnTo>
                        <a:pt x="252" y="155"/>
                      </a:lnTo>
                      <a:lnTo>
                        <a:pt x="260" y="155"/>
                      </a:lnTo>
                      <a:lnTo>
                        <a:pt x="276" y="150"/>
                      </a:lnTo>
                      <a:lnTo>
                        <a:pt x="301" y="150"/>
                      </a:lnTo>
                      <a:lnTo>
                        <a:pt x="313" y="150"/>
                      </a:lnTo>
                      <a:lnTo>
                        <a:pt x="329" y="150"/>
                      </a:lnTo>
                      <a:lnTo>
                        <a:pt x="341" y="146"/>
                      </a:lnTo>
                      <a:lnTo>
                        <a:pt x="354" y="138"/>
                      </a:lnTo>
                      <a:lnTo>
                        <a:pt x="337" y="126"/>
                      </a:lnTo>
                      <a:lnTo>
                        <a:pt x="337" y="114"/>
                      </a:lnTo>
                      <a:lnTo>
                        <a:pt x="329" y="102"/>
                      </a:lnTo>
                      <a:lnTo>
                        <a:pt x="333" y="89"/>
                      </a:lnTo>
                      <a:lnTo>
                        <a:pt x="345" y="93"/>
                      </a:lnTo>
                      <a:lnTo>
                        <a:pt x="358" y="89"/>
                      </a:lnTo>
                      <a:lnTo>
                        <a:pt x="370" y="89"/>
                      </a:lnTo>
                      <a:lnTo>
                        <a:pt x="382" y="85"/>
                      </a:lnTo>
                      <a:lnTo>
                        <a:pt x="378" y="73"/>
                      </a:lnTo>
                      <a:lnTo>
                        <a:pt x="362" y="65"/>
                      </a:lnTo>
                      <a:lnTo>
                        <a:pt x="354" y="65"/>
                      </a:lnTo>
                      <a:lnTo>
                        <a:pt x="337" y="61"/>
                      </a:lnTo>
                      <a:lnTo>
                        <a:pt x="313" y="53"/>
                      </a:lnTo>
                      <a:lnTo>
                        <a:pt x="301" y="41"/>
                      </a:lnTo>
                      <a:lnTo>
                        <a:pt x="293" y="28"/>
                      </a:lnTo>
                      <a:lnTo>
                        <a:pt x="280" y="20"/>
                      </a:lnTo>
                      <a:lnTo>
                        <a:pt x="264" y="8"/>
                      </a:lnTo>
                      <a:lnTo>
                        <a:pt x="260" y="4"/>
                      </a:lnTo>
                      <a:lnTo>
                        <a:pt x="244" y="0"/>
                      </a:lnTo>
                      <a:lnTo>
                        <a:pt x="232" y="4"/>
                      </a:lnTo>
                      <a:lnTo>
                        <a:pt x="219" y="4"/>
                      </a:lnTo>
                      <a:lnTo>
                        <a:pt x="207" y="8"/>
                      </a:lnTo>
                      <a:lnTo>
                        <a:pt x="219" y="8"/>
                      </a:lnTo>
                      <a:lnTo>
                        <a:pt x="236" y="12"/>
                      </a:lnTo>
                      <a:lnTo>
                        <a:pt x="219" y="12"/>
                      </a:lnTo>
                      <a:lnTo>
                        <a:pt x="207" y="20"/>
                      </a:lnTo>
                      <a:lnTo>
                        <a:pt x="195" y="24"/>
                      </a:lnTo>
                      <a:lnTo>
                        <a:pt x="183" y="28"/>
                      </a:lnTo>
                      <a:lnTo>
                        <a:pt x="170" y="28"/>
                      </a:lnTo>
                      <a:lnTo>
                        <a:pt x="158" y="28"/>
                      </a:lnTo>
                      <a:lnTo>
                        <a:pt x="146" y="32"/>
                      </a:lnTo>
                      <a:lnTo>
                        <a:pt x="130" y="37"/>
                      </a:lnTo>
                      <a:lnTo>
                        <a:pt x="118" y="37"/>
                      </a:lnTo>
                      <a:lnTo>
                        <a:pt x="105" y="41"/>
                      </a:lnTo>
                      <a:lnTo>
                        <a:pt x="93" y="41"/>
                      </a:lnTo>
                      <a:lnTo>
                        <a:pt x="89" y="53"/>
                      </a:lnTo>
                      <a:lnTo>
                        <a:pt x="77" y="57"/>
                      </a:lnTo>
                      <a:lnTo>
                        <a:pt x="65" y="65"/>
                      </a:lnTo>
                      <a:lnTo>
                        <a:pt x="65" y="77"/>
                      </a:lnTo>
                      <a:lnTo>
                        <a:pt x="77" y="77"/>
                      </a:lnTo>
                      <a:lnTo>
                        <a:pt x="89" y="73"/>
                      </a:lnTo>
                      <a:lnTo>
                        <a:pt x="105" y="73"/>
                      </a:lnTo>
                      <a:lnTo>
                        <a:pt x="93" y="81"/>
                      </a:lnTo>
                      <a:lnTo>
                        <a:pt x="81" y="85"/>
                      </a:lnTo>
                      <a:lnTo>
                        <a:pt x="73" y="98"/>
                      </a:lnTo>
                      <a:lnTo>
                        <a:pt x="69" y="110"/>
                      </a:lnTo>
                      <a:lnTo>
                        <a:pt x="57" y="114"/>
                      </a:lnTo>
                      <a:lnTo>
                        <a:pt x="44" y="110"/>
                      </a:lnTo>
                      <a:lnTo>
                        <a:pt x="32" y="114"/>
                      </a:lnTo>
                      <a:lnTo>
                        <a:pt x="20" y="122"/>
                      </a:lnTo>
                      <a:lnTo>
                        <a:pt x="32" y="126"/>
                      </a:lnTo>
                      <a:lnTo>
                        <a:pt x="44" y="126"/>
                      </a:lnTo>
                      <a:lnTo>
                        <a:pt x="57" y="130"/>
                      </a:lnTo>
                      <a:lnTo>
                        <a:pt x="44" y="126"/>
                      </a:lnTo>
                      <a:lnTo>
                        <a:pt x="32" y="130"/>
                      </a:lnTo>
                      <a:lnTo>
                        <a:pt x="16" y="130"/>
                      </a:lnTo>
                      <a:lnTo>
                        <a:pt x="8" y="130"/>
                      </a:lnTo>
                      <a:lnTo>
                        <a:pt x="0" y="142"/>
                      </a:lnTo>
                      <a:lnTo>
                        <a:pt x="12" y="142"/>
                      </a:lnTo>
                      <a:lnTo>
                        <a:pt x="24" y="14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7" name="Freeform 964">
                  <a:extLst>
                    <a:ext uri="{FF2B5EF4-FFF2-40B4-BE49-F238E27FC236}">
                      <a16:creationId xmlns:a16="http://schemas.microsoft.com/office/drawing/2014/main" id="{AC4EF56B-2EBB-4070-A589-EAFB2608EEA7}"/>
                    </a:ext>
                  </a:extLst>
                </p:cNvPr>
                <p:cNvSpPr>
                  <a:spLocks/>
                </p:cNvSpPr>
                <p:nvPr/>
              </p:nvSpPr>
              <p:spPr bwMode="gray">
                <a:xfrm>
                  <a:off x="16358" y="4534"/>
                  <a:ext cx="78" cy="29"/>
                </a:xfrm>
                <a:custGeom>
                  <a:avLst/>
                  <a:gdLst>
                    <a:gd name="T0" fmla="*/ 74 w 78"/>
                    <a:gd name="T1" fmla="*/ 0 h 29"/>
                    <a:gd name="T2" fmla="*/ 61 w 78"/>
                    <a:gd name="T3" fmla="*/ 4 h 29"/>
                    <a:gd name="T4" fmla="*/ 49 w 78"/>
                    <a:gd name="T5" fmla="*/ 12 h 29"/>
                    <a:gd name="T6" fmla="*/ 37 w 78"/>
                    <a:gd name="T7" fmla="*/ 12 h 29"/>
                    <a:gd name="T8" fmla="*/ 29 w 78"/>
                    <a:gd name="T9" fmla="*/ 17 h 29"/>
                    <a:gd name="T10" fmla="*/ 13 w 78"/>
                    <a:gd name="T11" fmla="*/ 17 h 29"/>
                    <a:gd name="T12" fmla="*/ 0 w 78"/>
                    <a:gd name="T13" fmla="*/ 21 h 29"/>
                    <a:gd name="T14" fmla="*/ 13 w 78"/>
                    <a:gd name="T15" fmla="*/ 29 h 29"/>
                    <a:gd name="T16" fmla="*/ 25 w 78"/>
                    <a:gd name="T17" fmla="*/ 25 h 29"/>
                    <a:gd name="T18" fmla="*/ 41 w 78"/>
                    <a:gd name="T19" fmla="*/ 25 h 29"/>
                    <a:gd name="T20" fmla="*/ 29 w 78"/>
                    <a:gd name="T21" fmla="*/ 29 h 29"/>
                    <a:gd name="T22" fmla="*/ 41 w 78"/>
                    <a:gd name="T23" fmla="*/ 29 h 29"/>
                    <a:gd name="T24" fmla="*/ 53 w 78"/>
                    <a:gd name="T25" fmla="*/ 29 h 29"/>
                    <a:gd name="T26" fmla="*/ 66 w 78"/>
                    <a:gd name="T27" fmla="*/ 21 h 29"/>
                    <a:gd name="T28" fmla="*/ 78 w 78"/>
                    <a:gd name="T29" fmla="*/ 12 h 29"/>
                    <a:gd name="T30" fmla="*/ 74 w 78"/>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29">
                      <a:moveTo>
                        <a:pt x="74" y="0"/>
                      </a:moveTo>
                      <a:lnTo>
                        <a:pt x="61" y="4"/>
                      </a:lnTo>
                      <a:lnTo>
                        <a:pt x="49" y="12"/>
                      </a:lnTo>
                      <a:lnTo>
                        <a:pt x="37" y="12"/>
                      </a:lnTo>
                      <a:lnTo>
                        <a:pt x="29" y="17"/>
                      </a:lnTo>
                      <a:lnTo>
                        <a:pt x="13" y="17"/>
                      </a:lnTo>
                      <a:lnTo>
                        <a:pt x="0" y="21"/>
                      </a:lnTo>
                      <a:lnTo>
                        <a:pt x="13" y="29"/>
                      </a:lnTo>
                      <a:lnTo>
                        <a:pt x="25" y="25"/>
                      </a:lnTo>
                      <a:lnTo>
                        <a:pt x="41" y="25"/>
                      </a:lnTo>
                      <a:lnTo>
                        <a:pt x="29" y="29"/>
                      </a:lnTo>
                      <a:lnTo>
                        <a:pt x="41" y="29"/>
                      </a:lnTo>
                      <a:lnTo>
                        <a:pt x="53" y="29"/>
                      </a:lnTo>
                      <a:lnTo>
                        <a:pt x="66" y="21"/>
                      </a:lnTo>
                      <a:lnTo>
                        <a:pt x="78" y="12"/>
                      </a:lnTo>
                      <a:lnTo>
                        <a:pt x="7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8" name="Freeform 965">
                  <a:extLst>
                    <a:ext uri="{FF2B5EF4-FFF2-40B4-BE49-F238E27FC236}">
                      <a16:creationId xmlns:a16="http://schemas.microsoft.com/office/drawing/2014/main" id="{93B7BFF8-4D10-48DF-828C-0D4C0DA790E4}"/>
                    </a:ext>
                  </a:extLst>
                </p:cNvPr>
                <p:cNvSpPr>
                  <a:spLocks/>
                </p:cNvSpPr>
                <p:nvPr/>
              </p:nvSpPr>
              <p:spPr bwMode="gray">
                <a:xfrm>
                  <a:off x="16037" y="3993"/>
                  <a:ext cx="89" cy="25"/>
                </a:xfrm>
                <a:custGeom>
                  <a:avLst/>
                  <a:gdLst>
                    <a:gd name="T0" fmla="*/ 24 w 89"/>
                    <a:gd name="T1" fmla="*/ 20 h 25"/>
                    <a:gd name="T2" fmla="*/ 37 w 89"/>
                    <a:gd name="T3" fmla="*/ 20 h 25"/>
                    <a:gd name="T4" fmla="*/ 53 w 89"/>
                    <a:gd name="T5" fmla="*/ 20 h 25"/>
                    <a:gd name="T6" fmla="*/ 65 w 89"/>
                    <a:gd name="T7" fmla="*/ 25 h 25"/>
                    <a:gd name="T8" fmla="*/ 77 w 89"/>
                    <a:gd name="T9" fmla="*/ 20 h 25"/>
                    <a:gd name="T10" fmla="*/ 89 w 89"/>
                    <a:gd name="T11" fmla="*/ 16 h 25"/>
                    <a:gd name="T12" fmla="*/ 89 w 89"/>
                    <a:gd name="T13" fmla="*/ 4 h 25"/>
                    <a:gd name="T14" fmla="*/ 73 w 89"/>
                    <a:gd name="T15" fmla="*/ 0 h 25"/>
                    <a:gd name="T16" fmla="*/ 61 w 89"/>
                    <a:gd name="T17" fmla="*/ 0 h 25"/>
                    <a:gd name="T18" fmla="*/ 37 w 89"/>
                    <a:gd name="T19" fmla="*/ 0 h 25"/>
                    <a:gd name="T20" fmla="*/ 20 w 89"/>
                    <a:gd name="T21" fmla="*/ 0 h 25"/>
                    <a:gd name="T22" fmla="*/ 8 w 89"/>
                    <a:gd name="T23" fmla="*/ 0 h 25"/>
                    <a:gd name="T24" fmla="*/ 4 w 89"/>
                    <a:gd name="T25" fmla="*/ 0 h 25"/>
                    <a:gd name="T26" fmla="*/ 0 w 89"/>
                    <a:gd name="T27" fmla="*/ 12 h 25"/>
                    <a:gd name="T28" fmla="*/ 12 w 89"/>
                    <a:gd name="T29" fmla="*/ 16 h 25"/>
                    <a:gd name="T30" fmla="*/ 24 w 89"/>
                    <a:gd name="T31"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5">
                      <a:moveTo>
                        <a:pt x="24" y="20"/>
                      </a:moveTo>
                      <a:lnTo>
                        <a:pt x="37" y="20"/>
                      </a:lnTo>
                      <a:lnTo>
                        <a:pt x="53" y="20"/>
                      </a:lnTo>
                      <a:lnTo>
                        <a:pt x="65" y="25"/>
                      </a:lnTo>
                      <a:lnTo>
                        <a:pt x="77" y="20"/>
                      </a:lnTo>
                      <a:lnTo>
                        <a:pt x="89" y="16"/>
                      </a:lnTo>
                      <a:lnTo>
                        <a:pt x="89" y="4"/>
                      </a:lnTo>
                      <a:lnTo>
                        <a:pt x="73" y="0"/>
                      </a:lnTo>
                      <a:lnTo>
                        <a:pt x="61" y="0"/>
                      </a:lnTo>
                      <a:lnTo>
                        <a:pt x="37" y="0"/>
                      </a:lnTo>
                      <a:lnTo>
                        <a:pt x="20" y="0"/>
                      </a:lnTo>
                      <a:lnTo>
                        <a:pt x="8" y="0"/>
                      </a:lnTo>
                      <a:lnTo>
                        <a:pt x="4" y="0"/>
                      </a:lnTo>
                      <a:lnTo>
                        <a:pt x="0" y="12"/>
                      </a:lnTo>
                      <a:lnTo>
                        <a:pt x="12" y="16"/>
                      </a:lnTo>
                      <a:lnTo>
                        <a:pt x="24"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49" name="Freeform 966">
                  <a:extLst>
                    <a:ext uri="{FF2B5EF4-FFF2-40B4-BE49-F238E27FC236}">
                      <a16:creationId xmlns:a16="http://schemas.microsoft.com/office/drawing/2014/main" id="{96712095-88E2-4086-A15D-000A48B0B8F8}"/>
                    </a:ext>
                  </a:extLst>
                </p:cNvPr>
                <p:cNvSpPr>
                  <a:spLocks/>
                </p:cNvSpPr>
                <p:nvPr/>
              </p:nvSpPr>
              <p:spPr bwMode="gray">
                <a:xfrm>
                  <a:off x="15378" y="4030"/>
                  <a:ext cx="85" cy="20"/>
                </a:xfrm>
                <a:custGeom>
                  <a:avLst/>
                  <a:gdLst>
                    <a:gd name="T0" fmla="*/ 24 w 85"/>
                    <a:gd name="T1" fmla="*/ 20 h 20"/>
                    <a:gd name="T2" fmla="*/ 36 w 85"/>
                    <a:gd name="T3" fmla="*/ 20 h 20"/>
                    <a:gd name="T4" fmla="*/ 61 w 85"/>
                    <a:gd name="T5" fmla="*/ 16 h 20"/>
                    <a:gd name="T6" fmla="*/ 73 w 85"/>
                    <a:gd name="T7" fmla="*/ 16 h 20"/>
                    <a:gd name="T8" fmla="*/ 85 w 85"/>
                    <a:gd name="T9" fmla="*/ 4 h 20"/>
                    <a:gd name="T10" fmla="*/ 69 w 85"/>
                    <a:gd name="T11" fmla="*/ 0 h 20"/>
                    <a:gd name="T12" fmla="*/ 57 w 85"/>
                    <a:gd name="T13" fmla="*/ 0 h 20"/>
                    <a:gd name="T14" fmla="*/ 44 w 85"/>
                    <a:gd name="T15" fmla="*/ 0 h 20"/>
                    <a:gd name="T16" fmla="*/ 32 w 85"/>
                    <a:gd name="T17" fmla="*/ 0 h 20"/>
                    <a:gd name="T18" fmla="*/ 20 w 85"/>
                    <a:gd name="T19" fmla="*/ 0 h 20"/>
                    <a:gd name="T20" fmla="*/ 12 w 85"/>
                    <a:gd name="T21" fmla="*/ 0 h 20"/>
                    <a:gd name="T22" fmla="*/ 0 w 85"/>
                    <a:gd name="T23" fmla="*/ 12 h 20"/>
                    <a:gd name="T24" fmla="*/ 12 w 85"/>
                    <a:gd name="T25" fmla="*/ 20 h 20"/>
                    <a:gd name="T26" fmla="*/ 24 w 85"/>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20">
                      <a:moveTo>
                        <a:pt x="24" y="20"/>
                      </a:moveTo>
                      <a:lnTo>
                        <a:pt x="36" y="20"/>
                      </a:lnTo>
                      <a:lnTo>
                        <a:pt x="61" y="16"/>
                      </a:lnTo>
                      <a:lnTo>
                        <a:pt x="73" y="16"/>
                      </a:lnTo>
                      <a:lnTo>
                        <a:pt x="85" y="4"/>
                      </a:lnTo>
                      <a:lnTo>
                        <a:pt x="69" y="0"/>
                      </a:lnTo>
                      <a:lnTo>
                        <a:pt x="57" y="0"/>
                      </a:lnTo>
                      <a:lnTo>
                        <a:pt x="44" y="0"/>
                      </a:lnTo>
                      <a:lnTo>
                        <a:pt x="32" y="0"/>
                      </a:lnTo>
                      <a:lnTo>
                        <a:pt x="20" y="0"/>
                      </a:lnTo>
                      <a:lnTo>
                        <a:pt x="12" y="0"/>
                      </a:lnTo>
                      <a:lnTo>
                        <a:pt x="0" y="12"/>
                      </a:lnTo>
                      <a:lnTo>
                        <a:pt x="12" y="20"/>
                      </a:lnTo>
                      <a:lnTo>
                        <a:pt x="24" y="2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0" name="Freeform 967">
                  <a:extLst>
                    <a:ext uri="{FF2B5EF4-FFF2-40B4-BE49-F238E27FC236}">
                      <a16:creationId xmlns:a16="http://schemas.microsoft.com/office/drawing/2014/main" id="{BB7B0C78-4E84-44DC-8BBD-471B3EC1AE6C}"/>
                    </a:ext>
                  </a:extLst>
                </p:cNvPr>
                <p:cNvSpPr>
                  <a:spLocks/>
                </p:cNvSpPr>
                <p:nvPr/>
              </p:nvSpPr>
              <p:spPr bwMode="gray">
                <a:xfrm>
                  <a:off x="15353" y="5035"/>
                  <a:ext cx="57" cy="44"/>
                </a:xfrm>
                <a:custGeom>
                  <a:avLst/>
                  <a:gdLst>
                    <a:gd name="T0" fmla="*/ 21 w 57"/>
                    <a:gd name="T1" fmla="*/ 36 h 44"/>
                    <a:gd name="T2" fmla="*/ 33 w 57"/>
                    <a:gd name="T3" fmla="*/ 40 h 44"/>
                    <a:gd name="T4" fmla="*/ 45 w 57"/>
                    <a:gd name="T5" fmla="*/ 44 h 44"/>
                    <a:gd name="T6" fmla="*/ 57 w 57"/>
                    <a:gd name="T7" fmla="*/ 36 h 44"/>
                    <a:gd name="T8" fmla="*/ 53 w 57"/>
                    <a:gd name="T9" fmla="*/ 24 h 44"/>
                    <a:gd name="T10" fmla="*/ 49 w 57"/>
                    <a:gd name="T11" fmla="*/ 12 h 44"/>
                    <a:gd name="T12" fmla="*/ 37 w 57"/>
                    <a:gd name="T13" fmla="*/ 0 h 44"/>
                    <a:gd name="T14" fmla="*/ 25 w 57"/>
                    <a:gd name="T15" fmla="*/ 0 h 44"/>
                    <a:gd name="T16" fmla="*/ 17 w 57"/>
                    <a:gd name="T17" fmla="*/ 12 h 44"/>
                    <a:gd name="T18" fmla="*/ 4 w 57"/>
                    <a:gd name="T19" fmla="*/ 20 h 44"/>
                    <a:gd name="T20" fmla="*/ 0 w 57"/>
                    <a:gd name="T21" fmla="*/ 20 h 44"/>
                    <a:gd name="T22" fmla="*/ 8 w 57"/>
                    <a:gd name="T23" fmla="*/ 32 h 44"/>
                    <a:gd name="T24" fmla="*/ 21 w 57"/>
                    <a:gd name="T2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44">
                      <a:moveTo>
                        <a:pt x="21" y="36"/>
                      </a:moveTo>
                      <a:lnTo>
                        <a:pt x="33" y="40"/>
                      </a:lnTo>
                      <a:lnTo>
                        <a:pt x="45" y="44"/>
                      </a:lnTo>
                      <a:lnTo>
                        <a:pt x="57" y="36"/>
                      </a:lnTo>
                      <a:lnTo>
                        <a:pt x="53" y="24"/>
                      </a:lnTo>
                      <a:lnTo>
                        <a:pt x="49" y="12"/>
                      </a:lnTo>
                      <a:lnTo>
                        <a:pt x="37" y="0"/>
                      </a:lnTo>
                      <a:lnTo>
                        <a:pt x="25" y="0"/>
                      </a:lnTo>
                      <a:lnTo>
                        <a:pt x="17" y="12"/>
                      </a:lnTo>
                      <a:lnTo>
                        <a:pt x="4" y="20"/>
                      </a:lnTo>
                      <a:lnTo>
                        <a:pt x="0" y="20"/>
                      </a:lnTo>
                      <a:lnTo>
                        <a:pt x="8" y="32"/>
                      </a:lnTo>
                      <a:lnTo>
                        <a:pt x="21" y="3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1" name="Freeform 968">
                  <a:extLst>
                    <a:ext uri="{FF2B5EF4-FFF2-40B4-BE49-F238E27FC236}">
                      <a16:creationId xmlns:a16="http://schemas.microsoft.com/office/drawing/2014/main" id="{6EF9E329-1790-4450-902E-A205137057C7}"/>
                    </a:ext>
                  </a:extLst>
                </p:cNvPr>
                <p:cNvSpPr>
                  <a:spLocks/>
                </p:cNvSpPr>
                <p:nvPr/>
              </p:nvSpPr>
              <p:spPr bwMode="gray">
                <a:xfrm>
                  <a:off x="16607" y="4241"/>
                  <a:ext cx="370" cy="196"/>
                </a:xfrm>
                <a:custGeom>
                  <a:avLst/>
                  <a:gdLst>
                    <a:gd name="T0" fmla="*/ 36 w 370"/>
                    <a:gd name="T1" fmla="*/ 147 h 196"/>
                    <a:gd name="T2" fmla="*/ 20 w 370"/>
                    <a:gd name="T3" fmla="*/ 159 h 196"/>
                    <a:gd name="T4" fmla="*/ 0 w 370"/>
                    <a:gd name="T5" fmla="*/ 183 h 196"/>
                    <a:gd name="T6" fmla="*/ 20 w 370"/>
                    <a:gd name="T7" fmla="*/ 196 h 196"/>
                    <a:gd name="T8" fmla="*/ 44 w 370"/>
                    <a:gd name="T9" fmla="*/ 192 h 196"/>
                    <a:gd name="T10" fmla="*/ 69 w 370"/>
                    <a:gd name="T11" fmla="*/ 183 h 196"/>
                    <a:gd name="T12" fmla="*/ 93 w 370"/>
                    <a:gd name="T13" fmla="*/ 175 h 196"/>
                    <a:gd name="T14" fmla="*/ 118 w 370"/>
                    <a:gd name="T15" fmla="*/ 167 h 196"/>
                    <a:gd name="T16" fmla="*/ 142 w 370"/>
                    <a:gd name="T17" fmla="*/ 163 h 196"/>
                    <a:gd name="T18" fmla="*/ 166 w 370"/>
                    <a:gd name="T19" fmla="*/ 163 h 196"/>
                    <a:gd name="T20" fmla="*/ 191 w 370"/>
                    <a:gd name="T21" fmla="*/ 159 h 196"/>
                    <a:gd name="T22" fmla="*/ 215 w 370"/>
                    <a:gd name="T23" fmla="*/ 159 h 196"/>
                    <a:gd name="T24" fmla="*/ 244 w 370"/>
                    <a:gd name="T25" fmla="*/ 159 h 196"/>
                    <a:gd name="T26" fmla="*/ 268 w 370"/>
                    <a:gd name="T27" fmla="*/ 155 h 196"/>
                    <a:gd name="T28" fmla="*/ 317 w 370"/>
                    <a:gd name="T29" fmla="*/ 143 h 196"/>
                    <a:gd name="T30" fmla="*/ 341 w 370"/>
                    <a:gd name="T31" fmla="*/ 139 h 196"/>
                    <a:gd name="T32" fmla="*/ 366 w 370"/>
                    <a:gd name="T33" fmla="*/ 122 h 196"/>
                    <a:gd name="T34" fmla="*/ 362 w 370"/>
                    <a:gd name="T35" fmla="*/ 98 h 196"/>
                    <a:gd name="T36" fmla="*/ 346 w 370"/>
                    <a:gd name="T37" fmla="*/ 78 h 196"/>
                    <a:gd name="T38" fmla="*/ 321 w 370"/>
                    <a:gd name="T39" fmla="*/ 86 h 196"/>
                    <a:gd name="T40" fmla="*/ 309 w 370"/>
                    <a:gd name="T41" fmla="*/ 61 h 196"/>
                    <a:gd name="T42" fmla="*/ 284 w 370"/>
                    <a:gd name="T43" fmla="*/ 53 h 196"/>
                    <a:gd name="T44" fmla="*/ 264 w 370"/>
                    <a:gd name="T45" fmla="*/ 37 h 196"/>
                    <a:gd name="T46" fmla="*/ 228 w 370"/>
                    <a:gd name="T47" fmla="*/ 49 h 196"/>
                    <a:gd name="T48" fmla="*/ 207 w 370"/>
                    <a:gd name="T49" fmla="*/ 61 h 196"/>
                    <a:gd name="T50" fmla="*/ 183 w 370"/>
                    <a:gd name="T51" fmla="*/ 74 h 196"/>
                    <a:gd name="T52" fmla="*/ 199 w 370"/>
                    <a:gd name="T53" fmla="*/ 49 h 196"/>
                    <a:gd name="T54" fmla="*/ 211 w 370"/>
                    <a:gd name="T55" fmla="*/ 25 h 196"/>
                    <a:gd name="T56" fmla="*/ 207 w 370"/>
                    <a:gd name="T57" fmla="*/ 4 h 196"/>
                    <a:gd name="T58" fmla="*/ 171 w 370"/>
                    <a:gd name="T59" fmla="*/ 0 h 196"/>
                    <a:gd name="T60" fmla="*/ 171 w 370"/>
                    <a:gd name="T61" fmla="*/ 25 h 196"/>
                    <a:gd name="T62" fmla="*/ 154 w 370"/>
                    <a:gd name="T63" fmla="*/ 21 h 196"/>
                    <a:gd name="T64" fmla="*/ 130 w 370"/>
                    <a:gd name="T65" fmla="*/ 12 h 196"/>
                    <a:gd name="T66" fmla="*/ 109 w 370"/>
                    <a:gd name="T67" fmla="*/ 29 h 196"/>
                    <a:gd name="T68" fmla="*/ 101 w 370"/>
                    <a:gd name="T69" fmla="*/ 53 h 196"/>
                    <a:gd name="T70" fmla="*/ 126 w 370"/>
                    <a:gd name="T71" fmla="*/ 61 h 196"/>
                    <a:gd name="T72" fmla="*/ 101 w 370"/>
                    <a:gd name="T73" fmla="*/ 53 h 196"/>
                    <a:gd name="T74" fmla="*/ 81 w 370"/>
                    <a:gd name="T75" fmla="*/ 74 h 196"/>
                    <a:gd name="T76" fmla="*/ 105 w 370"/>
                    <a:gd name="T77" fmla="*/ 90 h 196"/>
                    <a:gd name="T78" fmla="*/ 69 w 370"/>
                    <a:gd name="T79" fmla="*/ 86 h 196"/>
                    <a:gd name="T80" fmla="*/ 53 w 370"/>
                    <a:gd name="T81" fmla="*/ 110 h 196"/>
                    <a:gd name="T82" fmla="*/ 36 w 370"/>
                    <a:gd name="T83" fmla="*/ 13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196">
                      <a:moveTo>
                        <a:pt x="36" y="135"/>
                      </a:moveTo>
                      <a:lnTo>
                        <a:pt x="36" y="147"/>
                      </a:lnTo>
                      <a:lnTo>
                        <a:pt x="32" y="147"/>
                      </a:lnTo>
                      <a:lnTo>
                        <a:pt x="20" y="159"/>
                      </a:lnTo>
                      <a:lnTo>
                        <a:pt x="8" y="171"/>
                      </a:lnTo>
                      <a:lnTo>
                        <a:pt x="0" y="183"/>
                      </a:lnTo>
                      <a:lnTo>
                        <a:pt x="8" y="196"/>
                      </a:lnTo>
                      <a:lnTo>
                        <a:pt x="20" y="196"/>
                      </a:lnTo>
                      <a:lnTo>
                        <a:pt x="36" y="196"/>
                      </a:lnTo>
                      <a:lnTo>
                        <a:pt x="44" y="192"/>
                      </a:lnTo>
                      <a:lnTo>
                        <a:pt x="57" y="187"/>
                      </a:lnTo>
                      <a:lnTo>
                        <a:pt x="69" y="183"/>
                      </a:lnTo>
                      <a:lnTo>
                        <a:pt x="81" y="179"/>
                      </a:lnTo>
                      <a:lnTo>
                        <a:pt x="93" y="175"/>
                      </a:lnTo>
                      <a:lnTo>
                        <a:pt x="105" y="167"/>
                      </a:lnTo>
                      <a:lnTo>
                        <a:pt x="118" y="167"/>
                      </a:lnTo>
                      <a:lnTo>
                        <a:pt x="130" y="167"/>
                      </a:lnTo>
                      <a:lnTo>
                        <a:pt x="142" y="163"/>
                      </a:lnTo>
                      <a:lnTo>
                        <a:pt x="158" y="163"/>
                      </a:lnTo>
                      <a:lnTo>
                        <a:pt x="166" y="163"/>
                      </a:lnTo>
                      <a:lnTo>
                        <a:pt x="179" y="163"/>
                      </a:lnTo>
                      <a:lnTo>
                        <a:pt x="191" y="159"/>
                      </a:lnTo>
                      <a:lnTo>
                        <a:pt x="203" y="167"/>
                      </a:lnTo>
                      <a:lnTo>
                        <a:pt x="215" y="159"/>
                      </a:lnTo>
                      <a:lnTo>
                        <a:pt x="232" y="159"/>
                      </a:lnTo>
                      <a:lnTo>
                        <a:pt x="244" y="159"/>
                      </a:lnTo>
                      <a:lnTo>
                        <a:pt x="256" y="155"/>
                      </a:lnTo>
                      <a:lnTo>
                        <a:pt x="268" y="155"/>
                      </a:lnTo>
                      <a:lnTo>
                        <a:pt x="305" y="147"/>
                      </a:lnTo>
                      <a:lnTo>
                        <a:pt x="317" y="143"/>
                      </a:lnTo>
                      <a:lnTo>
                        <a:pt x="329" y="147"/>
                      </a:lnTo>
                      <a:lnTo>
                        <a:pt x="341" y="139"/>
                      </a:lnTo>
                      <a:lnTo>
                        <a:pt x="354" y="130"/>
                      </a:lnTo>
                      <a:lnTo>
                        <a:pt x="366" y="122"/>
                      </a:lnTo>
                      <a:lnTo>
                        <a:pt x="370" y="110"/>
                      </a:lnTo>
                      <a:lnTo>
                        <a:pt x="362" y="98"/>
                      </a:lnTo>
                      <a:lnTo>
                        <a:pt x="358" y="90"/>
                      </a:lnTo>
                      <a:lnTo>
                        <a:pt x="346" y="78"/>
                      </a:lnTo>
                      <a:lnTo>
                        <a:pt x="333" y="78"/>
                      </a:lnTo>
                      <a:lnTo>
                        <a:pt x="321" y="86"/>
                      </a:lnTo>
                      <a:lnTo>
                        <a:pt x="313" y="74"/>
                      </a:lnTo>
                      <a:lnTo>
                        <a:pt x="309" y="61"/>
                      </a:lnTo>
                      <a:lnTo>
                        <a:pt x="297" y="57"/>
                      </a:lnTo>
                      <a:lnTo>
                        <a:pt x="284" y="53"/>
                      </a:lnTo>
                      <a:lnTo>
                        <a:pt x="276" y="41"/>
                      </a:lnTo>
                      <a:lnTo>
                        <a:pt x="264" y="37"/>
                      </a:lnTo>
                      <a:lnTo>
                        <a:pt x="240" y="45"/>
                      </a:lnTo>
                      <a:lnTo>
                        <a:pt x="228" y="49"/>
                      </a:lnTo>
                      <a:lnTo>
                        <a:pt x="215" y="49"/>
                      </a:lnTo>
                      <a:lnTo>
                        <a:pt x="207" y="61"/>
                      </a:lnTo>
                      <a:lnTo>
                        <a:pt x="195" y="74"/>
                      </a:lnTo>
                      <a:lnTo>
                        <a:pt x="183" y="74"/>
                      </a:lnTo>
                      <a:lnTo>
                        <a:pt x="191" y="61"/>
                      </a:lnTo>
                      <a:lnTo>
                        <a:pt x="199" y="49"/>
                      </a:lnTo>
                      <a:lnTo>
                        <a:pt x="203" y="37"/>
                      </a:lnTo>
                      <a:lnTo>
                        <a:pt x="211" y="25"/>
                      </a:lnTo>
                      <a:lnTo>
                        <a:pt x="223" y="12"/>
                      </a:lnTo>
                      <a:lnTo>
                        <a:pt x="207" y="4"/>
                      </a:lnTo>
                      <a:lnTo>
                        <a:pt x="183" y="0"/>
                      </a:lnTo>
                      <a:lnTo>
                        <a:pt x="171" y="0"/>
                      </a:lnTo>
                      <a:lnTo>
                        <a:pt x="166" y="12"/>
                      </a:lnTo>
                      <a:lnTo>
                        <a:pt x="171" y="25"/>
                      </a:lnTo>
                      <a:lnTo>
                        <a:pt x="158" y="25"/>
                      </a:lnTo>
                      <a:lnTo>
                        <a:pt x="154" y="21"/>
                      </a:lnTo>
                      <a:lnTo>
                        <a:pt x="142" y="8"/>
                      </a:lnTo>
                      <a:lnTo>
                        <a:pt x="130" y="12"/>
                      </a:lnTo>
                      <a:lnTo>
                        <a:pt x="122" y="25"/>
                      </a:lnTo>
                      <a:lnTo>
                        <a:pt x="109" y="29"/>
                      </a:lnTo>
                      <a:lnTo>
                        <a:pt x="101" y="41"/>
                      </a:lnTo>
                      <a:lnTo>
                        <a:pt x="101" y="53"/>
                      </a:lnTo>
                      <a:lnTo>
                        <a:pt x="114" y="53"/>
                      </a:lnTo>
                      <a:lnTo>
                        <a:pt x="126" y="61"/>
                      </a:lnTo>
                      <a:lnTo>
                        <a:pt x="114" y="57"/>
                      </a:lnTo>
                      <a:lnTo>
                        <a:pt x="101" y="53"/>
                      </a:lnTo>
                      <a:lnTo>
                        <a:pt x="89" y="61"/>
                      </a:lnTo>
                      <a:lnTo>
                        <a:pt x="81" y="74"/>
                      </a:lnTo>
                      <a:lnTo>
                        <a:pt x="93" y="86"/>
                      </a:lnTo>
                      <a:lnTo>
                        <a:pt x="105" y="90"/>
                      </a:lnTo>
                      <a:lnTo>
                        <a:pt x="93" y="90"/>
                      </a:lnTo>
                      <a:lnTo>
                        <a:pt x="69" y="86"/>
                      </a:lnTo>
                      <a:lnTo>
                        <a:pt x="57" y="98"/>
                      </a:lnTo>
                      <a:lnTo>
                        <a:pt x="53" y="110"/>
                      </a:lnTo>
                      <a:lnTo>
                        <a:pt x="44" y="122"/>
                      </a:lnTo>
                      <a:lnTo>
                        <a:pt x="36" y="13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2" name="Freeform 969">
                  <a:extLst>
                    <a:ext uri="{FF2B5EF4-FFF2-40B4-BE49-F238E27FC236}">
                      <a16:creationId xmlns:a16="http://schemas.microsoft.com/office/drawing/2014/main" id="{D0AD7D6E-4401-496A-99DC-25058943AE38}"/>
                    </a:ext>
                  </a:extLst>
                </p:cNvPr>
                <p:cNvSpPr>
                  <a:spLocks/>
                </p:cNvSpPr>
                <p:nvPr/>
              </p:nvSpPr>
              <p:spPr bwMode="gray">
                <a:xfrm>
                  <a:off x="16212" y="4140"/>
                  <a:ext cx="431" cy="187"/>
                </a:xfrm>
                <a:custGeom>
                  <a:avLst/>
                  <a:gdLst>
                    <a:gd name="T0" fmla="*/ 285 w 431"/>
                    <a:gd name="T1" fmla="*/ 61 h 187"/>
                    <a:gd name="T2" fmla="*/ 285 w 431"/>
                    <a:gd name="T3" fmla="*/ 57 h 187"/>
                    <a:gd name="T4" fmla="*/ 297 w 431"/>
                    <a:gd name="T5" fmla="*/ 36 h 187"/>
                    <a:gd name="T6" fmla="*/ 305 w 431"/>
                    <a:gd name="T7" fmla="*/ 12 h 187"/>
                    <a:gd name="T8" fmla="*/ 281 w 431"/>
                    <a:gd name="T9" fmla="*/ 0 h 187"/>
                    <a:gd name="T10" fmla="*/ 244 w 431"/>
                    <a:gd name="T11" fmla="*/ 4 h 187"/>
                    <a:gd name="T12" fmla="*/ 220 w 431"/>
                    <a:gd name="T13" fmla="*/ 8 h 187"/>
                    <a:gd name="T14" fmla="*/ 183 w 431"/>
                    <a:gd name="T15" fmla="*/ 8 h 187"/>
                    <a:gd name="T16" fmla="*/ 159 w 431"/>
                    <a:gd name="T17" fmla="*/ 8 h 187"/>
                    <a:gd name="T18" fmla="*/ 134 w 431"/>
                    <a:gd name="T19" fmla="*/ 12 h 187"/>
                    <a:gd name="T20" fmla="*/ 110 w 431"/>
                    <a:gd name="T21" fmla="*/ 24 h 187"/>
                    <a:gd name="T22" fmla="*/ 98 w 431"/>
                    <a:gd name="T23" fmla="*/ 28 h 187"/>
                    <a:gd name="T24" fmla="*/ 110 w 431"/>
                    <a:gd name="T25" fmla="*/ 48 h 187"/>
                    <a:gd name="T26" fmla="*/ 85 w 431"/>
                    <a:gd name="T27" fmla="*/ 52 h 187"/>
                    <a:gd name="T28" fmla="*/ 61 w 431"/>
                    <a:gd name="T29" fmla="*/ 61 h 187"/>
                    <a:gd name="T30" fmla="*/ 37 w 431"/>
                    <a:gd name="T31" fmla="*/ 81 h 187"/>
                    <a:gd name="T32" fmla="*/ 12 w 431"/>
                    <a:gd name="T33" fmla="*/ 85 h 187"/>
                    <a:gd name="T34" fmla="*/ 12 w 431"/>
                    <a:gd name="T35" fmla="*/ 89 h 187"/>
                    <a:gd name="T36" fmla="*/ 37 w 431"/>
                    <a:gd name="T37" fmla="*/ 89 h 187"/>
                    <a:gd name="T38" fmla="*/ 61 w 431"/>
                    <a:gd name="T39" fmla="*/ 93 h 187"/>
                    <a:gd name="T40" fmla="*/ 65 w 431"/>
                    <a:gd name="T41" fmla="*/ 101 h 187"/>
                    <a:gd name="T42" fmla="*/ 89 w 431"/>
                    <a:gd name="T43" fmla="*/ 105 h 187"/>
                    <a:gd name="T44" fmla="*/ 93 w 431"/>
                    <a:gd name="T45" fmla="*/ 130 h 187"/>
                    <a:gd name="T46" fmla="*/ 114 w 431"/>
                    <a:gd name="T47" fmla="*/ 146 h 187"/>
                    <a:gd name="T48" fmla="*/ 138 w 431"/>
                    <a:gd name="T49" fmla="*/ 154 h 187"/>
                    <a:gd name="T50" fmla="*/ 163 w 431"/>
                    <a:gd name="T51" fmla="*/ 146 h 187"/>
                    <a:gd name="T52" fmla="*/ 179 w 431"/>
                    <a:gd name="T53" fmla="*/ 158 h 187"/>
                    <a:gd name="T54" fmla="*/ 207 w 431"/>
                    <a:gd name="T55" fmla="*/ 158 h 187"/>
                    <a:gd name="T56" fmla="*/ 232 w 431"/>
                    <a:gd name="T57" fmla="*/ 158 h 187"/>
                    <a:gd name="T58" fmla="*/ 268 w 431"/>
                    <a:gd name="T59" fmla="*/ 179 h 187"/>
                    <a:gd name="T60" fmla="*/ 297 w 431"/>
                    <a:gd name="T61" fmla="*/ 187 h 187"/>
                    <a:gd name="T62" fmla="*/ 334 w 431"/>
                    <a:gd name="T63" fmla="*/ 187 h 187"/>
                    <a:gd name="T64" fmla="*/ 374 w 431"/>
                    <a:gd name="T65" fmla="*/ 183 h 187"/>
                    <a:gd name="T66" fmla="*/ 399 w 431"/>
                    <a:gd name="T67" fmla="*/ 183 h 187"/>
                    <a:gd name="T68" fmla="*/ 423 w 431"/>
                    <a:gd name="T69" fmla="*/ 170 h 187"/>
                    <a:gd name="T70" fmla="*/ 415 w 431"/>
                    <a:gd name="T71" fmla="*/ 146 h 187"/>
                    <a:gd name="T72" fmla="*/ 386 w 431"/>
                    <a:gd name="T73" fmla="*/ 130 h 187"/>
                    <a:gd name="T74" fmla="*/ 386 w 431"/>
                    <a:gd name="T75" fmla="*/ 122 h 187"/>
                    <a:gd name="T76" fmla="*/ 411 w 431"/>
                    <a:gd name="T77" fmla="*/ 118 h 187"/>
                    <a:gd name="T78" fmla="*/ 415 w 431"/>
                    <a:gd name="T79" fmla="*/ 93 h 187"/>
                    <a:gd name="T80" fmla="*/ 419 w 431"/>
                    <a:gd name="T81" fmla="*/ 69 h 187"/>
                    <a:gd name="T82" fmla="*/ 431 w 431"/>
                    <a:gd name="T83" fmla="*/ 48 h 187"/>
                    <a:gd name="T84" fmla="*/ 407 w 431"/>
                    <a:gd name="T85" fmla="*/ 32 h 187"/>
                    <a:gd name="T86" fmla="*/ 386 w 431"/>
                    <a:gd name="T87" fmla="*/ 20 h 187"/>
                    <a:gd name="T88" fmla="*/ 362 w 431"/>
                    <a:gd name="T89" fmla="*/ 16 h 187"/>
                    <a:gd name="T90" fmla="*/ 338 w 431"/>
                    <a:gd name="T91" fmla="*/ 24 h 187"/>
                    <a:gd name="T92" fmla="*/ 330 w 431"/>
                    <a:gd name="T93" fmla="*/ 44 h 187"/>
                    <a:gd name="T94" fmla="*/ 305 w 431"/>
                    <a:gd name="T95" fmla="*/ 3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1" h="187">
                      <a:moveTo>
                        <a:pt x="297" y="48"/>
                      </a:moveTo>
                      <a:lnTo>
                        <a:pt x="285" y="61"/>
                      </a:lnTo>
                      <a:lnTo>
                        <a:pt x="273" y="61"/>
                      </a:lnTo>
                      <a:lnTo>
                        <a:pt x="285" y="57"/>
                      </a:lnTo>
                      <a:lnTo>
                        <a:pt x="285" y="44"/>
                      </a:lnTo>
                      <a:lnTo>
                        <a:pt x="297" y="36"/>
                      </a:lnTo>
                      <a:lnTo>
                        <a:pt x="305" y="24"/>
                      </a:lnTo>
                      <a:lnTo>
                        <a:pt x="305" y="12"/>
                      </a:lnTo>
                      <a:lnTo>
                        <a:pt x="293" y="4"/>
                      </a:lnTo>
                      <a:lnTo>
                        <a:pt x="281" y="0"/>
                      </a:lnTo>
                      <a:lnTo>
                        <a:pt x="260" y="0"/>
                      </a:lnTo>
                      <a:lnTo>
                        <a:pt x="244" y="4"/>
                      </a:lnTo>
                      <a:lnTo>
                        <a:pt x="232" y="8"/>
                      </a:lnTo>
                      <a:lnTo>
                        <a:pt x="220" y="8"/>
                      </a:lnTo>
                      <a:lnTo>
                        <a:pt x="195" y="8"/>
                      </a:lnTo>
                      <a:lnTo>
                        <a:pt x="183" y="8"/>
                      </a:lnTo>
                      <a:lnTo>
                        <a:pt x="171" y="8"/>
                      </a:lnTo>
                      <a:lnTo>
                        <a:pt x="159" y="8"/>
                      </a:lnTo>
                      <a:lnTo>
                        <a:pt x="146" y="20"/>
                      </a:lnTo>
                      <a:lnTo>
                        <a:pt x="134" y="12"/>
                      </a:lnTo>
                      <a:lnTo>
                        <a:pt x="122" y="16"/>
                      </a:lnTo>
                      <a:lnTo>
                        <a:pt x="110" y="24"/>
                      </a:lnTo>
                      <a:lnTo>
                        <a:pt x="110" y="24"/>
                      </a:lnTo>
                      <a:lnTo>
                        <a:pt x="98" y="28"/>
                      </a:lnTo>
                      <a:lnTo>
                        <a:pt x="85" y="36"/>
                      </a:lnTo>
                      <a:lnTo>
                        <a:pt x="110" y="48"/>
                      </a:lnTo>
                      <a:lnTo>
                        <a:pt x="98" y="52"/>
                      </a:lnTo>
                      <a:lnTo>
                        <a:pt x="85" y="52"/>
                      </a:lnTo>
                      <a:lnTo>
                        <a:pt x="73" y="57"/>
                      </a:lnTo>
                      <a:lnTo>
                        <a:pt x="61" y="61"/>
                      </a:lnTo>
                      <a:lnTo>
                        <a:pt x="49" y="73"/>
                      </a:lnTo>
                      <a:lnTo>
                        <a:pt x="37" y="81"/>
                      </a:lnTo>
                      <a:lnTo>
                        <a:pt x="24" y="85"/>
                      </a:lnTo>
                      <a:lnTo>
                        <a:pt x="12" y="85"/>
                      </a:lnTo>
                      <a:lnTo>
                        <a:pt x="0" y="85"/>
                      </a:lnTo>
                      <a:lnTo>
                        <a:pt x="12" y="89"/>
                      </a:lnTo>
                      <a:lnTo>
                        <a:pt x="24" y="101"/>
                      </a:lnTo>
                      <a:lnTo>
                        <a:pt x="37" y="89"/>
                      </a:lnTo>
                      <a:lnTo>
                        <a:pt x="49" y="85"/>
                      </a:lnTo>
                      <a:lnTo>
                        <a:pt x="61" y="93"/>
                      </a:lnTo>
                      <a:lnTo>
                        <a:pt x="53" y="97"/>
                      </a:lnTo>
                      <a:lnTo>
                        <a:pt x="65" y="101"/>
                      </a:lnTo>
                      <a:lnTo>
                        <a:pt x="77" y="93"/>
                      </a:lnTo>
                      <a:lnTo>
                        <a:pt x="89" y="105"/>
                      </a:lnTo>
                      <a:lnTo>
                        <a:pt x="89" y="118"/>
                      </a:lnTo>
                      <a:lnTo>
                        <a:pt x="93" y="130"/>
                      </a:lnTo>
                      <a:lnTo>
                        <a:pt x="106" y="134"/>
                      </a:lnTo>
                      <a:lnTo>
                        <a:pt x="114" y="146"/>
                      </a:lnTo>
                      <a:lnTo>
                        <a:pt x="126" y="150"/>
                      </a:lnTo>
                      <a:lnTo>
                        <a:pt x="138" y="154"/>
                      </a:lnTo>
                      <a:lnTo>
                        <a:pt x="150" y="146"/>
                      </a:lnTo>
                      <a:lnTo>
                        <a:pt x="163" y="146"/>
                      </a:lnTo>
                      <a:lnTo>
                        <a:pt x="167" y="158"/>
                      </a:lnTo>
                      <a:lnTo>
                        <a:pt x="179" y="158"/>
                      </a:lnTo>
                      <a:lnTo>
                        <a:pt x="195" y="158"/>
                      </a:lnTo>
                      <a:lnTo>
                        <a:pt x="207" y="158"/>
                      </a:lnTo>
                      <a:lnTo>
                        <a:pt x="220" y="162"/>
                      </a:lnTo>
                      <a:lnTo>
                        <a:pt x="232" y="158"/>
                      </a:lnTo>
                      <a:lnTo>
                        <a:pt x="260" y="175"/>
                      </a:lnTo>
                      <a:lnTo>
                        <a:pt x="268" y="179"/>
                      </a:lnTo>
                      <a:lnTo>
                        <a:pt x="285" y="183"/>
                      </a:lnTo>
                      <a:lnTo>
                        <a:pt x="297" y="187"/>
                      </a:lnTo>
                      <a:lnTo>
                        <a:pt x="321" y="187"/>
                      </a:lnTo>
                      <a:lnTo>
                        <a:pt x="334" y="187"/>
                      </a:lnTo>
                      <a:lnTo>
                        <a:pt x="346" y="183"/>
                      </a:lnTo>
                      <a:lnTo>
                        <a:pt x="374" y="183"/>
                      </a:lnTo>
                      <a:lnTo>
                        <a:pt x="386" y="183"/>
                      </a:lnTo>
                      <a:lnTo>
                        <a:pt x="399" y="183"/>
                      </a:lnTo>
                      <a:lnTo>
                        <a:pt x="411" y="175"/>
                      </a:lnTo>
                      <a:lnTo>
                        <a:pt x="423" y="170"/>
                      </a:lnTo>
                      <a:lnTo>
                        <a:pt x="423" y="154"/>
                      </a:lnTo>
                      <a:lnTo>
                        <a:pt x="415" y="146"/>
                      </a:lnTo>
                      <a:lnTo>
                        <a:pt x="399" y="134"/>
                      </a:lnTo>
                      <a:lnTo>
                        <a:pt x="386" y="130"/>
                      </a:lnTo>
                      <a:lnTo>
                        <a:pt x="374" y="118"/>
                      </a:lnTo>
                      <a:lnTo>
                        <a:pt x="386" y="122"/>
                      </a:lnTo>
                      <a:lnTo>
                        <a:pt x="399" y="122"/>
                      </a:lnTo>
                      <a:lnTo>
                        <a:pt x="411" y="118"/>
                      </a:lnTo>
                      <a:lnTo>
                        <a:pt x="411" y="105"/>
                      </a:lnTo>
                      <a:lnTo>
                        <a:pt x="415" y="93"/>
                      </a:lnTo>
                      <a:lnTo>
                        <a:pt x="415" y="81"/>
                      </a:lnTo>
                      <a:lnTo>
                        <a:pt x="419" y="69"/>
                      </a:lnTo>
                      <a:lnTo>
                        <a:pt x="431" y="57"/>
                      </a:lnTo>
                      <a:lnTo>
                        <a:pt x="431" y="48"/>
                      </a:lnTo>
                      <a:lnTo>
                        <a:pt x="419" y="36"/>
                      </a:lnTo>
                      <a:lnTo>
                        <a:pt x="407" y="32"/>
                      </a:lnTo>
                      <a:lnTo>
                        <a:pt x="395" y="24"/>
                      </a:lnTo>
                      <a:lnTo>
                        <a:pt x="386" y="20"/>
                      </a:lnTo>
                      <a:lnTo>
                        <a:pt x="374" y="16"/>
                      </a:lnTo>
                      <a:lnTo>
                        <a:pt x="362" y="16"/>
                      </a:lnTo>
                      <a:lnTo>
                        <a:pt x="350" y="16"/>
                      </a:lnTo>
                      <a:lnTo>
                        <a:pt x="338" y="24"/>
                      </a:lnTo>
                      <a:lnTo>
                        <a:pt x="338" y="28"/>
                      </a:lnTo>
                      <a:lnTo>
                        <a:pt x="330" y="44"/>
                      </a:lnTo>
                      <a:lnTo>
                        <a:pt x="317" y="40"/>
                      </a:lnTo>
                      <a:lnTo>
                        <a:pt x="305" y="36"/>
                      </a:lnTo>
                      <a:lnTo>
                        <a:pt x="297" y="4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3" name="Freeform 970">
                  <a:extLst>
                    <a:ext uri="{FF2B5EF4-FFF2-40B4-BE49-F238E27FC236}">
                      <a16:creationId xmlns:a16="http://schemas.microsoft.com/office/drawing/2014/main" id="{1911EBB1-DCBF-4616-B573-9C4115EB42A7}"/>
                    </a:ext>
                  </a:extLst>
                </p:cNvPr>
                <p:cNvSpPr>
                  <a:spLocks/>
                </p:cNvSpPr>
                <p:nvPr/>
              </p:nvSpPr>
              <p:spPr bwMode="gray">
                <a:xfrm>
                  <a:off x="17368" y="4607"/>
                  <a:ext cx="36" cy="21"/>
                </a:xfrm>
                <a:custGeom>
                  <a:avLst/>
                  <a:gdLst>
                    <a:gd name="T0" fmla="*/ 24 w 36"/>
                    <a:gd name="T1" fmla="*/ 21 h 21"/>
                    <a:gd name="T2" fmla="*/ 36 w 36"/>
                    <a:gd name="T3" fmla="*/ 17 h 21"/>
                    <a:gd name="T4" fmla="*/ 28 w 36"/>
                    <a:gd name="T5" fmla="*/ 5 h 21"/>
                    <a:gd name="T6" fmla="*/ 16 w 36"/>
                    <a:gd name="T7" fmla="*/ 0 h 21"/>
                    <a:gd name="T8" fmla="*/ 4 w 36"/>
                    <a:gd name="T9" fmla="*/ 0 h 21"/>
                    <a:gd name="T10" fmla="*/ 0 w 36"/>
                    <a:gd name="T11" fmla="*/ 5 h 21"/>
                    <a:gd name="T12" fmla="*/ 12 w 36"/>
                    <a:gd name="T13" fmla="*/ 9 h 21"/>
                    <a:gd name="T14" fmla="*/ 24 w 36"/>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1">
                      <a:moveTo>
                        <a:pt x="24" y="21"/>
                      </a:moveTo>
                      <a:lnTo>
                        <a:pt x="36" y="17"/>
                      </a:lnTo>
                      <a:lnTo>
                        <a:pt x="28" y="5"/>
                      </a:lnTo>
                      <a:lnTo>
                        <a:pt x="16" y="0"/>
                      </a:lnTo>
                      <a:lnTo>
                        <a:pt x="4" y="0"/>
                      </a:lnTo>
                      <a:lnTo>
                        <a:pt x="0" y="5"/>
                      </a:lnTo>
                      <a:lnTo>
                        <a:pt x="12" y="9"/>
                      </a:lnTo>
                      <a:lnTo>
                        <a:pt x="24"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4" name="Freeform 971">
                  <a:extLst>
                    <a:ext uri="{FF2B5EF4-FFF2-40B4-BE49-F238E27FC236}">
                      <a16:creationId xmlns:a16="http://schemas.microsoft.com/office/drawing/2014/main" id="{D24C44AC-F40D-41AB-8A2B-B6AF7DE5B8C5}"/>
                    </a:ext>
                  </a:extLst>
                </p:cNvPr>
                <p:cNvSpPr>
                  <a:spLocks/>
                </p:cNvSpPr>
                <p:nvPr/>
              </p:nvSpPr>
              <p:spPr bwMode="gray">
                <a:xfrm>
                  <a:off x="17030" y="4408"/>
                  <a:ext cx="69" cy="16"/>
                </a:xfrm>
                <a:custGeom>
                  <a:avLst/>
                  <a:gdLst>
                    <a:gd name="T0" fmla="*/ 12 w 69"/>
                    <a:gd name="T1" fmla="*/ 8 h 16"/>
                    <a:gd name="T2" fmla="*/ 24 w 69"/>
                    <a:gd name="T3" fmla="*/ 12 h 16"/>
                    <a:gd name="T4" fmla="*/ 36 w 69"/>
                    <a:gd name="T5" fmla="*/ 12 h 16"/>
                    <a:gd name="T6" fmla="*/ 49 w 69"/>
                    <a:gd name="T7" fmla="*/ 12 h 16"/>
                    <a:gd name="T8" fmla="*/ 57 w 69"/>
                    <a:gd name="T9" fmla="*/ 16 h 16"/>
                    <a:gd name="T10" fmla="*/ 69 w 69"/>
                    <a:gd name="T11" fmla="*/ 12 h 16"/>
                    <a:gd name="T12" fmla="*/ 61 w 69"/>
                    <a:gd name="T13" fmla="*/ 0 h 16"/>
                    <a:gd name="T14" fmla="*/ 36 w 69"/>
                    <a:gd name="T15" fmla="*/ 0 h 16"/>
                    <a:gd name="T16" fmla="*/ 24 w 69"/>
                    <a:gd name="T17" fmla="*/ 0 h 16"/>
                    <a:gd name="T18" fmla="*/ 12 w 69"/>
                    <a:gd name="T19" fmla="*/ 0 h 16"/>
                    <a:gd name="T20" fmla="*/ 0 w 69"/>
                    <a:gd name="T21" fmla="*/ 4 h 16"/>
                    <a:gd name="T22" fmla="*/ 12 w 6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6">
                      <a:moveTo>
                        <a:pt x="12" y="8"/>
                      </a:moveTo>
                      <a:lnTo>
                        <a:pt x="24" y="12"/>
                      </a:lnTo>
                      <a:lnTo>
                        <a:pt x="36" y="12"/>
                      </a:lnTo>
                      <a:lnTo>
                        <a:pt x="49" y="12"/>
                      </a:lnTo>
                      <a:lnTo>
                        <a:pt x="57" y="16"/>
                      </a:lnTo>
                      <a:lnTo>
                        <a:pt x="69" y="12"/>
                      </a:lnTo>
                      <a:lnTo>
                        <a:pt x="61" y="0"/>
                      </a:lnTo>
                      <a:lnTo>
                        <a:pt x="36" y="0"/>
                      </a:lnTo>
                      <a:lnTo>
                        <a:pt x="24" y="0"/>
                      </a:lnTo>
                      <a:lnTo>
                        <a:pt x="12" y="0"/>
                      </a:lnTo>
                      <a:lnTo>
                        <a:pt x="0" y="4"/>
                      </a:lnTo>
                      <a:lnTo>
                        <a:pt x="12"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5" name="Freeform 972">
                  <a:extLst>
                    <a:ext uri="{FF2B5EF4-FFF2-40B4-BE49-F238E27FC236}">
                      <a16:creationId xmlns:a16="http://schemas.microsoft.com/office/drawing/2014/main" id="{B228336F-E30F-4363-92DB-46874F70C30E}"/>
                    </a:ext>
                  </a:extLst>
                </p:cNvPr>
                <p:cNvSpPr>
                  <a:spLocks/>
                </p:cNvSpPr>
                <p:nvPr/>
              </p:nvSpPr>
              <p:spPr bwMode="gray">
                <a:xfrm>
                  <a:off x="15207" y="4213"/>
                  <a:ext cx="73" cy="20"/>
                </a:xfrm>
                <a:custGeom>
                  <a:avLst/>
                  <a:gdLst>
                    <a:gd name="T0" fmla="*/ 24 w 73"/>
                    <a:gd name="T1" fmla="*/ 12 h 20"/>
                    <a:gd name="T2" fmla="*/ 36 w 73"/>
                    <a:gd name="T3" fmla="*/ 20 h 20"/>
                    <a:gd name="T4" fmla="*/ 49 w 73"/>
                    <a:gd name="T5" fmla="*/ 20 h 20"/>
                    <a:gd name="T6" fmla="*/ 61 w 73"/>
                    <a:gd name="T7" fmla="*/ 20 h 20"/>
                    <a:gd name="T8" fmla="*/ 73 w 73"/>
                    <a:gd name="T9" fmla="*/ 20 h 20"/>
                    <a:gd name="T10" fmla="*/ 61 w 73"/>
                    <a:gd name="T11" fmla="*/ 12 h 20"/>
                    <a:gd name="T12" fmla="*/ 49 w 73"/>
                    <a:gd name="T13" fmla="*/ 8 h 20"/>
                    <a:gd name="T14" fmla="*/ 24 w 73"/>
                    <a:gd name="T15" fmla="*/ 4 h 20"/>
                    <a:gd name="T16" fmla="*/ 12 w 73"/>
                    <a:gd name="T17" fmla="*/ 0 h 20"/>
                    <a:gd name="T18" fmla="*/ 0 w 73"/>
                    <a:gd name="T19" fmla="*/ 4 h 20"/>
                    <a:gd name="T20" fmla="*/ 12 w 73"/>
                    <a:gd name="T21" fmla="*/ 12 h 20"/>
                    <a:gd name="T22" fmla="*/ 24 w 73"/>
                    <a:gd name="T2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20">
                      <a:moveTo>
                        <a:pt x="24" y="12"/>
                      </a:moveTo>
                      <a:lnTo>
                        <a:pt x="36" y="20"/>
                      </a:lnTo>
                      <a:lnTo>
                        <a:pt x="49" y="20"/>
                      </a:lnTo>
                      <a:lnTo>
                        <a:pt x="61" y="20"/>
                      </a:lnTo>
                      <a:lnTo>
                        <a:pt x="73" y="20"/>
                      </a:lnTo>
                      <a:lnTo>
                        <a:pt x="61" y="12"/>
                      </a:lnTo>
                      <a:lnTo>
                        <a:pt x="49" y="8"/>
                      </a:lnTo>
                      <a:lnTo>
                        <a:pt x="24" y="4"/>
                      </a:lnTo>
                      <a:lnTo>
                        <a:pt x="12" y="0"/>
                      </a:lnTo>
                      <a:lnTo>
                        <a:pt x="0" y="4"/>
                      </a:lnTo>
                      <a:lnTo>
                        <a:pt x="12" y="12"/>
                      </a:lnTo>
                      <a:lnTo>
                        <a:pt x="24"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6" name="Freeform 973">
                  <a:extLst>
                    <a:ext uri="{FF2B5EF4-FFF2-40B4-BE49-F238E27FC236}">
                      <a16:creationId xmlns:a16="http://schemas.microsoft.com/office/drawing/2014/main" id="{84871A07-BBC7-47AB-980E-219E4662C699}"/>
                    </a:ext>
                  </a:extLst>
                </p:cNvPr>
                <p:cNvSpPr>
                  <a:spLocks/>
                </p:cNvSpPr>
                <p:nvPr/>
              </p:nvSpPr>
              <p:spPr bwMode="gray">
                <a:xfrm>
                  <a:off x="15081" y="5027"/>
                  <a:ext cx="48" cy="32"/>
                </a:xfrm>
                <a:custGeom>
                  <a:avLst/>
                  <a:gdLst>
                    <a:gd name="T0" fmla="*/ 20 w 48"/>
                    <a:gd name="T1" fmla="*/ 28 h 32"/>
                    <a:gd name="T2" fmla="*/ 32 w 48"/>
                    <a:gd name="T3" fmla="*/ 32 h 32"/>
                    <a:gd name="T4" fmla="*/ 32 w 48"/>
                    <a:gd name="T5" fmla="*/ 20 h 32"/>
                    <a:gd name="T6" fmla="*/ 36 w 48"/>
                    <a:gd name="T7" fmla="*/ 8 h 32"/>
                    <a:gd name="T8" fmla="*/ 48 w 48"/>
                    <a:gd name="T9" fmla="*/ 8 h 32"/>
                    <a:gd name="T10" fmla="*/ 36 w 48"/>
                    <a:gd name="T11" fmla="*/ 4 h 32"/>
                    <a:gd name="T12" fmla="*/ 24 w 48"/>
                    <a:gd name="T13" fmla="*/ 0 h 32"/>
                    <a:gd name="T14" fmla="*/ 12 w 48"/>
                    <a:gd name="T15" fmla="*/ 0 h 32"/>
                    <a:gd name="T16" fmla="*/ 0 w 48"/>
                    <a:gd name="T17" fmla="*/ 12 h 32"/>
                    <a:gd name="T18" fmla="*/ 8 w 48"/>
                    <a:gd name="T19" fmla="*/ 24 h 32"/>
                    <a:gd name="T20" fmla="*/ 20 w 48"/>
                    <a:gd name="T2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2">
                      <a:moveTo>
                        <a:pt x="20" y="28"/>
                      </a:moveTo>
                      <a:lnTo>
                        <a:pt x="32" y="32"/>
                      </a:lnTo>
                      <a:lnTo>
                        <a:pt x="32" y="20"/>
                      </a:lnTo>
                      <a:lnTo>
                        <a:pt x="36" y="8"/>
                      </a:lnTo>
                      <a:lnTo>
                        <a:pt x="48" y="8"/>
                      </a:lnTo>
                      <a:lnTo>
                        <a:pt x="36" y="4"/>
                      </a:lnTo>
                      <a:lnTo>
                        <a:pt x="24" y="0"/>
                      </a:lnTo>
                      <a:lnTo>
                        <a:pt x="12" y="0"/>
                      </a:lnTo>
                      <a:lnTo>
                        <a:pt x="0" y="12"/>
                      </a:lnTo>
                      <a:lnTo>
                        <a:pt x="8" y="24"/>
                      </a:lnTo>
                      <a:lnTo>
                        <a:pt x="20"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7" name="Freeform 974">
                  <a:extLst>
                    <a:ext uri="{FF2B5EF4-FFF2-40B4-BE49-F238E27FC236}">
                      <a16:creationId xmlns:a16="http://schemas.microsoft.com/office/drawing/2014/main" id="{698B89B2-795A-4215-921F-8FD7116A29DE}"/>
                    </a:ext>
                  </a:extLst>
                </p:cNvPr>
                <p:cNvSpPr>
                  <a:spLocks/>
                </p:cNvSpPr>
                <p:nvPr/>
              </p:nvSpPr>
              <p:spPr bwMode="gray">
                <a:xfrm>
                  <a:off x="17331" y="4864"/>
                  <a:ext cx="122" cy="53"/>
                </a:xfrm>
                <a:custGeom>
                  <a:avLst/>
                  <a:gdLst>
                    <a:gd name="T0" fmla="*/ 94 w 122"/>
                    <a:gd name="T1" fmla="*/ 4 h 53"/>
                    <a:gd name="T2" fmla="*/ 85 w 122"/>
                    <a:gd name="T3" fmla="*/ 4 h 53"/>
                    <a:gd name="T4" fmla="*/ 69 w 122"/>
                    <a:gd name="T5" fmla="*/ 0 h 53"/>
                    <a:gd name="T6" fmla="*/ 57 w 122"/>
                    <a:gd name="T7" fmla="*/ 0 h 53"/>
                    <a:gd name="T8" fmla="*/ 45 w 122"/>
                    <a:gd name="T9" fmla="*/ 0 h 53"/>
                    <a:gd name="T10" fmla="*/ 37 w 122"/>
                    <a:gd name="T11" fmla="*/ 8 h 53"/>
                    <a:gd name="T12" fmla="*/ 28 w 122"/>
                    <a:gd name="T13" fmla="*/ 20 h 53"/>
                    <a:gd name="T14" fmla="*/ 12 w 122"/>
                    <a:gd name="T15" fmla="*/ 16 h 53"/>
                    <a:gd name="T16" fmla="*/ 0 w 122"/>
                    <a:gd name="T17" fmla="*/ 24 h 53"/>
                    <a:gd name="T18" fmla="*/ 16 w 122"/>
                    <a:gd name="T19" fmla="*/ 32 h 53"/>
                    <a:gd name="T20" fmla="*/ 28 w 122"/>
                    <a:gd name="T21" fmla="*/ 36 h 53"/>
                    <a:gd name="T22" fmla="*/ 37 w 122"/>
                    <a:gd name="T23" fmla="*/ 41 h 53"/>
                    <a:gd name="T24" fmla="*/ 53 w 122"/>
                    <a:gd name="T25" fmla="*/ 45 h 53"/>
                    <a:gd name="T26" fmla="*/ 73 w 122"/>
                    <a:gd name="T27" fmla="*/ 53 h 53"/>
                    <a:gd name="T28" fmla="*/ 85 w 122"/>
                    <a:gd name="T29" fmla="*/ 53 h 53"/>
                    <a:gd name="T30" fmla="*/ 94 w 122"/>
                    <a:gd name="T31" fmla="*/ 41 h 53"/>
                    <a:gd name="T32" fmla="*/ 106 w 122"/>
                    <a:gd name="T33" fmla="*/ 36 h 53"/>
                    <a:gd name="T34" fmla="*/ 114 w 122"/>
                    <a:gd name="T35" fmla="*/ 24 h 53"/>
                    <a:gd name="T36" fmla="*/ 122 w 122"/>
                    <a:gd name="T37" fmla="*/ 12 h 53"/>
                    <a:gd name="T38" fmla="*/ 110 w 122"/>
                    <a:gd name="T39" fmla="*/ 4 h 53"/>
                    <a:gd name="T40" fmla="*/ 94 w 122"/>
                    <a:gd name="T41"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53">
                      <a:moveTo>
                        <a:pt x="94" y="4"/>
                      </a:moveTo>
                      <a:lnTo>
                        <a:pt x="85" y="4"/>
                      </a:lnTo>
                      <a:lnTo>
                        <a:pt x="69" y="0"/>
                      </a:lnTo>
                      <a:lnTo>
                        <a:pt x="57" y="0"/>
                      </a:lnTo>
                      <a:lnTo>
                        <a:pt x="45" y="0"/>
                      </a:lnTo>
                      <a:lnTo>
                        <a:pt x="37" y="8"/>
                      </a:lnTo>
                      <a:lnTo>
                        <a:pt x="28" y="20"/>
                      </a:lnTo>
                      <a:lnTo>
                        <a:pt x="12" y="16"/>
                      </a:lnTo>
                      <a:lnTo>
                        <a:pt x="0" y="24"/>
                      </a:lnTo>
                      <a:lnTo>
                        <a:pt x="16" y="32"/>
                      </a:lnTo>
                      <a:lnTo>
                        <a:pt x="28" y="36"/>
                      </a:lnTo>
                      <a:lnTo>
                        <a:pt x="37" y="41"/>
                      </a:lnTo>
                      <a:lnTo>
                        <a:pt x="53" y="45"/>
                      </a:lnTo>
                      <a:lnTo>
                        <a:pt x="73" y="53"/>
                      </a:lnTo>
                      <a:lnTo>
                        <a:pt x="85" y="53"/>
                      </a:lnTo>
                      <a:lnTo>
                        <a:pt x="94" y="41"/>
                      </a:lnTo>
                      <a:lnTo>
                        <a:pt x="106" y="36"/>
                      </a:lnTo>
                      <a:lnTo>
                        <a:pt x="114" y="24"/>
                      </a:lnTo>
                      <a:lnTo>
                        <a:pt x="122" y="12"/>
                      </a:lnTo>
                      <a:lnTo>
                        <a:pt x="110" y="4"/>
                      </a:lnTo>
                      <a:lnTo>
                        <a:pt x="94"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8" name="Freeform 975">
                  <a:extLst>
                    <a:ext uri="{FF2B5EF4-FFF2-40B4-BE49-F238E27FC236}">
                      <a16:creationId xmlns:a16="http://schemas.microsoft.com/office/drawing/2014/main" id="{C2E722D7-3D02-4D4C-954B-07569E1E3D83}"/>
                    </a:ext>
                  </a:extLst>
                </p:cNvPr>
                <p:cNvSpPr>
                  <a:spLocks/>
                </p:cNvSpPr>
                <p:nvPr/>
              </p:nvSpPr>
              <p:spPr bwMode="gray">
                <a:xfrm>
                  <a:off x="19423" y="4738"/>
                  <a:ext cx="293" cy="97"/>
                </a:xfrm>
                <a:custGeom>
                  <a:avLst/>
                  <a:gdLst>
                    <a:gd name="T0" fmla="*/ 28 w 293"/>
                    <a:gd name="T1" fmla="*/ 53 h 97"/>
                    <a:gd name="T2" fmla="*/ 40 w 293"/>
                    <a:gd name="T3" fmla="*/ 57 h 97"/>
                    <a:gd name="T4" fmla="*/ 52 w 293"/>
                    <a:gd name="T5" fmla="*/ 61 h 97"/>
                    <a:gd name="T6" fmla="*/ 65 w 293"/>
                    <a:gd name="T7" fmla="*/ 69 h 97"/>
                    <a:gd name="T8" fmla="*/ 77 w 293"/>
                    <a:gd name="T9" fmla="*/ 73 h 97"/>
                    <a:gd name="T10" fmla="*/ 89 w 293"/>
                    <a:gd name="T11" fmla="*/ 73 h 97"/>
                    <a:gd name="T12" fmla="*/ 101 w 293"/>
                    <a:gd name="T13" fmla="*/ 81 h 97"/>
                    <a:gd name="T14" fmla="*/ 113 w 293"/>
                    <a:gd name="T15" fmla="*/ 85 h 97"/>
                    <a:gd name="T16" fmla="*/ 126 w 293"/>
                    <a:gd name="T17" fmla="*/ 93 h 97"/>
                    <a:gd name="T18" fmla="*/ 138 w 293"/>
                    <a:gd name="T19" fmla="*/ 93 h 97"/>
                    <a:gd name="T20" fmla="*/ 150 w 293"/>
                    <a:gd name="T21" fmla="*/ 97 h 97"/>
                    <a:gd name="T22" fmla="*/ 162 w 293"/>
                    <a:gd name="T23" fmla="*/ 97 h 97"/>
                    <a:gd name="T24" fmla="*/ 187 w 293"/>
                    <a:gd name="T25" fmla="*/ 97 h 97"/>
                    <a:gd name="T26" fmla="*/ 215 w 293"/>
                    <a:gd name="T27" fmla="*/ 97 h 97"/>
                    <a:gd name="T28" fmla="*/ 232 w 293"/>
                    <a:gd name="T29" fmla="*/ 93 h 97"/>
                    <a:gd name="T30" fmla="*/ 244 w 293"/>
                    <a:gd name="T31" fmla="*/ 89 h 97"/>
                    <a:gd name="T32" fmla="*/ 268 w 293"/>
                    <a:gd name="T33" fmla="*/ 81 h 97"/>
                    <a:gd name="T34" fmla="*/ 280 w 293"/>
                    <a:gd name="T35" fmla="*/ 77 h 97"/>
                    <a:gd name="T36" fmla="*/ 284 w 293"/>
                    <a:gd name="T37" fmla="*/ 65 h 97"/>
                    <a:gd name="T38" fmla="*/ 293 w 293"/>
                    <a:gd name="T39" fmla="*/ 53 h 97"/>
                    <a:gd name="T40" fmla="*/ 280 w 293"/>
                    <a:gd name="T41" fmla="*/ 49 h 97"/>
                    <a:gd name="T42" fmla="*/ 268 w 293"/>
                    <a:gd name="T43" fmla="*/ 53 h 97"/>
                    <a:gd name="T44" fmla="*/ 256 w 293"/>
                    <a:gd name="T45" fmla="*/ 49 h 97"/>
                    <a:gd name="T46" fmla="*/ 244 w 293"/>
                    <a:gd name="T47" fmla="*/ 40 h 97"/>
                    <a:gd name="T48" fmla="*/ 232 w 293"/>
                    <a:gd name="T49" fmla="*/ 40 h 97"/>
                    <a:gd name="T50" fmla="*/ 219 w 293"/>
                    <a:gd name="T51" fmla="*/ 40 h 97"/>
                    <a:gd name="T52" fmla="*/ 207 w 293"/>
                    <a:gd name="T53" fmla="*/ 36 h 97"/>
                    <a:gd name="T54" fmla="*/ 195 w 293"/>
                    <a:gd name="T55" fmla="*/ 36 h 97"/>
                    <a:gd name="T56" fmla="*/ 183 w 293"/>
                    <a:gd name="T57" fmla="*/ 36 h 97"/>
                    <a:gd name="T58" fmla="*/ 170 w 293"/>
                    <a:gd name="T59" fmla="*/ 44 h 97"/>
                    <a:gd name="T60" fmla="*/ 154 w 293"/>
                    <a:gd name="T61" fmla="*/ 44 h 97"/>
                    <a:gd name="T62" fmla="*/ 142 w 293"/>
                    <a:gd name="T63" fmla="*/ 36 h 97"/>
                    <a:gd name="T64" fmla="*/ 150 w 293"/>
                    <a:gd name="T65" fmla="*/ 20 h 97"/>
                    <a:gd name="T66" fmla="*/ 138 w 293"/>
                    <a:gd name="T67" fmla="*/ 20 h 97"/>
                    <a:gd name="T68" fmla="*/ 126 w 293"/>
                    <a:gd name="T69" fmla="*/ 20 h 97"/>
                    <a:gd name="T70" fmla="*/ 113 w 293"/>
                    <a:gd name="T71" fmla="*/ 20 h 97"/>
                    <a:gd name="T72" fmla="*/ 97 w 293"/>
                    <a:gd name="T73" fmla="*/ 16 h 97"/>
                    <a:gd name="T74" fmla="*/ 85 w 293"/>
                    <a:gd name="T75" fmla="*/ 16 h 97"/>
                    <a:gd name="T76" fmla="*/ 73 w 293"/>
                    <a:gd name="T77" fmla="*/ 28 h 97"/>
                    <a:gd name="T78" fmla="*/ 61 w 293"/>
                    <a:gd name="T79" fmla="*/ 28 h 97"/>
                    <a:gd name="T80" fmla="*/ 48 w 293"/>
                    <a:gd name="T81" fmla="*/ 28 h 97"/>
                    <a:gd name="T82" fmla="*/ 36 w 293"/>
                    <a:gd name="T83" fmla="*/ 20 h 97"/>
                    <a:gd name="T84" fmla="*/ 40 w 293"/>
                    <a:gd name="T85" fmla="*/ 8 h 97"/>
                    <a:gd name="T86" fmla="*/ 28 w 293"/>
                    <a:gd name="T87" fmla="*/ 0 h 97"/>
                    <a:gd name="T88" fmla="*/ 16 w 293"/>
                    <a:gd name="T89" fmla="*/ 8 h 97"/>
                    <a:gd name="T90" fmla="*/ 12 w 293"/>
                    <a:gd name="T91" fmla="*/ 20 h 97"/>
                    <a:gd name="T92" fmla="*/ 8 w 293"/>
                    <a:gd name="T93" fmla="*/ 32 h 97"/>
                    <a:gd name="T94" fmla="*/ 0 w 293"/>
                    <a:gd name="T95" fmla="*/ 44 h 97"/>
                    <a:gd name="T96" fmla="*/ 16 w 293"/>
                    <a:gd name="T97" fmla="*/ 49 h 97"/>
                    <a:gd name="T98" fmla="*/ 28 w 293"/>
                    <a:gd name="T99" fmla="*/ 5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3" h="97">
                      <a:moveTo>
                        <a:pt x="28" y="53"/>
                      </a:moveTo>
                      <a:lnTo>
                        <a:pt x="40" y="57"/>
                      </a:lnTo>
                      <a:lnTo>
                        <a:pt x="52" y="61"/>
                      </a:lnTo>
                      <a:lnTo>
                        <a:pt x="65" y="69"/>
                      </a:lnTo>
                      <a:lnTo>
                        <a:pt x="77" y="73"/>
                      </a:lnTo>
                      <a:lnTo>
                        <a:pt x="89" y="73"/>
                      </a:lnTo>
                      <a:lnTo>
                        <a:pt x="101" y="81"/>
                      </a:lnTo>
                      <a:lnTo>
                        <a:pt x="113" y="85"/>
                      </a:lnTo>
                      <a:lnTo>
                        <a:pt x="126" y="93"/>
                      </a:lnTo>
                      <a:lnTo>
                        <a:pt x="138" y="93"/>
                      </a:lnTo>
                      <a:lnTo>
                        <a:pt x="150" y="97"/>
                      </a:lnTo>
                      <a:lnTo>
                        <a:pt x="162" y="97"/>
                      </a:lnTo>
                      <a:lnTo>
                        <a:pt x="187" y="97"/>
                      </a:lnTo>
                      <a:lnTo>
                        <a:pt x="215" y="97"/>
                      </a:lnTo>
                      <a:lnTo>
                        <a:pt x="232" y="93"/>
                      </a:lnTo>
                      <a:lnTo>
                        <a:pt x="244" y="89"/>
                      </a:lnTo>
                      <a:lnTo>
                        <a:pt x="268" y="81"/>
                      </a:lnTo>
                      <a:lnTo>
                        <a:pt x="280" y="77"/>
                      </a:lnTo>
                      <a:lnTo>
                        <a:pt x="284" y="65"/>
                      </a:lnTo>
                      <a:lnTo>
                        <a:pt x="293" y="53"/>
                      </a:lnTo>
                      <a:lnTo>
                        <a:pt x="280" y="49"/>
                      </a:lnTo>
                      <a:lnTo>
                        <a:pt x="268" y="53"/>
                      </a:lnTo>
                      <a:lnTo>
                        <a:pt x="256" y="49"/>
                      </a:lnTo>
                      <a:lnTo>
                        <a:pt x="244" y="40"/>
                      </a:lnTo>
                      <a:lnTo>
                        <a:pt x="232" y="40"/>
                      </a:lnTo>
                      <a:lnTo>
                        <a:pt x="219" y="40"/>
                      </a:lnTo>
                      <a:lnTo>
                        <a:pt x="207" y="36"/>
                      </a:lnTo>
                      <a:lnTo>
                        <a:pt x="195" y="36"/>
                      </a:lnTo>
                      <a:lnTo>
                        <a:pt x="183" y="36"/>
                      </a:lnTo>
                      <a:lnTo>
                        <a:pt x="170" y="44"/>
                      </a:lnTo>
                      <a:lnTo>
                        <a:pt x="154" y="44"/>
                      </a:lnTo>
                      <a:lnTo>
                        <a:pt x="142" y="36"/>
                      </a:lnTo>
                      <a:lnTo>
                        <a:pt x="150" y="20"/>
                      </a:lnTo>
                      <a:lnTo>
                        <a:pt x="138" y="20"/>
                      </a:lnTo>
                      <a:lnTo>
                        <a:pt x="126" y="20"/>
                      </a:lnTo>
                      <a:lnTo>
                        <a:pt x="113" y="20"/>
                      </a:lnTo>
                      <a:lnTo>
                        <a:pt x="97" y="16"/>
                      </a:lnTo>
                      <a:lnTo>
                        <a:pt x="85" y="16"/>
                      </a:lnTo>
                      <a:lnTo>
                        <a:pt x="73" y="28"/>
                      </a:lnTo>
                      <a:lnTo>
                        <a:pt x="61" y="28"/>
                      </a:lnTo>
                      <a:lnTo>
                        <a:pt x="48" y="28"/>
                      </a:lnTo>
                      <a:lnTo>
                        <a:pt x="36" y="20"/>
                      </a:lnTo>
                      <a:lnTo>
                        <a:pt x="40" y="8"/>
                      </a:lnTo>
                      <a:lnTo>
                        <a:pt x="28" y="0"/>
                      </a:lnTo>
                      <a:lnTo>
                        <a:pt x="16" y="8"/>
                      </a:lnTo>
                      <a:lnTo>
                        <a:pt x="12" y="20"/>
                      </a:lnTo>
                      <a:lnTo>
                        <a:pt x="8" y="32"/>
                      </a:lnTo>
                      <a:lnTo>
                        <a:pt x="0" y="44"/>
                      </a:lnTo>
                      <a:lnTo>
                        <a:pt x="16" y="49"/>
                      </a:lnTo>
                      <a:lnTo>
                        <a:pt x="28" y="5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59" name="Freeform 976">
                  <a:extLst>
                    <a:ext uri="{FF2B5EF4-FFF2-40B4-BE49-F238E27FC236}">
                      <a16:creationId xmlns:a16="http://schemas.microsoft.com/office/drawing/2014/main" id="{6373D3E1-C7E8-48DF-9663-2307361C6842}"/>
                    </a:ext>
                  </a:extLst>
                </p:cNvPr>
                <p:cNvSpPr>
                  <a:spLocks/>
                </p:cNvSpPr>
                <p:nvPr/>
              </p:nvSpPr>
              <p:spPr bwMode="gray">
                <a:xfrm>
                  <a:off x="19060" y="4892"/>
                  <a:ext cx="61" cy="45"/>
                </a:xfrm>
                <a:custGeom>
                  <a:avLst/>
                  <a:gdLst>
                    <a:gd name="T0" fmla="*/ 25 w 61"/>
                    <a:gd name="T1" fmla="*/ 45 h 45"/>
                    <a:gd name="T2" fmla="*/ 33 w 61"/>
                    <a:gd name="T3" fmla="*/ 41 h 45"/>
                    <a:gd name="T4" fmla="*/ 45 w 61"/>
                    <a:gd name="T5" fmla="*/ 37 h 45"/>
                    <a:gd name="T6" fmla="*/ 57 w 61"/>
                    <a:gd name="T7" fmla="*/ 37 h 45"/>
                    <a:gd name="T8" fmla="*/ 61 w 61"/>
                    <a:gd name="T9" fmla="*/ 25 h 45"/>
                    <a:gd name="T10" fmla="*/ 61 w 61"/>
                    <a:gd name="T11" fmla="*/ 13 h 45"/>
                    <a:gd name="T12" fmla="*/ 49 w 61"/>
                    <a:gd name="T13" fmla="*/ 4 h 45"/>
                    <a:gd name="T14" fmla="*/ 37 w 61"/>
                    <a:gd name="T15" fmla="*/ 0 h 45"/>
                    <a:gd name="T16" fmla="*/ 29 w 61"/>
                    <a:gd name="T17" fmla="*/ 0 h 45"/>
                    <a:gd name="T18" fmla="*/ 13 w 61"/>
                    <a:gd name="T19" fmla="*/ 4 h 45"/>
                    <a:gd name="T20" fmla="*/ 0 w 61"/>
                    <a:gd name="T21" fmla="*/ 13 h 45"/>
                    <a:gd name="T22" fmla="*/ 0 w 61"/>
                    <a:gd name="T23" fmla="*/ 29 h 45"/>
                    <a:gd name="T24" fmla="*/ 13 w 61"/>
                    <a:gd name="T25" fmla="*/ 41 h 45"/>
                    <a:gd name="T26" fmla="*/ 25 w 6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45">
                      <a:moveTo>
                        <a:pt x="25" y="45"/>
                      </a:moveTo>
                      <a:lnTo>
                        <a:pt x="33" y="41"/>
                      </a:lnTo>
                      <a:lnTo>
                        <a:pt x="45" y="37"/>
                      </a:lnTo>
                      <a:lnTo>
                        <a:pt x="57" y="37"/>
                      </a:lnTo>
                      <a:lnTo>
                        <a:pt x="61" y="25"/>
                      </a:lnTo>
                      <a:lnTo>
                        <a:pt x="61" y="13"/>
                      </a:lnTo>
                      <a:lnTo>
                        <a:pt x="49" y="4"/>
                      </a:lnTo>
                      <a:lnTo>
                        <a:pt x="37" y="0"/>
                      </a:lnTo>
                      <a:lnTo>
                        <a:pt x="29" y="0"/>
                      </a:lnTo>
                      <a:lnTo>
                        <a:pt x="13" y="4"/>
                      </a:lnTo>
                      <a:lnTo>
                        <a:pt x="0" y="13"/>
                      </a:lnTo>
                      <a:lnTo>
                        <a:pt x="0" y="29"/>
                      </a:lnTo>
                      <a:lnTo>
                        <a:pt x="13" y="41"/>
                      </a:lnTo>
                      <a:lnTo>
                        <a:pt x="25" y="4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0" name="Freeform 977">
                  <a:extLst>
                    <a:ext uri="{FF2B5EF4-FFF2-40B4-BE49-F238E27FC236}">
                      <a16:creationId xmlns:a16="http://schemas.microsoft.com/office/drawing/2014/main" id="{7F4963E4-DE3E-476F-9FED-63BE131A3726}"/>
                    </a:ext>
                  </a:extLst>
                </p:cNvPr>
                <p:cNvSpPr>
                  <a:spLocks/>
                </p:cNvSpPr>
                <p:nvPr/>
              </p:nvSpPr>
              <p:spPr bwMode="gray">
                <a:xfrm>
                  <a:off x="19044" y="4937"/>
                  <a:ext cx="224" cy="81"/>
                </a:xfrm>
                <a:custGeom>
                  <a:avLst/>
                  <a:gdLst>
                    <a:gd name="T0" fmla="*/ 0 w 224"/>
                    <a:gd name="T1" fmla="*/ 57 h 81"/>
                    <a:gd name="T2" fmla="*/ 12 w 224"/>
                    <a:gd name="T3" fmla="*/ 65 h 81"/>
                    <a:gd name="T4" fmla="*/ 12 w 224"/>
                    <a:gd name="T5" fmla="*/ 65 h 81"/>
                    <a:gd name="T6" fmla="*/ 25 w 224"/>
                    <a:gd name="T7" fmla="*/ 61 h 81"/>
                    <a:gd name="T8" fmla="*/ 37 w 224"/>
                    <a:gd name="T9" fmla="*/ 57 h 81"/>
                    <a:gd name="T10" fmla="*/ 49 w 224"/>
                    <a:gd name="T11" fmla="*/ 53 h 81"/>
                    <a:gd name="T12" fmla="*/ 61 w 224"/>
                    <a:gd name="T13" fmla="*/ 57 h 81"/>
                    <a:gd name="T14" fmla="*/ 77 w 224"/>
                    <a:gd name="T15" fmla="*/ 57 h 81"/>
                    <a:gd name="T16" fmla="*/ 90 w 224"/>
                    <a:gd name="T17" fmla="*/ 65 h 81"/>
                    <a:gd name="T18" fmla="*/ 102 w 224"/>
                    <a:gd name="T19" fmla="*/ 65 h 81"/>
                    <a:gd name="T20" fmla="*/ 114 w 224"/>
                    <a:gd name="T21" fmla="*/ 73 h 81"/>
                    <a:gd name="T22" fmla="*/ 138 w 224"/>
                    <a:gd name="T23" fmla="*/ 73 h 81"/>
                    <a:gd name="T24" fmla="*/ 151 w 224"/>
                    <a:gd name="T25" fmla="*/ 77 h 81"/>
                    <a:gd name="T26" fmla="*/ 163 w 224"/>
                    <a:gd name="T27" fmla="*/ 77 h 81"/>
                    <a:gd name="T28" fmla="*/ 179 w 224"/>
                    <a:gd name="T29" fmla="*/ 77 h 81"/>
                    <a:gd name="T30" fmla="*/ 191 w 224"/>
                    <a:gd name="T31" fmla="*/ 81 h 81"/>
                    <a:gd name="T32" fmla="*/ 204 w 224"/>
                    <a:gd name="T33" fmla="*/ 81 h 81"/>
                    <a:gd name="T34" fmla="*/ 216 w 224"/>
                    <a:gd name="T35" fmla="*/ 81 h 81"/>
                    <a:gd name="T36" fmla="*/ 224 w 224"/>
                    <a:gd name="T37" fmla="*/ 69 h 81"/>
                    <a:gd name="T38" fmla="*/ 224 w 224"/>
                    <a:gd name="T39" fmla="*/ 57 h 81"/>
                    <a:gd name="T40" fmla="*/ 216 w 224"/>
                    <a:gd name="T41" fmla="*/ 45 h 81"/>
                    <a:gd name="T42" fmla="*/ 208 w 224"/>
                    <a:gd name="T43" fmla="*/ 33 h 81"/>
                    <a:gd name="T44" fmla="*/ 195 w 224"/>
                    <a:gd name="T45" fmla="*/ 29 h 81"/>
                    <a:gd name="T46" fmla="*/ 183 w 224"/>
                    <a:gd name="T47" fmla="*/ 20 h 81"/>
                    <a:gd name="T48" fmla="*/ 171 w 224"/>
                    <a:gd name="T49" fmla="*/ 12 h 81"/>
                    <a:gd name="T50" fmla="*/ 155 w 224"/>
                    <a:gd name="T51" fmla="*/ 8 h 81"/>
                    <a:gd name="T52" fmla="*/ 147 w 224"/>
                    <a:gd name="T53" fmla="*/ 4 h 81"/>
                    <a:gd name="T54" fmla="*/ 130 w 224"/>
                    <a:gd name="T55" fmla="*/ 0 h 81"/>
                    <a:gd name="T56" fmla="*/ 110 w 224"/>
                    <a:gd name="T57" fmla="*/ 0 h 81"/>
                    <a:gd name="T58" fmla="*/ 94 w 224"/>
                    <a:gd name="T59" fmla="*/ 4 h 81"/>
                    <a:gd name="T60" fmla="*/ 86 w 224"/>
                    <a:gd name="T61" fmla="*/ 4 h 81"/>
                    <a:gd name="T62" fmla="*/ 69 w 224"/>
                    <a:gd name="T63" fmla="*/ 8 h 81"/>
                    <a:gd name="T64" fmla="*/ 61 w 224"/>
                    <a:gd name="T65" fmla="*/ 20 h 81"/>
                    <a:gd name="T66" fmla="*/ 53 w 224"/>
                    <a:gd name="T67" fmla="*/ 33 h 81"/>
                    <a:gd name="T68" fmla="*/ 45 w 224"/>
                    <a:gd name="T69" fmla="*/ 45 h 81"/>
                    <a:gd name="T70" fmla="*/ 33 w 224"/>
                    <a:gd name="T71" fmla="*/ 53 h 81"/>
                    <a:gd name="T72" fmla="*/ 20 w 224"/>
                    <a:gd name="T73" fmla="*/ 53 h 81"/>
                    <a:gd name="T74" fmla="*/ 12 w 224"/>
                    <a:gd name="T75" fmla="*/ 53 h 81"/>
                    <a:gd name="T76" fmla="*/ 0 w 224"/>
                    <a:gd name="T77" fmla="*/ 5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81">
                      <a:moveTo>
                        <a:pt x="0" y="57"/>
                      </a:moveTo>
                      <a:lnTo>
                        <a:pt x="12" y="65"/>
                      </a:lnTo>
                      <a:lnTo>
                        <a:pt x="12" y="65"/>
                      </a:lnTo>
                      <a:lnTo>
                        <a:pt x="25" y="61"/>
                      </a:lnTo>
                      <a:lnTo>
                        <a:pt x="37" y="57"/>
                      </a:lnTo>
                      <a:lnTo>
                        <a:pt x="49" y="53"/>
                      </a:lnTo>
                      <a:lnTo>
                        <a:pt x="61" y="57"/>
                      </a:lnTo>
                      <a:lnTo>
                        <a:pt x="77" y="57"/>
                      </a:lnTo>
                      <a:lnTo>
                        <a:pt x="90" y="65"/>
                      </a:lnTo>
                      <a:lnTo>
                        <a:pt x="102" y="65"/>
                      </a:lnTo>
                      <a:lnTo>
                        <a:pt x="114" y="73"/>
                      </a:lnTo>
                      <a:lnTo>
                        <a:pt x="138" y="73"/>
                      </a:lnTo>
                      <a:lnTo>
                        <a:pt x="151" y="77"/>
                      </a:lnTo>
                      <a:lnTo>
                        <a:pt x="163" y="77"/>
                      </a:lnTo>
                      <a:lnTo>
                        <a:pt x="179" y="77"/>
                      </a:lnTo>
                      <a:lnTo>
                        <a:pt x="191" y="81"/>
                      </a:lnTo>
                      <a:lnTo>
                        <a:pt x="204" y="81"/>
                      </a:lnTo>
                      <a:lnTo>
                        <a:pt x="216" y="81"/>
                      </a:lnTo>
                      <a:lnTo>
                        <a:pt x="224" y="69"/>
                      </a:lnTo>
                      <a:lnTo>
                        <a:pt x="224" y="57"/>
                      </a:lnTo>
                      <a:lnTo>
                        <a:pt x="216" y="45"/>
                      </a:lnTo>
                      <a:lnTo>
                        <a:pt x="208" y="33"/>
                      </a:lnTo>
                      <a:lnTo>
                        <a:pt x="195" y="29"/>
                      </a:lnTo>
                      <a:lnTo>
                        <a:pt x="183" y="20"/>
                      </a:lnTo>
                      <a:lnTo>
                        <a:pt x="171" y="12"/>
                      </a:lnTo>
                      <a:lnTo>
                        <a:pt x="155" y="8"/>
                      </a:lnTo>
                      <a:lnTo>
                        <a:pt x="147" y="4"/>
                      </a:lnTo>
                      <a:lnTo>
                        <a:pt x="130" y="0"/>
                      </a:lnTo>
                      <a:lnTo>
                        <a:pt x="110" y="0"/>
                      </a:lnTo>
                      <a:lnTo>
                        <a:pt x="94" y="4"/>
                      </a:lnTo>
                      <a:lnTo>
                        <a:pt x="86" y="4"/>
                      </a:lnTo>
                      <a:lnTo>
                        <a:pt x="69" y="8"/>
                      </a:lnTo>
                      <a:lnTo>
                        <a:pt x="61" y="20"/>
                      </a:lnTo>
                      <a:lnTo>
                        <a:pt x="53" y="33"/>
                      </a:lnTo>
                      <a:lnTo>
                        <a:pt x="45" y="45"/>
                      </a:lnTo>
                      <a:lnTo>
                        <a:pt x="33" y="53"/>
                      </a:lnTo>
                      <a:lnTo>
                        <a:pt x="20" y="53"/>
                      </a:lnTo>
                      <a:lnTo>
                        <a:pt x="12" y="53"/>
                      </a:lnTo>
                      <a:lnTo>
                        <a:pt x="0"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1" name="Freeform 978">
                  <a:extLst>
                    <a:ext uri="{FF2B5EF4-FFF2-40B4-BE49-F238E27FC236}">
                      <a16:creationId xmlns:a16="http://schemas.microsoft.com/office/drawing/2014/main" id="{91607C86-ADCB-4C3E-B5EC-008823B280A9}"/>
                    </a:ext>
                  </a:extLst>
                </p:cNvPr>
                <p:cNvSpPr>
                  <a:spLocks/>
                </p:cNvSpPr>
                <p:nvPr/>
              </p:nvSpPr>
              <p:spPr bwMode="gray">
                <a:xfrm>
                  <a:off x="18869" y="4656"/>
                  <a:ext cx="509" cy="192"/>
                </a:xfrm>
                <a:custGeom>
                  <a:avLst/>
                  <a:gdLst>
                    <a:gd name="T0" fmla="*/ 16 w 509"/>
                    <a:gd name="T1" fmla="*/ 139 h 192"/>
                    <a:gd name="T2" fmla="*/ 57 w 509"/>
                    <a:gd name="T3" fmla="*/ 155 h 192"/>
                    <a:gd name="T4" fmla="*/ 86 w 509"/>
                    <a:gd name="T5" fmla="*/ 179 h 192"/>
                    <a:gd name="T6" fmla="*/ 122 w 509"/>
                    <a:gd name="T7" fmla="*/ 192 h 192"/>
                    <a:gd name="T8" fmla="*/ 159 w 509"/>
                    <a:gd name="T9" fmla="*/ 179 h 192"/>
                    <a:gd name="T10" fmla="*/ 179 w 509"/>
                    <a:gd name="T11" fmla="*/ 155 h 192"/>
                    <a:gd name="T12" fmla="*/ 187 w 509"/>
                    <a:gd name="T13" fmla="*/ 171 h 192"/>
                    <a:gd name="T14" fmla="*/ 240 w 509"/>
                    <a:gd name="T15" fmla="*/ 163 h 192"/>
                    <a:gd name="T16" fmla="*/ 289 w 509"/>
                    <a:gd name="T17" fmla="*/ 155 h 192"/>
                    <a:gd name="T18" fmla="*/ 326 w 509"/>
                    <a:gd name="T19" fmla="*/ 159 h 192"/>
                    <a:gd name="T20" fmla="*/ 338 w 509"/>
                    <a:gd name="T21" fmla="*/ 171 h 192"/>
                    <a:gd name="T22" fmla="*/ 375 w 509"/>
                    <a:gd name="T23" fmla="*/ 163 h 192"/>
                    <a:gd name="T24" fmla="*/ 407 w 509"/>
                    <a:gd name="T25" fmla="*/ 151 h 192"/>
                    <a:gd name="T26" fmla="*/ 370 w 509"/>
                    <a:gd name="T27" fmla="*/ 143 h 192"/>
                    <a:gd name="T28" fmla="*/ 322 w 509"/>
                    <a:gd name="T29" fmla="*/ 114 h 192"/>
                    <a:gd name="T30" fmla="*/ 309 w 509"/>
                    <a:gd name="T31" fmla="*/ 78 h 192"/>
                    <a:gd name="T32" fmla="*/ 322 w 509"/>
                    <a:gd name="T33" fmla="*/ 69 h 192"/>
                    <a:gd name="T34" fmla="*/ 358 w 509"/>
                    <a:gd name="T35" fmla="*/ 65 h 192"/>
                    <a:gd name="T36" fmla="*/ 350 w 509"/>
                    <a:gd name="T37" fmla="*/ 86 h 192"/>
                    <a:gd name="T38" fmla="*/ 346 w 509"/>
                    <a:gd name="T39" fmla="*/ 114 h 192"/>
                    <a:gd name="T40" fmla="*/ 383 w 509"/>
                    <a:gd name="T41" fmla="*/ 139 h 192"/>
                    <a:gd name="T42" fmla="*/ 419 w 509"/>
                    <a:gd name="T43" fmla="*/ 147 h 192"/>
                    <a:gd name="T44" fmla="*/ 456 w 509"/>
                    <a:gd name="T45" fmla="*/ 139 h 192"/>
                    <a:gd name="T46" fmla="*/ 484 w 509"/>
                    <a:gd name="T47" fmla="*/ 118 h 192"/>
                    <a:gd name="T48" fmla="*/ 484 w 509"/>
                    <a:gd name="T49" fmla="*/ 94 h 192"/>
                    <a:gd name="T50" fmla="*/ 497 w 509"/>
                    <a:gd name="T51" fmla="*/ 78 h 192"/>
                    <a:gd name="T52" fmla="*/ 460 w 509"/>
                    <a:gd name="T53" fmla="*/ 65 h 192"/>
                    <a:gd name="T54" fmla="*/ 419 w 509"/>
                    <a:gd name="T55" fmla="*/ 49 h 192"/>
                    <a:gd name="T56" fmla="*/ 383 w 509"/>
                    <a:gd name="T57" fmla="*/ 53 h 192"/>
                    <a:gd name="T58" fmla="*/ 346 w 509"/>
                    <a:gd name="T59" fmla="*/ 49 h 192"/>
                    <a:gd name="T60" fmla="*/ 309 w 509"/>
                    <a:gd name="T61" fmla="*/ 25 h 192"/>
                    <a:gd name="T62" fmla="*/ 273 w 509"/>
                    <a:gd name="T63" fmla="*/ 13 h 192"/>
                    <a:gd name="T64" fmla="*/ 257 w 509"/>
                    <a:gd name="T65" fmla="*/ 21 h 192"/>
                    <a:gd name="T66" fmla="*/ 240 w 509"/>
                    <a:gd name="T67" fmla="*/ 61 h 192"/>
                    <a:gd name="T68" fmla="*/ 228 w 509"/>
                    <a:gd name="T69" fmla="*/ 78 h 192"/>
                    <a:gd name="T70" fmla="*/ 200 w 509"/>
                    <a:gd name="T71" fmla="*/ 53 h 192"/>
                    <a:gd name="T72" fmla="*/ 179 w 509"/>
                    <a:gd name="T73" fmla="*/ 33 h 192"/>
                    <a:gd name="T74" fmla="*/ 143 w 509"/>
                    <a:gd name="T75" fmla="*/ 21 h 192"/>
                    <a:gd name="T76" fmla="*/ 110 w 509"/>
                    <a:gd name="T77" fmla="*/ 0 h 192"/>
                    <a:gd name="T78" fmla="*/ 77 w 509"/>
                    <a:gd name="T79" fmla="*/ 13 h 192"/>
                    <a:gd name="T80" fmla="*/ 45 w 509"/>
                    <a:gd name="T81" fmla="*/ 29 h 192"/>
                    <a:gd name="T82" fmla="*/ 49 w 509"/>
                    <a:gd name="T83" fmla="*/ 61 h 192"/>
                    <a:gd name="T84" fmla="*/ 12 w 509"/>
                    <a:gd name="T85" fmla="*/ 61 h 192"/>
                    <a:gd name="T86" fmla="*/ 20 w 509"/>
                    <a:gd name="T87" fmla="*/ 90 h 192"/>
                    <a:gd name="T88" fmla="*/ 12 w 509"/>
                    <a:gd name="T89" fmla="*/ 11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9" h="192">
                      <a:moveTo>
                        <a:pt x="0" y="114"/>
                      </a:moveTo>
                      <a:lnTo>
                        <a:pt x="4" y="122"/>
                      </a:lnTo>
                      <a:lnTo>
                        <a:pt x="16" y="139"/>
                      </a:lnTo>
                      <a:lnTo>
                        <a:pt x="29" y="143"/>
                      </a:lnTo>
                      <a:lnTo>
                        <a:pt x="41" y="147"/>
                      </a:lnTo>
                      <a:lnTo>
                        <a:pt x="57" y="155"/>
                      </a:lnTo>
                      <a:lnTo>
                        <a:pt x="57" y="167"/>
                      </a:lnTo>
                      <a:lnTo>
                        <a:pt x="73" y="175"/>
                      </a:lnTo>
                      <a:lnTo>
                        <a:pt x="86" y="179"/>
                      </a:lnTo>
                      <a:lnTo>
                        <a:pt x="98" y="179"/>
                      </a:lnTo>
                      <a:lnTo>
                        <a:pt x="110" y="183"/>
                      </a:lnTo>
                      <a:lnTo>
                        <a:pt x="122" y="192"/>
                      </a:lnTo>
                      <a:lnTo>
                        <a:pt x="134" y="192"/>
                      </a:lnTo>
                      <a:lnTo>
                        <a:pt x="147" y="192"/>
                      </a:lnTo>
                      <a:lnTo>
                        <a:pt x="159" y="179"/>
                      </a:lnTo>
                      <a:lnTo>
                        <a:pt x="155" y="167"/>
                      </a:lnTo>
                      <a:lnTo>
                        <a:pt x="167" y="155"/>
                      </a:lnTo>
                      <a:lnTo>
                        <a:pt x="179" y="155"/>
                      </a:lnTo>
                      <a:lnTo>
                        <a:pt x="187" y="167"/>
                      </a:lnTo>
                      <a:lnTo>
                        <a:pt x="187" y="171"/>
                      </a:lnTo>
                      <a:lnTo>
                        <a:pt x="187" y="171"/>
                      </a:lnTo>
                      <a:lnTo>
                        <a:pt x="200" y="171"/>
                      </a:lnTo>
                      <a:lnTo>
                        <a:pt x="212" y="167"/>
                      </a:lnTo>
                      <a:lnTo>
                        <a:pt x="240" y="163"/>
                      </a:lnTo>
                      <a:lnTo>
                        <a:pt x="252" y="163"/>
                      </a:lnTo>
                      <a:lnTo>
                        <a:pt x="277" y="159"/>
                      </a:lnTo>
                      <a:lnTo>
                        <a:pt x="289" y="155"/>
                      </a:lnTo>
                      <a:lnTo>
                        <a:pt x="301" y="151"/>
                      </a:lnTo>
                      <a:lnTo>
                        <a:pt x="313" y="151"/>
                      </a:lnTo>
                      <a:lnTo>
                        <a:pt x="326" y="159"/>
                      </a:lnTo>
                      <a:lnTo>
                        <a:pt x="313" y="163"/>
                      </a:lnTo>
                      <a:lnTo>
                        <a:pt x="326" y="171"/>
                      </a:lnTo>
                      <a:lnTo>
                        <a:pt x="338" y="171"/>
                      </a:lnTo>
                      <a:lnTo>
                        <a:pt x="350" y="163"/>
                      </a:lnTo>
                      <a:lnTo>
                        <a:pt x="362" y="163"/>
                      </a:lnTo>
                      <a:lnTo>
                        <a:pt x="375" y="163"/>
                      </a:lnTo>
                      <a:lnTo>
                        <a:pt x="387" y="163"/>
                      </a:lnTo>
                      <a:lnTo>
                        <a:pt x="399" y="163"/>
                      </a:lnTo>
                      <a:lnTo>
                        <a:pt x="407" y="151"/>
                      </a:lnTo>
                      <a:lnTo>
                        <a:pt x="395" y="151"/>
                      </a:lnTo>
                      <a:lnTo>
                        <a:pt x="383" y="147"/>
                      </a:lnTo>
                      <a:lnTo>
                        <a:pt x="370" y="143"/>
                      </a:lnTo>
                      <a:lnTo>
                        <a:pt x="358" y="143"/>
                      </a:lnTo>
                      <a:lnTo>
                        <a:pt x="346" y="135"/>
                      </a:lnTo>
                      <a:lnTo>
                        <a:pt x="322" y="114"/>
                      </a:lnTo>
                      <a:lnTo>
                        <a:pt x="318" y="98"/>
                      </a:lnTo>
                      <a:lnTo>
                        <a:pt x="313" y="86"/>
                      </a:lnTo>
                      <a:lnTo>
                        <a:pt x="309" y="78"/>
                      </a:lnTo>
                      <a:lnTo>
                        <a:pt x="322" y="74"/>
                      </a:lnTo>
                      <a:lnTo>
                        <a:pt x="309" y="69"/>
                      </a:lnTo>
                      <a:lnTo>
                        <a:pt x="322" y="69"/>
                      </a:lnTo>
                      <a:lnTo>
                        <a:pt x="334" y="65"/>
                      </a:lnTo>
                      <a:lnTo>
                        <a:pt x="346" y="61"/>
                      </a:lnTo>
                      <a:lnTo>
                        <a:pt x="358" y="65"/>
                      </a:lnTo>
                      <a:lnTo>
                        <a:pt x="370" y="69"/>
                      </a:lnTo>
                      <a:lnTo>
                        <a:pt x="366" y="82"/>
                      </a:lnTo>
                      <a:lnTo>
                        <a:pt x="350" y="86"/>
                      </a:lnTo>
                      <a:lnTo>
                        <a:pt x="338" y="94"/>
                      </a:lnTo>
                      <a:lnTo>
                        <a:pt x="342" y="102"/>
                      </a:lnTo>
                      <a:lnTo>
                        <a:pt x="346" y="114"/>
                      </a:lnTo>
                      <a:lnTo>
                        <a:pt x="358" y="122"/>
                      </a:lnTo>
                      <a:lnTo>
                        <a:pt x="370" y="135"/>
                      </a:lnTo>
                      <a:lnTo>
                        <a:pt x="383" y="139"/>
                      </a:lnTo>
                      <a:lnTo>
                        <a:pt x="395" y="143"/>
                      </a:lnTo>
                      <a:lnTo>
                        <a:pt x="407" y="143"/>
                      </a:lnTo>
                      <a:lnTo>
                        <a:pt x="419" y="147"/>
                      </a:lnTo>
                      <a:lnTo>
                        <a:pt x="431" y="147"/>
                      </a:lnTo>
                      <a:lnTo>
                        <a:pt x="444" y="147"/>
                      </a:lnTo>
                      <a:lnTo>
                        <a:pt x="456" y="139"/>
                      </a:lnTo>
                      <a:lnTo>
                        <a:pt x="468" y="135"/>
                      </a:lnTo>
                      <a:lnTo>
                        <a:pt x="472" y="122"/>
                      </a:lnTo>
                      <a:lnTo>
                        <a:pt x="484" y="118"/>
                      </a:lnTo>
                      <a:lnTo>
                        <a:pt x="472" y="114"/>
                      </a:lnTo>
                      <a:lnTo>
                        <a:pt x="472" y="102"/>
                      </a:lnTo>
                      <a:lnTo>
                        <a:pt x="484" y="94"/>
                      </a:lnTo>
                      <a:lnTo>
                        <a:pt x="497" y="90"/>
                      </a:lnTo>
                      <a:lnTo>
                        <a:pt x="509" y="82"/>
                      </a:lnTo>
                      <a:lnTo>
                        <a:pt x="497" y="78"/>
                      </a:lnTo>
                      <a:lnTo>
                        <a:pt x="484" y="74"/>
                      </a:lnTo>
                      <a:lnTo>
                        <a:pt x="472" y="65"/>
                      </a:lnTo>
                      <a:lnTo>
                        <a:pt x="460" y="65"/>
                      </a:lnTo>
                      <a:lnTo>
                        <a:pt x="444" y="61"/>
                      </a:lnTo>
                      <a:lnTo>
                        <a:pt x="431" y="53"/>
                      </a:lnTo>
                      <a:lnTo>
                        <a:pt x="419" y="49"/>
                      </a:lnTo>
                      <a:lnTo>
                        <a:pt x="407" y="45"/>
                      </a:lnTo>
                      <a:lnTo>
                        <a:pt x="395" y="49"/>
                      </a:lnTo>
                      <a:lnTo>
                        <a:pt x="383" y="53"/>
                      </a:lnTo>
                      <a:lnTo>
                        <a:pt x="370" y="53"/>
                      </a:lnTo>
                      <a:lnTo>
                        <a:pt x="358" y="49"/>
                      </a:lnTo>
                      <a:lnTo>
                        <a:pt x="346" y="49"/>
                      </a:lnTo>
                      <a:lnTo>
                        <a:pt x="334" y="37"/>
                      </a:lnTo>
                      <a:lnTo>
                        <a:pt x="322" y="33"/>
                      </a:lnTo>
                      <a:lnTo>
                        <a:pt x="309" y="25"/>
                      </a:lnTo>
                      <a:lnTo>
                        <a:pt x="297" y="17"/>
                      </a:lnTo>
                      <a:lnTo>
                        <a:pt x="285" y="13"/>
                      </a:lnTo>
                      <a:lnTo>
                        <a:pt x="273" y="13"/>
                      </a:lnTo>
                      <a:lnTo>
                        <a:pt x="277" y="25"/>
                      </a:lnTo>
                      <a:lnTo>
                        <a:pt x="269" y="25"/>
                      </a:lnTo>
                      <a:lnTo>
                        <a:pt x="257" y="21"/>
                      </a:lnTo>
                      <a:lnTo>
                        <a:pt x="244" y="33"/>
                      </a:lnTo>
                      <a:lnTo>
                        <a:pt x="244" y="49"/>
                      </a:lnTo>
                      <a:lnTo>
                        <a:pt x="240" y="61"/>
                      </a:lnTo>
                      <a:lnTo>
                        <a:pt x="252" y="74"/>
                      </a:lnTo>
                      <a:lnTo>
                        <a:pt x="240" y="78"/>
                      </a:lnTo>
                      <a:lnTo>
                        <a:pt x="228" y="78"/>
                      </a:lnTo>
                      <a:lnTo>
                        <a:pt x="216" y="65"/>
                      </a:lnTo>
                      <a:lnTo>
                        <a:pt x="212" y="53"/>
                      </a:lnTo>
                      <a:lnTo>
                        <a:pt x="200" y="53"/>
                      </a:lnTo>
                      <a:lnTo>
                        <a:pt x="187" y="53"/>
                      </a:lnTo>
                      <a:lnTo>
                        <a:pt x="183" y="45"/>
                      </a:lnTo>
                      <a:lnTo>
                        <a:pt x="179" y="33"/>
                      </a:lnTo>
                      <a:lnTo>
                        <a:pt x="167" y="33"/>
                      </a:lnTo>
                      <a:lnTo>
                        <a:pt x="155" y="25"/>
                      </a:lnTo>
                      <a:lnTo>
                        <a:pt x="143" y="21"/>
                      </a:lnTo>
                      <a:lnTo>
                        <a:pt x="130" y="17"/>
                      </a:lnTo>
                      <a:lnTo>
                        <a:pt x="122" y="4"/>
                      </a:lnTo>
                      <a:lnTo>
                        <a:pt x="110" y="0"/>
                      </a:lnTo>
                      <a:lnTo>
                        <a:pt x="98" y="8"/>
                      </a:lnTo>
                      <a:lnTo>
                        <a:pt x="90" y="21"/>
                      </a:lnTo>
                      <a:lnTo>
                        <a:pt x="77" y="13"/>
                      </a:lnTo>
                      <a:lnTo>
                        <a:pt x="69" y="25"/>
                      </a:lnTo>
                      <a:lnTo>
                        <a:pt x="57" y="25"/>
                      </a:lnTo>
                      <a:lnTo>
                        <a:pt x="45" y="29"/>
                      </a:lnTo>
                      <a:lnTo>
                        <a:pt x="33" y="37"/>
                      </a:lnTo>
                      <a:lnTo>
                        <a:pt x="37" y="49"/>
                      </a:lnTo>
                      <a:lnTo>
                        <a:pt x="49" y="61"/>
                      </a:lnTo>
                      <a:lnTo>
                        <a:pt x="37" y="57"/>
                      </a:lnTo>
                      <a:lnTo>
                        <a:pt x="25" y="53"/>
                      </a:lnTo>
                      <a:lnTo>
                        <a:pt x="12" y="61"/>
                      </a:lnTo>
                      <a:lnTo>
                        <a:pt x="8" y="74"/>
                      </a:lnTo>
                      <a:lnTo>
                        <a:pt x="20" y="78"/>
                      </a:lnTo>
                      <a:lnTo>
                        <a:pt x="20" y="90"/>
                      </a:lnTo>
                      <a:lnTo>
                        <a:pt x="12" y="102"/>
                      </a:lnTo>
                      <a:lnTo>
                        <a:pt x="29" y="110"/>
                      </a:lnTo>
                      <a:lnTo>
                        <a:pt x="12" y="110"/>
                      </a:lnTo>
                      <a:lnTo>
                        <a:pt x="0" y="11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2" name="Freeform 979">
                  <a:extLst>
                    <a:ext uri="{FF2B5EF4-FFF2-40B4-BE49-F238E27FC236}">
                      <a16:creationId xmlns:a16="http://schemas.microsoft.com/office/drawing/2014/main" id="{68B9ECC7-6059-4BEC-9CBC-C4E8789E8DEE}"/>
                    </a:ext>
                  </a:extLst>
                </p:cNvPr>
                <p:cNvSpPr>
                  <a:spLocks/>
                </p:cNvSpPr>
                <p:nvPr/>
              </p:nvSpPr>
              <p:spPr bwMode="gray">
                <a:xfrm>
                  <a:off x="18784" y="4713"/>
                  <a:ext cx="36" cy="49"/>
                </a:xfrm>
                <a:custGeom>
                  <a:avLst/>
                  <a:gdLst>
                    <a:gd name="T0" fmla="*/ 0 w 36"/>
                    <a:gd name="T1" fmla="*/ 49 h 49"/>
                    <a:gd name="T2" fmla="*/ 12 w 36"/>
                    <a:gd name="T3" fmla="*/ 49 h 49"/>
                    <a:gd name="T4" fmla="*/ 24 w 36"/>
                    <a:gd name="T5" fmla="*/ 45 h 49"/>
                    <a:gd name="T6" fmla="*/ 28 w 36"/>
                    <a:gd name="T7" fmla="*/ 37 h 49"/>
                    <a:gd name="T8" fmla="*/ 36 w 36"/>
                    <a:gd name="T9" fmla="*/ 25 h 49"/>
                    <a:gd name="T10" fmla="*/ 28 w 36"/>
                    <a:gd name="T11" fmla="*/ 12 h 49"/>
                    <a:gd name="T12" fmla="*/ 20 w 36"/>
                    <a:gd name="T13" fmla="*/ 0 h 49"/>
                    <a:gd name="T14" fmla="*/ 8 w 36"/>
                    <a:gd name="T15" fmla="*/ 0 h 49"/>
                    <a:gd name="T16" fmla="*/ 4 w 36"/>
                    <a:gd name="T17" fmla="*/ 12 h 49"/>
                    <a:gd name="T18" fmla="*/ 8 w 36"/>
                    <a:gd name="T19" fmla="*/ 25 h 49"/>
                    <a:gd name="T20" fmla="*/ 0 w 36"/>
                    <a:gd name="T21" fmla="*/ 37 h 49"/>
                    <a:gd name="T22" fmla="*/ 0 w 36"/>
                    <a:gd name="T2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9">
                      <a:moveTo>
                        <a:pt x="0" y="49"/>
                      </a:moveTo>
                      <a:lnTo>
                        <a:pt x="12" y="49"/>
                      </a:lnTo>
                      <a:lnTo>
                        <a:pt x="24" y="45"/>
                      </a:lnTo>
                      <a:lnTo>
                        <a:pt x="28" y="37"/>
                      </a:lnTo>
                      <a:lnTo>
                        <a:pt x="36" y="25"/>
                      </a:lnTo>
                      <a:lnTo>
                        <a:pt x="28" y="12"/>
                      </a:lnTo>
                      <a:lnTo>
                        <a:pt x="20" y="0"/>
                      </a:lnTo>
                      <a:lnTo>
                        <a:pt x="8" y="0"/>
                      </a:lnTo>
                      <a:lnTo>
                        <a:pt x="4" y="12"/>
                      </a:lnTo>
                      <a:lnTo>
                        <a:pt x="8" y="25"/>
                      </a:lnTo>
                      <a:lnTo>
                        <a:pt x="0" y="37"/>
                      </a:lnTo>
                      <a:lnTo>
                        <a:pt x="0" y="4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3" name="Freeform 980">
                  <a:extLst>
                    <a:ext uri="{FF2B5EF4-FFF2-40B4-BE49-F238E27FC236}">
                      <a16:creationId xmlns:a16="http://schemas.microsoft.com/office/drawing/2014/main" id="{5BFA94DE-2454-4615-A05F-2DB80964DD16}"/>
                    </a:ext>
                  </a:extLst>
                </p:cNvPr>
                <p:cNvSpPr>
                  <a:spLocks/>
                </p:cNvSpPr>
                <p:nvPr/>
              </p:nvSpPr>
              <p:spPr bwMode="gray">
                <a:xfrm>
                  <a:off x="21388" y="5202"/>
                  <a:ext cx="232" cy="85"/>
                </a:xfrm>
                <a:custGeom>
                  <a:avLst/>
                  <a:gdLst>
                    <a:gd name="T0" fmla="*/ 8 w 232"/>
                    <a:gd name="T1" fmla="*/ 85 h 85"/>
                    <a:gd name="T2" fmla="*/ 20 w 232"/>
                    <a:gd name="T3" fmla="*/ 85 h 85"/>
                    <a:gd name="T4" fmla="*/ 33 w 232"/>
                    <a:gd name="T5" fmla="*/ 81 h 85"/>
                    <a:gd name="T6" fmla="*/ 45 w 232"/>
                    <a:gd name="T7" fmla="*/ 81 h 85"/>
                    <a:gd name="T8" fmla="*/ 57 w 232"/>
                    <a:gd name="T9" fmla="*/ 77 h 85"/>
                    <a:gd name="T10" fmla="*/ 69 w 232"/>
                    <a:gd name="T11" fmla="*/ 73 h 85"/>
                    <a:gd name="T12" fmla="*/ 81 w 232"/>
                    <a:gd name="T13" fmla="*/ 65 h 85"/>
                    <a:gd name="T14" fmla="*/ 90 w 232"/>
                    <a:gd name="T15" fmla="*/ 69 h 85"/>
                    <a:gd name="T16" fmla="*/ 102 w 232"/>
                    <a:gd name="T17" fmla="*/ 73 h 85"/>
                    <a:gd name="T18" fmla="*/ 114 w 232"/>
                    <a:gd name="T19" fmla="*/ 77 h 85"/>
                    <a:gd name="T20" fmla="*/ 126 w 232"/>
                    <a:gd name="T21" fmla="*/ 77 h 85"/>
                    <a:gd name="T22" fmla="*/ 142 w 232"/>
                    <a:gd name="T23" fmla="*/ 73 h 85"/>
                    <a:gd name="T24" fmla="*/ 155 w 232"/>
                    <a:gd name="T25" fmla="*/ 69 h 85"/>
                    <a:gd name="T26" fmla="*/ 167 w 232"/>
                    <a:gd name="T27" fmla="*/ 69 h 85"/>
                    <a:gd name="T28" fmla="*/ 179 w 232"/>
                    <a:gd name="T29" fmla="*/ 65 h 85"/>
                    <a:gd name="T30" fmla="*/ 191 w 232"/>
                    <a:gd name="T31" fmla="*/ 65 h 85"/>
                    <a:gd name="T32" fmla="*/ 203 w 232"/>
                    <a:gd name="T33" fmla="*/ 61 h 85"/>
                    <a:gd name="T34" fmla="*/ 220 w 232"/>
                    <a:gd name="T35" fmla="*/ 57 h 85"/>
                    <a:gd name="T36" fmla="*/ 232 w 232"/>
                    <a:gd name="T37" fmla="*/ 48 h 85"/>
                    <a:gd name="T38" fmla="*/ 232 w 232"/>
                    <a:gd name="T39" fmla="*/ 36 h 85"/>
                    <a:gd name="T40" fmla="*/ 220 w 232"/>
                    <a:gd name="T41" fmla="*/ 32 h 85"/>
                    <a:gd name="T42" fmla="*/ 208 w 232"/>
                    <a:gd name="T43" fmla="*/ 24 h 85"/>
                    <a:gd name="T44" fmla="*/ 195 w 232"/>
                    <a:gd name="T45" fmla="*/ 12 h 85"/>
                    <a:gd name="T46" fmla="*/ 183 w 232"/>
                    <a:gd name="T47" fmla="*/ 4 h 85"/>
                    <a:gd name="T48" fmla="*/ 171 w 232"/>
                    <a:gd name="T49" fmla="*/ 4 h 85"/>
                    <a:gd name="T50" fmla="*/ 159 w 232"/>
                    <a:gd name="T51" fmla="*/ 0 h 85"/>
                    <a:gd name="T52" fmla="*/ 142 w 232"/>
                    <a:gd name="T53" fmla="*/ 0 h 85"/>
                    <a:gd name="T54" fmla="*/ 130 w 232"/>
                    <a:gd name="T55" fmla="*/ 4 h 85"/>
                    <a:gd name="T56" fmla="*/ 118 w 232"/>
                    <a:gd name="T57" fmla="*/ 4 h 85"/>
                    <a:gd name="T58" fmla="*/ 106 w 232"/>
                    <a:gd name="T59" fmla="*/ 4 h 85"/>
                    <a:gd name="T60" fmla="*/ 94 w 232"/>
                    <a:gd name="T61" fmla="*/ 4 h 85"/>
                    <a:gd name="T62" fmla="*/ 81 w 232"/>
                    <a:gd name="T63" fmla="*/ 8 h 85"/>
                    <a:gd name="T64" fmla="*/ 69 w 232"/>
                    <a:gd name="T65" fmla="*/ 12 h 85"/>
                    <a:gd name="T66" fmla="*/ 57 w 232"/>
                    <a:gd name="T67" fmla="*/ 16 h 85"/>
                    <a:gd name="T68" fmla="*/ 49 w 232"/>
                    <a:gd name="T69" fmla="*/ 24 h 85"/>
                    <a:gd name="T70" fmla="*/ 37 w 232"/>
                    <a:gd name="T71" fmla="*/ 32 h 85"/>
                    <a:gd name="T72" fmla="*/ 24 w 232"/>
                    <a:gd name="T73" fmla="*/ 40 h 85"/>
                    <a:gd name="T74" fmla="*/ 12 w 232"/>
                    <a:gd name="T75" fmla="*/ 48 h 85"/>
                    <a:gd name="T76" fmla="*/ 0 w 232"/>
                    <a:gd name="T77" fmla="*/ 61 h 85"/>
                    <a:gd name="T78" fmla="*/ 4 w 232"/>
                    <a:gd name="T79" fmla="*/ 73 h 85"/>
                    <a:gd name="T80" fmla="*/ 8 w 232"/>
                    <a:gd name="T8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85">
                      <a:moveTo>
                        <a:pt x="8" y="85"/>
                      </a:moveTo>
                      <a:lnTo>
                        <a:pt x="20" y="85"/>
                      </a:lnTo>
                      <a:lnTo>
                        <a:pt x="33" y="81"/>
                      </a:lnTo>
                      <a:lnTo>
                        <a:pt x="45" y="81"/>
                      </a:lnTo>
                      <a:lnTo>
                        <a:pt x="57" y="77"/>
                      </a:lnTo>
                      <a:lnTo>
                        <a:pt x="69" y="73"/>
                      </a:lnTo>
                      <a:lnTo>
                        <a:pt x="81" y="65"/>
                      </a:lnTo>
                      <a:lnTo>
                        <a:pt x="90" y="69"/>
                      </a:lnTo>
                      <a:lnTo>
                        <a:pt x="102" y="73"/>
                      </a:lnTo>
                      <a:lnTo>
                        <a:pt x="114" y="77"/>
                      </a:lnTo>
                      <a:lnTo>
                        <a:pt x="126" y="77"/>
                      </a:lnTo>
                      <a:lnTo>
                        <a:pt x="142" y="73"/>
                      </a:lnTo>
                      <a:lnTo>
                        <a:pt x="155" y="69"/>
                      </a:lnTo>
                      <a:lnTo>
                        <a:pt x="167" y="69"/>
                      </a:lnTo>
                      <a:lnTo>
                        <a:pt x="179" y="65"/>
                      </a:lnTo>
                      <a:lnTo>
                        <a:pt x="191" y="65"/>
                      </a:lnTo>
                      <a:lnTo>
                        <a:pt x="203" y="61"/>
                      </a:lnTo>
                      <a:lnTo>
                        <a:pt x="220" y="57"/>
                      </a:lnTo>
                      <a:lnTo>
                        <a:pt x="232" y="48"/>
                      </a:lnTo>
                      <a:lnTo>
                        <a:pt x="232" y="36"/>
                      </a:lnTo>
                      <a:lnTo>
                        <a:pt x="220" y="32"/>
                      </a:lnTo>
                      <a:lnTo>
                        <a:pt x="208" y="24"/>
                      </a:lnTo>
                      <a:lnTo>
                        <a:pt x="195" y="12"/>
                      </a:lnTo>
                      <a:lnTo>
                        <a:pt x="183" y="4"/>
                      </a:lnTo>
                      <a:lnTo>
                        <a:pt x="171" y="4"/>
                      </a:lnTo>
                      <a:lnTo>
                        <a:pt x="159" y="0"/>
                      </a:lnTo>
                      <a:lnTo>
                        <a:pt x="142" y="0"/>
                      </a:lnTo>
                      <a:lnTo>
                        <a:pt x="130" y="4"/>
                      </a:lnTo>
                      <a:lnTo>
                        <a:pt x="118" y="4"/>
                      </a:lnTo>
                      <a:lnTo>
                        <a:pt x="106" y="4"/>
                      </a:lnTo>
                      <a:lnTo>
                        <a:pt x="94" y="4"/>
                      </a:lnTo>
                      <a:lnTo>
                        <a:pt x="81" y="8"/>
                      </a:lnTo>
                      <a:lnTo>
                        <a:pt x="69" y="12"/>
                      </a:lnTo>
                      <a:lnTo>
                        <a:pt x="57" y="16"/>
                      </a:lnTo>
                      <a:lnTo>
                        <a:pt x="49" y="24"/>
                      </a:lnTo>
                      <a:lnTo>
                        <a:pt x="37" y="32"/>
                      </a:lnTo>
                      <a:lnTo>
                        <a:pt x="24" y="40"/>
                      </a:lnTo>
                      <a:lnTo>
                        <a:pt x="12" y="48"/>
                      </a:lnTo>
                      <a:lnTo>
                        <a:pt x="0" y="61"/>
                      </a:lnTo>
                      <a:lnTo>
                        <a:pt x="4" y="73"/>
                      </a:lnTo>
                      <a:lnTo>
                        <a:pt x="8" y="8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4" name="Freeform 981">
                  <a:extLst>
                    <a:ext uri="{FF2B5EF4-FFF2-40B4-BE49-F238E27FC236}">
                      <a16:creationId xmlns:a16="http://schemas.microsoft.com/office/drawing/2014/main" id="{E5998FF4-9788-4D73-A33F-F2A5D17D0CE4}"/>
                    </a:ext>
                  </a:extLst>
                </p:cNvPr>
                <p:cNvSpPr>
                  <a:spLocks/>
                </p:cNvSpPr>
                <p:nvPr/>
              </p:nvSpPr>
              <p:spPr bwMode="gray">
                <a:xfrm>
                  <a:off x="20733" y="5376"/>
                  <a:ext cx="102" cy="45"/>
                </a:xfrm>
                <a:custGeom>
                  <a:avLst/>
                  <a:gdLst>
                    <a:gd name="T0" fmla="*/ 24 w 102"/>
                    <a:gd name="T1" fmla="*/ 33 h 45"/>
                    <a:gd name="T2" fmla="*/ 36 w 102"/>
                    <a:gd name="T3" fmla="*/ 37 h 45"/>
                    <a:gd name="T4" fmla="*/ 49 w 102"/>
                    <a:gd name="T5" fmla="*/ 41 h 45"/>
                    <a:gd name="T6" fmla="*/ 61 w 102"/>
                    <a:gd name="T7" fmla="*/ 45 h 45"/>
                    <a:gd name="T8" fmla="*/ 73 w 102"/>
                    <a:gd name="T9" fmla="*/ 45 h 45"/>
                    <a:gd name="T10" fmla="*/ 85 w 102"/>
                    <a:gd name="T11" fmla="*/ 45 h 45"/>
                    <a:gd name="T12" fmla="*/ 93 w 102"/>
                    <a:gd name="T13" fmla="*/ 37 h 45"/>
                    <a:gd name="T14" fmla="*/ 102 w 102"/>
                    <a:gd name="T15" fmla="*/ 21 h 45"/>
                    <a:gd name="T16" fmla="*/ 85 w 102"/>
                    <a:gd name="T17" fmla="*/ 13 h 45"/>
                    <a:gd name="T18" fmla="*/ 77 w 102"/>
                    <a:gd name="T19" fmla="*/ 13 h 45"/>
                    <a:gd name="T20" fmla="*/ 61 w 102"/>
                    <a:gd name="T21" fmla="*/ 9 h 45"/>
                    <a:gd name="T22" fmla="*/ 49 w 102"/>
                    <a:gd name="T23" fmla="*/ 5 h 45"/>
                    <a:gd name="T24" fmla="*/ 41 w 102"/>
                    <a:gd name="T25" fmla="*/ 0 h 45"/>
                    <a:gd name="T26" fmla="*/ 28 w 102"/>
                    <a:gd name="T27" fmla="*/ 0 h 45"/>
                    <a:gd name="T28" fmla="*/ 24 w 102"/>
                    <a:gd name="T29" fmla="*/ 0 h 45"/>
                    <a:gd name="T30" fmla="*/ 8 w 102"/>
                    <a:gd name="T31" fmla="*/ 9 h 45"/>
                    <a:gd name="T32" fmla="*/ 0 w 102"/>
                    <a:gd name="T33" fmla="*/ 21 h 45"/>
                    <a:gd name="T34" fmla="*/ 12 w 102"/>
                    <a:gd name="T35" fmla="*/ 25 h 45"/>
                    <a:gd name="T36" fmla="*/ 24 w 102"/>
                    <a:gd name="T37"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45">
                      <a:moveTo>
                        <a:pt x="24" y="33"/>
                      </a:moveTo>
                      <a:lnTo>
                        <a:pt x="36" y="37"/>
                      </a:lnTo>
                      <a:lnTo>
                        <a:pt x="49" y="41"/>
                      </a:lnTo>
                      <a:lnTo>
                        <a:pt x="61" y="45"/>
                      </a:lnTo>
                      <a:lnTo>
                        <a:pt x="73" y="45"/>
                      </a:lnTo>
                      <a:lnTo>
                        <a:pt x="85" y="45"/>
                      </a:lnTo>
                      <a:lnTo>
                        <a:pt x="93" y="37"/>
                      </a:lnTo>
                      <a:lnTo>
                        <a:pt x="102" y="21"/>
                      </a:lnTo>
                      <a:lnTo>
                        <a:pt x="85" y="13"/>
                      </a:lnTo>
                      <a:lnTo>
                        <a:pt x="77" y="13"/>
                      </a:lnTo>
                      <a:lnTo>
                        <a:pt x="61" y="9"/>
                      </a:lnTo>
                      <a:lnTo>
                        <a:pt x="49" y="5"/>
                      </a:lnTo>
                      <a:lnTo>
                        <a:pt x="41" y="0"/>
                      </a:lnTo>
                      <a:lnTo>
                        <a:pt x="28" y="0"/>
                      </a:lnTo>
                      <a:lnTo>
                        <a:pt x="24" y="0"/>
                      </a:lnTo>
                      <a:lnTo>
                        <a:pt x="8" y="9"/>
                      </a:lnTo>
                      <a:lnTo>
                        <a:pt x="0" y="21"/>
                      </a:lnTo>
                      <a:lnTo>
                        <a:pt x="12" y="25"/>
                      </a:lnTo>
                      <a:lnTo>
                        <a:pt x="24"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5" name="Freeform 982">
                  <a:extLst>
                    <a:ext uri="{FF2B5EF4-FFF2-40B4-BE49-F238E27FC236}">
                      <a16:creationId xmlns:a16="http://schemas.microsoft.com/office/drawing/2014/main" id="{6B936116-A5AE-48D2-A577-BE8C50A0D43A}"/>
                    </a:ext>
                  </a:extLst>
                </p:cNvPr>
                <p:cNvSpPr>
                  <a:spLocks/>
                </p:cNvSpPr>
                <p:nvPr/>
              </p:nvSpPr>
              <p:spPr bwMode="gray">
                <a:xfrm>
                  <a:off x="21962" y="6011"/>
                  <a:ext cx="187" cy="65"/>
                </a:xfrm>
                <a:custGeom>
                  <a:avLst/>
                  <a:gdLst>
                    <a:gd name="T0" fmla="*/ 187 w 187"/>
                    <a:gd name="T1" fmla="*/ 53 h 65"/>
                    <a:gd name="T2" fmla="*/ 183 w 187"/>
                    <a:gd name="T3" fmla="*/ 41 h 65"/>
                    <a:gd name="T4" fmla="*/ 171 w 187"/>
                    <a:gd name="T5" fmla="*/ 41 h 65"/>
                    <a:gd name="T6" fmla="*/ 158 w 187"/>
                    <a:gd name="T7" fmla="*/ 41 h 65"/>
                    <a:gd name="T8" fmla="*/ 146 w 187"/>
                    <a:gd name="T9" fmla="*/ 41 h 65"/>
                    <a:gd name="T10" fmla="*/ 134 w 187"/>
                    <a:gd name="T11" fmla="*/ 33 h 65"/>
                    <a:gd name="T12" fmla="*/ 122 w 187"/>
                    <a:gd name="T13" fmla="*/ 29 h 65"/>
                    <a:gd name="T14" fmla="*/ 114 w 187"/>
                    <a:gd name="T15" fmla="*/ 25 h 65"/>
                    <a:gd name="T16" fmla="*/ 110 w 187"/>
                    <a:gd name="T17" fmla="*/ 25 h 65"/>
                    <a:gd name="T18" fmla="*/ 102 w 187"/>
                    <a:gd name="T19" fmla="*/ 12 h 65"/>
                    <a:gd name="T20" fmla="*/ 89 w 187"/>
                    <a:gd name="T21" fmla="*/ 8 h 65"/>
                    <a:gd name="T22" fmla="*/ 77 w 187"/>
                    <a:gd name="T23" fmla="*/ 8 h 65"/>
                    <a:gd name="T24" fmla="*/ 69 w 187"/>
                    <a:gd name="T25" fmla="*/ 12 h 65"/>
                    <a:gd name="T26" fmla="*/ 57 w 187"/>
                    <a:gd name="T27" fmla="*/ 17 h 65"/>
                    <a:gd name="T28" fmla="*/ 45 w 187"/>
                    <a:gd name="T29" fmla="*/ 12 h 65"/>
                    <a:gd name="T30" fmla="*/ 32 w 187"/>
                    <a:gd name="T31" fmla="*/ 12 h 65"/>
                    <a:gd name="T32" fmla="*/ 20 w 187"/>
                    <a:gd name="T33" fmla="*/ 8 h 65"/>
                    <a:gd name="T34" fmla="*/ 8 w 187"/>
                    <a:gd name="T35" fmla="*/ 0 h 65"/>
                    <a:gd name="T36" fmla="*/ 4 w 187"/>
                    <a:gd name="T37" fmla="*/ 12 h 65"/>
                    <a:gd name="T38" fmla="*/ 0 w 187"/>
                    <a:gd name="T39" fmla="*/ 25 h 65"/>
                    <a:gd name="T40" fmla="*/ 8 w 187"/>
                    <a:gd name="T41" fmla="*/ 37 h 65"/>
                    <a:gd name="T42" fmla="*/ 16 w 187"/>
                    <a:gd name="T43" fmla="*/ 41 h 65"/>
                    <a:gd name="T44" fmla="*/ 28 w 187"/>
                    <a:gd name="T45" fmla="*/ 41 h 65"/>
                    <a:gd name="T46" fmla="*/ 45 w 187"/>
                    <a:gd name="T47" fmla="*/ 33 h 65"/>
                    <a:gd name="T48" fmla="*/ 53 w 187"/>
                    <a:gd name="T49" fmla="*/ 33 h 65"/>
                    <a:gd name="T50" fmla="*/ 65 w 187"/>
                    <a:gd name="T51" fmla="*/ 33 h 65"/>
                    <a:gd name="T52" fmla="*/ 53 w 187"/>
                    <a:gd name="T53" fmla="*/ 33 h 65"/>
                    <a:gd name="T54" fmla="*/ 65 w 187"/>
                    <a:gd name="T55" fmla="*/ 33 h 65"/>
                    <a:gd name="T56" fmla="*/ 77 w 187"/>
                    <a:gd name="T57" fmla="*/ 37 h 65"/>
                    <a:gd name="T58" fmla="*/ 89 w 187"/>
                    <a:gd name="T59" fmla="*/ 41 h 65"/>
                    <a:gd name="T60" fmla="*/ 102 w 187"/>
                    <a:gd name="T61" fmla="*/ 53 h 65"/>
                    <a:gd name="T62" fmla="*/ 114 w 187"/>
                    <a:gd name="T63" fmla="*/ 57 h 65"/>
                    <a:gd name="T64" fmla="*/ 114 w 187"/>
                    <a:gd name="T65" fmla="*/ 57 h 65"/>
                    <a:gd name="T66" fmla="*/ 126 w 187"/>
                    <a:gd name="T67" fmla="*/ 65 h 65"/>
                    <a:gd name="T68" fmla="*/ 138 w 187"/>
                    <a:gd name="T69" fmla="*/ 65 h 65"/>
                    <a:gd name="T70" fmla="*/ 150 w 187"/>
                    <a:gd name="T71" fmla="*/ 57 h 65"/>
                    <a:gd name="T72" fmla="*/ 163 w 187"/>
                    <a:gd name="T73" fmla="*/ 57 h 65"/>
                    <a:gd name="T74" fmla="*/ 175 w 187"/>
                    <a:gd name="T75" fmla="*/ 57 h 65"/>
                    <a:gd name="T76" fmla="*/ 187 w 187"/>
                    <a:gd name="T7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65">
                      <a:moveTo>
                        <a:pt x="187" y="53"/>
                      </a:moveTo>
                      <a:lnTo>
                        <a:pt x="183" y="41"/>
                      </a:lnTo>
                      <a:lnTo>
                        <a:pt x="171" y="41"/>
                      </a:lnTo>
                      <a:lnTo>
                        <a:pt x="158" y="41"/>
                      </a:lnTo>
                      <a:lnTo>
                        <a:pt x="146" y="41"/>
                      </a:lnTo>
                      <a:lnTo>
                        <a:pt x="134" y="33"/>
                      </a:lnTo>
                      <a:lnTo>
                        <a:pt x="122" y="29"/>
                      </a:lnTo>
                      <a:lnTo>
                        <a:pt x="114" y="25"/>
                      </a:lnTo>
                      <a:lnTo>
                        <a:pt x="110" y="25"/>
                      </a:lnTo>
                      <a:lnTo>
                        <a:pt x="102" y="12"/>
                      </a:lnTo>
                      <a:lnTo>
                        <a:pt x="89" y="8"/>
                      </a:lnTo>
                      <a:lnTo>
                        <a:pt x="77" y="8"/>
                      </a:lnTo>
                      <a:lnTo>
                        <a:pt x="69" y="12"/>
                      </a:lnTo>
                      <a:lnTo>
                        <a:pt x="57" y="17"/>
                      </a:lnTo>
                      <a:lnTo>
                        <a:pt x="45" y="12"/>
                      </a:lnTo>
                      <a:lnTo>
                        <a:pt x="32" y="12"/>
                      </a:lnTo>
                      <a:lnTo>
                        <a:pt x="20" y="8"/>
                      </a:lnTo>
                      <a:lnTo>
                        <a:pt x="8" y="0"/>
                      </a:lnTo>
                      <a:lnTo>
                        <a:pt x="4" y="12"/>
                      </a:lnTo>
                      <a:lnTo>
                        <a:pt x="0" y="25"/>
                      </a:lnTo>
                      <a:lnTo>
                        <a:pt x="8" y="37"/>
                      </a:lnTo>
                      <a:lnTo>
                        <a:pt x="16" y="41"/>
                      </a:lnTo>
                      <a:lnTo>
                        <a:pt x="28" y="41"/>
                      </a:lnTo>
                      <a:lnTo>
                        <a:pt x="45" y="33"/>
                      </a:lnTo>
                      <a:lnTo>
                        <a:pt x="53" y="33"/>
                      </a:lnTo>
                      <a:lnTo>
                        <a:pt x="65" y="33"/>
                      </a:lnTo>
                      <a:lnTo>
                        <a:pt x="53" y="33"/>
                      </a:lnTo>
                      <a:lnTo>
                        <a:pt x="65" y="33"/>
                      </a:lnTo>
                      <a:lnTo>
                        <a:pt x="77" y="37"/>
                      </a:lnTo>
                      <a:lnTo>
                        <a:pt x="89" y="41"/>
                      </a:lnTo>
                      <a:lnTo>
                        <a:pt x="102" y="53"/>
                      </a:lnTo>
                      <a:lnTo>
                        <a:pt x="114" y="57"/>
                      </a:lnTo>
                      <a:lnTo>
                        <a:pt x="114" y="57"/>
                      </a:lnTo>
                      <a:lnTo>
                        <a:pt x="126" y="65"/>
                      </a:lnTo>
                      <a:lnTo>
                        <a:pt x="138" y="65"/>
                      </a:lnTo>
                      <a:lnTo>
                        <a:pt x="150" y="57"/>
                      </a:lnTo>
                      <a:lnTo>
                        <a:pt x="163" y="57"/>
                      </a:lnTo>
                      <a:lnTo>
                        <a:pt x="175" y="57"/>
                      </a:lnTo>
                      <a:lnTo>
                        <a:pt x="187" y="5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6" name="Freeform 983">
                  <a:extLst>
                    <a:ext uri="{FF2B5EF4-FFF2-40B4-BE49-F238E27FC236}">
                      <a16:creationId xmlns:a16="http://schemas.microsoft.com/office/drawing/2014/main" id="{56A58D78-C58E-4619-8326-23282E361AB3}"/>
                    </a:ext>
                  </a:extLst>
                </p:cNvPr>
                <p:cNvSpPr>
                  <a:spLocks/>
                </p:cNvSpPr>
                <p:nvPr/>
              </p:nvSpPr>
              <p:spPr bwMode="gray">
                <a:xfrm>
                  <a:off x="20468" y="6434"/>
                  <a:ext cx="78" cy="57"/>
                </a:xfrm>
                <a:custGeom>
                  <a:avLst/>
                  <a:gdLst>
                    <a:gd name="T0" fmla="*/ 49 w 78"/>
                    <a:gd name="T1" fmla="*/ 33 h 57"/>
                    <a:gd name="T2" fmla="*/ 61 w 78"/>
                    <a:gd name="T3" fmla="*/ 29 h 57"/>
                    <a:gd name="T4" fmla="*/ 74 w 78"/>
                    <a:gd name="T5" fmla="*/ 29 h 57"/>
                    <a:gd name="T6" fmla="*/ 78 w 78"/>
                    <a:gd name="T7" fmla="*/ 17 h 57"/>
                    <a:gd name="T8" fmla="*/ 74 w 78"/>
                    <a:gd name="T9" fmla="*/ 4 h 57"/>
                    <a:gd name="T10" fmla="*/ 61 w 78"/>
                    <a:gd name="T11" fmla="*/ 0 h 57"/>
                    <a:gd name="T12" fmla="*/ 49 w 78"/>
                    <a:gd name="T13" fmla="*/ 9 h 57"/>
                    <a:gd name="T14" fmla="*/ 37 w 78"/>
                    <a:gd name="T15" fmla="*/ 13 h 57"/>
                    <a:gd name="T16" fmla="*/ 25 w 78"/>
                    <a:gd name="T17" fmla="*/ 13 h 57"/>
                    <a:gd name="T18" fmla="*/ 21 w 78"/>
                    <a:gd name="T19" fmla="*/ 25 h 57"/>
                    <a:gd name="T20" fmla="*/ 21 w 78"/>
                    <a:gd name="T21" fmla="*/ 37 h 57"/>
                    <a:gd name="T22" fmla="*/ 8 w 78"/>
                    <a:gd name="T23" fmla="*/ 49 h 57"/>
                    <a:gd name="T24" fmla="*/ 0 w 78"/>
                    <a:gd name="T25" fmla="*/ 57 h 57"/>
                    <a:gd name="T26" fmla="*/ 13 w 78"/>
                    <a:gd name="T27" fmla="*/ 53 h 57"/>
                    <a:gd name="T28" fmla="*/ 25 w 78"/>
                    <a:gd name="T29" fmla="*/ 45 h 57"/>
                    <a:gd name="T30" fmla="*/ 37 w 78"/>
                    <a:gd name="T31" fmla="*/ 41 h 57"/>
                    <a:gd name="T32" fmla="*/ 49 w 78"/>
                    <a:gd name="T33" fmla="*/ 3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7">
                      <a:moveTo>
                        <a:pt x="49" y="33"/>
                      </a:moveTo>
                      <a:lnTo>
                        <a:pt x="61" y="29"/>
                      </a:lnTo>
                      <a:lnTo>
                        <a:pt x="74" y="29"/>
                      </a:lnTo>
                      <a:lnTo>
                        <a:pt x="78" y="17"/>
                      </a:lnTo>
                      <a:lnTo>
                        <a:pt x="74" y="4"/>
                      </a:lnTo>
                      <a:lnTo>
                        <a:pt x="61" y="0"/>
                      </a:lnTo>
                      <a:lnTo>
                        <a:pt x="49" y="9"/>
                      </a:lnTo>
                      <a:lnTo>
                        <a:pt x="37" y="13"/>
                      </a:lnTo>
                      <a:lnTo>
                        <a:pt x="25" y="13"/>
                      </a:lnTo>
                      <a:lnTo>
                        <a:pt x="21" y="25"/>
                      </a:lnTo>
                      <a:lnTo>
                        <a:pt x="21" y="37"/>
                      </a:lnTo>
                      <a:lnTo>
                        <a:pt x="8" y="49"/>
                      </a:lnTo>
                      <a:lnTo>
                        <a:pt x="0" y="57"/>
                      </a:lnTo>
                      <a:lnTo>
                        <a:pt x="13" y="53"/>
                      </a:lnTo>
                      <a:lnTo>
                        <a:pt x="25" y="45"/>
                      </a:lnTo>
                      <a:lnTo>
                        <a:pt x="37" y="41"/>
                      </a:lnTo>
                      <a:lnTo>
                        <a:pt x="49"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7" name="Freeform 984">
                  <a:extLst>
                    <a:ext uri="{FF2B5EF4-FFF2-40B4-BE49-F238E27FC236}">
                      <a16:creationId xmlns:a16="http://schemas.microsoft.com/office/drawing/2014/main" id="{C9EFD6A1-6B8E-4477-9A81-5A16E4459875}"/>
                    </a:ext>
                  </a:extLst>
                </p:cNvPr>
                <p:cNvSpPr>
                  <a:spLocks/>
                </p:cNvSpPr>
                <p:nvPr/>
              </p:nvSpPr>
              <p:spPr bwMode="gray">
                <a:xfrm>
                  <a:off x="18889" y="6780"/>
                  <a:ext cx="53" cy="41"/>
                </a:xfrm>
                <a:custGeom>
                  <a:avLst/>
                  <a:gdLst>
                    <a:gd name="T0" fmla="*/ 49 w 53"/>
                    <a:gd name="T1" fmla="*/ 21 h 41"/>
                    <a:gd name="T2" fmla="*/ 53 w 53"/>
                    <a:gd name="T3" fmla="*/ 17 h 41"/>
                    <a:gd name="T4" fmla="*/ 41 w 53"/>
                    <a:gd name="T5" fmla="*/ 17 h 41"/>
                    <a:gd name="T6" fmla="*/ 45 w 53"/>
                    <a:gd name="T7" fmla="*/ 4 h 41"/>
                    <a:gd name="T8" fmla="*/ 33 w 53"/>
                    <a:gd name="T9" fmla="*/ 4 h 41"/>
                    <a:gd name="T10" fmla="*/ 21 w 53"/>
                    <a:gd name="T11" fmla="*/ 0 h 41"/>
                    <a:gd name="T12" fmla="*/ 17 w 53"/>
                    <a:gd name="T13" fmla="*/ 12 h 41"/>
                    <a:gd name="T14" fmla="*/ 9 w 53"/>
                    <a:gd name="T15" fmla="*/ 17 h 41"/>
                    <a:gd name="T16" fmla="*/ 0 w 53"/>
                    <a:gd name="T17" fmla="*/ 29 h 41"/>
                    <a:gd name="T18" fmla="*/ 13 w 53"/>
                    <a:gd name="T19" fmla="*/ 25 h 41"/>
                    <a:gd name="T20" fmla="*/ 25 w 53"/>
                    <a:gd name="T21" fmla="*/ 37 h 41"/>
                    <a:gd name="T22" fmla="*/ 37 w 53"/>
                    <a:gd name="T23" fmla="*/ 41 h 41"/>
                    <a:gd name="T24" fmla="*/ 45 w 53"/>
                    <a:gd name="T25" fmla="*/ 33 h 41"/>
                    <a:gd name="T26" fmla="*/ 49 w 53"/>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1">
                      <a:moveTo>
                        <a:pt x="49" y="21"/>
                      </a:moveTo>
                      <a:lnTo>
                        <a:pt x="53" y="17"/>
                      </a:lnTo>
                      <a:lnTo>
                        <a:pt x="41" y="17"/>
                      </a:lnTo>
                      <a:lnTo>
                        <a:pt x="45" y="4"/>
                      </a:lnTo>
                      <a:lnTo>
                        <a:pt x="33" y="4"/>
                      </a:lnTo>
                      <a:lnTo>
                        <a:pt x="21" y="0"/>
                      </a:lnTo>
                      <a:lnTo>
                        <a:pt x="17" y="12"/>
                      </a:lnTo>
                      <a:lnTo>
                        <a:pt x="9" y="17"/>
                      </a:lnTo>
                      <a:lnTo>
                        <a:pt x="0" y="29"/>
                      </a:lnTo>
                      <a:lnTo>
                        <a:pt x="13" y="25"/>
                      </a:lnTo>
                      <a:lnTo>
                        <a:pt x="25" y="37"/>
                      </a:lnTo>
                      <a:lnTo>
                        <a:pt x="37" y="41"/>
                      </a:lnTo>
                      <a:lnTo>
                        <a:pt x="45" y="33"/>
                      </a:lnTo>
                      <a:lnTo>
                        <a:pt x="49"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8" name="Freeform 985">
                  <a:extLst>
                    <a:ext uri="{FF2B5EF4-FFF2-40B4-BE49-F238E27FC236}">
                      <a16:creationId xmlns:a16="http://schemas.microsoft.com/office/drawing/2014/main" id="{16AE0796-566A-43D7-B3EF-59CCA4BE14DB}"/>
                    </a:ext>
                  </a:extLst>
                </p:cNvPr>
                <p:cNvSpPr>
                  <a:spLocks/>
                </p:cNvSpPr>
                <p:nvPr/>
              </p:nvSpPr>
              <p:spPr bwMode="gray">
                <a:xfrm>
                  <a:off x="13632" y="4148"/>
                  <a:ext cx="77" cy="28"/>
                </a:xfrm>
                <a:custGeom>
                  <a:avLst/>
                  <a:gdLst>
                    <a:gd name="T0" fmla="*/ 24 w 77"/>
                    <a:gd name="T1" fmla="*/ 24 h 28"/>
                    <a:gd name="T2" fmla="*/ 41 w 77"/>
                    <a:gd name="T3" fmla="*/ 24 h 28"/>
                    <a:gd name="T4" fmla="*/ 53 w 77"/>
                    <a:gd name="T5" fmla="*/ 24 h 28"/>
                    <a:gd name="T6" fmla="*/ 65 w 77"/>
                    <a:gd name="T7" fmla="*/ 28 h 28"/>
                    <a:gd name="T8" fmla="*/ 77 w 77"/>
                    <a:gd name="T9" fmla="*/ 24 h 28"/>
                    <a:gd name="T10" fmla="*/ 65 w 77"/>
                    <a:gd name="T11" fmla="*/ 16 h 28"/>
                    <a:gd name="T12" fmla="*/ 69 w 77"/>
                    <a:gd name="T13" fmla="*/ 8 h 28"/>
                    <a:gd name="T14" fmla="*/ 53 w 77"/>
                    <a:gd name="T15" fmla="*/ 0 h 28"/>
                    <a:gd name="T16" fmla="*/ 41 w 77"/>
                    <a:gd name="T17" fmla="*/ 8 h 28"/>
                    <a:gd name="T18" fmla="*/ 28 w 77"/>
                    <a:gd name="T19" fmla="*/ 16 h 28"/>
                    <a:gd name="T20" fmla="*/ 24 w 77"/>
                    <a:gd name="T21" fmla="*/ 16 h 28"/>
                    <a:gd name="T22" fmla="*/ 12 w 77"/>
                    <a:gd name="T23" fmla="*/ 16 h 28"/>
                    <a:gd name="T24" fmla="*/ 0 w 77"/>
                    <a:gd name="T25" fmla="*/ 20 h 28"/>
                    <a:gd name="T26" fmla="*/ 12 w 77"/>
                    <a:gd name="T27" fmla="*/ 24 h 28"/>
                    <a:gd name="T28" fmla="*/ 24 w 77"/>
                    <a:gd name="T2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28">
                      <a:moveTo>
                        <a:pt x="24" y="24"/>
                      </a:moveTo>
                      <a:lnTo>
                        <a:pt x="41" y="24"/>
                      </a:lnTo>
                      <a:lnTo>
                        <a:pt x="53" y="24"/>
                      </a:lnTo>
                      <a:lnTo>
                        <a:pt x="65" y="28"/>
                      </a:lnTo>
                      <a:lnTo>
                        <a:pt x="77" y="24"/>
                      </a:lnTo>
                      <a:lnTo>
                        <a:pt x="65" y="16"/>
                      </a:lnTo>
                      <a:lnTo>
                        <a:pt x="69" y="8"/>
                      </a:lnTo>
                      <a:lnTo>
                        <a:pt x="53" y="0"/>
                      </a:lnTo>
                      <a:lnTo>
                        <a:pt x="41" y="8"/>
                      </a:lnTo>
                      <a:lnTo>
                        <a:pt x="28" y="16"/>
                      </a:lnTo>
                      <a:lnTo>
                        <a:pt x="24" y="16"/>
                      </a:lnTo>
                      <a:lnTo>
                        <a:pt x="12" y="16"/>
                      </a:lnTo>
                      <a:lnTo>
                        <a:pt x="0" y="20"/>
                      </a:lnTo>
                      <a:lnTo>
                        <a:pt x="12" y="24"/>
                      </a:lnTo>
                      <a:lnTo>
                        <a:pt x="24"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69" name="Freeform 986">
                  <a:extLst>
                    <a:ext uri="{FF2B5EF4-FFF2-40B4-BE49-F238E27FC236}">
                      <a16:creationId xmlns:a16="http://schemas.microsoft.com/office/drawing/2014/main" id="{CE49971C-1C07-449A-87C9-A5974D0B0F99}"/>
                    </a:ext>
                  </a:extLst>
                </p:cNvPr>
                <p:cNvSpPr>
                  <a:spLocks/>
                </p:cNvSpPr>
                <p:nvPr/>
              </p:nvSpPr>
              <p:spPr bwMode="gray">
                <a:xfrm>
                  <a:off x="13323" y="4046"/>
                  <a:ext cx="224" cy="57"/>
                </a:xfrm>
                <a:custGeom>
                  <a:avLst/>
                  <a:gdLst>
                    <a:gd name="T0" fmla="*/ 12 w 224"/>
                    <a:gd name="T1" fmla="*/ 37 h 57"/>
                    <a:gd name="T2" fmla="*/ 24 w 224"/>
                    <a:gd name="T3" fmla="*/ 41 h 57"/>
                    <a:gd name="T4" fmla="*/ 36 w 224"/>
                    <a:gd name="T5" fmla="*/ 45 h 57"/>
                    <a:gd name="T6" fmla="*/ 49 w 224"/>
                    <a:gd name="T7" fmla="*/ 41 h 57"/>
                    <a:gd name="T8" fmla="*/ 65 w 224"/>
                    <a:gd name="T9" fmla="*/ 45 h 57"/>
                    <a:gd name="T10" fmla="*/ 65 w 224"/>
                    <a:gd name="T11" fmla="*/ 57 h 57"/>
                    <a:gd name="T12" fmla="*/ 77 w 224"/>
                    <a:gd name="T13" fmla="*/ 53 h 57"/>
                    <a:gd name="T14" fmla="*/ 89 w 224"/>
                    <a:gd name="T15" fmla="*/ 49 h 57"/>
                    <a:gd name="T16" fmla="*/ 101 w 224"/>
                    <a:gd name="T17" fmla="*/ 41 h 57"/>
                    <a:gd name="T18" fmla="*/ 118 w 224"/>
                    <a:gd name="T19" fmla="*/ 41 h 57"/>
                    <a:gd name="T20" fmla="*/ 130 w 224"/>
                    <a:gd name="T21" fmla="*/ 33 h 57"/>
                    <a:gd name="T22" fmla="*/ 142 w 224"/>
                    <a:gd name="T23" fmla="*/ 28 h 57"/>
                    <a:gd name="T24" fmla="*/ 150 w 224"/>
                    <a:gd name="T25" fmla="*/ 16 h 57"/>
                    <a:gd name="T26" fmla="*/ 162 w 224"/>
                    <a:gd name="T27" fmla="*/ 12 h 57"/>
                    <a:gd name="T28" fmla="*/ 175 w 224"/>
                    <a:gd name="T29" fmla="*/ 16 h 57"/>
                    <a:gd name="T30" fmla="*/ 187 w 224"/>
                    <a:gd name="T31" fmla="*/ 24 h 57"/>
                    <a:gd name="T32" fmla="*/ 199 w 224"/>
                    <a:gd name="T33" fmla="*/ 28 h 57"/>
                    <a:gd name="T34" fmla="*/ 211 w 224"/>
                    <a:gd name="T35" fmla="*/ 28 h 57"/>
                    <a:gd name="T36" fmla="*/ 224 w 224"/>
                    <a:gd name="T37" fmla="*/ 33 h 57"/>
                    <a:gd name="T38" fmla="*/ 219 w 224"/>
                    <a:gd name="T39" fmla="*/ 20 h 57"/>
                    <a:gd name="T40" fmla="*/ 215 w 224"/>
                    <a:gd name="T41" fmla="*/ 8 h 57"/>
                    <a:gd name="T42" fmla="*/ 203 w 224"/>
                    <a:gd name="T43" fmla="*/ 4 h 57"/>
                    <a:gd name="T44" fmla="*/ 191 w 224"/>
                    <a:gd name="T45" fmla="*/ 4 h 57"/>
                    <a:gd name="T46" fmla="*/ 179 w 224"/>
                    <a:gd name="T47" fmla="*/ 8 h 57"/>
                    <a:gd name="T48" fmla="*/ 162 w 224"/>
                    <a:gd name="T49" fmla="*/ 0 h 57"/>
                    <a:gd name="T50" fmla="*/ 150 w 224"/>
                    <a:gd name="T51" fmla="*/ 0 h 57"/>
                    <a:gd name="T52" fmla="*/ 138 w 224"/>
                    <a:gd name="T53" fmla="*/ 0 h 57"/>
                    <a:gd name="T54" fmla="*/ 126 w 224"/>
                    <a:gd name="T55" fmla="*/ 8 h 57"/>
                    <a:gd name="T56" fmla="*/ 114 w 224"/>
                    <a:gd name="T57" fmla="*/ 12 h 57"/>
                    <a:gd name="T58" fmla="*/ 101 w 224"/>
                    <a:gd name="T59" fmla="*/ 12 h 57"/>
                    <a:gd name="T60" fmla="*/ 85 w 224"/>
                    <a:gd name="T61" fmla="*/ 16 h 57"/>
                    <a:gd name="T62" fmla="*/ 77 w 224"/>
                    <a:gd name="T63" fmla="*/ 20 h 57"/>
                    <a:gd name="T64" fmla="*/ 61 w 224"/>
                    <a:gd name="T65" fmla="*/ 24 h 57"/>
                    <a:gd name="T66" fmla="*/ 49 w 224"/>
                    <a:gd name="T67" fmla="*/ 24 h 57"/>
                    <a:gd name="T68" fmla="*/ 24 w 224"/>
                    <a:gd name="T69" fmla="*/ 24 h 57"/>
                    <a:gd name="T70" fmla="*/ 8 w 224"/>
                    <a:gd name="T71" fmla="*/ 28 h 57"/>
                    <a:gd name="T72" fmla="*/ 0 w 224"/>
                    <a:gd name="T73" fmla="*/ 28 h 57"/>
                    <a:gd name="T74" fmla="*/ 0 w 224"/>
                    <a:gd name="T75" fmla="*/ 33 h 57"/>
                    <a:gd name="T76" fmla="*/ 12 w 224"/>
                    <a:gd name="T77"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57">
                      <a:moveTo>
                        <a:pt x="12" y="37"/>
                      </a:moveTo>
                      <a:lnTo>
                        <a:pt x="24" y="41"/>
                      </a:lnTo>
                      <a:lnTo>
                        <a:pt x="36" y="45"/>
                      </a:lnTo>
                      <a:lnTo>
                        <a:pt x="49" y="41"/>
                      </a:lnTo>
                      <a:lnTo>
                        <a:pt x="65" y="45"/>
                      </a:lnTo>
                      <a:lnTo>
                        <a:pt x="65" y="57"/>
                      </a:lnTo>
                      <a:lnTo>
                        <a:pt x="77" y="53"/>
                      </a:lnTo>
                      <a:lnTo>
                        <a:pt x="89" y="49"/>
                      </a:lnTo>
                      <a:lnTo>
                        <a:pt x="101" y="41"/>
                      </a:lnTo>
                      <a:lnTo>
                        <a:pt x="118" y="41"/>
                      </a:lnTo>
                      <a:lnTo>
                        <a:pt x="130" y="33"/>
                      </a:lnTo>
                      <a:lnTo>
                        <a:pt x="142" y="28"/>
                      </a:lnTo>
                      <a:lnTo>
                        <a:pt x="150" y="16"/>
                      </a:lnTo>
                      <a:lnTo>
                        <a:pt x="162" y="12"/>
                      </a:lnTo>
                      <a:lnTo>
                        <a:pt x="175" y="16"/>
                      </a:lnTo>
                      <a:lnTo>
                        <a:pt x="187" y="24"/>
                      </a:lnTo>
                      <a:lnTo>
                        <a:pt x="199" y="28"/>
                      </a:lnTo>
                      <a:lnTo>
                        <a:pt x="211" y="28"/>
                      </a:lnTo>
                      <a:lnTo>
                        <a:pt x="224" y="33"/>
                      </a:lnTo>
                      <a:lnTo>
                        <a:pt x="219" y="20"/>
                      </a:lnTo>
                      <a:lnTo>
                        <a:pt x="215" y="8"/>
                      </a:lnTo>
                      <a:lnTo>
                        <a:pt x="203" y="4"/>
                      </a:lnTo>
                      <a:lnTo>
                        <a:pt x="191" y="4"/>
                      </a:lnTo>
                      <a:lnTo>
                        <a:pt x="179" y="8"/>
                      </a:lnTo>
                      <a:lnTo>
                        <a:pt x="162" y="0"/>
                      </a:lnTo>
                      <a:lnTo>
                        <a:pt x="150" y="0"/>
                      </a:lnTo>
                      <a:lnTo>
                        <a:pt x="138" y="0"/>
                      </a:lnTo>
                      <a:lnTo>
                        <a:pt x="126" y="8"/>
                      </a:lnTo>
                      <a:lnTo>
                        <a:pt x="114" y="12"/>
                      </a:lnTo>
                      <a:lnTo>
                        <a:pt x="101" y="12"/>
                      </a:lnTo>
                      <a:lnTo>
                        <a:pt x="85" y="16"/>
                      </a:lnTo>
                      <a:lnTo>
                        <a:pt x="77" y="20"/>
                      </a:lnTo>
                      <a:lnTo>
                        <a:pt x="61" y="24"/>
                      </a:lnTo>
                      <a:lnTo>
                        <a:pt x="49" y="24"/>
                      </a:lnTo>
                      <a:lnTo>
                        <a:pt x="24" y="24"/>
                      </a:lnTo>
                      <a:lnTo>
                        <a:pt x="8" y="28"/>
                      </a:lnTo>
                      <a:lnTo>
                        <a:pt x="0" y="28"/>
                      </a:lnTo>
                      <a:lnTo>
                        <a:pt x="0" y="33"/>
                      </a:lnTo>
                      <a:lnTo>
                        <a:pt x="12" y="3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70" name="Freeform 987">
                  <a:extLst>
                    <a:ext uri="{FF2B5EF4-FFF2-40B4-BE49-F238E27FC236}">
                      <a16:creationId xmlns:a16="http://schemas.microsoft.com/office/drawing/2014/main" id="{DC6EF3F9-0879-4283-A609-3E8E5CAC8D5E}"/>
                    </a:ext>
                  </a:extLst>
                </p:cNvPr>
                <p:cNvSpPr>
                  <a:spLocks/>
                </p:cNvSpPr>
                <p:nvPr/>
              </p:nvSpPr>
              <p:spPr bwMode="gray">
                <a:xfrm>
                  <a:off x="13429" y="4038"/>
                  <a:ext cx="297" cy="114"/>
                </a:xfrm>
                <a:custGeom>
                  <a:avLst/>
                  <a:gdLst>
                    <a:gd name="T0" fmla="*/ 85 w 297"/>
                    <a:gd name="T1" fmla="*/ 53 h 114"/>
                    <a:gd name="T2" fmla="*/ 65 w 297"/>
                    <a:gd name="T3" fmla="*/ 53 h 114"/>
                    <a:gd name="T4" fmla="*/ 36 w 297"/>
                    <a:gd name="T5" fmla="*/ 61 h 114"/>
                    <a:gd name="T6" fmla="*/ 65 w 297"/>
                    <a:gd name="T7" fmla="*/ 61 h 114"/>
                    <a:gd name="T8" fmla="*/ 89 w 297"/>
                    <a:gd name="T9" fmla="*/ 69 h 114"/>
                    <a:gd name="T10" fmla="*/ 65 w 297"/>
                    <a:gd name="T11" fmla="*/ 69 h 114"/>
                    <a:gd name="T12" fmla="*/ 65 w 297"/>
                    <a:gd name="T13" fmla="*/ 81 h 114"/>
                    <a:gd name="T14" fmla="*/ 36 w 297"/>
                    <a:gd name="T15" fmla="*/ 81 h 114"/>
                    <a:gd name="T16" fmla="*/ 12 w 297"/>
                    <a:gd name="T17" fmla="*/ 77 h 114"/>
                    <a:gd name="T18" fmla="*/ 4 w 297"/>
                    <a:gd name="T19" fmla="*/ 93 h 114"/>
                    <a:gd name="T20" fmla="*/ 28 w 297"/>
                    <a:gd name="T21" fmla="*/ 98 h 114"/>
                    <a:gd name="T22" fmla="*/ 56 w 297"/>
                    <a:gd name="T23" fmla="*/ 93 h 114"/>
                    <a:gd name="T24" fmla="*/ 81 w 297"/>
                    <a:gd name="T25" fmla="*/ 98 h 114"/>
                    <a:gd name="T26" fmla="*/ 56 w 297"/>
                    <a:gd name="T27" fmla="*/ 110 h 114"/>
                    <a:gd name="T28" fmla="*/ 65 w 297"/>
                    <a:gd name="T29" fmla="*/ 114 h 114"/>
                    <a:gd name="T30" fmla="*/ 89 w 297"/>
                    <a:gd name="T31" fmla="*/ 110 h 114"/>
                    <a:gd name="T32" fmla="*/ 105 w 297"/>
                    <a:gd name="T33" fmla="*/ 98 h 114"/>
                    <a:gd name="T34" fmla="*/ 130 w 297"/>
                    <a:gd name="T35" fmla="*/ 106 h 114"/>
                    <a:gd name="T36" fmla="*/ 126 w 297"/>
                    <a:gd name="T37" fmla="*/ 85 h 114"/>
                    <a:gd name="T38" fmla="*/ 134 w 297"/>
                    <a:gd name="T39" fmla="*/ 73 h 114"/>
                    <a:gd name="T40" fmla="*/ 162 w 297"/>
                    <a:gd name="T41" fmla="*/ 77 h 114"/>
                    <a:gd name="T42" fmla="*/ 187 w 297"/>
                    <a:gd name="T43" fmla="*/ 69 h 114"/>
                    <a:gd name="T44" fmla="*/ 195 w 297"/>
                    <a:gd name="T45" fmla="*/ 57 h 114"/>
                    <a:gd name="T46" fmla="*/ 219 w 297"/>
                    <a:gd name="T47" fmla="*/ 53 h 114"/>
                    <a:gd name="T48" fmla="*/ 256 w 297"/>
                    <a:gd name="T49" fmla="*/ 49 h 114"/>
                    <a:gd name="T50" fmla="*/ 284 w 297"/>
                    <a:gd name="T51" fmla="*/ 36 h 114"/>
                    <a:gd name="T52" fmla="*/ 284 w 297"/>
                    <a:gd name="T53" fmla="*/ 24 h 114"/>
                    <a:gd name="T54" fmla="*/ 260 w 297"/>
                    <a:gd name="T55" fmla="*/ 16 h 114"/>
                    <a:gd name="T56" fmla="*/ 231 w 297"/>
                    <a:gd name="T57" fmla="*/ 20 h 114"/>
                    <a:gd name="T58" fmla="*/ 223 w 297"/>
                    <a:gd name="T59" fmla="*/ 16 h 114"/>
                    <a:gd name="T60" fmla="*/ 252 w 297"/>
                    <a:gd name="T61" fmla="*/ 8 h 114"/>
                    <a:gd name="T62" fmla="*/ 236 w 297"/>
                    <a:gd name="T63" fmla="*/ 0 h 114"/>
                    <a:gd name="T64" fmla="*/ 199 w 297"/>
                    <a:gd name="T65" fmla="*/ 8 h 114"/>
                    <a:gd name="T66" fmla="*/ 199 w 297"/>
                    <a:gd name="T67" fmla="*/ 0 h 114"/>
                    <a:gd name="T68" fmla="*/ 175 w 297"/>
                    <a:gd name="T69" fmla="*/ 8 h 114"/>
                    <a:gd name="T70" fmla="*/ 138 w 297"/>
                    <a:gd name="T71" fmla="*/ 16 h 114"/>
                    <a:gd name="T72" fmla="*/ 162 w 297"/>
                    <a:gd name="T73" fmla="*/ 28 h 114"/>
                    <a:gd name="T74" fmla="*/ 175 w 297"/>
                    <a:gd name="T75" fmla="*/ 36 h 114"/>
                    <a:gd name="T76" fmla="*/ 150 w 297"/>
                    <a:gd name="T77" fmla="*/ 49 h 114"/>
                    <a:gd name="T78" fmla="*/ 126 w 297"/>
                    <a:gd name="T79" fmla="*/ 57 h 114"/>
                    <a:gd name="T80" fmla="*/ 97 w 297"/>
                    <a:gd name="T81" fmla="*/ 4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 h="114">
                      <a:moveTo>
                        <a:pt x="97" y="49"/>
                      </a:moveTo>
                      <a:lnTo>
                        <a:pt x="85" y="53"/>
                      </a:lnTo>
                      <a:lnTo>
                        <a:pt x="73" y="49"/>
                      </a:lnTo>
                      <a:lnTo>
                        <a:pt x="65" y="53"/>
                      </a:lnTo>
                      <a:lnTo>
                        <a:pt x="48" y="57"/>
                      </a:lnTo>
                      <a:lnTo>
                        <a:pt x="36" y="61"/>
                      </a:lnTo>
                      <a:lnTo>
                        <a:pt x="48" y="61"/>
                      </a:lnTo>
                      <a:lnTo>
                        <a:pt x="65" y="61"/>
                      </a:lnTo>
                      <a:lnTo>
                        <a:pt x="77" y="61"/>
                      </a:lnTo>
                      <a:lnTo>
                        <a:pt x="89" y="69"/>
                      </a:lnTo>
                      <a:lnTo>
                        <a:pt x="77" y="69"/>
                      </a:lnTo>
                      <a:lnTo>
                        <a:pt x="65" y="69"/>
                      </a:lnTo>
                      <a:lnTo>
                        <a:pt x="77" y="77"/>
                      </a:lnTo>
                      <a:lnTo>
                        <a:pt x="65" y="81"/>
                      </a:lnTo>
                      <a:lnTo>
                        <a:pt x="52" y="85"/>
                      </a:lnTo>
                      <a:lnTo>
                        <a:pt x="36" y="81"/>
                      </a:lnTo>
                      <a:lnTo>
                        <a:pt x="28" y="81"/>
                      </a:lnTo>
                      <a:lnTo>
                        <a:pt x="12" y="77"/>
                      </a:lnTo>
                      <a:lnTo>
                        <a:pt x="0" y="81"/>
                      </a:lnTo>
                      <a:lnTo>
                        <a:pt x="4" y="93"/>
                      </a:lnTo>
                      <a:lnTo>
                        <a:pt x="20" y="102"/>
                      </a:lnTo>
                      <a:lnTo>
                        <a:pt x="28" y="98"/>
                      </a:lnTo>
                      <a:lnTo>
                        <a:pt x="44" y="93"/>
                      </a:lnTo>
                      <a:lnTo>
                        <a:pt x="56" y="93"/>
                      </a:lnTo>
                      <a:lnTo>
                        <a:pt x="69" y="93"/>
                      </a:lnTo>
                      <a:lnTo>
                        <a:pt x="81" y="98"/>
                      </a:lnTo>
                      <a:lnTo>
                        <a:pt x="69" y="102"/>
                      </a:lnTo>
                      <a:lnTo>
                        <a:pt x="56" y="110"/>
                      </a:lnTo>
                      <a:lnTo>
                        <a:pt x="52" y="110"/>
                      </a:lnTo>
                      <a:lnTo>
                        <a:pt x="65" y="114"/>
                      </a:lnTo>
                      <a:lnTo>
                        <a:pt x="77" y="110"/>
                      </a:lnTo>
                      <a:lnTo>
                        <a:pt x="89" y="110"/>
                      </a:lnTo>
                      <a:lnTo>
                        <a:pt x="101" y="110"/>
                      </a:lnTo>
                      <a:lnTo>
                        <a:pt x="105" y="98"/>
                      </a:lnTo>
                      <a:lnTo>
                        <a:pt x="118" y="102"/>
                      </a:lnTo>
                      <a:lnTo>
                        <a:pt x="130" y="106"/>
                      </a:lnTo>
                      <a:lnTo>
                        <a:pt x="138" y="93"/>
                      </a:lnTo>
                      <a:lnTo>
                        <a:pt x="126" y="85"/>
                      </a:lnTo>
                      <a:lnTo>
                        <a:pt x="122" y="73"/>
                      </a:lnTo>
                      <a:lnTo>
                        <a:pt x="134" y="73"/>
                      </a:lnTo>
                      <a:lnTo>
                        <a:pt x="150" y="73"/>
                      </a:lnTo>
                      <a:lnTo>
                        <a:pt x="162" y="77"/>
                      </a:lnTo>
                      <a:lnTo>
                        <a:pt x="175" y="73"/>
                      </a:lnTo>
                      <a:lnTo>
                        <a:pt x="187" y="69"/>
                      </a:lnTo>
                      <a:lnTo>
                        <a:pt x="183" y="57"/>
                      </a:lnTo>
                      <a:lnTo>
                        <a:pt x="195" y="57"/>
                      </a:lnTo>
                      <a:lnTo>
                        <a:pt x="207" y="53"/>
                      </a:lnTo>
                      <a:lnTo>
                        <a:pt x="219" y="53"/>
                      </a:lnTo>
                      <a:lnTo>
                        <a:pt x="244" y="53"/>
                      </a:lnTo>
                      <a:lnTo>
                        <a:pt x="256" y="49"/>
                      </a:lnTo>
                      <a:lnTo>
                        <a:pt x="272" y="36"/>
                      </a:lnTo>
                      <a:lnTo>
                        <a:pt x="284" y="36"/>
                      </a:lnTo>
                      <a:lnTo>
                        <a:pt x="297" y="32"/>
                      </a:lnTo>
                      <a:lnTo>
                        <a:pt x="284" y="24"/>
                      </a:lnTo>
                      <a:lnTo>
                        <a:pt x="272" y="16"/>
                      </a:lnTo>
                      <a:lnTo>
                        <a:pt x="260" y="16"/>
                      </a:lnTo>
                      <a:lnTo>
                        <a:pt x="244" y="20"/>
                      </a:lnTo>
                      <a:lnTo>
                        <a:pt x="231" y="20"/>
                      </a:lnTo>
                      <a:lnTo>
                        <a:pt x="219" y="24"/>
                      </a:lnTo>
                      <a:lnTo>
                        <a:pt x="223" y="16"/>
                      </a:lnTo>
                      <a:lnTo>
                        <a:pt x="236" y="12"/>
                      </a:lnTo>
                      <a:lnTo>
                        <a:pt x="252" y="8"/>
                      </a:lnTo>
                      <a:lnTo>
                        <a:pt x="248" y="0"/>
                      </a:lnTo>
                      <a:lnTo>
                        <a:pt x="236" y="0"/>
                      </a:lnTo>
                      <a:lnTo>
                        <a:pt x="211" y="8"/>
                      </a:lnTo>
                      <a:lnTo>
                        <a:pt x="199" y="8"/>
                      </a:lnTo>
                      <a:lnTo>
                        <a:pt x="211" y="0"/>
                      </a:lnTo>
                      <a:lnTo>
                        <a:pt x="199" y="0"/>
                      </a:lnTo>
                      <a:lnTo>
                        <a:pt x="187" y="0"/>
                      </a:lnTo>
                      <a:lnTo>
                        <a:pt x="175" y="8"/>
                      </a:lnTo>
                      <a:lnTo>
                        <a:pt x="162" y="8"/>
                      </a:lnTo>
                      <a:lnTo>
                        <a:pt x="138" y="16"/>
                      </a:lnTo>
                      <a:lnTo>
                        <a:pt x="150" y="24"/>
                      </a:lnTo>
                      <a:lnTo>
                        <a:pt x="162" y="28"/>
                      </a:lnTo>
                      <a:lnTo>
                        <a:pt x="175" y="24"/>
                      </a:lnTo>
                      <a:lnTo>
                        <a:pt x="175" y="36"/>
                      </a:lnTo>
                      <a:lnTo>
                        <a:pt x="158" y="36"/>
                      </a:lnTo>
                      <a:lnTo>
                        <a:pt x="150" y="49"/>
                      </a:lnTo>
                      <a:lnTo>
                        <a:pt x="138" y="53"/>
                      </a:lnTo>
                      <a:lnTo>
                        <a:pt x="126" y="57"/>
                      </a:lnTo>
                      <a:lnTo>
                        <a:pt x="113" y="53"/>
                      </a:lnTo>
                      <a:lnTo>
                        <a:pt x="97" y="49"/>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71" name="Freeform 988">
                  <a:extLst>
                    <a:ext uri="{FF2B5EF4-FFF2-40B4-BE49-F238E27FC236}">
                      <a16:creationId xmlns:a16="http://schemas.microsoft.com/office/drawing/2014/main" id="{D4A6781B-15A7-4F4A-A2BF-0104DB84103D}"/>
                    </a:ext>
                  </a:extLst>
                </p:cNvPr>
                <p:cNvSpPr>
                  <a:spLocks/>
                </p:cNvSpPr>
                <p:nvPr/>
              </p:nvSpPr>
              <p:spPr bwMode="gray">
                <a:xfrm>
                  <a:off x="13766" y="4107"/>
                  <a:ext cx="82" cy="33"/>
                </a:xfrm>
                <a:custGeom>
                  <a:avLst/>
                  <a:gdLst>
                    <a:gd name="T0" fmla="*/ 33 w 82"/>
                    <a:gd name="T1" fmla="*/ 33 h 33"/>
                    <a:gd name="T2" fmla="*/ 45 w 82"/>
                    <a:gd name="T3" fmla="*/ 33 h 33"/>
                    <a:gd name="T4" fmla="*/ 57 w 82"/>
                    <a:gd name="T5" fmla="*/ 33 h 33"/>
                    <a:gd name="T6" fmla="*/ 69 w 82"/>
                    <a:gd name="T7" fmla="*/ 29 h 33"/>
                    <a:gd name="T8" fmla="*/ 82 w 82"/>
                    <a:gd name="T9" fmla="*/ 16 h 33"/>
                    <a:gd name="T10" fmla="*/ 69 w 82"/>
                    <a:gd name="T11" fmla="*/ 12 h 33"/>
                    <a:gd name="T12" fmla="*/ 57 w 82"/>
                    <a:gd name="T13" fmla="*/ 0 h 33"/>
                    <a:gd name="T14" fmla="*/ 45 w 82"/>
                    <a:gd name="T15" fmla="*/ 0 h 33"/>
                    <a:gd name="T16" fmla="*/ 33 w 82"/>
                    <a:gd name="T17" fmla="*/ 0 h 33"/>
                    <a:gd name="T18" fmla="*/ 25 w 82"/>
                    <a:gd name="T19" fmla="*/ 12 h 33"/>
                    <a:gd name="T20" fmla="*/ 12 w 82"/>
                    <a:gd name="T21" fmla="*/ 16 h 33"/>
                    <a:gd name="T22" fmla="*/ 0 w 82"/>
                    <a:gd name="T23" fmla="*/ 24 h 33"/>
                    <a:gd name="T24" fmla="*/ 21 w 82"/>
                    <a:gd name="T25" fmla="*/ 33 h 33"/>
                    <a:gd name="T26" fmla="*/ 33 w 82"/>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3">
                      <a:moveTo>
                        <a:pt x="33" y="33"/>
                      </a:moveTo>
                      <a:lnTo>
                        <a:pt x="45" y="33"/>
                      </a:lnTo>
                      <a:lnTo>
                        <a:pt x="57" y="33"/>
                      </a:lnTo>
                      <a:lnTo>
                        <a:pt x="69" y="29"/>
                      </a:lnTo>
                      <a:lnTo>
                        <a:pt x="82" y="16"/>
                      </a:lnTo>
                      <a:lnTo>
                        <a:pt x="69" y="12"/>
                      </a:lnTo>
                      <a:lnTo>
                        <a:pt x="57" y="0"/>
                      </a:lnTo>
                      <a:lnTo>
                        <a:pt x="45" y="0"/>
                      </a:lnTo>
                      <a:lnTo>
                        <a:pt x="33" y="0"/>
                      </a:lnTo>
                      <a:lnTo>
                        <a:pt x="25" y="12"/>
                      </a:lnTo>
                      <a:lnTo>
                        <a:pt x="12" y="16"/>
                      </a:lnTo>
                      <a:lnTo>
                        <a:pt x="0" y="24"/>
                      </a:lnTo>
                      <a:lnTo>
                        <a:pt x="21" y="33"/>
                      </a:lnTo>
                      <a:lnTo>
                        <a:pt x="33" y="3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872" name="Group 989">
                  <a:extLst>
                    <a:ext uri="{FF2B5EF4-FFF2-40B4-BE49-F238E27FC236}">
                      <a16:creationId xmlns:a16="http://schemas.microsoft.com/office/drawing/2014/main" id="{2D22A7F1-7CB3-43BF-815E-4629CB9ACD9C}"/>
                    </a:ext>
                  </a:extLst>
                </p:cNvPr>
                <p:cNvGrpSpPr>
                  <a:grpSpLocks/>
                </p:cNvGrpSpPr>
                <p:nvPr/>
              </p:nvGrpSpPr>
              <p:grpSpPr bwMode="auto">
                <a:xfrm>
                  <a:off x="11247" y="4070"/>
                  <a:ext cx="1380" cy="814"/>
                  <a:chOff x="11247" y="4070"/>
                  <a:chExt cx="1380" cy="814"/>
                </a:xfrm>
                <a:grpFill/>
              </p:grpSpPr>
              <p:sp>
                <p:nvSpPr>
                  <p:cNvPr id="899" name="Freeform 990">
                    <a:extLst>
                      <a:ext uri="{FF2B5EF4-FFF2-40B4-BE49-F238E27FC236}">
                        <a16:creationId xmlns:a16="http://schemas.microsoft.com/office/drawing/2014/main" id="{CB9E2C61-6264-4DDC-8ED9-B7C6ECB0A78A}"/>
                      </a:ext>
                    </a:extLst>
                  </p:cNvPr>
                  <p:cNvSpPr>
                    <a:spLocks/>
                  </p:cNvSpPr>
                  <p:nvPr/>
                </p:nvSpPr>
                <p:spPr bwMode="gray">
                  <a:xfrm>
                    <a:off x="11247" y="4315"/>
                    <a:ext cx="94" cy="85"/>
                  </a:xfrm>
                  <a:custGeom>
                    <a:avLst/>
                    <a:gdLst>
                      <a:gd name="T0" fmla="*/ 13 w 94"/>
                      <a:gd name="T1" fmla="*/ 28 h 85"/>
                      <a:gd name="T2" fmla="*/ 21 w 94"/>
                      <a:gd name="T3" fmla="*/ 40 h 85"/>
                      <a:gd name="T4" fmla="*/ 25 w 94"/>
                      <a:gd name="T5" fmla="*/ 48 h 85"/>
                      <a:gd name="T6" fmla="*/ 37 w 94"/>
                      <a:gd name="T7" fmla="*/ 56 h 85"/>
                      <a:gd name="T8" fmla="*/ 49 w 94"/>
                      <a:gd name="T9" fmla="*/ 61 h 85"/>
                      <a:gd name="T10" fmla="*/ 61 w 94"/>
                      <a:gd name="T11" fmla="*/ 69 h 85"/>
                      <a:gd name="T12" fmla="*/ 74 w 94"/>
                      <a:gd name="T13" fmla="*/ 73 h 85"/>
                      <a:gd name="T14" fmla="*/ 82 w 94"/>
                      <a:gd name="T15" fmla="*/ 85 h 85"/>
                      <a:gd name="T16" fmla="*/ 94 w 94"/>
                      <a:gd name="T17" fmla="*/ 85 h 85"/>
                      <a:gd name="T18" fmla="*/ 86 w 94"/>
                      <a:gd name="T19" fmla="*/ 73 h 85"/>
                      <a:gd name="T20" fmla="*/ 82 w 94"/>
                      <a:gd name="T21" fmla="*/ 69 h 85"/>
                      <a:gd name="T22" fmla="*/ 78 w 94"/>
                      <a:gd name="T23" fmla="*/ 56 h 85"/>
                      <a:gd name="T24" fmla="*/ 66 w 94"/>
                      <a:gd name="T25" fmla="*/ 56 h 85"/>
                      <a:gd name="T26" fmla="*/ 53 w 94"/>
                      <a:gd name="T27" fmla="*/ 48 h 85"/>
                      <a:gd name="T28" fmla="*/ 41 w 94"/>
                      <a:gd name="T29" fmla="*/ 40 h 85"/>
                      <a:gd name="T30" fmla="*/ 33 w 94"/>
                      <a:gd name="T31" fmla="*/ 28 h 85"/>
                      <a:gd name="T32" fmla="*/ 33 w 94"/>
                      <a:gd name="T33" fmla="*/ 16 h 85"/>
                      <a:gd name="T34" fmla="*/ 25 w 94"/>
                      <a:gd name="T35" fmla="*/ 8 h 85"/>
                      <a:gd name="T36" fmla="*/ 13 w 94"/>
                      <a:gd name="T37" fmla="*/ 0 h 85"/>
                      <a:gd name="T38" fmla="*/ 0 w 94"/>
                      <a:gd name="T39" fmla="*/ 4 h 85"/>
                      <a:gd name="T40" fmla="*/ 0 w 94"/>
                      <a:gd name="T41" fmla="*/ 16 h 85"/>
                      <a:gd name="T42" fmla="*/ 13 w 94"/>
                      <a:gd name="T43"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85">
                        <a:moveTo>
                          <a:pt x="13" y="28"/>
                        </a:moveTo>
                        <a:lnTo>
                          <a:pt x="21" y="40"/>
                        </a:lnTo>
                        <a:lnTo>
                          <a:pt x="25" y="48"/>
                        </a:lnTo>
                        <a:lnTo>
                          <a:pt x="37" y="56"/>
                        </a:lnTo>
                        <a:lnTo>
                          <a:pt x="49" y="61"/>
                        </a:lnTo>
                        <a:lnTo>
                          <a:pt x="61" y="69"/>
                        </a:lnTo>
                        <a:lnTo>
                          <a:pt x="74" y="73"/>
                        </a:lnTo>
                        <a:lnTo>
                          <a:pt x="82" y="85"/>
                        </a:lnTo>
                        <a:lnTo>
                          <a:pt x="94" y="85"/>
                        </a:lnTo>
                        <a:lnTo>
                          <a:pt x="86" y="73"/>
                        </a:lnTo>
                        <a:lnTo>
                          <a:pt x="82" y="69"/>
                        </a:lnTo>
                        <a:lnTo>
                          <a:pt x="78" y="56"/>
                        </a:lnTo>
                        <a:lnTo>
                          <a:pt x="66" y="56"/>
                        </a:lnTo>
                        <a:lnTo>
                          <a:pt x="53" y="48"/>
                        </a:lnTo>
                        <a:lnTo>
                          <a:pt x="41" y="40"/>
                        </a:lnTo>
                        <a:lnTo>
                          <a:pt x="33" y="28"/>
                        </a:lnTo>
                        <a:lnTo>
                          <a:pt x="33" y="16"/>
                        </a:lnTo>
                        <a:lnTo>
                          <a:pt x="25" y="8"/>
                        </a:lnTo>
                        <a:lnTo>
                          <a:pt x="13" y="0"/>
                        </a:lnTo>
                        <a:lnTo>
                          <a:pt x="0" y="4"/>
                        </a:lnTo>
                        <a:lnTo>
                          <a:pt x="0" y="16"/>
                        </a:lnTo>
                        <a:lnTo>
                          <a:pt x="13" y="2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0" name="Freeform 991">
                    <a:extLst>
                      <a:ext uri="{FF2B5EF4-FFF2-40B4-BE49-F238E27FC236}">
                        <a16:creationId xmlns:a16="http://schemas.microsoft.com/office/drawing/2014/main" id="{78F7A155-B2E1-4E33-8BD0-5B720AE487F7}"/>
                      </a:ext>
                    </a:extLst>
                  </p:cNvPr>
                  <p:cNvSpPr>
                    <a:spLocks/>
                  </p:cNvSpPr>
                  <p:nvPr/>
                </p:nvSpPr>
                <p:spPr bwMode="gray">
                  <a:xfrm>
                    <a:off x="11821" y="4351"/>
                    <a:ext cx="126" cy="53"/>
                  </a:xfrm>
                  <a:custGeom>
                    <a:avLst/>
                    <a:gdLst>
                      <a:gd name="T0" fmla="*/ 45 w 126"/>
                      <a:gd name="T1" fmla="*/ 53 h 53"/>
                      <a:gd name="T2" fmla="*/ 57 w 126"/>
                      <a:gd name="T3" fmla="*/ 53 h 53"/>
                      <a:gd name="T4" fmla="*/ 69 w 126"/>
                      <a:gd name="T5" fmla="*/ 49 h 53"/>
                      <a:gd name="T6" fmla="*/ 82 w 126"/>
                      <a:gd name="T7" fmla="*/ 49 h 53"/>
                      <a:gd name="T8" fmla="*/ 94 w 126"/>
                      <a:gd name="T9" fmla="*/ 49 h 53"/>
                      <a:gd name="T10" fmla="*/ 106 w 126"/>
                      <a:gd name="T11" fmla="*/ 49 h 53"/>
                      <a:gd name="T12" fmla="*/ 118 w 126"/>
                      <a:gd name="T13" fmla="*/ 49 h 53"/>
                      <a:gd name="T14" fmla="*/ 126 w 126"/>
                      <a:gd name="T15" fmla="*/ 37 h 53"/>
                      <a:gd name="T16" fmla="*/ 126 w 126"/>
                      <a:gd name="T17" fmla="*/ 25 h 53"/>
                      <a:gd name="T18" fmla="*/ 122 w 126"/>
                      <a:gd name="T19" fmla="*/ 12 h 53"/>
                      <a:gd name="T20" fmla="*/ 106 w 126"/>
                      <a:gd name="T21" fmla="*/ 4 h 53"/>
                      <a:gd name="T22" fmla="*/ 98 w 126"/>
                      <a:gd name="T23" fmla="*/ 0 h 53"/>
                      <a:gd name="T24" fmla="*/ 82 w 126"/>
                      <a:gd name="T25" fmla="*/ 4 h 53"/>
                      <a:gd name="T26" fmla="*/ 69 w 126"/>
                      <a:gd name="T27" fmla="*/ 0 h 53"/>
                      <a:gd name="T28" fmla="*/ 57 w 126"/>
                      <a:gd name="T29" fmla="*/ 4 h 53"/>
                      <a:gd name="T30" fmla="*/ 45 w 126"/>
                      <a:gd name="T31" fmla="*/ 8 h 53"/>
                      <a:gd name="T32" fmla="*/ 33 w 126"/>
                      <a:gd name="T33" fmla="*/ 12 h 53"/>
                      <a:gd name="T34" fmla="*/ 8 w 126"/>
                      <a:gd name="T35" fmla="*/ 16 h 53"/>
                      <a:gd name="T36" fmla="*/ 0 w 126"/>
                      <a:gd name="T37" fmla="*/ 20 h 53"/>
                      <a:gd name="T38" fmla="*/ 12 w 126"/>
                      <a:gd name="T39" fmla="*/ 20 h 53"/>
                      <a:gd name="T40" fmla="*/ 25 w 126"/>
                      <a:gd name="T41" fmla="*/ 25 h 53"/>
                      <a:gd name="T42" fmla="*/ 25 w 126"/>
                      <a:gd name="T43" fmla="*/ 37 h 53"/>
                      <a:gd name="T44" fmla="*/ 37 w 126"/>
                      <a:gd name="T45" fmla="*/ 41 h 53"/>
                      <a:gd name="T46" fmla="*/ 33 w 126"/>
                      <a:gd name="T47" fmla="*/ 53 h 53"/>
                      <a:gd name="T48" fmla="*/ 45 w 126"/>
                      <a:gd name="T4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53">
                        <a:moveTo>
                          <a:pt x="45" y="53"/>
                        </a:moveTo>
                        <a:lnTo>
                          <a:pt x="57" y="53"/>
                        </a:lnTo>
                        <a:lnTo>
                          <a:pt x="69" y="49"/>
                        </a:lnTo>
                        <a:lnTo>
                          <a:pt x="82" y="49"/>
                        </a:lnTo>
                        <a:lnTo>
                          <a:pt x="94" y="49"/>
                        </a:lnTo>
                        <a:lnTo>
                          <a:pt x="106" y="49"/>
                        </a:lnTo>
                        <a:lnTo>
                          <a:pt x="118" y="49"/>
                        </a:lnTo>
                        <a:lnTo>
                          <a:pt x="126" y="37"/>
                        </a:lnTo>
                        <a:lnTo>
                          <a:pt x="126" y="25"/>
                        </a:lnTo>
                        <a:lnTo>
                          <a:pt x="122" y="12"/>
                        </a:lnTo>
                        <a:lnTo>
                          <a:pt x="106" y="4"/>
                        </a:lnTo>
                        <a:lnTo>
                          <a:pt x="98" y="0"/>
                        </a:lnTo>
                        <a:lnTo>
                          <a:pt x="82" y="4"/>
                        </a:lnTo>
                        <a:lnTo>
                          <a:pt x="69" y="0"/>
                        </a:lnTo>
                        <a:lnTo>
                          <a:pt x="57" y="4"/>
                        </a:lnTo>
                        <a:lnTo>
                          <a:pt x="45" y="8"/>
                        </a:lnTo>
                        <a:lnTo>
                          <a:pt x="33" y="12"/>
                        </a:lnTo>
                        <a:lnTo>
                          <a:pt x="8" y="16"/>
                        </a:lnTo>
                        <a:lnTo>
                          <a:pt x="0" y="20"/>
                        </a:lnTo>
                        <a:lnTo>
                          <a:pt x="12" y="20"/>
                        </a:lnTo>
                        <a:lnTo>
                          <a:pt x="25" y="25"/>
                        </a:lnTo>
                        <a:lnTo>
                          <a:pt x="25" y="37"/>
                        </a:lnTo>
                        <a:lnTo>
                          <a:pt x="37" y="41"/>
                        </a:lnTo>
                        <a:lnTo>
                          <a:pt x="33" y="53"/>
                        </a:lnTo>
                        <a:lnTo>
                          <a:pt x="45" y="5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1" name="Freeform 992">
                    <a:extLst>
                      <a:ext uri="{FF2B5EF4-FFF2-40B4-BE49-F238E27FC236}">
                        <a16:creationId xmlns:a16="http://schemas.microsoft.com/office/drawing/2014/main" id="{92A01A54-2146-4E1C-B7F8-4AFD73405BD6}"/>
                      </a:ext>
                    </a:extLst>
                  </p:cNvPr>
                  <p:cNvSpPr>
                    <a:spLocks/>
                  </p:cNvSpPr>
                  <p:nvPr/>
                </p:nvSpPr>
                <p:spPr bwMode="gray">
                  <a:xfrm>
                    <a:off x="11683" y="4095"/>
                    <a:ext cx="570" cy="179"/>
                  </a:xfrm>
                  <a:custGeom>
                    <a:avLst/>
                    <a:gdLst>
                      <a:gd name="T0" fmla="*/ 49 w 570"/>
                      <a:gd name="T1" fmla="*/ 65 h 179"/>
                      <a:gd name="T2" fmla="*/ 45 w 570"/>
                      <a:gd name="T3" fmla="*/ 69 h 179"/>
                      <a:gd name="T4" fmla="*/ 28 w 570"/>
                      <a:gd name="T5" fmla="*/ 89 h 179"/>
                      <a:gd name="T6" fmla="*/ 61 w 570"/>
                      <a:gd name="T7" fmla="*/ 106 h 179"/>
                      <a:gd name="T8" fmla="*/ 102 w 570"/>
                      <a:gd name="T9" fmla="*/ 110 h 179"/>
                      <a:gd name="T10" fmla="*/ 130 w 570"/>
                      <a:gd name="T11" fmla="*/ 106 h 179"/>
                      <a:gd name="T12" fmla="*/ 167 w 570"/>
                      <a:gd name="T13" fmla="*/ 97 h 179"/>
                      <a:gd name="T14" fmla="*/ 207 w 570"/>
                      <a:gd name="T15" fmla="*/ 93 h 179"/>
                      <a:gd name="T16" fmla="*/ 260 w 570"/>
                      <a:gd name="T17" fmla="*/ 97 h 179"/>
                      <a:gd name="T18" fmla="*/ 248 w 570"/>
                      <a:gd name="T19" fmla="*/ 102 h 179"/>
                      <a:gd name="T20" fmla="*/ 195 w 570"/>
                      <a:gd name="T21" fmla="*/ 106 h 179"/>
                      <a:gd name="T22" fmla="*/ 183 w 570"/>
                      <a:gd name="T23" fmla="*/ 122 h 179"/>
                      <a:gd name="T24" fmla="*/ 142 w 570"/>
                      <a:gd name="T25" fmla="*/ 118 h 179"/>
                      <a:gd name="T26" fmla="*/ 114 w 570"/>
                      <a:gd name="T27" fmla="*/ 130 h 179"/>
                      <a:gd name="T28" fmla="*/ 142 w 570"/>
                      <a:gd name="T29" fmla="*/ 142 h 179"/>
                      <a:gd name="T30" fmla="*/ 179 w 570"/>
                      <a:gd name="T31" fmla="*/ 146 h 179"/>
                      <a:gd name="T32" fmla="*/ 220 w 570"/>
                      <a:gd name="T33" fmla="*/ 150 h 179"/>
                      <a:gd name="T34" fmla="*/ 252 w 570"/>
                      <a:gd name="T35" fmla="*/ 150 h 179"/>
                      <a:gd name="T36" fmla="*/ 293 w 570"/>
                      <a:gd name="T37" fmla="*/ 150 h 179"/>
                      <a:gd name="T38" fmla="*/ 313 w 570"/>
                      <a:gd name="T39" fmla="*/ 175 h 179"/>
                      <a:gd name="T40" fmla="*/ 366 w 570"/>
                      <a:gd name="T41" fmla="*/ 179 h 179"/>
                      <a:gd name="T42" fmla="*/ 415 w 570"/>
                      <a:gd name="T43" fmla="*/ 158 h 179"/>
                      <a:gd name="T44" fmla="*/ 451 w 570"/>
                      <a:gd name="T45" fmla="*/ 158 h 179"/>
                      <a:gd name="T46" fmla="*/ 488 w 570"/>
                      <a:gd name="T47" fmla="*/ 138 h 179"/>
                      <a:gd name="T48" fmla="*/ 513 w 570"/>
                      <a:gd name="T49" fmla="*/ 110 h 179"/>
                      <a:gd name="T50" fmla="*/ 545 w 570"/>
                      <a:gd name="T51" fmla="*/ 93 h 179"/>
                      <a:gd name="T52" fmla="*/ 561 w 570"/>
                      <a:gd name="T53" fmla="*/ 69 h 179"/>
                      <a:gd name="T54" fmla="*/ 541 w 570"/>
                      <a:gd name="T55" fmla="*/ 45 h 179"/>
                      <a:gd name="T56" fmla="*/ 480 w 570"/>
                      <a:gd name="T57" fmla="*/ 45 h 179"/>
                      <a:gd name="T58" fmla="*/ 439 w 570"/>
                      <a:gd name="T59" fmla="*/ 32 h 179"/>
                      <a:gd name="T60" fmla="*/ 411 w 570"/>
                      <a:gd name="T61" fmla="*/ 28 h 179"/>
                      <a:gd name="T62" fmla="*/ 386 w 570"/>
                      <a:gd name="T63" fmla="*/ 28 h 179"/>
                      <a:gd name="T64" fmla="*/ 358 w 570"/>
                      <a:gd name="T65" fmla="*/ 41 h 179"/>
                      <a:gd name="T66" fmla="*/ 321 w 570"/>
                      <a:gd name="T67" fmla="*/ 45 h 179"/>
                      <a:gd name="T68" fmla="*/ 325 w 570"/>
                      <a:gd name="T69" fmla="*/ 16 h 179"/>
                      <a:gd name="T70" fmla="*/ 305 w 570"/>
                      <a:gd name="T71" fmla="*/ 0 h 179"/>
                      <a:gd name="T72" fmla="*/ 293 w 570"/>
                      <a:gd name="T73" fmla="*/ 12 h 179"/>
                      <a:gd name="T74" fmla="*/ 285 w 570"/>
                      <a:gd name="T75" fmla="*/ 28 h 179"/>
                      <a:gd name="T76" fmla="*/ 277 w 570"/>
                      <a:gd name="T77" fmla="*/ 61 h 179"/>
                      <a:gd name="T78" fmla="*/ 256 w 570"/>
                      <a:gd name="T79" fmla="*/ 57 h 179"/>
                      <a:gd name="T80" fmla="*/ 244 w 570"/>
                      <a:gd name="T81" fmla="*/ 36 h 179"/>
                      <a:gd name="T82" fmla="*/ 207 w 570"/>
                      <a:gd name="T83" fmla="*/ 32 h 179"/>
                      <a:gd name="T84" fmla="*/ 179 w 570"/>
                      <a:gd name="T85" fmla="*/ 28 h 179"/>
                      <a:gd name="T86" fmla="*/ 142 w 570"/>
                      <a:gd name="T87" fmla="*/ 12 h 179"/>
                      <a:gd name="T88" fmla="*/ 106 w 570"/>
                      <a:gd name="T89" fmla="*/ 0 h 179"/>
                      <a:gd name="T90" fmla="*/ 122 w 570"/>
                      <a:gd name="T91" fmla="*/ 16 h 179"/>
                      <a:gd name="T92" fmla="*/ 93 w 570"/>
                      <a:gd name="T93" fmla="*/ 28 h 179"/>
                      <a:gd name="T94" fmla="*/ 73 w 570"/>
                      <a:gd name="T95" fmla="*/ 32 h 179"/>
                      <a:gd name="T96" fmla="*/ 89 w 570"/>
                      <a:gd name="T97" fmla="*/ 57 h 179"/>
                      <a:gd name="T98" fmla="*/ 49 w 570"/>
                      <a:gd name="T99" fmla="*/ 41 h 179"/>
                      <a:gd name="T100" fmla="*/ 12 w 570"/>
                      <a:gd name="T101" fmla="*/ 45 h 179"/>
                      <a:gd name="T102" fmla="*/ 24 w 570"/>
                      <a:gd name="T103" fmla="*/ 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0" h="179">
                        <a:moveTo>
                          <a:pt x="24" y="57"/>
                        </a:moveTo>
                        <a:lnTo>
                          <a:pt x="36" y="61"/>
                        </a:lnTo>
                        <a:lnTo>
                          <a:pt x="49" y="65"/>
                        </a:lnTo>
                        <a:lnTo>
                          <a:pt x="61" y="65"/>
                        </a:lnTo>
                        <a:lnTo>
                          <a:pt x="57" y="69"/>
                        </a:lnTo>
                        <a:lnTo>
                          <a:pt x="45" y="69"/>
                        </a:lnTo>
                        <a:lnTo>
                          <a:pt x="32" y="77"/>
                        </a:lnTo>
                        <a:lnTo>
                          <a:pt x="20" y="81"/>
                        </a:lnTo>
                        <a:lnTo>
                          <a:pt x="28" y="89"/>
                        </a:lnTo>
                        <a:lnTo>
                          <a:pt x="36" y="97"/>
                        </a:lnTo>
                        <a:lnTo>
                          <a:pt x="53" y="102"/>
                        </a:lnTo>
                        <a:lnTo>
                          <a:pt x="61" y="106"/>
                        </a:lnTo>
                        <a:lnTo>
                          <a:pt x="77" y="106"/>
                        </a:lnTo>
                        <a:lnTo>
                          <a:pt x="89" y="106"/>
                        </a:lnTo>
                        <a:lnTo>
                          <a:pt x="102" y="110"/>
                        </a:lnTo>
                        <a:lnTo>
                          <a:pt x="114" y="106"/>
                        </a:lnTo>
                        <a:lnTo>
                          <a:pt x="126" y="106"/>
                        </a:lnTo>
                        <a:lnTo>
                          <a:pt x="130" y="106"/>
                        </a:lnTo>
                        <a:lnTo>
                          <a:pt x="142" y="97"/>
                        </a:lnTo>
                        <a:lnTo>
                          <a:pt x="154" y="97"/>
                        </a:lnTo>
                        <a:lnTo>
                          <a:pt x="167" y="97"/>
                        </a:lnTo>
                        <a:lnTo>
                          <a:pt x="183" y="97"/>
                        </a:lnTo>
                        <a:lnTo>
                          <a:pt x="195" y="93"/>
                        </a:lnTo>
                        <a:lnTo>
                          <a:pt x="207" y="93"/>
                        </a:lnTo>
                        <a:lnTo>
                          <a:pt x="232" y="89"/>
                        </a:lnTo>
                        <a:lnTo>
                          <a:pt x="248" y="102"/>
                        </a:lnTo>
                        <a:lnTo>
                          <a:pt x="260" y="97"/>
                        </a:lnTo>
                        <a:lnTo>
                          <a:pt x="272" y="97"/>
                        </a:lnTo>
                        <a:lnTo>
                          <a:pt x="260" y="102"/>
                        </a:lnTo>
                        <a:lnTo>
                          <a:pt x="248" y="102"/>
                        </a:lnTo>
                        <a:lnTo>
                          <a:pt x="236" y="110"/>
                        </a:lnTo>
                        <a:lnTo>
                          <a:pt x="220" y="106"/>
                        </a:lnTo>
                        <a:lnTo>
                          <a:pt x="195" y="106"/>
                        </a:lnTo>
                        <a:lnTo>
                          <a:pt x="183" y="110"/>
                        </a:lnTo>
                        <a:lnTo>
                          <a:pt x="171" y="114"/>
                        </a:lnTo>
                        <a:lnTo>
                          <a:pt x="183" y="122"/>
                        </a:lnTo>
                        <a:lnTo>
                          <a:pt x="195" y="126"/>
                        </a:lnTo>
                        <a:lnTo>
                          <a:pt x="154" y="126"/>
                        </a:lnTo>
                        <a:lnTo>
                          <a:pt x="142" y="118"/>
                        </a:lnTo>
                        <a:lnTo>
                          <a:pt x="130" y="118"/>
                        </a:lnTo>
                        <a:lnTo>
                          <a:pt x="118" y="118"/>
                        </a:lnTo>
                        <a:lnTo>
                          <a:pt x="114" y="130"/>
                        </a:lnTo>
                        <a:lnTo>
                          <a:pt x="126" y="134"/>
                        </a:lnTo>
                        <a:lnTo>
                          <a:pt x="130" y="134"/>
                        </a:lnTo>
                        <a:lnTo>
                          <a:pt x="142" y="142"/>
                        </a:lnTo>
                        <a:lnTo>
                          <a:pt x="154" y="142"/>
                        </a:lnTo>
                        <a:lnTo>
                          <a:pt x="167" y="142"/>
                        </a:lnTo>
                        <a:lnTo>
                          <a:pt x="179" y="146"/>
                        </a:lnTo>
                        <a:lnTo>
                          <a:pt x="191" y="154"/>
                        </a:lnTo>
                        <a:lnTo>
                          <a:pt x="203" y="150"/>
                        </a:lnTo>
                        <a:lnTo>
                          <a:pt x="220" y="150"/>
                        </a:lnTo>
                        <a:lnTo>
                          <a:pt x="228" y="154"/>
                        </a:lnTo>
                        <a:lnTo>
                          <a:pt x="244" y="154"/>
                        </a:lnTo>
                        <a:lnTo>
                          <a:pt x="252" y="150"/>
                        </a:lnTo>
                        <a:lnTo>
                          <a:pt x="264" y="150"/>
                        </a:lnTo>
                        <a:lnTo>
                          <a:pt x="281" y="150"/>
                        </a:lnTo>
                        <a:lnTo>
                          <a:pt x="293" y="150"/>
                        </a:lnTo>
                        <a:lnTo>
                          <a:pt x="289" y="163"/>
                        </a:lnTo>
                        <a:lnTo>
                          <a:pt x="301" y="171"/>
                        </a:lnTo>
                        <a:lnTo>
                          <a:pt x="313" y="175"/>
                        </a:lnTo>
                        <a:lnTo>
                          <a:pt x="325" y="179"/>
                        </a:lnTo>
                        <a:lnTo>
                          <a:pt x="342" y="179"/>
                        </a:lnTo>
                        <a:lnTo>
                          <a:pt x="366" y="179"/>
                        </a:lnTo>
                        <a:lnTo>
                          <a:pt x="378" y="179"/>
                        </a:lnTo>
                        <a:lnTo>
                          <a:pt x="386" y="167"/>
                        </a:lnTo>
                        <a:lnTo>
                          <a:pt x="415" y="158"/>
                        </a:lnTo>
                        <a:lnTo>
                          <a:pt x="423" y="154"/>
                        </a:lnTo>
                        <a:lnTo>
                          <a:pt x="439" y="158"/>
                        </a:lnTo>
                        <a:lnTo>
                          <a:pt x="451" y="158"/>
                        </a:lnTo>
                        <a:lnTo>
                          <a:pt x="464" y="154"/>
                        </a:lnTo>
                        <a:lnTo>
                          <a:pt x="476" y="150"/>
                        </a:lnTo>
                        <a:lnTo>
                          <a:pt x="488" y="138"/>
                        </a:lnTo>
                        <a:lnTo>
                          <a:pt x="488" y="126"/>
                        </a:lnTo>
                        <a:lnTo>
                          <a:pt x="500" y="114"/>
                        </a:lnTo>
                        <a:lnTo>
                          <a:pt x="513" y="110"/>
                        </a:lnTo>
                        <a:lnTo>
                          <a:pt x="525" y="106"/>
                        </a:lnTo>
                        <a:lnTo>
                          <a:pt x="537" y="97"/>
                        </a:lnTo>
                        <a:lnTo>
                          <a:pt x="545" y="93"/>
                        </a:lnTo>
                        <a:lnTo>
                          <a:pt x="561" y="89"/>
                        </a:lnTo>
                        <a:lnTo>
                          <a:pt x="565" y="77"/>
                        </a:lnTo>
                        <a:lnTo>
                          <a:pt x="561" y="69"/>
                        </a:lnTo>
                        <a:lnTo>
                          <a:pt x="570" y="57"/>
                        </a:lnTo>
                        <a:lnTo>
                          <a:pt x="553" y="53"/>
                        </a:lnTo>
                        <a:lnTo>
                          <a:pt x="541" y="45"/>
                        </a:lnTo>
                        <a:lnTo>
                          <a:pt x="529" y="45"/>
                        </a:lnTo>
                        <a:lnTo>
                          <a:pt x="492" y="45"/>
                        </a:lnTo>
                        <a:lnTo>
                          <a:pt x="480" y="45"/>
                        </a:lnTo>
                        <a:lnTo>
                          <a:pt x="468" y="36"/>
                        </a:lnTo>
                        <a:lnTo>
                          <a:pt x="456" y="36"/>
                        </a:lnTo>
                        <a:lnTo>
                          <a:pt x="439" y="32"/>
                        </a:lnTo>
                        <a:lnTo>
                          <a:pt x="427" y="32"/>
                        </a:lnTo>
                        <a:lnTo>
                          <a:pt x="423" y="20"/>
                        </a:lnTo>
                        <a:lnTo>
                          <a:pt x="411" y="28"/>
                        </a:lnTo>
                        <a:lnTo>
                          <a:pt x="399" y="20"/>
                        </a:lnTo>
                        <a:lnTo>
                          <a:pt x="386" y="16"/>
                        </a:lnTo>
                        <a:lnTo>
                          <a:pt x="386" y="28"/>
                        </a:lnTo>
                        <a:lnTo>
                          <a:pt x="374" y="28"/>
                        </a:lnTo>
                        <a:lnTo>
                          <a:pt x="362" y="28"/>
                        </a:lnTo>
                        <a:lnTo>
                          <a:pt x="358" y="41"/>
                        </a:lnTo>
                        <a:lnTo>
                          <a:pt x="346" y="53"/>
                        </a:lnTo>
                        <a:lnTo>
                          <a:pt x="333" y="49"/>
                        </a:lnTo>
                        <a:lnTo>
                          <a:pt x="321" y="45"/>
                        </a:lnTo>
                        <a:lnTo>
                          <a:pt x="317" y="32"/>
                        </a:lnTo>
                        <a:lnTo>
                          <a:pt x="329" y="28"/>
                        </a:lnTo>
                        <a:lnTo>
                          <a:pt x="325" y="16"/>
                        </a:lnTo>
                        <a:lnTo>
                          <a:pt x="329" y="4"/>
                        </a:lnTo>
                        <a:lnTo>
                          <a:pt x="317" y="4"/>
                        </a:lnTo>
                        <a:lnTo>
                          <a:pt x="305" y="0"/>
                        </a:lnTo>
                        <a:lnTo>
                          <a:pt x="301" y="12"/>
                        </a:lnTo>
                        <a:lnTo>
                          <a:pt x="297" y="24"/>
                        </a:lnTo>
                        <a:lnTo>
                          <a:pt x="293" y="12"/>
                        </a:lnTo>
                        <a:lnTo>
                          <a:pt x="281" y="8"/>
                        </a:lnTo>
                        <a:lnTo>
                          <a:pt x="272" y="20"/>
                        </a:lnTo>
                        <a:lnTo>
                          <a:pt x="285" y="28"/>
                        </a:lnTo>
                        <a:lnTo>
                          <a:pt x="281" y="41"/>
                        </a:lnTo>
                        <a:lnTo>
                          <a:pt x="277" y="53"/>
                        </a:lnTo>
                        <a:lnTo>
                          <a:pt x="277" y="61"/>
                        </a:lnTo>
                        <a:lnTo>
                          <a:pt x="272" y="69"/>
                        </a:lnTo>
                        <a:lnTo>
                          <a:pt x="264" y="69"/>
                        </a:lnTo>
                        <a:lnTo>
                          <a:pt x="256" y="57"/>
                        </a:lnTo>
                        <a:lnTo>
                          <a:pt x="244" y="53"/>
                        </a:lnTo>
                        <a:lnTo>
                          <a:pt x="232" y="53"/>
                        </a:lnTo>
                        <a:lnTo>
                          <a:pt x="244" y="36"/>
                        </a:lnTo>
                        <a:lnTo>
                          <a:pt x="232" y="28"/>
                        </a:lnTo>
                        <a:lnTo>
                          <a:pt x="220" y="32"/>
                        </a:lnTo>
                        <a:lnTo>
                          <a:pt x="207" y="32"/>
                        </a:lnTo>
                        <a:lnTo>
                          <a:pt x="195" y="36"/>
                        </a:lnTo>
                        <a:lnTo>
                          <a:pt x="183" y="41"/>
                        </a:lnTo>
                        <a:lnTo>
                          <a:pt x="179" y="28"/>
                        </a:lnTo>
                        <a:lnTo>
                          <a:pt x="167" y="28"/>
                        </a:lnTo>
                        <a:lnTo>
                          <a:pt x="159" y="16"/>
                        </a:lnTo>
                        <a:lnTo>
                          <a:pt x="142" y="12"/>
                        </a:lnTo>
                        <a:lnTo>
                          <a:pt x="130" y="8"/>
                        </a:lnTo>
                        <a:lnTo>
                          <a:pt x="118" y="4"/>
                        </a:lnTo>
                        <a:lnTo>
                          <a:pt x="106" y="0"/>
                        </a:lnTo>
                        <a:lnTo>
                          <a:pt x="97" y="12"/>
                        </a:lnTo>
                        <a:lnTo>
                          <a:pt x="110" y="12"/>
                        </a:lnTo>
                        <a:lnTo>
                          <a:pt x="122" y="16"/>
                        </a:lnTo>
                        <a:lnTo>
                          <a:pt x="118" y="28"/>
                        </a:lnTo>
                        <a:lnTo>
                          <a:pt x="106" y="36"/>
                        </a:lnTo>
                        <a:lnTo>
                          <a:pt x="93" y="28"/>
                        </a:lnTo>
                        <a:lnTo>
                          <a:pt x="81" y="20"/>
                        </a:lnTo>
                        <a:lnTo>
                          <a:pt x="69" y="20"/>
                        </a:lnTo>
                        <a:lnTo>
                          <a:pt x="73" y="32"/>
                        </a:lnTo>
                        <a:lnTo>
                          <a:pt x="85" y="45"/>
                        </a:lnTo>
                        <a:lnTo>
                          <a:pt x="97" y="45"/>
                        </a:lnTo>
                        <a:lnTo>
                          <a:pt x="89" y="57"/>
                        </a:lnTo>
                        <a:lnTo>
                          <a:pt x="77" y="49"/>
                        </a:lnTo>
                        <a:lnTo>
                          <a:pt x="65" y="45"/>
                        </a:lnTo>
                        <a:lnTo>
                          <a:pt x="49" y="41"/>
                        </a:lnTo>
                        <a:lnTo>
                          <a:pt x="36" y="45"/>
                        </a:lnTo>
                        <a:lnTo>
                          <a:pt x="24" y="45"/>
                        </a:lnTo>
                        <a:lnTo>
                          <a:pt x="12" y="45"/>
                        </a:lnTo>
                        <a:lnTo>
                          <a:pt x="0" y="49"/>
                        </a:lnTo>
                        <a:lnTo>
                          <a:pt x="12" y="53"/>
                        </a:lnTo>
                        <a:lnTo>
                          <a:pt x="24" y="5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2" name="Freeform 993">
                    <a:extLst>
                      <a:ext uri="{FF2B5EF4-FFF2-40B4-BE49-F238E27FC236}">
                        <a16:creationId xmlns:a16="http://schemas.microsoft.com/office/drawing/2014/main" id="{A4FD17C6-A23C-4E0A-88EF-79A02B047042}"/>
                      </a:ext>
                    </a:extLst>
                  </p:cNvPr>
                  <p:cNvSpPr>
                    <a:spLocks/>
                  </p:cNvSpPr>
                  <p:nvPr/>
                </p:nvSpPr>
                <p:spPr bwMode="gray">
                  <a:xfrm>
                    <a:off x="11866" y="4400"/>
                    <a:ext cx="240" cy="126"/>
                  </a:xfrm>
                  <a:custGeom>
                    <a:avLst/>
                    <a:gdLst>
                      <a:gd name="T0" fmla="*/ 224 w 240"/>
                      <a:gd name="T1" fmla="*/ 65 h 126"/>
                      <a:gd name="T2" fmla="*/ 240 w 240"/>
                      <a:gd name="T3" fmla="*/ 65 h 126"/>
                      <a:gd name="T4" fmla="*/ 224 w 240"/>
                      <a:gd name="T5" fmla="*/ 53 h 126"/>
                      <a:gd name="T6" fmla="*/ 212 w 240"/>
                      <a:gd name="T7" fmla="*/ 49 h 126"/>
                      <a:gd name="T8" fmla="*/ 199 w 240"/>
                      <a:gd name="T9" fmla="*/ 45 h 126"/>
                      <a:gd name="T10" fmla="*/ 187 w 240"/>
                      <a:gd name="T11" fmla="*/ 49 h 126"/>
                      <a:gd name="T12" fmla="*/ 175 w 240"/>
                      <a:gd name="T13" fmla="*/ 49 h 126"/>
                      <a:gd name="T14" fmla="*/ 163 w 240"/>
                      <a:gd name="T15" fmla="*/ 45 h 126"/>
                      <a:gd name="T16" fmla="*/ 150 w 240"/>
                      <a:gd name="T17" fmla="*/ 37 h 126"/>
                      <a:gd name="T18" fmla="*/ 138 w 240"/>
                      <a:gd name="T19" fmla="*/ 33 h 126"/>
                      <a:gd name="T20" fmla="*/ 134 w 240"/>
                      <a:gd name="T21" fmla="*/ 24 h 126"/>
                      <a:gd name="T22" fmla="*/ 146 w 240"/>
                      <a:gd name="T23" fmla="*/ 16 h 126"/>
                      <a:gd name="T24" fmla="*/ 150 w 240"/>
                      <a:gd name="T25" fmla="*/ 8 h 126"/>
                      <a:gd name="T26" fmla="*/ 138 w 240"/>
                      <a:gd name="T27" fmla="*/ 0 h 126"/>
                      <a:gd name="T28" fmla="*/ 126 w 240"/>
                      <a:gd name="T29" fmla="*/ 0 h 126"/>
                      <a:gd name="T30" fmla="*/ 114 w 240"/>
                      <a:gd name="T31" fmla="*/ 0 h 126"/>
                      <a:gd name="T32" fmla="*/ 102 w 240"/>
                      <a:gd name="T33" fmla="*/ 0 h 126"/>
                      <a:gd name="T34" fmla="*/ 89 w 240"/>
                      <a:gd name="T35" fmla="*/ 4 h 126"/>
                      <a:gd name="T36" fmla="*/ 77 w 240"/>
                      <a:gd name="T37" fmla="*/ 4 h 126"/>
                      <a:gd name="T38" fmla="*/ 61 w 240"/>
                      <a:gd name="T39" fmla="*/ 4 h 126"/>
                      <a:gd name="T40" fmla="*/ 53 w 240"/>
                      <a:gd name="T41" fmla="*/ 4 h 126"/>
                      <a:gd name="T42" fmla="*/ 37 w 240"/>
                      <a:gd name="T43" fmla="*/ 8 h 126"/>
                      <a:gd name="T44" fmla="*/ 24 w 240"/>
                      <a:gd name="T45" fmla="*/ 8 h 126"/>
                      <a:gd name="T46" fmla="*/ 12 w 240"/>
                      <a:gd name="T47" fmla="*/ 12 h 126"/>
                      <a:gd name="T48" fmla="*/ 0 w 240"/>
                      <a:gd name="T49" fmla="*/ 16 h 126"/>
                      <a:gd name="T50" fmla="*/ 12 w 240"/>
                      <a:gd name="T51" fmla="*/ 28 h 126"/>
                      <a:gd name="T52" fmla="*/ 24 w 240"/>
                      <a:gd name="T53" fmla="*/ 33 h 126"/>
                      <a:gd name="T54" fmla="*/ 37 w 240"/>
                      <a:gd name="T55" fmla="*/ 37 h 126"/>
                      <a:gd name="T56" fmla="*/ 41 w 240"/>
                      <a:gd name="T57" fmla="*/ 49 h 126"/>
                      <a:gd name="T58" fmla="*/ 28 w 240"/>
                      <a:gd name="T59" fmla="*/ 61 h 126"/>
                      <a:gd name="T60" fmla="*/ 24 w 240"/>
                      <a:gd name="T61" fmla="*/ 73 h 126"/>
                      <a:gd name="T62" fmla="*/ 8 w 240"/>
                      <a:gd name="T63" fmla="*/ 85 h 126"/>
                      <a:gd name="T64" fmla="*/ 0 w 240"/>
                      <a:gd name="T65" fmla="*/ 89 h 126"/>
                      <a:gd name="T66" fmla="*/ 0 w 240"/>
                      <a:gd name="T67" fmla="*/ 102 h 126"/>
                      <a:gd name="T68" fmla="*/ 12 w 240"/>
                      <a:gd name="T69" fmla="*/ 102 h 126"/>
                      <a:gd name="T70" fmla="*/ 24 w 240"/>
                      <a:gd name="T71" fmla="*/ 102 h 126"/>
                      <a:gd name="T72" fmla="*/ 37 w 240"/>
                      <a:gd name="T73" fmla="*/ 98 h 126"/>
                      <a:gd name="T74" fmla="*/ 49 w 240"/>
                      <a:gd name="T75" fmla="*/ 98 h 126"/>
                      <a:gd name="T76" fmla="*/ 61 w 240"/>
                      <a:gd name="T77" fmla="*/ 98 h 126"/>
                      <a:gd name="T78" fmla="*/ 73 w 240"/>
                      <a:gd name="T79" fmla="*/ 98 h 126"/>
                      <a:gd name="T80" fmla="*/ 85 w 240"/>
                      <a:gd name="T81" fmla="*/ 89 h 126"/>
                      <a:gd name="T82" fmla="*/ 98 w 240"/>
                      <a:gd name="T83" fmla="*/ 85 h 126"/>
                      <a:gd name="T84" fmla="*/ 110 w 240"/>
                      <a:gd name="T85" fmla="*/ 89 h 126"/>
                      <a:gd name="T86" fmla="*/ 102 w 240"/>
                      <a:gd name="T87" fmla="*/ 102 h 126"/>
                      <a:gd name="T88" fmla="*/ 98 w 240"/>
                      <a:gd name="T89" fmla="*/ 114 h 126"/>
                      <a:gd name="T90" fmla="*/ 94 w 240"/>
                      <a:gd name="T91" fmla="*/ 126 h 126"/>
                      <a:gd name="T92" fmla="*/ 106 w 240"/>
                      <a:gd name="T93" fmla="*/ 126 h 126"/>
                      <a:gd name="T94" fmla="*/ 118 w 240"/>
                      <a:gd name="T95" fmla="*/ 126 h 126"/>
                      <a:gd name="T96" fmla="*/ 130 w 240"/>
                      <a:gd name="T97" fmla="*/ 114 h 126"/>
                      <a:gd name="T98" fmla="*/ 142 w 240"/>
                      <a:gd name="T99" fmla="*/ 110 h 126"/>
                      <a:gd name="T100" fmla="*/ 155 w 240"/>
                      <a:gd name="T101" fmla="*/ 110 h 126"/>
                      <a:gd name="T102" fmla="*/ 167 w 240"/>
                      <a:gd name="T103" fmla="*/ 106 h 126"/>
                      <a:gd name="T104" fmla="*/ 179 w 240"/>
                      <a:gd name="T105" fmla="*/ 98 h 126"/>
                      <a:gd name="T106" fmla="*/ 187 w 240"/>
                      <a:gd name="T107" fmla="*/ 85 h 126"/>
                      <a:gd name="T108" fmla="*/ 199 w 240"/>
                      <a:gd name="T109" fmla="*/ 73 h 126"/>
                      <a:gd name="T110" fmla="*/ 224 w 240"/>
                      <a:gd name="T111"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126">
                        <a:moveTo>
                          <a:pt x="224" y="65"/>
                        </a:moveTo>
                        <a:lnTo>
                          <a:pt x="240" y="65"/>
                        </a:lnTo>
                        <a:lnTo>
                          <a:pt x="224" y="53"/>
                        </a:lnTo>
                        <a:lnTo>
                          <a:pt x="212" y="49"/>
                        </a:lnTo>
                        <a:lnTo>
                          <a:pt x="199" y="45"/>
                        </a:lnTo>
                        <a:lnTo>
                          <a:pt x="187" y="49"/>
                        </a:lnTo>
                        <a:lnTo>
                          <a:pt x="175" y="49"/>
                        </a:lnTo>
                        <a:lnTo>
                          <a:pt x="163" y="45"/>
                        </a:lnTo>
                        <a:lnTo>
                          <a:pt x="150" y="37"/>
                        </a:lnTo>
                        <a:lnTo>
                          <a:pt x="138" y="33"/>
                        </a:lnTo>
                        <a:lnTo>
                          <a:pt x="134" y="24"/>
                        </a:lnTo>
                        <a:lnTo>
                          <a:pt x="146" y="16"/>
                        </a:lnTo>
                        <a:lnTo>
                          <a:pt x="150" y="8"/>
                        </a:lnTo>
                        <a:lnTo>
                          <a:pt x="138" y="0"/>
                        </a:lnTo>
                        <a:lnTo>
                          <a:pt x="126" y="0"/>
                        </a:lnTo>
                        <a:lnTo>
                          <a:pt x="114" y="0"/>
                        </a:lnTo>
                        <a:lnTo>
                          <a:pt x="102" y="0"/>
                        </a:lnTo>
                        <a:lnTo>
                          <a:pt x="89" y="4"/>
                        </a:lnTo>
                        <a:lnTo>
                          <a:pt x="77" y="4"/>
                        </a:lnTo>
                        <a:lnTo>
                          <a:pt x="61" y="4"/>
                        </a:lnTo>
                        <a:lnTo>
                          <a:pt x="53" y="4"/>
                        </a:lnTo>
                        <a:lnTo>
                          <a:pt x="37" y="8"/>
                        </a:lnTo>
                        <a:lnTo>
                          <a:pt x="24" y="8"/>
                        </a:lnTo>
                        <a:lnTo>
                          <a:pt x="12" y="12"/>
                        </a:lnTo>
                        <a:lnTo>
                          <a:pt x="0" y="16"/>
                        </a:lnTo>
                        <a:lnTo>
                          <a:pt x="12" y="28"/>
                        </a:lnTo>
                        <a:lnTo>
                          <a:pt x="24" y="33"/>
                        </a:lnTo>
                        <a:lnTo>
                          <a:pt x="37" y="37"/>
                        </a:lnTo>
                        <a:lnTo>
                          <a:pt x="41" y="49"/>
                        </a:lnTo>
                        <a:lnTo>
                          <a:pt x="28" y="61"/>
                        </a:lnTo>
                        <a:lnTo>
                          <a:pt x="24" y="73"/>
                        </a:lnTo>
                        <a:lnTo>
                          <a:pt x="8" y="85"/>
                        </a:lnTo>
                        <a:lnTo>
                          <a:pt x="0" y="89"/>
                        </a:lnTo>
                        <a:lnTo>
                          <a:pt x="0" y="102"/>
                        </a:lnTo>
                        <a:lnTo>
                          <a:pt x="12" y="102"/>
                        </a:lnTo>
                        <a:lnTo>
                          <a:pt x="24" y="102"/>
                        </a:lnTo>
                        <a:lnTo>
                          <a:pt x="37" y="98"/>
                        </a:lnTo>
                        <a:lnTo>
                          <a:pt x="49" y="98"/>
                        </a:lnTo>
                        <a:lnTo>
                          <a:pt x="61" y="98"/>
                        </a:lnTo>
                        <a:lnTo>
                          <a:pt x="73" y="98"/>
                        </a:lnTo>
                        <a:lnTo>
                          <a:pt x="85" y="89"/>
                        </a:lnTo>
                        <a:lnTo>
                          <a:pt x="98" y="85"/>
                        </a:lnTo>
                        <a:lnTo>
                          <a:pt x="110" y="89"/>
                        </a:lnTo>
                        <a:lnTo>
                          <a:pt x="102" y="102"/>
                        </a:lnTo>
                        <a:lnTo>
                          <a:pt x="98" y="114"/>
                        </a:lnTo>
                        <a:lnTo>
                          <a:pt x="94" y="126"/>
                        </a:lnTo>
                        <a:lnTo>
                          <a:pt x="106" y="126"/>
                        </a:lnTo>
                        <a:lnTo>
                          <a:pt x="118" y="126"/>
                        </a:lnTo>
                        <a:lnTo>
                          <a:pt x="130" y="114"/>
                        </a:lnTo>
                        <a:lnTo>
                          <a:pt x="142" y="110"/>
                        </a:lnTo>
                        <a:lnTo>
                          <a:pt x="155" y="110"/>
                        </a:lnTo>
                        <a:lnTo>
                          <a:pt x="167" y="106"/>
                        </a:lnTo>
                        <a:lnTo>
                          <a:pt x="179" y="98"/>
                        </a:lnTo>
                        <a:lnTo>
                          <a:pt x="187" y="85"/>
                        </a:lnTo>
                        <a:lnTo>
                          <a:pt x="199" y="73"/>
                        </a:lnTo>
                        <a:lnTo>
                          <a:pt x="224" y="6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3" name="Freeform 994">
                    <a:extLst>
                      <a:ext uri="{FF2B5EF4-FFF2-40B4-BE49-F238E27FC236}">
                        <a16:creationId xmlns:a16="http://schemas.microsoft.com/office/drawing/2014/main" id="{6E093ACA-BB33-477A-BB08-D7FB431E065E}"/>
                      </a:ext>
                    </a:extLst>
                  </p:cNvPr>
                  <p:cNvSpPr>
                    <a:spLocks/>
                  </p:cNvSpPr>
                  <p:nvPr/>
                </p:nvSpPr>
                <p:spPr bwMode="gray">
                  <a:xfrm>
                    <a:off x="11251" y="4156"/>
                    <a:ext cx="656" cy="460"/>
                  </a:xfrm>
                  <a:custGeom>
                    <a:avLst/>
                    <a:gdLst>
                      <a:gd name="T0" fmla="*/ 314 w 656"/>
                      <a:gd name="T1" fmla="*/ 45 h 460"/>
                      <a:gd name="T2" fmla="*/ 342 w 656"/>
                      <a:gd name="T3" fmla="*/ 118 h 460"/>
                      <a:gd name="T4" fmla="*/ 326 w 656"/>
                      <a:gd name="T5" fmla="*/ 122 h 460"/>
                      <a:gd name="T6" fmla="*/ 289 w 656"/>
                      <a:gd name="T7" fmla="*/ 61 h 460"/>
                      <a:gd name="T8" fmla="*/ 224 w 656"/>
                      <a:gd name="T9" fmla="*/ 61 h 460"/>
                      <a:gd name="T10" fmla="*/ 200 w 656"/>
                      <a:gd name="T11" fmla="*/ 102 h 460"/>
                      <a:gd name="T12" fmla="*/ 159 w 656"/>
                      <a:gd name="T13" fmla="*/ 61 h 460"/>
                      <a:gd name="T14" fmla="*/ 155 w 656"/>
                      <a:gd name="T15" fmla="*/ 49 h 460"/>
                      <a:gd name="T16" fmla="*/ 188 w 656"/>
                      <a:gd name="T17" fmla="*/ 24 h 460"/>
                      <a:gd name="T18" fmla="*/ 114 w 656"/>
                      <a:gd name="T19" fmla="*/ 36 h 460"/>
                      <a:gd name="T20" fmla="*/ 70 w 656"/>
                      <a:gd name="T21" fmla="*/ 28 h 460"/>
                      <a:gd name="T22" fmla="*/ 13 w 656"/>
                      <a:gd name="T23" fmla="*/ 65 h 460"/>
                      <a:gd name="T24" fmla="*/ 21 w 656"/>
                      <a:gd name="T25" fmla="*/ 106 h 460"/>
                      <a:gd name="T26" fmla="*/ 62 w 656"/>
                      <a:gd name="T27" fmla="*/ 102 h 460"/>
                      <a:gd name="T28" fmla="*/ 82 w 656"/>
                      <a:gd name="T29" fmla="*/ 146 h 460"/>
                      <a:gd name="T30" fmla="*/ 37 w 656"/>
                      <a:gd name="T31" fmla="*/ 142 h 460"/>
                      <a:gd name="T32" fmla="*/ 49 w 656"/>
                      <a:gd name="T33" fmla="*/ 179 h 460"/>
                      <a:gd name="T34" fmla="*/ 139 w 656"/>
                      <a:gd name="T35" fmla="*/ 207 h 460"/>
                      <a:gd name="T36" fmla="*/ 110 w 656"/>
                      <a:gd name="T37" fmla="*/ 228 h 460"/>
                      <a:gd name="T38" fmla="*/ 184 w 656"/>
                      <a:gd name="T39" fmla="*/ 244 h 460"/>
                      <a:gd name="T40" fmla="*/ 216 w 656"/>
                      <a:gd name="T41" fmla="*/ 211 h 460"/>
                      <a:gd name="T42" fmla="*/ 257 w 656"/>
                      <a:gd name="T43" fmla="*/ 191 h 460"/>
                      <a:gd name="T44" fmla="*/ 269 w 656"/>
                      <a:gd name="T45" fmla="*/ 199 h 460"/>
                      <a:gd name="T46" fmla="*/ 342 w 656"/>
                      <a:gd name="T47" fmla="*/ 191 h 460"/>
                      <a:gd name="T48" fmla="*/ 371 w 656"/>
                      <a:gd name="T49" fmla="*/ 224 h 460"/>
                      <a:gd name="T50" fmla="*/ 334 w 656"/>
                      <a:gd name="T51" fmla="*/ 232 h 460"/>
                      <a:gd name="T52" fmla="*/ 269 w 656"/>
                      <a:gd name="T53" fmla="*/ 248 h 460"/>
                      <a:gd name="T54" fmla="*/ 208 w 656"/>
                      <a:gd name="T55" fmla="*/ 277 h 460"/>
                      <a:gd name="T56" fmla="*/ 180 w 656"/>
                      <a:gd name="T57" fmla="*/ 309 h 460"/>
                      <a:gd name="T58" fmla="*/ 253 w 656"/>
                      <a:gd name="T59" fmla="*/ 301 h 460"/>
                      <a:gd name="T60" fmla="*/ 326 w 656"/>
                      <a:gd name="T61" fmla="*/ 293 h 460"/>
                      <a:gd name="T62" fmla="*/ 367 w 656"/>
                      <a:gd name="T63" fmla="*/ 301 h 460"/>
                      <a:gd name="T64" fmla="*/ 293 w 656"/>
                      <a:gd name="T65" fmla="*/ 309 h 460"/>
                      <a:gd name="T66" fmla="*/ 269 w 656"/>
                      <a:gd name="T67" fmla="*/ 325 h 460"/>
                      <a:gd name="T68" fmla="*/ 322 w 656"/>
                      <a:gd name="T69" fmla="*/ 346 h 460"/>
                      <a:gd name="T70" fmla="*/ 245 w 656"/>
                      <a:gd name="T71" fmla="*/ 333 h 460"/>
                      <a:gd name="T72" fmla="*/ 188 w 656"/>
                      <a:gd name="T73" fmla="*/ 350 h 460"/>
                      <a:gd name="T74" fmla="*/ 261 w 656"/>
                      <a:gd name="T75" fmla="*/ 399 h 460"/>
                      <a:gd name="T76" fmla="*/ 346 w 656"/>
                      <a:gd name="T77" fmla="*/ 407 h 460"/>
                      <a:gd name="T78" fmla="*/ 298 w 656"/>
                      <a:gd name="T79" fmla="*/ 423 h 460"/>
                      <a:gd name="T80" fmla="*/ 359 w 656"/>
                      <a:gd name="T81" fmla="*/ 460 h 460"/>
                      <a:gd name="T82" fmla="*/ 395 w 656"/>
                      <a:gd name="T83" fmla="*/ 411 h 460"/>
                      <a:gd name="T84" fmla="*/ 420 w 656"/>
                      <a:gd name="T85" fmla="*/ 346 h 460"/>
                      <a:gd name="T86" fmla="*/ 464 w 656"/>
                      <a:gd name="T87" fmla="*/ 293 h 460"/>
                      <a:gd name="T88" fmla="*/ 497 w 656"/>
                      <a:gd name="T89" fmla="*/ 252 h 460"/>
                      <a:gd name="T90" fmla="*/ 538 w 656"/>
                      <a:gd name="T91" fmla="*/ 199 h 460"/>
                      <a:gd name="T92" fmla="*/ 607 w 656"/>
                      <a:gd name="T93" fmla="*/ 183 h 460"/>
                      <a:gd name="T94" fmla="*/ 623 w 656"/>
                      <a:gd name="T95" fmla="*/ 154 h 460"/>
                      <a:gd name="T96" fmla="*/ 554 w 656"/>
                      <a:gd name="T97" fmla="*/ 134 h 460"/>
                      <a:gd name="T98" fmla="*/ 489 w 656"/>
                      <a:gd name="T99" fmla="*/ 110 h 460"/>
                      <a:gd name="T100" fmla="*/ 468 w 656"/>
                      <a:gd name="T101" fmla="*/ 65 h 460"/>
                      <a:gd name="T102" fmla="*/ 424 w 656"/>
                      <a:gd name="T103" fmla="*/ 81 h 460"/>
                      <a:gd name="T104" fmla="*/ 411 w 656"/>
                      <a:gd name="T105" fmla="*/ 24 h 460"/>
                      <a:gd name="T106" fmla="*/ 354 w 656"/>
                      <a:gd name="T107" fmla="*/ 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6" h="460">
                        <a:moveTo>
                          <a:pt x="334" y="8"/>
                        </a:moveTo>
                        <a:lnTo>
                          <a:pt x="330" y="12"/>
                        </a:lnTo>
                        <a:lnTo>
                          <a:pt x="334" y="28"/>
                        </a:lnTo>
                        <a:lnTo>
                          <a:pt x="322" y="24"/>
                        </a:lnTo>
                        <a:lnTo>
                          <a:pt x="310" y="32"/>
                        </a:lnTo>
                        <a:lnTo>
                          <a:pt x="314" y="45"/>
                        </a:lnTo>
                        <a:lnTo>
                          <a:pt x="318" y="57"/>
                        </a:lnTo>
                        <a:lnTo>
                          <a:pt x="322" y="69"/>
                        </a:lnTo>
                        <a:lnTo>
                          <a:pt x="326" y="81"/>
                        </a:lnTo>
                        <a:lnTo>
                          <a:pt x="330" y="93"/>
                        </a:lnTo>
                        <a:lnTo>
                          <a:pt x="338" y="106"/>
                        </a:lnTo>
                        <a:lnTo>
                          <a:pt x="342" y="118"/>
                        </a:lnTo>
                        <a:lnTo>
                          <a:pt x="350" y="130"/>
                        </a:lnTo>
                        <a:lnTo>
                          <a:pt x="354" y="142"/>
                        </a:lnTo>
                        <a:lnTo>
                          <a:pt x="354" y="154"/>
                        </a:lnTo>
                        <a:lnTo>
                          <a:pt x="342" y="146"/>
                        </a:lnTo>
                        <a:lnTo>
                          <a:pt x="338" y="134"/>
                        </a:lnTo>
                        <a:lnTo>
                          <a:pt x="326" y="122"/>
                        </a:lnTo>
                        <a:lnTo>
                          <a:pt x="314" y="118"/>
                        </a:lnTo>
                        <a:lnTo>
                          <a:pt x="314" y="106"/>
                        </a:lnTo>
                        <a:lnTo>
                          <a:pt x="302" y="97"/>
                        </a:lnTo>
                        <a:lnTo>
                          <a:pt x="298" y="85"/>
                        </a:lnTo>
                        <a:lnTo>
                          <a:pt x="289" y="73"/>
                        </a:lnTo>
                        <a:lnTo>
                          <a:pt x="289" y="61"/>
                        </a:lnTo>
                        <a:lnTo>
                          <a:pt x="277" y="53"/>
                        </a:lnTo>
                        <a:lnTo>
                          <a:pt x="261" y="41"/>
                        </a:lnTo>
                        <a:lnTo>
                          <a:pt x="253" y="36"/>
                        </a:lnTo>
                        <a:lnTo>
                          <a:pt x="236" y="36"/>
                        </a:lnTo>
                        <a:lnTo>
                          <a:pt x="228" y="49"/>
                        </a:lnTo>
                        <a:lnTo>
                          <a:pt x="224" y="61"/>
                        </a:lnTo>
                        <a:lnTo>
                          <a:pt x="212" y="61"/>
                        </a:lnTo>
                        <a:lnTo>
                          <a:pt x="200" y="69"/>
                        </a:lnTo>
                        <a:lnTo>
                          <a:pt x="208" y="81"/>
                        </a:lnTo>
                        <a:lnTo>
                          <a:pt x="216" y="93"/>
                        </a:lnTo>
                        <a:lnTo>
                          <a:pt x="212" y="106"/>
                        </a:lnTo>
                        <a:lnTo>
                          <a:pt x="200" y="102"/>
                        </a:lnTo>
                        <a:lnTo>
                          <a:pt x="200" y="89"/>
                        </a:lnTo>
                        <a:lnTo>
                          <a:pt x="188" y="81"/>
                        </a:lnTo>
                        <a:lnTo>
                          <a:pt x="175" y="85"/>
                        </a:lnTo>
                        <a:lnTo>
                          <a:pt x="163" y="77"/>
                        </a:lnTo>
                        <a:lnTo>
                          <a:pt x="167" y="65"/>
                        </a:lnTo>
                        <a:lnTo>
                          <a:pt x="159" y="61"/>
                        </a:lnTo>
                        <a:lnTo>
                          <a:pt x="147" y="65"/>
                        </a:lnTo>
                        <a:lnTo>
                          <a:pt x="135" y="65"/>
                        </a:lnTo>
                        <a:lnTo>
                          <a:pt x="118" y="65"/>
                        </a:lnTo>
                        <a:lnTo>
                          <a:pt x="131" y="57"/>
                        </a:lnTo>
                        <a:lnTo>
                          <a:pt x="143" y="53"/>
                        </a:lnTo>
                        <a:lnTo>
                          <a:pt x="155" y="49"/>
                        </a:lnTo>
                        <a:lnTo>
                          <a:pt x="167" y="49"/>
                        </a:lnTo>
                        <a:lnTo>
                          <a:pt x="180" y="49"/>
                        </a:lnTo>
                        <a:lnTo>
                          <a:pt x="192" y="45"/>
                        </a:lnTo>
                        <a:lnTo>
                          <a:pt x="204" y="41"/>
                        </a:lnTo>
                        <a:lnTo>
                          <a:pt x="200" y="28"/>
                        </a:lnTo>
                        <a:lnTo>
                          <a:pt x="188" y="24"/>
                        </a:lnTo>
                        <a:lnTo>
                          <a:pt x="175" y="28"/>
                        </a:lnTo>
                        <a:lnTo>
                          <a:pt x="163" y="28"/>
                        </a:lnTo>
                        <a:lnTo>
                          <a:pt x="151" y="32"/>
                        </a:lnTo>
                        <a:lnTo>
                          <a:pt x="139" y="36"/>
                        </a:lnTo>
                        <a:lnTo>
                          <a:pt x="127" y="36"/>
                        </a:lnTo>
                        <a:lnTo>
                          <a:pt x="114" y="36"/>
                        </a:lnTo>
                        <a:lnTo>
                          <a:pt x="98" y="28"/>
                        </a:lnTo>
                        <a:lnTo>
                          <a:pt x="94" y="41"/>
                        </a:lnTo>
                        <a:lnTo>
                          <a:pt x="102" y="53"/>
                        </a:lnTo>
                        <a:lnTo>
                          <a:pt x="90" y="53"/>
                        </a:lnTo>
                        <a:lnTo>
                          <a:pt x="78" y="41"/>
                        </a:lnTo>
                        <a:lnTo>
                          <a:pt x="70" y="28"/>
                        </a:lnTo>
                        <a:lnTo>
                          <a:pt x="57" y="32"/>
                        </a:lnTo>
                        <a:lnTo>
                          <a:pt x="45" y="36"/>
                        </a:lnTo>
                        <a:lnTo>
                          <a:pt x="33" y="45"/>
                        </a:lnTo>
                        <a:lnTo>
                          <a:pt x="41" y="57"/>
                        </a:lnTo>
                        <a:lnTo>
                          <a:pt x="29" y="57"/>
                        </a:lnTo>
                        <a:lnTo>
                          <a:pt x="13" y="65"/>
                        </a:lnTo>
                        <a:lnTo>
                          <a:pt x="29" y="69"/>
                        </a:lnTo>
                        <a:lnTo>
                          <a:pt x="17" y="69"/>
                        </a:lnTo>
                        <a:lnTo>
                          <a:pt x="0" y="73"/>
                        </a:lnTo>
                        <a:lnTo>
                          <a:pt x="13" y="81"/>
                        </a:lnTo>
                        <a:lnTo>
                          <a:pt x="13" y="93"/>
                        </a:lnTo>
                        <a:lnTo>
                          <a:pt x="21" y="106"/>
                        </a:lnTo>
                        <a:lnTo>
                          <a:pt x="29" y="118"/>
                        </a:lnTo>
                        <a:lnTo>
                          <a:pt x="29" y="118"/>
                        </a:lnTo>
                        <a:lnTo>
                          <a:pt x="37" y="130"/>
                        </a:lnTo>
                        <a:lnTo>
                          <a:pt x="49" y="126"/>
                        </a:lnTo>
                        <a:lnTo>
                          <a:pt x="62" y="114"/>
                        </a:lnTo>
                        <a:lnTo>
                          <a:pt x="62" y="102"/>
                        </a:lnTo>
                        <a:lnTo>
                          <a:pt x="74" y="106"/>
                        </a:lnTo>
                        <a:lnTo>
                          <a:pt x="86" y="106"/>
                        </a:lnTo>
                        <a:lnTo>
                          <a:pt x="86" y="114"/>
                        </a:lnTo>
                        <a:lnTo>
                          <a:pt x="74" y="122"/>
                        </a:lnTo>
                        <a:lnTo>
                          <a:pt x="70" y="138"/>
                        </a:lnTo>
                        <a:lnTo>
                          <a:pt x="82" y="146"/>
                        </a:lnTo>
                        <a:lnTo>
                          <a:pt x="94" y="154"/>
                        </a:lnTo>
                        <a:lnTo>
                          <a:pt x="82" y="154"/>
                        </a:lnTo>
                        <a:lnTo>
                          <a:pt x="70" y="150"/>
                        </a:lnTo>
                        <a:lnTo>
                          <a:pt x="62" y="150"/>
                        </a:lnTo>
                        <a:lnTo>
                          <a:pt x="49" y="146"/>
                        </a:lnTo>
                        <a:lnTo>
                          <a:pt x="37" y="142"/>
                        </a:lnTo>
                        <a:lnTo>
                          <a:pt x="25" y="146"/>
                        </a:lnTo>
                        <a:lnTo>
                          <a:pt x="37" y="154"/>
                        </a:lnTo>
                        <a:lnTo>
                          <a:pt x="49" y="159"/>
                        </a:lnTo>
                        <a:lnTo>
                          <a:pt x="62" y="167"/>
                        </a:lnTo>
                        <a:lnTo>
                          <a:pt x="49" y="167"/>
                        </a:lnTo>
                        <a:lnTo>
                          <a:pt x="49" y="179"/>
                        </a:lnTo>
                        <a:lnTo>
                          <a:pt x="62" y="191"/>
                        </a:lnTo>
                        <a:lnTo>
                          <a:pt x="74" y="199"/>
                        </a:lnTo>
                        <a:lnTo>
                          <a:pt x="86" y="199"/>
                        </a:lnTo>
                        <a:lnTo>
                          <a:pt x="98" y="203"/>
                        </a:lnTo>
                        <a:lnTo>
                          <a:pt x="110" y="207"/>
                        </a:lnTo>
                        <a:lnTo>
                          <a:pt x="139" y="207"/>
                        </a:lnTo>
                        <a:lnTo>
                          <a:pt x="127" y="207"/>
                        </a:lnTo>
                        <a:lnTo>
                          <a:pt x="114" y="211"/>
                        </a:lnTo>
                        <a:lnTo>
                          <a:pt x="98" y="211"/>
                        </a:lnTo>
                        <a:lnTo>
                          <a:pt x="86" y="211"/>
                        </a:lnTo>
                        <a:lnTo>
                          <a:pt x="98" y="224"/>
                        </a:lnTo>
                        <a:lnTo>
                          <a:pt x="110" y="228"/>
                        </a:lnTo>
                        <a:lnTo>
                          <a:pt x="123" y="236"/>
                        </a:lnTo>
                        <a:lnTo>
                          <a:pt x="131" y="248"/>
                        </a:lnTo>
                        <a:lnTo>
                          <a:pt x="143" y="248"/>
                        </a:lnTo>
                        <a:lnTo>
                          <a:pt x="155" y="248"/>
                        </a:lnTo>
                        <a:lnTo>
                          <a:pt x="167" y="252"/>
                        </a:lnTo>
                        <a:lnTo>
                          <a:pt x="184" y="244"/>
                        </a:lnTo>
                        <a:lnTo>
                          <a:pt x="196" y="244"/>
                        </a:lnTo>
                        <a:lnTo>
                          <a:pt x="208" y="240"/>
                        </a:lnTo>
                        <a:lnTo>
                          <a:pt x="208" y="224"/>
                        </a:lnTo>
                        <a:lnTo>
                          <a:pt x="220" y="228"/>
                        </a:lnTo>
                        <a:lnTo>
                          <a:pt x="228" y="215"/>
                        </a:lnTo>
                        <a:lnTo>
                          <a:pt x="216" y="211"/>
                        </a:lnTo>
                        <a:lnTo>
                          <a:pt x="224" y="199"/>
                        </a:lnTo>
                        <a:lnTo>
                          <a:pt x="220" y="187"/>
                        </a:lnTo>
                        <a:lnTo>
                          <a:pt x="232" y="183"/>
                        </a:lnTo>
                        <a:lnTo>
                          <a:pt x="245" y="183"/>
                        </a:lnTo>
                        <a:lnTo>
                          <a:pt x="245" y="195"/>
                        </a:lnTo>
                        <a:lnTo>
                          <a:pt x="257" y="191"/>
                        </a:lnTo>
                        <a:lnTo>
                          <a:pt x="265" y="179"/>
                        </a:lnTo>
                        <a:lnTo>
                          <a:pt x="269" y="167"/>
                        </a:lnTo>
                        <a:lnTo>
                          <a:pt x="285" y="167"/>
                        </a:lnTo>
                        <a:lnTo>
                          <a:pt x="285" y="183"/>
                        </a:lnTo>
                        <a:lnTo>
                          <a:pt x="281" y="191"/>
                        </a:lnTo>
                        <a:lnTo>
                          <a:pt x="269" y="199"/>
                        </a:lnTo>
                        <a:lnTo>
                          <a:pt x="273" y="211"/>
                        </a:lnTo>
                        <a:lnTo>
                          <a:pt x="285" y="215"/>
                        </a:lnTo>
                        <a:lnTo>
                          <a:pt x="298" y="215"/>
                        </a:lnTo>
                        <a:lnTo>
                          <a:pt x="314" y="211"/>
                        </a:lnTo>
                        <a:lnTo>
                          <a:pt x="334" y="199"/>
                        </a:lnTo>
                        <a:lnTo>
                          <a:pt x="342" y="191"/>
                        </a:lnTo>
                        <a:lnTo>
                          <a:pt x="354" y="183"/>
                        </a:lnTo>
                        <a:lnTo>
                          <a:pt x="359" y="199"/>
                        </a:lnTo>
                        <a:lnTo>
                          <a:pt x="346" y="207"/>
                        </a:lnTo>
                        <a:lnTo>
                          <a:pt x="346" y="220"/>
                        </a:lnTo>
                        <a:lnTo>
                          <a:pt x="359" y="224"/>
                        </a:lnTo>
                        <a:lnTo>
                          <a:pt x="371" y="224"/>
                        </a:lnTo>
                        <a:lnTo>
                          <a:pt x="383" y="220"/>
                        </a:lnTo>
                        <a:lnTo>
                          <a:pt x="395" y="220"/>
                        </a:lnTo>
                        <a:lnTo>
                          <a:pt x="371" y="232"/>
                        </a:lnTo>
                        <a:lnTo>
                          <a:pt x="359" y="232"/>
                        </a:lnTo>
                        <a:lnTo>
                          <a:pt x="346" y="232"/>
                        </a:lnTo>
                        <a:lnTo>
                          <a:pt x="334" y="232"/>
                        </a:lnTo>
                        <a:lnTo>
                          <a:pt x="322" y="228"/>
                        </a:lnTo>
                        <a:lnTo>
                          <a:pt x="310" y="232"/>
                        </a:lnTo>
                        <a:lnTo>
                          <a:pt x="298" y="236"/>
                        </a:lnTo>
                        <a:lnTo>
                          <a:pt x="293" y="248"/>
                        </a:lnTo>
                        <a:lnTo>
                          <a:pt x="281" y="244"/>
                        </a:lnTo>
                        <a:lnTo>
                          <a:pt x="269" y="248"/>
                        </a:lnTo>
                        <a:lnTo>
                          <a:pt x="257" y="256"/>
                        </a:lnTo>
                        <a:lnTo>
                          <a:pt x="245" y="260"/>
                        </a:lnTo>
                        <a:lnTo>
                          <a:pt x="232" y="260"/>
                        </a:lnTo>
                        <a:lnTo>
                          <a:pt x="220" y="264"/>
                        </a:lnTo>
                        <a:lnTo>
                          <a:pt x="208" y="264"/>
                        </a:lnTo>
                        <a:lnTo>
                          <a:pt x="208" y="277"/>
                        </a:lnTo>
                        <a:lnTo>
                          <a:pt x="192" y="268"/>
                        </a:lnTo>
                        <a:lnTo>
                          <a:pt x="184" y="264"/>
                        </a:lnTo>
                        <a:lnTo>
                          <a:pt x="171" y="277"/>
                        </a:lnTo>
                        <a:lnTo>
                          <a:pt x="167" y="285"/>
                        </a:lnTo>
                        <a:lnTo>
                          <a:pt x="175" y="301"/>
                        </a:lnTo>
                        <a:lnTo>
                          <a:pt x="180" y="309"/>
                        </a:lnTo>
                        <a:lnTo>
                          <a:pt x="192" y="309"/>
                        </a:lnTo>
                        <a:lnTo>
                          <a:pt x="204" y="305"/>
                        </a:lnTo>
                        <a:lnTo>
                          <a:pt x="216" y="309"/>
                        </a:lnTo>
                        <a:lnTo>
                          <a:pt x="228" y="305"/>
                        </a:lnTo>
                        <a:lnTo>
                          <a:pt x="241" y="305"/>
                        </a:lnTo>
                        <a:lnTo>
                          <a:pt x="253" y="301"/>
                        </a:lnTo>
                        <a:lnTo>
                          <a:pt x="265" y="301"/>
                        </a:lnTo>
                        <a:lnTo>
                          <a:pt x="277" y="293"/>
                        </a:lnTo>
                        <a:lnTo>
                          <a:pt x="289" y="293"/>
                        </a:lnTo>
                        <a:lnTo>
                          <a:pt x="302" y="297"/>
                        </a:lnTo>
                        <a:lnTo>
                          <a:pt x="314" y="297"/>
                        </a:lnTo>
                        <a:lnTo>
                          <a:pt x="326" y="293"/>
                        </a:lnTo>
                        <a:lnTo>
                          <a:pt x="350" y="293"/>
                        </a:lnTo>
                        <a:lnTo>
                          <a:pt x="363" y="289"/>
                        </a:lnTo>
                        <a:lnTo>
                          <a:pt x="375" y="285"/>
                        </a:lnTo>
                        <a:lnTo>
                          <a:pt x="371" y="297"/>
                        </a:lnTo>
                        <a:lnTo>
                          <a:pt x="383" y="305"/>
                        </a:lnTo>
                        <a:lnTo>
                          <a:pt x="367" y="301"/>
                        </a:lnTo>
                        <a:lnTo>
                          <a:pt x="359" y="301"/>
                        </a:lnTo>
                        <a:lnTo>
                          <a:pt x="342" y="301"/>
                        </a:lnTo>
                        <a:lnTo>
                          <a:pt x="330" y="305"/>
                        </a:lnTo>
                        <a:lnTo>
                          <a:pt x="318" y="305"/>
                        </a:lnTo>
                        <a:lnTo>
                          <a:pt x="306" y="309"/>
                        </a:lnTo>
                        <a:lnTo>
                          <a:pt x="293" y="309"/>
                        </a:lnTo>
                        <a:lnTo>
                          <a:pt x="281" y="309"/>
                        </a:lnTo>
                        <a:lnTo>
                          <a:pt x="269" y="313"/>
                        </a:lnTo>
                        <a:lnTo>
                          <a:pt x="257" y="317"/>
                        </a:lnTo>
                        <a:lnTo>
                          <a:pt x="245" y="321"/>
                        </a:lnTo>
                        <a:lnTo>
                          <a:pt x="257" y="325"/>
                        </a:lnTo>
                        <a:lnTo>
                          <a:pt x="269" y="325"/>
                        </a:lnTo>
                        <a:lnTo>
                          <a:pt x="281" y="329"/>
                        </a:lnTo>
                        <a:lnTo>
                          <a:pt x="293" y="329"/>
                        </a:lnTo>
                        <a:lnTo>
                          <a:pt x="306" y="329"/>
                        </a:lnTo>
                        <a:lnTo>
                          <a:pt x="322" y="342"/>
                        </a:lnTo>
                        <a:lnTo>
                          <a:pt x="330" y="346"/>
                        </a:lnTo>
                        <a:lnTo>
                          <a:pt x="322" y="346"/>
                        </a:lnTo>
                        <a:lnTo>
                          <a:pt x="310" y="338"/>
                        </a:lnTo>
                        <a:lnTo>
                          <a:pt x="298" y="338"/>
                        </a:lnTo>
                        <a:lnTo>
                          <a:pt x="281" y="338"/>
                        </a:lnTo>
                        <a:lnTo>
                          <a:pt x="269" y="333"/>
                        </a:lnTo>
                        <a:lnTo>
                          <a:pt x="257" y="333"/>
                        </a:lnTo>
                        <a:lnTo>
                          <a:pt x="245" y="333"/>
                        </a:lnTo>
                        <a:lnTo>
                          <a:pt x="236" y="342"/>
                        </a:lnTo>
                        <a:lnTo>
                          <a:pt x="224" y="329"/>
                        </a:lnTo>
                        <a:lnTo>
                          <a:pt x="212" y="329"/>
                        </a:lnTo>
                        <a:lnTo>
                          <a:pt x="200" y="333"/>
                        </a:lnTo>
                        <a:lnTo>
                          <a:pt x="184" y="338"/>
                        </a:lnTo>
                        <a:lnTo>
                          <a:pt x="188" y="350"/>
                        </a:lnTo>
                        <a:lnTo>
                          <a:pt x="200" y="362"/>
                        </a:lnTo>
                        <a:lnTo>
                          <a:pt x="212" y="374"/>
                        </a:lnTo>
                        <a:lnTo>
                          <a:pt x="224" y="382"/>
                        </a:lnTo>
                        <a:lnTo>
                          <a:pt x="236" y="382"/>
                        </a:lnTo>
                        <a:lnTo>
                          <a:pt x="249" y="386"/>
                        </a:lnTo>
                        <a:lnTo>
                          <a:pt x="261" y="399"/>
                        </a:lnTo>
                        <a:lnTo>
                          <a:pt x="273" y="403"/>
                        </a:lnTo>
                        <a:lnTo>
                          <a:pt x="285" y="403"/>
                        </a:lnTo>
                        <a:lnTo>
                          <a:pt x="298" y="403"/>
                        </a:lnTo>
                        <a:lnTo>
                          <a:pt x="310" y="395"/>
                        </a:lnTo>
                        <a:lnTo>
                          <a:pt x="322" y="403"/>
                        </a:lnTo>
                        <a:lnTo>
                          <a:pt x="346" y="407"/>
                        </a:lnTo>
                        <a:lnTo>
                          <a:pt x="334" y="411"/>
                        </a:lnTo>
                        <a:lnTo>
                          <a:pt x="322" y="407"/>
                        </a:lnTo>
                        <a:lnTo>
                          <a:pt x="310" y="411"/>
                        </a:lnTo>
                        <a:lnTo>
                          <a:pt x="298" y="415"/>
                        </a:lnTo>
                        <a:lnTo>
                          <a:pt x="285" y="419"/>
                        </a:lnTo>
                        <a:lnTo>
                          <a:pt x="298" y="423"/>
                        </a:lnTo>
                        <a:lnTo>
                          <a:pt x="310" y="431"/>
                        </a:lnTo>
                        <a:lnTo>
                          <a:pt x="322" y="439"/>
                        </a:lnTo>
                        <a:lnTo>
                          <a:pt x="334" y="447"/>
                        </a:lnTo>
                        <a:lnTo>
                          <a:pt x="334" y="460"/>
                        </a:lnTo>
                        <a:lnTo>
                          <a:pt x="346" y="456"/>
                        </a:lnTo>
                        <a:lnTo>
                          <a:pt x="359" y="460"/>
                        </a:lnTo>
                        <a:lnTo>
                          <a:pt x="371" y="456"/>
                        </a:lnTo>
                        <a:lnTo>
                          <a:pt x="383" y="447"/>
                        </a:lnTo>
                        <a:lnTo>
                          <a:pt x="383" y="435"/>
                        </a:lnTo>
                        <a:lnTo>
                          <a:pt x="375" y="431"/>
                        </a:lnTo>
                        <a:lnTo>
                          <a:pt x="383" y="419"/>
                        </a:lnTo>
                        <a:lnTo>
                          <a:pt x="395" y="411"/>
                        </a:lnTo>
                        <a:lnTo>
                          <a:pt x="387" y="399"/>
                        </a:lnTo>
                        <a:lnTo>
                          <a:pt x="399" y="395"/>
                        </a:lnTo>
                        <a:lnTo>
                          <a:pt x="403" y="382"/>
                        </a:lnTo>
                        <a:lnTo>
                          <a:pt x="407" y="370"/>
                        </a:lnTo>
                        <a:lnTo>
                          <a:pt x="411" y="358"/>
                        </a:lnTo>
                        <a:lnTo>
                          <a:pt x="420" y="346"/>
                        </a:lnTo>
                        <a:lnTo>
                          <a:pt x="432" y="338"/>
                        </a:lnTo>
                        <a:lnTo>
                          <a:pt x="444" y="342"/>
                        </a:lnTo>
                        <a:lnTo>
                          <a:pt x="456" y="329"/>
                        </a:lnTo>
                        <a:lnTo>
                          <a:pt x="460" y="321"/>
                        </a:lnTo>
                        <a:lnTo>
                          <a:pt x="468" y="305"/>
                        </a:lnTo>
                        <a:lnTo>
                          <a:pt x="464" y="293"/>
                        </a:lnTo>
                        <a:lnTo>
                          <a:pt x="464" y="285"/>
                        </a:lnTo>
                        <a:lnTo>
                          <a:pt x="468" y="268"/>
                        </a:lnTo>
                        <a:lnTo>
                          <a:pt x="481" y="272"/>
                        </a:lnTo>
                        <a:lnTo>
                          <a:pt x="493" y="268"/>
                        </a:lnTo>
                        <a:lnTo>
                          <a:pt x="505" y="264"/>
                        </a:lnTo>
                        <a:lnTo>
                          <a:pt x="497" y="252"/>
                        </a:lnTo>
                        <a:lnTo>
                          <a:pt x="497" y="240"/>
                        </a:lnTo>
                        <a:lnTo>
                          <a:pt x="505" y="228"/>
                        </a:lnTo>
                        <a:lnTo>
                          <a:pt x="497" y="215"/>
                        </a:lnTo>
                        <a:lnTo>
                          <a:pt x="509" y="215"/>
                        </a:lnTo>
                        <a:lnTo>
                          <a:pt x="525" y="211"/>
                        </a:lnTo>
                        <a:lnTo>
                          <a:pt x="538" y="199"/>
                        </a:lnTo>
                        <a:lnTo>
                          <a:pt x="550" y="195"/>
                        </a:lnTo>
                        <a:lnTo>
                          <a:pt x="562" y="195"/>
                        </a:lnTo>
                        <a:lnTo>
                          <a:pt x="570" y="191"/>
                        </a:lnTo>
                        <a:lnTo>
                          <a:pt x="582" y="191"/>
                        </a:lnTo>
                        <a:lnTo>
                          <a:pt x="595" y="191"/>
                        </a:lnTo>
                        <a:lnTo>
                          <a:pt x="607" y="183"/>
                        </a:lnTo>
                        <a:lnTo>
                          <a:pt x="619" y="191"/>
                        </a:lnTo>
                        <a:lnTo>
                          <a:pt x="647" y="187"/>
                        </a:lnTo>
                        <a:lnTo>
                          <a:pt x="656" y="175"/>
                        </a:lnTo>
                        <a:lnTo>
                          <a:pt x="652" y="163"/>
                        </a:lnTo>
                        <a:lnTo>
                          <a:pt x="635" y="159"/>
                        </a:lnTo>
                        <a:lnTo>
                          <a:pt x="623" y="154"/>
                        </a:lnTo>
                        <a:lnTo>
                          <a:pt x="615" y="154"/>
                        </a:lnTo>
                        <a:lnTo>
                          <a:pt x="599" y="154"/>
                        </a:lnTo>
                        <a:lnTo>
                          <a:pt x="586" y="150"/>
                        </a:lnTo>
                        <a:lnTo>
                          <a:pt x="574" y="142"/>
                        </a:lnTo>
                        <a:lnTo>
                          <a:pt x="562" y="142"/>
                        </a:lnTo>
                        <a:lnTo>
                          <a:pt x="554" y="134"/>
                        </a:lnTo>
                        <a:lnTo>
                          <a:pt x="546" y="122"/>
                        </a:lnTo>
                        <a:lnTo>
                          <a:pt x="534" y="122"/>
                        </a:lnTo>
                        <a:lnTo>
                          <a:pt x="521" y="118"/>
                        </a:lnTo>
                        <a:lnTo>
                          <a:pt x="509" y="122"/>
                        </a:lnTo>
                        <a:lnTo>
                          <a:pt x="497" y="122"/>
                        </a:lnTo>
                        <a:lnTo>
                          <a:pt x="489" y="110"/>
                        </a:lnTo>
                        <a:lnTo>
                          <a:pt x="477" y="110"/>
                        </a:lnTo>
                        <a:lnTo>
                          <a:pt x="489" y="106"/>
                        </a:lnTo>
                        <a:lnTo>
                          <a:pt x="493" y="93"/>
                        </a:lnTo>
                        <a:lnTo>
                          <a:pt x="489" y="81"/>
                        </a:lnTo>
                        <a:lnTo>
                          <a:pt x="481" y="69"/>
                        </a:lnTo>
                        <a:lnTo>
                          <a:pt x="468" y="65"/>
                        </a:lnTo>
                        <a:lnTo>
                          <a:pt x="456" y="57"/>
                        </a:lnTo>
                        <a:lnTo>
                          <a:pt x="444" y="65"/>
                        </a:lnTo>
                        <a:lnTo>
                          <a:pt x="440" y="77"/>
                        </a:lnTo>
                        <a:lnTo>
                          <a:pt x="428" y="89"/>
                        </a:lnTo>
                        <a:lnTo>
                          <a:pt x="416" y="93"/>
                        </a:lnTo>
                        <a:lnTo>
                          <a:pt x="424" y="81"/>
                        </a:lnTo>
                        <a:lnTo>
                          <a:pt x="416" y="69"/>
                        </a:lnTo>
                        <a:lnTo>
                          <a:pt x="428" y="61"/>
                        </a:lnTo>
                        <a:lnTo>
                          <a:pt x="440" y="53"/>
                        </a:lnTo>
                        <a:lnTo>
                          <a:pt x="436" y="41"/>
                        </a:lnTo>
                        <a:lnTo>
                          <a:pt x="424" y="32"/>
                        </a:lnTo>
                        <a:lnTo>
                          <a:pt x="411" y="24"/>
                        </a:lnTo>
                        <a:lnTo>
                          <a:pt x="399" y="20"/>
                        </a:lnTo>
                        <a:lnTo>
                          <a:pt x="387" y="16"/>
                        </a:lnTo>
                        <a:lnTo>
                          <a:pt x="375" y="12"/>
                        </a:lnTo>
                        <a:lnTo>
                          <a:pt x="371" y="24"/>
                        </a:lnTo>
                        <a:lnTo>
                          <a:pt x="359" y="20"/>
                        </a:lnTo>
                        <a:lnTo>
                          <a:pt x="354" y="8"/>
                        </a:lnTo>
                        <a:lnTo>
                          <a:pt x="342" y="0"/>
                        </a:lnTo>
                        <a:lnTo>
                          <a:pt x="330" y="0"/>
                        </a:lnTo>
                        <a:lnTo>
                          <a:pt x="318" y="8"/>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4" name="Freeform 995">
                    <a:extLst>
                      <a:ext uri="{FF2B5EF4-FFF2-40B4-BE49-F238E27FC236}">
                        <a16:creationId xmlns:a16="http://schemas.microsoft.com/office/drawing/2014/main" id="{BA90E41D-CE30-4680-82FF-379D0A2A0987}"/>
                      </a:ext>
                    </a:extLst>
                  </p:cNvPr>
                  <p:cNvSpPr>
                    <a:spLocks/>
                  </p:cNvSpPr>
                  <p:nvPr/>
                </p:nvSpPr>
                <p:spPr bwMode="gray">
                  <a:xfrm>
                    <a:off x="11744" y="4864"/>
                    <a:ext cx="24" cy="20"/>
                  </a:xfrm>
                  <a:custGeom>
                    <a:avLst/>
                    <a:gdLst>
                      <a:gd name="T0" fmla="*/ 20 w 24"/>
                      <a:gd name="T1" fmla="*/ 16 h 20"/>
                      <a:gd name="T2" fmla="*/ 24 w 24"/>
                      <a:gd name="T3" fmla="*/ 4 h 20"/>
                      <a:gd name="T4" fmla="*/ 12 w 24"/>
                      <a:gd name="T5" fmla="*/ 0 h 20"/>
                      <a:gd name="T6" fmla="*/ 0 w 24"/>
                      <a:gd name="T7" fmla="*/ 12 h 20"/>
                      <a:gd name="T8" fmla="*/ 12 w 24"/>
                      <a:gd name="T9" fmla="*/ 20 h 20"/>
                      <a:gd name="T10" fmla="*/ 20 w 24"/>
                      <a:gd name="T11" fmla="*/ 16 h 20"/>
                    </a:gdLst>
                    <a:ahLst/>
                    <a:cxnLst>
                      <a:cxn ang="0">
                        <a:pos x="T0" y="T1"/>
                      </a:cxn>
                      <a:cxn ang="0">
                        <a:pos x="T2" y="T3"/>
                      </a:cxn>
                      <a:cxn ang="0">
                        <a:pos x="T4" y="T5"/>
                      </a:cxn>
                      <a:cxn ang="0">
                        <a:pos x="T6" y="T7"/>
                      </a:cxn>
                      <a:cxn ang="0">
                        <a:pos x="T8" y="T9"/>
                      </a:cxn>
                      <a:cxn ang="0">
                        <a:pos x="T10" y="T11"/>
                      </a:cxn>
                    </a:cxnLst>
                    <a:rect l="0" t="0" r="r" b="b"/>
                    <a:pathLst>
                      <a:path w="24" h="20">
                        <a:moveTo>
                          <a:pt x="20" y="16"/>
                        </a:moveTo>
                        <a:lnTo>
                          <a:pt x="24" y="4"/>
                        </a:lnTo>
                        <a:lnTo>
                          <a:pt x="12" y="0"/>
                        </a:lnTo>
                        <a:lnTo>
                          <a:pt x="0" y="12"/>
                        </a:lnTo>
                        <a:lnTo>
                          <a:pt x="12" y="20"/>
                        </a:lnTo>
                        <a:lnTo>
                          <a:pt x="20"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5" name="Freeform 996">
                    <a:extLst>
                      <a:ext uri="{FF2B5EF4-FFF2-40B4-BE49-F238E27FC236}">
                        <a16:creationId xmlns:a16="http://schemas.microsoft.com/office/drawing/2014/main" id="{E609AC83-3239-40FC-9FCA-EFAD650DC5D1}"/>
                      </a:ext>
                    </a:extLst>
                  </p:cNvPr>
                  <p:cNvSpPr>
                    <a:spLocks/>
                  </p:cNvSpPr>
                  <p:nvPr/>
                </p:nvSpPr>
                <p:spPr bwMode="gray">
                  <a:xfrm>
                    <a:off x="11821" y="4286"/>
                    <a:ext cx="37" cy="16"/>
                  </a:xfrm>
                  <a:custGeom>
                    <a:avLst/>
                    <a:gdLst>
                      <a:gd name="T0" fmla="*/ 0 w 37"/>
                      <a:gd name="T1" fmla="*/ 0 h 16"/>
                      <a:gd name="T2" fmla="*/ 0 w 37"/>
                      <a:gd name="T3" fmla="*/ 8 h 16"/>
                      <a:gd name="T4" fmla="*/ 12 w 37"/>
                      <a:gd name="T5" fmla="*/ 16 h 16"/>
                      <a:gd name="T6" fmla="*/ 25 w 37"/>
                      <a:gd name="T7" fmla="*/ 12 h 16"/>
                      <a:gd name="T8" fmla="*/ 37 w 37"/>
                      <a:gd name="T9" fmla="*/ 0 h 16"/>
                      <a:gd name="T10" fmla="*/ 25 w 37"/>
                      <a:gd name="T11" fmla="*/ 0 h 16"/>
                      <a:gd name="T12" fmla="*/ 0 w 3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7" h="16">
                        <a:moveTo>
                          <a:pt x="0" y="0"/>
                        </a:moveTo>
                        <a:lnTo>
                          <a:pt x="0" y="8"/>
                        </a:lnTo>
                        <a:lnTo>
                          <a:pt x="12" y="16"/>
                        </a:lnTo>
                        <a:lnTo>
                          <a:pt x="25" y="12"/>
                        </a:lnTo>
                        <a:lnTo>
                          <a:pt x="37" y="0"/>
                        </a:lnTo>
                        <a:lnTo>
                          <a:pt x="25" y="0"/>
                        </a:lnTo>
                        <a:lnTo>
                          <a:pt x="0"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6" name="Freeform 997">
                    <a:extLst>
                      <a:ext uri="{FF2B5EF4-FFF2-40B4-BE49-F238E27FC236}">
                        <a16:creationId xmlns:a16="http://schemas.microsoft.com/office/drawing/2014/main" id="{096ED9F1-0C49-40F1-8B8A-5CCCA63363CB}"/>
                      </a:ext>
                    </a:extLst>
                  </p:cNvPr>
                  <p:cNvSpPr>
                    <a:spLocks/>
                  </p:cNvSpPr>
                  <p:nvPr/>
                </p:nvSpPr>
                <p:spPr bwMode="gray">
                  <a:xfrm>
                    <a:off x="12289" y="4302"/>
                    <a:ext cx="110" cy="21"/>
                  </a:xfrm>
                  <a:custGeom>
                    <a:avLst/>
                    <a:gdLst>
                      <a:gd name="T0" fmla="*/ 25 w 110"/>
                      <a:gd name="T1" fmla="*/ 17 h 21"/>
                      <a:gd name="T2" fmla="*/ 37 w 110"/>
                      <a:gd name="T3" fmla="*/ 13 h 21"/>
                      <a:gd name="T4" fmla="*/ 49 w 110"/>
                      <a:gd name="T5" fmla="*/ 13 h 21"/>
                      <a:gd name="T6" fmla="*/ 61 w 110"/>
                      <a:gd name="T7" fmla="*/ 8 h 21"/>
                      <a:gd name="T8" fmla="*/ 73 w 110"/>
                      <a:gd name="T9" fmla="*/ 17 h 21"/>
                      <a:gd name="T10" fmla="*/ 86 w 110"/>
                      <a:gd name="T11" fmla="*/ 17 h 21"/>
                      <a:gd name="T12" fmla="*/ 98 w 110"/>
                      <a:gd name="T13" fmla="*/ 13 h 21"/>
                      <a:gd name="T14" fmla="*/ 110 w 110"/>
                      <a:gd name="T15" fmla="*/ 8 h 21"/>
                      <a:gd name="T16" fmla="*/ 98 w 110"/>
                      <a:gd name="T17" fmla="*/ 8 h 21"/>
                      <a:gd name="T18" fmla="*/ 86 w 110"/>
                      <a:gd name="T19" fmla="*/ 8 h 21"/>
                      <a:gd name="T20" fmla="*/ 73 w 110"/>
                      <a:gd name="T21" fmla="*/ 8 h 21"/>
                      <a:gd name="T22" fmla="*/ 61 w 110"/>
                      <a:gd name="T23" fmla="*/ 4 h 21"/>
                      <a:gd name="T24" fmla="*/ 49 w 110"/>
                      <a:gd name="T25" fmla="*/ 0 h 21"/>
                      <a:gd name="T26" fmla="*/ 37 w 110"/>
                      <a:gd name="T27" fmla="*/ 4 h 21"/>
                      <a:gd name="T28" fmla="*/ 25 w 110"/>
                      <a:gd name="T29" fmla="*/ 8 h 21"/>
                      <a:gd name="T30" fmla="*/ 12 w 110"/>
                      <a:gd name="T31" fmla="*/ 13 h 21"/>
                      <a:gd name="T32" fmla="*/ 0 w 110"/>
                      <a:gd name="T33" fmla="*/ 21 h 21"/>
                      <a:gd name="T34" fmla="*/ 12 w 110"/>
                      <a:gd name="T35" fmla="*/ 21 h 21"/>
                      <a:gd name="T36" fmla="*/ 25 w 11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21">
                        <a:moveTo>
                          <a:pt x="25" y="17"/>
                        </a:moveTo>
                        <a:lnTo>
                          <a:pt x="37" y="13"/>
                        </a:lnTo>
                        <a:lnTo>
                          <a:pt x="49" y="13"/>
                        </a:lnTo>
                        <a:lnTo>
                          <a:pt x="61" y="8"/>
                        </a:lnTo>
                        <a:lnTo>
                          <a:pt x="73" y="17"/>
                        </a:lnTo>
                        <a:lnTo>
                          <a:pt x="86" y="17"/>
                        </a:lnTo>
                        <a:lnTo>
                          <a:pt x="98" y="13"/>
                        </a:lnTo>
                        <a:lnTo>
                          <a:pt x="110" y="8"/>
                        </a:lnTo>
                        <a:lnTo>
                          <a:pt x="98" y="8"/>
                        </a:lnTo>
                        <a:lnTo>
                          <a:pt x="86" y="8"/>
                        </a:lnTo>
                        <a:lnTo>
                          <a:pt x="73" y="8"/>
                        </a:lnTo>
                        <a:lnTo>
                          <a:pt x="61" y="4"/>
                        </a:lnTo>
                        <a:lnTo>
                          <a:pt x="49" y="0"/>
                        </a:lnTo>
                        <a:lnTo>
                          <a:pt x="37" y="4"/>
                        </a:lnTo>
                        <a:lnTo>
                          <a:pt x="25" y="8"/>
                        </a:lnTo>
                        <a:lnTo>
                          <a:pt x="12" y="13"/>
                        </a:lnTo>
                        <a:lnTo>
                          <a:pt x="0" y="21"/>
                        </a:lnTo>
                        <a:lnTo>
                          <a:pt x="12" y="21"/>
                        </a:lnTo>
                        <a:lnTo>
                          <a:pt x="25"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7" name="Freeform 998">
                    <a:extLst>
                      <a:ext uri="{FF2B5EF4-FFF2-40B4-BE49-F238E27FC236}">
                        <a16:creationId xmlns:a16="http://schemas.microsoft.com/office/drawing/2014/main" id="{7CC98B39-93B0-4846-9921-2ED4D542E1EA}"/>
                      </a:ext>
                    </a:extLst>
                  </p:cNvPr>
                  <p:cNvSpPr>
                    <a:spLocks/>
                  </p:cNvSpPr>
                  <p:nvPr/>
                </p:nvSpPr>
                <p:spPr bwMode="gray">
                  <a:xfrm>
                    <a:off x="12517" y="4131"/>
                    <a:ext cx="110" cy="21"/>
                  </a:xfrm>
                  <a:custGeom>
                    <a:avLst/>
                    <a:gdLst>
                      <a:gd name="T0" fmla="*/ 20 w 110"/>
                      <a:gd name="T1" fmla="*/ 21 h 21"/>
                      <a:gd name="T2" fmla="*/ 37 w 110"/>
                      <a:gd name="T3" fmla="*/ 21 h 21"/>
                      <a:gd name="T4" fmla="*/ 49 w 110"/>
                      <a:gd name="T5" fmla="*/ 17 h 21"/>
                      <a:gd name="T6" fmla="*/ 61 w 110"/>
                      <a:gd name="T7" fmla="*/ 17 h 21"/>
                      <a:gd name="T8" fmla="*/ 73 w 110"/>
                      <a:gd name="T9" fmla="*/ 13 h 21"/>
                      <a:gd name="T10" fmla="*/ 85 w 110"/>
                      <a:gd name="T11" fmla="*/ 9 h 21"/>
                      <a:gd name="T12" fmla="*/ 98 w 110"/>
                      <a:gd name="T13" fmla="*/ 9 h 21"/>
                      <a:gd name="T14" fmla="*/ 110 w 110"/>
                      <a:gd name="T15" fmla="*/ 0 h 21"/>
                      <a:gd name="T16" fmla="*/ 98 w 110"/>
                      <a:gd name="T17" fmla="*/ 0 h 21"/>
                      <a:gd name="T18" fmla="*/ 85 w 110"/>
                      <a:gd name="T19" fmla="*/ 0 h 21"/>
                      <a:gd name="T20" fmla="*/ 73 w 110"/>
                      <a:gd name="T21" fmla="*/ 5 h 21"/>
                      <a:gd name="T22" fmla="*/ 57 w 110"/>
                      <a:gd name="T23" fmla="*/ 9 h 21"/>
                      <a:gd name="T24" fmla="*/ 45 w 110"/>
                      <a:gd name="T25" fmla="*/ 9 h 21"/>
                      <a:gd name="T26" fmla="*/ 20 w 110"/>
                      <a:gd name="T27" fmla="*/ 13 h 21"/>
                      <a:gd name="T28" fmla="*/ 8 w 110"/>
                      <a:gd name="T29" fmla="*/ 17 h 21"/>
                      <a:gd name="T30" fmla="*/ 0 w 110"/>
                      <a:gd name="T31" fmla="*/ 21 h 21"/>
                      <a:gd name="T32" fmla="*/ 12 w 110"/>
                      <a:gd name="T33" fmla="*/ 21 h 21"/>
                      <a:gd name="T34" fmla="*/ 20 w 110"/>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21">
                        <a:moveTo>
                          <a:pt x="20" y="21"/>
                        </a:moveTo>
                        <a:lnTo>
                          <a:pt x="37" y="21"/>
                        </a:lnTo>
                        <a:lnTo>
                          <a:pt x="49" y="17"/>
                        </a:lnTo>
                        <a:lnTo>
                          <a:pt x="61" y="17"/>
                        </a:lnTo>
                        <a:lnTo>
                          <a:pt x="73" y="13"/>
                        </a:lnTo>
                        <a:lnTo>
                          <a:pt x="85" y="9"/>
                        </a:lnTo>
                        <a:lnTo>
                          <a:pt x="98" y="9"/>
                        </a:lnTo>
                        <a:lnTo>
                          <a:pt x="110" y="0"/>
                        </a:lnTo>
                        <a:lnTo>
                          <a:pt x="98" y="0"/>
                        </a:lnTo>
                        <a:lnTo>
                          <a:pt x="85" y="0"/>
                        </a:lnTo>
                        <a:lnTo>
                          <a:pt x="73" y="5"/>
                        </a:lnTo>
                        <a:lnTo>
                          <a:pt x="57" y="9"/>
                        </a:lnTo>
                        <a:lnTo>
                          <a:pt x="45" y="9"/>
                        </a:lnTo>
                        <a:lnTo>
                          <a:pt x="20" y="13"/>
                        </a:lnTo>
                        <a:lnTo>
                          <a:pt x="8" y="17"/>
                        </a:lnTo>
                        <a:lnTo>
                          <a:pt x="0" y="21"/>
                        </a:lnTo>
                        <a:lnTo>
                          <a:pt x="12" y="21"/>
                        </a:lnTo>
                        <a:lnTo>
                          <a:pt x="20"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8" name="Freeform 999">
                    <a:extLst>
                      <a:ext uri="{FF2B5EF4-FFF2-40B4-BE49-F238E27FC236}">
                        <a16:creationId xmlns:a16="http://schemas.microsoft.com/office/drawing/2014/main" id="{43CE5853-FD57-495D-A72F-5CF524E8AB28}"/>
                      </a:ext>
                    </a:extLst>
                  </p:cNvPr>
                  <p:cNvSpPr>
                    <a:spLocks/>
                  </p:cNvSpPr>
                  <p:nvPr/>
                </p:nvSpPr>
                <p:spPr bwMode="gray">
                  <a:xfrm>
                    <a:off x="11846" y="4070"/>
                    <a:ext cx="12" cy="9"/>
                  </a:xfrm>
                  <a:custGeom>
                    <a:avLst/>
                    <a:gdLst>
                      <a:gd name="T0" fmla="*/ 12 w 12"/>
                      <a:gd name="T1" fmla="*/ 9 h 9"/>
                      <a:gd name="T2" fmla="*/ 0 w 12"/>
                      <a:gd name="T3" fmla="*/ 0 h 9"/>
                      <a:gd name="T4" fmla="*/ 12 w 12"/>
                      <a:gd name="T5" fmla="*/ 0 h 9"/>
                      <a:gd name="T6" fmla="*/ 12 w 12"/>
                      <a:gd name="T7" fmla="*/ 9 h 9"/>
                    </a:gdLst>
                    <a:ahLst/>
                    <a:cxnLst>
                      <a:cxn ang="0">
                        <a:pos x="T0" y="T1"/>
                      </a:cxn>
                      <a:cxn ang="0">
                        <a:pos x="T2" y="T3"/>
                      </a:cxn>
                      <a:cxn ang="0">
                        <a:pos x="T4" y="T5"/>
                      </a:cxn>
                      <a:cxn ang="0">
                        <a:pos x="T6" y="T7"/>
                      </a:cxn>
                    </a:cxnLst>
                    <a:rect l="0" t="0" r="r" b="b"/>
                    <a:pathLst>
                      <a:path w="12" h="9">
                        <a:moveTo>
                          <a:pt x="12" y="9"/>
                        </a:moveTo>
                        <a:lnTo>
                          <a:pt x="0" y="0"/>
                        </a:lnTo>
                        <a:lnTo>
                          <a:pt x="12" y="0"/>
                        </a:lnTo>
                        <a:lnTo>
                          <a:pt x="12" y="9"/>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909" name="Freeform 1000">
                    <a:extLst>
                      <a:ext uri="{FF2B5EF4-FFF2-40B4-BE49-F238E27FC236}">
                        <a16:creationId xmlns:a16="http://schemas.microsoft.com/office/drawing/2014/main" id="{3D98DBA2-54EF-4DF0-84D3-A66A1C3A285D}"/>
                      </a:ext>
                    </a:extLst>
                  </p:cNvPr>
                  <p:cNvSpPr>
                    <a:spLocks/>
                  </p:cNvSpPr>
                  <p:nvPr/>
                </p:nvSpPr>
                <p:spPr bwMode="gray">
                  <a:xfrm>
                    <a:off x="11703" y="4115"/>
                    <a:ext cx="33" cy="16"/>
                  </a:xfrm>
                  <a:custGeom>
                    <a:avLst/>
                    <a:gdLst>
                      <a:gd name="T0" fmla="*/ 16 w 33"/>
                      <a:gd name="T1" fmla="*/ 16 h 16"/>
                      <a:gd name="T2" fmla="*/ 0 w 33"/>
                      <a:gd name="T3" fmla="*/ 8 h 16"/>
                      <a:gd name="T4" fmla="*/ 8 w 33"/>
                      <a:gd name="T5" fmla="*/ 0 h 16"/>
                      <a:gd name="T6" fmla="*/ 21 w 33"/>
                      <a:gd name="T7" fmla="*/ 0 h 16"/>
                      <a:gd name="T8" fmla="*/ 33 w 33"/>
                      <a:gd name="T9" fmla="*/ 4 h 16"/>
                      <a:gd name="T10" fmla="*/ 21 w 33"/>
                      <a:gd name="T11" fmla="*/ 16 h 16"/>
                      <a:gd name="T12" fmla="*/ 16 w 3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3" h="16">
                        <a:moveTo>
                          <a:pt x="16" y="16"/>
                        </a:moveTo>
                        <a:lnTo>
                          <a:pt x="0" y="8"/>
                        </a:lnTo>
                        <a:lnTo>
                          <a:pt x="8" y="0"/>
                        </a:lnTo>
                        <a:lnTo>
                          <a:pt x="21" y="0"/>
                        </a:lnTo>
                        <a:lnTo>
                          <a:pt x="33" y="4"/>
                        </a:lnTo>
                        <a:lnTo>
                          <a:pt x="21" y="16"/>
                        </a:lnTo>
                        <a:lnTo>
                          <a:pt x="16" y="16"/>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873" name="Freeform 1001">
                  <a:extLst>
                    <a:ext uri="{FF2B5EF4-FFF2-40B4-BE49-F238E27FC236}">
                      <a16:creationId xmlns:a16="http://schemas.microsoft.com/office/drawing/2014/main" id="{BB92FFD3-861A-4B4F-82B0-4B0F83481B5D}"/>
                    </a:ext>
                  </a:extLst>
                </p:cNvPr>
                <p:cNvSpPr>
                  <a:spLocks/>
                </p:cNvSpPr>
                <p:nvPr/>
              </p:nvSpPr>
              <p:spPr bwMode="gray">
                <a:xfrm>
                  <a:off x="13604" y="4131"/>
                  <a:ext cx="36" cy="25"/>
                </a:xfrm>
                <a:custGeom>
                  <a:avLst/>
                  <a:gdLst>
                    <a:gd name="T0" fmla="*/ 16 w 36"/>
                    <a:gd name="T1" fmla="*/ 25 h 25"/>
                    <a:gd name="T2" fmla="*/ 28 w 36"/>
                    <a:gd name="T3" fmla="*/ 17 h 25"/>
                    <a:gd name="T4" fmla="*/ 36 w 36"/>
                    <a:gd name="T5" fmla="*/ 0 h 25"/>
                    <a:gd name="T6" fmla="*/ 24 w 36"/>
                    <a:gd name="T7" fmla="*/ 0 h 25"/>
                    <a:gd name="T8" fmla="*/ 8 w 36"/>
                    <a:gd name="T9" fmla="*/ 5 h 25"/>
                    <a:gd name="T10" fmla="*/ 0 w 36"/>
                    <a:gd name="T11" fmla="*/ 17 h 25"/>
                    <a:gd name="T12" fmla="*/ 12 w 36"/>
                    <a:gd name="T13" fmla="*/ 25 h 25"/>
                    <a:gd name="T14" fmla="*/ 16 w 3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16" y="25"/>
                      </a:moveTo>
                      <a:lnTo>
                        <a:pt x="28" y="17"/>
                      </a:lnTo>
                      <a:lnTo>
                        <a:pt x="36" y="0"/>
                      </a:lnTo>
                      <a:lnTo>
                        <a:pt x="24" y="0"/>
                      </a:lnTo>
                      <a:lnTo>
                        <a:pt x="8" y="5"/>
                      </a:lnTo>
                      <a:lnTo>
                        <a:pt x="0" y="17"/>
                      </a:lnTo>
                      <a:lnTo>
                        <a:pt x="12" y="25"/>
                      </a:lnTo>
                      <a:lnTo>
                        <a:pt x="16" y="25"/>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74" name="Freeform 1002">
                  <a:extLst>
                    <a:ext uri="{FF2B5EF4-FFF2-40B4-BE49-F238E27FC236}">
                      <a16:creationId xmlns:a16="http://schemas.microsoft.com/office/drawing/2014/main" id="{06A96BE4-70EE-4554-9D6F-BB86C6F2421B}"/>
                    </a:ext>
                  </a:extLst>
                </p:cNvPr>
                <p:cNvSpPr>
                  <a:spLocks/>
                </p:cNvSpPr>
                <p:nvPr/>
              </p:nvSpPr>
              <p:spPr bwMode="gray">
                <a:xfrm>
                  <a:off x="13648" y="4001"/>
                  <a:ext cx="37" cy="21"/>
                </a:xfrm>
                <a:custGeom>
                  <a:avLst/>
                  <a:gdLst>
                    <a:gd name="T0" fmla="*/ 12 w 37"/>
                    <a:gd name="T1" fmla="*/ 17 h 21"/>
                    <a:gd name="T2" fmla="*/ 25 w 37"/>
                    <a:gd name="T3" fmla="*/ 8 h 21"/>
                    <a:gd name="T4" fmla="*/ 37 w 37"/>
                    <a:gd name="T5" fmla="*/ 8 h 21"/>
                    <a:gd name="T6" fmla="*/ 25 w 37"/>
                    <a:gd name="T7" fmla="*/ 0 h 21"/>
                    <a:gd name="T8" fmla="*/ 12 w 37"/>
                    <a:gd name="T9" fmla="*/ 0 h 21"/>
                    <a:gd name="T10" fmla="*/ 0 w 37"/>
                    <a:gd name="T11" fmla="*/ 4 h 21"/>
                    <a:gd name="T12" fmla="*/ 0 w 37"/>
                    <a:gd name="T13" fmla="*/ 17 h 21"/>
                    <a:gd name="T14" fmla="*/ 0 w 37"/>
                    <a:gd name="T15" fmla="*/ 21 h 21"/>
                    <a:gd name="T16" fmla="*/ 12 w 3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1">
                      <a:moveTo>
                        <a:pt x="12" y="17"/>
                      </a:moveTo>
                      <a:lnTo>
                        <a:pt x="25" y="8"/>
                      </a:lnTo>
                      <a:lnTo>
                        <a:pt x="37" y="8"/>
                      </a:lnTo>
                      <a:lnTo>
                        <a:pt x="25" y="0"/>
                      </a:lnTo>
                      <a:lnTo>
                        <a:pt x="12" y="0"/>
                      </a:lnTo>
                      <a:lnTo>
                        <a:pt x="0" y="4"/>
                      </a:lnTo>
                      <a:lnTo>
                        <a:pt x="0" y="17"/>
                      </a:lnTo>
                      <a:lnTo>
                        <a:pt x="0" y="21"/>
                      </a:lnTo>
                      <a:lnTo>
                        <a:pt x="12"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75" name="Freeform 1003">
                  <a:extLst>
                    <a:ext uri="{FF2B5EF4-FFF2-40B4-BE49-F238E27FC236}">
                      <a16:creationId xmlns:a16="http://schemas.microsoft.com/office/drawing/2014/main" id="{0A7AC734-41DE-4A11-8892-42E7C4A63559}"/>
                    </a:ext>
                  </a:extLst>
                </p:cNvPr>
                <p:cNvSpPr>
                  <a:spLocks/>
                </p:cNvSpPr>
                <p:nvPr/>
              </p:nvSpPr>
              <p:spPr bwMode="gray">
                <a:xfrm>
                  <a:off x="13856" y="4079"/>
                  <a:ext cx="36" cy="28"/>
                </a:xfrm>
                <a:custGeom>
                  <a:avLst/>
                  <a:gdLst>
                    <a:gd name="T0" fmla="*/ 16 w 36"/>
                    <a:gd name="T1" fmla="*/ 24 h 28"/>
                    <a:gd name="T2" fmla="*/ 28 w 36"/>
                    <a:gd name="T3" fmla="*/ 28 h 28"/>
                    <a:gd name="T4" fmla="*/ 36 w 36"/>
                    <a:gd name="T5" fmla="*/ 16 h 28"/>
                    <a:gd name="T6" fmla="*/ 24 w 36"/>
                    <a:gd name="T7" fmla="*/ 4 h 28"/>
                    <a:gd name="T8" fmla="*/ 12 w 36"/>
                    <a:gd name="T9" fmla="*/ 0 h 28"/>
                    <a:gd name="T10" fmla="*/ 0 w 36"/>
                    <a:gd name="T11" fmla="*/ 4 h 28"/>
                    <a:gd name="T12" fmla="*/ 0 w 36"/>
                    <a:gd name="T13" fmla="*/ 16 h 28"/>
                    <a:gd name="T14" fmla="*/ 4 w 36"/>
                    <a:gd name="T15" fmla="*/ 20 h 28"/>
                    <a:gd name="T16" fmla="*/ 16 w 36"/>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16" y="24"/>
                      </a:moveTo>
                      <a:lnTo>
                        <a:pt x="28" y="28"/>
                      </a:lnTo>
                      <a:lnTo>
                        <a:pt x="36" y="16"/>
                      </a:lnTo>
                      <a:lnTo>
                        <a:pt x="24" y="4"/>
                      </a:lnTo>
                      <a:lnTo>
                        <a:pt x="12" y="0"/>
                      </a:lnTo>
                      <a:lnTo>
                        <a:pt x="0" y="4"/>
                      </a:lnTo>
                      <a:lnTo>
                        <a:pt x="0" y="16"/>
                      </a:lnTo>
                      <a:lnTo>
                        <a:pt x="4" y="20"/>
                      </a:lnTo>
                      <a:lnTo>
                        <a:pt x="16"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76" name="Freeform 1004">
                  <a:extLst>
                    <a:ext uri="{FF2B5EF4-FFF2-40B4-BE49-F238E27FC236}">
                      <a16:creationId xmlns:a16="http://schemas.microsoft.com/office/drawing/2014/main" id="{256F9288-1A88-49D1-A613-F883A8495C4F}"/>
                    </a:ext>
                  </a:extLst>
                </p:cNvPr>
                <p:cNvSpPr>
                  <a:spLocks/>
                </p:cNvSpPr>
                <p:nvPr/>
              </p:nvSpPr>
              <p:spPr bwMode="gray">
                <a:xfrm>
                  <a:off x="13868" y="4038"/>
                  <a:ext cx="118" cy="24"/>
                </a:xfrm>
                <a:custGeom>
                  <a:avLst/>
                  <a:gdLst>
                    <a:gd name="T0" fmla="*/ 20 w 118"/>
                    <a:gd name="T1" fmla="*/ 16 h 24"/>
                    <a:gd name="T2" fmla="*/ 28 w 118"/>
                    <a:gd name="T3" fmla="*/ 16 h 24"/>
                    <a:gd name="T4" fmla="*/ 45 w 118"/>
                    <a:gd name="T5" fmla="*/ 24 h 24"/>
                    <a:gd name="T6" fmla="*/ 57 w 118"/>
                    <a:gd name="T7" fmla="*/ 24 h 24"/>
                    <a:gd name="T8" fmla="*/ 69 w 118"/>
                    <a:gd name="T9" fmla="*/ 20 h 24"/>
                    <a:gd name="T10" fmla="*/ 81 w 118"/>
                    <a:gd name="T11" fmla="*/ 20 h 24"/>
                    <a:gd name="T12" fmla="*/ 94 w 118"/>
                    <a:gd name="T13" fmla="*/ 16 h 24"/>
                    <a:gd name="T14" fmla="*/ 106 w 118"/>
                    <a:gd name="T15" fmla="*/ 16 h 24"/>
                    <a:gd name="T16" fmla="*/ 118 w 118"/>
                    <a:gd name="T17" fmla="*/ 12 h 24"/>
                    <a:gd name="T18" fmla="*/ 106 w 118"/>
                    <a:gd name="T19" fmla="*/ 12 h 24"/>
                    <a:gd name="T20" fmla="*/ 90 w 118"/>
                    <a:gd name="T21" fmla="*/ 8 h 24"/>
                    <a:gd name="T22" fmla="*/ 77 w 118"/>
                    <a:gd name="T23" fmla="*/ 4 h 24"/>
                    <a:gd name="T24" fmla="*/ 65 w 118"/>
                    <a:gd name="T25" fmla="*/ 0 h 24"/>
                    <a:gd name="T26" fmla="*/ 53 w 118"/>
                    <a:gd name="T27" fmla="*/ 8 h 24"/>
                    <a:gd name="T28" fmla="*/ 37 w 118"/>
                    <a:gd name="T29" fmla="*/ 4 h 24"/>
                    <a:gd name="T30" fmla="*/ 28 w 118"/>
                    <a:gd name="T31" fmla="*/ 8 h 24"/>
                    <a:gd name="T32" fmla="*/ 12 w 118"/>
                    <a:gd name="T33" fmla="*/ 8 h 24"/>
                    <a:gd name="T34" fmla="*/ 0 w 118"/>
                    <a:gd name="T35" fmla="*/ 8 h 24"/>
                    <a:gd name="T36" fmla="*/ 4 w 118"/>
                    <a:gd name="T37" fmla="*/ 16 h 24"/>
                    <a:gd name="T38" fmla="*/ 20 w 118"/>
                    <a:gd name="T3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24">
                      <a:moveTo>
                        <a:pt x="20" y="16"/>
                      </a:moveTo>
                      <a:lnTo>
                        <a:pt x="28" y="16"/>
                      </a:lnTo>
                      <a:lnTo>
                        <a:pt x="45" y="24"/>
                      </a:lnTo>
                      <a:lnTo>
                        <a:pt x="57" y="24"/>
                      </a:lnTo>
                      <a:lnTo>
                        <a:pt x="69" y="20"/>
                      </a:lnTo>
                      <a:lnTo>
                        <a:pt x="81" y="20"/>
                      </a:lnTo>
                      <a:lnTo>
                        <a:pt x="94" y="16"/>
                      </a:lnTo>
                      <a:lnTo>
                        <a:pt x="106" y="16"/>
                      </a:lnTo>
                      <a:lnTo>
                        <a:pt x="118" y="12"/>
                      </a:lnTo>
                      <a:lnTo>
                        <a:pt x="106" y="12"/>
                      </a:lnTo>
                      <a:lnTo>
                        <a:pt x="90" y="8"/>
                      </a:lnTo>
                      <a:lnTo>
                        <a:pt x="77" y="4"/>
                      </a:lnTo>
                      <a:lnTo>
                        <a:pt x="65" y="0"/>
                      </a:lnTo>
                      <a:lnTo>
                        <a:pt x="53" y="8"/>
                      </a:lnTo>
                      <a:lnTo>
                        <a:pt x="37" y="4"/>
                      </a:lnTo>
                      <a:lnTo>
                        <a:pt x="28" y="8"/>
                      </a:lnTo>
                      <a:lnTo>
                        <a:pt x="12" y="8"/>
                      </a:lnTo>
                      <a:lnTo>
                        <a:pt x="0" y="8"/>
                      </a:lnTo>
                      <a:lnTo>
                        <a:pt x="4" y="16"/>
                      </a:lnTo>
                      <a:lnTo>
                        <a:pt x="20"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77" name="Freeform 1005">
                  <a:extLst>
                    <a:ext uri="{FF2B5EF4-FFF2-40B4-BE49-F238E27FC236}">
                      <a16:creationId xmlns:a16="http://schemas.microsoft.com/office/drawing/2014/main" id="{3F57D52C-9307-4EBA-A539-EFFC987754A7}"/>
                    </a:ext>
                  </a:extLst>
                </p:cNvPr>
                <p:cNvSpPr>
                  <a:spLocks/>
                </p:cNvSpPr>
                <p:nvPr/>
              </p:nvSpPr>
              <p:spPr bwMode="gray">
                <a:xfrm>
                  <a:off x="13892" y="4009"/>
                  <a:ext cx="192" cy="57"/>
                </a:xfrm>
                <a:custGeom>
                  <a:avLst/>
                  <a:gdLst>
                    <a:gd name="T0" fmla="*/ 13 w 192"/>
                    <a:gd name="T1" fmla="*/ 17 h 57"/>
                    <a:gd name="T2" fmla="*/ 29 w 192"/>
                    <a:gd name="T3" fmla="*/ 21 h 57"/>
                    <a:gd name="T4" fmla="*/ 41 w 192"/>
                    <a:gd name="T5" fmla="*/ 21 h 57"/>
                    <a:gd name="T6" fmla="*/ 53 w 192"/>
                    <a:gd name="T7" fmla="*/ 21 h 57"/>
                    <a:gd name="T8" fmla="*/ 66 w 192"/>
                    <a:gd name="T9" fmla="*/ 29 h 57"/>
                    <a:gd name="T10" fmla="*/ 78 w 192"/>
                    <a:gd name="T11" fmla="*/ 29 h 57"/>
                    <a:gd name="T12" fmla="*/ 90 w 192"/>
                    <a:gd name="T13" fmla="*/ 37 h 57"/>
                    <a:gd name="T14" fmla="*/ 102 w 192"/>
                    <a:gd name="T15" fmla="*/ 37 h 57"/>
                    <a:gd name="T16" fmla="*/ 114 w 192"/>
                    <a:gd name="T17" fmla="*/ 41 h 57"/>
                    <a:gd name="T18" fmla="*/ 127 w 192"/>
                    <a:gd name="T19" fmla="*/ 41 h 57"/>
                    <a:gd name="T20" fmla="*/ 151 w 192"/>
                    <a:gd name="T21" fmla="*/ 53 h 57"/>
                    <a:gd name="T22" fmla="*/ 163 w 192"/>
                    <a:gd name="T23" fmla="*/ 57 h 57"/>
                    <a:gd name="T24" fmla="*/ 175 w 192"/>
                    <a:gd name="T25" fmla="*/ 53 h 57"/>
                    <a:gd name="T26" fmla="*/ 188 w 192"/>
                    <a:gd name="T27" fmla="*/ 53 h 57"/>
                    <a:gd name="T28" fmla="*/ 192 w 192"/>
                    <a:gd name="T29" fmla="*/ 37 h 57"/>
                    <a:gd name="T30" fmla="*/ 179 w 192"/>
                    <a:gd name="T31" fmla="*/ 37 h 57"/>
                    <a:gd name="T32" fmla="*/ 167 w 192"/>
                    <a:gd name="T33" fmla="*/ 33 h 57"/>
                    <a:gd name="T34" fmla="*/ 155 w 192"/>
                    <a:gd name="T35" fmla="*/ 33 h 57"/>
                    <a:gd name="T36" fmla="*/ 143 w 192"/>
                    <a:gd name="T37" fmla="*/ 29 h 57"/>
                    <a:gd name="T38" fmla="*/ 131 w 192"/>
                    <a:gd name="T39" fmla="*/ 17 h 57"/>
                    <a:gd name="T40" fmla="*/ 114 w 192"/>
                    <a:gd name="T41" fmla="*/ 13 h 57"/>
                    <a:gd name="T42" fmla="*/ 102 w 192"/>
                    <a:gd name="T43" fmla="*/ 9 h 57"/>
                    <a:gd name="T44" fmla="*/ 90 w 192"/>
                    <a:gd name="T45" fmla="*/ 9 h 57"/>
                    <a:gd name="T46" fmla="*/ 78 w 192"/>
                    <a:gd name="T47" fmla="*/ 13 h 57"/>
                    <a:gd name="T48" fmla="*/ 61 w 192"/>
                    <a:gd name="T49" fmla="*/ 13 h 57"/>
                    <a:gd name="T50" fmla="*/ 49 w 192"/>
                    <a:gd name="T51" fmla="*/ 9 h 57"/>
                    <a:gd name="T52" fmla="*/ 37 w 192"/>
                    <a:gd name="T53" fmla="*/ 4 h 57"/>
                    <a:gd name="T54" fmla="*/ 25 w 192"/>
                    <a:gd name="T55" fmla="*/ 0 h 57"/>
                    <a:gd name="T56" fmla="*/ 13 w 192"/>
                    <a:gd name="T57" fmla="*/ 0 h 57"/>
                    <a:gd name="T58" fmla="*/ 0 w 192"/>
                    <a:gd name="T59" fmla="*/ 13 h 57"/>
                    <a:gd name="T60" fmla="*/ 0 w 192"/>
                    <a:gd name="T61" fmla="*/ 17 h 57"/>
                    <a:gd name="T62" fmla="*/ 13 w 192"/>
                    <a:gd name="T63"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57">
                      <a:moveTo>
                        <a:pt x="13" y="17"/>
                      </a:moveTo>
                      <a:lnTo>
                        <a:pt x="29" y="21"/>
                      </a:lnTo>
                      <a:lnTo>
                        <a:pt x="41" y="21"/>
                      </a:lnTo>
                      <a:lnTo>
                        <a:pt x="53" y="21"/>
                      </a:lnTo>
                      <a:lnTo>
                        <a:pt x="66" y="29"/>
                      </a:lnTo>
                      <a:lnTo>
                        <a:pt x="78" y="29"/>
                      </a:lnTo>
                      <a:lnTo>
                        <a:pt x="90" y="37"/>
                      </a:lnTo>
                      <a:lnTo>
                        <a:pt x="102" y="37"/>
                      </a:lnTo>
                      <a:lnTo>
                        <a:pt x="114" y="41"/>
                      </a:lnTo>
                      <a:lnTo>
                        <a:pt x="127" y="41"/>
                      </a:lnTo>
                      <a:lnTo>
                        <a:pt x="151" y="53"/>
                      </a:lnTo>
                      <a:lnTo>
                        <a:pt x="163" y="57"/>
                      </a:lnTo>
                      <a:lnTo>
                        <a:pt x="175" y="53"/>
                      </a:lnTo>
                      <a:lnTo>
                        <a:pt x="188" y="53"/>
                      </a:lnTo>
                      <a:lnTo>
                        <a:pt x="192" y="37"/>
                      </a:lnTo>
                      <a:lnTo>
                        <a:pt x="179" y="37"/>
                      </a:lnTo>
                      <a:lnTo>
                        <a:pt x="167" y="33"/>
                      </a:lnTo>
                      <a:lnTo>
                        <a:pt x="155" y="33"/>
                      </a:lnTo>
                      <a:lnTo>
                        <a:pt x="143" y="29"/>
                      </a:lnTo>
                      <a:lnTo>
                        <a:pt x="131" y="17"/>
                      </a:lnTo>
                      <a:lnTo>
                        <a:pt x="114" y="13"/>
                      </a:lnTo>
                      <a:lnTo>
                        <a:pt x="102" y="9"/>
                      </a:lnTo>
                      <a:lnTo>
                        <a:pt x="90" y="9"/>
                      </a:lnTo>
                      <a:lnTo>
                        <a:pt x="78" y="13"/>
                      </a:lnTo>
                      <a:lnTo>
                        <a:pt x="61" y="13"/>
                      </a:lnTo>
                      <a:lnTo>
                        <a:pt x="49" y="9"/>
                      </a:lnTo>
                      <a:lnTo>
                        <a:pt x="37" y="4"/>
                      </a:lnTo>
                      <a:lnTo>
                        <a:pt x="25" y="0"/>
                      </a:lnTo>
                      <a:lnTo>
                        <a:pt x="13" y="0"/>
                      </a:lnTo>
                      <a:lnTo>
                        <a:pt x="0" y="13"/>
                      </a:lnTo>
                      <a:lnTo>
                        <a:pt x="0" y="17"/>
                      </a:lnTo>
                      <a:lnTo>
                        <a:pt x="13"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78" name="Freeform 1006">
                  <a:extLst>
                    <a:ext uri="{FF2B5EF4-FFF2-40B4-BE49-F238E27FC236}">
                      <a16:creationId xmlns:a16="http://schemas.microsoft.com/office/drawing/2014/main" id="{8FDE7A8E-BB9F-4C5B-87D5-356B015EEF76}"/>
                    </a:ext>
                  </a:extLst>
                </p:cNvPr>
                <p:cNvSpPr>
                  <a:spLocks/>
                </p:cNvSpPr>
                <p:nvPr/>
              </p:nvSpPr>
              <p:spPr bwMode="gray">
                <a:xfrm>
                  <a:off x="14137" y="3969"/>
                  <a:ext cx="48" cy="16"/>
                </a:xfrm>
                <a:custGeom>
                  <a:avLst/>
                  <a:gdLst>
                    <a:gd name="T0" fmla="*/ 48 w 48"/>
                    <a:gd name="T1" fmla="*/ 4 h 16"/>
                    <a:gd name="T2" fmla="*/ 36 w 48"/>
                    <a:gd name="T3" fmla="*/ 0 h 16"/>
                    <a:gd name="T4" fmla="*/ 24 w 48"/>
                    <a:gd name="T5" fmla="*/ 0 h 16"/>
                    <a:gd name="T6" fmla="*/ 12 w 48"/>
                    <a:gd name="T7" fmla="*/ 0 h 16"/>
                    <a:gd name="T8" fmla="*/ 0 w 48"/>
                    <a:gd name="T9" fmla="*/ 8 h 16"/>
                    <a:gd name="T10" fmla="*/ 0 w 48"/>
                    <a:gd name="T11" fmla="*/ 8 h 16"/>
                    <a:gd name="T12" fmla="*/ 12 w 48"/>
                    <a:gd name="T13" fmla="*/ 12 h 16"/>
                    <a:gd name="T14" fmla="*/ 24 w 48"/>
                    <a:gd name="T15" fmla="*/ 12 h 16"/>
                    <a:gd name="T16" fmla="*/ 36 w 48"/>
                    <a:gd name="T17" fmla="*/ 16 h 16"/>
                    <a:gd name="T18" fmla="*/ 48 w 48"/>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6">
                      <a:moveTo>
                        <a:pt x="48" y="4"/>
                      </a:moveTo>
                      <a:lnTo>
                        <a:pt x="36" y="0"/>
                      </a:lnTo>
                      <a:lnTo>
                        <a:pt x="24" y="0"/>
                      </a:lnTo>
                      <a:lnTo>
                        <a:pt x="12" y="0"/>
                      </a:lnTo>
                      <a:lnTo>
                        <a:pt x="0" y="8"/>
                      </a:lnTo>
                      <a:lnTo>
                        <a:pt x="0" y="8"/>
                      </a:lnTo>
                      <a:lnTo>
                        <a:pt x="12" y="12"/>
                      </a:lnTo>
                      <a:lnTo>
                        <a:pt x="24" y="12"/>
                      </a:lnTo>
                      <a:lnTo>
                        <a:pt x="36" y="16"/>
                      </a:lnTo>
                      <a:lnTo>
                        <a:pt x="48"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79" name="Freeform 1007">
                  <a:extLst>
                    <a:ext uri="{FF2B5EF4-FFF2-40B4-BE49-F238E27FC236}">
                      <a16:creationId xmlns:a16="http://schemas.microsoft.com/office/drawing/2014/main" id="{55E7A093-FAD4-465D-91B2-0C68FBCD8550}"/>
                    </a:ext>
                  </a:extLst>
                </p:cNvPr>
                <p:cNvSpPr>
                  <a:spLocks/>
                </p:cNvSpPr>
                <p:nvPr/>
              </p:nvSpPr>
              <p:spPr bwMode="gray">
                <a:xfrm>
                  <a:off x="14104" y="4038"/>
                  <a:ext cx="61" cy="20"/>
                </a:xfrm>
                <a:custGeom>
                  <a:avLst/>
                  <a:gdLst>
                    <a:gd name="T0" fmla="*/ 37 w 61"/>
                    <a:gd name="T1" fmla="*/ 0 h 20"/>
                    <a:gd name="T2" fmla="*/ 24 w 61"/>
                    <a:gd name="T3" fmla="*/ 4 h 20"/>
                    <a:gd name="T4" fmla="*/ 12 w 61"/>
                    <a:gd name="T5" fmla="*/ 4 h 20"/>
                    <a:gd name="T6" fmla="*/ 0 w 61"/>
                    <a:gd name="T7" fmla="*/ 8 h 20"/>
                    <a:gd name="T8" fmla="*/ 0 w 61"/>
                    <a:gd name="T9" fmla="*/ 16 h 20"/>
                    <a:gd name="T10" fmla="*/ 12 w 61"/>
                    <a:gd name="T11" fmla="*/ 16 h 20"/>
                    <a:gd name="T12" fmla="*/ 24 w 61"/>
                    <a:gd name="T13" fmla="*/ 20 h 20"/>
                    <a:gd name="T14" fmla="*/ 37 w 61"/>
                    <a:gd name="T15" fmla="*/ 20 h 20"/>
                    <a:gd name="T16" fmla="*/ 49 w 61"/>
                    <a:gd name="T17" fmla="*/ 16 h 20"/>
                    <a:gd name="T18" fmla="*/ 61 w 61"/>
                    <a:gd name="T19" fmla="*/ 16 h 20"/>
                    <a:gd name="T20" fmla="*/ 61 w 61"/>
                    <a:gd name="T21" fmla="*/ 4 h 20"/>
                    <a:gd name="T22" fmla="*/ 49 w 61"/>
                    <a:gd name="T23" fmla="*/ 0 h 20"/>
                    <a:gd name="T24" fmla="*/ 37 w 61"/>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20">
                      <a:moveTo>
                        <a:pt x="37" y="0"/>
                      </a:moveTo>
                      <a:lnTo>
                        <a:pt x="24" y="4"/>
                      </a:lnTo>
                      <a:lnTo>
                        <a:pt x="12" y="4"/>
                      </a:lnTo>
                      <a:lnTo>
                        <a:pt x="0" y="8"/>
                      </a:lnTo>
                      <a:lnTo>
                        <a:pt x="0" y="16"/>
                      </a:lnTo>
                      <a:lnTo>
                        <a:pt x="12" y="16"/>
                      </a:lnTo>
                      <a:lnTo>
                        <a:pt x="24" y="20"/>
                      </a:lnTo>
                      <a:lnTo>
                        <a:pt x="37" y="20"/>
                      </a:lnTo>
                      <a:lnTo>
                        <a:pt x="49" y="16"/>
                      </a:lnTo>
                      <a:lnTo>
                        <a:pt x="61" y="16"/>
                      </a:lnTo>
                      <a:lnTo>
                        <a:pt x="61" y="4"/>
                      </a:lnTo>
                      <a:lnTo>
                        <a:pt x="49" y="0"/>
                      </a:lnTo>
                      <a:lnTo>
                        <a:pt x="37"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80" name="Freeform 1008">
                  <a:extLst>
                    <a:ext uri="{FF2B5EF4-FFF2-40B4-BE49-F238E27FC236}">
                      <a16:creationId xmlns:a16="http://schemas.microsoft.com/office/drawing/2014/main" id="{7054401F-57C6-4309-8B11-0C0CDAA5633B}"/>
                    </a:ext>
                  </a:extLst>
                </p:cNvPr>
                <p:cNvSpPr>
                  <a:spLocks/>
                </p:cNvSpPr>
                <p:nvPr/>
              </p:nvSpPr>
              <p:spPr bwMode="gray">
                <a:xfrm>
                  <a:off x="13958" y="3969"/>
                  <a:ext cx="142" cy="32"/>
                </a:xfrm>
                <a:custGeom>
                  <a:avLst/>
                  <a:gdLst>
                    <a:gd name="T0" fmla="*/ 4 w 142"/>
                    <a:gd name="T1" fmla="*/ 24 h 32"/>
                    <a:gd name="T2" fmla="*/ 16 w 142"/>
                    <a:gd name="T3" fmla="*/ 28 h 32"/>
                    <a:gd name="T4" fmla="*/ 28 w 142"/>
                    <a:gd name="T5" fmla="*/ 28 h 32"/>
                    <a:gd name="T6" fmla="*/ 40 w 142"/>
                    <a:gd name="T7" fmla="*/ 24 h 32"/>
                    <a:gd name="T8" fmla="*/ 52 w 142"/>
                    <a:gd name="T9" fmla="*/ 32 h 32"/>
                    <a:gd name="T10" fmla="*/ 69 w 142"/>
                    <a:gd name="T11" fmla="*/ 28 h 32"/>
                    <a:gd name="T12" fmla="*/ 81 w 142"/>
                    <a:gd name="T13" fmla="*/ 24 h 32"/>
                    <a:gd name="T14" fmla="*/ 93 w 142"/>
                    <a:gd name="T15" fmla="*/ 20 h 32"/>
                    <a:gd name="T16" fmla="*/ 118 w 142"/>
                    <a:gd name="T17" fmla="*/ 16 h 32"/>
                    <a:gd name="T18" fmla="*/ 130 w 142"/>
                    <a:gd name="T19" fmla="*/ 16 h 32"/>
                    <a:gd name="T20" fmla="*/ 142 w 142"/>
                    <a:gd name="T21" fmla="*/ 12 h 32"/>
                    <a:gd name="T22" fmla="*/ 130 w 142"/>
                    <a:gd name="T23" fmla="*/ 8 h 32"/>
                    <a:gd name="T24" fmla="*/ 122 w 142"/>
                    <a:gd name="T25" fmla="*/ 12 h 32"/>
                    <a:gd name="T26" fmla="*/ 105 w 142"/>
                    <a:gd name="T27" fmla="*/ 8 h 32"/>
                    <a:gd name="T28" fmla="*/ 93 w 142"/>
                    <a:gd name="T29" fmla="*/ 0 h 32"/>
                    <a:gd name="T30" fmla="*/ 81 w 142"/>
                    <a:gd name="T31" fmla="*/ 0 h 32"/>
                    <a:gd name="T32" fmla="*/ 69 w 142"/>
                    <a:gd name="T33" fmla="*/ 0 h 32"/>
                    <a:gd name="T34" fmla="*/ 52 w 142"/>
                    <a:gd name="T35" fmla="*/ 8 h 32"/>
                    <a:gd name="T36" fmla="*/ 61 w 142"/>
                    <a:gd name="T37" fmla="*/ 20 h 32"/>
                    <a:gd name="T38" fmla="*/ 48 w 142"/>
                    <a:gd name="T39" fmla="*/ 16 h 32"/>
                    <a:gd name="T40" fmla="*/ 24 w 142"/>
                    <a:gd name="T41" fmla="*/ 8 h 32"/>
                    <a:gd name="T42" fmla="*/ 12 w 142"/>
                    <a:gd name="T43" fmla="*/ 8 h 32"/>
                    <a:gd name="T44" fmla="*/ 0 w 142"/>
                    <a:gd name="T45" fmla="*/ 12 h 32"/>
                    <a:gd name="T46" fmla="*/ 4 w 142"/>
                    <a:gd name="T47" fmla="*/ 24 h 32"/>
                    <a:gd name="T48" fmla="*/ 4 w 142"/>
                    <a:gd name="T4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32">
                      <a:moveTo>
                        <a:pt x="4" y="24"/>
                      </a:moveTo>
                      <a:lnTo>
                        <a:pt x="16" y="28"/>
                      </a:lnTo>
                      <a:lnTo>
                        <a:pt x="28" y="28"/>
                      </a:lnTo>
                      <a:lnTo>
                        <a:pt x="40" y="24"/>
                      </a:lnTo>
                      <a:lnTo>
                        <a:pt x="52" y="32"/>
                      </a:lnTo>
                      <a:lnTo>
                        <a:pt x="69" y="28"/>
                      </a:lnTo>
                      <a:lnTo>
                        <a:pt x="81" y="24"/>
                      </a:lnTo>
                      <a:lnTo>
                        <a:pt x="93" y="20"/>
                      </a:lnTo>
                      <a:lnTo>
                        <a:pt x="118" y="16"/>
                      </a:lnTo>
                      <a:lnTo>
                        <a:pt x="130" y="16"/>
                      </a:lnTo>
                      <a:lnTo>
                        <a:pt x="142" y="12"/>
                      </a:lnTo>
                      <a:lnTo>
                        <a:pt x="130" y="8"/>
                      </a:lnTo>
                      <a:lnTo>
                        <a:pt x="122" y="12"/>
                      </a:lnTo>
                      <a:lnTo>
                        <a:pt x="105" y="8"/>
                      </a:lnTo>
                      <a:lnTo>
                        <a:pt x="93" y="0"/>
                      </a:lnTo>
                      <a:lnTo>
                        <a:pt x="81" y="0"/>
                      </a:lnTo>
                      <a:lnTo>
                        <a:pt x="69" y="0"/>
                      </a:lnTo>
                      <a:lnTo>
                        <a:pt x="52" y="8"/>
                      </a:lnTo>
                      <a:lnTo>
                        <a:pt x="61" y="20"/>
                      </a:lnTo>
                      <a:lnTo>
                        <a:pt x="48" y="16"/>
                      </a:lnTo>
                      <a:lnTo>
                        <a:pt x="24" y="8"/>
                      </a:lnTo>
                      <a:lnTo>
                        <a:pt x="12" y="8"/>
                      </a:lnTo>
                      <a:lnTo>
                        <a:pt x="0" y="12"/>
                      </a:lnTo>
                      <a:lnTo>
                        <a:pt x="4" y="24"/>
                      </a:lnTo>
                      <a:lnTo>
                        <a:pt x="4"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81" name="Freeform 1009">
                  <a:extLst>
                    <a:ext uri="{FF2B5EF4-FFF2-40B4-BE49-F238E27FC236}">
                      <a16:creationId xmlns:a16="http://schemas.microsoft.com/office/drawing/2014/main" id="{84C2944D-AE89-4C4E-97DD-1C3A4846FF6A}"/>
                    </a:ext>
                  </a:extLst>
                </p:cNvPr>
                <p:cNvSpPr>
                  <a:spLocks/>
                </p:cNvSpPr>
                <p:nvPr/>
              </p:nvSpPr>
              <p:spPr bwMode="gray">
                <a:xfrm>
                  <a:off x="14035" y="3944"/>
                  <a:ext cx="102" cy="29"/>
                </a:xfrm>
                <a:custGeom>
                  <a:avLst/>
                  <a:gdLst>
                    <a:gd name="T0" fmla="*/ 41 w 102"/>
                    <a:gd name="T1" fmla="*/ 17 h 29"/>
                    <a:gd name="T2" fmla="*/ 53 w 102"/>
                    <a:gd name="T3" fmla="*/ 25 h 29"/>
                    <a:gd name="T4" fmla="*/ 65 w 102"/>
                    <a:gd name="T5" fmla="*/ 25 h 29"/>
                    <a:gd name="T6" fmla="*/ 77 w 102"/>
                    <a:gd name="T7" fmla="*/ 29 h 29"/>
                    <a:gd name="T8" fmla="*/ 89 w 102"/>
                    <a:gd name="T9" fmla="*/ 25 h 29"/>
                    <a:gd name="T10" fmla="*/ 102 w 102"/>
                    <a:gd name="T11" fmla="*/ 17 h 29"/>
                    <a:gd name="T12" fmla="*/ 89 w 102"/>
                    <a:gd name="T13" fmla="*/ 12 h 29"/>
                    <a:gd name="T14" fmla="*/ 77 w 102"/>
                    <a:gd name="T15" fmla="*/ 12 h 29"/>
                    <a:gd name="T16" fmla="*/ 65 w 102"/>
                    <a:gd name="T17" fmla="*/ 8 h 29"/>
                    <a:gd name="T18" fmla="*/ 53 w 102"/>
                    <a:gd name="T19" fmla="*/ 0 h 29"/>
                    <a:gd name="T20" fmla="*/ 36 w 102"/>
                    <a:gd name="T21" fmla="*/ 4 h 29"/>
                    <a:gd name="T22" fmla="*/ 24 w 102"/>
                    <a:gd name="T23" fmla="*/ 4 h 29"/>
                    <a:gd name="T24" fmla="*/ 12 w 102"/>
                    <a:gd name="T25" fmla="*/ 8 h 29"/>
                    <a:gd name="T26" fmla="*/ 0 w 102"/>
                    <a:gd name="T27" fmla="*/ 17 h 29"/>
                    <a:gd name="T28" fmla="*/ 24 w 102"/>
                    <a:gd name="T29" fmla="*/ 21 h 29"/>
                    <a:gd name="T30" fmla="*/ 41 w 102"/>
                    <a:gd name="T31"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29">
                      <a:moveTo>
                        <a:pt x="41" y="17"/>
                      </a:moveTo>
                      <a:lnTo>
                        <a:pt x="53" y="25"/>
                      </a:lnTo>
                      <a:lnTo>
                        <a:pt x="65" y="25"/>
                      </a:lnTo>
                      <a:lnTo>
                        <a:pt x="77" y="29"/>
                      </a:lnTo>
                      <a:lnTo>
                        <a:pt x="89" y="25"/>
                      </a:lnTo>
                      <a:lnTo>
                        <a:pt x="102" y="17"/>
                      </a:lnTo>
                      <a:lnTo>
                        <a:pt x="89" y="12"/>
                      </a:lnTo>
                      <a:lnTo>
                        <a:pt x="77" y="12"/>
                      </a:lnTo>
                      <a:lnTo>
                        <a:pt x="65" y="8"/>
                      </a:lnTo>
                      <a:lnTo>
                        <a:pt x="53" y="0"/>
                      </a:lnTo>
                      <a:lnTo>
                        <a:pt x="36" y="4"/>
                      </a:lnTo>
                      <a:lnTo>
                        <a:pt x="24" y="4"/>
                      </a:lnTo>
                      <a:lnTo>
                        <a:pt x="12" y="8"/>
                      </a:lnTo>
                      <a:lnTo>
                        <a:pt x="0" y="17"/>
                      </a:lnTo>
                      <a:lnTo>
                        <a:pt x="24" y="21"/>
                      </a:lnTo>
                      <a:lnTo>
                        <a:pt x="41" y="1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82" name="Freeform 1010">
                  <a:extLst>
                    <a:ext uri="{FF2B5EF4-FFF2-40B4-BE49-F238E27FC236}">
                      <a16:creationId xmlns:a16="http://schemas.microsoft.com/office/drawing/2014/main" id="{81EE8A35-CBED-4589-BC5F-395B5BFC692A}"/>
                    </a:ext>
                  </a:extLst>
                </p:cNvPr>
                <p:cNvSpPr>
                  <a:spLocks/>
                </p:cNvSpPr>
                <p:nvPr/>
              </p:nvSpPr>
              <p:spPr bwMode="gray">
                <a:xfrm>
                  <a:off x="14104" y="3900"/>
                  <a:ext cx="90" cy="24"/>
                </a:xfrm>
                <a:custGeom>
                  <a:avLst/>
                  <a:gdLst>
                    <a:gd name="T0" fmla="*/ 8 w 90"/>
                    <a:gd name="T1" fmla="*/ 24 h 24"/>
                    <a:gd name="T2" fmla="*/ 16 w 90"/>
                    <a:gd name="T3" fmla="*/ 24 h 24"/>
                    <a:gd name="T4" fmla="*/ 33 w 90"/>
                    <a:gd name="T5" fmla="*/ 20 h 24"/>
                    <a:gd name="T6" fmla="*/ 45 w 90"/>
                    <a:gd name="T7" fmla="*/ 16 h 24"/>
                    <a:gd name="T8" fmla="*/ 57 w 90"/>
                    <a:gd name="T9" fmla="*/ 20 h 24"/>
                    <a:gd name="T10" fmla="*/ 69 w 90"/>
                    <a:gd name="T11" fmla="*/ 20 h 24"/>
                    <a:gd name="T12" fmla="*/ 81 w 90"/>
                    <a:gd name="T13" fmla="*/ 16 h 24"/>
                    <a:gd name="T14" fmla="*/ 90 w 90"/>
                    <a:gd name="T15" fmla="*/ 4 h 24"/>
                    <a:gd name="T16" fmla="*/ 77 w 90"/>
                    <a:gd name="T17" fmla="*/ 0 h 24"/>
                    <a:gd name="T18" fmla="*/ 65 w 90"/>
                    <a:gd name="T19" fmla="*/ 4 h 24"/>
                    <a:gd name="T20" fmla="*/ 53 w 90"/>
                    <a:gd name="T21" fmla="*/ 4 h 24"/>
                    <a:gd name="T22" fmla="*/ 41 w 90"/>
                    <a:gd name="T23" fmla="*/ 4 h 24"/>
                    <a:gd name="T24" fmla="*/ 24 w 90"/>
                    <a:gd name="T25" fmla="*/ 4 h 24"/>
                    <a:gd name="T26" fmla="*/ 12 w 90"/>
                    <a:gd name="T27" fmla="*/ 8 h 24"/>
                    <a:gd name="T28" fmla="*/ 0 w 90"/>
                    <a:gd name="T29" fmla="*/ 12 h 24"/>
                    <a:gd name="T30" fmla="*/ 12 w 90"/>
                    <a:gd name="T31" fmla="*/ 12 h 24"/>
                    <a:gd name="T32" fmla="*/ 8 w 90"/>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24">
                      <a:moveTo>
                        <a:pt x="8" y="24"/>
                      </a:moveTo>
                      <a:lnTo>
                        <a:pt x="16" y="24"/>
                      </a:lnTo>
                      <a:lnTo>
                        <a:pt x="33" y="20"/>
                      </a:lnTo>
                      <a:lnTo>
                        <a:pt x="45" y="16"/>
                      </a:lnTo>
                      <a:lnTo>
                        <a:pt x="57" y="20"/>
                      </a:lnTo>
                      <a:lnTo>
                        <a:pt x="69" y="20"/>
                      </a:lnTo>
                      <a:lnTo>
                        <a:pt x="81" y="16"/>
                      </a:lnTo>
                      <a:lnTo>
                        <a:pt x="90" y="4"/>
                      </a:lnTo>
                      <a:lnTo>
                        <a:pt x="77" y="0"/>
                      </a:lnTo>
                      <a:lnTo>
                        <a:pt x="65" y="4"/>
                      </a:lnTo>
                      <a:lnTo>
                        <a:pt x="53" y="4"/>
                      </a:lnTo>
                      <a:lnTo>
                        <a:pt x="41" y="4"/>
                      </a:lnTo>
                      <a:lnTo>
                        <a:pt x="24" y="4"/>
                      </a:lnTo>
                      <a:lnTo>
                        <a:pt x="12" y="8"/>
                      </a:lnTo>
                      <a:lnTo>
                        <a:pt x="0" y="12"/>
                      </a:lnTo>
                      <a:lnTo>
                        <a:pt x="12" y="12"/>
                      </a:lnTo>
                      <a:lnTo>
                        <a:pt x="8" y="2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83" name="Freeform 1011">
                  <a:extLst>
                    <a:ext uri="{FF2B5EF4-FFF2-40B4-BE49-F238E27FC236}">
                      <a16:creationId xmlns:a16="http://schemas.microsoft.com/office/drawing/2014/main" id="{63F910BF-774E-4FBD-8D13-8A9CFA1B0C52}"/>
                    </a:ext>
                  </a:extLst>
                </p:cNvPr>
                <p:cNvSpPr>
                  <a:spLocks/>
                </p:cNvSpPr>
                <p:nvPr/>
              </p:nvSpPr>
              <p:spPr bwMode="gray">
                <a:xfrm>
                  <a:off x="13958" y="4054"/>
                  <a:ext cx="85" cy="20"/>
                </a:xfrm>
                <a:custGeom>
                  <a:avLst/>
                  <a:gdLst>
                    <a:gd name="T0" fmla="*/ 61 w 85"/>
                    <a:gd name="T1" fmla="*/ 0 h 20"/>
                    <a:gd name="T2" fmla="*/ 48 w 85"/>
                    <a:gd name="T3" fmla="*/ 0 h 20"/>
                    <a:gd name="T4" fmla="*/ 36 w 85"/>
                    <a:gd name="T5" fmla="*/ 4 h 20"/>
                    <a:gd name="T6" fmla="*/ 24 w 85"/>
                    <a:gd name="T7" fmla="*/ 4 h 20"/>
                    <a:gd name="T8" fmla="*/ 12 w 85"/>
                    <a:gd name="T9" fmla="*/ 8 h 20"/>
                    <a:gd name="T10" fmla="*/ 0 w 85"/>
                    <a:gd name="T11" fmla="*/ 8 h 20"/>
                    <a:gd name="T12" fmla="*/ 8 w 85"/>
                    <a:gd name="T13" fmla="*/ 16 h 20"/>
                    <a:gd name="T14" fmla="*/ 20 w 85"/>
                    <a:gd name="T15" fmla="*/ 20 h 20"/>
                    <a:gd name="T16" fmla="*/ 32 w 85"/>
                    <a:gd name="T17" fmla="*/ 20 h 20"/>
                    <a:gd name="T18" fmla="*/ 44 w 85"/>
                    <a:gd name="T19" fmla="*/ 20 h 20"/>
                    <a:gd name="T20" fmla="*/ 61 w 85"/>
                    <a:gd name="T21" fmla="*/ 20 h 20"/>
                    <a:gd name="T22" fmla="*/ 73 w 85"/>
                    <a:gd name="T23" fmla="*/ 20 h 20"/>
                    <a:gd name="T24" fmla="*/ 85 w 85"/>
                    <a:gd name="T25" fmla="*/ 16 h 20"/>
                    <a:gd name="T26" fmla="*/ 77 w 85"/>
                    <a:gd name="T27" fmla="*/ 8 h 20"/>
                    <a:gd name="T28" fmla="*/ 61 w 8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0">
                      <a:moveTo>
                        <a:pt x="61" y="0"/>
                      </a:moveTo>
                      <a:lnTo>
                        <a:pt x="48" y="0"/>
                      </a:lnTo>
                      <a:lnTo>
                        <a:pt x="36" y="4"/>
                      </a:lnTo>
                      <a:lnTo>
                        <a:pt x="24" y="4"/>
                      </a:lnTo>
                      <a:lnTo>
                        <a:pt x="12" y="8"/>
                      </a:lnTo>
                      <a:lnTo>
                        <a:pt x="0" y="8"/>
                      </a:lnTo>
                      <a:lnTo>
                        <a:pt x="8" y="16"/>
                      </a:lnTo>
                      <a:lnTo>
                        <a:pt x="20" y="20"/>
                      </a:lnTo>
                      <a:lnTo>
                        <a:pt x="32" y="20"/>
                      </a:lnTo>
                      <a:lnTo>
                        <a:pt x="44" y="20"/>
                      </a:lnTo>
                      <a:lnTo>
                        <a:pt x="61" y="20"/>
                      </a:lnTo>
                      <a:lnTo>
                        <a:pt x="73" y="20"/>
                      </a:lnTo>
                      <a:lnTo>
                        <a:pt x="85" y="16"/>
                      </a:lnTo>
                      <a:lnTo>
                        <a:pt x="77" y="8"/>
                      </a:lnTo>
                      <a:lnTo>
                        <a:pt x="61"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84" name="Freeform 1012">
                  <a:extLst>
                    <a:ext uri="{FF2B5EF4-FFF2-40B4-BE49-F238E27FC236}">
                      <a16:creationId xmlns:a16="http://schemas.microsoft.com/office/drawing/2014/main" id="{BD89C2A0-E370-44F8-82AB-A7B28B87002F}"/>
                    </a:ext>
                  </a:extLst>
                </p:cNvPr>
                <p:cNvSpPr>
                  <a:spLocks/>
                </p:cNvSpPr>
                <p:nvPr/>
              </p:nvSpPr>
              <p:spPr bwMode="gray">
                <a:xfrm>
                  <a:off x="13994" y="4009"/>
                  <a:ext cx="126" cy="37"/>
                </a:xfrm>
                <a:custGeom>
                  <a:avLst/>
                  <a:gdLst>
                    <a:gd name="T0" fmla="*/ 37 w 126"/>
                    <a:gd name="T1" fmla="*/ 0 h 37"/>
                    <a:gd name="T2" fmla="*/ 12 w 126"/>
                    <a:gd name="T3" fmla="*/ 0 h 37"/>
                    <a:gd name="T4" fmla="*/ 0 w 126"/>
                    <a:gd name="T5" fmla="*/ 0 h 37"/>
                    <a:gd name="T6" fmla="*/ 8 w 126"/>
                    <a:gd name="T7" fmla="*/ 4 h 37"/>
                    <a:gd name="T8" fmla="*/ 25 w 126"/>
                    <a:gd name="T9" fmla="*/ 9 h 37"/>
                    <a:gd name="T10" fmla="*/ 37 w 126"/>
                    <a:gd name="T11" fmla="*/ 9 h 37"/>
                    <a:gd name="T12" fmla="*/ 49 w 126"/>
                    <a:gd name="T13" fmla="*/ 21 h 37"/>
                    <a:gd name="T14" fmla="*/ 61 w 126"/>
                    <a:gd name="T15" fmla="*/ 21 h 37"/>
                    <a:gd name="T16" fmla="*/ 77 w 126"/>
                    <a:gd name="T17" fmla="*/ 33 h 37"/>
                    <a:gd name="T18" fmla="*/ 90 w 126"/>
                    <a:gd name="T19" fmla="*/ 33 h 37"/>
                    <a:gd name="T20" fmla="*/ 102 w 126"/>
                    <a:gd name="T21" fmla="*/ 37 h 37"/>
                    <a:gd name="T22" fmla="*/ 126 w 126"/>
                    <a:gd name="T23" fmla="*/ 25 h 37"/>
                    <a:gd name="T24" fmla="*/ 102 w 126"/>
                    <a:gd name="T25" fmla="*/ 21 h 37"/>
                    <a:gd name="T26" fmla="*/ 90 w 126"/>
                    <a:gd name="T27" fmla="*/ 9 h 37"/>
                    <a:gd name="T28" fmla="*/ 77 w 126"/>
                    <a:gd name="T29" fmla="*/ 9 h 37"/>
                    <a:gd name="T30" fmla="*/ 61 w 126"/>
                    <a:gd name="T31" fmla="*/ 9 h 37"/>
                    <a:gd name="T32" fmla="*/ 49 w 126"/>
                    <a:gd name="T33" fmla="*/ 4 h 37"/>
                    <a:gd name="T34" fmla="*/ 37 w 126"/>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37">
                      <a:moveTo>
                        <a:pt x="37" y="0"/>
                      </a:moveTo>
                      <a:lnTo>
                        <a:pt x="12" y="0"/>
                      </a:lnTo>
                      <a:lnTo>
                        <a:pt x="0" y="0"/>
                      </a:lnTo>
                      <a:lnTo>
                        <a:pt x="8" y="4"/>
                      </a:lnTo>
                      <a:lnTo>
                        <a:pt x="25" y="9"/>
                      </a:lnTo>
                      <a:lnTo>
                        <a:pt x="37" y="9"/>
                      </a:lnTo>
                      <a:lnTo>
                        <a:pt x="49" y="21"/>
                      </a:lnTo>
                      <a:lnTo>
                        <a:pt x="61" y="21"/>
                      </a:lnTo>
                      <a:lnTo>
                        <a:pt x="77" y="33"/>
                      </a:lnTo>
                      <a:lnTo>
                        <a:pt x="90" y="33"/>
                      </a:lnTo>
                      <a:lnTo>
                        <a:pt x="102" y="37"/>
                      </a:lnTo>
                      <a:lnTo>
                        <a:pt x="126" y="25"/>
                      </a:lnTo>
                      <a:lnTo>
                        <a:pt x="102" y="21"/>
                      </a:lnTo>
                      <a:lnTo>
                        <a:pt x="90" y="9"/>
                      </a:lnTo>
                      <a:lnTo>
                        <a:pt x="77" y="9"/>
                      </a:lnTo>
                      <a:lnTo>
                        <a:pt x="61" y="9"/>
                      </a:lnTo>
                      <a:lnTo>
                        <a:pt x="49" y="4"/>
                      </a:lnTo>
                      <a:lnTo>
                        <a:pt x="37"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85" name="Freeform 1013">
                  <a:extLst>
                    <a:ext uri="{FF2B5EF4-FFF2-40B4-BE49-F238E27FC236}">
                      <a16:creationId xmlns:a16="http://schemas.microsoft.com/office/drawing/2014/main" id="{599DE9AD-7A12-4DBB-AEAD-D13DC0BAFF84}"/>
                    </a:ext>
                  </a:extLst>
                </p:cNvPr>
                <p:cNvSpPr>
                  <a:spLocks/>
                </p:cNvSpPr>
                <p:nvPr/>
              </p:nvSpPr>
              <p:spPr bwMode="gray">
                <a:xfrm>
                  <a:off x="14051" y="3989"/>
                  <a:ext cx="53" cy="16"/>
                </a:xfrm>
                <a:custGeom>
                  <a:avLst/>
                  <a:gdLst>
                    <a:gd name="T0" fmla="*/ 29 w 53"/>
                    <a:gd name="T1" fmla="*/ 4 h 16"/>
                    <a:gd name="T2" fmla="*/ 12 w 53"/>
                    <a:gd name="T3" fmla="*/ 8 h 16"/>
                    <a:gd name="T4" fmla="*/ 0 w 53"/>
                    <a:gd name="T5" fmla="*/ 8 h 16"/>
                    <a:gd name="T6" fmla="*/ 8 w 53"/>
                    <a:gd name="T7" fmla="*/ 12 h 16"/>
                    <a:gd name="T8" fmla="*/ 20 w 53"/>
                    <a:gd name="T9" fmla="*/ 16 h 16"/>
                    <a:gd name="T10" fmla="*/ 33 w 53"/>
                    <a:gd name="T11" fmla="*/ 16 h 16"/>
                    <a:gd name="T12" fmla="*/ 45 w 53"/>
                    <a:gd name="T13" fmla="*/ 12 h 16"/>
                    <a:gd name="T14" fmla="*/ 53 w 53"/>
                    <a:gd name="T15" fmla="*/ 0 h 16"/>
                    <a:gd name="T16" fmla="*/ 37 w 53"/>
                    <a:gd name="T17" fmla="*/ 4 h 16"/>
                    <a:gd name="T18" fmla="*/ 29 w 53"/>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6">
                      <a:moveTo>
                        <a:pt x="29" y="4"/>
                      </a:moveTo>
                      <a:lnTo>
                        <a:pt x="12" y="8"/>
                      </a:lnTo>
                      <a:lnTo>
                        <a:pt x="0" y="8"/>
                      </a:lnTo>
                      <a:lnTo>
                        <a:pt x="8" y="12"/>
                      </a:lnTo>
                      <a:lnTo>
                        <a:pt x="20" y="16"/>
                      </a:lnTo>
                      <a:lnTo>
                        <a:pt x="33" y="16"/>
                      </a:lnTo>
                      <a:lnTo>
                        <a:pt x="45" y="12"/>
                      </a:lnTo>
                      <a:lnTo>
                        <a:pt x="53" y="0"/>
                      </a:lnTo>
                      <a:lnTo>
                        <a:pt x="37" y="4"/>
                      </a:lnTo>
                      <a:lnTo>
                        <a:pt x="29"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86" name="Freeform 1014">
                  <a:extLst>
                    <a:ext uri="{FF2B5EF4-FFF2-40B4-BE49-F238E27FC236}">
                      <a16:creationId xmlns:a16="http://schemas.microsoft.com/office/drawing/2014/main" id="{43995EA2-3841-4BC9-8899-248E4F14BEBD}"/>
                    </a:ext>
                  </a:extLst>
                </p:cNvPr>
                <p:cNvSpPr>
                  <a:spLocks/>
                </p:cNvSpPr>
                <p:nvPr/>
              </p:nvSpPr>
              <p:spPr bwMode="gray">
                <a:xfrm>
                  <a:off x="14100" y="4009"/>
                  <a:ext cx="49" cy="21"/>
                </a:xfrm>
                <a:custGeom>
                  <a:avLst/>
                  <a:gdLst>
                    <a:gd name="T0" fmla="*/ 24 w 49"/>
                    <a:gd name="T1" fmla="*/ 0 h 21"/>
                    <a:gd name="T2" fmla="*/ 12 w 49"/>
                    <a:gd name="T3" fmla="*/ 0 h 21"/>
                    <a:gd name="T4" fmla="*/ 0 w 49"/>
                    <a:gd name="T5" fmla="*/ 9 h 21"/>
                    <a:gd name="T6" fmla="*/ 4 w 49"/>
                    <a:gd name="T7" fmla="*/ 13 h 21"/>
                    <a:gd name="T8" fmla="*/ 16 w 49"/>
                    <a:gd name="T9" fmla="*/ 17 h 21"/>
                    <a:gd name="T10" fmla="*/ 28 w 49"/>
                    <a:gd name="T11" fmla="*/ 21 h 21"/>
                    <a:gd name="T12" fmla="*/ 41 w 49"/>
                    <a:gd name="T13" fmla="*/ 21 h 21"/>
                    <a:gd name="T14" fmla="*/ 49 w 49"/>
                    <a:gd name="T15" fmla="*/ 9 h 21"/>
                    <a:gd name="T16" fmla="*/ 37 w 49"/>
                    <a:gd name="T17" fmla="*/ 4 h 21"/>
                    <a:gd name="T18" fmla="*/ 24 w 4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21">
                      <a:moveTo>
                        <a:pt x="24" y="0"/>
                      </a:moveTo>
                      <a:lnTo>
                        <a:pt x="12" y="0"/>
                      </a:lnTo>
                      <a:lnTo>
                        <a:pt x="0" y="9"/>
                      </a:lnTo>
                      <a:lnTo>
                        <a:pt x="4" y="13"/>
                      </a:lnTo>
                      <a:lnTo>
                        <a:pt x="16" y="17"/>
                      </a:lnTo>
                      <a:lnTo>
                        <a:pt x="28" y="21"/>
                      </a:lnTo>
                      <a:lnTo>
                        <a:pt x="41" y="21"/>
                      </a:lnTo>
                      <a:lnTo>
                        <a:pt x="49" y="9"/>
                      </a:lnTo>
                      <a:lnTo>
                        <a:pt x="37" y="4"/>
                      </a:lnTo>
                      <a:lnTo>
                        <a:pt x="24"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87" name="Freeform 1015">
                  <a:extLst>
                    <a:ext uri="{FF2B5EF4-FFF2-40B4-BE49-F238E27FC236}">
                      <a16:creationId xmlns:a16="http://schemas.microsoft.com/office/drawing/2014/main" id="{199B1449-389C-4820-9968-357E0C57DA34}"/>
                    </a:ext>
                  </a:extLst>
                </p:cNvPr>
                <p:cNvSpPr>
                  <a:spLocks/>
                </p:cNvSpPr>
                <p:nvPr/>
              </p:nvSpPr>
              <p:spPr bwMode="gray">
                <a:xfrm>
                  <a:off x="21583" y="7049"/>
                  <a:ext cx="25" cy="28"/>
                </a:xfrm>
                <a:custGeom>
                  <a:avLst/>
                  <a:gdLst>
                    <a:gd name="T0" fmla="*/ 0 w 25"/>
                    <a:gd name="T1" fmla="*/ 8 h 28"/>
                    <a:gd name="T2" fmla="*/ 13 w 25"/>
                    <a:gd name="T3" fmla="*/ 16 h 28"/>
                    <a:gd name="T4" fmla="*/ 13 w 25"/>
                    <a:gd name="T5" fmla="*/ 28 h 28"/>
                    <a:gd name="T6" fmla="*/ 21 w 25"/>
                    <a:gd name="T7" fmla="*/ 20 h 28"/>
                    <a:gd name="T8" fmla="*/ 25 w 25"/>
                    <a:gd name="T9" fmla="*/ 8 h 28"/>
                    <a:gd name="T10" fmla="*/ 13 w 25"/>
                    <a:gd name="T11" fmla="*/ 0 h 28"/>
                    <a:gd name="T12" fmla="*/ 0 w 25"/>
                    <a:gd name="T13" fmla="*/ 8 h 28"/>
                  </a:gdLst>
                  <a:ahLst/>
                  <a:cxnLst>
                    <a:cxn ang="0">
                      <a:pos x="T0" y="T1"/>
                    </a:cxn>
                    <a:cxn ang="0">
                      <a:pos x="T2" y="T3"/>
                    </a:cxn>
                    <a:cxn ang="0">
                      <a:pos x="T4" y="T5"/>
                    </a:cxn>
                    <a:cxn ang="0">
                      <a:pos x="T6" y="T7"/>
                    </a:cxn>
                    <a:cxn ang="0">
                      <a:pos x="T8" y="T9"/>
                    </a:cxn>
                    <a:cxn ang="0">
                      <a:pos x="T10" y="T11"/>
                    </a:cxn>
                    <a:cxn ang="0">
                      <a:pos x="T12" y="T13"/>
                    </a:cxn>
                  </a:cxnLst>
                  <a:rect l="0" t="0" r="r" b="b"/>
                  <a:pathLst>
                    <a:path w="25" h="28">
                      <a:moveTo>
                        <a:pt x="0" y="8"/>
                      </a:moveTo>
                      <a:lnTo>
                        <a:pt x="13" y="16"/>
                      </a:lnTo>
                      <a:lnTo>
                        <a:pt x="13" y="28"/>
                      </a:lnTo>
                      <a:lnTo>
                        <a:pt x="21" y="20"/>
                      </a:lnTo>
                      <a:lnTo>
                        <a:pt x="25" y="8"/>
                      </a:lnTo>
                      <a:lnTo>
                        <a:pt x="13" y="0"/>
                      </a:lnTo>
                      <a:lnTo>
                        <a:pt x="0"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88" name="Freeform 1016">
                  <a:extLst>
                    <a:ext uri="{FF2B5EF4-FFF2-40B4-BE49-F238E27FC236}">
                      <a16:creationId xmlns:a16="http://schemas.microsoft.com/office/drawing/2014/main" id="{F681C146-F73E-4997-89E6-825C25628C35}"/>
                    </a:ext>
                  </a:extLst>
                </p:cNvPr>
                <p:cNvSpPr>
                  <a:spLocks/>
                </p:cNvSpPr>
                <p:nvPr/>
              </p:nvSpPr>
              <p:spPr bwMode="gray">
                <a:xfrm>
                  <a:off x="21612" y="7049"/>
                  <a:ext cx="32" cy="20"/>
                </a:xfrm>
                <a:custGeom>
                  <a:avLst/>
                  <a:gdLst>
                    <a:gd name="T0" fmla="*/ 24 w 32"/>
                    <a:gd name="T1" fmla="*/ 8 h 20"/>
                    <a:gd name="T2" fmla="*/ 12 w 32"/>
                    <a:gd name="T3" fmla="*/ 12 h 20"/>
                    <a:gd name="T4" fmla="*/ 0 w 32"/>
                    <a:gd name="T5" fmla="*/ 20 h 20"/>
                    <a:gd name="T6" fmla="*/ 8 w 32"/>
                    <a:gd name="T7" fmla="*/ 16 h 20"/>
                    <a:gd name="T8" fmla="*/ 20 w 32"/>
                    <a:gd name="T9" fmla="*/ 20 h 20"/>
                    <a:gd name="T10" fmla="*/ 32 w 32"/>
                    <a:gd name="T11" fmla="*/ 8 h 20"/>
                    <a:gd name="T12" fmla="*/ 28 w 32"/>
                    <a:gd name="T13" fmla="*/ 0 h 20"/>
                    <a:gd name="T14" fmla="*/ 24 w 32"/>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4" y="8"/>
                      </a:moveTo>
                      <a:lnTo>
                        <a:pt x="12" y="12"/>
                      </a:lnTo>
                      <a:lnTo>
                        <a:pt x="0" y="20"/>
                      </a:lnTo>
                      <a:lnTo>
                        <a:pt x="8" y="16"/>
                      </a:lnTo>
                      <a:lnTo>
                        <a:pt x="20" y="20"/>
                      </a:lnTo>
                      <a:lnTo>
                        <a:pt x="32" y="8"/>
                      </a:lnTo>
                      <a:lnTo>
                        <a:pt x="28" y="0"/>
                      </a:lnTo>
                      <a:lnTo>
                        <a:pt x="24"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89" name="Freeform 1017">
                  <a:extLst>
                    <a:ext uri="{FF2B5EF4-FFF2-40B4-BE49-F238E27FC236}">
                      <a16:creationId xmlns:a16="http://schemas.microsoft.com/office/drawing/2014/main" id="{EF901353-C87B-420F-AC12-F68EBDFD05E6}"/>
                    </a:ext>
                  </a:extLst>
                </p:cNvPr>
                <p:cNvSpPr>
                  <a:spLocks/>
                </p:cNvSpPr>
                <p:nvPr/>
              </p:nvSpPr>
              <p:spPr bwMode="gray">
                <a:xfrm>
                  <a:off x="21388" y="7073"/>
                  <a:ext cx="49" cy="21"/>
                </a:xfrm>
                <a:custGeom>
                  <a:avLst/>
                  <a:gdLst>
                    <a:gd name="T0" fmla="*/ 49 w 49"/>
                    <a:gd name="T1" fmla="*/ 21 h 21"/>
                    <a:gd name="T2" fmla="*/ 37 w 49"/>
                    <a:gd name="T3" fmla="*/ 16 h 21"/>
                    <a:gd name="T4" fmla="*/ 24 w 49"/>
                    <a:gd name="T5" fmla="*/ 8 h 21"/>
                    <a:gd name="T6" fmla="*/ 12 w 49"/>
                    <a:gd name="T7" fmla="*/ 0 h 21"/>
                    <a:gd name="T8" fmla="*/ 0 w 49"/>
                    <a:gd name="T9" fmla="*/ 0 h 21"/>
                    <a:gd name="T10" fmla="*/ 12 w 49"/>
                    <a:gd name="T11" fmla="*/ 4 h 21"/>
                    <a:gd name="T12" fmla="*/ 24 w 49"/>
                    <a:gd name="T13" fmla="*/ 12 h 21"/>
                    <a:gd name="T14" fmla="*/ 37 w 49"/>
                    <a:gd name="T15" fmla="*/ 21 h 21"/>
                    <a:gd name="T16" fmla="*/ 49 w 49"/>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1">
                      <a:moveTo>
                        <a:pt x="49" y="21"/>
                      </a:moveTo>
                      <a:lnTo>
                        <a:pt x="37" y="16"/>
                      </a:lnTo>
                      <a:lnTo>
                        <a:pt x="24" y="8"/>
                      </a:lnTo>
                      <a:lnTo>
                        <a:pt x="12" y="0"/>
                      </a:lnTo>
                      <a:lnTo>
                        <a:pt x="0" y="0"/>
                      </a:lnTo>
                      <a:lnTo>
                        <a:pt x="12" y="4"/>
                      </a:lnTo>
                      <a:lnTo>
                        <a:pt x="24" y="12"/>
                      </a:lnTo>
                      <a:lnTo>
                        <a:pt x="37" y="21"/>
                      </a:lnTo>
                      <a:lnTo>
                        <a:pt x="49" y="21"/>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90" name="Freeform 1018">
                  <a:extLst>
                    <a:ext uri="{FF2B5EF4-FFF2-40B4-BE49-F238E27FC236}">
                      <a16:creationId xmlns:a16="http://schemas.microsoft.com/office/drawing/2014/main" id="{84FA5212-8CD8-44DA-8FC2-AB60CAEF435C}"/>
                    </a:ext>
                  </a:extLst>
                </p:cNvPr>
                <p:cNvSpPr>
                  <a:spLocks/>
                </p:cNvSpPr>
                <p:nvPr/>
              </p:nvSpPr>
              <p:spPr bwMode="gray">
                <a:xfrm>
                  <a:off x="21657" y="7045"/>
                  <a:ext cx="20" cy="32"/>
                </a:xfrm>
                <a:custGeom>
                  <a:avLst/>
                  <a:gdLst>
                    <a:gd name="T0" fmla="*/ 20 w 20"/>
                    <a:gd name="T1" fmla="*/ 12 h 32"/>
                    <a:gd name="T2" fmla="*/ 20 w 20"/>
                    <a:gd name="T3" fmla="*/ 0 h 32"/>
                    <a:gd name="T4" fmla="*/ 12 w 20"/>
                    <a:gd name="T5" fmla="*/ 8 h 32"/>
                    <a:gd name="T6" fmla="*/ 4 w 20"/>
                    <a:gd name="T7" fmla="*/ 20 h 32"/>
                    <a:gd name="T8" fmla="*/ 0 w 20"/>
                    <a:gd name="T9" fmla="*/ 32 h 32"/>
                    <a:gd name="T10" fmla="*/ 8 w 20"/>
                    <a:gd name="T11" fmla="*/ 28 h 32"/>
                    <a:gd name="T12" fmla="*/ 20 w 20"/>
                    <a:gd name="T13" fmla="*/ 24 h 32"/>
                    <a:gd name="T14" fmla="*/ 20 w 20"/>
                    <a:gd name="T15" fmla="*/ 1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2">
                      <a:moveTo>
                        <a:pt x="20" y="12"/>
                      </a:moveTo>
                      <a:lnTo>
                        <a:pt x="20" y="0"/>
                      </a:lnTo>
                      <a:lnTo>
                        <a:pt x="12" y="8"/>
                      </a:lnTo>
                      <a:lnTo>
                        <a:pt x="4" y="20"/>
                      </a:lnTo>
                      <a:lnTo>
                        <a:pt x="0" y="32"/>
                      </a:lnTo>
                      <a:lnTo>
                        <a:pt x="8" y="28"/>
                      </a:lnTo>
                      <a:lnTo>
                        <a:pt x="20" y="24"/>
                      </a:lnTo>
                      <a:lnTo>
                        <a:pt x="20" y="1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91" name="Freeform 1019">
                  <a:extLst>
                    <a:ext uri="{FF2B5EF4-FFF2-40B4-BE49-F238E27FC236}">
                      <a16:creationId xmlns:a16="http://schemas.microsoft.com/office/drawing/2014/main" id="{868E0D5E-359C-47C3-9C89-D8FADE1C43DE}"/>
                    </a:ext>
                  </a:extLst>
                </p:cNvPr>
                <p:cNvSpPr>
                  <a:spLocks/>
                </p:cNvSpPr>
                <p:nvPr/>
              </p:nvSpPr>
              <p:spPr bwMode="gray">
                <a:xfrm>
                  <a:off x="21307" y="7033"/>
                  <a:ext cx="16" cy="24"/>
                </a:xfrm>
                <a:custGeom>
                  <a:avLst/>
                  <a:gdLst>
                    <a:gd name="T0" fmla="*/ 16 w 16"/>
                    <a:gd name="T1" fmla="*/ 0 h 24"/>
                    <a:gd name="T2" fmla="*/ 4 w 16"/>
                    <a:gd name="T3" fmla="*/ 12 h 24"/>
                    <a:gd name="T4" fmla="*/ 0 w 16"/>
                    <a:gd name="T5" fmla="*/ 24 h 24"/>
                    <a:gd name="T6" fmla="*/ 4 w 16"/>
                    <a:gd name="T7" fmla="*/ 16 h 24"/>
                    <a:gd name="T8" fmla="*/ 16 w 16"/>
                    <a:gd name="T9" fmla="*/ 12 h 24"/>
                    <a:gd name="T10" fmla="*/ 16 w 16"/>
                    <a:gd name="T11" fmla="*/ 0 h 24"/>
                  </a:gdLst>
                  <a:ahLst/>
                  <a:cxnLst>
                    <a:cxn ang="0">
                      <a:pos x="T0" y="T1"/>
                    </a:cxn>
                    <a:cxn ang="0">
                      <a:pos x="T2" y="T3"/>
                    </a:cxn>
                    <a:cxn ang="0">
                      <a:pos x="T4" y="T5"/>
                    </a:cxn>
                    <a:cxn ang="0">
                      <a:pos x="T6" y="T7"/>
                    </a:cxn>
                    <a:cxn ang="0">
                      <a:pos x="T8" y="T9"/>
                    </a:cxn>
                    <a:cxn ang="0">
                      <a:pos x="T10" y="T11"/>
                    </a:cxn>
                  </a:cxnLst>
                  <a:rect l="0" t="0" r="r" b="b"/>
                  <a:pathLst>
                    <a:path w="16" h="24">
                      <a:moveTo>
                        <a:pt x="16" y="0"/>
                      </a:moveTo>
                      <a:lnTo>
                        <a:pt x="4" y="12"/>
                      </a:lnTo>
                      <a:lnTo>
                        <a:pt x="0" y="24"/>
                      </a:lnTo>
                      <a:lnTo>
                        <a:pt x="4" y="16"/>
                      </a:lnTo>
                      <a:lnTo>
                        <a:pt x="16" y="12"/>
                      </a:lnTo>
                      <a:lnTo>
                        <a:pt x="16"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92" name="Freeform 1020">
                  <a:extLst>
                    <a:ext uri="{FF2B5EF4-FFF2-40B4-BE49-F238E27FC236}">
                      <a16:creationId xmlns:a16="http://schemas.microsoft.com/office/drawing/2014/main" id="{3B0D02A0-B68C-4947-8658-824238622DD6}"/>
                    </a:ext>
                  </a:extLst>
                </p:cNvPr>
                <p:cNvSpPr>
                  <a:spLocks/>
                </p:cNvSpPr>
                <p:nvPr/>
              </p:nvSpPr>
              <p:spPr bwMode="gray">
                <a:xfrm>
                  <a:off x="21754" y="7008"/>
                  <a:ext cx="78" cy="33"/>
                </a:xfrm>
                <a:custGeom>
                  <a:avLst/>
                  <a:gdLst>
                    <a:gd name="T0" fmla="*/ 57 w 78"/>
                    <a:gd name="T1" fmla="*/ 8 h 33"/>
                    <a:gd name="T2" fmla="*/ 57 w 78"/>
                    <a:gd name="T3" fmla="*/ 16 h 33"/>
                    <a:gd name="T4" fmla="*/ 45 w 78"/>
                    <a:gd name="T5" fmla="*/ 25 h 33"/>
                    <a:gd name="T6" fmla="*/ 37 w 78"/>
                    <a:gd name="T7" fmla="*/ 25 h 33"/>
                    <a:gd name="T8" fmla="*/ 25 w 78"/>
                    <a:gd name="T9" fmla="*/ 25 h 33"/>
                    <a:gd name="T10" fmla="*/ 12 w 78"/>
                    <a:gd name="T11" fmla="*/ 33 h 33"/>
                    <a:gd name="T12" fmla="*/ 0 w 78"/>
                    <a:gd name="T13" fmla="*/ 33 h 33"/>
                    <a:gd name="T14" fmla="*/ 12 w 78"/>
                    <a:gd name="T15" fmla="*/ 33 h 33"/>
                    <a:gd name="T16" fmla="*/ 25 w 78"/>
                    <a:gd name="T17" fmla="*/ 33 h 33"/>
                    <a:gd name="T18" fmla="*/ 37 w 78"/>
                    <a:gd name="T19" fmla="*/ 29 h 33"/>
                    <a:gd name="T20" fmla="*/ 49 w 78"/>
                    <a:gd name="T21" fmla="*/ 29 h 33"/>
                    <a:gd name="T22" fmla="*/ 61 w 78"/>
                    <a:gd name="T23" fmla="*/ 25 h 33"/>
                    <a:gd name="T24" fmla="*/ 73 w 78"/>
                    <a:gd name="T25" fmla="*/ 25 h 33"/>
                    <a:gd name="T26" fmla="*/ 78 w 78"/>
                    <a:gd name="T27" fmla="*/ 12 h 33"/>
                    <a:gd name="T28" fmla="*/ 69 w 78"/>
                    <a:gd name="T29" fmla="*/ 0 h 33"/>
                    <a:gd name="T30" fmla="*/ 57 w 78"/>
                    <a:gd name="T3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33">
                      <a:moveTo>
                        <a:pt x="57" y="8"/>
                      </a:moveTo>
                      <a:lnTo>
                        <a:pt x="57" y="16"/>
                      </a:lnTo>
                      <a:lnTo>
                        <a:pt x="45" y="25"/>
                      </a:lnTo>
                      <a:lnTo>
                        <a:pt x="37" y="25"/>
                      </a:lnTo>
                      <a:lnTo>
                        <a:pt x="25" y="25"/>
                      </a:lnTo>
                      <a:lnTo>
                        <a:pt x="12" y="33"/>
                      </a:lnTo>
                      <a:lnTo>
                        <a:pt x="0" y="33"/>
                      </a:lnTo>
                      <a:lnTo>
                        <a:pt x="12" y="33"/>
                      </a:lnTo>
                      <a:lnTo>
                        <a:pt x="25" y="33"/>
                      </a:lnTo>
                      <a:lnTo>
                        <a:pt x="37" y="29"/>
                      </a:lnTo>
                      <a:lnTo>
                        <a:pt x="49" y="29"/>
                      </a:lnTo>
                      <a:lnTo>
                        <a:pt x="61" y="25"/>
                      </a:lnTo>
                      <a:lnTo>
                        <a:pt x="73" y="25"/>
                      </a:lnTo>
                      <a:lnTo>
                        <a:pt x="78" y="12"/>
                      </a:lnTo>
                      <a:lnTo>
                        <a:pt x="69" y="0"/>
                      </a:lnTo>
                      <a:lnTo>
                        <a:pt x="57" y="8"/>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93" name="Freeform 1021">
                  <a:extLst>
                    <a:ext uri="{FF2B5EF4-FFF2-40B4-BE49-F238E27FC236}">
                      <a16:creationId xmlns:a16="http://schemas.microsoft.com/office/drawing/2014/main" id="{4B2B7AAD-5E87-4B9F-B155-12D9749F2FE7}"/>
                    </a:ext>
                  </a:extLst>
                </p:cNvPr>
                <p:cNvSpPr>
                  <a:spLocks/>
                </p:cNvSpPr>
                <p:nvPr/>
              </p:nvSpPr>
              <p:spPr bwMode="gray">
                <a:xfrm>
                  <a:off x="21840" y="7033"/>
                  <a:ext cx="49" cy="8"/>
                </a:xfrm>
                <a:custGeom>
                  <a:avLst/>
                  <a:gdLst>
                    <a:gd name="T0" fmla="*/ 12 w 49"/>
                    <a:gd name="T1" fmla="*/ 0 h 8"/>
                    <a:gd name="T2" fmla="*/ 0 w 49"/>
                    <a:gd name="T3" fmla="*/ 4 h 8"/>
                    <a:gd name="T4" fmla="*/ 12 w 49"/>
                    <a:gd name="T5" fmla="*/ 4 h 8"/>
                    <a:gd name="T6" fmla="*/ 24 w 49"/>
                    <a:gd name="T7" fmla="*/ 8 h 8"/>
                    <a:gd name="T8" fmla="*/ 24 w 49"/>
                    <a:gd name="T9" fmla="*/ 8 h 8"/>
                    <a:gd name="T10" fmla="*/ 36 w 49"/>
                    <a:gd name="T11" fmla="*/ 4 h 8"/>
                    <a:gd name="T12" fmla="*/ 49 w 49"/>
                    <a:gd name="T13" fmla="*/ 0 h 8"/>
                    <a:gd name="T14" fmla="*/ 24 w 49"/>
                    <a:gd name="T15" fmla="*/ 0 h 8"/>
                    <a:gd name="T16" fmla="*/ 12 w 4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8">
                      <a:moveTo>
                        <a:pt x="12" y="0"/>
                      </a:moveTo>
                      <a:lnTo>
                        <a:pt x="0" y="4"/>
                      </a:lnTo>
                      <a:lnTo>
                        <a:pt x="12" y="4"/>
                      </a:lnTo>
                      <a:lnTo>
                        <a:pt x="24" y="8"/>
                      </a:lnTo>
                      <a:lnTo>
                        <a:pt x="24" y="8"/>
                      </a:lnTo>
                      <a:lnTo>
                        <a:pt x="36" y="4"/>
                      </a:lnTo>
                      <a:lnTo>
                        <a:pt x="49" y="0"/>
                      </a:lnTo>
                      <a:lnTo>
                        <a:pt x="24" y="0"/>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94" name="Freeform 1022">
                  <a:extLst>
                    <a:ext uri="{FF2B5EF4-FFF2-40B4-BE49-F238E27FC236}">
                      <a16:creationId xmlns:a16="http://schemas.microsoft.com/office/drawing/2014/main" id="{FB712C7E-E9D7-453D-961E-D5C8A917B20B}"/>
                    </a:ext>
                  </a:extLst>
                </p:cNvPr>
                <p:cNvSpPr>
                  <a:spLocks/>
                </p:cNvSpPr>
                <p:nvPr/>
              </p:nvSpPr>
              <p:spPr bwMode="gray">
                <a:xfrm>
                  <a:off x="20615" y="6768"/>
                  <a:ext cx="49" cy="53"/>
                </a:xfrm>
                <a:custGeom>
                  <a:avLst/>
                  <a:gdLst>
                    <a:gd name="T0" fmla="*/ 12 w 49"/>
                    <a:gd name="T1" fmla="*/ 0 h 53"/>
                    <a:gd name="T2" fmla="*/ 0 w 49"/>
                    <a:gd name="T3" fmla="*/ 0 h 53"/>
                    <a:gd name="T4" fmla="*/ 12 w 49"/>
                    <a:gd name="T5" fmla="*/ 12 h 53"/>
                    <a:gd name="T6" fmla="*/ 20 w 49"/>
                    <a:gd name="T7" fmla="*/ 24 h 53"/>
                    <a:gd name="T8" fmla="*/ 28 w 49"/>
                    <a:gd name="T9" fmla="*/ 37 h 53"/>
                    <a:gd name="T10" fmla="*/ 41 w 49"/>
                    <a:gd name="T11" fmla="*/ 41 h 53"/>
                    <a:gd name="T12" fmla="*/ 49 w 49"/>
                    <a:gd name="T13" fmla="*/ 53 h 53"/>
                    <a:gd name="T14" fmla="*/ 49 w 49"/>
                    <a:gd name="T15" fmla="*/ 41 h 53"/>
                    <a:gd name="T16" fmla="*/ 36 w 49"/>
                    <a:gd name="T17" fmla="*/ 33 h 53"/>
                    <a:gd name="T18" fmla="*/ 28 w 49"/>
                    <a:gd name="T19" fmla="*/ 20 h 53"/>
                    <a:gd name="T20" fmla="*/ 24 w 49"/>
                    <a:gd name="T21" fmla="*/ 8 h 53"/>
                    <a:gd name="T22" fmla="*/ 24 w 49"/>
                    <a:gd name="T23" fmla="*/ 0 h 53"/>
                    <a:gd name="T24" fmla="*/ 12 w 49"/>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12" y="0"/>
                      </a:moveTo>
                      <a:lnTo>
                        <a:pt x="0" y="0"/>
                      </a:lnTo>
                      <a:lnTo>
                        <a:pt x="12" y="12"/>
                      </a:lnTo>
                      <a:lnTo>
                        <a:pt x="20" y="24"/>
                      </a:lnTo>
                      <a:lnTo>
                        <a:pt x="28" y="37"/>
                      </a:lnTo>
                      <a:lnTo>
                        <a:pt x="41" y="41"/>
                      </a:lnTo>
                      <a:lnTo>
                        <a:pt x="49" y="53"/>
                      </a:lnTo>
                      <a:lnTo>
                        <a:pt x="49" y="41"/>
                      </a:lnTo>
                      <a:lnTo>
                        <a:pt x="36" y="33"/>
                      </a:lnTo>
                      <a:lnTo>
                        <a:pt x="28" y="20"/>
                      </a:lnTo>
                      <a:lnTo>
                        <a:pt x="24" y="8"/>
                      </a:lnTo>
                      <a:lnTo>
                        <a:pt x="24" y="0"/>
                      </a:lnTo>
                      <a:lnTo>
                        <a:pt x="12"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95" name="Freeform 1023">
                  <a:extLst>
                    <a:ext uri="{FF2B5EF4-FFF2-40B4-BE49-F238E27FC236}">
                      <a16:creationId xmlns:a16="http://schemas.microsoft.com/office/drawing/2014/main" id="{02CC6CB0-49E0-4BA9-89B6-6811A02F4F88}"/>
                    </a:ext>
                  </a:extLst>
                </p:cNvPr>
                <p:cNvSpPr>
                  <a:spLocks/>
                </p:cNvSpPr>
                <p:nvPr/>
              </p:nvSpPr>
              <p:spPr bwMode="gray">
                <a:xfrm>
                  <a:off x="21026" y="6959"/>
                  <a:ext cx="45" cy="21"/>
                </a:xfrm>
                <a:custGeom>
                  <a:avLst/>
                  <a:gdLst>
                    <a:gd name="T0" fmla="*/ 24 w 45"/>
                    <a:gd name="T1" fmla="*/ 4 h 21"/>
                    <a:gd name="T2" fmla="*/ 12 w 45"/>
                    <a:gd name="T3" fmla="*/ 0 h 21"/>
                    <a:gd name="T4" fmla="*/ 0 w 45"/>
                    <a:gd name="T5" fmla="*/ 8 h 21"/>
                    <a:gd name="T6" fmla="*/ 12 w 45"/>
                    <a:gd name="T7" fmla="*/ 12 h 21"/>
                    <a:gd name="T8" fmla="*/ 16 w 45"/>
                    <a:gd name="T9" fmla="*/ 21 h 21"/>
                    <a:gd name="T10" fmla="*/ 24 w 45"/>
                    <a:gd name="T11" fmla="*/ 21 h 21"/>
                    <a:gd name="T12" fmla="*/ 32 w 45"/>
                    <a:gd name="T13" fmla="*/ 17 h 21"/>
                    <a:gd name="T14" fmla="*/ 45 w 45"/>
                    <a:gd name="T15" fmla="*/ 12 h 21"/>
                    <a:gd name="T16" fmla="*/ 24 w 45"/>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
                      <a:moveTo>
                        <a:pt x="24" y="4"/>
                      </a:moveTo>
                      <a:lnTo>
                        <a:pt x="12" y="0"/>
                      </a:lnTo>
                      <a:lnTo>
                        <a:pt x="0" y="8"/>
                      </a:lnTo>
                      <a:lnTo>
                        <a:pt x="12" y="12"/>
                      </a:lnTo>
                      <a:lnTo>
                        <a:pt x="16" y="21"/>
                      </a:lnTo>
                      <a:lnTo>
                        <a:pt x="24" y="21"/>
                      </a:lnTo>
                      <a:lnTo>
                        <a:pt x="32" y="17"/>
                      </a:lnTo>
                      <a:lnTo>
                        <a:pt x="45" y="12"/>
                      </a:lnTo>
                      <a:lnTo>
                        <a:pt x="24" y="4"/>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96" name="Freeform 1024">
                  <a:extLst>
                    <a:ext uri="{FF2B5EF4-FFF2-40B4-BE49-F238E27FC236}">
                      <a16:creationId xmlns:a16="http://schemas.microsoft.com/office/drawing/2014/main" id="{B6F15636-7BE4-4089-9D9C-53707F84CA3D}"/>
                    </a:ext>
                  </a:extLst>
                </p:cNvPr>
                <p:cNvSpPr>
                  <a:spLocks/>
                </p:cNvSpPr>
                <p:nvPr/>
              </p:nvSpPr>
              <p:spPr bwMode="gray">
                <a:xfrm>
                  <a:off x="20037" y="7138"/>
                  <a:ext cx="16" cy="17"/>
                </a:xfrm>
                <a:custGeom>
                  <a:avLst/>
                  <a:gdLst>
                    <a:gd name="T0" fmla="*/ 0 w 16"/>
                    <a:gd name="T1" fmla="*/ 13 h 17"/>
                    <a:gd name="T2" fmla="*/ 8 w 16"/>
                    <a:gd name="T3" fmla="*/ 17 h 17"/>
                    <a:gd name="T4" fmla="*/ 16 w 16"/>
                    <a:gd name="T5" fmla="*/ 0 h 17"/>
                    <a:gd name="T6" fmla="*/ 4 w 16"/>
                    <a:gd name="T7" fmla="*/ 0 h 17"/>
                    <a:gd name="T8" fmla="*/ 0 w 16"/>
                    <a:gd name="T9" fmla="*/ 13 h 17"/>
                  </a:gdLst>
                  <a:ahLst/>
                  <a:cxnLst>
                    <a:cxn ang="0">
                      <a:pos x="T0" y="T1"/>
                    </a:cxn>
                    <a:cxn ang="0">
                      <a:pos x="T2" y="T3"/>
                    </a:cxn>
                    <a:cxn ang="0">
                      <a:pos x="T4" y="T5"/>
                    </a:cxn>
                    <a:cxn ang="0">
                      <a:pos x="T6" y="T7"/>
                    </a:cxn>
                    <a:cxn ang="0">
                      <a:pos x="T8" y="T9"/>
                    </a:cxn>
                  </a:cxnLst>
                  <a:rect l="0" t="0" r="r" b="b"/>
                  <a:pathLst>
                    <a:path w="16" h="17">
                      <a:moveTo>
                        <a:pt x="0" y="13"/>
                      </a:moveTo>
                      <a:lnTo>
                        <a:pt x="8" y="17"/>
                      </a:lnTo>
                      <a:lnTo>
                        <a:pt x="16" y="0"/>
                      </a:lnTo>
                      <a:lnTo>
                        <a:pt x="4" y="0"/>
                      </a:lnTo>
                      <a:lnTo>
                        <a:pt x="0"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97" name="Freeform 1025">
                  <a:extLst>
                    <a:ext uri="{FF2B5EF4-FFF2-40B4-BE49-F238E27FC236}">
                      <a16:creationId xmlns:a16="http://schemas.microsoft.com/office/drawing/2014/main" id="{15A59C6C-FC6C-4012-A672-79C89D692D56}"/>
                    </a:ext>
                  </a:extLst>
                </p:cNvPr>
                <p:cNvSpPr>
                  <a:spLocks/>
                </p:cNvSpPr>
                <p:nvPr/>
              </p:nvSpPr>
              <p:spPr bwMode="gray">
                <a:xfrm>
                  <a:off x="19976" y="7142"/>
                  <a:ext cx="53" cy="61"/>
                </a:xfrm>
                <a:custGeom>
                  <a:avLst/>
                  <a:gdLst>
                    <a:gd name="T0" fmla="*/ 37 w 53"/>
                    <a:gd name="T1" fmla="*/ 13 h 61"/>
                    <a:gd name="T2" fmla="*/ 33 w 53"/>
                    <a:gd name="T3" fmla="*/ 25 h 61"/>
                    <a:gd name="T4" fmla="*/ 20 w 53"/>
                    <a:gd name="T5" fmla="*/ 29 h 61"/>
                    <a:gd name="T6" fmla="*/ 8 w 53"/>
                    <a:gd name="T7" fmla="*/ 37 h 61"/>
                    <a:gd name="T8" fmla="*/ 0 w 53"/>
                    <a:gd name="T9" fmla="*/ 45 h 61"/>
                    <a:gd name="T10" fmla="*/ 8 w 53"/>
                    <a:gd name="T11" fmla="*/ 61 h 61"/>
                    <a:gd name="T12" fmla="*/ 20 w 53"/>
                    <a:gd name="T13" fmla="*/ 45 h 61"/>
                    <a:gd name="T14" fmla="*/ 33 w 53"/>
                    <a:gd name="T15" fmla="*/ 45 h 61"/>
                    <a:gd name="T16" fmla="*/ 45 w 53"/>
                    <a:gd name="T17" fmla="*/ 33 h 61"/>
                    <a:gd name="T18" fmla="*/ 49 w 53"/>
                    <a:gd name="T19" fmla="*/ 21 h 61"/>
                    <a:gd name="T20" fmla="*/ 53 w 53"/>
                    <a:gd name="T21" fmla="*/ 9 h 61"/>
                    <a:gd name="T22" fmla="*/ 49 w 53"/>
                    <a:gd name="T23" fmla="*/ 0 h 61"/>
                    <a:gd name="T24" fmla="*/ 37 w 53"/>
                    <a:gd name="T25"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61">
                      <a:moveTo>
                        <a:pt x="37" y="13"/>
                      </a:moveTo>
                      <a:lnTo>
                        <a:pt x="33" y="25"/>
                      </a:lnTo>
                      <a:lnTo>
                        <a:pt x="20" y="29"/>
                      </a:lnTo>
                      <a:lnTo>
                        <a:pt x="8" y="37"/>
                      </a:lnTo>
                      <a:lnTo>
                        <a:pt x="0" y="45"/>
                      </a:lnTo>
                      <a:lnTo>
                        <a:pt x="8" y="61"/>
                      </a:lnTo>
                      <a:lnTo>
                        <a:pt x="20" y="45"/>
                      </a:lnTo>
                      <a:lnTo>
                        <a:pt x="33" y="45"/>
                      </a:lnTo>
                      <a:lnTo>
                        <a:pt x="45" y="33"/>
                      </a:lnTo>
                      <a:lnTo>
                        <a:pt x="49" y="21"/>
                      </a:lnTo>
                      <a:lnTo>
                        <a:pt x="53" y="9"/>
                      </a:lnTo>
                      <a:lnTo>
                        <a:pt x="49" y="0"/>
                      </a:lnTo>
                      <a:lnTo>
                        <a:pt x="37" y="13"/>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898" name="Freeform 1026">
                  <a:extLst>
                    <a:ext uri="{FF2B5EF4-FFF2-40B4-BE49-F238E27FC236}">
                      <a16:creationId xmlns:a16="http://schemas.microsoft.com/office/drawing/2014/main" id="{CD91920D-AA89-45B1-9567-45692E25C5C3}"/>
                    </a:ext>
                  </a:extLst>
                </p:cNvPr>
                <p:cNvSpPr>
                  <a:spLocks/>
                </p:cNvSpPr>
                <p:nvPr/>
              </p:nvSpPr>
              <p:spPr bwMode="gray">
                <a:xfrm>
                  <a:off x="22133" y="6915"/>
                  <a:ext cx="73" cy="56"/>
                </a:xfrm>
                <a:custGeom>
                  <a:avLst/>
                  <a:gdLst>
                    <a:gd name="T0" fmla="*/ 73 w 73"/>
                    <a:gd name="T1" fmla="*/ 0 h 56"/>
                    <a:gd name="T2" fmla="*/ 61 w 73"/>
                    <a:gd name="T3" fmla="*/ 20 h 56"/>
                    <a:gd name="T4" fmla="*/ 49 w 73"/>
                    <a:gd name="T5" fmla="*/ 24 h 56"/>
                    <a:gd name="T6" fmla="*/ 36 w 73"/>
                    <a:gd name="T7" fmla="*/ 36 h 56"/>
                    <a:gd name="T8" fmla="*/ 28 w 73"/>
                    <a:gd name="T9" fmla="*/ 44 h 56"/>
                    <a:gd name="T10" fmla="*/ 12 w 73"/>
                    <a:gd name="T11" fmla="*/ 52 h 56"/>
                    <a:gd name="T12" fmla="*/ 0 w 73"/>
                    <a:gd name="T13" fmla="*/ 56 h 56"/>
                    <a:gd name="T14" fmla="*/ 12 w 73"/>
                    <a:gd name="T15" fmla="*/ 44 h 56"/>
                    <a:gd name="T16" fmla="*/ 12 w 73"/>
                    <a:gd name="T17" fmla="*/ 32 h 56"/>
                    <a:gd name="T18" fmla="*/ 28 w 73"/>
                    <a:gd name="T19" fmla="*/ 24 h 56"/>
                    <a:gd name="T20" fmla="*/ 36 w 73"/>
                    <a:gd name="T21" fmla="*/ 24 h 56"/>
                    <a:gd name="T22" fmla="*/ 49 w 73"/>
                    <a:gd name="T23" fmla="*/ 4 h 56"/>
                    <a:gd name="T24" fmla="*/ 49 w 73"/>
                    <a:gd name="T25" fmla="*/ 4 h 56"/>
                    <a:gd name="T26" fmla="*/ 73 w 73"/>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6">
                      <a:moveTo>
                        <a:pt x="73" y="0"/>
                      </a:moveTo>
                      <a:lnTo>
                        <a:pt x="61" y="20"/>
                      </a:lnTo>
                      <a:lnTo>
                        <a:pt x="49" y="24"/>
                      </a:lnTo>
                      <a:lnTo>
                        <a:pt x="36" y="36"/>
                      </a:lnTo>
                      <a:lnTo>
                        <a:pt x="28" y="44"/>
                      </a:lnTo>
                      <a:lnTo>
                        <a:pt x="12" y="52"/>
                      </a:lnTo>
                      <a:lnTo>
                        <a:pt x="0" y="56"/>
                      </a:lnTo>
                      <a:lnTo>
                        <a:pt x="12" y="44"/>
                      </a:lnTo>
                      <a:lnTo>
                        <a:pt x="12" y="32"/>
                      </a:lnTo>
                      <a:lnTo>
                        <a:pt x="28" y="24"/>
                      </a:lnTo>
                      <a:lnTo>
                        <a:pt x="36" y="24"/>
                      </a:lnTo>
                      <a:lnTo>
                        <a:pt x="49" y="4"/>
                      </a:lnTo>
                      <a:lnTo>
                        <a:pt x="49" y="4"/>
                      </a:lnTo>
                      <a:lnTo>
                        <a:pt x="73"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089" name="Freeform 1028">
                <a:extLst>
                  <a:ext uri="{FF2B5EF4-FFF2-40B4-BE49-F238E27FC236}">
                    <a16:creationId xmlns:a16="http://schemas.microsoft.com/office/drawing/2014/main" id="{583CFB18-368A-4367-872D-C9A6A31E6F69}"/>
                  </a:ext>
                </a:extLst>
              </p:cNvPr>
              <p:cNvSpPr>
                <a:spLocks/>
              </p:cNvSpPr>
              <p:nvPr/>
            </p:nvSpPr>
            <p:spPr bwMode="gray">
              <a:xfrm>
                <a:off x="6958875" y="4126041"/>
                <a:ext cx="8721" cy="17717"/>
              </a:xfrm>
              <a:custGeom>
                <a:avLst/>
                <a:gdLst>
                  <a:gd name="T0" fmla="*/ 8 w 24"/>
                  <a:gd name="T1" fmla="*/ 28 h 44"/>
                  <a:gd name="T2" fmla="*/ 4 w 24"/>
                  <a:gd name="T3" fmla="*/ 40 h 44"/>
                  <a:gd name="T4" fmla="*/ 8 w 24"/>
                  <a:gd name="T5" fmla="*/ 44 h 44"/>
                  <a:gd name="T6" fmla="*/ 12 w 24"/>
                  <a:gd name="T7" fmla="*/ 44 h 44"/>
                  <a:gd name="T8" fmla="*/ 20 w 24"/>
                  <a:gd name="T9" fmla="*/ 32 h 44"/>
                  <a:gd name="T10" fmla="*/ 24 w 24"/>
                  <a:gd name="T11" fmla="*/ 20 h 44"/>
                  <a:gd name="T12" fmla="*/ 20 w 24"/>
                  <a:gd name="T13" fmla="*/ 12 h 44"/>
                  <a:gd name="T14" fmla="*/ 20 w 24"/>
                  <a:gd name="T15" fmla="*/ 0 h 44"/>
                  <a:gd name="T16" fmla="*/ 20 w 24"/>
                  <a:gd name="T17" fmla="*/ 0 h 44"/>
                  <a:gd name="T18" fmla="*/ 12 w 24"/>
                  <a:gd name="T19" fmla="*/ 4 h 44"/>
                  <a:gd name="T20" fmla="*/ 0 w 24"/>
                  <a:gd name="T21" fmla="*/ 16 h 44"/>
                  <a:gd name="T22" fmla="*/ 0 w 24"/>
                  <a:gd name="T23" fmla="*/ 20 h 44"/>
                  <a:gd name="T24" fmla="*/ 4 w 24"/>
                  <a:gd name="T25" fmla="*/ 20 h 44"/>
                  <a:gd name="T26" fmla="*/ 8 w 24"/>
                  <a:gd name="T2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4">
                    <a:moveTo>
                      <a:pt x="8" y="28"/>
                    </a:moveTo>
                    <a:lnTo>
                      <a:pt x="4" y="40"/>
                    </a:lnTo>
                    <a:lnTo>
                      <a:pt x="8" y="44"/>
                    </a:lnTo>
                    <a:lnTo>
                      <a:pt x="12" y="44"/>
                    </a:lnTo>
                    <a:lnTo>
                      <a:pt x="20" y="32"/>
                    </a:lnTo>
                    <a:lnTo>
                      <a:pt x="24" y="20"/>
                    </a:lnTo>
                    <a:lnTo>
                      <a:pt x="20" y="12"/>
                    </a:lnTo>
                    <a:lnTo>
                      <a:pt x="20" y="0"/>
                    </a:lnTo>
                    <a:lnTo>
                      <a:pt x="20" y="0"/>
                    </a:lnTo>
                    <a:lnTo>
                      <a:pt x="12" y="4"/>
                    </a:lnTo>
                    <a:lnTo>
                      <a:pt x="0" y="16"/>
                    </a:lnTo>
                    <a:lnTo>
                      <a:pt x="0" y="20"/>
                    </a:lnTo>
                    <a:lnTo>
                      <a:pt x="4" y="20"/>
                    </a:lnTo>
                    <a:lnTo>
                      <a:pt x="8" y="2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90" name="Freeform 1029">
                <a:extLst>
                  <a:ext uri="{FF2B5EF4-FFF2-40B4-BE49-F238E27FC236}">
                    <a16:creationId xmlns:a16="http://schemas.microsoft.com/office/drawing/2014/main" id="{357D8DF7-90B0-464A-86F6-5C405ADB7384}"/>
                  </a:ext>
                </a:extLst>
              </p:cNvPr>
              <p:cNvSpPr>
                <a:spLocks/>
              </p:cNvSpPr>
              <p:nvPr/>
            </p:nvSpPr>
            <p:spPr bwMode="gray">
              <a:xfrm>
                <a:off x="6494489" y="3962158"/>
                <a:ext cx="14898" cy="31005"/>
              </a:xfrm>
              <a:custGeom>
                <a:avLst/>
                <a:gdLst>
                  <a:gd name="T0" fmla="*/ 33 w 41"/>
                  <a:gd name="T1" fmla="*/ 8 h 77"/>
                  <a:gd name="T2" fmla="*/ 33 w 41"/>
                  <a:gd name="T3" fmla="*/ 4 h 77"/>
                  <a:gd name="T4" fmla="*/ 25 w 41"/>
                  <a:gd name="T5" fmla="*/ 0 h 77"/>
                  <a:gd name="T6" fmla="*/ 21 w 41"/>
                  <a:gd name="T7" fmla="*/ 0 h 77"/>
                  <a:gd name="T8" fmla="*/ 8 w 41"/>
                  <a:gd name="T9" fmla="*/ 8 h 77"/>
                  <a:gd name="T10" fmla="*/ 8 w 41"/>
                  <a:gd name="T11" fmla="*/ 12 h 77"/>
                  <a:gd name="T12" fmla="*/ 8 w 41"/>
                  <a:gd name="T13" fmla="*/ 16 h 77"/>
                  <a:gd name="T14" fmla="*/ 8 w 41"/>
                  <a:gd name="T15" fmla="*/ 20 h 77"/>
                  <a:gd name="T16" fmla="*/ 4 w 41"/>
                  <a:gd name="T17" fmla="*/ 24 h 77"/>
                  <a:gd name="T18" fmla="*/ 4 w 41"/>
                  <a:gd name="T19" fmla="*/ 24 h 77"/>
                  <a:gd name="T20" fmla="*/ 4 w 41"/>
                  <a:gd name="T21" fmla="*/ 28 h 77"/>
                  <a:gd name="T22" fmla="*/ 8 w 41"/>
                  <a:gd name="T23" fmla="*/ 32 h 77"/>
                  <a:gd name="T24" fmla="*/ 8 w 41"/>
                  <a:gd name="T25" fmla="*/ 45 h 77"/>
                  <a:gd name="T26" fmla="*/ 4 w 41"/>
                  <a:gd name="T27" fmla="*/ 45 h 77"/>
                  <a:gd name="T28" fmla="*/ 4 w 41"/>
                  <a:gd name="T29" fmla="*/ 49 h 77"/>
                  <a:gd name="T30" fmla="*/ 17 w 41"/>
                  <a:gd name="T31" fmla="*/ 49 h 77"/>
                  <a:gd name="T32" fmla="*/ 21 w 41"/>
                  <a:gd name="T33" fmla="*/ 49 h 77"/>
                  <a:gd name="T34" fmla="*/ 21 w 41"/>
                  <a:gd name="T35" fmla="*/ 49 h 77"/>
                  <a:gd name="T36" fmla="*/ 21 w 41"/>
                  <a:gd name="T37" fmla="*/ 49 h 77"/>
                  <a:gd name="T38" fmla="*/ 21 w 41"/>
                  <a:gd name="T39" fmla="*/ 53 h 77"/>
                  <a:gd name="T40" fmla="*/ 17 w 41"/>
                  <a:gd name="T41" fmla="*/ 53 h 77"/>
                  <a:gd name="T42" fmla="*/ 8 w 41"/>
                  <a:gd name="T43" fmla="*/ 57 h 77"/>
                  <a:gd name="T44" fmla="*/ 4 w 41"/>
                  <a:gd name="T45" fmla="*/ 61 h 77"/>
                  <a:gd name="T46" fmla="*/ 0 w 41"/>
                  <a:gd name="T47" fmla="*/ 73 h 77"/>
                  <a:gd name="T48" fmla="*/ 4 w 41"/>
                  <a:gd name="T49" fmla="*/ 77 h 77"/>
                  <a:gd name="T50" fmla="*/ 8 w 41"/>
                  <a:gd name="T51" fmla="*/ 77 h 77"/>
                  <a:gd name="T52" fmla="*/ 21 w 41"/>
                  <a:gd name="T53" fmla="*/ 77 h 77"/>
                  <a:gd name="T54" fmla="*/ 29 w 41"/>
                  <a:gd name="T55" fmla="*/ 73 h 77"/>
                  <a:gd name="T56" fmla="*/ 29 w 41"/>
                  <a:gd name="T57" fmla="*/ 69 h 77"/>
                  <a:gd name="T58" fmla="*/ 33 w 41"/>
                  <a:gd name="T59" fmla="*/ 69 h 77"/>
                  <a:gd name="T60" fmla="*/ 37 w 41"/>
                  <a:gd name="T61" fmla="*/ 69 h 77"/>
                  <a:gd name="T62" fmla="*/ 37 w 41"/>
                  <a:gd name="T63" fmla="*/ 65 h 77"/>
                  <a:gd name="T64" fmla="*/ 41 w 41"/>
                  <a:gd name="T65" fmla="*/ 53 h 77"/>
                  <a:gd name="T66" fmla="*/ 41 w 41"/>
                  <a:gd name="T67" fmla="*/ 49 h 77"/>
                  <a:gd name="T68" fmla="*/ 41 w 41"/>
                  <a:gd name="T69" fmla="*/ 28 h 77"/>
                  <a:gd name="T70" fmla="*/ 41 w 41"/>
                  <a:gd name="T71" fmla="*/ 24 h 77"/>
                  <a:gd name="T72" fmla="*/ 41 w 41"/>
                  <a:gd name="T73" fmla="*/ 8 h 77"/>
                  <a:gd name="T74" fmla="*/ 37 w 41"/>
                  <a:gd name="T75" fmla="*/ 8 h 77"/>
                  <a:gd name="T76" fmla="*/ 33 w 41"/>
                  <a:gd name="T7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77">
                    <a:moveTo>
                      <a:pt x="33" y="8"/>
                    </a:moveTo>
                    <a:lnTo>
                      <a:pt x="33" y="4"/>
                    </a:lnTo>
                    <a:lnTo>
                      <a:pt x="25" y="0"/>
                    </a:lnTo>
                    <a:lnTo>
                      <a:pt x="21" y="0"/>
                    </a:lnTo>
                    <a:lnTo>
                      <a:pt x="8" y="8"/>
                    </a:lnTo>
                    <a:lnTo>
                      <a:pt x="8" y="12"/>
                    </a:lnTo>
                    <a:lnTo>
                      <a:pt x="8" y="16"/>
                    </a:lnTo>
                    <a:lnTo>
                      <a:pt x="8" y="20"/>
                    </a:lnTo>
                    <a:lnTo>
                      <a:pt x="4" y="24"/>
                    </a:lnTo>
                    <a:lnTo>
                      <a:pt x="4" y="24"/>
                    </a:lnTo>
                    <a:lnTo>
                      <a:pt x="4" y="28"/>
                    </a:lnTo>
                    <a:lnTo>
                      <a:pt x="8" y="32"/>
                    </a:lnTo>
                    <a:lnTo>
                      <a:pt x="8" y="45"/>
                    </a:lnTo>
                    <a:lnTo>
                      <a:pt x="4" y="45"/>
                    </a:lnTo>
                    <a:lnTo>
                      <a:pt x="4" y="49"/>
                    </a:lnTo>
                    <a:lnTo>
                      <a:pt x="17" y="49"/>
                    </a:lnTo>
                    <a:lnTo>
                      <a:pt x="21" y="49"/>
                    </a:lnTo>
                    <a:lnTo>
                      <a:pt x="21" y="49"/>
                    </a:lnTo>
                    <a:lnTo>
                      <a:pt x="21" y="49"/>
                    </a:lnTo>
                    <a:lnTo>
                      <a:pt x="21" y="53"/>
                    </a:lnTo>
                    <a:lnTo>
                      <a:pt x="17" y="53"/>
                    </a:lnTo>
                    <a:lnTo>
                      <a:pt x="8" y="57"/>
                    </a:lnTo>
                    <a:lnTo>
                      <a:pt x="4" y="61"/>
                    </a:lnTo>
                    <a:lnTo>
                      <a:pt x="0" y="73"/>
                    </a:lnTo>
                    <a:lnTo>
                      <a:pt x="4" y="77"/>
                    </a:lnTo>
                    <a:lnTo>
                      <a:pt x="8" y="77"/>
                    </a:lnTo>
                    <a:lnTo>
                      <a:pt x="21" y="77"/>
                    </a:lnTo>
                    <a:lnTo>
                      <a:pt x="29" y="73"/>
                    </a:lnTo>
                    <a:lnTo>
                      <a:pt x="29" y="69"/>
                    </a:lnTo>
                    <a:lnTo>
                      <a:pt x="33" y="69"/>
                    </a:lnTo>
                    <a:lnTo>
                      <a:pt x="37" y="69"/>
                    </a:lnTo>
                    <a:lnTo>
                      <a:pt x="37" y="65"/>
                    </a:lnTo>
                    <a:lnTo>
                      <a:pt x="41" y="53"/>
                    </a:lnTo>
                    <a:lnTo>
                      <a:pt x="41" y="49"/>
                    </a:lnTo>
                    <a:lnTo>
                      <a:pt x="41" y="28"/>
                    </a:lnTo>
                    <a:lnTo>
                      <a:pt x="41" y="24"/>
                    </a:lnTo>
                    <a:lnTo>
                      <a:pt x="41" y="8"/>
                    </a:lnTo>
                    <a:lnTo>
                      <a:pt x="37" y="8"/>
                    </a:lnTo>
                    <a:lnTo>
                      <a:pt x="33" y="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91" name="Freeform 1030">
                <a:extLst>
                  <a:ext uri="{FF2B5EF4-FFF2-40B4-BE49-F238E27FC236}">
                    <a16:creationId xmlns:a16="http://schemas.microsoft.com/office/drawing/2014/main" id="{DCAB9B3E-75A0-4ECC-9A86-8C53402805D5}"/>
                  </a:ext>
                </a:extLst>
              </p:cNvPr>
              <p:cNvSpPr>
                <a:spLocks/>
              </p:cNvSpPr>
              <p:nvPr/>
            </p:nvSpPr>
            <p:spPr bwMode="gray">
              <a:xfrm>
                <a:off x="6499213" y="3902966"/>
                <a:ext cx="33793" cy="44293"/>
              </a:xfrm>
              <a:custGeom>
                <a:avLst/>
                <a:gdLst>
                  <a:gd name="T0" fmla="*/ 16 w 93"/>
                  <a:gd name="T1" fmla="*/ 110 h 110"/>
                  <a:gd name="T2" fmla="*/ 28 w 93"/>
                  <a:gd name="T3" fmla="*/ 102 h 110"/>
                  <a:gd name="T4" fmla="*/ 32 w 93"/>
                  <a:gd name="T5" fmla="*/ 98 h 110"/>
                  <a:gd name="T6" fmla="*/ 32 w 93"/>
                  <a:gd name="T7" fmla="*/ 98 h 110"/>
                  <a:gd name="T8" fmla="*/ 40 w 93"/>
                  <a:gd name="T9" fmla="*/ 94 h 110"/>
                  <a:gd name="T10" fmla="*/ 44 w 93"/>
                  <a:gd name="T11" fmla="*/ 94 h 110"/>
                  <a:gd name="T12" fmla="*/ 48 w 93"/>
                  <a:gd name="T13" fmla="*/ 86 h 110"/>
                  <a:gd name="T14" fmla="*/ 52 w 93"/>
                  <a:gd name="T15" fmla="*/ 82 h 110"/>
                  <a:gd name="T16" fmla="*/ 61 w 93"/>
                  <a:gd name="T17" fmla="*/ 78 h 110"/>
                  <a:gd name="T18" fmla="*/ 61 w 93"/>
                  <a:gd name="T19" fmla="*/ 57 h 110"/>
                  <a:gd name="T20" fmla="*/ 65 w 93"/>
                  <a:gd name="T21" fmla="*/ 57 h 110"/>
                  <a:gd name="T22" fmla="*/ 77 w 93"/>
                  <a:gd name="T23" fmla="*/ 57 h 110"/>
                  <a:gd name="T24" fmla="*/ 89 w 93"/>
                  <a:gd name="T25" fmla="*/ 37 h 110"/>
                  <a:gd name="T26" fmla="*/ 89 w 93"/>
                  <a:gd name="T27" fmla="*/ 25 h 110"/>
                  <a:gd name="T28" fmla="*/ 85 w 93"/>
                  <a:gd name="T29" fmla="*/ 17 h 110"/>
                  <a:gd name="T30" fmla="*/ 77 w 93"/>
                  <a:gd name="T31" fmla="*/ 12 h 110"/>
                  <a:gd name="T32" fmla="*/ 81 w 93"/>
                  <a:gd name="T33" fmla="*/ 4 h 110"/>
                  <a:gd name="T34" fmla="*/ 77 w 93"/>
                  <a:gd name="T35" fmla="*/ 0 h 110"/>
                  <a:gd name="T36" fmla="*/ 73 w 93"/>
                  <a:gd name="T37" fmla="*/ 0 h 110"/>
                  <a:gd name="T38" fmla="*/ 73 w 93"/>
                  <a:gd name="T39" fmla="*/ 4 h 110"/>
                  <a:gd name="T40" fmla="*/ 52 w 93"/>
                  <a:gd name="T41" fmla="*/ 4 h 110"/>
                  <a:gd name="T42" fmla="*/ 52 w 93"/>
                  <a:gd name="T43" fmla="*/ 12 h 110"/>
                  <a:gd name="T44" fmla="*/ 40 w 93"/>
                  <a:gd name="T45" fmla="*/ 21 h 110"/>
                  <a:gd name="T46" fmla="*/ 36 w 93"/>
                  <a:gd name="T47" fmla="*/ 29 h 110"/>
                  <a:gd name="T48" fmla="*/ 32 w 93"/>
                  <a:gd name="T49" fmla="*/ 41 h 110"/>
                  <a:gd name="T50" fmla="*/ 28 w 93"/>
                  <a:gd name="T51" fmla="*/ 53 h 110"/>
                  <a:gd name="T52" fmla="*/ 24 w 93"/>
                  <a:gd name="T53" fmla="*/ 57 h 110"/>
                  <a:gd name="T54" fmla="*/ 20 w 93"/>
                  <a:gd name="T55" fmla="*/ 74 h 110"/>
                  <a:gd name="T56" fmla="*/ 12 w 93"/>
                  <a:gd name="T57" fmla="*/ 90 h 110"/>
                  <a:gd name="T58" fmla="*/ 8 w 93"/>
                  <a:gd name="T59" fmla="*/ 94 h 110"/>
                  <a:gd name="T60" fmla="*/ 8 w 93"/>
                  <a:gd name="T61" fmla="*/ 102 h 110"/>
                  <a:gd name="T62" fmla="*/ 4 w 93"/>
                  <a:gd name="T6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110">
                    <a:moveTo>
                      <a:pt x="12" y="110"/>
                    </a:moveTo>
                    <a:lnTo>
                      <a:pt x="16" y="110"/>
                    </a:lnTo>
                    <a:lnTo>
                      <a:pt x="24" y="106"/>
                    </a:lnTo>
                    <a:lnTo>
                      <a:pt x="28" y="102"/>
                    </a:lnTo>
                    <a:lnTo>
                      <a:pt x="28" y="94"/>
                    </a:lnTo>
                    <a:lnTo>
                      <a:pt x="32" y="98"/>
                    </a:lnTo>
                    <a:lnTo>
                      <a:pt x="32" y="98"/>
                    </a:lnTo>
                    <a:lnTo>
                      <a:pt x="32" y="98"/>
                    </a:lnTo>
                    <a:lnTo>
                      <a:pt x="36" y="98"/>
                    </a:lnTo>
                    <a:lnTo>
                      <a:pt x="40" y="94"/>
                    </a:lnTo>
                    <a:lnTo>
                      <a:pt x="40" y="94"/>
                    </a:lnTo>
                    <a:lnTo>
                      <a:pt x="44" y="94"/>
                    </a:lnTo>
                    <a:lnTo>
                      <a:pt x="44" y="86"/>
                    </a:lnTo>
                    <a:lnTo>
                      <a:pt x="48" y="86"/>
                    </a:lnTo>
                    <a:lnTo>
                      <a:pt x="48" y="86"/>
                    </a:lnTo>
                    <a:lnTo>
                      <a:pt x="52" y="82"/>
                    </a:lnTo>
                    <a:lnTo>
                      <a:pt x="52" y="78"/>
                    </a:lnTo>
                    <a:lnTo>
                      <a:pt x="61" y="78"/>
                    </a:lnTo>
                    <a:lnTo>
                      <a:pt x="52" y="69"/>
                    </a:lnTo>
                    <a:lnTo>
                      <a:pt x="61" y="57"/>
                    </a:lnTo>
                    <a:lnTo>
                      <a:pt x="65" y="57"/>
                    </a:lnTo>
                    <a:lnTo>
                      <a:pt x="65" y="57"/>
                    </a:lnTo>
                    <a:lnTo>
                      <a:pt x="65" y="57"/>
                    </a:lnTo>
                    <a:lnTo>
                      <a:pt x="77" y="57"/>
                    </a:lnTo>
                    <a:lnTo>
                      <a:pt x="77" y="49"/>
                    </a:lnTo>
                    <a:lnTo>
                      <a:pt x="89" y="37"/>
                    </a:lnTo>
                    <a:lnTo>
                      <a:pt x="93" y="33"/>
                    </a:lnTo>
                    <a:lnTo>
                      <a:pt x="89" y="25"/>
                    </a:lnTo>
                    <a:lnTo>
                      <a:pt x="89" y="17"/>
                    </a:lnTo>
                    <a:lnTo>
                      <a:pt x="85" y="17"/>
                    </a:lnTo>
                    <a:lnTo>
                      <a:pt x="81" y="12"/>
                    </a:lnTo>
                    <a:lnTo>
                      <a:pt x="77" y="12"/>
                    </a:lnTo>
                    <a:lnTo>
                      <a:pt x="81" y="4"/>
                    </a:lnTo>
                    <a:lnTo>
                      <a:pt x="81" y="4"/>
                    </a:lnTo>
                    <a:lnTo>
                      <a:pt x="77" y="4"/>
                    </a:lnTo>
                    <a:lnTo>
                      <a:pt x="77" y="0"/>
                    </a:lnTo>
                    <a:lnTo>
                      <a:pt x="73" y="0"/>
                    </a:lnTo>
                    <a:lnTo>
                      <a:pt x="73" y="0"/>
                    </a:lnTo>
                    <a:lnTo>
                      <a:pt x="73" y="0"/>
                    </a:lnTo>
                    <a:lnTo>
                      <a:pt x="73" y="4"/>
                    </a:lnTo>
                    <a:lnTo>
                      <a:pt x="57" y="4"/>
                    </a:lnTo>
                    <a:lnTo>
                      <a:pt x="52" y="4"/>
                    </a:lnTo>
                    <a:lnTo>
                      <a:pt x="52" y="4"/>
                    </a:lnTo>
                    <a:lnTo>
                      <a:pt x="52" y="12"/>
                    </a:lnTo>
                    <a:lnTo>
                      <a:pt x="52" y="12"/>
                    </a:lnTo>
                    <a:lnTo>
                      <a:pt x="40" y="21"/>
                    </a:lnTo>
                    <a:lnTo>
                      <a:pt x="40" y="25"/>
                    </a:lnTo>
                    <a:lnTo>
                      <a:pt x="36" y="29"/>
                    </a:lnTo>
                    <a:lnTo>
                      <a:pt x="32" y="33"/>
                    </a:lnTo>
                    <a:lnTo>
                      <a:pt x="32" y="41"/>
                    </a:lnTo>
                    <a:lnTo>
                      <a:pt x="32" y="49"/>
                    </a:lnTo>
                    <a:lnTo>
                      <a:pt x="28" y="53"/>
                    </a:lnTo>
                    <a:lnTo>
                      <a:pt x="24" y="57"/>
                    </a:lnTo>
                    <a:lnTo>
                      <a:pt x="24" y="57"/>
                    </a:lnTo>
                    <a:lnTo>
                      <a:pt x="20" y="65"/>
                    </a:lnTo>
                    <a:lnTo>
                      <a:pt x="20" y="74"/>
                    </a:lnTo>
                    <a:lnTo>
                      <a:pt x="16" y="78"/>
                    </a:lnTo>
                    <a:lnTo>
                      <a:pt x="12" y="90"/>
                    </a:lnTo>
                    <a:lnTo>
                      <a:pt x="12" y="94"/>
                    </a:lnTo>
                    <a:lnTo>
                      <a:pt x="8" y="94"/>
                    </a:lnTo>
                    <a:lnTo>
                      <a:pt x="8" y="98"/>
                    </a:lnTo>
                    <a:lnTo>
                      <a:pt x="8" y="102"/>
                    </a:lnTo>
                    <a:lnTo>
                      <a:pt x="0" y="110"/>
                    </a:lnTo>
                    <a:lnTo>
                      <a:pt x="4" y="110"/>
                    </a:lnTo>
                    <a:lnTo>
                      <a:pt x="12" y="110"/>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92" name="Freeform 1031">
                <a:extLst>
                  <a:ext uri="{FF2B5EF4-FFF2-40B4-BE49-F238E27FC236}">
                    <a16:creationId xmlns:a16="http://schemas.microsoft.com/office/drawing/2014/main" id="{A12A6E3F-9449-46EF-94E4-28AC8FBA3C12}"/>
                  </a:ext>
                </a:extLst>
              </p:cNvPr>
              <p:cNvSpPr>
                <a:spLocks/>
              </p:cNvSpPr>
              <p:nvPr/>
            </p:nvSpPr>
            <p:spPr bwMode="gray">
              <a:xfrm>
                <a:off x="6510841" y="3830889"/>
                <a:ext cx="147891" cy="137711"/>
              </a:xfrm>
              <a:custGeom>
                <a:avLst/>
                <a:gdLst>
                  <a:gd name="T0" fmla="*/ 41 w 407"/>
                  <a:gd name="T1" fmla="*/ 179 h 342"/>
                  <a:gd name="T2" fmla="*/ 49 w 407"/>
                  <a:gd name="T3" fmla="*/ 183 h 342"/>
                  <a:gd name="T4" fmla="*/ 53 w 407"/>
                  <a:gd name="T5" fmla="*/ 196 h 342"/>
                  <a:gd name="T6" fmla="*/ 57 w 407"/>
                  <a:gd name="T7" fmla="*/ 216 h 342"/>
                  <a:gd name="T8" fmla="*/ 33 w 407"/>
                  <a:gd name="T9" fmla="*/ 236 h 342"/>
                  <a:gd name="T10" fmla="*/ 29 w 407"/>
                  <a:gd name="T11" fmla="*/ 257 h 342"/>
                  <a:gd name="T12" fmla="*/ 16 w 407"/>
                  <a:gd name="T13" fmla="*/ 265 h 342"/>
                  <a:gd name="T14" fmla="*/ 8 w 407"/>
                  <a:gd name="T15" fmla="*/ 273 h 342"/>
                  <a:gd name="T16" fmla="*/ 4 w 407"/>
                  <a:gd name="T17" fmla="*/ 277 h 342"/>
                  <a:gd name="T18" fmla="*/ 0 w 407"/>
                  <a:gd name="T19" fmla="*/ 289 h 342"/>
                  <a:gd name="T20" fmla="*/ 0 w 407"/>
                  <a:gd name="T21" fmla="*/ 305 h 342"/>
                  <a:gd name="T22" fmla="*/ 0 w 407"/>
                  <a:gd name="T23" fmla="*/ 314 h 342"/>
                  <a:gd name="T24" fmla="*/ 8 w 407"/>
                  <a:gd name="T25" fmla="*/ 314 h 342"/>
                  <a:gd name="T26" fmla="*/ 16 w 407"/>
                  <a:gd name="T27" fmla="*/ 314 h 342"/>
                  <a:gd name="T28" fmla="*/ 25 w 407"/>
                  <a:gd name="T29" fmla="*/ 322 h 342"/>
                  <a:gd name="T30" fmla="*/ 37 w 407"/>
                  <a:gd name="T31" fmla="*/ 330 h 342"/>
                  <a:gd name="T32" fmla="*/ 65 w 407"/>
                  <a:gd name="T33" fmla="*/ 338 h 342"/>
                  <a:gd name="T34" fmla="*/ 106 w 407"/>
                  <a:gd name="T35" fmla="*/ 322 h 342"/>
                  <a:gd name="T36" fmla="*/ 147 w 407"/>
                  <a:gd name="T37" fmla="*/ 293 h 342"/>
                  <a:gd name="T38" fmla="*/ 175 w 407"/>
                  <a:gd name="T39" fmla="*/ 281 h 342"/>
                  <a:gd name="T40" fmla="*/ 191 w 407"/>
                  <a:gd name="T41" fmla="*/ 269 h 342"/>
                  <a:gd name="T42" fmla="*/ 236 w 407"/>
                  <a:gd name="T43" fmla="*/ 244 h 342"/>
                  <a:gd name="T44" fmla="*/ 277 w 407"/>
                  <a:gd name="T45" fmla="*/ 224 h 342"/>
                  <a:gd name="T46" fmla="*/ 309 w 407"/>
                  <a:gd name="T47" fmla="*/ 208 h 342"/>
                  <a:gd name="T48" fmla="*/ 330 w 407"/>
                  <a:gd name="T49" fmla="*/ 183 h 342"/>
                  <a:gd name="T50" fmla="*/ 338 w 407"/>
                  <a:gd name="T51" fmla="*/ 151 h 342"/>
                  <a:gd name="T52" fmla="*/ 350 w 407"/>
                  <a:gd name="T53" fmla="*/ 106 h 342"/>
                  <a:gd name="T54" fmla="*/ 342 w 407"/>
                  <a:gd name="T55" fmla="*/ 69 h 342"/>
                  <a:gd name="T56" fmla="*/ 346 w 407"/>
                  <a:gd name="T57" fmla="*/ 57 h 342"/>
                  <a:gd name="T58" fmla="*/ 391 w 407"/>
                  <a:gd name="T59" fmla="*/ 33 h 342"/>
                  <a:gd name="T60" fmla="*/ 399 w 407"/>
                  <a:gd name="T61" fmla="*/ 25 h 342"/>
                  <a:gd name="T62" fmla="*/ 407 w 407"/>
                  <a:gd name="T63" fmla="*/ 12 h 342"/>
                  <a:gd name="T64" fmla="*/ 379 w 407"/>
                  <a:gd name="T65" fmla="*/ 12 h 342"/>
                  <a:gd name="T66" fmla="*/ 362 w 407"/>
                  <a:gd name="T67" fmla="*/ 12 h 342"/>
                  <a:gd name="T68" fmla="*/ 338 w 407"/>
                  <a:gd name="T69" fmla="*/ 17 h 342"/>
                  <a:gd name="T70" fmla="*/ 293 w 407"/>
                  <a:gd name="T71" fmla="*/ 21 h 342"/>
                  <a:gd name="T72" fmla="*/ 273 w 407"/>
                  <a:gd name="T73" fmla="*/ 29 h 342"/>
                  <a:gd name="T74" fmla="*/ 252 w 407"/>
                  <a:gd name="T75" fmla="*/ 37 h 342"/>
                  <a:gd name="T76" fmla="*/ 208 w 407"/>
                  <a:gd name="T77" fmla="*/ 41 h 342"/>
                  <a:gd name="T78" fmla="*/ 159 w 407"/>
                  <a:gd name="T79" fmla="*/ 29 h 342"/>
                  <a:gd name="T80" fmla="*/ 134 w 407"/>
                  <a:gd name="T81" fmla="*/ 37 h 342"/>
                  <a:gd name="T82" fmla="*/ 114 w 407"/>
                  <a:gd name="T83" fmla="*/ 45 h 342"/>
                  <a:gd name="T84" fmla="*/ 77 w 407"/>
                  <a:gd name="T85" fmla="*/ 37 h 342"/>
                  <a:gd name="T86" fmla="*/ 57 w 407"/>
                  <a:gd name="T87" fmla="*/ 45 h 342"/>
                  <a:gd name="T88" fmla="*/ 65 w 407"/>
                  <a:gd name="T89" fmla="*/ 69 h 342"/>
                  <a:gd name="T90" fmla="*/ 41 w 407"/>
                  <a:gd name="T91" fmla="*/ 94 h 342"/>
                  <a:gd name="T92" fmla="*/ 12 w 407"/>
                  <a:gd name="T93" fmla="*/ 106 h 342"/>
                  <a:gd name="T94" fmla="*/ 20 w 407"/>
                  <a:gd name="T95" fmla="*/ 147 h 342"/>
                  <a:gd name="T96" fmla="*/ 20 w 407"/>
                  <a:gd name="T97" fmla="*/ 17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7" h="342">
                    <a:moveTo>
                      <a:pt x="25" y="183"/>
                    </a:moveTo>
                    <a:lnTo>
                      <a:pt x="41" y="183"/>
                    </a:lnTo>
                    <a:lnTo>
                      <a:pt x="41" y="179"/>
                    </a:lnTo>
                    <a:lnTo>
                      <a:pt x="41" y="179"/>
                    </a:lnTo>
                    <a:lnTo>
                      <a:pt x="41" y="179"/>
                    </a:lnTo>
                    <a:lnTo>
                      <a:pt x="45" y="179"/>
                    </a:lnTo>
                    <a:lnTo>
                      <a:pt x="45" y="183"/>
                    </a:lnTo>
                    <a:lnTo>
                      <a:pt x="49" y="183"/>
                    </a:lnTo>
                    <a:lnTo>
                      <a:pt x="49" y="183"/>
                    </a:lnTo>
                    <a:lnTo>
                      <a:pt x="45" y="191"/>
                    </a:lnTo>
                    <a:lnTo>
                      <a:pt x="49" y="191"/>
                    </a:lnTo>
                    <a:lnTo>
                      <a:pt x="53" y="196"/>
                    </a:lnTo>
                    <a:lnTo>
                      <a:pt x="57" y="196"/>
                    </a:lnTo>
                    <a:lnTo>
                      <a:pt x="57" y="204"/>
                    </a:lnTo>
                    <a:lnTo>
                      <a:pt x="61" y="212"/>
                    </a:lnTo>
                    <a:lnTo>
                      <a:pt x="57" y="216"/>
                    </a:lnTo>
                    <a:lnTo>
                      <a:pt x="45" y="228"/>
                    </a:lnTo>
                    <a:lnTo>
                      <a:pt x="45" y="236"/>
                    </a:lnTo>
                    <a:lnTo>
                      <a:pt x="33" y="236"/>
                    </a:lnTo>
                    <a:lnTo>
                      <a:pt x="33" y="236"/>
                    </a:lnTo>
                    <a:lnTo>
                      <a:pt x="33" y="236"/>
                    </a:lnTo>
                    <a:lnTo>
                      <a:pt x="29" y="236"/>
                    </a:lnTo>
                    <a:lnTo>
                      <a:pt x="20" y="248"/>
                    </a:lnTo>
                    <a:lnTo>
                      <a:pt x="29" y="257"/>
                    </a:lnTo>
                    <a:lnTo>
                      <a:pt x="20" y="257"/>
                    </a:lnTo>
                    <a:lnTo>
                      <a:pt x="20" y="261"/>
                    </a:lnTo>
                    <a:lnTo>
                      <a:pt x="16" y="265"/>
                    </a:lnTo>
                    <a:lnTo>
                      <a:pt x="16" y="265"/>
                    </a:lnTo>
                    <a:lnTo>
                      <a:pt x="12" y="265"/>
                    </a:lnTo>
                    <a:lnTo>
                      <a:pt x="12" y="273"/>
                    </a:lnTo>
                    <a:lnTo>
                      <a:pt x="8" y="273"/>
                    </a:lnTo>
                    <a:lnTo>
                      <a:pt x="8" y="273"/>
                    </a:lnTo>
                    <a:lnTo>
                      <a:pt x="4" y="277"/>
                    </a:lnTo>
                    <a:lnTo>
                      <a:pt x="0" y="277"/>
                    </a:lnTo>
                    <a:lnTo>
                      <a:pt x="0" y="277"/>
                    </a:lnTo>
                    <a:lnTo>
                      <a:pt x="4" y="277"/>
                    </a:lnTo>
                    <a:lnTo>
                      <a:pt x="4" y="277"/>
                    </a:lnTo>
                    <a:lnTo>
                      <a:pt x="4" y="281"/>
                    </a:lnTo>
                    <a:lnTo>
                      <a:pt x="4" y="289"/>
                    </a:lnTo>
                    <a:lnTo>
                      <a:pt x="0" y="289"/>
                    </a:lnTo>
                    <a:lnTo>
                      <a:pt x="0" y="293"/>
                    </a:lnTo>
                    <a:lnTo>
                      <a:pt x="0" y="297"/>
                    </a:lnTo>
                    <a:lnTo>
                      <a:pt x="0" y="301"/>
                    </a:lnTo>
                    <a:lnTo>
                      <a:pt x="0" y="305"/>
                    </a:lnTo>
                    <a:lnTo>
                      <a:pt x="4" y="305"/>
                    </a:lnTo>
                    <a:lnTo>
                      <a:pt x="4" y="309"/>
                    </a:lnTo>
                    <a:lnTo>
                      <a:pt x="0" y="309"/>
                    </a:lnTo>
                    <a:lnTo>
                      <a:pt x="0" y="314"/>
                    </a:lnTo>
                    <a:lnTo>
                      <a:pt x="0" y="314"/>
                    </a:lnTo>
                    <a:lnTo>
                      <a:pt x="0" y="314"/>
                    </a:lnTo>
                    <a:lnTo>
                      <a:pt x="4" y="314"/>
                    </a:lnTo>
                    <a:lnTo>
                      <a:pt x="8" y="314"/>
                    </a:lnTo>
                    <a:lnTo>
                      <a:pt x="8" y="309"/>
                    </a:lnTo>
                    <a:lnTo>
                      <a:pt x="8" y="309"/>
                    </a:lnTo>
                    <a:lnTo>
                      <a:pt x="16" y="314"/>
                    </a:lnTo>
                    <a:lnTo>
                      <a:pt x="16" y="314"/>
                    </a:lnTo>
                    <a:lnTo>
                      <a:pt x="20" y="314"/>
                    </a:lnTo>
                    <a:lnTo>
                      <a:pt x="20" y="318"/>
                    </a:lnTo>
                    <a:lnTo>
                      <a:pt x="25" y="318"/>
                    </a:lnTo>
                    <a:lnTo>
                      <a:pt x="25" y="322"/>
                    </a:lnTo>
                    <a:lnTo>
                      <a:pt x="33" y="326"/>
                    </a:lnTo>
                    <a:lnTo>
                      <a:pt x="33" y="326"/>
                    </a:lnTo>
                    <a:lnTo>
                      <a:pt x="37" y="326"/>
                    </a:lnTo>
                    <a:lnTo>
                      <a:pt x="37" y="330"/>
                    </a:lnTo>
                    <a:lnTo>
                      <a:pt x="49" y="334"/>
                    </a:lnTo>
                    <a:lnTo>
                      <a:pt x="49" y="338"/>
                    </a:lnTo>
                    <a:lnTo>
                      <a:pt x="53" y="338"/>
                    </a:lnTo>
                    <a:lnTo>
                      <a:pt x="65" y="338"/>
                    </a:lnTo>
                    <a:lnTo>
                      <a:pt x="73" y="342"/>
                    </a:lnTo>
                    <a:lnTo>
                      <a:pt x="81" y="334"/>
                    </a:lnTo>
                    <a:lnTo>
                      <a:pt x="94" y="330"/>
                    </a:lnTo>
                    <a:lnTo>
                      <a:pt x="106" y="322"/>
                    </a:lnTo>
                    <a:lnTo>
                      <a:pt x="114" y="314"/>
                    </a:lnTo>
                    <a:lnTo>
                      <a:pt x="126" y="309"/>
                    </a:lnTo>
                    <a:lnTo>
                      <a:pt x="134" y="301"/>
                    </a:lnTo>
                    <a:lnTo>
                      <a:pt x="147" y="293"/>
                    </a:lnTo>
                    <a:lnTo>
                      <a:pt x="151" y="293"/>
                    </a:lnTo>
                    <a:lnTo>
                      <a:pt x="159" y="289"/>
                    </a:lnTo>
                    <a:lnTo>
                      <a:pt x="163" y="285"/>
                    </a:lnTo>
                    <a:lnTo>
                      <a:pt x="175" y="281"/>
                    </a:lnTo>
                    <a:lnTo>
                      <a:pt x="175" y="277"/>
                    </a:lnTo>
                    <a:lnTo>
                      <a:pt x="175" y="277"/>
                    </a:lnTo>
                    <a:lnTo>
                      <a:pt x="187" y="273"/>
                    </a:lnTo>
                    <a:lnTo>
                      <a:pt x="191" y="269"/>
                    </a:lnTo>
                    <a:lnTo>
                      <a:pt x="199" y="265"/>
                    </a:lnTo>
                    <a:lnTo>
                      <a:pt x="212" y="257"/>
                    </a:lnTo>
                    <a:lnTo>
                      <a:pt x="224" y="253"/>
                    </a:lnTo>
                    <a:lnTo>
                      <a:pt x="236" y="244"/>
                    </a:lnTo>
                    <a:lnTo>
                      <a:pt x="248" y="240"/>
                    </a:lnTo>
                    <a:lnTo>
                      <a:pt x="248" y="240"/>
                    </a:lnTo>
                    <a:lnTo>
                      <a:pt x="261" y="232"/>
                    </a:lnTo>
                    <a:lnTo>
                      <a:pt x="277" y="224"/>
                    </a:lnTo>
                    <a:lnTo>
                      <a:pt x="289" y="216"/>
                    </a:lnTo>
                    <a:lnTo>
                      <a:pt x="301" y="212"/>
                    </a:lnTo>
                    <a:lnTo>
                      <a:pt x="305" y="208"/>
                    </a:lnTo>
                    <a:lnTo>
                      <a:pt x="309" y="208"/>
                    </a:lnTo>
                    <a:lnTo>
                      <a:pt x="313" y="204"/>
                    </a:lnTo>
                    <a:lnTo>
                      <a:pt x="322" y="200"/>
                    </a:lnTo>
                    <a:lnTo>
                      <a:pt x="326" y="196"/>
                    </a:lnTo>
                    <a:lnTo>
                      <a:pt x="330" y="183"/>
                    </a:lnTo>
                    <a:lnTo>
                      <a:pt x="338" y="175"/>
                    </a:lnTo>
                    <a:lnTo>
                      <a:pt x="338" y="163"/>
                    </a:lnTo>
                    <a:lnTo>
                      <a:pt x="338" y="159"/>
                    </a:lnTo>
                    <a:lnTo>
                      <a:pt x="338" y="151"/>
                    </a:lnTo>
                    <a:lnTo>
                      <a:pt x="342" y="139"/>
                    </a:lnTo>
                    <a:lnTo>
                      <a:pt x="342" y="126"/>
                    </a:lnTo>
                    <a:lnTo>
                      <a:pt x="346" y="122"/>
                    </a:lnTo>
                    <a:lnTo>
                      <a:pt x="350" y="106"/>
                    </a:lnTo>
                    <a:lnTo>
                      <a:pt x="346" y="98"/>
                    </a:lnTo>
                    <a:lnTo>
                      <a:pt x="342" y="86"/>
                    </a:lnTo>
                    <a:lnTo>
                      <a:pt x="342" y="73"/>
                    </a:lnTo>
                    <a:lnTo>
                      <a:pt x="342" y="69"/>
                    </a:lnTo>
                    <a:lnTo>
                      <a:pt x="342" y="65"/>
                    </a:lnTo>
                    <a:lnTo>
                      <a:pt x="342" y="65"/>
                    </a:lnTo>
                    <a:lnTo>
                      <a:pt x="346" y="57"/>
                    </a:lnTo>
                    <a:lnTo>
                      <a:pt x="346" y="57"/>
                    </a:lnTo>
                    <a:lnTo>
                      <a:pt x="358" y="53"/>
                    </a:lnTo>
                    <a:lnTo>
                      <a:pt x="370" y="49"/>
                    </a:lnTo>
                    <a:lnTo>
                      <a:pt x="383" y="41"/>
                    </a:lnTo>
                    <a:lnTo>
                      <a:pt x="391" y="33"/>
                    </a:lnTo>
                    <a:lnTo>
                      <a:pt x="391" y="33"/>
                    </a:lnTo>
                    <a:lnTo>
                      <a:pt x="395" y="29"/>
                    </a:lnTo>
                    <a:lnTo>
                      <a:pt x="399" y="25"/>
                    </a:lnTo>
                    <a:lnTo>
                      <a:pt x="399" y="25"/>
                    </a:lnTo>
                    <a:lnTo>
                      <a:pt x="403" y="21"/>
                    </a:lnTo>
                    <a:lnTo>
                      <a:pt x="407" y="17"/>
                    </a:lnTo>
                    <a:lnTo>
                      <a:pt x="407" y="12"/>
                    </a:lnTo>
                    <a:lnTo>
                      <a:pt x="407" y="12"/>
                    </a:lnTo>
                    <a:lnTo>
                      <a:pt x="399" y="0"/>
                    </a:lnTo>
                    <a:lnTo>
                      <a:pt x="395" y="0"/>
                    </a:lnTo>
                    <a:lnTo>
                      <a:pt x="383" y="8"/>
                    </a:lnTo>
                    <a:lnTo>
                      <a:pt x="379" y="12"/>
                    </a:lnTo>
                    <a:lnTo>
                      <a:pt x="366" y="12"/>
                    </a:lnTo>
                    <a:lnTo>
                      <a:pt x="366" y="12"/>
                    </a:lnTo>
                    <a:lnTo>
                      <a:pt x="366" y="12"/>
                    </a:lnTo>
                    <a:lnTo>
                      <a:pt x="362" y="12"/>
                    </a:lnTo>
                    <a:lnTo>
                      <a:pt x="362" y="12"/>
                    </a:lnTo>
                    <a:lnTo>
                      <a:pt x="358" y="12"/>
                    </a:lnTo>
                    <a:lnTo>
                      <a:pt x="358" y="17"/>
                    </a:lnTo>
                    <a:lnTo>
                      <a:pt x="338" y="17"/>
                    </a:lnTo>
                    <a:lnTo>
                      <a:pt x="322" y="12"/>
                    </a:lnTo>
                    <a:lnTo>
                      <a:pt x="309" y="12"/>
                    </a:lnTo>
                    <a:lnTo>
                      <a:pt x="305" y="17"/>
                    </a:lnTo>
                    <a:lnTo>
                      <a:pt x="293" y="21"/>
                    </a:lnTo>
                    <a:lnTo>
                      <a:pt x="281" y="25"/>
                    </a:lnTo>
                    <a:lnTo>
                      <a:pt x="281" y="25"/>
                    </a:lnTo>
                    <a:lnTo>
                      <a:pt x="277" y="29"/>
                    </a:lnTo>
                    <a:lnTo>
                      <a:pt x="273" y="29"/>
                    </a:lnTo>
                    <a:lnTo>
                      <a:pt x="269" y="33"/>
                    </a:lnTo>
                    <a:lnTo>
                      <a:pt x="269" y="33"/>
                    </a:lnTo>
                    <a:lnTo>
                      <a:pt x="265" y="33"/>
                    </a:lnTo>
                    <a:lnTo>
                      <a:pt x="252" y="37"/>
                    </a:lnTo>
                    <a:lnTo>
                      <a:pt x="240" y="41"/>
                    </a:lnTo>
                    <a:lnTo>
                      <a:pt x="232" y="41"/>
                    </a:lnTo>
                    <a:lnTo>
                      <a:pt x="220" y="45"/>
                    </a:lnTo>
                    <a:lnTo>
                      <a:pt x="208" y="41"/>
                    </a:lnTo>
                    <a:lnTo>
                      <a:pt x="191" y="41"/>
                    </a:lnTo>
                    <a:lnTo>
                      <a:pt x="183" y="37"/>
                    </a:lnTo>
                    <a:lnTo>
                      <a:pt x="171" y="29"/>
                    </a:lnTo>
                    <a:lnTo>
                      <a:pt x="159" y="29"/>
                    </a:lnTo>
                    <a:lnTo>
                      <a:pt x="147" y="33"/>
                    </a:lnTo>
                    <a:lnTo>
                      <a:pt x="147" y="33"/>
                    </a:lnTo>
                    <a:lnTo>
                      <a:pt x="143" y="33"/>
                    </a:lnTo>
                    <a:lnTo>
                      <a:pt x="134" y="37"/>
                    </a:lnTo>
                    <a:lnTo>
                      <a:pt x="122" y="41"/>
                    </a:lnTo>
                    <a:lnTo>
                      <a:pt x="114" y="45"/>
                    </a:lnTo>
                    <a:lnTo>
                      <a:pt x="114" y="45"/>
                    </a:lnTo>
                    <a:lnTo>
                      <a:pt x="114" y="45"/>
                    </a:lnTo>
                    <a:lnTo>
                      <a:pt x="102" y="45"/>
                    </a:lnTo>
                    <a:lnTo>
                      <a:pt x="90" y="45"/>
                    </a:lnTo>
                    <a:lnTo>
                      <a:pt x="90" y="49"/>
                    </a:lnTo>
                    <a:lnTo>
                      <a:pt x="77" y="37"/>
                    </a:lnTo>
                    <a:lnTo>
                      <a:pt x="65" y="33"/>
                    </a:lnTo>
                    <a:lnTo>
                      <a:pt x="65" y="33"/>
                    </a:lnTo>
                    <a:lnTo>
                      <a:pt x="65" y="33"/>
                    </a:lnTo>
                    <a:lnTo>
                      <a:pt x="57" y="45"/>
                    </a:lnTo>
                    <a:lnTo>
                      <a:pt x="57" y="57"/>
                    </a:lnTo>
                    <a:lnTo>
                      <a:pt x="61" y="65"/>
                    </a:lnTo>
                    <a:lnTo>
                      <a:pt x="61" y="65"/>
                    </a:lnTo>
                    <a:lnTo>
                      <a:pt x="65" y="69"/>
                    </a:lnTo>
                    <a:lnTo>
                      <a:pt x="65" y="73"/>
                    </a:lnTo>
                    <a:lnTo>
                      <a:pt x="45" y="73"/>
                    </a:lnTo>
                    <a:lnTo>
                      <a:pt x="45" y="90"/>
                    </a:lnTo>
                    <a:lnTo>
                      <a:pt x="41" y="94"/>
                    </a:lnTo>
                    <a:lnTo>
                      <a:pt x="33" y="102"/>
                    </a:lnTo>
                    <a:lnTo>
                      <a:pt x="25" y="98"/>
                    </a:lnTo>
                    <a:lnTo>
                      <a:pt x="20" y="94"/>
                    </a:lnTo>
                    <a:lnTo>
                      <a:pt x="12" y="106"/>
                    </a:lnTo>
                    <a:lnTo>
                      <a:pt x="8" y="118"/>
                    </a:lnTo>
                    <a:lnTo>
                      <a:pt x="16" y="130"/>
                    </a:lnTo>
                    <a:lnTo>
                      <a:pt x="20" y="143"/>
                    </a:lnTo>
                    <a:lnTo>
                      <a:pt x="20" y="147"/>
                    </a:lnTo>
                    <a:lnTo>
                      <a:pt x="16" y="159"/>
                    </a:lnTo>
                    <a:lnTo>
                      <a:pt x="16" y="163"/>
                    </a:lnTo>
                    <a:lnTo>
                      <a:pt x="20" y="175"/>
                    </a:lnTo>
                    <a:lnTo>
                      <a:pt x="20" y="179"/>
                    </a:lnTo>
                    <a:lnTo>
                      <a:pt x="20" y="183"/>
                    </a:lnTo>
                    <a:lnTo>
                      <a:pt x="20" y="183"/>
                    </a:lnTo>
                    <a:lnTo>
                      <a:pt x="25" y="183"/>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93" name="Freeform 1032">
                <a:extLst>
                  <a:ext uri="{FF2B5EF4-FFF2-40B4-BE49-F238E27FC236}">
                    <a16:creationId xmlns:a16="http://schemas.microsoft.com/office/drawing/2014/main" id="{58727314-8A06-4B93-B9C7-A455BB4AB4D7}"/>
                  </a:ext>
                </a:extLst>
              </p:cNvPr>
              <p:cNvSpPr>
                <a:spLocks/>
              </p:cNvSpPr>
              <p:nvPr/>
            </p:nvSpPr>
            <p:spPr bwMode="gray">
              <a:xfrm>
                <a:off x="6481408" y="3940816"/>
                <a:ext cx="30886" cy="103082"/>
              </a:xfrm>
              <a:custGeom>
                <a:avLst/>
                <a:gdLst>
                  <a:gd name="T0" fmla="*/ 49 w 85"/>
                  <a:gd name="T1" fmla="*/ 232 h 256"/>
                  <a:gd name="T2" fmla="*/ 49 w 85"/>
                  <a:gd name="T3" fmla="*/ 220 h 256"/>
                  <a:gd name="T4" fmla="*/ 53 w 85"/>
                  <a:gd name="T5" fmla="*/ 195 h 256"/>
                  <a:gd name="T6" fmla="*/ 57 w 85"/>
                  <a:gd name="T7" fmla="*/ 183 h 256"/>
                  <a:gd name="T8" fmla="*/ 65 w 85"/>
                  <a:gd name="T9" fmla="*/ 159 h 256"/>
                  <a:gd name="T10" fmla="*/ 69 w 85"/>
                  <a:gd name="T11" fmla="*/ 154 h 256"/>
                  <a:gd name="T12" fmla="*/ 69 w 85"/>
                  <a:gd name="T13" fmla="*/ 150 h 256"/>
                  <a:gd name="T14" fmla="*/ 69 w 85"/>
                  <a:gd name="T15" fmla="*/ 142 h 256"/>
                  <a:gd name="T16" fmla="*/ 69 w 85"/>
                  <a:gd name="T17" fmla="*/ 134 h 256"/>
                  <a:gd name="T18" fmla="*/ 69 w 85"/>
                  <a:gd name="T19" fmla="*/ 122 h 256"/>
                  <a:gd name="T20" fmla="*/ 65 w 85"/>
                  <a:gd name="T21" fmla="*/ 126 h 256"/>
                  <a:gd name="T22" fmla="*/ 44 w 85"/>
                  <a:gd name="T23" fmla="*/ 130 h 256"/>
                  <a:gd name="T24" fmla="*/ 36 w 85"/>
                  <a:gd name="T25" fmla="*/ 126 h 256"/>
                  <a:gd name="T26" fmla="*/ 44 w 85"/>
                  <a:gd name="T27" fmla="*/ 110 h 256"/>
                  <a:gd name="T28" fmla="*/ 57 w 85"/>
                  <a:gd name="T29" fmla="*/ 106 h 256"/>
                  <a:gd name="T30" fmla="*/ 57 w 85"/>
                  <a:gd name="T31" fmla="*/ 102 h 256"/>
                  <a:gd name="T32" fmla="*/ 53 w 85"/>
                  <a:gd name="T33" fmla="*/ 102 h 256"/>
                  <a:gd name="T34" fmla="*/ 40 w 85"/>
                  <a:gd name="T35" fmla="*/ 98 h 256"/>
                  <a:gd name="T36" fmla="*/ 44 w 85"/>
                  <a:gd name="T37" fmla="*/ 85 h 256"/>
                  <a:gd name="T38" fmla="*/ 40 w 85"/>
                  <a:gd name="T39" fmla="*/ 77 h 256"/>
                  <a:gd name="T40" fmla="*/ 44 w 85"/>
                  <a:gd name="T41" fmla="*/ 73 h 256"/>
                  <a:gd name="T42" fmla="*/ 44 w 85"/>
                  <a:gd name="T43" fmla="*/ 65 h 256"/>
                  <a:gd name="T44" fmla="*/ 57 w 85"/>
                  <a:gd name="T45" fmla="*/ 53 h 256"/>
                  <a:gd name="T46" fmla="*/ 69 w 85"/>
                  <a:gd name="T47" fmla="*/ 57 h 256"/>
                  <a:gd name="T48" fmla="*/ 73 w 85"/>
                  <a:gd name="T49" fmla="*/ 61 h 256"/>
                  <a:gd name="T50" fmla="*/ 77 w 85"/>
                  <a:gd name="T51" fmla="*/ 57 h 256"/>
                  <a:gd name="T52" fmla="*/ 77 w 85"/>
                  <a:gd name="T53" fmla="*/ 49 h 256"/>
                  <a:gd name="T54" fmla="*/ 77 w 85"/>
                  <a:gd name="T55" fmla="*/ 45 h 256"/>
                  <a:gd name="T56" fmla="*/ 81 w 85"/>
                  <a:gd name="T57" fmla="*/ 41 h 256"/>
                  <a:gd name="T58" fmla="*/ 81 w 85"/>
                  <a:gd name="T59" fmla="*/ 41 h 256"/>
                  <a:gd name="T60" fmla="*/ 85 w 85"/>
                  <a:gd name="T61" fmla="*/ 36 h 256"/>
                  <a:gd name="T62" fmla="*/ 81 w 85"/>
                  <a:gd name="T63" fmla="*/ 32 h 256"/>
                  <a:gd name="T64" fmla="*/ 81 w 85"/>
                  <a:gd name="T65" fmla="*/ 24 h 256"/>
                  <a:gd name="T66" fmla="*/ 81 w 85"/>
                  <a:gd name="T67" fmla="*/ 16 h 256"/>
                  <a:gd name="T68" fmla="*/ 85 w 85"/>
                  <a:gd name="T69" fmla="*/ 8 h 256"/>
                  <a:gd name="T70" fmla="*/ 85 w 85"/>
                  <a:gd name="T71" fmla="*/ 4 h 256"/>
                  <a:gd name="T72" fmla="*/ 81 w 85"/>
                  <a:gd name="T73" fmla="*/ 4 h 256"/>
                  <a:gd name="T74" fmla="*/ 77 w 85"/>
                  <a:gd name="T75" fmla="*/ 8 h 256"/>
                  <a:gd name="T76" fmla="*/ 65 w 85"/>
                  <a:gd name="T77" fmla="*/ 16 h 256"/>
                  <a:gd name="T78" fmla="*/ 53 w 85"/>
                  <a:gd name="T79" fmla="*/ 16 h 256"/>
                  <a:gd name="T80" fmla="*/ 49 w 85"/>
                  <a:gd name="T81" fmla="*/ 28 h 256"/>
                  <a:gd name="T82" fmla="*/ 44 w 85"/>
                  <a:gd name="T83" fmla="*/ 32 h 256"/>
                  <a:gd name="T84" fmla="*/ 36 w 85"/>
                  <a:gd name="T85" fmla="*/ 57 h 256"/>
                  <a:gd name="T86" fmla="*/ 32 w 85"/>
                  <a:gd name="T87" fmla="*/ 69 h 256"/>
                  <a:gd name="T88" fmla="*/ 28 w 85"/>
                  <a:gd name="T89" fmla="*/ 85 h 256"/>
                  <a:gd name="T90" fmla="*/ 24 w 85"/>
                  <a:gd name="T91" fmla="*/ 98 h 256"/>
                  <a:gd name="T92" fmla="*/ 20 w 85"/>
                  <a:gd name="T93" fmla="*/ 102 h 256"/>
                  <a:gd name="T94" fmla="*/ 12 w 85"/>
                  <a:gd name="T95" fmla="*/ 114 h 256"/>
                  <a:gd name="T96" fmla="*/ 16 w 85"/>
                  <a:gd name="T97" fmla="*/ 122 h 256"/>
                  <a:gd name="T98" fmla="*/ 8 w 85"/>
                  <a:gd name="T99" fmla="*/ 126 h 256"/>
                  <a:gd name="T100" fmla="*/ 0 w 85"/>
                  <a:gd name="T101" fmla="*/ 142 h 256"/>
                  <a:gd name="T102" fmla="*/ 0 w 85"/>
                  <a:gd name="T103" fmla="*/ 146 h 256"/>
                  <a:gd name="T104" fmla="*/ 4 w 85"/>
                  <a:gd name="T105" fmla="*/ 159 h 256"/>
                  <a:gd name="T106" fmla="*/ 12 w 85"/>
                  <a:gd name="T107" fmla="*/ 171 h 256"/>
                  <a:gd name="T108" fmla="*/ 16 w 85"/>
                  <a:gd name="T109" fmla="*/ 191 h 256"/>
                  <a:gd name="T110" fmla="*/ 24 w 85"/>
                  <a:gd name="T111" fmla="*/ 216 h 256"/>
                  <a:gd name="T112" fmla="*/ 28 w 85"/>
                  <a:gd name="T113" fmla="*/ 224 h 256"/>
                  <a:gd name="T114" fmla="*/ 36 w 85"/>
                  <a:gd name="T115" fmla="*/ 244 h 256"/>
                  <a:gd name="T116" fmla="*/ 36 w 85"/>
                  <a:gd name="T117" fmla="*/ 252 h 256"/>
                  <a:gd name="T118" fmla="*/ 36 w 85"/>
                  <a:gd name="T119" fmla="*/ 256 h 256"/>
                  <a:gd name="T120" fmla="*/ 40 w 85"/>
                  <a:gd name="T121" fmla="*/ 252 h 256"/>
                  <a:gd name="T122" fmla="*/ 44 w 85"/>
                  <a:gd name="T123" fmla="*/ 24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256">
                    <a:moveTo>
                      <a:pt x="44" y="244"/>
                    </a:moveTo>
                    <a:lnTo>
                      <a:pt x="49" y="232"/>
                    </a:lnTo>
                    <a:lnTo>
                      <a:pt x="49" y="224"/>
                    </a:lnTo>
                    <a:lnTo>
                      <a:pt x="49" y="220"/>
                    </a:lnTo>
                    <a:lnTo>
                      <a:pt x="53" y="207"/>
                    </a:lnTo>
                    <a:lnTo>
                      <a:pt x="53" y="195"/>
                    </a:lnTo>
                    <a:lnTo>
                      <a:pt x="57" y="187"/>
                    </a:lnTo>
                    <a:lnTo>
                      <a:pt x="57" y="183"/>
                    </a:lnTo>
                    <a:lnTo>
                      <a:pt x="61" y="171"/>
                    </a:lnTo>
                    <a:lnTo>
                      <a:pt x="65" y="159"/>
                    </a:lnTo>
                    <a:lnTo>
                      <a:pt x="69" y="159"/>
                    </a:lnTo>
                    <a:lnTo>
                      <a:pt x="69" y="154"/>
                    </a:lnTo>
                    <a:lnTo>
                      <a:pt x="69" y="154"/>
                    </a:lnTo>
                    <a:lnTo>
                      <a:pt x="69" y="150"/>
                    </a:lnTo>
                    <a:lnTo>
                      <a:pt x="69" y="150"/>
                    </a:lnTo>
                    <a:lnTo>
                      <a:pt x="69" y="142"/>
                    </a:lnTo>
                    <a:lnTo>
                      <a:pt x="69" y="138"/>
                    </a:lnTo>
                    <a:lnTo>
                      <a:pt x="69" y="134"/>
                    </a:lnTo>
                    <a:lnTo>
                      <a:pt x="73" y="122"/>
                    </a:lnTo>
                    <a:lnTo>
                      <a:pt x="69" y="122"/>
                    </a:lnTo>
                    <a:lnTo>
                      <a:pt x="65" y="122"/>
                    </a:lnTo>
                    <a:lnTo>
                      <a:pt x="65" y="126"/>
                    </a:lnTo>
                    <a:lnTo>
                      <a:pt x="57" y="130"/>
                    </a:lnTo>
                    <a:lnTo>
                      <a:pt x="44" y="130"/>
                    </a:lnTo>
                    <a:lnTo>
                      <a:pt x="40" y="130"/>
                    </a:lnTo>
                    <a:lnTo>
                      <a:pt x="36" y="126"/>
                    </a:lnTo>
                    <a:lnTo>
                      <a:pt x="40" y="114"/>
                    </a:lnTo>
                    <a:lnTo>
                      <a:pt x="44" y="110"/>
                    </a:lnTo>
                    <a:lnTo>
                      <a:pt x="53" y="106"/>
                    </a:lnTo>
                    <a:lnTo>
                      <a:pt x="57" y="106"/>
                    </a:lnTo>
                    <a:lnTo>
                      <a:pt x="57" y="102"/>
                    </a:lnTo>
                    <a:lnTo>
                      <a:pt x="57" y="102"/>
                    </a:lnTo>
                    <a:lnTo>
                      <a:pt x="57" y="102"/>
                    </a:lnTo>
                    <a:lnTo>
                      <a:pt x="53" y="102"/>
                    </a:lnTo>
                    <a:lnTo>
                      <a:pt x="40" y="102"/>
                    </a:lnTo>
                    <a:lnTo>
                      <a:pt x="40" y="98"/>
                    </a:lnTo>
                    <a:lnTo>
                      <a:pt x="44" y="98"/>
                    </a:lnTo>
                    <a:lnTo>
                      <a:pt x="44" y="85"/>
                    </a:lnTo>
                    <a:lnTo>
                      <a:pt x="40" y="81"/>
                    </a:lnTo>
                    <a:lnTo>
                      <a:pt x="40" y="77"/>
                    </a:lnTo>
                    <a:lnTo>
                      <a:pt x="40" y="77"/>
                    </a:lnTo>
                    <a:lnTo>
                      <a:pt x="44" y="73"/>
                    </a:lnTo>
                    <a:lnTo>
                      <a:pt x="44" y="69"/>
                    </a:lnTo>
                    <a:lnTo>
                      <a:pt x="44" y="65"/>
                    </a:lnTo>
                    <a:lnTo>
                      <a:pt x="44" y="61"/>
                    </a:lnTo>
                    <a:lnTo>
                      <a:pt x="57" y="53"/>
                    </a:lnTo>
                    <a:lnTo>
                      <a:pt x="61" y="53"/>
                    </a:lnTo>
                    <a:lnTo>
                      <a:pt x="69" y="57"/>
                    </a:lnTo>
                    <a:lnTo>
                      <a:pt x="69" y="61"/>
                    </a:lnTo>
                    <a:lnTo>
                      <a:pt x="73" y="61"/>
                    </a:lnTo>
                    <a:lnTo>
                      <a:pt x="77" y="61"/>
                    </a:lnTo>
                    <a:lnTo>
                      <a:pt x="77" y="57"/>
                    </a:lnTo>
                    <a:lnTo>
                      <a:pt x="77" y="49"/>
                    </a:lnTo>
                    <a:lnTo>
                      <a:pt x="77" y="49"/>
                    </a:lnTo>
                    <a:lnTo>
                      <a:pt x="77" y="45"/>
                    </a:lnTo>
                    <a:lnTo>
                      <a:pt x="77" y="45"/>
                    </a:lnTo>
                    <a:lnTo>
                      <a:pt x="81" y="45"/>
                    </a:lnTo>
                    <a:lnTo>
                      <a:pt x="81" y="41"/>
                    </a:lnTo>
                    <a:lnTo>
                      <a:pt x="81" y="41"/>
                    </a:lnTo>
                    <a:lnTo>
                      <a:pt x="81" y="41"/>
                    </a:lnTo>
                    <a:lnTo>
                      <a:pt x="81" y="36"/>
                    </a:lnTo>
                    <a:lnTo>
                      <a:pt x="85" y="36"/>
                    </a:lnTo>
                    <a:lnTo>
                      <a:pt x="85" y="32"/>
                    </a:lnTo>
                    <a:lnTo>
                      <a:pt x="81" y="32"/>
                    </a:lnTo>
                    <a:lnTo>
                      <a:pt x="81" y="28"/>
                    </a:lnTo>
                    <a:lnTo>
                      <a:pt x="81" y="24"/>
                    </a:lnTo>
                    <a:lnTo>
                      <a:pt x="81" y="20"/>
                    </a:lnTo>
                    <a:lnTo>
                      <a:pt x="81" y="16"/>
                    </a:lnTo>
                    <a:lnTo>
                      <a:pt x="85" y="16"/>
                    </a:lnTo>
                    <a:lnTo>
                      <a:pt x="85" y="8"/>
                    </a:lnTo>
                    <a:lnTo>
                      <a:pt x="85" y="4"/>
                    </a:lnTo>
                    <a:lnTo>
                      <a:pt x="85" y="4"/>
                    </a:lnTo>
                    <a:lnTo>
                      <a:pt x="81" y="4"/>
                    </a:lnTo>
                    <a:lnTo>
                      <a:pt x="81" y="4"/>
                    </a:lnTo>
                    <a:lnTo>
                      <a:pt x="77" y="0"/>
                    </a:lnTo>
                    <a:lnTo>
                      <a:pt x="77" y="8"/>
                    </a:lnTo>
                    <a:lnTo>
                      <a:pt x="73" y="12"/>
                    </a:lnTo>
                    <a:lnTo>
                      <a:pt x="65" y="16"/>
                    </a:lnTo>
                    <a:lnTo>
                      <a:pt x="61" y="16"/>
                    </a:lnTo>
                    <a:lnTo>
                      <a:pt x="53" y="16"/>
                    </a:lnTo>
                    <a:lnTo>
                      <a:pt x="49" y="16"/>
                    </a:lnTo>
                    <a:lnTo>
                      <a:pt x="49" y="28"/>
                    </a:lnTo>
                    <a:lnTo>
                      <a:pt x="49" y="28"/>
                    </a:lnTo>
                    <a:lnTo>
                      <a:pt x="44" y="32"/>
                    </a:lnTo>
                    <a:lnTo>
                      <a:pt x="40" y="45"/>
                    </a:lnTo>
                    <a:lnTo>
                      <a:pt x="36" y="57"/>
                    </a:lnTo>
                    <a:lnTo>
                      <a:pt x="36" y="61"/>
                    </a:lnTo>
                    <a:lnTo>
                      <a:pt x="32" y="69"/>
                    </a:lnTo>
                    <a:lnTo>
                      <a:pt x="32" y="77"/>
                    </a:lnTo>
                    <a:lnTo>
                      <a:pt x="28" y="85"/>
                    </a:lnTo>
                    <a:lnTo>
                      <a:pt x="24" y="93"/>
                    </a:lnTo>
                    <a:lnTo>
                      <a:pt x="24" y="98"/>
                    </a:lnTo>
                    <a:lnTo>
                      <a:pt x="24" y="102"/>
                    </a:lnTo>
                    <a:lnTo>
                      <a:pt x="20" y="102"/>
                    </a:lnTo>
                    <a:lnTo>
                      <a:pt x="16" y="110"/>
                    </a:lnTo>
                    <a:lnTo>
                      <a:pt x="12" y="114"/>
                    </a:lnTo>
                    <a:lnTo>
                      <a:pt x="16" y="118"/>
                    </a:lnTo>
                    <a:lnTo>
                      <a:pt x="16" y="122"/>
                    </a:lnTo>
                    <a:lnTo>
                      <a:pt x="12" y="122"/>
                    </a:lnTo>
                    <a:lnTo>
                      <a:pt x="8" y="126"/>
                    </a:lnTo>
                    <a:lnTo>
                      <a:pt x="0" y="138"/>
                    </a:lnTo>
                    <a:lnTo>
                      <a:pt x="0" y="142"/>
                    </a:lnTo>
                    <a:lnTo>
                      <a:pt x="0" y="142"/>
                    </a:lnTo>
                    <a:lnTo>
                      <a:pt x="0" y="146"/>
                    </a:lnTo>
                    <a:lnTo>
                      <a:pt x="4" y="154"/>
                    </a:lnTo>
                    <a:lnTo>
                      <a:pt x="4" y="159"/>
                    </a:lnTo>
                    <a:lnTo>
                      <a:pt x="8" y="163"/>
                    </a:lnTo>
                    <a:lnTo>
                      <a:pt x="12" y="171"/>
                    </a:lnTo>
                    <a:lnTo>
                      <a:pt x="16" y="179"/>
                    </a:lnTo>
                    <a:lnTo>
                      <a:pt x="16" y="191"/>
                    </a:lnTo>
                    <a:lnTo>
                      <a:pt x="24" y="203"/>
                    </a:lnTo>
                    <a:lnTo>
                      <a:pt x="24" y="216"/>
                    </a:lnTo>
                    <a:lnTo>
                      <a:pt x="28" y="216"/>
                    </a:lnTo>
                    <a:lnTo>
                      <a:pt x="28" y="224"/>
                    </a:lnTo>
                    <a:lnTo>
                      <a:pt x="32" y="232"/>
                    </a:lnTo>
                    <a:lnTo>
                      <a:pt x="36" y="244"/>
                    </a:lnTo>
                    <a:lnTo>
                      <a:pt x="36" y="248"/>
                    </a:lnTo>
                    <a:lnTo>
                      <a:pt x="36" y="252"/>
                    </a:lnTo>
                    <a:lnTo>
                      <a:pt x="36" y="256"/>
                    </a:lnTo>
                    <a:lnTo>
                      <a:pt x="36" y="256"/>
                    </a:lnTo>
                    <a:lnTo>
                      <a:pt x="40" y="256"/>
                    </a:lnTo>
                    <a:lnTo>
                      <a:pt x="40" y="252"/>
                    </a:lnTo>
                    <a:lnTo>
                      <a:pt x="40" y="248"/>
                    </a:lnTo>
                    <a:lnTo>
                      <a:pt x="44" y="24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94" name="Freeform 1033">
                <a:extLst>
                  <a:ext uri="{FF2B5EF4-FFF2-40B4-BE49-F238E27FC236}">
                    <a16:creationId xmlns:a16="http://schemas.microsoft.com/office/drawing/2014/main" id="{06FF44CA-0A4A-478B-9F51-05E4FF082787}"/>
                  </a:ext>
                </a:extLst>
              </p:cNvPr>
              <p:cNvSpPr>
                <a:spLocks/>
              </p:cNvSpPr>
              <p:nvPr/>
            </p:nvSpPr>
            <p:spPr bwMode="gray">
              <a:xfrm>
                <a:off x="6580244" y="3829279"/>
                <a:ext cx="214388" cy="224686"/>
              </a:xfrm>
              <a:custGeom>
                <a:avLst/>
                <a:gdLst>
                  <a:gd name="T0" fmla="*/ 566 w 590"/>
                  <a:gd name="T1" fmla="*/ 468 h 558"/>
                  <a:gd name="T2" fmla="*/ 558 w 590"/>
                  <a:gd name="T3" fmla="*/ 431 h 558"/>
                  <a:gd name="T4" fmla="*/ 537 w 590"/>
                  <a:gd name="T5" fmla="*/ 403 h 558"/>
                  <a:gd name="T6" fmla="*/ 542 w 590"/>
                  <a:gd name="T7" fmla="*/ 370 h 558"/>
                  <a:gd name="T8" fmla="*/ 529 w 590"/>
                  <a:gd name="T9" fmla="*/ 358 h 558"/>
                  <a:gd name="T10" fmla="*/ 521 w 590"/>
                  <a:gd name="T11" fmla="*/ 342 h 558"/>
                  <a:gd name="T12" fmla="*/ 509 w 590"/>
                  <a:gd name="T13" fmla="*/ 334 h 558"/>
                  <a:gd name="T14" fmla="*/ 460 w 590"/>
                  <a:gd name="T15" fmla="*/ 301 h 558"/>
                  <a:gd name="T16" fmla="*/ 448 w 590"/>
                  <a:gd name="T17" fmla="*/ 285 h 558"/>
                  <a:gd name="T18" fmla="*/ 419 w 590"/>
                  <a:gd name="T19" fmla="*/ 257 h 558"/>
                  <a:gd name="T20" fmla="*/ 407 w 590"/>
                  <a:gd name="T21" fmla="*/ 224 h 558"/>
                  <a:gd name="T22" fmla="*/ 407 w 590"/>
                  <a:gd name="T23" fmla="*/ 187 h 558"/>
                  <a:gd name="T24" fmla="*/ 428 w 590"/>
                  <a:gd name="T25" fmla="*/ 163 h 558"/>
                  <a:gd name="T26" fmla="*/ 444 w 590"/>
                  <a:gd name="T27" fmla="*/ 143 h 558"/>
                  <a:gd name="T28" fmla="*/ 436 w 590"/>
                  <a:gd name="T29" fmla="*/ 106 h 558"/>
                  <a:gd name="T30" fmla="*/ 407 w 590"/>
                  <a:gd name="T31" fmla="*/ 94 h 558"/>
                  <a:gd name="T32" fmla="*/ 395 w 590"/>
                  <a:gd name="T33" fmla="*/ 94 h 558"/>
                  <a:gd name="T34" fmla="*/ 379 w 590"/>
                  <a:gd name="T35" fmla="*/ 61 h 558"/>
                  <a:gd name="T36" fmla="*/ 371 w 590"/>
                  <a:gd name="T37" fmla="*/ 29 h 558"/>
                  <a:gd name="T38" fmla="*/ 346 w 590"/>
                  <a:gd name="T39" fmla="*/ 16 h 558"/>
                  <a:gd name="T40" fmla="*/ 314 w 590"/>
                  <a:gd name="T41" fmla="*/ 4 h 558"/>
                  <a:gd name="T42" fmla="*/ 277 w 590"/>
                  <a:gd name="T43" fmla="*/ 0 h 558"/>
                  <a:gd name="T44" fmla="*/ 236 w 590"/>
                  <a:gd name="T45" fmla="*/ 0 h 558"/>
                  <a:gd name="T46" fmla="*/ 216 w 590"/>
                  <a:gd name="T47" fmla="*/ 21 h 558"/>
                  <a:gd name="T48" fmla="*/ 204 w 590"/>
                  <a:gd name="T49" fmla="*/ 33 h 558"/>
                  <a:gd name="T50" fmla="*/ 179 w 590"/>
                  <a:gd name="T51" fmla="*/ 53 h 558"/>
                  <a:gd name="T52" fmla="*/ 151 w 590"/>
                  <a:gd name="T53" fmla="*/ 69 h 558"/>
                  <a:gd name="T54" fmla="*/ 151 w 590"/>
                  <a:gd name="T55" fmla="*/ 90 h 558"/>
                  <a:gd name="T56" fmla="*/ 151 w 590"/>
                  <a:gd name="T57" fmla="*/ 130 h 558"/>
                  <a:gd name="T58" fmla="*/ 147 w 590"/>
                  <a:gd name="T59" fmla="*/ 167 h 558"/>
                  <a:gd name="T60" fmla="*/ 131 w 590"/>
                  <a:gd name="T61" fmla="*/ 204 h 558"/>
                  <a:gd name="T62" fmla="*/ 110 w 590"/>
                  <a:gd name="T63" fmla="*/ 216 h 558"/>
                  <a:gd name="T64" fmla="*/ 57 w 590"/>
                  <a:gd name="T65" fmla="*/ 244 h 558"/>
                  <a:gd name="T66" fmla="*/ 21 w 590"/>
                  <a:gd name="T67" fmla="*/ 261 h 558"/>
                  <a:gd name="T68" fmla="*/ 13 w 590"/>
                  <a:gd name="T69" fmla="*/ 313 h 558"/>
                  <a:gd name="T70" fmla="*/ 17 w 590"/>
                  <a:gd name="T71" fmla="*/ 330 h 558"/>
                  <a:gd name="T72" fmla="*/ 13 w 590"/>
                  <a:gd name="T73" fmla="*/ 334 h 558"/>
                  <a:gd name="T74" fmla="*/ 33 w 590"/>
                  <a:gd name="T75" fmla="*/ 350 h 558"/>
                  <a:gd name="T76" fmla="*/ 41 w 590"/>
                  <a:gd name="T77" fmla="*/ 358 h 558"/>
                  <a:gd name="T78" fmla="*/ 82 w 590"/>
                  <a:gd name="T79" fmla="*/ 366 h 558"/>
                  <a:gd name="T80" fmla="*/ 135 w 590"/>
                  <a:gd name="T81" fmla="*/ 391 h 558"/>
                  <a:gd name="T82" fmla="*/ 188 w 590"/>
                  <a:gd name="T83" fmla="*/ 419 h 558"/>
                  <a:gd name="T84" fmla="*/ 245 w 590"/>
                  <a:gd name="T85" fmla="*/ 464 h 558"/>
                  <a:gd name="T86" fmla="*/ 289 w 590"/>
                  <a:gd name="T87" fmla="*/ 497 h 558"/>
                  <a:gd name="T88" fmla="*/ 318 w 590"/>
                  <a:gd name="T89" fmla="*/ 521 h 558"/>
                  <a:gd name="T90" fmla="*/ 358 w 590"/>
                  <a:gd name="T91" fmla="*/ 549 h 558"/>
                  <a:gd name="T92" fmla="*/ 407 w 590"/>
                  <a:gd name="T93" fmla="*/ 554 h 558"/>
                  <a:gd name="T94" fmla="*/ 460 w 590"/>
                  <a:gd name="T95" fmla="*/ 558 h 558"/>
                  <a:gd name="T96" fmla="*/ 476 w 590"/>
                  <a:gd name="T97" fmla="*/ 549 h 558"/>
                  <a:gd name="T98" fmla="*/ 493 w 590"/>
                  <a:gd name="T99" fmla="*/ 525 h 558"/>
                  <a:gd name="T100" fmla="*/ 517 w 590"/>
                  <a:gd name="T101" fmla="*/ 493 h 558"/>
                  <a:gd name="T102" fmla="*/ 566 w 590"/>
                  <a:gd name="T103" fmla="*/ 497 h 558"/>
                  <a:gd name="T104" fmla="*/ 590 w 590"/>
                  <a:gd name="T105" fmla="*/ 501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0" h="558">
                    <a:moveTo>
                      <a:pt x="582" y="493"/>
                    </a:moveTo>
                    <a:lnTo>
                      <a:pt x="578" y="480"/>
                    </a:lnTo>
                    <a:lnTo>
                      <a:pt x="566" y="472"/>
                    </a:lnTo>
                    <a:lnTo>
                      <a:pt x="566" y="468"/>
                    </a:lnTo>
                    <a:lnTo>
                      <a:pt x="562" y="468"/>
                    </a:lnTo>
                    <a:lnTo>
                      <a:pt x="558" y="456"/>
                    </a:lnTo>
                    <a:lnTo>
                      <a:pt x="558" y="444"/>
                    </a:lnTo>
                    <a:lnTo>
                      <a:pt x="558" y="431"/>
                    </a:lnTo>
                    <a:lnTo>
                      <a:pt x="546" y="431"/>
                    </a:lnTo>
                    <a:lnTo>
                      <a:pt x="537" y="419"/>
                    </a:lnTo>
                    <a:lnTo>
                      <a:pt x="537" y="415"/>
                    </a:lnTo>
                    <a:lnTo>
                      <a:pt x="537" y="403"/>
                    </a:lnTo>
                    <a:lnTo>
                      <a:pt x="542" y="399"/>
                    </a:lnTo>
                    <a:lnTo>
                      <a:pt x="546" y="387"/>
                    </a:lnTo>
                    <a:lnTo>
                      <a:pt x="546" y="383"/>
                    </a:lnTo>
                    <a:lnTo>
                      <a:pt x="542" y="370"/>
                    </a:lnTo>
                    <a:lnTo>
                      <a:pt x="537" y="366"/>
                    </a:lnTo>
                    <a:lnTo>
                      <a:pt x="537" y="362"/>
                    </a:lnTo>
                    <a:lnTo>
                      <a:pt x="533" y="358"/>
                    </a:lnTo>
                    <a:lnTo>
                      <a:pt x="529" y="358"/>
                    </a:lnTo>
                    <a:lnTo>
                      <a:pt x="529" y="358"/>
                    </a:lnTo>
                    <a:lnTo>
                      <a:pt x="525" y="346"/>
                    </a:lnTo>
                    <a:lnTo>
                      <a:pt x="521" y="342"/>
                    </a:lnTo>
                    <a:lnTo>
                      <a:pt x="521" y="342"/>
                    </a:lnTo>
                    <a:lnTo>
                      <a:pt x="513" y="334"/>
                    </a:lnTo>
                    <a:lnTo>
                      <a:pt x="513" y="334"/>
                    </a:lnTo>
                    <a:lnTo>
                      <a:pt x="509" y="334"/>
                    </a:lnTo>
                    <a:lnTo>
                      <a:pt x="509" y="334"/>
                    </a:lnTo>
                    <a:lnTo>
                      <a:pt x="497" y="326"/>
                    </a:lnTo>
                    <a:lnTo>
                      <a:pt x="485" y="318"/>
                    </a:lnTo>
                    <a:lnTo>
                      <a:pt x="472" y="309"/>
                    </a:lnTo>
                    <a:lnTo>
                      <a:pt x="460" y="301"/>
                    </a:lnTo>
                    <a:lnTo>
                      <a:pt x="452" y="301"/>
                    </a:lnTo>
                    <a:lnTo>
                      <a:pt x="440" y="293"/>
                    </a:lnTo>
                    <a:lnTo>
                      <a:pt x="444" y="289"/>
                    </a:lnTo>
                    <a:lnTo>
                      <a:pt x="448" y="285"/>
                    </a:lnTo>
                    <a:lnTo>
                      <a:pt x="440" y="273"/>
                    </a:lnTo>
                    <a:lnTo>
                      <a:pt x="436" y="265"/>
                    </a:lnTo>
                    <a:lnTo>
                      <a:pt x="424" y="257"/>
                    </a:lnTo>
                    <a:lnTo>
                      <a:pt x="419" y="257"/>
                    </a:lnTo>
                    <a:lnTo>
                      <a:pt x="411" y="244"/>
                    </a:lnTo>
                    <a:lnTo>
                      <a:pt x="399" y="232"/>
                    </a:lnTo>
                    <a:lnTo>
                      <a:pt x="403" y="228"/>
                    </a:lnTo>
                    <a:lnTo>
                      <a:pt x="407" y="224"/>
                    </a:lnTo>
                    <a:lnTo>
                      <a:pt x="411" y="212"/>
                    </a:lnTo>
                    <a:lnTo>
                      <a:pt x="403" y="204"/>
                    </a:lnTo>
                    <a:lnTo>
                      <a:pt x="407" y="191"/>
                    </a:lnTo>
                    <a:lnTo>
                      <a:pt x="407" y="187"/>
                    </a:lnTo>
                    <a:lnTo>
                      <a:pt x="419" y="191"/>
                    </a:lnTo>
                    <a:lnTo>
                      <a:pt x="415" y="179"/>
                    </a:lnTo>
                    <a:lnTo>
                      <a:pt x="424" y="167"/>
                    </a:lnTo>
                    <a:lnTo>
                      <a:pt x="428" y="163"/>
                    </a:lnTo>
                    <a:lnTo>
                      <a:pt x="432" y="155"/>
                    </a:lnTo>
                    <a:lnTo>
                      <a:pt x="444" y="155"/>
                    </a:lnTo>
                    <a:lnTo>
                      <a:pt x="448" y="151"/>
                    </a:lnTo>
                    <a:lnTo>
                      <a:pt x="444" y="143"/>
                    </a:lnTo>
                    <a:lnTo>
                      <a:pt x="436" y="130"/>
                    </a:lnTo>
                    <a:lnTo>
                      <a:pt x="436" y="122"/>
                    </a:lnTo>
                    <a:lnTo>
                      <a:pt x="448" y="114"/>
                    </a:lnTo>
                    <a:lnTo>
                      <a:pt x="436" y="106"/>
                    </a:lnTo>
                    <a:lnTo>
                      <a:pt x="424" y="106"/>
                    </a:lnTo>
                    <a:lnTo>
                      <a:pt x="415" y="94"/>
                    </a:lnTo>
                    <a:lnTo>
                      <a:pt x="411" y="94"/>
                    </a:lnTo>
                    <a:lnTo>
                      <a:pt x="407" y="94"/>
                    </a:lnTo>
                    <a:lnTo>
                      <a:pt x="407" y="94"/>
                    </a:lnTo>
                    <a:lnTo>
                      <a:pt x="403" y="94"/>
                    </a:lnTo>
                    <a:lnTo>
                      <a:pt x="399" y="94"/>
                    </a:lnTo>
                    <a:lnTo>
                      <a:pt x="395" y="94"/>
                    </a:lnTo>
                    <a:lnTo>
                      <a:pt x="395" y="94"/>
                    </a:lnTo>
                    <a:lnTo>
                      <a:pt x="395" y="82"/>
                    </a:lnTo>
                    <a:lnTo>
                      <a:pt x="391" y="69"/>
                    </a:lnTo>
                    <a:lnTo>
                      <a:pt x="379" y="61"/>
                    </a:lnTo>
                    <a:lnTo>
                      <a:pt x="375" y="57"/>
                    </a:lnTo>
                    <a:lnTo>
                      <a:pt x="379" y="49"/>
                    </a:lnTo>
                    <a:lnTo>
                      <a:pt x="375" y="41"/>
                    </a:lnTo>
                    <a:lnTo>
                      <a:pt x="371" y="29"/>
                    </a:lnTo>
                    <a:lnTo>
                      <a:pt x="363" y="16"/>
                    </a:lnTo>
                    <a:lnTo>
                      <a:pt x="363" y="16"/>
                    </a:lnTo>
                    <a:lnTo>
                      <a:pt x="358" y="12"/>
                    </a:lnTo>
                    <a:lnTo>
                      <a:pt x="346" y="16"/>
                    </a:lnTo>
                    <a:lnTo>
                      <a:pt x="334" y="25"/>
                    </a:lnTo>
                    <a:lnTo>
                      <a:pt x="330" y="16"/>
                    </a:lnTo>
                    <a:lnTo>
                      <a:pt x="322" y="4"/>
                    </a:lnTo>
                    <a:lnTo>
                      <a:pt x="314" y="4"/>
                    </a:lnTo>
                    <a:lnTo>
                      <a:pt x="301" y="8"/>
                    </a:lnTo>
                    <a:lnTo>
                      <a:pt x="289" y="8"/>
                    </a:lnTo>
                    <a:lnTo>
                      <a:pt x="277" y="0"/>
                    </a:lnTo>
                    <a:lnTo>
                      <a:pt x="277" y="0"/>
                    </a:lnTo>
                    <a:lnTo>
                      <a:pt x="265" y="0"/>
                    </a:lnTo>
                    <a:lnTo>
                      <a:pt x="253" y="0"/>
                    </a:lnTo>
                    <a:lnTo>
                      <a:pt x="240" y="0"/>
                    </a:lnTo>
                    <a:lnTo>
                      <a:pt x="236" y="0"/>
                    </a:lnTo>
                    <a:lnTo>
                      <a:pt x="228" y="12"/>
                    </a:lnTo>
                    <a:lnTo>
                      <a:pt x="220" y="16"/>
                    </a:lnTo>
                    <a:lnTo>
                      <a:pt x="216" y="16"/>
                    </a:lnTo>
                    <a:lnTo>
                      <a:pt x="216" y="21"/>
                    </a:lnTo>
                    <a:lnTo>
                      <a:pt x="212" y="25"/>
                    </a:lnTo>
                    <a:lnTo>
                      <a:pt x="208" y="29"/>
                    </a:lnTo>
                    <a:lnTo>
                      <a:pt x="208" y="29"/>
                    </a:lnTo>
                    <a:lnTo>
                      <a:pt x="204" y="33"/>
                    </a:lnTo>
                    <a:lnTo>
                      <a:pt x="200" y="37"/>
                    </a:lnTo>
                    <a:lnTo>
                      <a:pt x="200" y="37"/>
                    </a:lnTo>
                    <a:lnTo>
                      <a:pt x="192" y="45"/>
                    </a:lnTo>
                    <a:lnTo>
                      <a:pt x="179" y="53"/>
                    </a:lnTo>
                    <a:lnTo>
                      <a:pt x="167" y="57"/>
                    </a:lnTo>
                    <a:lnTo>
                      <a:pt x="155" y="61"/>
                    </a:lnTo>
                    <a:lnTo>
                      <a:pt x="155" y="61"/>
                    </a:lnTo>
                    <a:lnTo>
                      <a:pt x="151" y="69"/>
                    </a:lnTo>
                    <a:lnTo>
                      <a:pt x="151" y="69"/>
                    </a:lnTo>
                    <a:lnTo>
                      <a:pt x="151" y="73"/>
                    </a:lnTo>
                    <a:lnTo>
                      <a:pt x="151" y="77"/>
                    </a:lnTo>
                    <a:lnTo>
                      <a:pt x="151" y="90"/>
                    </a:lnTo>
                    <a:lnTo>
                      <a:pt x="155" y="102"/>
                    </a:lnTo>
                    <a:lnTo>
                      <a:pt x="159" y="110"/>
                    </a:lnTo>
                    <a:lnTo>
                      <a:pt x="155" y="126"/>
                    </a:lnTo>
                    <a:lnTo>
                      <a:pt x="151" y="130"/>
                    </a:lnTo>
                    <a:lnTo>
                      <a:pt x="151" y="143"/>
                    </a:lnTo>
                    <a:lnTo>
                      <a:pt x="147" y="155"/>
                    </a:lnTo>
                    <a:lnTo>
                      <a:pt x="147" y="163"/>
                    </a:lnTo>
                    <a:lnTo>
                      <a:pt x="147" y="167"/>
                    </a:lnTo>
                    <a:lnTo>
                      <a:pt x="147" y="179"/>
                    </a:lnTo>
                    <a:lnTo>
                      <a:pt x="139" y="187"/>
                    </a:lnTo>
                    <a:lnTo>
                      <a:pt x="135" y="200"/>
                    </a:lnTo>
                    <a:lnTo>
                      <a:pt x="131" y="204"/>
                    </a:lnTo>
                    <a:lnTo>
                      <a:pt x="122" y="208"/>
                    </a:lnTo>
                    <a:lnTo>
                      <a:pt x="118" y="212"/>
                    </a:lnTo>
                    <a:lnTo>
                      <a:pt x="114" y="212"/>
                    </a:lnTo>
                    <a:lnTo>
                      <a:pt x="110" y="216"/>
                    </a:lnTo>
                    <a:lnTo>
                      <a:pt x="98" y="220"/>
                    </a:lnTo>
                    <a:lnTo>
                      <a:pt x="86" y="228"/>
                    </a:lnTo>
                    <a:lnTo>
                      <a:pt x="70" y="236"/>
                    </a:lnTo>
                    <a:lnTo>
                      <a:pt x="57" y="244"/>
                    </a:lnTo>
                    <a:lnTo>
                      <a:pt x="57" y="244"/>
                    </a:lnTo>
                    <a:lnTo>
                      <a:pt x="45" y="248"/>
                    </a:lnTo>
                    <a:lnTo>
                      <a:pt x="33" y="257"/>
                    </a:lnTo>
                    <a:lnTo>
                      <a:pt x="21" y="261"/>
                    </a:lnTo>
                    <a:lnTo>
                      <a:pt x="8" y="269"/>
                    </a:lnTo>
                    <a:lnTo>
                      <a:pt x="0" y="273"/>
                    </a:lnTo>
                    <a:lnTo>
                      <a:pt x="4" y="293"/>
                    </a:lnTo>
                    <a:lnTo>
                      <a:pt x="13" y="313"/>
                    </a:lnTo>
                    <a:lnTo>
                      <a:pt x="13" y="318"/>
                    </a:lnTo>
                    <a:lnTo>
                      <a:pt x="13" y="318"/>
                    </a:lnTo>
                    <a:lnTo>
                      <a:pt x="17" y="330"/>
                    </a:lnTo>
                    <a:lnTo>
                      <a:pt x="17" y="330"/>
                    </a:lnTo>
                    <a:lnTo>
                      <a:pt x="17" y="334"/>
                    </a:lnTo>
                    <a:lnTo>
                      <a:pt x="13" y="334"/>
                    </a:lnTo>
                    <a:lnTo>
                      <a:pt x="13" y="334"/>
                    </a:lnTo>
                    <a:lnTo>
                      <a:pt x="13" y="334"/>
                    </a:lnTo>
                    <a:lnTo>
                      <a:pt x="13" y="338"/>
                    </a:lnTo>
                    <a:lnTo>
                      <a:pt x="29" y="342"/>
                    </a:lnTo>
                    <a:lnTo>
                      <a:pt x="29" y="342"/>
                    </a:lnTo>
                    <a:lnTo>
                      <a:pt x="33" y="350"/>
                    </a:lnTo>
                    <a:lnTo>
                      <a:pt x="33" y="350"/>
                    </a:lnTo>
                    <a:lnTo>
                      <a:pt x="25" y="358"/>
                    </a:lnTo>
                    <a:lnTo>
                      <a:pt x="37" y="358"/>
                    </a:lnTo>
                    <a:lnTo>
                      <a:pt x="41" y="358"/>
                    </a:lnTo>
                    <a:lnTo>
                      <a:pt x="41" y="358"/>
                    </a:lnTo>
                    <a:lnTo>
                      <a:pt x="57" y="362"/>
                    </a:lnTo>
                    <a:lnTo>
                      <a:pt x="74" y="366"/>
                    </a:lnTo>
                    <a:lnTo>
                      <a:pt x="82" y="366"/>
                    </a:lnTo>
                    <a:lnTo>
                      <a:pt x="90" y="366"/>
                    </a:lnTo>
                    <a:lnTo>
                      <a:pt x="106" y="370"/>
                    </a:lnTo>
                    <a:lnTo>
                      <a:pt x="118" y="383"/>
                    </a:lnTo>
                    <a:lnTo>
                      <a:pt x="135" y="391"/>
                    </a:lnTo>
                    <a:lnTo>
                      <a:pt x="159" y="407"/>
                    </a:lnTo>
                    <a:lnTo>
                      <a:pt x="171" y="411"/>
                    </a:lnTo>
                    <a:lnTo>
                      <a:pt x="175" y="411"/>
                    </a:lnTo>
                    <a:lnTo>
                      <a:pt x="188" y="419"/>
                    </a:lnTo>
                    <a:lnTo>
                      <a:pt x="200" y="423"/>
                    </a:lnTo>
                    <a:lnTo>
                      <a:pt x="212" y="436"/>
                    </a:lnTo>
                    <a:lnTo>
                      <a:pt x="228" y="448"/>
                    </a:lnTo>
                    <a:lnTo>
                      <a:pt x="245" y="464"/>
                    </a:lnTo>
                    <a:lnTo>
                      <a:pt x="249" y="468"/>
                    </a:lnTo>
                    <a:lnTo>
                      <a:pt x="265" y="476"/>
                    </a:lnTo>
                    <a:lnTo>
                      <a:pt x="277" y="488"/>
                    </a:lnTo>
                    <a:lnTo>
                      <a:pt x="289" y="497"/>
                    </a:lnTo>
                    <a:lnTo>
                      <a:pt x="289" y="501"/>
                    </a:lnTo>
                    <a:lnTo>
                      <a:pt x="306" y="509"/>
                    </a:lnTo>
                    <a:lnTo>
                      <a:pt x="306" y="509"/>
                    </a:lnTo>
                    <a:lnTo>
                      <a:pt x="318" y="521"/>
                    </a:lnTo>
                    <a:lnTo>
                      <a:pt x="334" y="533"/>
                    </a:lnTo>
                    <a:lnTo>
                      <a:pt x="346" y="541"/>
                    </a:lnTo>
                    <a:lnTo>
                      <a:pt x="358" y="549"/>
                    </a:lnTo>
                    <a:lnTo>
                      <a:pt x="358" y="549"/>
                    </a:lnTo>
                    <a:lnTo>
                      <a:pt x="371" y="549"/>
                    </a:lnTo>
                    <a:lnTo>
                      <a:pt x="375" y="554"/>
                    </a:lnTo>
                    <a:lnTo>
                      <a:pt x="391" y="554"/>
                    </a:lnTo>
                    <a:lnTo>
                      <a:pt x="407" y="554"/>
                    </a:lnTo>
                    <a:lnTo>
                      <a:pt x="424" y="558"/>
                    </a:lnTo>
                    <a:lnTo>
                      <a:pt x="436" y="558"/>
                    </a:lnTo>
                    <a:lnTo>
                      <a:pt x="452" y="558"/>
                    </a:lnTo>
                    <a:lnTo>
                      <a:pt x="460" y="558"/>
                    </a:lnTo>
                    <a:lnTo>
                      <a:pt x="468" y="558"/>
                    </a:lnTo>
                    <a:lnTo>
                      <a:pt x="468" y="558"/>
                    </a:lnTo>
                    <a:lnTo>
                      <a:pt x="476" y="549"/>
                    </a:lnTo>
                    <a:lnTo>
                      <a:pt x="476" y="549"/>
                    </a:lnTo>
                    <a:lnTo>
                      <a:pt x="489" y="533"/>
                    </a:lnTo>
                    <a:lnTo>
                      <a:pt x="489" y="529"/>
                    </a:lnTo>
                    <a:lnTo>
                      <a:pt x="493" y="525"/>
                    </a:lnTo>
                    <a:lnTo>
                      <a:pt x="493" y="525"/>
                    </a:lnTo>
                    <a:lnTo>
                      <a:pt x="497" y="521"/>
                    </a:lnTo>
                    <a:lnTo>
                      <a:pt x="501" y="509"/>
                    </a:lnTo>
                    <a:lnTo>
                      <a:pt x="505" y="501"/>
                    </a:lnTo>
                    <a:lnTo>
                      <a:pt x="517" y="493"/>
                    </a:lnTo>
                    <a:lnTo>
                      <a:pt x="542" y="493"/>
                    </a:lnTo>
                    <a:lnTo>
                      <a:pt x="554" y="497"/>
                    </a:lnTo>
                    <a:lnTo>
                      <a:pt x="554" y="493"/>
                    </a:lnTo>
                    <a:lnTo>
                      <a:pt x="566" y="497"/>
                    </a:lnTo>
                    <a:lnTo>
                      <a:pt x="570" y="501"/>
                    </a:lnTo>
                    <a:lnTo>
                      <a:pt x="582" y="505"/>
                    </a:lnTo>
                    <a:lnTo>
                      <a:pt x="586" y="501"/>
                    </a:lnTo>
                    <a:lnTo>
                      <a:pt x="590" y="501"/>
                    </a:lnTo>
                    <a:lnTo>
                      <a:pt x="582" y="501"/>
                    </a:lnTo>
                    <a:lnTo>
                      <a:pt x="582" y="493"/>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95" name="Freeform 1034">
                <a:extLst>
                  <a:ext uri="{FF2B5EF4-FFF2-40B4-BE49-F238E27FC236}">
                    <a16:creationId xmlns:a16="http://schemas.microsoft.com/office/drawing/2014/main" id="{D4F61F4D-7780-4D12-9FCF-1F6A72B255D9}"/>
                  </a:ext>
                </a:extLst>
              </p:cNvPr>
              <p:cNvSpPr>
                <a:spLocks/>
              </p:cNvSpPr>
              <p:nvPr/>
            </p:nvSpPr>
            <p:spPr bwMode="gray">
              <a:xfrm>
                <a:off x="6495943" y="3939206"/>
                <a:ext cx="96293" cy="111135"/>
              </a:xfrm>
              <a:custGeom>
                <a:avLst/>
                <a:gdLst>
                  <a:gd name="T0" fmla="*/ 29 w 265"/>
                  <a:gd name="T1" fmla="*/ 272 h 276"/>
                  <a:gd name="T2" fmla="*/ 53 w 265"/>
                  <a:gd name="T3" fmla="*/ 276 h 276"/>
                  <a:gd name="T4" fmla="*/ 70 w 265"/>
                  <a:gd name="T5" fmla="*/ 276 h 276"/>
                  <a:gd name="T6" fmla="*/ 82 w 265"/>
                  <a:gd name="T7" fmla="*/ 268 h 276"/>
                  <a:gd name="T8" fmla="*/ 102 w 265"/>
                  <a:gd name="T9" fmla="*/ 248 h 276"/>
                  <a:gd name="T10" fmla="*/ 118 w 265"/>
                  <a:gd name="T11" fmla="*/ 232 h 276"/>
                  <a:gd name="T12" fmla="*/ 147 w 265"/>
                  <a:gd name="T13" fmla="*/ 228 h 276"/>
                  <a:gd name="T14" fmla="*/ 159 w 265"/>
                  <a:gd name="T15" fmla="*/ 215 h 276"/>
                  <a:gd name="T16" fmla="*/ 179 w 265"/>
                  <a:gd name="T17" fmla="*/ 195 h 276"/>
                  <a:gd name="T18" fmla="*/ 184 w 265"/>
                  <a:gd name="T19" fmla="*/ 191 h 276"/>
                  <a:gd name="T20" fmla="*/ 192 w 265"/>
                  <a:gd name="T21" fmla="*/ 106 h 276"/>
                  <a:gd name="T22" fmla="*/ 200 w 265"/>
                  <a:gd name="T23" fmla="*/ 106 h 276"/>
                  <a:gd name="T24" fmla="*/ 216 w 265"/>
                  <a:gd name="T25" fmla="*/ 102 h 276"/>
                  <a:gd name="T26" fmla="*/ 236 w 265"/>
                  <a:gd name="T27" fmla="*/ 93 h 276"/>
                  <a:gd name="T28" fmla="*/ 257 w 265"/>
                  <a:gd name="T29" fmla="*/ 85 h 276"/>
                  <a:gd name="T30" fmla="*/ 265 w 265"/>
                  <a:gd name="T31" fmla="*/ 77 h 276"/>
                  <a:gd name="T32" fmla="*/ 261 w 265"/>
                  <a:gd name="T33" fmla="*/ 69 h 276"/>
                  <a:gd name="T34" fmla="*/ 245 w 265"/>
                  <a:gd name="T35" fmla="*/ 61 h 276"/>
                  <a:gd name="T36" fmla="*/ 245 w 265"/>
                  <a:gd name="T37" fmla="*/ 61 h 276"/>
                  <a:gd name="T38" fmla="*/ 249 w 265"/>
                  <a:gd name="T39" fmla="*/ 57 h 276"/>
                  <a:gd name="T40" fmla="*/ 245 w 265"/>
                  <a:gd name="T41" fmla="*/ 45 h 276"/>
                  <a:gd name="T42" fmla="*/ 245 w 265"/>
                  <a:gd name="T43" fmla="*/ 40 h 276"/>
                  <a:gd name="T44" fmla="*/ 232 w 265"/>
                  <a:gd name="T45" fmla="*/ 0 h 276"/>
                  <a:gd name="T46" fmla="*/ 216 w 265"/>
                  <a:gd name="T47" fmla="*/ 8 h 276"/>
                  <a:gd name="T48" fmla="*/ 216 w 265"/>
                  <a:gd name="T49" fmla="*/ 12 h 276"/>
                  <a:gd name="T50" fmla="*/ 200 w 265"/>
                  <a:gd name="T51" fmla="*/ 20 h 276"/>
                  <a:gd name="T52" fmla="*/ 188 w 265"/>
                  <a:gd name="T53" fmla="*/ 24 h 276"/>
                  <a:gd name="T54" fmla="*/ 167 w 265"/>
                  <a:gd name="T55" fmla="*/ 40 h 276"/>
                  <a:gd name="T56" fmla="*/ 147 w 265"/>
                  <a:gd name="T57" fmla="*/ 53 h 276"/>
                  <a:gd name="T58" fmla="*/ 122 w 265"/>
                  <a:gd name="T59" fmla="*/ 65 h 276"/>
                  <a:gd name="T60" fmla="*/ 106 w 265"/>
                  <a:gd name="T61" fmla="*/ 69 h 276"/>
                  <a:gd name="T62" fmla="*/ 90 w 265"/>
                  <a:gd name="T63" fmla="*/ 69 h 276"/>
                  <a:gd name="T64" fmla="*/ 78 w 265"/>
                  <a:gd name="T65" fmla="*/ 61 h 276"/>
                  <a:gd name="T66" fmla="*/ 74 w 265"/>
                  <a:gd name="T67" fmla="*/ 57 h 276"/>
                  <a:gd name="T68" fmla="*/ 66 w 265"/>
                  <a:gd name="T69" fmla="*/ 53 h 276"/>
                  <a:gd name="T70" fmla="*/ 61 w 265"/>
                  <a:gd name="T71" fmla="*/ 49 h 276"/>
                  <a:gd name="T72" fmla="*/ 57 w 265"/>
                  <a:gd name="T73" fmla="*/ 45 h 276"/>
                  <a:gd name="T74" fmla="*/ 49 w 265"/>
                  <a:gd name="T75" fmla="*/ 40 h 276"/>
                  <a:gd name="T76" fmla="*/ 49 w 265"/>
                  <a:gd name="T77" fmla="*/ 45 h 276"/>
                  <a:gd name="T78" fmla="*/ 41 w 265"/>
                  <a:gd name="T79" fmla="*/ 45 h 276"/>
                  <a:gd name="T80" fmla="*/ 37 w 265"/>
                  <a:gd name="T81" fmla="*/ 49 h 276"/>
                  <a:gd name="T82" fmla="*/ 37 w 265"/>
                  <a:gd name="T83" fmla="*/ 53 h 276"/>
                  <a:gd name="T84" fmla="*/ 37 w 265"/>
                  <a:gd name="T85" fmla="*/ 61 h 276"/>
                  <a:gd name="T86" fmla="*/ 37 w 265"/>
                  <a:gd name="T87" fmla="*/ 81 h 276"/>
                  <a:gd name="T88" fmla="*/ 37 w 265"/>
                  <a:gd name="T89" fmla="*/ 106 h 276"/>
                  <a:gd name="T90" fmla="*/ 33 w 265"/>
                  <a:gd name="T91" fmla="*/ 122 h 276"/>
                  <a:gd name="T92" fmla="*/ 29 w 265"/>
                  <a:gd name="T93" fmla="*/ 138 h 276"/>
                  <a:gd name="T94" fmla="*/ 29 w 265"/>
                  <a:gd name="T95" fmla="*/ 146 h 276"/>
                  <a:gd name="T96" fmla="*/ 29 w 265"/>
                  <a:gd name="T97" fmla="*/ 154 h 276"/>
                  <a:gd name="T98" fmla="*/ 29 w 265"/>
                  <a:gd name="T99" fmla="*/ 158 h 276"/>
                  <a:gd name="T100" fmla="*/ 25 w 265"/>
                  <a:gd name="T101" fmla="*/ 163 h 276"/>
                  <a:gd name="T102" fmla="*/ 17 w 265"/>
                  <a:gd name="T103" fmla="*/ 187 h 276"/>
                  <a:gd name="T104" fmla="*/ 13 w 265"/>
                  <a:gd name="T105" fmla="*/ 199 h 276"/>
                  <a:gd name="T106" fmla="*/ 9 w 265"/>
                  <a:gd name="T107" fmla="*/ 224 h 276"/>
                  <a:gd name="T108" fmla="*/ 9 w 265"/>
                  <a:gd name="T109" fmla="*/ 236 h 276"/>
                  <a:gd name="T110" fmla="*/ 0 w 265"/>
                  <a:gd name="T111" fmla="*/ 252 h 276"/>
                  <a:gd name="T112" fmla="*/ 4 w 265"/>
                  <a:gd name="T113" fmla="*/ 256 h 276"/>
                  <a:gd name="T114" fmla="*/ 0 w 265"/>
                  <a:gd name="T115" fmla="*/ 268 h 276"/>
                  <a:gd name="T116" fmla="*/ 17 w 265"/>
                  <a:gd name="T117"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276">
                    <a:moveTo>
                      <a:pt x="17" y="268"/>
                    </a:moveTo>
                    <a:lnTo>
                      <a:pt x="29" y="272"/>
                    </a:lnTo>
                    <a:lnTo>
                      <a:pt x="37" y="272"/>
                    </a:lnTo>
                    <a:lnTo>
                      <a:pt x="53" y="276"/>
                    </a:lnTo>
                    <a:lnTo>
                      <a:pt x="61" y="276"/>
                    </a:lnTo>
                    <a:lnTo>
                      <a:pt x="70" y="276"/>
                    </a:lnTo>
                    <a:lnTo>
                      <a:pt x="78" y="268"/>
                    </a:lnTo>
                    <a:lnTo>
                      <a:pt x="82" y="268"/>
                    </a:lnTo>
                    <a:lnTo>
                      <a:pt x="94" y="260"/>
                    </a:lnTo>
                    <a:lnTo>
                      <a:pt x="102" y="248"/>
                    </a:lnTo>
                    <a:lnTo>
                      <a:pt x="106" y="236"/>
                    </a:lnTo>
                    <a:lnTo>
                      <a:pt x="118" y="232"/>
                    </a:lnTo>
                    <a:lnTo>
                      <a:pt x="143" y="228"/>
                    </a:lnTo>
                    <a:lnTo>
                      <a:pt x="147" y="228"/>
                    </a:lnTo>
                    <a:lnTo>
                      <a:pt x="155" y="228"/>
                    </a:lnTo>
                    <a:lnTo>
                      <a:pt x="159" y="215"/>
                    </a:lnTo>
                    <a:lnTo>
                      <a:pt x="167" y="203"/>
                    </a:lnTo>
                    <a:lnTo>
                      <a:pt x="179" y="195"/>
                    </a:lnTo>
                    <a:lnTo>
                      <a:pt x="179" y="195"/>
                    </a:lnTo>
                    <a:lnTo>
                      <a:pt x="184" y="191"/>
                    </a:lnTo>
                    <a:lnTo>
                      <a:pt x="127" y="126"/>
                    </a:lnTo>
                    <a:lnTo>
                      <a:pt x="192" y="106"/>
                    </a:lnTo>
                    <a:lnTo>
                      <a:pt x="196" y="106"/>
                    </a:lnTo>
                    <a:lnTo>
                      <a:pt x="200" y="106"/>
                    </a:lnTo>
                    <a:lnTo>
                      <a:pt x="212" y="102"/>
                    </a:lnTo>
                    <a:lnTo>
                      <a:pt x="216" y="102"/>
                    </a:lnTo>
                    <a:lnTo>
                      <a:pt x="228" y="97"/>
                    </a:lnTo>
                    <a:lnTo>
                      <a:pt x="236" y="93"/>
                    </a:lnTo>
                    <a:lnTo>
                      <a:pt x="249" y="89"/>
                    </a:lnTo>
                    <a:lnTo>
                      <a:pt x="257" y="85"/>
                    </a:lnTo>
                    <a:lnTo>
                      <a:pt x="265" y="77"/>
                    </a:lnTo>
                    <a:lnTo>
                      <a:pt x="265" y="77"/>
                    </a:lnTo>
                    <a:lnTo>
                      <a:pt x="261" y="69"/>
                    </a:lnTo>
                    <a:lnTo>
                      <a:pt x="261" y="69"/>
                    </a:lnTo>
                    <a:lnTo>
                      <a:pt x="245" y="65"/>
                    </a:lnTo>
                    <a:lnTo>
                      <a:pt x="245" y="61"/>
                    </a:lnTo>
                    <a:lnTo>
                      <a:pt x="245" y="61"/>
                    </a:lnTo>
                    <a:lnTo>
                      <a:pt x="245" y="61"/>
                    </a:lnTo>
                    <a:lnTo>
                      <a:pt x="249" y="61"/>
                    </a:lnTo>
                    <a:lnTo>
                      <a:pt x="249" y="57"/>
                    </a:lnTo>
                    <a:lnTo>
                      <a:pt x="249" y="57"/>
                    </a:lnTo>
                    <a:lnTo>
                      <a:pt x="245" y="45"/>
                    </a:lnTo>
                    <a:lnTo>
                      <a:pt x="245" y="45"/>
                    </a:lnTo>
                    <a:lnTo>
                      <a:pt x="245" y="40"/>
                    </a:lnTo>
                    <a:lnTo>
                      <a:pt x="236" y="20"/>
                    </a:lnTo>
                    <a:lnTo>
                      <a:pt x="232" y="0"/>
                    </a:lnTo>
                    <a:lnTo>
                      <a:pt x="228" y="4"/>
                    </a:lnTo>
                    <a:lnTo>
                      <a:pt x="216" y="8"/>
                    </a:lnTo>
                    <a:lnTo>
                      <a:pt x="216" y="8"/>
                    </a:lnTo>
                    <a:lnTo>
                      <a:pt x="216" y="12"/>
                    </a:lnTo>
                    <a:lnTo>
                      <a:pt x="204" y="16"/>
                    </a:lnTo>
                    <a:lnTo>
                      <a:pt x="200" y="20"/>
                    </a:lnTo>
                    <a:lnTo>
                      <a:pt x="192" y="24"/>
                    </a:lnTo>
                    <a:lnTo>
                      <a:pt x="188" y="24"/>
                    </a:lnTo>
                    <a:lnTo>
                      <a:pt x="175" y="32"/>
                    </a:lnTo>
                    <a:lnTo>
                      <a:pt x="167" y="40"/>
                    </a:lnTo>
                    <a:lnTo>
                      <a:pt x="155" y="45"/>
                    </a:lnTo>
                    <a:lnTo>
                      <a:pt x="147" y="53"/>
                    </a:lnTo>
                    <a:lnTo>
                      <a:pt x="135" y="61"/>
                    </a:lnTo>
                    <a:lnTo>
                      <a:pt x="122" y="65"/>
                    </a:lnTo>
                    <a:lnTo>
                      <a:pt x="114" y="73"/>
                    </a:lnTo>
                    <a:lnTo>
                      <a:pt x="106" y="69"/>
                    </a:lnTo>
                    <a:lnTo>
                      <a:pt x="94" y="69"/>
                    </a:lnTo>
                    <a:lnTo>
                      <a:pt x="90" y="69"/>
                    </a:lnTo>
                    <a:lnTo>
                      <a:pt x="90" y="65"/>
                    </a:lnTo>
                    <a:lnTo>
                      <a:pt x="78" y="61"/>
                    </a:lnTo>
                    <a:lnTo>
                      <a:pt x="78" y="57"/>
                    </a:lnTo>
                    <a:lnTo>
                      <a:pt x="74" y="57"/>
                    </a:lnTo>
                    <a:lnTo>
                      <a:pt x="74" y="57"/>
                    </a:lnTo>
                    <a:lnTo>
                      <a:pt x="66" y="53"/>
                    </a:lnTo>
                    <a:lnTo>
                      <a:pt x="66" y="49"/>
                    </a:lnTo>
                    <a:lnTo>
                      <a:pt x="61" y="49"/>
                    </a:lnTo>
                    <a:lnTo>
                      <a:pt x="61" y="45"/>
                    </a:lnTo>
                    <a:lnTo>
                      <a:pt x="57" y="45"/>
                    </a:lnTo>
                    <a:lnTo>
                      <a:pt x="57" y="45"/>
                    </a:lnTo>
                    <a:lnTo>
                      <a:pt x="49" y="40"/>
                    </a:lnTo>
                    <a:lnTo>
                      <a:pt x="49" y="40"/>
                    </a:lnTo>
                    <a:lnTo>
                      <a:pt x="49" y="45"/>
                    </a:lnTo>
                    <a:lnTo>
                      <a:pt x="45" y="45"/>
                    </a:lnTo>
                    <a:lnTo>
                      <a:pt x="41" y="45"/>
                    </a:lnTo>
                    <a:lnTo>
                      <a:pt x="41" y="49"/>
                    </a:lnTo>
                    <a:lnTo>
                      <a:pt x="37" y="49"/>
                    </a:lnTo>
                    <a:lnTo>
                      <a:pt x="37" y="49"/>
                    </a:lnTo>
                    <a:lnTo>
                      <a:pt x="37" y="53"/>
                    </a:lnTo>
                    <a:lnTo>
                      <a:pt x="37" y="53"/>
                    </a:lnTo>
                    <a:lnTo>
                      <a:pt x="37" y="61"/>
                    </a:lnTo>
                    <a:lnTo>
                      <a:pt x="37" y="65"/>
                    </a:lnTo>
                    <a:lnTo>
                      <a:pt x="37" y="81"/>
                    </a:lnTo>
                    <a:lnTo>
                      <a:pt x="37" y="85"/>
                    </a:lnTo>
                    <a:lnTo>
                      <a:pt x="37" y="106"/>
                    </a:lnTo>
                    <a:lnTo>
                      <a:pt x="37" y="110"/>
                    </a:lnTo>
                    <a:lnTo>
                      <a:pt x="33" y="122"/>
                    </a:lnTo>
                    <a:lnTo>
                      <a:pt x="33" y="126"/>
                    </a:lnTo>
                    <a:lnTo>
                      <a:pt x="29" y="138"/>
                    </a:lnTo>
                    <a:lnTo>
                      <a:pt x="29" y="142"/>
                    </a:lnTo>
                    <a:lnTo>
                      <a:pt x="29" y="146"/>
                    </a:lnTo>
                    <a:lnTo>
                      <a:pt x="29" y="154"/>
                    </a:lnTo>
                    <a:lnTo>
                      <a:pt x="29" y="154"/>
                    </a:lnTo>
                    <a:lnTo>
                      <a:pt x="29" y="158"/>
                    </a:lnTo>
                    <a:lnTo>
                      <a:pt x="29" y="158"/>
                    </a:lnTo>
                    <a:lnTo>
                      <a:pt x="29" y="163"/>
                    </a:lnTo>
                    <a:lnTo>
                      <a:pt x="25" y="163"/>
                    </a:lnTo>
                    <a:lnTo>
                      <a:pt x="21" y="175"/>
                    </a:lnTo>
                    <a:lnTo>
                      <a:pt x="17" y="187"/>
                    </a:lnTo>
                    <a:lnTo>
                      <a:pt x="17" y="191"/>
                    </a:lnTo>
                    <a:lnTo>
                      <a:pt x="13" y="199"/>
                    </a:lnTo>
                    <a:lnTo>
                      <a:pt x="13" y="211"/>
                    </a:lnTo>
                    <a:lnTo>
                      <a:pt x="9" y="224"/>
                    </a:lnTo>
                    <a:lnTo>
                      <a:pt x="9" y="228"/>
                    </a:lnTo>
                    <a:lnTo>
                      <a:pt x="9" y="236"/>
                    </a:lnTo>
                    <a:lnTo>
                      <a:pt x="4" y="248"/>
                    </a:lnTo>
                    <a:lnTo>
                      <a:pt x="0" y="252"/>
                    </a:lnTo>
                    <a:lnTo>
                      <a:pt x="0" y="256"/>
                    </a:lnTo>
                    <a:lnTo>
                      <a:pt x="4" y="256"/>
                    </a:lnTo>
                    <a:lnTo>
                      <a:pt x="4" y="256"/>
                    </a:lnTo>
                    <a:lnTo>
                      <a:pt x="0" y="268"/>
                    </a:lnTo>
                    <a:lnTo>
                      <a:pt x="4" y="268"/>
                    </a:lnTo>
                    <a:lnTo>
                      <a:pt x="17" y="268"/>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096" name="Group 1095">
                <a:extLst>
                  <a:ext uri="{FF2B5EF4-FFF2-40B4-BE49-F238E27FC236}">
                    <a16:creationId xmlns:a16="http://schemas.microsoft.com/office/drawing/2014/main" id="{F5CFD3EA-CA63-4D8D-860F-70188C5D68CA}"/>
                  </a:ext>
                </a:extLst>
              </p:cNvPr>
              <p:cNvGrpSpPr>
                <a:grpSpLocks/>
              </p:cNvGrpSpPr>
              <p:nvPr/>
            </p:nvGrpSpPr>
            <p:grpSpPr bwMode="auto">
              <a:xfrm>
                <a:off x="6750301" y="4027792"/>
                <a:ext cx="41424" cy="40669"/>
                <a:chOff x="13416" y="8628"/>
                <a:chExt cx="114" cy="101"/>
              </a:xfrm>
              <a:solidFill>
                <a:srgbClr val="BABABA"/>
              </a:solidFill>
            </p:grpSpPr>
            <p:sp>
              <p:nvSpPr>
                <p:cNvPr id="1112" name="Freeform 1036">
                  <a:extLst>
                    <a:ext uri="{FF2B5EF4-FFF2-40B4-BE49-F238E27FC236}">
                      <a16:creationId xmlns:a16="http://schemas.microsoft.com/office/drawing/2014/main" id="{A1BA04EE-7E87-40F3-BF1C-D7E3DD8979E8}"/>
                    </a:ext>
                  </a:extLst>
                </p:cNvPr>
                <p:cNvSpPr>
                  <a:spLocks/>
                </p:cNvSpPr>
                <p:nvPr/>
              </p:nvSpPr>
              <p:spPr bwMode="gray">
                <a:xfrm>
                  <a:off x="13416" y="8628"/>
                  <a:ext cx="114" cy="101"/>
                </a:xfrm>
                <a:custGeom>
                  <a:avLst/>
                  <a:gdLst>
                    <a:gd name="T0" fmla="*/ 49 w 114"/>
                    <a:gd name="T1" fmla="*/ 0 h 101"/>
                    <a:gd name="T2" fmla="*/ 37 w 114"/>
                    <a:gd name="T3" fmla="*/ 8 h 101"/>
                    <a:gd name="T4" fmla="*/ 33 w 114"/>
                    <a:gd name="T5" fmla="*/ 16 h 101"/>
                    <a:gd name="T6" fmla="*/ 29 w 114"/>
                    <a:gd name="T7" fmla="*/ 28 h 101"/>
                    <a:gd name="T8" fmla="*/ 25 w 114"/>
                    <a:gd name="T9" fmla="*/ 32 h 101"/>
                    <a:gd name="T10" fmla="*/ 25 w 114"/>
                    <a:gd name="T11" fmla="*/ 32 h 101"/>
                    <a:gd name="T12" fmla="*/ 21 w 114"/>
                    <a:gd name="T13" fmla="*/ 36 h 101"/>
                    <a:gd name="T14" fmla="*/ 21 w 114"/>
                    <a:gd name="T15" fmla="*/ 40 h 101"/>
                    <a:gd name="T16" fmla="*/ 8 w 114"/>
                    <a:gd name="T17" fmla="*/ 56 h 101"/>
                    <a:gd name="T18" fmla="*/ 8 w 114"/>
                    <a:gd name="T19" fmla="*/ 56 h 101"/>
                    <a:gd name="T20" fmla="*/ 0 w 114"/>
                    <a:gd name="T21" fmla="*/ 65 h 101"/>
                    <a:gd name="T22" fmla="*/ 4 w 114"/>
                    <a:gd name="T23" fmla="*/ 65 h 101"/>
                    <a:gd name="T24" fmla="*/ 8 w 114"/>
                    <a:gd name="T25" fmla="*/ 65 h 101"/>
                    <a:gd name="T26" fmla="*/ 21 w 114"/>
                    <a:gd name="T27" fmla="*/ 65 h 101"/>
                    <a:gd name="T28" fmla="*/ 33 w 114"/>
                    <a:gd name="T29" fmla="*/ 69 h 101"/>
                    <a:gd name="T30" fmla="*/ 45 w 114"/>
                    <a:gd name="T31" fmla="*/ 69 h 101"/>
                    <a:gd name="T32" fmla="*/ 57 w 114"/>
                    <a:gd name="T33" fmla="*/ 73 h 101"/>
                    <a:gd name="T34" fmla="*/ 61 w 114"/>
                    <a:gd name="T35" fmla="*/ 77 h 101"/>
                    <a:gd name="T36" fmla="*/ 61 w 114"/>
                    <a:gd name="T37" fmla="*/ 89 h 101"/>
                    <a:gd name="T38" fmla="*/ 69 w 114"/>
                    <a:gd name="T39" fmla="*/ 101 h 101"/>
                    <a:gd name="T40" fmla="*/ 86 w 114"/>
                    <a:gd name="T41" fmla="*/ 101 h 101"/>
                    <a:gd name="T42" fmla="*/ 90 w 114"/>
                    <a:gd name="T43" fmla="*/ 101 h 101"/>
                    <a:gd name="T44" fmla="*/ 114 w 114"/>
                    <a:gd name="T45" fmla="*/ 101 h 101"/>
                    <a:gd name="T46" fmla="*/ 110 w 114"/>
                    <a:gd name="T47" fmla="*/ 89 h 101"/>
                    <a:gd name="T48" fmla="*/ 106 w 114"/>
                    <a:gd name="T49" fmla="*/ 81 h 101"/>
                    <a:gd name="T50" fmla="*/ 98 w 114"/>
                    <a:gd name="T51" fmla="*/ 69 h 101"/>
                    <a:gd name="T52" fmla="*/ 98 w 114"/>
                    <a:gd name="T53" fmla="*/ 65 h 101"/>
                    <a:gd name="T54" fmla="*/ 94 w 114"/>
                    <a:gd name="T55" fmla="*/ 65 h 101"/>
                    <a:gd name="T56" fmla="*/ 94 w 114"/>
                    <a:gd name="T57" fmla="*/ 52 h 101"/>
                    <a:gd name="T58" fmla="*/ 82 w 114"/>
                    <a:gd name="T59" fmla="*/ 48 h 101"/>
                    <a:gd name="T60" fmla="*/ 78 w 114"/>
                    <a:gd name="T61" fmla="*/ 36 h 101"/>
                    <a:gd name="T62" fmla="*/ 90 w 114"/>
                    <a:gd name="T63" fmla="*/ 32 h 101"/>
                    <a:gd name="T64" fmla="*/ 98 w 114"/>
                    <a:gd name="T65" fmla="*/ 32 h 101"/>
                    <a:gd name="T66" fmla="*/ 90 w 114"/>
                    <a:gd name="T67" fmla="*/ 20 h 101"/>
                    <a:gd name="T68" fmla="*/ 86 w 114"/>
                    <a:gd name="T69" fmla="*/ 12 h 101"/>
                    <a:gd name="T70" fmla="*/ 86 w 114"/>
                    <a:gd name="T71" fmla="*/ 8 h 101"/>
                    <a:gd name="T72" fmla="*/ 86 w 114"/>
                    <a:gd name="T73" fmla="*/ 4 h 101"/>
                    <a:gd name="T74" fmla="*/ 74 w 114"/>
                    <a:gd name="T75" fmla="*/ 0 h 101"/>
                    <a:gd name="T76" fmla="*/ 49 w 114"/>
                    <a:gd name="T7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101">
                      <a:moveTo>
                        <a:pt x="49" y="0"/>
                      </a:moveTo>
                      <a:lnTo>
                        <a:pt x="37" y="8"/>
                      </a:lnTo>
                      <a:lnTo>
                        <a:pt x="33" y="16"/>
                      </a:lnTo>
                      <a:lnTo>
                        <a:pt x="29" y="28"/>
                      </a:lnTo>
                      <a:lnTo>
                        <a:pt x="25" y="32"/>
                      </a:lnTo>
                      <a:lnTo>
                        <a:pt x="25" y="32"/>
                      </a:lnTo>
                      <a:lnTo>
                        <a:pt x="21" y="36"/>
                      </a:lnTo>
                      <a:lnTo>
                        <a:pt x="21" y="40"/>
                      </a:lnTo>
                      <a:lnTo>
                        <a:pt x="8" y="56"/>
                      </a:lnTo>
                      <a:lnTo>
                        <a:pt x="8" y="56"/>
                      </a:lnTo>
                      <a:lnTo>
                        <a:pt x="0" y="65"/>
                      </a:lnTo>
                      <a:lnTo>
                        <a:pt x="4" y="65"/>
                      </a:lnTo>
                      <a:lnTo>
                        <a:pt x="8" y="65"/>
                      </a:lnTo>
                      <a:lnTo>
                        <a:pt x="21" y="65"/>
                      </a:lnTo>
                      <a:lnTo>
                        <a:pt x="33" y="69"/>
                      </a:lnTo>
                      <a:lnTo>
                        <a:pt x="45" y="69"/>
                      </a:lnTo>
                      <a:lnTo>
                        <a:pt x="57" y="73"/>
                      </a:lnTo>
                      <a:lnTo>
                        <a:pt x="61" y="77"/>
                      </a:lnTo>
                      <a:lnTo>
                        <a:pt x="61" y="89"/>
                      </a:lnTo>
                      <a:lnTo>
                        <a:pt x="69" y="101"/>
                      </a:lnTo>
                      <a:lnTo>
                        <a:pt x="86" y="101"/>
                      </a:lnTo>
                      <a:lnTo>
                        <a:pt x="90" y="101"/>
                      </a:lnTo>
                      <a:lnTo>
                        <a:pt x="114" y="101"/>
                      </a:lnTo>
                      <a:lnTo>
                        <a:pt x="110" y="89"/>
                      </a:lnTo>
                      <a:lnTo>
                        <a:pt x="106" y="81"/>
                      </a:lnTo>
                      <a:lnTo>
                        <a:pt x="98" y="69"/>
                      </a:lnTo>
                      <a:lnTo>
                        <a:pt x="98" y="65"/>
                      </a:lnTo>
                      <a:lnTo>
                        <a:pt x="94" y="65"/>
                      </a:lnTo>
                      <a:lnTo>
                        <a:pt x="94" y="52"/>
                      </a:lnTo>
                      <a:lnTo>
                        <a:pt x="82" y="48"/>
                      </a:lnTo>
                      <a:lnTo>
                        <a:pt x="78" y="36"/>
                      </a:lnTo>
                      <a:lnTo>
                        <a:pt x="90" y="32"/>
                      </a:lnTo>
                      <a:lnTo>
                        <a:pt x="98" y="32"/>
                      </a:lnTo>
                      <a:lnTo>
                        <a:pt x="90" y="20"/>
                      </a:lnTo>
                      <a:lnTo>
                        <a:pt x="86" y="12"/>
                      </a:lnTo>
                      <a:lnTo>
                        <a:pt x="86" y="8"/>
                      </a:lnTo>
                      <a:lnTo>
                        <a:pt x="86" y="4"/>
                      </a:lnTo>
                      <a:lnTo>
                        <a:pt x="74" y="0"/>
                      </a:lnTo>
                      <a:lnTo>
                        <a:pt x="49"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13" name="Freeform 1037">
                  <a:extLst>
                    <a:ext uri="{FF2B5EF4-FFF2-40B4-BE49-F238E27FC236}">
                      <a16:creationId xmlns:a16="http://schemas.microsoft.com/office/drawing/2014/main" id="{620A1C25-A361-4B49-92A3-F50917B72F2A}"/>
                    </a:ext>
                  </a:extLst>
                </p:cNvPr>
                <p:cNvSpPr>
                  <a:spLocks/>
                </p:cNvSpPr>
                <p:nvPr/>
              </p:nvSpPr>
              <p:spPr bwMode="gray">
                <a:xfrm>
                  <a:off x="13510" y="8636"/>
                  <a:ext cx="16" cy="20"/>
                </a:xfrm>
                <a:custGeom>
                  <a:avLst/>
                  <a:gdLst>
                    <a:gd name="T0" fmla="*/ 16 w 16"/>
                    <a:gd name="T1" fmla="*/ 16 h 20"/>
                    <a:gd name="T2" fmla="*/ 12 w 16"/>
                    <a:gd name="T3" fmla="*/ 8 h 20"/>
                    <a:gd name="T4" fmla="*/ 4 w 16"/>
                    <a:gd name="T5" fmla="*/ 0 h 20"/>
                    <a:gd name="T6" fmla="*/ 0 w 16"/>
                    <a:gd name="T7" fmla="*/ 0 h 20"/>
                    <a:gd name="T8" fmla="*/ 8 w 16"/>
                    <a:gd name="T9" fmla="*/ 4 h 20"/>
                    <a:gd name="T10" fmla="*/ 0 w 16"/>
                    <a:gd name="T11" fmla="*/ 8 h 20"/>
                    <a:gd name="T12" fmla="*/ 4 w 16"/>
                    <a:gd name="T13" fmla="*/ 20 h 20"/>
                    <a:gd name="T14" fmla="*/ 16 w 16"/>
                    <a:gd name="T15" fmla="*/ 1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16" y="16"/>
                      </a:moveTo>
                      <a:lnTo>
                        <a:pt x="12" y="8"/>
                      </a:lnTo>
                      <a:lnTo>
                        <a:pt x="4" y="0"/>
                      </a:lnTo>
                      <a:lnTo>
                        <a:pt x="0" y="0"/>
                      </a:lnTo>
                      <a:lnTo>
                        <a:pt x="8" y="4"/>
                      </a:lnTo>
                      <a:lnTo>
                        <a:pt x="0" y="8"/>
                      </a:lnTo>
                      <a:lnTo>
                        <a:pt x="4" y="20"/>
                      </a:lnTo>
                      <a:lnTo>
                        <a:pt x="16" y="16"/>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097" name="Freeform 1038">
                <a:extLst>
                  <a:ext uri="{FF2B5EF4-FFF2-40B4-BE49-F238E27FC236}">
                    <a16:creationId xmlns:a16="http://schemas.microsoft.com/office/drawing/2014/main" id="{80DF2061-EC5D-4CCF-95E2-5FC2A673C933}"/>
                  </a:ext>
                </a:extLst>
              </p:cNvPr>
              <p:cNvSpPr>
                <a:spLocks/>
              </p:cNvSpPr>
              <p:nvPr/>
            </p:nvSpPr>
            <p:spPr bwMode="gray">
              <a:xfrm>
                <a:off x="6843687" y="4132484"/>
                <a:ext cx="17805" cy="39461"/>
              </a:xfrm>
              <a:custGeom>
                <a:avLst/>
                <a:gdLst>
                  <a:gd name="T0" fmla="*/ 4 w 49"/>
                  <a:gd name="T1" fmla="*/ 89 h 98"/>
                  <a:gd name="T2" fmla="*/ 8 w 49"/>
                  <a:gd name="T3" fmla="*/ 93 h 98"/>
                  <a:gd name="T4" fmla="*/ 20 w 49"/>
                  <a:gd name="T5" fmla="*/ 98 h 98"/>
                  <a:gd name="T6" fmla="*/ 20 w 49"/>
                  <a:gd name="T7" fmla="*/ 98 h 98"/>
                  <a:gd name="T8" fmla="*/ 24 w 49"/>
                  <a:gd name="T9" fmla="*/ 93 h 98"/>
                  <a:gd name="T10" fmla="*/ 36 w 49"/>
                  <a:gd name="T11" fmla="*/ 93 h 98"/>
                  <a:gd name="T12" fmla="*/ 40 w 49"/>
                  <a:gd name="T13" fmla="*/ 85 h 98"/>
                  <a:gd name="T14" fmla="*/ 40 w 49"/>
                  <a:gd name="T15" fmla="*/ 81 h 98"/>
                  <a:gd name="T16" fmla="*/ 49 w 49"/>
                  <a:gd name="T17" fmla="*/ 69 h 98"/>
                  <a:gd name="T18" fmla="*/ 49 w 49"/>
                  <a:gd name="T19" fmla="*/ 69 h 98"/>
                  <a:gd name="T20" fmla="*/ 49 w 49"/>
                  <a:gd name="T21" fmla="*/ 65 h 98"/>
                  <a:gd name="T22" fmla="*/ 49 w 49"/>
                  <a:gd name="T23" fmla="*/ 65 h 98"/>
                  <a:gd name="T24" fmla="*/ 49 w 49"/>
                  <a:gd name="T25" fmla="*/ 57 h 98"/>
                  <a:gd name="T26" fmla="*/ 44 w 49"/>
                  <a:gd name="T27" fmla="*/ 45 h 98"/>
                  <a:gd name="T28" fmla="*/ 40 w 49"/>
                  <a:gd name="T29" fmla="*/ 37 h 98"/>
                  <a:gd name="T30" fmla="*/ 49 w 49"/>
                  <a:gd name="T31" fmla="*/ 28 h 98"/>
                  <a:gd name="T32" fmla="*/ 49 w 49"/>
                  <a:gd name="T33" fmla="*/ 12 h 98"/>
                  <a:gd name="T34" fmla="*/ 44 w 49"/>
                  <a:gd name="T35" fmla="*/ 12 h 98"/>
                  <a:gd name="T36" fmla="*/ 44 w 49"/>
                  <a:gd name="T37" fmla="*/ 8 h 98"/>
                  <a:gd name="T38" fmla="*/ 40 w 49"/>
                  <a:gd name="T39" fmla="*/ 12 h 98"/>
                  <a:gd name="T40" fmla="*/ 36 w 49"/>
                  <a:gd name="T41" fmla="*/ 8 h 98"/>
                  <a:gd name="T42" fmla="*/ 32 w 49"/>
                  <a:gd name="T43" fmla="*/ 0 h 98"/>
                  <a:gd name="T44" fmla="*/ 20 w 49"/>
                  <a:gd name="T45" fmla="*/ 0 h 98"/>
                  <a:gd name="T46" fmla="*/ 12 w 49"/>
                  <a:gd name="T47" fmla="*/ 12 h 98"/>
                  <a:gd name="T48" fmla="*/ 12 w 49"/>
                  <a:gd name="T49" fmla="*/ 16 h 98"/>
                  <a:gd name="T50" fmla="*/ 8 w 49"/>
                  <a:gd name="T51" fmla="*/ 24 h 98"/>
                  <a:gd name="T52" fmla="*/ 8 w 49"/>
                  <a:gd name="T53" fmla="*/ 37 h 98"/>
                  <a:gd name="T54" fmla="*/ 0 w 49"/>
                  <a:gd name="T55" fmla="*/ 41 h 98"/>
                  <a:gd name="T56" fmla="*/ 0 w 49"/>
                  <a:gd name="T57" fmla="*/ 37 h 98"/>
                  <a:gd name="T58" fmla="*/ 0 w 49"/>
                  <a:gd name="T59" fmla="*/ 65 h 98"/>
                  <a:gd name="T60" fmla="*/ 0 w 49"/>
                  <a:gd name="T61" fmla="*/ 69 h 98"/>
                  <a:gd name="T62" fmla="*/ 4 w 49"/>
                  <a:gd name="T63" fmla="*/ 81 h 98"/>
                  <a:gd name="T64" fmla="*/ 4 w 49"/>
                  <a:gd name="T65" fmla="*/ 85 h 98"/>
                  <a:gd name="T66" fmla="*/ 0 w 49"/>
                  <a:gd name="T67" fmla="*/ 85 h 98"/>
                  <a:gd name="T68" fmla="*/ 4 w 49"/>
                  <a:gd name="T69" fmla="*/ 89 h 98"/>
                  <a:gd name="T70" fmla="*/ 4 w 49"/>
                  <a:gd name="T71"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98">
                    <a:moveTo>
                      <a:pt x="4" y="89"/>
                    </a:moveTo>
                    <a:lnTo>
                      <a:pt x="8" y="93"/>
                    </a:lnTo>
                    <a:lnTo>
                      <a:pt x="20" y="98"/>
                    </a:lnTo>
                    <a:lnTo>
                      <a:pt x="20" y="98"/>
                    </a:lnTo>
                    <a:lnTo>
                      <a:pt x="24" y="93"/>
                    </a:lnTo>
                    <a:lnTo>
                      <a:pt x="36" y="93"/>
                    </a:lnTo>
                    <a:lnTo>
                      <a:pt x="40" y="85"/>
                    </a:lnTo>
                    <a:lnTo>
                      <a:pt x="40" y="81"/>
                    </a:lnTo>
                    <a:lnTo>
                      <a:pt x="49" y="69"/>
                    </a:lnTo>
                    <a:lnTo>
                      <a:pt x="49" y="69"/>
                    </a:lnTo>
                    <a:lnTo>
                      <a:pt x="49" y="65"/>
                    </a:lnTo>
                    <a:lnTo>
                      <a:pt x="49" y="65"/>
                    </a:lnTo>
                    <a:lnTo>
                      <a:pt x="49" y="57"/>
                    </a:lnTo>
                    <a:lnTo>
                      <a:pt x="44" y="45"/>
                    </a:lnTo>
                    <a:lnTo>
                      <a:pt x="40" y="37"/>
                    </a:lnTo>
                    <a:lnTo>
                      <a:pt x="49" y="28"/>
                    </a:lnTo>
                    <a:lnTo>
                      <a:pt x="49" y="12"/>
                    </a:lnTo>
                    <a:lnTo>
                      <a:pt x="44" y="12"/>
                    </a:lnTo>
                    <a:lnTo>
                      <a:pt x="44" y="8"/>
                    </a:lnTo>
                    <a:lnTo>
                      <a:pt x="40" y="12"/>
                    </a:lnTo>
                    <a:lnTo>
                      <a:pt x="36" y="8"/>
                    </a:lnTo>
                    <a:lnTo>
                      <a:pt x="32" y="0"/>
                    </a:lnTo>
                    <a:lnTo>
                      <a:pt x="20" y="0"/>
                    </a:lnTo>
                    <a:lnTo>
                      <a:pt x="12" y="12"/>
                    </a:lnTo>
                    <a:lnTo>
                      <a:pt x="12" y="16"/>
                    </a:lnTo>
                    <a:lnTo>
                      <a:pt x="8" y="24"/>
                    </a:lnTo>
                    <a:lnTo>
                      <a:pt x="8" y="37"/>
                    </a:lnTo>
                    <a:lnTo>
                      <a:pt x="0" y="41"/>
                    </a:lnTo>
                    <a:lnTo>
                      <a:pt x="0" y="37"/>
                    </a:lnTo>
                    <a:lnTo>
                      <a:pt x="0" y="65"/>
                    </a:lnTo>
                    <a:lnTo>
                      <a:pt x="0" y="69"/>
                    </a:lnTo>
                    <a:lnTo>
                      <a:pt x="4" y="81"/>
                    </a:lnTo>
                    <a:lnTo>
                      <a:pt x="4" y="85"/>
                    </a:lnTo>
                    <a:lnTo>
                      <a:pt x="0" y="85"/>
                    </a:lnTo>
                    <a:lnTo>
                      <a:pt x="4" y="89"/>
                    </a:lnTo>
                    <a:lnTo>
                      <a:pt x="4" y="89"/>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098" name="Freeform 1039">
                <a:extLst>
                  <a:ext uri="{FF2B5EF4-FFF2-40B4-BE49-F238E27FC236}">
                    <a16:creationId xmlns:a16="http://schemas.microsoft.com/office/drawing/2014/main" id="{444E5D36-29BC-49E0-9C3F-BE8628ED07EC}"/>
                  </a:ext>
                </a:extLst>
              </p:cNvPr>
              <p:cNvSpPr>
                <a:spLocks/>
              </p:cNvSpPr>
              <p:nvPr/>
            </p:nvSpPr>
            <p:spPr bwMode="gray">
              <a:xfrm>
                <a:off x="6836056" y="4130873"/>
                <a:ext cx="2907" cy="9664"/>
              </a:xfrm>
              <a:custGeom>
                <a:avLst/>
                <a:gdLst>
                  <a:gd name="T0" fmla="*/ 0 w 8"/>
                  <a:gd name="T1" fmla="*/ 12 h 24"/>
                  <a:gd name="T2" fmla="*/ 8 w 8"/>
                  <a:gd name="T3" fmla="*/ 24 h 24"/>
                  <a:gd name="T4" fmla="*/ 8 w 8"/>
                  <a:gd name="T5" fmla="*/ 12 h 24"/>
                  <a:gd name="T6" fmla="*/ 8 w 8"/>
                  <a:gd name="T7" fmla="*/ 0 h 24"/>
                  <a:gd name="T8" fmla="*/ 0 w 8"/>
                  <a:gd name="T9" fmla="*/ 0 h 24"/>
                  <a:gd name="T10" fmla="*/ 0 w 8"/>
                  <a:gd name="T11" fmla="*/ 12 h 24"/>
                </a:gdLst>
                <a:ahLst/>
                <a:cxnLst>
                  <a:cxn ang="0">
                    <a:pos x="T0" y="T1"/>
                  </a:cxn>
                  <a:cxn ang="0">
                    <a:pos x="T2" y="T3"/>
                  </a:cxn>
                  <a:cxn ang="0">
                    <a:pos x="T4" y="T5"/>
                  </a:cxn>
                  <a:cxn ang="0">
                    <a:pos x="T6" y="T7"/>
                  </a:cxn>
                  <a:cxn ang="0">
                    <a:pos x="T8" y="T9"/>
                  </a:cxn>
                  <a:cxn ang="0">
                    <a:pos x="T10" y="T11"/>
                  </a:cxn>
                </a:cxnLst>
                <a:rect l="0" t="0" r="r" b="b"/>
                <a:pathLst>
                  <a:path w="8" h="24">
                    <a:moveTo>
                      <a:pt x="0" y="12"/>
                    </a:moveTo>
                    <a:lnTo>
                      <a:pt x="8" y="24"/>
                    </a:lnTo>
                    <a:lnTo>
                      <a:pt x="8" y="12"/>
                    </a:lnTo>
                    <a:lnTo>
                      <a:pt x="8" y="0"/>
                    </a:lnTo>
                    <a:lnTo>
                      <a:pt x="0" y="0"/>
                    </a:lnTo>
                    <a:lnTo>
                      <a:pt x="0" y="12"/>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099" name="Group 1040">
                <a:extLst>
                  <a:ext uri="{FF2B5EF4-FFF2-40B4-BE49-F238E27FC236}">
                    <a16:creationId xmlns:a16="http://schemas.microsoft.com/office/drawing/2014/main" id="{9990EFEB-9624-4BDE-968C-31BC68EF2609}"/>
                  </a:ext>
                </a:extLst>
              </p:cNvPr>
              <p:cNvGrpSpPr>
                <a:grpSpLocks/>
              </p:cNvGrpSpPr>
              <p:nvPr/>
            </p:nvGrpSpPr>
            <p:grpSpPr bwMode="auto">
              <a:xfrm>
                <a:off x="6664546" y="4314488"/>
                <a:ext cx="260172" cy="167105"/>
                <a:chOff x="13180" y="9340"/>
                <a:chExt cx="716" cy="415"/>
              </a:xfrm>
              <a:solidFill>
                <a:srgbClr val="BABABA"/>
              </a:solidFill>
            </p:grpSpPr>
            <p:sp>
              <p:nvSpPr>
                <p:cNvPr id="1110" name="Freeform 1041">
                  <a:extLst>
                    <a:ext uri="{FF2B5EF4-FFF2-40B4-BE49-F238E27FC236}">
                      <a16:creationId xmlns:a16="http://schemas.microsoft.com/office/drawing/2014/main" id="{CCD73CDD-EDAB-482D-AC6D-F8E20A7681B3}"/>
                    </a:ext>
                  </a:extLst>
                </p:cNvPr>
                <p:cNvSpPr>
                  <a:spLocks/>
                </p:cNvSpPr>
                <p:nvPr/>
              </p:nvSpPr>
              <p:spPr bwMode="gray">
                <a:xfrm>
                  <a:off x="13827" y="9730"/>
                  <a:ext cx="69" cy="25"/>
                </a:xfrm>
                <a:custGeom>
                  <a:avLst/>
                  <a:gdLst>
                    <a:gd name="T0" fmla="*/ 45 w 69"/>
                    <a:gd name="T1" fmla="*/ 0 h 25"/>
                    <a:gd name="T2" fmla="*/ 33 w 69"/>
                    <a:gd name="T3" fmla="*/ 0 h 25"/>
                    <a:gd name="T4" fmla="*/ 21 w 69"/>
                    <a:gd name="T5" fmla="*/ 0 h 25"/>
                    <a:gd name="T6" fmla="*/ 8 w 69"/>
                    <a:gd name="T7" fmla="*/ 0 h 25"/>
                    <a:gd name="T8" fmla="*/ 0 w 69"/>
                    <a:gd name="T9" fmla="*/ 12 h 25"/>
                    <a:gd name="T10" fmla="*/ 13 w 69"/>
                    <a:gd name="T11" fmla="*/ 21 h 25"/>
                    <a:gd name="T12" fmla="*/ 25 w 69"/>
                    <a:gd name="T13" fmla="*/ 25 h 25"/>
                    <a:gd name="T14" fmla="*/ 33 w 69"/>
                    <a:gd name="T15" fmla="*/ 21 h 25"/>
                    <a:gd name="T16" fmla="*/ 45 w 69"/>
                    <a:gd name="T17" fmla="*/ 21 h 25"/>
                    <a:gd name="T18" fmla="*/ 53 w 69"/>
                    <a:gd name="T19" fmla="*/ 16 h 25"/>
                    <a:gd name="T20" fmla="*/ 69 w 69"/>
                    <a:gd name="T21" fmla="*/ 8 h 25"/>
                    <a:gd name="T22" fmla="*/ 57 w 69"/>
                    <a:gd name="T23" fmla="*/ 4 h 25"/>
                    <a:gd name="T24" fmla="*/ 45 w 69"/>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25">
                      <a:moveTo>
                        <a:pt x="45" y="0"/>
                      </a:moveTo>
                      <a:lnTo>
                        <a:pt x="33" y="0"/>
                      </a:lnTo>
                      <a:lnTo>
                        <a:pt x="21" y="0"/>
                      </a:lnTo>
                      <a:lnTo>
                        <a:pt x="8" y="0"/>
                      </a:lnTo>
                      <a:lnTo>
                        <a:pt x="0" y="12"/>
                      </a:lnTo>
                      <a:lnTo>
                        <a:pt x="13" y="21"/>
                      </a:lnTo>
                      <a:lnTo>
                        <a:pt x="25" y="25"/>
                      </a:lnTo>
                      <a:lnTo>
                        <a:pt x="33" y="21"/>
                      </a:lnTo>
                      <a:lnTo>
                        <a:pt x="45" y="21"/>
                      </a:lnTo>
                      <a:lnTo>
                        <a:pt x="53" y="16"/>
                      </a:lnTo>
                      <a:lnTo>
                        <a:pt x="69" y="8"/>
                      </a:lnTo>
                      <a:lnTo>
                        <a:pt x="57" y="4"/>
                      </a:lnTo>
                      <a:lnTo>
                        <a:pt x="45" y="0"/>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11" name="Freeform 1042">
                  <a:extLst>
                    <a:ext uri="{FF2B5EF4-FFF2-40B4-BE49-F238E27FC236}">
                      <a16:creationId xmlns:a16="http://schemas.microsoft.com/office/drawing/2014/main" id="{62F026C8-A755-45DC-9C18-778489A3D266}"/>
                    </a:ext>
                  </a:extLst>
                </p:cNvPr>
                <p:cNvSpPr>
                  <a:spLocks/>
                </p:cNvSpPr>
                <p:nvPr/>
              </p:nvSpPr>
              <p:spPr bwMode="gray">
                <a:xfrm>
                  <a:off x="13180" y="9340"/>
                  <a:ext cx="631" cy="394"/>
                </a:xfrm>
                <a:custGeom>
                  <a:avLst/>
                  <a:gdLst>
                    <a:gd name="T0" fmla="*/ 611 w 631"/>
                    <a:gd name="T1" fmla="*/ 105 h 394"/>
                    <a:gd name="T2" fmla="*/ 598 w 631"/>
                    <a:gd name="T3" fmla="*/ 73 h 394"/>
                    <a:gd name="T4" fmla="*/ 586 w 631"/>
                    <a:gd name="T5" fmla="*/ 44 h 394"/>
                    <a:gd name="T6" fmla="*/ 456 w 631"/>
                    <a:gd name="T7" fmla="*/ 20 h 394"/>
                    <a:gd name="T8" fmla="*/ 326 w 631"/>
                    <a:gd name="T9" fmla="*/ 69 h 394"/>
                    <a:gd name="T10" fmla="*/ 289 w 631"/>
                    <a:gd name="T11" fmla="*/ 122 h 394"/>
                    <a:gd name="T12" fmla="*/ 261 w 631"/>
                    <a:gd name="T13" fmla="*/ 122 h 394"/>
                    <a:gd name="T14" fmla="*/ 224 w 631"/>
                    <a:gd name="T15" fmla="*/ 109 h 394"/>
                    <a:gd name="T16" fmla="*/ 171 w 631"/>
                    <a:gd name="T17" fmla="*/ 105 h 394"/>
                    <a:gd name="T18" fmla="*/ 135 w 631"/>
                    <a:gd name="T19" fmla="*/ 97 h 394"/>
                    <a:gd name="T20" fmla="*/ 90 w 631"/>
                    <a:gd name="T21" fmla="*/ 101 h 394"/>
                    <a:gd name="T22" fmla="*/ 61 w 631"/>
                    <a:gd name="T23" fmla="*/ 93 h 394"/>
                    <a:gd name="T24" fmla="*/ 37 w 631"/>
                    <a:gd name="T25" fmla="*/ 105 h 394"/>
                    <a:gd name="T26" fmla="*/ 33 w 631"/>
                    <a:gd name="T27" fmla="*/ 142 h 394"/>
                    <a:gd name="T28" fmla="*/ 21 w 631"/>
                    <a:gd name="T29" fmla="*/ 154 h 394"/>
                    <a:gd name="T30" fmla="*/ 13 w 631"/>
                    <a:gd name="T31" fmla="*/ 175 h 394"/>
                    <a:gd name="T32" fmla="*/ 4 w 631"/>
                    <a:gd name="T33" fmla="*/ 207 h 394"/>
                    <a:gd name="T34" fmla="*/ 0 w 631"/>
                    <a:gd name="T35" fmla="*/ 231 h 394"/>
                    <a:gd name="T36" fmla="*/ 17 w 631"/>
                    <a:gd name="T37" fmla="*/ 248 h 394"/>
                    <a:gd name="T38" fmla="*/ 21 w 631"/>
                    <a:gd name="T39" fmla="*/ 284 h 394"/>
                    <a:gd name="T40" fmla="*/ 37 w 631"/>
                    <a:gd name="T41" fmla="*/ 317 h 394"/>
                    <a:gd name="T42" fmla="*/ 37 w 631"/>
                    <a:gd name="T43" fmla="*/ 345 h 394"/>
                    <a:gd name="T44" fmla="*/ 53 w 631"/>
                    <a:gd name="T45" fmla="*/ 382 h 394"/>
                    <a:gd name="T46" fmla="*/ 78 w 631"/>
                    <a:gd name="T47" fmla="*/ 394 h 394"/>
                    <a:gd name="T48" fmla="*/ 114 w 631"/>
                    <a:gd name="T49" fmla="*/ 386 h 394"/>
                    <a:gd name="T50" fmla="*/ 139 w 631"/>
                    <a:gd name="T51" fmla="*/ 382 h 394"/>
                    <a:gd name="T52" fmla="*/ 143 w 631"/>
                    <a:gd name="T53" fmla="*/ 378 h 394"/>
                    <a:gd name="T54" fmla="*/ 151 w 631"/>
                    <a:gd name="T55" fmla="*/ 374 h 394"/>
                    <a:gd name="T56" fmla="*/ 175 w 631"/>
                    <a:gd name="T57" fmla="*/ 358 h 394"/>
                    <a:gd name="T58" fmla="*/ 212 w 631"/>
                    <a:gd name="T59" fmla="*/ 345 h 394"/>
                    <a:gd name="T60" fmla="*/ 244 w 631"/>
                    <a:gd name="T61" fmla="*/ 345 h 394"/>
                    <a:gd name="T62" fmla="*/ 281 w 631"/>
                    <a:gd name="T63" fmla="*/ 333 h 394"/>
                    <a:gd name="T64" fmla="*/ 314 w 631"/>
                    <a:gd name="T65" fmla="*/ 313 h 394"/>
                    <a:gd name="T66" fmla="*/ 350 w 631"/>
                    <a:gd name="T67" fmla="*/ 309 h 394"/>
                    <a:gd name="T68" fmla="*/ 375 w 631"/>
                    <a:gd name="T69" fmla="*/ 297 h 394"/>
                    <a:gd name="T70" fmla="*/ 419 w 631"/>
                    <a:gd name="T71" fmla="*/ 264 h 394"/>
                    <a:gd name="T72" fmla="*/ 456 w 631"/>
                    <a:gd name="T73" fmla="*/ 256 h 394"/>
                    <a:gd name="T74" fmla="*/ 489 w 631"/>
                    <a:gd name="T75" fmla="*/ 244 h 394"/>
                    <a:gd name="T76" fmla="*/ 513 w 631"/>
                    <a:gd name="T77" fmla="*/ 236 h 394"/>
                    <a:gd name="T78" fmla="*/ 550 w 631"/>
                    <a:gd name="T79" fmla="*/ 219 h 394"/>
                    <a:gd name="T80" fmla="*/ 578 w 631"/>
                    <a:gd name="T81" fmla="*/ 203 h 394"/>
                    <a:gd name="T82" fmla="*/ 582 w 631"/>
                    <a:gd name="T83" fmla="*/ 170 h 394"/>
                    <a:gd name="T84" fmla="*/ 619 w 631"/>
                    <a:gd name="T85" fmla="*/ 150 h 394"/>
                    <a:gd name="T86" fmla="*/ 631 w 631"/>
                    <a:gd name="T87" fmla="*/ 14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94">
                      <a:moveTo>
                        <a:pt x="631" y="142"/>
                      </a:moveTo>
                      <a:lnTo>
                        <a:pt x="623" y="122"/>
                      </a:lnTo>
                      <a:lnTo>
                        <a:pt x="611" y="105"/>
                      </a:lnTo>
                      <a:lnTo>
                        <a:pt x="611" y="101"/>
                      </a:lnTo>
                      <a:lnTo>
                        <a:pt x="611" y="101"/>
                      </a:lnTo>
                      <a:lnTo>
                        <a:pt x="598" y="73"/>
                      </a:lnTo>
                      <a:lnTo>
                        <a:pt x="598" y="73"/>
                      </a:lnTo>
                      <a:lnTo>
                        <a:pt x="594" y="61"/>
                      </a:lnTo>
                      <a:lnTo>
                        <a:pt x="586" y="44"/>
                      </a:lnTo>
                      <a:lnTo>
                        <a:pt x="566" y="0"/>
                      </a:lnTo>
                      <a:lnTo>
                        <a:pt x="529" y="8"/>
                      </a:lnTo>
                      <a:lnTo>
                        <a:pt x="456" y="20"/>
                      </a:lnTo>
                      <a:lnTo>
                        <a:pt x="395" y="24"/>
                      </a:lnTo>
                      <a:lnTo>
                        <a:pt x="338" y="57"/>
                      </a:lnTo>
                      <a:lnTo>
                        <a:pt x="326" y="69"/>
                      </a:lnTo>
                      <a:lnTo>
                        <a:pt x="297" y="105"/>
                      </a:lnTo>
                      <a:lnTo>
                        <a:pt x="293" y="118"/>
                      </a:lnTo>
                      <a:lnTo>
                        <a:pt x="289" y="122"/>
                      </a:lnTo>
                      <a:lnTo>
                        <a:pt x="277" y="126"/>
                      </a:lnTo>
                      <a:lnTo>
                        <a:pt x="265" y="126"/>
                      </a:lnTo>
                      <a:lnTo>
                        <a:pt x="261" y="122"/>
                      </a:lnTo>
                      <a:lnTo>
                        <a:pt x="253" y="105"/>
                      </a:lnTo>
                      <a:lnTo>
                        <a:pt x="249" y="105"/>
                      </a:lnTo>
                      <a:lnTo>
                        <a:pt x="224" y="109"/>
                      </a:lnTo>
                      <a:lnTo>
                        <a:pt x="208" y="105"/>
                      </a:lnTo>
                      <a:lnTo>
                        <a:pt x="187" y="105"/>
                      </a:lnTo>
                      <a:lnTo>
                        <a:pt x="171" y="105"/>
                      </a:lnTo>
                      <a:lnTo>
                        <a:pt x="163" y="97"/>
                      </a:lnTo>
                      <a:lnTo>
                        <a:pt x="155" y="97"/>
                      </a:lnTo>
                      <a:lnTo>
                        <a:pt x="135" y="97"/>
                      </a:lnTo>
                      <a:lnTo>
                        <a:pt x="114" y="97"/>
                      </a:lnTo>
                      <a:lnTo>
                        <a:pt x="102" y="97"/>
                      </a:lnTo>
                      <a:lnTo>
                        <a:pt x="90" y="101"/>
                      </a:lnTo>
                      <a:lnTo>
                        <a:pt x="78" y="105"/>
                      </a:lnTo>
                      <a:lnTo>
                        <a:pt x="65" y="101"/>
                      </a:lnTo>
                      <a:lnTo>
                        <a:pt x="61" y="93"/>
                      </a:lnTo>
                      <a:lnTo>
                        <a:pt x="49" y="89"/>
                      </a:lnTo>
                      <a:lnTo>
                        <a:pt x="45" y="93"/>
                      </a:lnTo>
                      <a:lnTo>
                        <a:pt x="37" y="105"/>
                      </a:lnTo>
                      <a:lnTo>
                        <a:pt x="29" y="118"/>
                      </a:lnTo>
                      <a:lnTo>
                        <a:pt x="29" y="130"/>
                      </a:lnTo>
                      <a:lnTo>
                        <a:pt x="33" y="142"/>
                      </a:lnTo>
                      <a:lnTo>
                        <a:pt x="37" y="146"/>
                      </a:lnTo>
                      <a:lnTo>
                        <a:pt x="25" y="154"/>
                      </a:lnTo>
                      <a:lnTo>
                        <a:pt x="21" y="154"/>
                      </a:lnTo>
                      <a:lnTo>
                        <a:pt x="13" y="162"/>
                      </a:lnTo>
                      <a:lnTo>
                        <a:pt x="8" y="162"/>
                      </a:lnTo>
                      <a:lnTo>
                        <a:pt x="13" y="175"/>
                      </a:lnTo>
                      <a:lnTo>
                        <a:pt x="13" y="187"/>
                      </a:lnTo>
                      <a:lnTo>
                        <a:pt x="8" y="195"/>
                      </a:lnTo>
                      <a:lnTo>
                        <a:pt x="4" y="207"/>
                      </a:lnTo>
                      <a:lnTo>
                        <a:pt x="8" y="219"/>
                      </a:lnTo>
                      <a:lnTo>
                        <a:pt x="13" y="231"/>
                      </a:lnTo>
                      <a:lnTo>
                        <a:pt x="0" y="231"/>
                      </a:lnTo>
                      <a:lnTo>
                        <a:pt x="0" y="236"/>
                      </a:lnTo>
                      <a:lnTo>
                        <a:pt x="13" y="236"/>
                      </a:lnTo>
                      <a:lnTo>
                        <a:pt x="17" y="248"/>
                      </a:lnTo>
                      <a:lnTo>
                        <a:pt x="17" y="260"/>
                      </a:lnTo>
                      <a:lnTo>
                        <a:pt x="21" y="272"/>
                      </a:lnTo>
                      <a:lnTo>
                        <a:pt x="21" y="284"/>
                      </a:lnTo>
                      <a:lnTo>
                        <a:pt x="29" y="293"/>
                      </a:lnTo>
                      <a:lnTo>
                        <a:pt x="29" y="305"/>
                      </a:lnTo>
                      <a:lnTo>
                        <a:pt x="37" y="317"/>
                      </a:lnTo>
                      <a:lnTo>
                        <a:pt x="41" y="329"/>
                      </a:lnTo>
                      <a:lnTo>
                        <a:pt x="41" y="333"/>
                      </a:lnTo>
                      <a:lnTo>
                        <a:pt x="37" y="345"/>
                      </a:lnTo>
                      <a:lnTo>
                        <a:pt x="37" y="358"/>
                      </a:lnTo>
                      <a:lnTo>
                        <a:pt x="45" y="370"/>
                      </a:lnTo>
                      <a:lnTo>
                        <a:pt x="53" y="382"/>
                      </a:lnTo>
                      <a:lnTo>
                        <a:pt x="53" y="390"/>
                      </a:lnTo>
                      <a:lnTo>
                        <a:pt x="65" y="386"/>
                      </a:lnTo>
                      <a:lnTo>
                        <a:pt x="78" y="394"/>
                      </a:lnTo>
                      <a:lnTo>
                        <a:pt x="90" y="394"/>
                      </a:lnTo>
                      <a:lnTo>
                        <a:pt x="102" y="394"/>
                      </a:lnTo>
                      <a:lnTo>
                        <a:pt x="114" y="386"/>
                      </a:lnTo>
                      <a:lnTo>
                        <a:pt x="126" y="382"/>
                      </a:lnTo>
                      <a:lnTo>
                        <a:pt x="139" y="386"/>
                      </a:lnTo>
                      <a:lnTo>
                        <a:pt x="139" y="382"/>
                      </a:lnTo>
                      <a:lnTo>
                        <a:pt x="143" y="382"/>
                      </a:lnTo>
                      <a:lnTo>
                        <a:pt x="143" y="378"/>
                      </a:lnTo>
                      <a:lnTo>
                        <a:pt x="143" y="378"/>
                      </a:lnTo>
                      <a:lnTo>
                        <a:pt x="143" y="382"/>
                      </a:lnTo>
                      <a:lnTo>
                        <a:pt x="143" y="386"/>
                      </a:lnTo>
                      <a:lnTo>
                        <a:pt x="151" y="374"/>
                      </a:lnTo>
                      <a:lnTo>
                        <a:pt x="151" y="370"/>
                      </a:lnTo>
                      <a:lnTo>
                        <a:pt x="163" y="370"/>
                      </a:lnTo>
                      <a:lnTo>
                        <a:pt x="175" y="358"/>
                      </a:lnTo>
                      <a:lnTo>
                        <a:pt x="187" y="349"/>
                      </a:lnTo>
                      <a:lnTo>
                        <a:pt x="200" y="345"/>
                      </a:lnTo>
                      <a:lnTo>
                        <a:pt x="212" y="345"/>
                      </a:lnTo>
                      <a:lnTo>
                        <a:pt x="224" y="345"/>
                      </a:lnTo>
                      <a:lnTo>
                        <a:pt x="236" y="345"/>
                      </a:lnTo>
                      <a:lnTo>
                        <a:pt x="244" y="345"/>
                      </a:lnTo>
                      <a:lnTo>
                        <a:pt x="261" y="337"/>
                      </a:lnTo>
                      <a:lnTo>
                        <a:pt x="269" y="337"/>
                      </a:lnTo>
                      <a:lnTo>
                        <a:pt x="281" y="333"/>
                      </a:lnTo>
                      <a:lnTo>
                        <a:pt x="293" y="329"/>
                      </a:lnTo>
                      <a:lnTo>
                        <a:pt x="305" y="317"/>
                      </a:lnTo>
                      <a:lnTo>
                        <a:pt x="314" y="313"/>
                      </a:lnTo>
                      <a:lnTo>
                        <a:pt x="326" y="305"/>
                      </a:lnTo>
                      <a:lnTo>
                        <a:pt x="338" y="309"/>
                      </a:lnTo>
                      <a:lnTo>
                        <a:pt x="350" y="309"/>
                      </a:lnTo>
                      <a:lnTo>
                        <a:pt x="362" y="305"/>
                      </a:lnTo>
                      <a:lnTo>
                        <a:pt x="367" y="305"/>
                      </a:lnTo>
                      <a:lnTo>
                        <a:pt x="375" y="297"/>
                      </a:lnTo>
                      <a:lnTo>
                        <a:pt x="387" y="284"/>
                      </a:lnTo>
                      <a:lnTo>
                        <a:pt x="399" y="276"/>
                      </a:lnTo>
                      <a:lnTo>
                        <a:pt x="419" y="264"/>
                      </a:lnTo>
                      <a:lnTo>
                        <a:pt x="432" y="260"/>
                      </a:lnTo>
                      <a:lnTo>
                        <a:pt x="444" y="256"/>
                      </a:lnTo>
                      <a:lnTo>
                        <a:pt x="456" y="256"/>
                      </a:lnTo>
                      <a:lnTo>
                        <a:pt x="468" y="252"/>
                      </a:lnTo>
                      <a:lnTo>
                        <a:pt x="480" y="244"/>
                      </a:lnTo>
                      <a:lnTo>
                        <a:pt x="489" y="244"/>
                      </a:lnTo>
                      <a:lnTo>
                        <a:pt x="501" y="240"/>
                      </a:lnTo>
                      <a:lnTo>
                        <a:pt x="513" y="236"/>
                      </a:lnTo>
                      <a:lnTo>
                        <a:pt x="513" y="236"/>
                      </a:lnTo>
                      <a:lnTo>
                        <a:pt x="525" y="231"/>
                      </a:lnTo>
                      <a:lnTo>
                        <a:pt x="537" y="227"/>
                      </a:lnTo>
                      <a:lnTo>
                        <a:pt x="550" y="219"/>
                      </a:lnTo>
                      <a:lnTo>
                        <a:pt x="562" y="215"/>
                      </a:lnTo>
                      <a:lnTo>
                        <a:pt x="574" y="211"/>
                      </a:lnTo>
                      <a:lnTo>
                        <a:pt x="578" y="203"/>
                      </a:lnTo>
                      <a:lnTo>
                        <a:pt x="578" y="191"/>
                      </a:lnTo>
                      <a:lnTo>
                        <a:pt x="578" y="179"/>
                      </a:lnTo>
                      <a:lnTo>
                        <a:pt x="582" y="170"/>
                      </a:lnTo>
                      <a:lnTo>
                        <a:pt x="594" y="162"/>
                      </a:lnTo>
                      <a:lnTo>
                        <a:pt x="607" y="154"/>
                      </a:lnTo>
                      <a:lnTo>
                        <a:pt x="619" y="150"/>
                      </a:lnTo>
                      <a:lnTo>
                        <a:pt x="631" y="146"/>
                      </a:lnTo>
                      <a:lnTo>
                        <a:pt x="631" y="146"/>
                      </a:lnTo>
                      <a:lnTo>
                        <a:pt x="631" y="146"/>
                      </a:lnTo>
                      <a:lnTo>
                        <a:pt x="631" y="142"/>
                      </a:lnTo>
                      <a:lnTo>
                        <a:pt x="631" y="142"/>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grpSp>
            <p:nvGrpSpPr>
              <p:cNvPr id="1100" name="Group 1043">
                <a:extLst>
                  <a:ext uri="{FF2B5EF4-FFF2-40B4-BE49-F238E27FC236}">
                    <a16:creationId xmlns:a16="http://schemas.microsoft.com/office/drawing/2014/main" id="{F3070DCD-F754-4112-B6BA-AB2647CA018D}"/>
                  </a:ext>
                </a:extLst>
              </p:cNvPr>
              <p:cNvGrpSpPr>
                <a:grpSpLocks/>
              </p:cNvGrpSpPr>
              <p:nvPr/>
            </p:nvGrpSpPr>
            <p:grpSpPr bwMode="auto">
              <a:xfrm>
                <a:off x="6487222" y="3973432"/>
                <a:ext cx="462932" cy="406287"/>
                <a:chOff x="12692" y="8493"/>
                <a:chExt cx="1274" cy="1009"/>
              </a:xfrm>
              <a:solidFill>
                <a:srgbClr val="BABABA"/>
              </a:solidFill>
            </p:grpSpPr>
            <p:sp>
              <p:nvSpPr>
                <p:cNvPr id="1107" name="Freeform 1044">
                  <a:extLst>
                    <a:ext uri="{FF2B5EF4-FFF2-40B4-BE49-F238E27FC236}">
                      <a16:creationId xmlns:a16="http://schemas.microsoft.com/office/drawing/2014/main" id="{D023C294-B014-4EA6-880B-F02C9FF2F07B}"/>
                    </a:ext>
                  </a:extLst>
                </p:cNvPr>
                <p:cNvSpPr>
                  <a:spLocks/>
                </p:cNvSpPr>
                <p:nvPr/>
              </p:nvSpPr>
              <p:spPr bwMode="gray">
                <a:xfrm>
                  <a:off x="13131" y="9462"/>
                  <a:ext cx="9" cy="12"/>
                </a:xfrm>
                <a:custGeom>
                  <a:avLst/>
                  <a:gdLst>
                    <a:gd name="T0" fmla="*/ 5 w 9"/>
                    <a:gd name="T1" fmla="*/ 0 h 12"/>
                    <a:gd name="T2" fmla="*/ 9 w 9"/>
                    <a:gd name="T3" fmla="*/ 12 h 12"/>
                    <a:gd name="T4" fmla="*/ 0 w 9"/>
                    <a:gd name="T5" fmla="*/ 0 h 12"/>
                    <a:gd name="T6" fmla="*/ 5 w 9"/>
                    <a:gd name="T7" fmla="*/ 0 h 12"/>
                  </a:gdLst>
                  <a:ahLst/>
                  <a:cxnLst>
                    <a:cxn ang="0">
                      <a:pos x="T0" y="T1"/>
                    </a:cxn>
                    <a:cxn ang="0">
                      <a:pos x="T2" y="T3"/>
                    </a:cxn>
                    <a:cxn ang="0">
                      <a:pos x="T4" y="T5"/>
                    </a:cxn>
                    <a:cxn ang="0">
                      <a:pos x="T6" y="T7"/>
                    </a:cxn>
                  </a:cxnLst>
                  <a:rect l="0" t="0" r="r" b="b"/>
                  <a:pathLst>
                    <a:path w="9" h="12">
                      <a:moveTo>
                        <a:pt x="5" y="0"/>
                      </a:moveTo>
                      <a:lnTo>
                        <a:pt x="9" y="12"/>
                      </a:lnTo>
                      <a:lnTo>
                        <a:pt x="0" y="0"/>
                      </a:lnTo>
                      <a:lnTo>
                        <a:pt x="5" y="0"/>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08" name="Freeform 1045">
                  <a:extLst>
                    <a:ext uri="{FF2B5EF4-FFF2-40B4-BE49-F238E27FC236}">
                      <a16:creationId xmlns:a16="http://schemas.microsoft.com/office/drawing/2014/main" id="{D39E3A4D-6F9C-49AA-9650-B4E4DBB34CD3}"/>
                    </a:ext>
                  </a:extLst>
                </p:cNvPr>
                <p:cNvSpPr>
                  <a:spLocks/>
                </p:cNvSpPr>
                <p:nvPr/>
              </p:nvSpPr>
              <p:spPr bwMode="gray">
                <a:xfrm>
                  <a:off x="13127" y="9478"/>
                  <a:ext cx="25" cy="12"/>
                </a:xfrm>
                <a:custGeom>
                  <a:avLst/>
                  <a:gdLst>
                    <a:gd name="T0" fmla="*/ 25 w 25"/>
                    <a:gd name="T1" fmla="*/ 12 h 12"/>
                    <a:gd name="T2" fmla="*/ 13 w 25"/>
                    <a:gd name="T3" fmla="*/ 8 h 12"/>
                    <a:gd name="T4" fmla="*/ 0 w 25"/>
                    <a:gd name="T5" fmla="*/ 0 h 12"/>
                    <a:gd name="T6" fmla="*/ 13 w 25"/>
                    <a:gd name="T7" fmla="*/ 4 h 12"/>
                    <a:gd name="T8" fmla="*/ 25 w 25"/>
                    <a:gd name="T9" fmla="*/ 4 h 12"/>
                    <a:gd name="T10" fmla="*/ 25 w 25"/>
                    <a:gd name="T11" fmla="*/ 12 h 12"/>
                  </a:gdLst>
                  <a:ahLst/>
                  <a:cxnLst>
                    <a:cxn ang="0">
                      <a:pos x="T0" y="T1"/>
                    </a:cxn>
                    <a:cxn ang="0">
                      <a:pos x="T2" y="T3"/>
                    </a:cxn>
                    <a:cxn ang="0">
                      <a:pos x="T4" y="T5"/>
                    </a:cxn>
                    <a:cxn ang="0">
                      <a:pos x="T6" y="T7"/>
                    </a:cxn>
                    <a:cxn ang="0">
                      <a:pos x="T8" y="T9"/>
                    </a:cxn>
                    <a:cxn ang="0">
                      <a:pos x="T10" y="T11"/>
                    </a:cxn>
                  </a:cxnLst>
                  <a:rect l="0" t="0" r="r" b="b"/>
                  <a:pathLst>
                    <a:path w="25" h="12">
                      <a:moveTo>
                        <a:pt x="25" y="12"/>
                      </a:moveTo>
                      <a:lnTo>
                        <a:pt x="13" y="8"/>
                      </a:lnTo>
                      <a:lnTo>
                        <a:pt x="0" y="0"/>
                      </a:lnTo>
                      <a:lnTo>
                        <a:pt x="13" y="4"/>
                      </a:lnTo>
                      <a:lnTo>
                        <a:pt x="25" y="4"/>
                      </a:lnTo>
                      <a:lnTo>
                        <a:pt x="25" y="12"/>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09" name="Freeform 1046">
                  <a:extLst>
                    <a:ext uri="{FF2B5EF4-FFF2-40B4-BE49-F238E27FC236}">
                      <a16:creationId xmlns:a16="http://schemas.microsoft.com/office/drawing/2014/main" id="{705A06AE-CB85-4D51-9DE1-67957D4CA2EF}"/>
                    </a:ext>
                  </a:extLst>
                </p:cNvPr>
                <p:cNvSpPr>
                  <a:spLocks/>
                </p:cNvSpPr>
                <p:nvPr/>
              </p:nvSpPr>
              <p:spPr bwMode="gray">
                <a:xfrm>
                  <a:off x="12692" y="8493"/>
                  <a:ext cx="1274" cy="1009"/>
                </a:xfrm>
                <a:custGeom>
                  <a:avLst/>
                  <a:gdLst>
                    <a:gd name="T0" fmla="*/ 1245 w 1274"/>
                    <a:gd name="T1" fmla="*/ 615 h 1009"/>
                    <a:gd name="T2" fmla="*/ 1168 w 1274"/>
                    <a:gd name="T3" fmla="*/ 606 h 1009"/>
                    <a:gd name="T4" fmla="*/ 1091 w 1274"/>
                    <a:gd name="T5" fmla="*/ 598 h 1009"/>
                    <a:gd name="T6" fmla="*/ 1042 w 1274"/>
                    <a:gd name="T7" fmla="*/ 537 h 1009"/>
                    <a:gd name="T8" fmla="*/ 1017 w 1274"/>
                    <a:gd name="T9" fmla="*/ 513 h 1009"/>
                    <a:gd name="T10" fmla="*/ 1001 w 1274"/>
                    <a:gd name="T11" fmla="*/ 493 h 1009"/>
                    <a:gd name="T12" fmla="*/ 977 w 1274"/>
                    <a:gd name="T13" fmla="*/ 480 h 1009"/>
                    <a:gd name="T14" fmla="*/ 952 w 1274"/>
                    <a:gd name="T15" fmla="*/ 432 h 1009"/>
                    <a:gd name="T16" fmla="*/ 932 w 1274"/>
                    <a:gd name="T17" fmla="*/ 399 h 1009"/>
                    <a:gd name="T18" fmla="*/ 948 w 1274"/>
                    <a:gd name="T19" fmla="*/ 387 h 1009"/>
                    <a:gd name="T20" fmla="*/ 932 w 1274"/>
                    <a:gd name="T21" fmla="*/ 358 h 1009"/>
                    <a:gd name="T22" fmla="*/ 944 w 1274"/>
                    <a:gd name="T23" fmla="*/ 358 h 1009"/>
                    <a:gd name="T24" fmla="*/ 932 w 1274"/>
                    <a:gd name="T25" fmla="*/ 346 h 1009"/>
                    <a:gd name="T26" fmla="*/ 912 w 1274"/>
                    <a:gd name="T27" fmla="*/ 334 h 1009"/>
                    <a:gd name="T28" fmla="*/ 895 w 1274"/>
                    <a:gd name="T29" fmla="*/ 326 h 1009"/>
                    <a:gd name="T30" fmla="*/ 879 w 1274"/>
                    <a:gd name="T31" fmla="*/ 301 h 1009"/>
                    <a:gd name="T32" fmla="*/ 863 w 1274"/>
                    <a:gd name="T33" fmla="*/ 297 h 1009"/>
                    <a:gd name="T34" fmla="*/ 863 w 1274"/>
                    <a:gd name="T35" fmla="*/ 285 h 1009"/>
                    <a:gd name="T36" fmla="*/ 855 w 1274"/>
                    <a:gd name="T37" fmla="*/ 269 h 1009"/>
                    <a:gd name="T38" fmla="*/ 814 w 1274"/>
                    <a:gd name="T39" fmla="*/ 236 h 1009"/>
                    <a:gd name="T40" fmla="*/ 781 w 1274"/>
                    <a:gd name="T41" fmla="*/ 208 h 1009"/>
                    <a:gd name="T42" fmla="*/ 728 w 1274"/>
                    <a:gd name="T43" fmla="*/ 200 h 1009"/>
                    <a:gd name="T44" fmla="*/ 692 w 1274"/>
                    <a:gd name="T45" fmla="*/ 200 h 1009"/>
                    <a:gd name="T46" fmla="*/ 627 w 1274"/>
                    <a:gd name="T47" fmla="*/ 191 h 1009"/>
                    <a:gd name="T48" fmla="*/ 574 w 1274"/>
                    <a:gd name="T49" fmla="*/ 163 h 1009"/>
                    <a:gd name="T50" fmla="*/ 533 w 1274"/>
                    <a:gd name="T51" fmla="*/ 130 h 1009"/>
                    <a:gd name="T52" fmla="*/ 468 w 1274"/>
                    <a:gd name="T53" fmla="*/ 78 h 1009"/>
                    <a:gd name="T54" fmla="*/ 415 w 1274"/>
                    <a:gd name="T55" fmla="*/ 49 h 1009"/>
                    <a:gd name="T56" fmla="*/ 338 w 1274"/>
                    <a:gd name="T57" fmla="*/ 8 h 1009"/>
                    <a:gd name="T58" fmla="*/ 293 w 1274"/>
                    <a:gd name="T59" fmla="*/ 0 h 1009"/>
                    <a:gd name="T60" fmla="*/ 240 w 1274"/>
                    <a:gd name="T61" fmla="*/ 17 h 1009"/>
                    <a:gd name="T62" fmla="*/ 151 w 1274"/>
                    <a:gd name="T63" fmla="*/ 41 h 1009"/>
                    <a:gd name="T64" fmla="*/ 183 w 1274"/>
                    <a:gd name="T65" fmla="*/ 130 h 1009"/>
                    <a:gd name="T66" fmla="*/ 130 w 1274"/>
                    <a:gd name="T67" fmla="*/ 151 h 1009"/>
                    <a:gd name="T68" fmla="*/ 94 w 1274"/>
                    <a:gd name="T69" fmla="*/ 191 h 1009"/>
                    <a:gd name="T70" fmla="*/ 41 w 1274"/>
                    <a:gd name="T71" fmla="*/ 183 h 1009"/>
                    <a:gd name="T72" fmla="*/ 16 w 1274"/>
                    <a:gd name="T73" fmla="*/ 212 h 1009"/>
                    <a:gd name="T74" fmla="*/ 0 w 1274"/>
                    <a:gd name="T75" fmla="*/ 265 h 1009"/>
                    <a:gd name="T76" fmla="*/ 41 w 1274"/>
                    <a:gd name="T77" fmla="*/ 273 h 1009"/>
                    <a:gd name="T78" fmla="*/ 81 w 1274"/>
                    <a:gd name="T79" fmla="*/ 334 h 1009"/>
                    <a:gd name="T80" fmla="*/ 122 w 1274"/>
                    <a:gd name="T81" fmla="*/ 395 h 1009"/>
                    <a:gd name="T82" fmla="*/ 155 w 1274"/>
                    <a:gd name="T83" fmla="*/ 444 h 1009"/>
                    <a:gd name="T84" fmla="*/ 171 w 1274"/>
                    <a:gd name="T85" fmla="*/ 497 h 1009"/>
                    <a:gd name="T86" fmla="*/ 220 w 1274"/>
                    <a:gd name="T87" fmla="*/ 529 h 1009"/>
                    <a:gd name="T88" fmla="*/ 252 w 1274"/>
                    <a:gd name="T89" fmla="*/ 578 h 1009"/>
                    <a:gd name="T90" fmla="*/ 277 w 1274"/>
                    <a:gd name="T91" fmla="*/ 635 h 1009"/>
                    <a:gd name="T92" fmla="*/ 281 w 1274"/>
                    <a:gd name="T93" fmla="*/ 692 h 1009"/>
                    <a:gd name="T94" fmla="*/ 309 w 1274"/>
                    <a:gd name="T95" fmla="*/ 753 h 1009"/>
                    <a:gd name="T96" fmla="*/ 358 w 1274"/>
                    <a:gd name="T97" fmla="*/ 781 h 1009"/>
                    <a:gd name="T98" fmla="*/ 403 w 1274"/>
                    <a:gd name="T99" fmla="*/ 855 h 1009"/>
                    <a:gd name="T100" fmla="*/ 427 w 1274"/>
                    <a:gd name="T101" fmla="*/ 899 h 1009"/>
                    <a:gd name="T102" fmla="*/ 472 w 1274"/>
                    <a:gd name="T103" fmla="*/ 952 h 1009"/>
                    <a:gd name="T104" fmla="*/ 496 w 1274"/>
                    <a:gd name="T105" fmla="*/ 1001 h 1009"/>
                    <a:gd name="T106" fmla="*/ 525 w 1274"/>
                    <a:gd name="T107" fmla="*/ 993 h 1009"/>
                    <a:gd name="T108" fmla="*/ 533 w 1274"/>
                    <a:gd name="T109" fmla="*/ 940 h 1009"/>
                    <a:gd name="T110" fmla="*/ 578 w 1274"/>
                    <a:gd name="T111" fmla="*/ 948 h 1009"/>
                    <a:gd name="T112" fmla="*/ 675 w 1274"/>
                    <a:gd name="T113" fmla="*/ 952 h 1009"/>
                    <a:gd name="T114" fmla="*/ 749 w 1274"/>
                    <a:gd name="T115" fmla="*/ 969 h 1009"/>
                    <a:gd name="T116" fmla="*/ 785 w 1274"/>
                    <a:gd name="T117" fmla="*/ 952 h 1009"/>
                    <a:gd name="T118" fmla="*/ 1017 w 1274"/>
                    <a:gd name="T119" fmla="*/ 855 h 1009"/>
                    <a:gd name="T120" fmla="*/ 1188 w 1274"/>
                    <a:gd name="T121" fmla="*/ 798 h 1009"/>
                    <a:gd name="T122" fmla="*/ 1274 w 1274"/>
                    <a:gd name="T123" fmla="*/ 663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4" h="1009">
                      <a:moveTo>
                        <a:pt x="1270" y="647"/>
                      </a:moveTo>
                      <a:lnTo>
                        <a:pt x="1266" y="639"/>
                      </a:lnTo>
                      <a:lnTo>
                        <a:pt x="1257" y="627"/>
                      </a:lnTo>
                      <a:lnTo>
                        <a:pt x="1249" y="611"/>
                      </a:lnTo>
                      <a:lnTo>
                        <a:pt x="1245" y="615"/>
                      </a:lnTo>
                      <a:lnTo>
                        <a:pt x="1233" y="615"/>
                      </a:lnTo>
                      <a:lnTo>
                        <a:pt x="1204" y="611"/>
                      </a:lnTo>
                      <a:lnTo>
                        <a:pt x="1188" y="611"/>
                      </a:lnTo>
                      <a:lnTo>
                        <a:pt x="1184" y="611"/>
                      </a:lnTo>
                      <a:lnTo>
                        <a:pt x="1168" y="606"/>
                      </a:lnTo>
                      <a:lnTo>
                        <a:pt x="1148" y="606"/>
                      </a:lnTo>
                      <a:lnTo>
                        <a:pt x="1135" y="602"/>
                      </a:lnTo>
                      <a:lnTo>
                        <a:pt x="1123" y="602"/>
                      </a:lnTo>
                      <a:lnTo>
                        <a:pt x="1107" y="598"/>
                      </a:lnTo>
                      <a:lnTo>
                        <a:pt x="1091" y="598"/>
                      </a:lnTo>
                      <a:lnTo>
                        <a:pt x="1074" y="578"/>
                      </a:lnTo>
                      <a:lnTo>
                        <a:pt x="1066" y="566"/>
                      </a:lnTo>
                      <a:lnTo>
                        <a:pt x="1054" y="554"/>
                      </a:lnTo>
                      <a:lnTo>
                        <a:pt x="1050" y="545"/>
                      </a:lnTo>
                      <a:lnTo>
                        <a:pt x="1042" y="537"/>
                      </a:lnTo>
                      <a:lnTo>
                        <a:pt x="1038" y="537"/>
                      </a:lnTo>
                      <a:lnTo>
                        <a:pt x="1030" y="521"/>
                      </a:lnTo>
                      <a:lnTo>
                        <a:pt x="1030" y="513"/>
                      </a:lnTo>
                      <a:lnTo>
                        <a:pt x="1017" y="509"/>
                      </a:lnTo>
                      <a:lnTo>
                        <a:pt x="1017" y="513"/>
                      </a:lnTo>
                      <a:lnTo>
                        <a:pt x="1017" y="501"/>
                      </a:lnTo>
                      <a:lnTo>
                        <a:pt x="1013" y="497"/>
                      </a:lnTo>
                      <a:lnTo>
                        <a:pt x="1005" y="488"/>
                      </a:lnTo>
                      <a:lnTo>
                        <a:pt x="1001" y="493"/>
                      </a:lnTo>
                      <a:lnTo>
                        <a:pt x="1001" y="493"/>
                      </a:lnTo>
                      <a:lnTo>
                        <a:pt x="989" y="488"/>
                      </a:lnTo>
                      <a:lnTo>
                        <a:pt x="985" y="484"/>
                      </a:lnTo>
                      <a:lnTo>
                        <a:pt x="985" y="484"/>
                      </a:lnTo>
                      <a:lnTo>
                        <a:pt x="981" y="480"/>
                      </a:lnTo>
                      <a:lnTo>
                        <a:pt x="977" y="480"/>
                      </a:lnTo>
                      <a:lnTo>
                        <a:pt x="973" y="468"/>
                      </a:lnTo>
                      <a:lnTo>
                        <a:pt x="973" y="464"/>
                      </a:lnTo>
                      <a:lnTo>
                        <a:pt x="964" y="452"/>
                      </a:lnTo>
                      <a:lnTo>
                        <a:pt x="964" y="444"/>
                      </a:lnTo>
                      <a:lnTo>
                        <a:pt x="952" y="432"/>
                      </a:lnTo>
                      <a:lnTo>
                        <a:pt x="940" y="419"/>
                      </a:lnTo>
                      <a:lnTo>
                        <a:pt x="940" y="407"/>
                      </a:lnTo>
                      <a:lnTo>
                        <a:pt x="932" y="403"/>
                      </a:lnTo>
                      <a:lnTo>
                        <a:pt x="932" y="403"/>
                      </a:lnTo>
                      <a:lnTo>
                        <a:pt x="932" y="399"/>
                      </a:lnTo>
                      <a:lnTo>
                        <a:pt x="932" y="399"/>
                      </a:lnTo>
                      <a:lnTo>
                        <a:pt x="932" y="391"/>
                      </a:lnTo>
                      <a:lnTo>
                        <a:pt x="944" y="391"/>
                      </a:lnTo>
                      <a:lnTo>
                        <a:pt x="948" y="387"/>
                      </a:lnTo>
                      <a:lnTo>
                        <a:pt x="948" y="387"/>
                      </a:lnTo>
                      <a:lnTo>
                        <a:pt x="944" y="375"/>
                      </a:lnTo>
                      <a:lnTo>
                        <a:pt x="940" y="375"/>
                      </a:lnTo>
                      <a:lnTo>
                        <a:pt x="932" y="366"/>
                      </a:lnTo>
                      <a:lnTo>
                        <a:pt x="932" y="358"/>
                      </a:lnTo>
                      <a:lnTo>
                        <a:pt x="932" y="358"/>
                      </a:lnTo>
                      <a:lnTo>
                        <a:pt x="932" y="354"/>
                      </a:lnTo>
                      <a:lnTo>
                        <a:pt x="936" y="358"/>
                      </a:lnTo>
                      <a:lnTo>
                        <a:pt x="936" y="358"/>
                      </a:lnTo>
                      <a:lnTo>
                        <a:pt x="936" y="358"/>
                      </a:lnTo>
                      <a:lnTo>
                        <a:pt x="944" y="358"/>
                      </a:lnTo>
                      <a:lnTo>
                        <a:pt x="940" y="354"/>
                      </a:lnTo>
                      <a:lnTo>
                        <a:pt x="932" y="350"/>
                      </a:lnTo>
                      <a:lnTo>
                        <a:pt x="932" y="350"/>
                      </a:lnTo>
                      <a:lnTo>
                        <a:pt x="932" y="346"/>
                      </a:lnTo>
                      <a:lnTo>
                        <a:pt x="932" y="346"/>
                      </a:lnTo>
                      <a:lnTo>
                        <a:pt x="932" y="346"/>
                      </a:lnTo>
                      <a:lnTo>
                        <a:pt x="924" y="346"/>
                      </a:lnTo>
                      <a:lnTo>
                        <a:pt x="920" y="342"/>
                      </a:lnTo>
                      <a:lnTo>
                        <a:pt x="912" y="338"/>
                      </a:lnTo>
                      <a:lnTo>
                        <a:pt x="912" y="334"/>
                      </a:lnTo>
                      <a:lnTo>
                        <a:pt x="912" y="334"/>
                      </a:lnTo>
                      <a:lnTo>
                        <a:pt x="907" y="326"/>
                      </a:lnTo>
                      <a:lnTo>
                        <a:pt x="903" y="330"/>
                      </a:lnTo>
                      <a:lnTo>
                        <a:pt x="899" y="330"/>
                      </a:lnTo>
                      <a:lnTo>
                        <a:pt x="895" y="326"/>
                      </a:lnTo>
                      <a:lnTo>
                        <a:pt x="895" y="322"/>
                      </a:lnTo>
                      <a:lnTo>
                        <a:pt x="891" y="322"/>
                      </a:lnTo>
                      <a:lnTo>
                        <a:pt x="879" y="309"/>
                      </a:lnTo>
                      <a:lnTo>
                        <a:pt x="879" y="301"/>
                      </a:lnTo>
                      <a:lnTo>
                        <a:pt x="879" y="301"/>
                      </a:lnTo>
                      <a:lnTo>
                        <a:pt x="875" y="301"/>
                      </a:lnTo>
                      <a:lnTo>
                        <a:pt x="875" y="297"/>
                      </a:lnTo>
                      <a:lnTo>
                        <a:pt x="871" y="297"/>
                      </a:lnTo>
                      <a:lnTo>
                        <a:pt x="863" y="297"/>
                      </a:lnTo>
                      <a:lnTo>
                        <a:pt x="863" y="297"/>
                      </a:lnTo>
                      <a:lnTo>
                        <a:pt x="863" y="297"/>
                      </a:lnTo>
                      <a:lnTo>
                        <a:pt x="859" y="289"/>
                      </a:lnTo>
                      <a:lnTo>
                        <a:pt x="859" y="289"/>
                      </a:lnTo>
                      <a:lnTo>
                        <a:pt x="863" y="285"/>
                      </a:lnTo>
                      <a:lnTo>
                        <a:pt x="863" y="285"/>
                      </a:lnTo>
                      <a:lnTo>
                        <a:pt x="863" y="289"/>
                      </a:lnTo>
                      <a:lnTo>
                        <a:pt x="863" y="281"/>
                      </a:lnTo>
                      <a:lnTo>
                        <a:pt x="859" y="277"/>
                      </a:lnTo>
                      <a:lnTo>
                        <a:pt x="859" y="269"/>
                      </a:lnTo>
                      <a:lnTo>
                        <a:pt x="855" y="269"/>
                      </a:lnTo>
                      <a:lnTo>
                        <a:pt x="850" y="257"/>
                      </a:lnTo>
                      <a:lnTo>
                        <a:pt x="850" y="257"/>
                      </a:lnTo>
                      <a:lnTo>
                        <a:pt x="842" y="244"/>
                      </a:lnTo>
                      <a:lnTo>
                        <a:pt x="838" y="236"/>
                      </a:lnTo>
                      <a:lnTo>
                        <a:pt x="814" y="236"/>
                      </a:lnTo>
                      <a:lnTo>
                        <a:pt x="810" y="236"/>
                      </a:lnTo>
                      <a:lnTo>
                        <a:pt x="793" y="236"/>
                      </a:lnTo>
                      <a:lnTo>
                        <a:pt x="785" y="224"/>
                      </a:lnTo>
                      <a:lnTo>
                        <a:pt x="785" y="212"/>
                      </a:lnTo>
                      <a:lnTo>
                        <a:pt x="781" y="208"/>
                      </a:lnTo>
                      <a:lnTo>
                        <a:pt x="769" y="204"/>
                      </a:lnTo>
                      <a:lnTo>
                        <a:pt x="757" y="204"/>
                      </a:lnTo>
                      <a:lnTo>
                        <a:pt x="745" y="200"/>
                      </a:lnTo>
                      <a:lnTo>
                        <a:pt x="732" y="200"/>
                      </a:lnTo>
                      <a:lnTo>
                        <a:pt x="728" y="200"/>
                      </a:lnTo>
                      <a:lnTo>
                        <a:pt x="724" y="200"/>
                      </a:lnTo>
                      <a:lnTo>
                        <a:pt x="724" y="200"/>
                      </a:lnTo>
                      <a:lnTo>
                        <a:pt x="716" y="200"/>
                      </a:lnTo>
                      <a:lnTo>
                        <a:pt x="708" y="200"/>
                      </a:lnTo>
                      <a:lnTo>
                        <a:pt x="692" y="200"/>
                      </a:lnTo>
                      <a:lnTo>
                        <a:pt x="680" y="200"/>
                      </a:lnTo>
                      <a:lnTo>
                        <a:pt x="663" y="196"/>
                      </a:lnTo>
                      <a:lnTo>
                        <a:pt x="647" y="196"/>
                      </a:lnTo>
                      <a:lnTo>
                        <a:pt x="631" y="196"/>
                      </a:lnTo>
                      <a:lnTo>
                        <a:pt x="627" y="191"/>
                      </a:lnTo>
                      <a:lnTo>
                        <a:pt x="614" y="191"/>
                      </a:lnTo>
                      <a:lnTo>
                        <a:pt x="614" y="191"/>
                      </a:lnTo>
                      <a:lnTo>
                        <a:pt x="602" y="183"/>
                      </a:lnTo>
                      <a:lnTo>
                        <a:pt x="590" y="175"/>
                      </a:lnTo>
                      <a:lnTo>
                        <a:pt x="574" y="163"/>
                      </a:lnTo>
                      <a:lnTo>
                        <a:pt x="562" y="151"/>
                      </a:lnTo>
                      <a:lnTo>
                        <a:pt x="562" y="151"/>
                      </a:lnTo>
                      <a:lnTo>
                        <a:pt x="545" y="143"/>
                      </a:lnTo>
                      <a:lnTo>
                        <a:pt x="545" y="139"/>
                      </a:lnTo>
                      <a:lnTo>
                        <a:pt x="533" y="130"/>
                      </a:lnTo>
                      <a:lnTo>
                        <a:pt x="521" y="118"/>
                      </a:lnTo>
                      <a:lnTo>
                        <a:pt x="505" y="110"/>
                      </a:lnTo>
                      <a:lnTo>
                        <a:pt x="501" y="106"/>
                      </a:lnTo>
                      <a:lnTo>
                        <a:pt x="484" y="90"/>
                      </a:lnTo>
                      <a:lnTo>
                        <a:pt x="468" y="78"/>
                      </a:lnTo>
                      <a:lnTo>
                        <a:pt x="456" y="65"/>
                      </a:lnTo>
                      <a:lnTo>
                        <a:pt x="444" y="61"/>
                      </a:lnTo>
                      <a:lnTo>
                        <a:pt x="431" y="53"/>
                      </a:lnTo>
                      <a:lnTo>
                        <a:pt x="427" y="53"/>
                      </a:lnTo>
                      <a:lnTo>
                        <a:pt x="415" y="49"/>
                      </a:lnTo>
                      <a:lnTo>
                        <a:pt x="391" y="33"/>
                      </a:lnTo>
                      <a:lnTo>
                        <a:pt x="374" y="25"/>
                      </a:lnTo>
                      <a:lnTo>
                        <a:pt x="362" y="12"/>
                      </a:lnTo>
                      <a:lnTo>
                        <a:pt x="346" y="8"/>
                      </a:lnTo>
                      <a:lnTo>
                        <a:pt x="338" y="8"/>
                      </a:lnTo>
                      <a:lnTo>
                        <a:pt x="330" y="8"/>
                      </a:lnTo>
                      <a:lnTo>
                        <a:pt x="313" y="4"/>
                      </a:lnTo>
                      <a:lnTo>
                        <a:pt x="297" y="0"/>
                      </a:lnTo>
                      <a:lnTo>
                        <a:pt x="297" y="0"/>
                      </a:lnTo>
                      <a:lnTo>
                        <a:pt x="293" y="0"/>
                      </a:lnTo>
                      <a:lnTo>
                        <a:pt x="281" y="0"/>
                      </a:lnTo>
                      <a:lnTo>
                        <a:pt x="273" y="4"/>
                      </a:lnTo>
                      <a:lnTo>
                        <a:pt x="260" y="8"/>
                      </a:lnTo>
                      <a:lnTo>
                        <a:pt x="252" y="12"/>
                      </a:lnTo>
                      <a:lnTo>
                        <a:pt x="240" y="17"/>
                      </a:lnTo>
                      <a:lnTo>
                        <a:pt x="236" y="17"/>
                      </a:lnTo>
                      <a:lnTo>
                        <a:pt x="224" y="21"/>
                      </a:lnTo>
                      <a:lnTo>
                        <a:pt x="220" y="21"/>
                      </a:lnTo>
                      <a:lnTo>
                        <a:pt x="216" y="21"/>
                      </a:lnTo>
                      <a:lnTo>
                        <a:pt x="151" y="41"/>
                      </a:lnTo>
                      <a:lnTo>
                        <a:pt x="208" y="106"/>
                      </a:lnTo>
                      <a:lnTo>
                        <a:pt x="203" y="110"/>
                      </a:lnTo>
                      <a:lnTo>
                        <a:pt x="203" y="110"/>
                      </a:lnTo>
                      <a:lnTo>
                        <a:pt x="191" y="118"/>
                      </a:lnTo>
                      <a:lnTo>
                        <a:pt x="183" y="130"/>
                      </a:lnTo>
                      <a:lnTo>
                        <a:pt x="179" y="143"/>
                      </a:lnTo>
                      <a:lnTo>
                        <a:pt x="171" y="143"/>
                      </a:lnTo>
                      <a:lnTo>
                        <a:pt x="167" y="143"/>
                      </a:lnTo>
                      <a:lnTo>
                        <a:pt x="142" y="147"/>
                      </a:lnTo>
                      <a:lnTo>
                        <a:pt x="130" y="151"/>
                      </a:lnTo>
                      <a:lnTo>
                        <a:pt x="126" y="163"/>
                      </a:lnTo>
                      <a:lnTo>
                        <a:pt x="118" y="175"/>
                      </a:lnTo>
                      <a:lnTo>
                        <a:pt x="106" y="183"/>
                      </a:lnTo>
                      <a:lnTo>
                        <a:pt x="102" y="183"/>
                      </a:lnTo>
                      <a:lnTo>
                        <a:pt x="94" y="191"/>
                      </a:lnTo>
                      <a:lnTo>
                        <a:pt x="85" y="191"/>
                      </a:lnTo>
                      <a:lnTo>
                        <a:pt x="77" y="191"/>
                      </a:lnTo>
                      <a:lnTo>
                        <a:pt x="61" y="187"/>
                      </a:lnTo>
                      <a:lnTo>
                        <a:pt x="53" y="187"/>
                      </a:lnTo>
                      <a:lnTo>
                        <a:pt x="41" y="183"/>
                      </a:lnTo>
                      <a:lnTo>
                        <a:pt x="28" y="183"/>
                      </a:lnTo>
                      <a:lnTo>
                        <a:pt x="24" y="183"/>
                      </a:lnTo>
                      <a:lnTo>
                        <a:pt x="20" y="196"/>
                      </a:lnTo>
                      <a:lnTo>
                        <a:pt x="20" y="208"/>
                      </a:lnTo>
                      <a:lnTo>
                        <a:pt x="16" y="212"/>
                      </a:lnTo>
                      <a:lnTo>
                        <a:pt x="16" y="224"/>
                      </a:lnTo>
                      <a:lnTo>
                        <a:pt x="16" y="236"/>
                      </a:lnTo>
                      <a:lnTo>
                        <a:pt x="12" y="244"/>
                      </a:lnTo>
                      <a:lnTo>
                        <a:pt x="8" y="257"/>
                      </a:lnTo>
                      <a:lnTo>
                        <a:pt x="0" y="265"/>
                      </a:lnTo>
                      <a:lnTo>
                        <a:pt x="4" y="269"/>
                      </a:lnTo>
                      <a:lnTo>
                        <a:pt x="16" y="265"/>
                      </a:lnTo>
                      <a:lnTo>
                        <a:pt x="28" y="265"/>
                      </a:lnTo>
                      <a:lnTo>
                        <a:pt x="41" y="269"/>
                      </a:lnTo>
                      <a:lnTo>
                        <a:pt x="41" y="273"/>
                      </a:lnTo>
                      <a:lnTo>
                        <a:pt x="53" y="285"/>
                      </a:lnTo>
                      <a:lnTo>
                        <a:pt x="57" y="297"/>
                      </a:lnTo>
                      <a:lnTo>
                        <a:pt x="65" y="309"/>
                      </a:lnTo>
                      <a:lnTo>
                        <a:pt x="77" y="322"/>
                      </a:lnTo>
                      <a:lnTo>
                        <a:pt x="81" y="334"/>
                      </a:lnTo>
                      <a:lnTo>
                        <a:pt x="90" y="346"/>
                      </a:lnTo>
                      <a:lnTo>
                        <a:pt x="102" y="358"/>
                      </a:lnTo>
                      <a:lnTo>
                        <a:pt x="106" y="370"/>
                      </a:lnTo>
                      <a:lnTo>
                        <a:pt x="114" y="383"/>
                      </a:lnTo>
                      <a:lnTo>
                        <a:pt x="122" y="395"/>
                      </a:lnTo>
                      <a:lnTo>
                        <a:pt x="130" y="407"/>
                      </a:lnTo>
                      <a:lnTo>
                        <a:pt x="130" y="407"/>
                      </a:lnTo>
                      <a:lnTo>
                        <a:pt x="138" y="419"/>
                      </a:lnTo>
                      <a:lnTo>
                        <a:pt x="146" y="436"/>
                      </a:lnTo>
                      <a:lnTo>
                        <a:pt x="155" y="444"/>
                      </a:lnTo>
                      <a:lnTo>
                        <a:pt x="163" y="456"/>
                      </a:lnTo>
                      <a:lnTo>
                        <a:pt x="163" y="464"/>
                      </a:lnTo>
                      <a:lnTo>
                        <a:pt x="159" y="476"/>
                      </a:lnTo>
                      <a:lnTo>
                        <a:pt x="167" y="488"/>
                      </a:lnTo>
                      <a:lnTo>
                        <a:pt x="171" y="497"/>
                      </a:lnTo>
                      <a:lnTo>
                        <a:pt x="179" y="509"/>
                      </a:lnTo>
                      <a:lnTo>
                        <a:pt x="191" y="513"/>
                      </a:lnTo>
                      <a:lnTo>
                        <a:pt x="199" y="521"/>
                      </a:lnTo>
                      <a:lnTo>
                        <a:pt x="212" y="525"/>
                      </a:lnTo>
                      <a:lnTo>
                        <a:pt x="220" y="529"/>
                      </a:lnTo>
                      <a:lnTo>
                        <a:pt x="224" y="533"/>
                      </a:lnTo>
                      <a:lnTo>
                        <a:pt x="236" y="541"/>
                      </a:lnTo>
                      <a:lnTo>
                        <a:pt x="240" y="554"/>
                      </a:lnTo>
                      <a:lnTo>
                        <a:pt x="248" y="566"/>
                      </a:lnTo>
                      <a:lnTo>
                        <a:pt x="252" y="578"/>
                      </a:lnTo>
                      <a:lnTo>
                        <a:pt x="256" y="590"/>
                      </a:lnTo>
                      <a:lnTo>
                        <a:pt x="269" y="602"/>
                      </a:lnTo>
                      <a:lnTo>
                        <a:pt x="269" y="615"/>
                      </a:lnTo>
                      <a:lnTo>
                        <a:pt x="273" y="623"/>
                      </a:lnTo>
                      <a:lnTo>
                        <a:pt x="277" y="635"/>
                      </a:lnTo>
                      <a:lnTo>
                        <a:pt x="273" y="647"/>
                      </a:lnTo>
                      <a:lnTo>
                        <a:pt x="269" y="659"/>
                      </a:lnTo>
                      <a:lnTo>
                        <a:pt x="273" y="672"/>
                      </a:lnTo>
                      <a:lnTo>
                        <a:pt x="277" y="684"/>
                      </a:lnTo>
                      <a:lnTo>
                        <a:pt x="281" y="692"/>
                      </a:lnTo>
                      <a:lnTo>
                        <a:pt x="277" y="704"/>
                      </a:lnTo>
                      <a:lnTo>
                        <a:pt x="285" y="716"/>
                      </a:lnTo>
                      <a:lnTo>
                        <a:pt x="293" y="729"/>
                      </a:lnTo>
                      <a:lnTo>
                        <a:pt x="301" y="741"/>
                      </a:lnTo>
                      <a:lnTo>
                        <a:pt x="309" y="753"/>
                      </a:lnTo>
                      <a:lnTo>
                        <a:pt x="317" y="761"/>
                      </a:lnTo>
                      <a:lnTo>
                        <a:pt x="330" y="765"/>
                      </a:lnTo>
                      <a:lnTo>
                        <a:pt x="342" y="769"/>
                      </a:lnTo>
                      <a:lnTo>
                        <a:pt x="354" y="777"/>
                      </a:lnTo>
                      <a:lnTo>
                        <a:pt x="358" y="781"/>
                      </a:lnTo>
                      <a:lnTo>
                        <a:pt x="366" y="794"/>
                      </a:lnTo>
                      <a:lnTo>
                        <a:pt x="378" y="806"/>
                      </a:lnTo>
                      <a:lnTo>
                        <a:pt x="387" y="818"/>
                      </a:lnTo>
                      <a:lnTo>
                        <a:pt x="399" y="842"/>
                      </a:lnTo>
                      <a:lnTo>
                        <a:pt x="403" y="855"/>
                      </a:lnTo>
                      <a:lnTo>
                        <a:pt x="403" y="867"/>
                      </a:lnTo>
                      <a:lnTo>
                        <a:pt x="407" y="871"/>
                      </a:lnTo>
                      <a:lnTo>
                        <a:pt x="415" y="883"/>
                      </a:lnTo>
                      <a:lnTo>
                        <a:pt x="419" y="895"/>
                      </a:lnTo>
                      <a:lnTo>
                        <a:pt x="427" y="899"/>
                      </a:lnTo>
                      <a:lnTo>
                        <a:pt x="431" y="912"/>
                      </a:lnTo>
                      <a:lnTo>
                        <a:pt x="444" y="924"/>
                      </a:lnTo>
                      <a:lnTo>
                        <a:pt x="456" y="932"/>
                      </a:lnTo>
                      <a:lnTo>
                        <a:pt x="468" y="940"/>
                      </a:lnTo>
                      <a:lnTo>
                        <a:pt x="472" y="952"/>
                      </a:lnTo>
                      <a:lnTo>
                        <a:pt x="472" y="965"/>
                      </a:lnTo>
                      <a:lnTo>
                        <a:pt x="476" y="969"/>
                      </a:lnTo>
                      <a:lnTo>
                        <a:pt x="484" y="977"/>
                      </a:lnTo>
                      <a:lnTo>
                        <a:pt x="492" y="993"/>
                      </a:lnTo>
                      <a:lnTo>
                        <a:pt x="496" y="1001"/>
                      </a:lnTo>
                      <a:lnTo>
                        <a:pt x="496" y="1009"/>
                      </a:lnTo>
                      <a:lnTo>
                        <a:pt x="501" y="1009"/>
                      </a:lnTo>
                      <a:lnTo>
                        <a:pt x="509" y="1001"/>
                      </a:lnTo>
                      <a:lnTo>
                        <a:pt x="513" y="1001"/>
                      </a:lnTo>
                      <a:lnTo>
                        <a:pt x="525" y="993"/>
                      </a:lnTo>
                      <a:lnTo>
                        <a:pt x="521" y="989"/>
                      </a:lnTo>
                      <a:lnTo>
                        <a:pt x="517" y="977"/>
                      </a:lnTo>
                      <a:lnTo>
                        <a:pt x="517" y="965"/>
                      </a:lnTo>
                      <a:lnTo>
                        <a:pt x="525" y="952"/>
                      </a:lnTo>
                      <a:lnTo>
                        <a:pt x="533" y="940"/>
                      </a:lnTo>
                      <a:lnTo>
                        <a:pt x="537" y="936"/>
                      </a:lnTo>
                      <a:lnTo>
                        <a:pt x="549" y="940"/>
                      </a:lnTo>
                      <a:lnTo>
                        <a:pt x="553" y="948"/>
                      </a:lnTo>
                      <a:lnTo>
                        <a:pt x="566" y="952"/>
                      </a:lnTo>
                      <a:lnTo>
                        <a:pt x="578" y="948"/>
                      </a:lnTo>
                      <a:lnTo>
                        <a:pt x="590" y="944"/>
                      </a:lnTo>
                      <a:lnTo>
                        <a:pt x="602" y="944"/>
                      </a:lnTo>
                      <a:lnTo>
                        <a:pt x="651" y="944"/>
                      </a:lnTo>
                      <a:lnTo>
                        <a:pt x="659" y="952"/>
                      </a:lnTo>
                      <a:lnTo>
                        <a:pt x="675" y="952"/>
                      </a:lnTo>
                      <a:lnTo>
                        <a:pt x="696" y="952"/>
                      </a:lnTo>
                      <a:lnTo>
                        <a:pt x="712" y="956"/>
                      </a:lnTo>
                      <a:lnTo>
                        <a:pt x="737" y="952"/>
                      </a:lnTo>
                      <a:lnTo>
                        <a:pt x="741" y="952"/>
                      </a:lnTo>
                      <a:lnTo>
                        <a:pt x="749" y="969"/>
                      </a:lnTo>
                      <a:lnTo>
                        <a:pt x="753" y="973"/>
                      </a:lnTo>
                      <a:lnTo>
                        <a:pt x="765" y="973"/>
                      </a:lnTo>
                      <a:lnTo>
                        <a:pt x="777" y="969"/>
                      </a:lnTo>
                      <a:lnTo>
                        <a:pt x="781" y="965"/>
                      </a:lnTo>
                      <a:lnTo>
                        <a:pt x="785" y="952"/>
                      </a:lnTo>
                      <a:lnTo>
                        <a:pt x="814" y="916"/>
                      </a:lnTo>
                      <a:lnTo>
                        <a:pt x="826" y="904"/>
                      </a:lnTo>
                      <a:lnTo>
                        <a:pt x="883" y="871"/>
                      </a:lnTo>
                      <a:lnTo>
                        <a:pt x="944" y="867"/>
                      </a:lnTo>
                      <a:lnTo>
                        <a:pt x="1017" y="855"/>
                      </a:lnTo>
                      <a:lnTo>
                        <a:pt x="1054" y="847"/>
                      </a:lnTo>
                      <a:lnTo>
                        <a:pt x="1099" y="830"/>
                      </a:lnTo>
                      <a:lnTo>
                        <a:pt x="1115" y="826"/>
                      </a:lnTo>
                      <a:lnTo>
                        <a:pt x="1176" y="806"/>
                      </a:lnTo>
                      <a:lnTo>
                        <a:pt x="1188" y="798"/>
                      </a:lnTo>
                      <a:lnTo>
                        <a:pt x="1233" y="781"/>
                      </a:lnTo>
                      <a:lnTo>
                        <a:pt x="1245" y="753"/>
                      </a:lnTo>
                      <a:lnTo>
                        <a:pt x="1253" y="720"/>
                      </a:lnTo>
                      <a:lnTo>
                        <a:pt x="1266" y="688"/>
                      </a:lnTo>
                      <a:lnTo>
                        <a:pt x="1274" y="663"/>
                      </a:lnTo>
                      <a:lnTo>
                        <a:pt x="1270" y="647"/>
                      </a:lnTo>
                      <a:close/>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101" name="Freeform 1047">
                <a:extLst>
                  <a:ext uri="{FF2B5EF4-FFF2-40B4-BE49-F238E27FC236}">
                    <a16:creationId xmlns:a16="http://schemas.microsoft.com/office/drawing/2014/main" id="{92A38EED-F26A-472A-B0D1-8E61C49F3DBD}"/>
                  </a:ext>
                </a:extLst>
              </p:cNvPr>
              <p:cNvSpPr>
                <a:spLocks/>
              </p:cNvSpPr>
              <p:nvPr/>
            </p:nvSpPr>
            <p:spPr bwMode="gray">
              <a:xfrm>
                <a:off x="6942523" y="4109532"/>
                <a:ext cx="22166" cy="11275"/>
              </a:xfrm>
              <a:custGeom>
                <a:avLst/>
                <a:gdLst>
                  <a:gd name="T0" fmla="*/ 33 w 61"/>
                  <a:gd name="T1" fmla="*/ 4 h 28"/>
                  <a:gd name="T2" fmla="*/ 25 w 61"/>
                  <a:gd name="T3" fmla="*/ 12 h 28"/>
                  <a:gd name="T4" fmla="*/ 13 w 61"/>
                  <a:gd name="T5" fmla="*/ 20 h 28"/>
                  <a:gd name="T6" fmla="*/ 0 w 61"/>
                  <a:gd name="T7" fmla="*/ 28 h 28"/>
                  <a:gd name="T8" fmla="*/ 13 w 61"/>
                  <a:gd name="T9" fmla="*/ 24 h 28"/>
                  <a:gd name="T10" fmla="*/ 25 w 61"/>
                  <a:gd name="T11" fmla="*/ 20 h 28"/>
                  <a:gd name="T12" fmla="*/ 37 w 61"/>
                  <a:gd name="T13" fmla="*/ 16 h 28"/>
                  <a:gd name="T14" fmla="*/ 49 w 61"/>
                  <a:gd name="T15" fmla="*/ 12 h 28"/>
                  <a:gd name="T16" fmla="*/ 61 w 61"/>
                  <a:gd name="T17" fmla="*/ 0 h 28"/>
                  <a:gd name="T18" fmla="*/ 57 w 61"/>
                  <a:gd name="T19" fmla="*/ 0 h 28"/>
                  <a:gd name="T20" fmla="*/ 45 w 61"/>
                  <a:gd name="T21" fmla="*/ 0 h 28"/>
                  <a:gd name="T22" fmla="*/ 33 w 61"/>
                  <a:gd name="T2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28">
                    <a:moveTo>
                      <a:pt x="33" y="4"/>
                    </a:moveTo>
                    <a:lnTo>
                      <a:pt x="25" y="12"/>
                    </a:lnTo>
                    <a:lnTo>
                      <a:pt x="13" y="20"/>
                    </a:lnTo>
                    <a:lnTo>
                      <a:pt x="0" y="28"/>
                    </a:lnTo>
                    <a:lnTo>
                      <a:pt x="13" y="24"/>
                    </a:lnTo>
                    <a:lnTo>
                      <a:pt x="25" y="20"/>
                    </a:lnTo>
                    <a:lnTo>
                      <a:pt x="37" y="16"/>
                    </a:lnTo>
                    <a:lnTo>
                      <a:pt x="49" y="12"/>
                    </a:lnTo>
                    <a:lnTo>
                      <a:pt x="61" y="0"/>
                    </a:lnTo>
                    <a:lnTo>
                      <a:pt x="57" y="0"/>
                    </a:lnTo>
                    <a:lnTo>
                      <a:pt x="45" y="0"/>
                    </a:lnTo>
                    <a:lnTo>
                      <a:pt x="33" y="4"/>
                    </a:lnTo>
                    <a:close/>
                  </a:path>
                </a:pathLst>
              </a:custGeom>
              <a:solidFill>
                <a:srgbClr val="BABABA"/>
              </a:solid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nvGrpSpPr>
              <p:cNvPr id="1102" name="Group 1048">
                <a:extLst>
                  <a:ext uri="{FF2B5EF4-FFF2-40B4-BE49-F238E27FC236}">
                    <a16:creationId xmlns:a16="http://schemas.microsoft.com/office/drawing/2014/main" id="{16D3EA25-C061-421D-874F-91B993F51C23}"/>
                  </a:ext>
                </a:extLst>
              </p:cNvPr>
              <p:cNvGrpSpPr>
                <a:grpSpLocks/>
              </p:cNvGrpSpPr>
              <p:nvPr/>
            </p:nvGrpSpPr>
            <p:grpSpPr bwMode="auto">
              <a:xfrm>
                <a:off x="6695796" y="3762034"/>
                <a:ext cx="422598" cy="611645"/>
                <a:chOff x="14812" y="7923"/>
                <a:chExt cx="1155" cy="1510"/>
              </a:xfrm>
              <a:solidFill>
                <a:srgbClr val="BABABA"/>
              </a:solidFill>
            </p:grpSpPr>
            <p:sp>
              <p:nvSpPr>
                <p:cNvPr id="1103" name="Freeform 1049">
                  <a:extLst>
                    <a:ext uri="{FF2B5EF4-FFF2-40B4-BE49-F238E27FC236}">
                      <a16:creationId xmlns:a16="http://schemas.microsoft.com/office/drawing/2014/main" id="{EB3C19F9-A091-4044-9E78-CC6234DCE42C}"/>
                    </a:ext>
                  </a:extLst>
                </p:cNvPr>
                <p:cNvSpPr>
                  <a:spLocks/>
                </p:cNvSpPr>
                <p:nvPr/>
              </p:nvSpPr>
              <p:spPr bwMode="gray">
                <a:xfrm>
                  <a:off x="14812" y="7923"/>
                  <a:ext cx="1155" cy="980"/>
                </a:xfrm>
                <a:custGeom>
                  <a:avLst/>
                  <a:gdLst>
                    <a:gd name="T0" fmla="*/ 1090 w 1155"/>
                    <a:gd name="T1" fmla="*/ 899 h 980"/>
                    <a:gd name="T2" fmla="*/ 1147 w 1155"/>
                    <a:gd name="T3" fmla="*/ 866 h 980"/>
                    <a:gd name="T4" fmla="*/ 1143 w 1155"/>
                    <a:gd name="T5" fmla="*/ 842 h 980"/>
                    <a:gd name="T6" fmla="*/ 1123 w 1155"/>
                    <a:gd name="T7" fmla="*/ 781 h 980"/>
                    <a:gd name="T8" fmla="*/ 1050 w 1155"/>
                    <a:gd name="T9" fmla="*/ 729 h 980"/>
                    <a:gd name="T10" fmla="*/ 1006 w 1155"/>
                    <a:gd name="T11" fmla="*/ 672 h 980"/>
                    <a:gd name="T12" fmla="*/ 1066 w 1155"/>
                    <a:gd name="T13" fmla="*/ 591 h 980"/>
                    <a:gd name="T14" fmla="*/ 1042 w 1155"/>
                    <a:gd name="T15" fmla="*/ 567 h 980"/>
                    <a:gd name="T16" fmla="*/ 1006 w 1155"/>
                    <a:gd name="T17" fmla="*/ 522 h 980"/>
                    <a:gd name="T18" fmla="*/ 1002 w 1155"/>
                    <a:gd name="T19" fmla="*/ 437 h 980"/>
                    <a:gd name="T20" fmla="*/ 985 w 1155"/>
                    <a:gd name="T21" fmla="*/ 389 h 980"/>
                    <a:gd name="T22" fmla="*/ 1022 w 1155"/>
                    <a:gd name="T23" fmla="*/ 328 h 980"/>
                    <a:gd name="T24" fmla="*/ 1022 w 1155"/>
                    <a:gd name="T25" fmla="*/ 259 h 980"/>
                    <a:gd name="T26" fmla="*/ 965 w 1155"/>
                    <a:gd name="T27" fmla="*/ 198 h 980"/>
                    <a:gd name="T28" fmla="*/ 905 w 1155"/>
                    <a:gd name="T29" fmla="*/ 150 h 980"/>
                    <a:gd name="T30" fmla="*/ 832 w 1155"/>
                    <a:gd name="T31" fmla="*/ 134 h 980"/>
                    <a:gd name="T32" fmla="*/ 771 w 1155"/>
                    <a:gd name="T33" fmla="*/ 105 h 980"/>
                    <a:gd name="T34" fmla="*/ 695 w 1155"/>
                    <a:gd name="T35" fmla="*/ 113 h 980"/>
                    <a:gd name="T36" fmla="*/ 638 w 1155"/>
                    <a:gd name="T37" fmla="*/ 158 h 980"/>
                    <a:gd name="T38" fmla="*/ 594 w 1155"/>
                    <a:gd name="T39" fmla="*/ 178 h 980"/>
                    <a:gd name="T40" fmla="*/ 574 w 1155"/>
                    <a:gd name="T41" fmla="*/ 198 h 980"/>
                    <a:gd name="T42" fmla="*/ 549 w 1155"/>
                    <a:gd name="T43" fmla="*/ 202 h 980"/>
                    <a:gd name="T44" fmla="*/ 485 w 1155"/>
                    <a:gd name="T45" fmla="*/ 219 h 980"/>
                    <a:gd name="T46" fmla="*/ 396 w 1155"/>
                    <a:gd name="T47" fmla="*/ 194 h 980"/>
                    <a:gd name="T48" fmla="*/ 343 w 1155"/>
                    <a:gd name="T49" fmla="*/ 158 h 980"/>
                    <a:gd name="T50" fmla="*/ 291 w 1155"/>
                    <a:gd name="T51" fmla="*/ 101 h 980"/>
                    <a:gd name="T52" fmla="*/ 254 w 1155"/>
                    <a:gd name="T53" fmla="*/ 77 h 980"/>
                    <a:gd name="T54" fmla="*/ 259 w 1155"/>
                    <a:gd name="T55" fmla="*/ 24 h 980"/>
                    <a:gd name="T56" fmla="*/ 186 w 1155"/>
                    <a:gd name="T57" fmla="*/ 28 h 980"/>
                    <a:gd name="T58" fmla="*/ 121 w 1155"/>
                    <a:gd name="T59" fmla="*/ 61 h 980"/>
                    <a:gd name="T60" fmla="*/ 57 w 1155"/>
                    <a:gd name="T61" fmla="*/ 20 h 980"/>
                    <a:gd name="T62" fmla="*/ 12 w 1155"/>
                    <a:gd name="T63" fmla="*/ 24 h 980"/>
                    <a:gd name="T64" fmla="*/ 16 w 1155"/>
                    <a:gd name="T65" fmla="*/ 85 h 980"/>
                    <a:gd name="T66" fmla="*/ 32 w 1155"/>
                    <a:gd name="T67" fmla="*/ 142 h 980"/>
                    <a:gd name="T68" fmla="*/ 61 w 1155"/>
                    <a:gd name="T69" fmla="*/ 215 h 980"/>
                    <a:gd name="T70" fmla="*/ 81 w 1155"/>
                    <a:gd name="T71" fmla="*/ 259 h 980"/>
                    <a:gd name="T72" fmla="*/ 117 w 1155"/>
                    <a:gd name="T73" fmla="*/ 271 h 980"/>
                    <a:gd name="T74" fmla="*/ 113 w 1155"/>
                    <a:gd name="T75" fmla="*/ 320 h 980"/>
                    <a:gd name="T76" fmla="*/ 85 w 1155"/>
                    <a:gd name="T77" fmla="*/ 368 h 980"/>
                    <a:gd name="T78" fmla="*/ 105 w 1155"/>
                    <a:gd name="T79" fmla="*/ 421 h 980"/>
                    <a:gd name="T80" fmla="*/ 141 w 1155"/>
                    <a:gd name="T81" fmla="*/ 466 h 980"/>
                    <a:gd name="T82" fmla="*/ 194 w 1155"/>
                    <a:gd name="T83" fmla="*/ 498 h 980"/>
                    <a:gd name="T84" fmla="*/ 218 w 1155"/>
                    <a:gd name="T85" fmla="*/ 526 h 980"/>
                    <a:gd name="T86" fmla="*/ 218 w 1155"/>
                    <a:gd name="T87" fmla="*/ 579 h 980"/>
                    <a:gd name="T88" fmla="*/ 246 w 1155"/>
                    <a:gd name="T89" fmla="*/ 632 h 980"/>
                    <a:gd name="T90" fmla="*/ 279 w 1155"/>
                    <a:gd name="T91" fmla="*/ 664 h 980"/>
                    <a:gd name="T92" fmla="*/ 303 w 1155"/>
                    <a:gd name="T93" fmla="*/ 627 h 980"/>
                    <a:gd name="T94" fmla="*/ 339 w 1155"/>
                    <a:gd name="T95" fmla="*/ 656 h 980"/>
                    <a:gd name="T96" fmla="*/ 372 w 1155"/>
                    <a:gd name="T97" fmla="*/ 672 h 980"/>
                    <a:gd name="T98" fmla="*/ 404 w 1155"/>
                    <a:gd name="T99" fmla="*/ 717 h 980"/>
                    <a:gd name="T100" fmla="*/ 440 w 1155"/>
                    <a:gd name="T101" fmla="*/ 793 h 980"/>
                    <a:gd name="T102" fmla="*/ 501 w 1155"/>
                    <a:gd name="T103" fmla="*/ 818 h 980"/>
                    <a:gd name="T104" fmla="*/ 565 w 1155"/>
                    <a:gd name="T105" fmla="*/ 858 h 980"/>
                    <a:gd name="T106" fmla="*/ 642 w 1155"/>
                    <a:gd name="T107" fmla="*/ 891 h 980"/>
                    <a:gd name="T108" fmla="*/ 703 w 1155"/>
                    <a:gd name="T109" fmla="*/ 858 h 980"/>
                    <a:gd name="T110" fmla="*/ 767 w 1155"/>
                    <a:gd name="T111" fmla="*/ 854 h 980"/>
                    <a:gd name="T112" fmla="*/ 800 w 1155"/>
                    <a:gd name="T113" fmla="*/ 935 h 980"/>
                    <a:gd name="T114" fmla="*/ 876 w 1155"/>
                    <a:gd name="T115" fmla="*/ 951 h 980"/>
                    <a:gd name="T116" fmla="*/ 957 w 1155"/>
                    <a:gd name="T117" fmla="*/ 963 h 980"/>
                    <a:gd name="T118" fmla="*/ 1034 w 1155"/>
                    <a:gd name="T119"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5" h="980">
                      <a:moveTo>
                        <a:pt x="1054" y="947"/>
                      </a:moveTo>
                      <a:lnTo>
                        <a:pt x="1054" y="935"/>
                      </a:lnTo>
                      <a:lnTo>
                        <a:pt x="1062" y="927"/>
                      </a:lnTo>
                      <a:lnTo>
                        <a:pt x="1062" y="915"/>
                      </a:lnTo>
                      <a:lnTo>
                        <a:pt x="1070" y="903"/>
                      </a:lnTo>
                      <a:lnTo>
                        <a:pt x="1086" y="895"/>
                      </a:lnTo>
                      <a:lnTo>
                        <a:pt x="1090" y="899"/>
                      </a:lnTo>
                      <a:lnTo>
                        <a:pt x="1098" y="887"/>
                      </a:lnTo>
                      <a:lnTo>
                        <a:pt x="1107" y="887"/>
                      </a:lnTo>
                      <a:lnTo>
                        <a:pt x="1119" y="883"/>
                      </a:lnTo>
                      <a:lnTo>
                        <a:pt x="1131" y="878"/>
                      </a:lnTo>
                      <a:lnTo>
                        <a:pt x="1143" y="878"/>
                      </a:lnTo>
                      <a:lnTo>
                        <a:pt x="1143" y="883"/>
                      </a:lnTo>
                      <a:lnTo>
                        <a:pt x="1147" y="866"/>
                      </a:lnTo>
                      <a:lnTo>
                        <a:pt x="1151" y="858"/>
                      </a:lnTo>
                      <a:lnTo>
                        <a:pt x="1151" y="854"/>
                      </a:lnTo>
                      <a:lnTo>
                        <a:pt x="1151" y="850"/>
                      </a:lnTo>
                      <a:lnTo>
                        <a:pt x="1155" y="850"/>
                      </a:lnTo>
                      <a:lnTo>
                        <a:pt x="1155" y="850"/>
                      </a:lnTo>
                      <a:lnTo>
                        <a:pt x="1155" y="846"/>
                      </a:lnTo>
                      <a:lnTo>
                        <a:pt x="1143" y="842"/>
                      </a:lnTo>
                      <a:lnTo>
                        <a:pt x="1131" y="842"/>
                      </a:lnTo>
                      <a:lnTo>
                        <a:pt x="1123" y="830"/>
                      </a:lnTo>
                      <a:lnTo>
                        <a:pt x="1123" y="818"/>
                      </a:lnTo>
                      <a:lnTo>
                        <a:pt x="1123" y="810"/>
                      </a:lnTo>
                      <a:lnTo>
                        <a:pt x="1123" y="793"/>
                      </a:lnTo>
                      <a:lnTo>
                        <a:pt x="1123" y="789"/>
                      </a:lnTo>
                      <a:lnTo>
                        <a:pt x="1123" y="781"/>
                      </a:lnTo>
                      <a:lnTo>
                        <a:pt x="1115" y="777"/>
                      </a:lnTo>
                      <a:lnTo>
                        <a:pt x="1103" y="769"/>
                      </a:lnTo>
                      <a:lnTo>
                        <a:pt x="1090" y="765"/>
                      </a:lnTo>
                      <a:lnTo>
                        <a:pt x="1078" y="761"/>
                      </a:lnTo>
                      <a:lnTo>
                        <a:pt x="1066" y="753"/>
                      </a:lnTo>
                      <a:lnTo>
                        <a:pt x="1054" y="741"/>
                      </a:lnTo>
                      <a:lnTo>
                        <a:pt x="1050" y="729"/>
                      </a:lnTo>
                      <a:lnTo>
                        <a:pt x="1050" y="729"/>
                      </a:lnTo>
                      <a:lnTo>
                        <a:pt x="1046" y="729"/>
                      </a:lnTo>
                      <a:lnTo>
                        <a:pt x="1042" y="717"/>
                      </a:lnTo>
                      <a:lnTo>
                        <a:pt x="1038" y="704"/>
                      </a:lnTo>
                      <a:lnTo>
                        <a:pt x="1026" y="692"/>
                      </a:lnTo>
                      <a:lnTo>
                        <a:pt x="1018" y="680"/>
                      </a:lnTo>
                      <a:lnTo>
                        <a:pt x="1006" y="672"/>
                      </a:lnTo>
                      <a:lnTo>
                        <a:pt x="1014" y="664"/>
                      </a:lnTo>
                      <a:lnTo>
                        <a:pt x="1022" y="656"/>
                      </a:lnTo>
                      <a:lnTo>
                        <a:pt x="1030" y="644"/>
                      </a:lnTo>
                      <a:lnTo>
                        <a:pt x="1062" y="607"/>
                      </a:lnTo>
                      <a:lnTo>
                        <a:pt x="1062" y="599"/>
                      </a:lnTo>
                      <a:lnTo>
                        <a:pt x="1066" y="595"/>
                      </a:lnTo>
                      <a:lnTo>
                        <a:pt x="1066" y="591"/>
                      </a:lnTo>
                      <a:lnTo>
                        <a:pt x="1062" y="579"/>
                      </a:lnTo>
                      <a:lnTo>
                        <a:pt x="1062" y="575"/>
                      </a:lnTo>
                      <a:lnTo>
                        <a:pt x="1058" y="571"/>
                      </a:lnTo>
                      <a:lnTo>
                        <a:pt x="1054" y="571"/>
                      </a:lnTo>
                      <a:lnTo>
                        <a:pt x="1054" y="571"/>
                      </a:lnTo>
                      <a:lnTo>
                        <a:pt x="1050" y="567"/>
                      </a:lnTo>
                      <a:lnTo>
                        <a:pt x="1042" y="567"/>
                      </a:lnTo>
                      <a:lnTo>
                        <a:pt x="1038" y="567"/>
                      </a:lnTo>
                      <a:lnTo>
                        <a:pt x="1026" y="567"/>
                      </a:lnTo>
                      <a:lnTo>
                        <a:pt x="1022" y="567"/>
                      </a:lnTo>
                      <a:lnTo>
                        <a:pt x="1018" y="563"/>
                      </a:lnTo>
                      <a:lnTo>
                        <a:pt x="1006" y="555"/>
                      </a:lnTo>
                      <a:lnTo>
                        <a:pt x="1006" y="534"/>
                      </a:lnTo>
                      <a:lnTo>
                        <a:pt x="1006" y="522"/>
                      </a:lnTo>
                      <a:lnTo>
                        <a:pt x="1006" y="510"/>
                      </a:lnTo>
                      <a:lnTo>
                        <a:pt x="1002" y="498"/>
                      </a:lnTo>
                      <a:lnTo>
                        <a:pt x="998" y="486"/>
                      </a:lnTo>
                      <a:lnTo>
                        <a:pt x="993" y="474"/>
                      </a:lnTo>
                      <a:lnTo>
                        <a:pt x="989" y="461"/>
                      </a:lnTo>
                      <a:lnTo>
                        <a:pt x="993" y="449"/>
                      </a:lnTo>
                      <a:lnTo>
                        <a:pt x="1002" y="437"/>
                      </a:lnTo>
                      <a:lnTo>
                        <a:pt x="1010" y="425"/>
                      </a:lnTo>
                      <a:lnTo>
                        <a:pt x="1002" y="425"/>
                      </a:lnTo>
                      <a:lnTo>
                        <a:pt x="998" y="425"/>
                      </a:lnTo>
                      <a:lnTo>
                        <a:pt x="985" y="417"/>
                      </a:lnTo>
                      <a:lnTo>
                        <a:pt x="989" y="405"/>
                      </a:lnTo>
                      <a:lnTo>
                        <a:pt x="989" y="405"/>
                      </a:lnTo>
                      <a:lnTo>
                        <a:pt x="985" y="389"/>
                      </a:lnTo>
                      <a:lnTo>
                        <a:pt x="985" y="389"/>
                      </a:lnTo>
                      <a:lnTo>
                        <a:pt x="993" y="376"/>
                      </a:lnTo>
                      <a:lnTo>
                        <a:pt x="1006" y="368"/>
                      </a:lnTo>
                      <a:lnTo>
                        <a:pt x="1002" y="356"/>
                      </a:lnTo>
                      <a:lnTo>
                        <a:pt x="1014" y="344"/>
                      </a:lnTo>
                      <a:lnTo>
                        <a:pt x="1022" y="340"/>
                      </a:lnTo>
                      <a:lnTo>
                        <a:pt x="1022" y="328"/>
                      </a:lnTo>
                      <a:lnTo>
                        <a:pt x="1022" y="316"/>
                      </a:lnTo>
                      <a:lnTo>
                        <a:pt x="1026" y="304"/>
                      </a:lnTo>
                      <a:lnTo>
                        <a:pt x="1030" y="291"/>
                      </a:lnTo>
                      <a:lnTo>
                        <a:pt x="1034" y="287"/>
                      </a:lnTo>
                      <a:lnTo>
                        <a:pt x="1030" y="275"/>
                      </a:lnTo>
                      <a:lnTo>
                        <a:pt x="1026" y="263"/>
                      </a:lnTo>
                      <a:lnTo>
                        <a:pt x="1022" y="259"/>
                      </a:lnTo>
                      <a:lnTo>
                        <a:pt x="1030" y="251"/>
                      </a:lnTo>
                      <a:lnTo>
                        <a:pt x="1026" y="235"/>
                      </a:lnTo>
                      <a:lnTo>
                        <a:pt x="1026" y="227"/>
                      </a:lnTo>
                      <a:lnTo>
                        <a:pt x="1026" y="215"/>
                      </a:lnTo>
                      <a:lnTo>
                        <a:pt x="985" y="215"/>
                      </a:lnTo>
                      <a:lnTo>
                        <a:pt x="973" y="211"/>
                      </a:lnTo>
                      <a:lnTo>
                        <a:pt x="965" y="198"/>
                      </a:lnTo>
                      <a:lnTo>
                        <a:pt x="957" y="186"/>
                      </a:lnTo>
                      <a:lnTo>
                        <a:pt x="953" y="186"/>
                      </a:lnTo>
                      <a:lnTo>
                        <a:pt x="941" y="182"/>
                      </a:lnTo>
                      <a:lnTo>
                        <a:pt x="929" y="178"/>
                      </a:lnTo>
                      <a:lnTo>
                        <a:pt x="917" y="166"/>
                      </a:lnTo>
                      <a:lnTo>
                        <a:pt x="917" y="154"/>
                      </a:lnTo>
                      <a:lnTo>
                        <a:pt x="905" y="150"/>
                      </a:lnTo>
                      <a:lnTo>
                        <a:pt x="893" y="146"/>
                      </a:lnTo>
                      <a:lnTo>
                        <a:pt x="884" y="146"/>
                      </a:lnTo>
                      <a:lnTo>
                        <a:pt x="872" y="142"/>
                      </a:lnTo>
                      <a:lnTo>
                        <a:pt x="860" y="146"/>
                      </a:lnTo>
                      <a:lnTo>
                        <a:pt x="856" y="146"/>
                      </a:lnTo>
                      <a:lnTo>
                        <a:pt x="848" y="134"/>
                      </a:lnTo>
                      <a:lnTo>
                        <a:pt x="832" y="134"/>
                      </a:lnTo>
                      <a:lnTo>
                        <a:pt x="824" y="130"/>
                      </a:lnTo>
                      <a:lnTo>
                        <a:pt x="816" y="125"/>
                      </a:lnTo>
                      <a:lnTo>
                        <a:pt x="804" y="125"/>
                      </a:lnTo>
                      <a:lnTo>
                        <a:pt x="796" y="113"/>
                      </a:lnTo>
                      <a:lnTo>
                        <a:pt x="783" y="105"/>
                      </a:lnTo>
                      <a:lnTo>
                        <a:pt x="775" y="105"/>
                      </a:lnTo>
                      <a:lnTo>
                        <a:pt x="771" y="105"/>
                      </a:lnTo>
                      <a:lnTo>
                        <a:pt x="763" y="101"/>
                      </a:lnTo>
                      <a:lnTo>
                        <a:pt x="751" y="105"/>
                      </a:lnTo>
                      <a:lnTo>
                        <a:pt x="739" y="105"/>
                      </a:lnTo>
                      <a:lnTo>
                        <a:pt x="731" y="117"/>
                      </a:lnTo>
                      <a:lnTo>
                        <a:pt x="719" y="113"/>
                      </a:lnTo>
                      <a:lnTo>
                        <a:pt x="707" y="113"/>
                      </a:lnTo>
                      <a:lnTo>
                        <a:pt x="695" y="113"/>
                      </a:lnTo>
                      <a:lnTo>
                        <a:pt x="687" y="113"/>
                      </a:lnTo>
                      <a:lnTo>
                        <a:pt x="670" y="121"/>
                      </a:lnTo>
                      <a:lnTo>
                        <a:pt x="666" y="121"/>
                      </a:lnTo>
                      <a:lnTo>
                        <a:pt x="654" y="134"/>
                      </a:lnTo>
                      <a:lnTo>
                        <a:pt x="654" y="134"/>
                      </a:lnTo>
                      <a:lnTo>
                        <a:pt x="642" y="146"/>
                      </a:lnTo>
                      <a:lnTo>
                        <a:pt x="638" y="158"/>
                      </a:lnTo>
                      <a:lnTo>
                        <a:pt x="634" y="158"/>
                      </a:lnTo>
                      <a:lnTo>
                        <a:pt x="622" y="162"/>
                      </a:lnTo>
                      <a:lnTo>
                        <a:pt x="610" y="166"/>
                      </a:lnTo>
                      <a:lnTo>
                        <a:pt x="598" y="166"/>
                      </a:lnTo>
                      <a:lnTo>
                        <a:pt x="590" y="166"/>
                      </a:lnTo>
                      <a:lnTo>
                        <a:pt x="590" y="166"/>
                      </a:lnTo>
                      <a:lnTo>
                        <a:pt x="594" y="178"/>
                      </a:lnTo>
                      <a:lnTo>
                        <a:pt x="594" y="190"/>
                      </a:lnTo>
                      <a:lnTo>
                        <a:pt x="598" y="198"/>
                      </a:lnTo>
                      <a:lnTo>
                        <a:pt x="598" y="198"/>
                      </a:lnTo>
                      <a:lnTo>
                        <a:pt x="598" y="198"/>
                      </a:lnTo>
                      <a:lnTo>
                        <a:pt x="598" y="202"/>
                      </a:lnTo>
                      <a:lnTo>
                        <a:pt x="586" y="202"/>
                      </a:lnTo>
                      <a:lnTo>
                        <a:pt x="574" y="198"/>
                      </a:lnTo>
                      <a:lnTo>
                        <a:pt x="586" y="198"/>
                      </a:lnTo>
                      <a:lnTo>
                        <a:pt x="598" y="198"/>
                      </a:lnTo>
                      <a:lnTo>
                        <a:pt x="598" y="198"/>
                      </a:lnTo>
                      <a:lnTo>
                        <a:pt x="586" y="198"/>
                      </a:lnTo>
                      <a:lnTo>
                        <a:pt x="574" y="198"/>
                      </a:lnTo>
                      <a:lnTo>
                        <a:pt x="561" y="198"/>
                      </a:lnTo>
                      <a:lnTo>
                        <a:pt x="549" y="202"/>
                      </a:lnTo>
                      <a:lnTo>
                        <a:pt x="545" y="202"/>
                      </a:lnTo>
                      <a:lnTo>
                        <a:pt x="541" y="202"/>
                      </a:lnTo>
                      <a:lnTo>
                        <a:pt x="533" y="206"/>
                      </a:lnTo>
                      <a:lnTo>
                        <a:pt x="521" y="206"/>
                      </a:lnTo>
                      <a:lnTo>
                        <a:pt x="509" y="211"/>
                      </a:lnTo>
                      <a:lnTo>
                        <a:pt x="497" y="215"/>
                      </a:lnTo>
                      <a:lnTo>
                        <a:pt x="485" y="219"/>
                      </a:lnTo>
                      <a:lnTo>
                        <a:pt x="473" y="219"/>
                      </a:lnTo>
                      <a:lnTo>
                        <a:pt x="464" y="219"/>
                      </a:lnTo>
                      <a:lnTo>
                        <a:pt x="452" y="215"/>
                      </a:lnTo>
                      <a:lnTo>
                        <a:pt x="444" y="215"/>
                      </a:lnTo>
                      <a:lnTo>
                        <a:pt x="420" y="206"/>
                      </a:lnTo>
                      <a:lnTo>
                        <a:pt x="408" y="198"/>
                      </a:lnTo>
                      <a:lnTo>
                        <a:pt x="396" y="194"/>
                      </a:lnTo>
                      <a:lnTo>
                        <a:pt x="392" y="190"/>
                      </a:lnTo>
                      <a:lnTo>
                        <a:pt x="380" y="182"/>
                      </a:lnTo>
                      <a:lnTo>
                        <a:pt x="372" y="174"/>
                      </a:lnTo>
                      <a:lnTo>
                        <a:pt x="359" y="162"/>
                      </a:lnTo>
                      <a:lnTo>
                        <a:pt x="355" y="162"/>
                      </a:lnTo>
                      <a:lnTo>
                        <a:pt x="355" y="158"/>
                      </a:lnTo>
                      <a:lnTo>
                        <a:pt x="343" y="158"/>
                      </a:lnTo>
                      <a:lnTo>
                        <a:pt x="331" y="158"/>
                      </a:lnTo>
                      <a:lnTo>
                        <a:pt x="319" y="154"/>
                      </a:lnTo>
                      <a:lnTo>
                        <a:pt x="307" y="150"/>
                      </a:lnTo>
                      <a:lnTo>
                        <a:pt x="295" y="138"/>
                      </a:lnTo>
                      <a:lnTo>
                        <a:pt x="295" y="125"/>
                      </a:lnTo>
                      <a:lnTo>
                        <a:pt x="291" y="113"/>
                      </a:lnTo>
                      <a:lnTo>
                        <a:pt x="291" y="101"/>
                      </a:lnTo>
                      <a:lnTo>
                        <a:pt x="291" y="89"/>
                      </a:lnTo>
                      <a:lnTo>
                        <a:pt x="291" y="89"/>
                      </a:lnTo>
                      <a:lnTo>
                        <a:pt x="287" y="89"/>
                      </a:lnTo>
                      <a:lnTo>
                        <a:pt x="275" y="93"/>
                      </a:lnTo>
                      <a:lnTo>
                        <a:pt x="275" y="93"/>
                      </a:lnTo>
                      <a:lnTo>
                        <a:pt x="267" y="81"/>
                      </a:lnTo>
                      <a:lnTo>
                        <a:pt x="254" y="77"/>
                      </a:lnTo>
                      <a:lnTo>
                        <a:pt x="242" y="65"/>
                      </a:lnTo>
                      <a:lnTo>
                        <a:pt x="242" y="53"/>
                      </a:lnTo>
                      <a:lnTo>
                        <a:pt x="254" y="53"/>
                      </a:lnTo>
                      <a:lnTo>
                        <a:pt x="250" y="40"/>
                      </a:lnTo>
                      <a:lnTo>
                        <a:pt x="246" y="28"/>
                      </a:lnTo>
                      <a:lnTo>
                        <a:pt x="259" y="24"/>
                      </a:lnTo>
                      <a:lnTo>
                        <a:pt x="259" y="24"/>
                      </a:lnTo>
                      <a:lnTo>
                        <a:pt x="246" y="12"/>
                      </a:lnTo>
                      <a:lnTo>
                        <a:pt x="234" y="0"/>
                      </a:lnTo>
                      <a:lnTo>
                        <a:pt x="222" y="8"/>
                      </a:lnTo>
                      <a:lnTo>
                        <a:pt x="210" y="12"/>
                      </a:lnTo>
                      <a:lnTo>
                        <a:pt x="198" y="20"/>
                      </a:lnTo>
                      <a:lnTo>
                        <a:pt x="198" y="20"/>
                      </a:lnTo>
                      <a:lnTo>
                        <a:pt x="186" y="28"/>
                      </a:lnTo>
                      <a:lnTo>
                        <a:pt x="186" y="28"/>
                      </a:lnTo>
                      <a:lnTo>
                        <a:pt x="174" y="40"/>
                      </a:lnTo>
                      <a:lnTo>
                        <a:pt x="162" y="49"/>
                      </a:lnTo>
                      <a:lnTo>
                        <a:pt x="149" y="61"/>
                      </a:lnTo>
                      <a:lnTo>
                        <a:pt x="141" y="57"/>
                      </a:lnTo>
                      <a:lnTo>
                        <a:pt x="129" y="61"/>
                      </a:lnTo>
                      <a:lnTo>
                        <a:pt x="121" y="61"/>
                      </a:lnTo>
                      <a:lnTo>
                        <a:pt x="105" y="57"/>
                      </a:lnTo>
                      <a:lnTo>
                        <a:pt x="97" y="53"/>
                      </a:lnTo>
                      <a:lnTo>
                        <a:pt x="85" y="53"/>
                      </a:lnTo>
                      <a:lnTo>
                        <a:pt x="81" y="53"/>
                      </a:lnTo>
                      <a:lnTo>
                        <a:pt x="77" y="40"/>
                      </a:lnTo>
                      <a:lnTo>
                        <a:pt x="65" y="32"/>
                      </a:lnTo>
                      <a:lnTo>
                        <a:pt x="57" y="20"/>
                      </a:lnTo>
                      <a:lnTo>
                        <a:pt x="53" y="20"/>
                      </a:lnTo>
                      <a:lnTo>
                        <a:pt x="44" y="8"/>
                      </a:lnTo>
                      <a:lnTo>
                        <a:pt x="36" y="0"/>
                      </a:lnTo>
                      <a:lnTo>
                        <a:pt x="24" y="4"/>
                      </a:lnTo>
                      <a:lnTo>
                        <a:pt x="24" y="12"/>
                      </a:lnTo>
                      <a:lnTo>
                        <a:pt x="20" y="20"/>
                      </a:lnTo>
                      <a:lnTo>
                        <a:pt x="12" y="24"/>
                      </a:lnTo>
                      <a:lnTo>
                        <a:pt x="0" y="24"/>
                      </a:lnTo>
                      <a:lnTo>
                        <a:pt x="0" y="28"/>
                      </a:lnTo>
                      <a:lnTo>
                        <a:pt x="8" y="36"/>
                      </a:lnTo>
                      <a:lnTo>
                        <a:pt x="8" y="53"/>
                      </a:lnTo>
                      <a:lnTo>
                        <a:pt x="16" y="61"/>
                      </a:lnTo>
                      <a:lnTo>
                        <a:pt x="12" y="73"/>
                      </a:lnTo>
                      <a:lnTo>
                        <a:pt x="16" y="85"/>
                      </a:lnTo>
                      <a:lnTo>
                        <a:pt x="16" y="89"/>
                      </a:lnTo>
                      <a:lnTo>
                        <a:pt x="24" y="93"/>
                      </a:lnTo>
                      <a:lnTo>
                        <a:pt x="20" y="105"/>
                      </a:lnTo>
                      <a:lnTo>
                        <a:pt x="16" y="117"/>
                      </a:lnTo>
                      <a:lnTo>
                        <a:pt x="12" y="130"/>
                      </a:lnTo>
                      <a:lnTo>
                        <a:pt x="24" y="134"/>
                      </a:lnTo>
                      <a:lnTo>
                        <a:pt x="32" y="142"/>
                      </a:lnTo>
                      <a:lnTo>
                        <a:pt x="32" y="162"/>
                      </a:lnTo>
                      <a:lnTo>
                        <a:pt x="44" y="170"/>
                      </a:lnTo>
                      <a:lnTo>
                        <a:pt x="44" y="182"/>
                      </a:lnTo>
                      <a:lnTo>
                        <a:pt x="44" y="182"/>
                      </a:lnTo>
                      <a:lnTo>
                        <a:pt x="53" y="194"/>
                      </a:lnTo>
                      <a:lnTo>
                        <a:pt x="57" y="206"/>
                      </a:lnTo>
                      <a:lnTo>
                        <a:pt x="61" y="215"/>
                      </a:lnTo>
                      <a:lnTo>
                        <a:pt x="57" y="223"/>
                      </a:lnTo>
                      <a:lnTo>
                        <a:pt x="61" y="227"/>
                      </a:lnTo>
                      <a:lnTo>
                        <a:pt x="73" y="235"/>
                      </a:lnTo>
                      <a:lnTo>
                        <a:pt x="77" y="247"/>
                      </a:lnTo>
                      <a:lnTo>
                        <a:pt x="77" y="259"/>
                      </a:lnTo>
                      <a:lnTo>
                        <a:pt x="77" y="259"/>
                      </a:lnTo>
                      <a:lnTo>
                        <a:pt x="81" y="259"/>
                      </a:lnTo>
                      <a:lnTo>
                        <a:pt x="85" y="259"/>
                      </a:lnTo>
                      <a:lnTo>
                        <a:pt x="89" y="259"/>
                      </a:lnTo>
                      <a:lnTo>
                        <a:pt x="89" y="259"/>
                      </a:lnTo>
                      <a:lnTo>
                        <a:pt x="93" y="259"/>
                      </a:lnTo>
                      <a:lnTo>
                        <a:pt x="97" y="259"/>
                      </a:lnTo>
                      <a:lnTo>
                        <a:pt x="105" y="271"/>
                      </a:lnTo>
                      <a:lnTo>
                        <a:pt x="117" y="271"/>
                      </a:lnTo>
                      <a:lnTo>
                        <a:pt x="129" y="279"/>
                      </a:lnTo>
                      <a:lnTo>
                        <a:pt x="117" y="287"/>
                      </a:lnTo>
                      <a:lnTo>
                        <a:pt x="117" y="296"/>
                      </a:lnTo>
                      <a:lnTo>
                        <a:pt x="125" y="308"/>
                      </a:lnTo>
                      <a:lnTo>
                        <a:pt x="129" y="316"/>
                      </a:lnTo>
                      <a:lnTo>
                        <a:pt x="125" y="320"/>
                      </a:lnTo>
                      <a:lnTo>
                        <a:pt x="113" y="320"/>
                      </a:lnTo>
                      <a:lnTo>
                        <a:pt x="109" y="328"/>
                      </a:lnTo>
                      <a:lnTo>
                        <a:pt x="105" y="332"/>
                      </a:lnTo>
                      <a:lnTo>
                        <a:pt x="97" y="344"/>
                      </a:lnTo>
                      <a:lnTo>
                        <a:pt x="101" y="356"/>
                      </a:lnTo>
                      <a:lnTo>
                        <a:pt x="89" y="352"/>
                      </a:lnTo>
                      <a:lnTo>
                        <a:pt x="89" y="356"/>
                      </a:lnTo>
                      <a:lnTo>
                        <a:pt x="85" y="368"/>
                      </a:lnTo>
                      <a:lnTo>
                        <a:pt x="93" y="376"/>
                      </a:lnTo>
                      <a:lnTo>
                        <a:pt x="89" y="389"/>
                      </a:lnTo>
                      <a:lnTo>
                        <a:pt x="85" y="393"/>
                      </a:lnTo>
                      <a:lnTo>
                        <a:pt x="81" y="397"/>
                      </a:lnTo>
                      <a:lnTo>
                        <a:pt x="93" y="409"/>
                      </a:lnTo>
                      <a:lnTo>
                        <a:pt x="101" y="421"/>
                      </a:lnTo>
                      <a:lnTo>
                        <a:pt x="105" y="421"/>
                      </a:lnTo>
                      <a:lnTo>
                        <a:pt x="117" y="429"/>
                      </a:lnTo>
                      <a:lnTo>
                        <a:pt x="121" y="437"/>
                      </a:lnTo>
                      <a:lnTo>
                        <a:pt x="129" y="449"/>
                      </a:lnTo>
                      <a:lnTo>
                        <a:pt x="125" y="453"/>
                      </a:lnTo>
                      <a:lnTo>
                        <a:pt x="121" y="457"/>
                      </a:lnTo>
                      <a:lnTo>
                        <a:pt x="133" y="466"/>
                      </a:lnTo>
                      <a:lnTo>
                        <a:pt x="141" y="466"/>
                      </a:lnTo>
                      <a:lnTo>
                        <a:pt x="154" y="474"/>
                      </a:lnTo>
                      <a:lnTo>
                        <a:pt x="166" y="482"/>
                      </a:lnTo>
                      <a:lnTo>
                        <a:pt x="178" y="490"/>
                      </a:lnTo>
                      <a:lnTo>
                        <a:pt x="190" y="498"/>
                      </a:lnTo>
                      <a:lnTo>
                        <a:pt x="190" y="498"/>
                      </a:lnTo>
                      <a:lnTo>
                        <a:pt x="194" y="498"/>
                      </a:lnTo>
                      <a:lnTo>
                        <a:pt x="194" y="498"/>
                      </a:lnTo>
                      <a:lnTo>
                        <a:pt x="202" y="506"/>
                      </a:lnTo>
                      <a:lnTo>
                        <a:pt x="202" y="506"/>
                      </a:lnTo>
                      <a:lnTo>
                        <a:pt x="206" y="510"/>
                      </a:lnTo>
                      <a:lnTo>
                        <a:pt x="210" y="522"/>
                      </a:lnTo>
                      <a:lnTo>
                        <a:pt x="210" y="522"/>
                      </a:lnTo>
                      <a:lnTo>
                        <a:pt x="214" y="522"/>
                      </a:lnTo>
                      <a:lnTo>
                        <a:pt x="218" y="526"/>
                      </a:lnTo>
                      <a:lnTo>
                        <a:pt x="218" y="530"/>
                      </a:lnTo>
                      <a:lnTo>
                        <a:pt x="222" y="534"/>
                      </a:lnTo>
                      <a:lnTo>
                        <a:pt x="226" y="547"/>
                      </a:lnTo>
                      <a:lnTo>
                        <a:pt x="226" y="551"/>
                      </a:lnTo>
                      <a:lnTo>
                        <a:pt x="222" y="563"/>
                      </a:lnTo>
                      <a:lnTo>
                        <a:pt x="218" y="567"/>
                      </a:lnTo>
                      <a:lnTo>
                        <a:pt x="218" y="579"/>
                      </a:lnTo>
                      <a:lnTo>
                        <a:pt x="218" y="583"/>
                      </a:lnTo>
                      <a:lnTo>
                        <a:pt x="226" y="595"/>
                      </a:lnTo>
                      <a:lnTo>
                        <a:pt x="238" y="595"/>
                      </a:lnTo>
                      <a:lnTo>
                        <a:pt x="238" y="607"/>
                      </a:lnTo>
                      <a:lnTo>
                        <a:pt x="238" y="619"/>
                      </a:lnTo>
                      <a:lnTo>
                        <a:pt x="242" y="632"/>
                      </a:lnTo>
                      <a:lnTo>
                        <a:pt x="246" y="632"/>
                      </a:lnTo>
                      <a:lnTo>
                        <a:pt x="246" y="636"/>
                      </a:lnTo>
                      <a:lnTo>
                        <a:pt x="259" y="644"/>
                      </a:lnTo>
                      <a:lnTo>
                        <a:pt x="263" y="656"/>
                      </a:lnTo>
                      <a:lnTo>
                        <a:pt x="263" y="664"/>
                      </a:lnTo>
                      <a:lnTo>
                        <a:pt x="271" y="664"/>
                      </a:lnTo>
                      <a:lnTo>
                        <a:pt x="275" y="664"/>
                      </a:lnTo>
                      <a:lnTo>
                        <a:pt x="279" y="664"/>
                      </a:lnTo>
                      <a:lnTo>
                        <a:pt x="275" y="660"/>
                      </a:lnTo>
                      <a:lnTo>
                        <a:pt x="279" y="660"/>
                      </a:lnTo>
                      <a:lnTo>
                        <a:pt x="291" y="660"/>
                      </a:lnTo>
                      <a:lnTo>
                        <a:pt x="295" y="648"/>
                      </a:lnTo>
                      <a:lnTo>
                        <a:pt x="287" y="640"/>
                      </a:lnTo>
                      <a:lnTo>
                        <a:pt x="295" y="627"/>
                      </a:lnTo>
                      <a:lnTo>
                        <a:pt x="303" y="627"/>
                      </a:lnTo>
                      <a:lnTo>
                        <a:pt x="303" y="627"/>
                      </a:lnTo>
                      <a:lnTo>
                        <a:pt x="295" y="640"/>
                      </a:lnTo>
                      <a:lnTo>
                        <a:pt x="307" y="644"/>
                      </a:lnTo>
                      <a:lnTo>
                        <a:pt x="319" y="652"/>
                      </a:lnTo>
                      <a:lnTo>
                        <a:pt x="327" y="656"/>
                      </a:lnTo>
                      <a:lnTo>
                        <a:pt x="327" y="656"/>
                      </a:lnTo>
                      <a:lnTo>
                        <a:pt x="339" y="656"/>
                      </a:lnTo>
                      <a:lnTo>
                        <a:pt x="351" y="648"/>
                      </a:lnTo>
                      <a:lnTo>
                        <a:pt x="355" y="648"/>
                      </a:lnTo>
                      <a:lnTo>
                        <a:pt x="359" y="648"/>
                      </a:lnTo>
                      <a:lnTo>
                        <a:pt x="364" y="660"/>
                      </a:lnTo>
                      <a:lnTo>
                        <a:pt x="364" y="664"/>
                      </a:lnTo>
                      <a:lnTo>
                        <a:pt x="372" y="672"/>
                      </a:lnTo>
                      <a:lnTo>
                        <a:pt x="372" y="672"/>
                      </a:lnTo>
                      <a:lnTo>
                        <a:pt x="384" y="684"/>
                      </a:lnTo>
                      <a:lnTo>
                        <a:pt x="384" y="688"/>
                      </a:lnTo>
                      <a:lnTo>
                        <a:pt x="388" y="688"/>
                      </a:lnTo>
                      <a:lnTo>
                        <a:pt x="396" y="700"/>
                      </a:lnTo>
                      <a:lnTo>
                        <a:pt x="396" y="712"/>
                      </a:lnTo>
                      <a:lnTo>
                        <a:pt x="396" y="717"/>
                      </a:lnTo>
                      <a:lnTo>
                        <a:pt x="404" y="717"/>
                      </a:lnTo>
                      <a:lnTo>
                        <a:pt x="412" y="729"/>
                      </a:lnTo>
                      <a:lnTo>
                        <a:pt x="420" y="741"/>
                      </a:lnTo>
                      <a:lnTo>
                        <a:pt x="420" y="753"/>
                      </a:lnTo>
                      <a:lnTo>
                        <a:pt x="420" y="761"/>
                      </a:lnTo>
                      <a:lnTo>
                        <a:pt x="428" y="773"/>
                      </a:lnTo>
                      <a:lnTo>
                        <a:pt x="432" y="781"/>
                      </a:lnTo>
                      <a:lnTo>
                        <a:pt x="440" y="793"/>
                      </a:lnTo>
                      <a:lnTo>
                        <a:pt x="452" y="802"/>
                      </a:lnTo>
                      <a:lnTo>
                        <a:pt x="464" y="802"/>
                      </a:lnTo>
                      <a:lnTo>
                        <a:pt x="477" y="802"/>
                      </a:lnTo>
                      <a:lnTo>
                        <a:pt x="489" y="810"/>
                      </a:lnTo>
                      <a:lnTo>
                        <a:pt x="501" y="818"/>
                      </a:lnTo>
                      <a:lnTo>
                        <a:pt x="501" y="818"/>
                      </a:lnTo>
                      <a:lnTo>
                        <a:pt x="501" y="818"/>
                      </a:lnTo>
                      <a:lnTo>
                        <a:pt x="513" y="826"/>
                      </a:lnTo>
                      <a:lnTo>
                        <a:pt x="517" y="834"/>
                      </a:lnTo>
                      <a:lnTo>
                        <a:pt x="525" y="842"/>
                      </a:lnTo>
                      <a:lnTo>
                        <a:pt x="537" y="850"/>
                      </a:lnTo>
                      <a:lnTo>
                        <a:pt x="549" y="854"/>
                      </a:lnTo>
                      <a:lnTo>
                        <a:pt x="561" y="858"/>
                      </a:lnTo>
                      <a:lnTo>
                        <a:pt x="565" y="858"/>
                      </a:lnTo>
                      <a:lnTo>
                        <a:pt x="574" y="870"/>
                      </a:lnTo>
                      <a:lnTo>
                        <a:pt x="586" y="878"/>
                      </a:lnTo>
                      <a:lnTo>
                        <a:pt x="598" y="874"/>
                      </a:lnTo>
                      <a:lnTo>
                        <a:pt x="610" y="878"/>
                      </a:lnTo>
                      <a:lnTo>
                        <a:pt x="618" y="883"/>
                      </a:lnTo>
                      <a:lnTo>
                        <a:pt x="634" y="887"/>
                      </a:lnTo>
                      <a:lnTo>
                        <a:pt x="642" y="891"/>
                      </a:lnTo>
                      <a:lnTo>
                        <a:pt x="654" y="883"/>
                      </a:lnTo>
                      <a:lnTo>
                        <a:pt x="658" y="878"/>
                      </a:lnTo>
                      <a:lnTo>
                        <a:pt x="670" y="870"/>
                      </a:lnTo>
                      <a:lnTo>
                        <a:pt x="683" y="874"/>
                      </a:lnTo>
                      <a:lnTo>
                        <a:pt x="691" y="862"/>
                      </a:lnTo>
                      <a:lnTo>
                        <a:pt x="691" y="862"/>
                      </a:lnTo>
                      <a:lnTo>
                        <a:pt x="703" y="858"/>
                      </a:lnTo>
                      <a:lnTo>
                        <a:pt x="707" y="858"/>
                      </a:lnTo>
                      <a:lnTo>
                        <a:pt x="715" y="850"/>
                      </a:lnTo>
                      <a:lnTo>
                        <a:pt x="727" y="846"/>
                      </a:lnTo>
                      <a:lnTo>
                        <a:pt x="739" y="846"/>
                      </a:lnTo>
                      <a:lnTo>
                        <a:pt x="751" y="846"/>
                      </a:lnTo>
                      <a:lnTo>
                        <a:pt x="763" y="850"/>
                      </a:lnTo>
                      <a:lnTo>
                        <a:pt x="767" y="854"/>
                      </a:lnTo>
                      <a:lnTo>
                        <a:pt x="775" y="866"/>
                      </a:lnTo>
                      <a:lnTo>
                        <a:pt x="779" y="878"/>
                      </a:lnTo>
                      <a:lnTo>
                        <a:pt x="779" y="887"/>
                      </a:lnTo>
                      <a:lnTo>
                        <a:pt x="783" y="899"/>
                      </a:lnTo>
                      <a:lnTo>
                        <a:pt x="788" y="911"/>
                      </a:lnTo>
                      <a:lnTo>
                        <a:pt x="792" y="923"/>
                      </a:lnTo>
                      <a:lnTo>
                        <a:pt x="800" y="935"/>
                      </a:lnTo>
                      <a:lnTo>
                        <a:pt x="812" y="939"/>
                      </a:lnTo>
                      <a:lnTo>
                        <a:pt x="824" y="943"/>
                      </a:lnTo>
                      <a:lnTo>
                        <a:pt x="828" y="943"/>
                      </a:lnTo>
                      <a:lnTo>
                        <a:pt x="840" y="951"/>
                      </a:lnTo>
                      <a:lnTo>
                        <a:pt x="852" y="951"/>
                      </a:lnTo>
                      <a:lnTo>
                        <a:pt x="864" y="947"/>
                      </a:lnTo>
                      <a:lnTo>
                        <a:pt x="876" y="951"/>
                      </a:lnTo>
                      <a:lnTo>
                        <a:pt x="888" y="951"/>
                      </a:lnTo>
                      <a:lnTo>
                        <a:pt x="901" y="959"/>
                      </a:lnTo>
                      <a:lnTo>
                        <a:pt x="909" y="959"/>
                      </a:lnTo>
                      <a:lnTo>
                        <a:pt x="921" y="955"/>
                      </a:lnTo>
                      <a:lnTo>
                        <a:pt x="933" y="959"/>
                      </a:lnTo>
                      <a:lnTo>
                        <a:pt x="945" y="959"/>
                      </a:lnTo>
                      <a:lnTo>
                        <a:pt x="957" y="963"/>
                      </a:lnTo>
                      <a:lnTo>
                        <a:pt x="969" y="963"/>
                      </a:lnTo>
                      <a:lnTo>
                        <a:pt x="981" y="963"/>
                      </a:lnTo>
                      <a:lnTo>
                        <a:pt x="989" y="955"/>
                      </a:lnTo>
                      <a:lnTo>
                        <a:pt x="998" y="968"/>
                      </a:lnTo>
                      <a:lnTo>
                        <a:pt x="1010" y="972"/>
                      </a:lnTo>
                      <a:lnTo>
                        <a:pt x="1022" y="972"/>
                      </a:lnTo>
                      <a:lnTo>
                        <a:pt x="1034" y="980"/>
                      </a:lnTo>
                      <a:lnTo>
                        <a:pt x="1046" y="972"/>
                      </a:lnTo>
                      <a:lnTo>
                        <a:pt x="1054" y="972"/>
                      </a:lnTo>
                      <a:lnTo>
                        <a:pt x="1054" y="959"/>
                      </a:lnTo>
                      <a:lnTo>
                        <a:pt x="1054" y="947"/>
                      </a:lnTo>
                      <a:close/>
                    </a:path>
                  </a:pathLst>
                </a:custGeom>
                <a:grpFill/>
                <a:ln w="3175" cap="rnd" cmpd="sng">
                  <a:solidFill>
                    <a:srgbClr val="1F1D21">
                      <a:lumMod val="75000"/>
                      <a:lumOff val="2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04" name="Freeform 1050">
                  <a:extLst>
                    <a:ext uri="{FF2B5EF4-FFF2-40B4-BE49-F238E27FC236}">
                      <a16:creationId xmlns:a16="http://schemas.microsoft.com/office/drawing/2014/main" id="{A9963E71-EBEE-4813-8EA8-3FE129BA608B}"/>
                    </a:ext>
                  </a:extLst>
                </p:cNvPr>
                <p:cNvSpPr>
                  <a:spLocks/>
                </p:cNvSpPr>
                <p:nvPr/>
              </p:nvSpPr>
              <p:spPr bwMode="gray">
                <a:xfrm>
                  <a:off x="15688" y="9190"/>
                  <a:ext cx="8" cy="24"/>
                </a:xfrm>
                <a:custGeom>
                  <a:avLst/>
                  <a:gdLst>
                    <a:gd name="T0" fmla="*/ 0 w 8"/>
                    <a:gd name="T1" fmla="*/ 24 h 24"/>
                    <a:gd name="T2" fmla="*/ 0 w 8"/>
                    <a:gd name="T3" fmla="*/ 12 h 24"/>
                    <a:gd name="T4" fmla="*/ 8 w 8"/>
                    <a:gd name="T5" fmla="*/ 0 h 24"/>
                    <a:gd name="T6" fmla="*/ 8 w 8"/>
                    <a:gd name="T7" fmla="*/ 12 h 24"/>
                    <a:gd name="T8" fmla="*/ 0 w 8"/>
                    <a:gd name="T9" fmla="*/ 24 h 24"/>
                  </a:gdLst>
                  <a:ahLst/>
                  <a:cxnLst>
                    <a:cxn ang="0">
                      <a:pos x="T0" y="T1"/>
                    </a:cxn>
                    <a:cxn ang="0">
                      <a:pos x="T2" y="T3"/>
                    </a:cxn>
                    <a:cxn ang="0">
                      <a:pos x="T4" y="T5"/>
                    </a:cxn>
                    <a:cxn ang="0">
                      <a:pos x="T6" y="T7"/>
                    </a:cxn>
                    <a:cxn ang="0">
                      <a:pos x="T8" y="T9"/>
                    </a:cxn>
                  </a:cxnLst>
                  <a:rect l="0" t="0" r="r" b="b"/>
                  <a:pathLst>
                    <a:path w="8" h="24">
                      <a:moveTo>
                        <a:pt x="0" y="24"/>
                      </a:moveTo>
                      <a:lnTo>
                        <a:pt x="0" y="12"/>
                      </a:lnTo>
                      <a:lnTo>
                        <a:pt x="8" y="0"/>
                      </a:lnTo>
                      <a:lnTo>
                        <a:pt x="8" y="12"/>
                      </a:lnTo>
                      <a:lnTo>
                        <a:pt x="0" y="24"/>
                      </a:lnTo>
                    </a:path>
                  </a:pathLst>
                </a:custGeom>
                <a:grpFill/>
                <a:ln w="3175" cap="rnd" cmpd="sng">
                  <a:solidFill>
                    <a:srgbClr val="1F1D21">
                      <a:lumMod val="75000"/>
                      <a:lumOff val="25000"/>
                    </a:srgb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05" name="Freeform 1051">
                  <a:extLst>
                    <a:ext uri="{FF2B5EF4-FFF2-40B4-BE49-F238E27FC236}">
                      <a16:creationId xmlns:a16="http://schemas.microsoft.com/office/drawing/2014/main" id="{A95C01D9-7E2C-42F5-8526-3F4EEFF5F40F}"/>
                    </a:ext>
                  </a:extLst>
                </p:cNvPr>
                <p:cNvSpPr>
                  <a:spLocks/>
                </p:cNvSpPr>
                <p:nvPr/>
              </p:nvSpPr>
              <p:spPr bwMode="gray">
                <a:xfrm>
                  <a:off x="15264" y="8842"/>
                  <a:ext cx="287" cy="215"/>
                </a:xfrm>
                <a:custGeom>
                  <a:avLst/>
                  <a:gdLst>
                    <a:gd name="T0" fmla="*/ 58 w 71"/>
                    <a:gd name="T1" fmla="*/ 38 h 53"/>
                    <a:gd name="T2" fmla="*/ 57 w 71"/>
                    <a:gd name="T3" fmla="*/ 32 h 53"/>
                    <a:gd name="T4" fmla="*/ 64 w 71"/>
                    <a:gd name="T5" fmla="*/ 30 h 53"/>
                    <a:gd name="T6" fmla="*/ 62 w 71"/>
                    <a:gd name="T7" fmla="*/ 27 h 53"/>
                    <a:gd name="T8" fmla="*/ 61 w 71"/>
                    <a:gd name="T9" fmla="*/ 24 h 53"/>
                    <a:gd name="T10" fmla="*/ 62 w 71"/>
                    <a:gd name="T11" fmla="*/ 17 h 53"/>
                    <a:gd name="T12" fmla="*/ 64 w 71"/>
                    <a:gd name="T13" fmla="*/ 17 h 53"/>
                    <a:gd name="T14" fmla="*/ 66 w 71"/>
                    <a:gd name="T15" fmla="*/ 18 h 53"/>
                    <a:gd name="T16" fmla="*/ 71 w 71"/>
                    <a:gd name="T17" fmla="*/ 16 h 53"/>
                    <a:gd name="T18" fmla="*/ 71 w 71"/>
                    <a:gd name="T19" fmla="*/ 12 h 53"/>
                    <a:gd name="T20" fmla="*/ 71 w 71"/>
                    <a:gd name="T21" fmla="*/ 10 h 53"/>
                    <a:gd name="T22" fmla="*/ 69 w 71"/>
                    <a:gd name="T23" fmla="*/ 6 h 53"/>
                    <a:gd name="T24" fmla="*/ 67 w 71"/>
                    <a:gd name="T25" fmla="*/ 5 h 53"/>
                    <a:gd name="T26" fmla="*/ 67 w 71"/>
                    <a:gd name="T27" fmla="*/ 0 h 53"/>
                    <a:gd name="T28" fmla="*/ 66 w 71"/>
                    <a:gd name="T29" fmla="*/ 2 h 53"/>
                    <a:gd name="T30" fmla="*/ 62 w 71"/>
                    <a:gd name="T31" fmla="*/ 6 h 53"/>
                    <a:gd name="T32" fmla="*/ 59 w 71"/>
                    <a:gd name="T33" fmla="*/ 8 h 53"/>
                    <a:gd name="T34" fmla="*/ 58 w 71"/>
                    <a:gd name="T35" fmla="*/ 8 h 53"/>
                    <a:gd name="T36" fmla="*/ 58 w 71"/>
                    <a:gd name="T37" fmla="*/ 9 h 53"/>
                    <a:gd name="T38" fmla="*/ 56 w 71"/>
                    <a:gd name="T39" fmla="*/ 11 h 53"/>
                    <a:gd name="T40" fmla="*/ 55 w 71"/>
                    <a:gd name="T41" fmla="*/ 12 h 53"/>
                    <a:gd name="T42" fmla="*/ 55 w 71"/>
                    <a:gd name="T43" fmla="*/ 13 h 53"/>
                    <a:gd name="T44" fmla="*/ 51 w 71"/>
                    <a:gd name="T45" fmla="*/ 16 h 53"/>
                    <a:gd name="T46" fmla="*/ 51 w 71"/>
                    <a:gd name="T47" fmla="*/ 17 h 53"/>
                    <a:gd name="T48" fmla="*/ 47 w 71"/>
                    <a:gd name="T49" fmla="*/ 19 h 53"/>
                    <a:gd name="T50" fmla="*/ 45 w 71"/>
                    <a:gd name="T51" fmla="*/ 23 h 53"/>
                    <a:gd name="T52" fmla="*/ 40 w 71"/>
                    <a:gd name="T53" fmla="*/ 28 h 53"/>
                    <a:gd name="T54" fmla="*/ 37 w 71"/>
                    <a:gd name="T55" fmla="*/ 28 h 53"/>
                    <a:gd name="T56" fmla="*/ 34 w 71"/>
                    <a:gd name="T57" fmla="*/ 31 h 53"/>
                    <a:gd name="T58" fmla="*/ 28 w 71"/>
                    <a:gd name="T59" fmla="*/ 31 h 53"/>
                    <a:gd name="T60" fmla="*/ 22 w 71"/>
                    <a:gd name="T61" fmla="*/ 30 h 53"/>
                    <a:gd name="T62" fmla="*/ 18 w 71"/>
                    <a:gd name="T63" fmla="*/ 30 h 53"/>
                    <a:gd name="T64" fmla="*/ 15 w 71"/>
                    <a:gd name="T65" fmla="*/ 29 h 53"/>
                    <a:gd name="T66" fmla="*/ 11 w 71"/>
                    <a:gd name="T67" fmla="*/ 32 h 53"/>
                    <a:gd name="T68" fmla="*/ 5 w 71"/>
                    <a:gd name="T69" fmla="*/ 33 h 53"/>
                    <a:gd name="T70" fmla="*/ 3 w 71"/>
                    <a:gd name="T71" fmla="*/ 29 h 53"/>
                    <a:gd name="T72" fmla="*/ 0 w 71"/>
                    <a:gd name="T73" fmla="*/ 28 h 53"/>
                    <a:gd name="T74" fmla="*/ 2 w 71"/>
                    <a:gd name="T75" fmla="*/ 34 h 53"/>
                    <a:gd name="T76" fmla="*/ 5 w 71"/>
                    <a:gd name="T77" fmla="*/ 36 h 53"/>
                    <a:gd name="T78" fmla="*/ 9 w 71"/>
                    <a:gd name="T79" fmla="*/ 41 h 53"/>
                    <a:gd name="T80" fmla="*/ 15 w 71"/>
                    <a:gd name="T81" fmla="*/ 49 h 53"/>
                    <a:gd name="T82" fmla="*/ 23 w 71"/>
                    <a:gd name="T83" fmla="*/ 50 h 53"/>
                    <a:gd name="T84" fmla="*/ 29 w 71"/>
                    <a:gd name="T85" fmla="*/ 51 h 53"/>
                    <a:gd name="T86" fmla="*/ 38 w 71"/>
                    <a:gd name="T87" fmla="*/ 52 h 53"/>
                    <a:gd name="T88" fmla="*/ 43 w 71"/>
                    <a:gd name="T89" fmla="*/ 52 h 53"/>
                    <a:gd name="T90" fmla="*/ 53 w 71"/>
                    <a:gd name="T91" fmla="*/ 53 h 53"/>
                    <a:gd name="T92" fmla="*/ 54 w 71"/>
                    <a:gd name="T93"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3">
                      <a:moveTo>
                        <a:pt x="56" y="42"/>
                      </a:moveTo>
                      <a:cubicBezTo>
                        <a:pt x="58" y="38"/>
                        <a:pt x="58" y="38"/>
                        <a:pt x="58" y="38"/>
                      </a:cubicBezTo>
                      <a:cubicBezTo>
                        <a:pt x="59" y="35"/>
                        <a:pt x="59" y="35"/>
                        <a:pt x="59" y="35"/>
                      </a:cubicBezTo>
                      <a:cubicBezTo>
                        <a:pt x="57" y="32"/>
                        <a:pt x="57" y="32"/>
                        <a:pt x="57" y="32"/>
                      </a:cubicBezTo>
                      <a:cubicBezTo>
                        <a:pt x="60" y="31"/>
                        <a:pt x="60" y="31"/>
                        <a:pt x="60" y="31"/>
                      </a:cubicBezTo>
                      <a:cubicBezTo>
                        <a:pt x="64" y="30"/>
                        <a:pt x="64" y="30"/>
                        <a:pt x="64" y="30"/>
                      </a:cubicBezTo>
                      <a:cubicBezTo>
                        <a:pt x="64" y="28"/>
                        <a:pt x="64" y="28"/>
                        <a:pt x="64" y="28"/>
                      </a:cubicBezTo>
                      <a:cubicBezTo>
                        <a:pt x="62" y="27"/>
                        <a:pt x="62" y="27"/>
                        <a:pt x="62" y="27"/>
                      </a:cubicBezTo>
                      <a:cubicBezTo>
                        <a:pt x="62" y="25"/>
                        <a:pt x="62" y="25"/>
                        <a:pt x="62" y="25"/>
                      </a:cubicBezTo>
                      <a:cubicBezTo>
                        <a:pt x="61" y="24"/>
                        <a:pt x="61" y="24"/>
                        <a:pt x="61" y="24"/>
                      </a:cubicBezTo>
                      <a:cubicBezTo>
                        <a:pt x="61" y="24"/>
                        <a:pt x="62" y="22"/>
                        <a:pt x="62" y="21"/>
                      </a:cubicBezTo>
                      <a:cubicBezTo>
                        <a:pt x="62" y="20"/>
                        <a:pt x="62" y="17"/>
                        <a:pt x="62" y="17"/>
                      </a:cubicBezTo>
                      <a:cubicBezTo>
                        <a:pt x="64" y="16"/>
                        <a:pt x="64" y="16"/>
                        <a:pt x="64" y="16"/>
                      </a:cubicBezTo>
                      <a:cubicBezTo>
                        <a:pt x="64" y="17"/>
                        <a:pt x="64" y="17"/>
                        <a:pt x="64" y="17"/>
                      </a:cubicBezTo>
                      <a:cubicBezTo>
                        <a:pt x="65" y="19"/>
                        <a:pt x="65" y="19"/>
                        <a:pt x="65" y="19"/>
                      </a:cubicBezTo>
                      <a:cubicBezTo>
                        <a:pt x="66" y="18"/>
                        <a:pt x="66" y="18"/>
                        <a:pt x="66" y="18"/>
                      </a:cubicBezTo>
                      <a:cubicBezTo>
                        <a:pt x="69" y="17"/>
                        <a:pt x="69" y="17"/>
                        <a:pt x="69" y="17"/>
                      </a:cubicBezTo>
                      <a:cubicBezTo>
                        <a:pt x="71" y="16"/>
                        <a:pt x="71" y="16"/>
                        <a:pt x="71" y="16"/>
                      </a:cubicBezTo>
                      <a:cubicBezTo>
                        <a:pt x="71" y="15"/>
                        <a:pt x="71" y="15"/>
                        <a:pt x="71" y="15"/>
                      </a:cubicBezTo>
                      <a:cubicBezTo>
                        <a:pt x="71" y="12"/>
                        <a:pt x="71" y="12"/>
                        <a:pt x="71" y="12"/>
                      </a:cubicBezTo>
                      <a:cubicBezTo>
                        <a:pt x="71" y="11"/>
                        <a:pt x="71" y="11"/>
                        <a:pt x="71" y="11"/>
                      </a:cubicBezTo>
                      <a:cubicBezTo>
                        <a:pt x="71" y="10"/>
                        <a:pt x="71" y="10"/>
                        <a:pt x="71" y="10"/>
                      </a:cubicBezTo>
                      <a:cubicBezTo>
                        <a:pt x="70" y="7"/>
                        <a:pt x="70" y="7"/>
                        <a:pt x="70" y="7"/>
                      </a:cubicBezTo>
                      <a:cubicBezTo>
                        <a:pt x="69" y="6"/>
                        <a:pt x="69" y="6"/>
                        <a:pt x="69" y="6"/>
                      </a:cubicBezTo>
                      <a:cubicBezTo>
                        <a:pt x="68" y="6"/>
                        <a:pt x="68" y="6"/>
                        <a:pt x="68" y="6"/>
                      </a:cubicBezTo>
                      <a:cubicBezTo>
                        <a:pt x="67" y="5"/>
                        <a:pt x="67" y="5"/>
                        <a:pt x="67" y="5"/>
                      </a:cubicBezTo>
                      <a:cubicBezTo>
                        <a:pt x="68" y="2"/>
                        <a:pt x="68" y="2"/>
                        <a:pt x="68" y="2"/>
                      </a:cubicBezTo>
                      <a:cubicBezTo>
                        <a:pt x="67" y="0"/>
                        <a:pt x="67" y="0"/>
                        <a:pt x="67" y="0"/>
                      </a:cubicBezTo>
                      <a:cubicBezTo>
                        <a:pt x="66" y="0"/>
                        <a:pt x="66" y="0"/>
                        <a:pt x="66" y="0"/>
                      </a:cubicBezTo>
                      <a:cubicBezTo>
                        <a:pt x="66" y="2"/>
                        <a:pt x="66" y="2"/>
                        <a:pt x="66" y="2"/>
                      </a:cubicBezTo>
                      <a:cubicBezTo>
                        <a:pt x="65" y="3"/>
                        <a:pt x="65" y="3"/>
                        <a:pt x="65" y="3"/>
                      </a:cubicBezTo>
                      <a:cubicBezTo>
                        <a:pt x="62" y="6"/>
                        <a:pt x="62" y="6"/>
                        <a:pt x="62" y="6"/>
                      </a:cubicBezTo>
                      <a:cubicBezTo>
                        <a:pt x="62" y="6"/>
                        <a:pt x="62" y="6"/>
                        <a:pt x="62" y="6"/>
                      </a:cubicBezTo>
                      <a:cubicBezTo>
                        <a:pt x="59" y="8"/>
                        <a:pt x="59" y="8"/>
                        <a:pt x="59" y="8"/>
                      </a:cubicBezTo>
                      <a:cubicBezTo>
                        <a:pt x="58" y="7"/>
                        <a:pt x="58" y="7"/>
                        <a:pt x="58" y="7"/>
                      </a:cubicBezTo>
                      <a:cubicBezTo>
                        <a:pt x="58" y="8"/>
                        <a:pt x="58" y="8"/>
                        <a:pt x="58" y="8"/>
                      </a:cubicBezTo>
                      <a:cubicBezTo>
                        <a:pt x="58" y="9"/>
                        <a:pt x="58" y="9"/>
                        <a:pt x="58" y="9"/>
                      </a:cubicBezTo>
                      <a:cubicBezTo>
                        <a:pt x="58" y="9"/>
                        <a:pt x="58" y="9"/>
                        <a:pt x="58" y="9"/>
                      </a:cubicBezTo>
                      <a:cubicBezTo>
                        <a:pt x="57" y="10"/>
                        <a:pt x="57" y="10"/>
                        <a:pt x="57" y="10"/>
                      </a:cubicBezTo>
                      <a:cubicBezTo>
                        <a:pt x="56" y="11"/>
                        <a:pt x="56" y="11"/>
                        <a:pt x="56" y="11"/>
                      </a:cubicBezTo>
                      <a:cubicBezTo>
                        <a:pt x="55" y="12"/>
                        <a:pt x="55" y="12"/>
                        <a:pt x="55" y="12"/>
                      </a:cubicBezTo>
                      <a:cubicBezTo>
                        <a:pt x="55" y="12"/>
                        <a:pt x="55" y="12"/>
                        <a:pt x="55" y="12"/>
                      </a:cubicBezTo>
                      <a:cubicBezTo>
                        <a:pt x="55" y="13"/>
                        <a:pt x="55" y="13"/>
                        <a:pt x="55" y="13"/>
                      </a:cubicBezTo>
                      <a:cubicBezTo>
                        <a:pt x="55" y="13"/>
                        <a:pt x="55" y="13"/>
                        <a:pt x="55" y="13"/>
                      </a:cubicBezTo>
                      <a:cubicBezTo>
                        <a:pt x="52" y="15"/>
                        <a:pt x="52" y="15"/>
                        <a:pt x="52" y="15"/>
                      </a:cubicBezTo>
                      <a:cubicBezTo>
                        <a:pt x="51" y="16"/>
                        <a:pt x="51" y="16"/>
                        <a:pt x="51" y="16"/>
                      </a:cubicBezTo>
                      <a:cubicBezTo>
                        <a:pt x="51" y="17"/>
                        <a:pt x="51" y="17"/>
                        <a:pt x="51" y="17"/>
                      </a:cubicBezTo>
                      <a:cubicBezTo>
                        <a:pt x="51" y="17"/>
                        <a:pt x="51" y="17"/>
                        <a:pt x="51" y="17"/>
                      </a:cubicBezTo>
                      <a:cubicBezTo>
                        <a:pt x="50" y="17"/>
                        <a:pt x="50" y="17"/>
                        <a:pt x="50" y="17"/>
                      </a:cubicBezTo>
                      <a:cubicBezTo>
                        <a:pt x="47" y="19"/>
                        <a:pt x="47" y="19"/>
                        <a:pt x="47" y="19"/>
                      </a:cubicBezTo>
                      <a:cubicBezTo>
                        <a:pt x="45" y="22"/>
                        <a:pt x="45" y="22"/>
                        <a:pt x="45" y="22"/>
                      </a:cubicBezTo>
                      <a:cubicBezTo>
                        <a:pt x="45" y="23"/>
                        <a:pt x="45" y="23"/>
                        <a:pt x="45" y="23"/>
                      </a:cubicBezTo>
                      <a:cubicBezTo>
                        <a:pt x="43" y="26"/>
                        <a:pt x="43" y="26"/>
                        <a:pt x="43" y="26"/>
                      </a:cubicBezTo>
                      <a:cubicBezTo>
                        <a:pt x="40" y="28"/>
                        <a:pt x="40" y="28"/>
                        <a:pt x="40" y="28"/>
                      </a:cubicBezTo>
                      <a:cubicBezTo>
                        <a:pt x="37" y="28"/>
                        <a:pt x="37" y="28"/>
                        <a:pt x="37" y="28"/>
                      </a:cubicBezTo>
                      <a:cubicBezTo>
                        <a:pt x="37" y="28"/>
                        <a:pt x="37" y="28"/>
                        <a:pt x="37" y="28"/>
                      </a:cubicBezTo>
                      <a:cubicBezTo>
                        <a:pt x="37" y="28"/>
                        <a:pt x="37" y="28"/>
                        <a:pt x="37" y="28"/>
                      </a:cubicBezTo>
                      <a:cubicBezTo>
                        <a:pt x="34" y="31"/>
                        <a:pt x="34" y="31"/>
                        <a:pt x="34" y="31"/>
                      </a:cubicBezTo>
                      <a:cubicBezTo>
                        <a:pt x="31" y="31"/>
                        <a:pt x="31" y="31"/>
                        <a:pt x="31" y="31"/>
                      </a:cubicBezTo>
                      <a:cubicBezTo>
                        <a:pt x="28" y="31"/>
                        <a:pt x="28" y="31"/>
                        <a:pt x="28" y="31"/>
                      </a:cubicBezTo>
                      <a:cubicBezTo>
                        <a:pt x="25" y="31"/>
                        <a:pt x="25" y="31"/>
                        <a:pt x="25" y="31"/>
                      </a:cubicBezTo>
                      <a:cubicBezTo>
                        <a:pt x="22" y="30"/>
                        <a:pt x="22" y="30"/>
                        <a:pt x="22" y="30"/>
                      </a:cubicBezTo>
                      <a:cubicBezTo>
                        <a:pt x="21" y="30"/>
                        <a:pt x="21" y="30"/>
                        <a:pt x="21" y="30"/>
                      </a:cubicBezTo>
                      <a:cubicBezTo>
                        <a:pt x="18" y="30"/>
                        <a:pt x="18" y="30"/>
                        <a:pt x="18" y="30"/>
                      </a:cubicBezTo>
                      <a:cubicBezTo>
                        <a:pt x="18" y="30"/>
                        <a:pt x="18" y="30"/>
                        <a:pt x="18" y="30"/>
                      </a:cubicBezTo>
                      <a:cubicBezTo>
                        <a:pt x="15" y="29"/>
                        <a:pt x="15" y="29"/>
                        <a:pt x="15" y="29"/>
                      </a:cubicBezTo>
                      <a:cubicBezTo>
                        <a:pt x="12" y="32"/>
                        <a:pt x="12" y="32"/>
                        <a:pt x="12" y="32"/>
                      </a:cubicBezTo>
                      <a:cubicBezTo>
                        <a:pt x="11" y="32"/>
                        <a:pt x="11" y="32"/>
                        <a:pt x="11" y="32"/>
                      </a:cubicBezTo>
                      <a:cubicBezTo>
                        <a:pt x="8" y="33"/>
                        <a:pt x="8" y="33"/>
                        <a:pt x="8" y="33"/>
                      </a:cubicBezTo>
                      <a:cubicBezTo>
                        <a:pt x="5" y="33"/>
                        <a:pt x="5" y="33"/>
                        <a:pt x="5" y="33"/>
                      </a:cubicBezTo>
                      <a:cubicBezTo>
                        <a:pt x="3" y="32"/>
                        <a:pt x="3" y="32"/>
                        <a:pt x="3" y="32"/>
                      </a:cubicBezTo>
                      <a:cubicBezTo>
                        <a:pt x="3" y="29"/>
                        <a:pt x="3" y="29"/>
                        <a:pt x="3" y="29"/>
                      </a:cubicBezTo>
                      <a:cubicBezTo>
                        <a:pt x="0" y="26"/>
                        <a:pt x="0" y="26"/>
                        <a:pt x="0" y="26"/>
                      </a:cubicBezTo>
                      <a:cubicBezTo>
                        <a:pt x="0" y="28"/>
                        <a:pt x="0" y="28"/>
                        <a:pt x="0" y="28"/>
                      </a:cubicBezTo>
                      <a:cubicBezTo>
                        <a:pt x="0" y="30"/>
                        <a:pt x="0" y="30"/>
                        <a:pt x="0" y="30"/>
                      </a:cubicBezTo>
                      <a:cubicBezTo>
                        <a:pt x="2" y="34"/>
                        <a:pt x="2" y="34"/>
                        <a:pt x="2" y="34"/>
                      </a:cubicBezTo>
                      <a:cubicBezTo>
                        <a:pt x="3" y="34"/>
                        <a:pt x="3" y="34"/>
                        <a:pt x="3" y="34"/>
                      </a:cubicBezTo>
                      <a:cubicBezTo>
                        <a:pt x="5" y="36"/>
                        <a:pt x="5" y="36"/>
                        <a:pt x="5" y="36"/>
                      </a:cubicBezTo>
                      <a:cubicBezTo>
                        <a:pt x="6" y="38"/>
                        <a:pt x="6" y="38"/>
                        <a:pt x="6" y="38"/>
                      </a:cubicBezTo>
                      <a:cubicBezTo>
                        <a:pt x="9" y="41"/>
                        <a:pt x="9" y="41"/>
                        <a:pt x="9" y="41"/>
                      </a:cubicBezTo>
                      <a:cubicBezTo>
                        <a:pt x="11" y="44"/>
                        <a:pt x="11" y="44"/>
                        <a:pt x="11" y="44"/>
                      </a:cubicBezTo>
                      <a:cubicBezTo>
                        <a:pt x="15" y="49"/>
                        <a:pt x="15" y="49"/>
                        <a:pt x="15" y="49"/>
                      </a:cubicBezTo>
                      <a:cubicBezTo>
                        <a:pt x="19" y="49"/>
                        <a:pt x="19" y="49"/>
                        <a:pt x="19" y="49"/>
                      </a:cubicBezTo>
                      <a:cubicBezTo>
                        <a:pt x="23" y="50"/>
                        <a:pt x="23" y="50"/>
                        <a:pt x="23" y="50"/>
                      </a:cubicBezTo>
                      <a:cubicBezTo>
                        <a:pt x="26" y="50"/>
                        <a:pt x="26" y="50"/>
                        <a:pt x="26" y="50"/>
                      </a:cubicBezTo>
                      <a:cubicBezTo>
                        <a:pt x="29" y="51"/>
                        <a:pt x="29" y="51"/>
                        <a:pt x="29" y="51"/>
                      </a:cubicBezTo>
                      <a:cubicBezTo>
                        <a:pt x="34" y="51"/>
                        <a:pt x="34" y="51"/>
                        <a:pt x="34" y="51"/>
                      </a:cubicBezTo>
                      <a:cubicBezTo>
                        <a:pt x="38" y="52"/>
                        <a:pt x="38" y="52"/>
                        <a:pt x="38" y="52"/>
                      </a:cubicBezTo>
                      <a:cubicBezTo>
                        <a:pt x="39" y="52"/>
                        <a:pt x="39" y="52"/>
                        <a:pt x="39" y="52"/>
                      </a:cubicBezTo>
                      <a:cubicBezTo>
                        <a:pt x="43" y="52"/>
                        <a:pt x="43" y="52"/>
                        <a:pt x="43" y="52"/>
                      </a:cubicBezTo>
                      <a:cubicBezTo>
                        <a:pt x="50" y="53"/>
                        <a:pt x="50" y="53"/>
                        <a:pt x="50" y="53"/>
                      </a:cubicBezTo>
                      <a:cubicBezTo>
                        <a:pt x="53" y="53"/>
                        <a:pt x="53" y="53"/>
                        <a:pt x="53" y="53"/>
                      </a:cubicBezTo>
                      <a:cubicBezTo>
                        <a:pt x="53" y="52"/>
                        <a:pt x="53" y="52"/>
                        <a:pt x="53" y="52"/>
                      </a:cubicBezTo>
                      <a:cubicBezTo>
                        <a:pt x="54" y="47"/>
                        <a:pt x="54" y="47"/>
                        <a:pt x="54" y="47"/>
                      </a:cubicBezTo>
                      <a:lnTo>
                        <a:pt x="56" y="42"/>
                      </a:lnTo>
                      <a:close/>
                    </a:path>
                  </a:pathLst>
                </a:custGeom>
                <a:grpFill/>
                <a:ln w="3175" cap="rnd" cmpd="sng">
                  <a:solidFill>
                    <a:srgbClr val="1F1D21">
                      <a:lumMod val="75000"/>
                      <a:lumOff val="2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sp>
              <p:nvSpPr>
                <p:cNvPr id="1106" name="Freeform 1052">
                  <a:extLst>
                    <a:ext uri="{FF2B5EF4-FFF2-40B4-BE49-F238E27FC236}">
                      <a16:creationId xmlns:a16="http://schemas.microsoft.com/office/drawing/2014/main" id="{895DE4D3-F5F4-4223-8488-F86352FE945E}"/>
                    </a:ext>
                  </a:extLst>
                </p:cNvPr>
                <p:cNvSpPr>
                  <a:spLocks/>
                </p:cNvSpPr>
                <p:nvPr/>
              </p:nvSpPr>
              <p:spPr bwMode="gray">
                <a:xfrm>
                  <a:off x="15289" y="8907"/>
                  <a:ext cx="468" cy="526"/>
                </a:xfrm>
                <a:custGeom>
                  <a:avLst/>
                  <a:gdLst>
                    <a:gd name="T0" fmla="*/ 113 w 116"/>
                    <a:gd name="T1" fmla="*/ 39 h 130"/>
                    <a:gd name="T2" fmla="*/ 108 w 116"/>
                    <a:gd name="T3" fmla="*/ 34 h 130"/>
                    <a:gd name="T4" fmla="*/ 103 w 116"/>
                    <a:gd name="T5" fmla="*/ 28 h 130"/>
                    <a:gd name="T6" fmla="*/ 95 w 116"/>
                    <a:gd name="T7" fmla="*/ 22 h 130"/>
                    <a:gd name="T8" fmla="*/ 90 w 116"/>
                    <a:gd name="T9" fmla="*/ 20 h 130"/>
                    <a:gd name="T10" fmla="*/ 84 w 116"/>
                    <a:gd name="T11" fmla="*/ 20 h 130"/>
                    <a:gd name="T12" fmla="*/ 78 w 116"/>
                    <a:gd name="T13" fmla="*/ 18 h 130"/>
                    <a:gd name="T14" fmla="*/ 72 w 116"/>
                    <a:gd name="T15" fmla="*/ 13 h 130"/>
                    <a:gd name="T16" fmla="*/ 68 w 116"/>
                    <a:gd name="T17" fmla="*/ 7 h 130"/>
                    <a:gd name="T18" fmla="*/ 65 w 116"/>
                    <a:gd name="T19" fmla="*/ 2 h 130"/>
                    <a:gd name="T20" fmla="*/ 65 w 116"/>
                    <a:gd name="T21" fmla="*/ 0 h 130"/>
                    <a:gd name="T22" fmla="*/ 63 w 116"/>
                    <a:gd name="T23" fmla="*/ 1 h 130"/>
                    <a:gd name="T24" fmla="*/ 59 w 116"/>
                    <a:gd name="T25" fmla="*/ 3 h 130"/>
                    <a:gd name="T26" fmla="*/ 58 w 116"/>
                    <a:gd name="T27" fmla="*/ 0 h 130"/>
                    <a:gd name="T28" fmla="*/ 56 w 116"/>
                    <a:gd name="T29" fmla="*/ 5 h 130"/>
                    <a:gd name="T30" fmla="*/ 56 w 116"/>
                    <a:gd name="T31" fmla="*/ 9 h 130"/>
                    <a:gd name="T32" fmla="*/ 58 w 116"/>
                    <a:gd name="T33" fmla="*/ 12 h 130"/>
                    <a:gd name="T34" fmla="*/ 54 w 116"/>
                    <a:gd name="T35" fmla="*/ 15 h 130"/>
                    <a:gd name="T36" fmla="*/ 53 w 116"/>
                    <a:gd name="T37" fmla="*/ 19 h 130"/>
                    <a:gd name="T38" fmla="*/ 50 w 116"/>
                    <a:gd name="T39" fmla="*/ 26 h 130"/>
                    <a:gd name="T40" fmla="*/ 47 w 116"/>
                    <a:gd name="T41" fmla="*/ 36 h 130"/>
                    <a:gd name="T42" fmla="*/ 50 w 116"/>
                    <a:gd name="T43" fmla="*/ 40 h 130"/>
                    <a:gd name="T44" fmla="*/ 53 w 116"/>
                    <a:gd name="T45" fmla="*/ 45 h 130"/>
                    <a:gd name="T46" fmla="*/ 52 w 116"/>
                    <a:gd name="T47" fmla="*/ 55 h 130"/>
                    <a:gd name="T48" fmla="*/ 47 w 116"/>
                    <a:gd name="T49" fmla="*/ 71 h 130"/>
                    <a:gd name="T50" fmla="*/ 33 w 116"/>
                    <a:gd name="T51" fmla="*/ 82 h 130"/>
                    <a:gd name="T52" fmla="*/ 15 w 116"/>
                    <a:gd name="T53" fmla="*/ 89 h 130"/>
                    <a:gd name="T54" fmla="*/ 0 w 116"/>
                    <a:gd name="T55" fmla="*/ 94 h 130"/>
                    <a:gd name="T56" fmla="*/ 7 w 116"/>
                    <a:gd name="T57" fmla="*/ 109 h 130"/>
                    <a:gd name="T58" fmla="*/ 8 w 116"/>
                    <a:gd name="T59" fmla="*/ 112 h 130"/>
                    <a:gd name="T60" fmla="*/ 11 w 116"/>
                    <a:gd name="T61" fmla="*/ 119 h 130"/>
                    <a:gd name="T62" fmla="*/ 14 w 116"/>
                    <a:gd name="T63" fmla="*/ 124 h 130"/>
                    <a:gd name="T64" fmla="*/ 16 w 116"/>
                    <a:gd name="T65" fmla="*/ 129 h 130"/>
                    <a:gd name="T66" fmla="*/ 19 w 116"/>
                    <a:gd name="T67" fmla="*/ 129 h 130"/>
                    <a:gd name="T68" fmla="*/ 25 w 116"/>
                    <a:gd name="T69" fmla="*/ 127 h 130"/>
                    <a:gd name="T70" fmla="*/ 31 w 116"/>
                    <a:gd name="T71" fmla="*/ 124 h 130"/>
                    <a:gd name="T72" fmla="*/ 34 w 116"/>
                    <a:gd name="T73" fmla="*/ 124 h 130"/>
                    <a:gd name="T74" fmla="*/ 40 w 116"/>
                    <a:gd name="T75" fmla="*/ 125 h 130"/>
                    <a:gd name="T76" fmla="*/ 46 w 116"/>
                    <a:gd name="T77" fmla="*/ 123 h 130"/>
                    <a:gd name="T78" fmla="*/ 49 w 116"/>
                    <a:gd name="T79" fmla="*/ 119 h 130"/>
                    <a:gd name="T80" fmla="*/ 50 w 116"/>
                    <a:gd name="T81" fmla="*/ 113 h 130"/>
                    <a:gd name="T82" fmla="*/ 56 w 116"/>
                    <a:gd name="T83" fmla="*/ 111 h 130"/>
                    <a:gd name="T84" fmla="*/ 61 w 116"/>
                    <a:gd name="T85" fmla="*/ 110 h 130"/>
                    <a:gd name="T86" fmla="*/ 67 w 116"/>
                    <a:gd name="T87" fmla="*/ 108 h 130"/>
                    <a:gd name="T88" fmla="*/ 69 w 116"/>
                    <a:gd name="T89" fmla="*/ 102 h 130"/>
                    <a:gd name="T90" fmla="*/ 71 w 116"/>
                    <a:gd name="T91" fmla="*/ 98 h 130"/>
                    <a:gd name="T92" fmla="*/ 77 w 116"/>
                    <a:gd name="T93" fmla="*/ 95 h 130"/>
                    <a:gd name="T94" fmla="*/ 83 w 116"/>
                    <a:gd name="T95" fmla="*/ 95 h 130"/>
                    <a:gd name="T96" fmla="*/ 86 w 116"/>
                    <a:gd name="T97" fmla="*/ 91 h 130"/>
                    <a:gd name="T98" fmla="*/ 85 w 116"/>
                    <a:gd name="T99" fmla="*/ 86 h 130"/>
                    <a:gd name="T100" fmla="*/ 86 w 116"/>
                    <a:gd name="T101" fmla="*/ 81 h 130"/>
                    <a:gd name="T102" fmla="*/ 86 w 116"/>
                    <a:gd name="T103" fmla="*/ 75 h 130"/>
                    <a:gd name="T104" fmla="*/ 90 w 116"/>
                    <a:gd name="T105" fmla="*/ 70 h 130"/>
                    <a:gd name="T106" fmla="*/ 96 w 116"/>
                    <a:gd name="T107" fmla="*/ 73 h 130"/>
                    <a:gd name="T108" fmla="*/ 97 w 116"/>
                    <a:gd name="T109" fmla="*/ 69 h 130"/>
                    <a:gd name="T110" fmla="*/ 101 w 116"/>
                    <a:gd name="T111" fmla="*/ 64 h 130"/>
                    <a:gd name="T112" fmla="*/ 105 w 116"/>
                    <a:gd name="T113" fmla="*/ 58 h 130"/>
                    <a:gd name="T114" fmla="*/ 110 w 116"/>
                    <a:gd name="T115" fmla="*/ 54 h 130"/>
                    <a:gd name="T116" fmla="*/ 113 w 116"/>
                    <a:gd name="T117" fmla="*/ 48 h 130"/>
                    <a:gd name="T118" fmla="*/ 116 w 116"/>
                    <a:gd name="T119" fmla="*/ 43 h 130"/>
                    <a:gd name="T120" fmla="*/ 116 w 116"/>
                    <a:gd name="T121" fmla="*/ 3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 h="130">
                      <a:moveTo>
                        <a:pt x="116" y="39"/>
                      </a:moveTo>
                      <a:cubicBezTo>
                        <a:pt x="113" y="39"/>
                        <a:pt x="113" y="39"/>
                        <a:pt x="113" y="39"/>
                      </a:cubicBezTo>
                      <a:cubicBezTo>
                        <a:pt x="110" y="37"/>
                        <a:pt x="110" y="37"/>
                        <a:pt x="110" y="37"/>
                      </a:cubicBezTo>
                      <a:cubicBezTo>
                        <a:pt x="108" y="34"/>
                        <a:pt x="108" y="34"/>
                        <a:pt x="108" y="34"/>
                      </a:cubicBezTo>
                      <a:cubicBezTo>
                        <a:pt x="105" y="31"/>
                        <a:pt x="105" y="31"/>
                        <a:pt x="105" y="31"/>
                      </a:cubicBezTo>
                      <a:cubicBezTo>
                        <a:pt x="103" y="28"/>
                        <a:pt x="103" y="28"/>
                        <a:pt x="103" y="28"/>
                      </a:cubicBezTo>
                      <a:cubicBezTo>
                        <a:pt x="98" y="22"/>
                        <a:pt x="98" y="22"/>
                        <a:pt x="98" y="22"/>
                      </a:cubicBezTo>
                      <a:cubicBezTo>
                        <a:pt x="95" y="22"/>
                        <a:pt x="95" y="22"/>
                        <a:pt x="95" y="22"/>
                      </a:cubicBezTo>
                      <a:cubicBezTo>
                        <a:pt x="93" y="22"/>
                        <a:pt x="93" y="22"/>
                        <a:pt x="93" y="22"/>
                      </a:cubicBezTo>
                      <a:cubicBezTo>
                        <a:pt x="90" y="20"/>
                        <a:pt x="90" y="20"/>
                        <a:pt x="90" y="20"/>
                      </a:cubicBezTo>
                      <a:cubicBezTo>
                        <a:pt x="87" y="20"/>
                        <a:pt x="87" y="20"/>
                        <a:pt x="87" y="20"/>
                      </a:cubicBezTo>
                      <a:cubicBezTo>
                        <a:pt x="84" y="20"/>
                        <a:pt x="84" y="20"/>
                        <a:pt x="84" y="20"/>
                      </a:cubicBezTo>
                      <a:cubicBezTo>
                        <a:pt x="81" y="18"/>
                        <a:pt x="81" y="18"/>
                        <a:pt x="81" y="18"/>
                      </a:cubicBezTo>
                      <a:cubicBezTo>
                        <a:pt x="78" y="18"/>
                        <a:pt x="78" y="18"/>
                        <a:pt x="78" y="18"/>
                      </a:cubicBezTo>
                      <a:cubicBezTo>
                        <a:pt x="75" y="16"/>
                        <a:pt x="75" y="16"/>
                        <a:pt x="75" y="16"/>
                      </a:cubicBezTo>
                      <a:cubicBezTo>
                        <a:pt x="72" y="13"/>
                        <a:pt x="72" y="13"/>
                        <a:pt x="72" y="13"/>
                      </a:cubicBezTo>
                      <a:cubicBezTo>
                        <a:pt x="70" y="10"/>
                        <a:pt x="70" y="10"/>
                        <a:pt x="70" y="10"/>
                      </a:cubicBezTo>
                      <a:cubicBezTo>
                        <a:pt x="68" y="7"/>
                        <a:pt x="68" y="7"/>
                        <a:pt x="68" y="7"/>
                      </a:cubicBezTo>
                      <a:cubicBezTo>
                        <a:pt x="67" y="5"/>
                        <a:pt x="67" y="5"/>
                        <a:pt x="67" y="5"/>
                      </a:cubicBezTo>
                      <a:cubicBezTo>
                        <a:pt x="65" y="2"/>
                        <a:pt x="65" y="2"/>
                        <a:pt x="65" y="2"/>
                      </a:cubicBezTo>
                      <a:cubicBezTo>
                        <a:pt x="65" y="1"/>
                        <a:pt x="65" y="1"/>
                        <a:pt x="65" y="1"/>
                      </a:cubicBezTo>
                      <a:cubicBezTo>
                        <a:pt x="65" y="0"/>
                        <a:pt x="65" y="0"/>
                        <a:pt x="65" y="0"/>
                      </a:cubicBezTo>
                      <a:cubicBezTo>
                        <a:pt x="65" y="0"/>
                        <a:pt x="65" y="0"/>
                        <a:pt x="65" y="0"/>
                      </a:cubicBezTo>
                      <a:cubicBezTo>
                        <a:pt x="63" y="1"/>
                        <a:pt x="63" y="1"/>
                        <a:pt x="63" y="1"/>
                      </a:cubicBezTo>
                      <a:cubicBezTo>
                        <a:pt x="60" y="2"/>
                        <a:pt x="60" y="2"/>
                        <a:pt x="60" y="2"/>
                      </a:cubicBezTo>
                      <a:cubicBezTo>
                        <a:pt x="59" y="3"/>
                        <a:pt x="59" y="3"/>
                        <a:pt x="59" y="3"/>
                      </a:cubicBezTo>
                      <a:cubicBezTo>
                        <a:pt x="58" y="1"/>
                        <a:pt x="58" y="1"/>
                        <a:pt x="58" y="1"/>
                      </a:cubicBezTo>
                      <a:cubicBezTo>
                        <a:pt x="58" y="0"/>
                        <a:pt x="58" y="0"/>
                        <a:pt x="58" y="0"/>
                      </a:cubicBezTo>
                      <a:cubicBezTo>
                        <a:pt x="56" y="1"/>
                        <a:pt x="56" y="1"/>
                        <a:pt x="56" y="1"/>
                      </a:cubicBezTo>
                      <a:cubicBezTo>
                        <a:pt x="56" y="1"/>
                        <a:pt x="56" y="4"/>
                        <a:pt x="56" y="5"/>
                      </a:cubicBezTo>
                      <a:cubicBezTo>
                        <a:pt x="56" y="6"/>
                        <a:pt x="55" y="8"/>
                        <a:pt x="55" y="8"/>
                      </a:cubicBezTo>
                      <a:cubicBezTo>
                        <a:pt x="56" y="9"/>
                        <a:pt x="56" y="9"/>
                        <a:pt x="56" y="9"/>
                      </a:cubicBezTo>
                      <a:cubicBezTo>
                        <a:pt x="56" y="11"/>
                        <a:pt x="56" y="11"/>
                        <a:pt x="56" y="11"/>
                      </a:cubicBezTo>
                      <a:cubicBezTo>
                        <a:pt x="58" y="12"/>
                        <a:pt x="58" y="12"/>
                        <a:pt x="58" y="12"/>
                      </a:cubicBezTo>
                      <a:cubicBezTo>
                        <a:pt x="58" y="14"/>
                        <a:pt x="58" y="14"/>
                        <a:pt x="58" y="14"/>
                      </a:cubicBezTo>
                      <a:cubicBezTo>
                        <a:pt x="54" y="15"/>
                        <a:pt x="54" y="15"/>
                        <a:pt x="54" y="15"/>
                      </a:cubicBezTo>
                      <a:cubicBezTo>
                        <a:pt x="51" y="16"/>
                        <a:pt x="51" y="16"/>
                        <a:pt x="51" y="16"/>
                      </a:cubicBezTo>
                      <a:cubicBezTo>
                        <a:pt x="53" y="19"/>
                        <a:pt x="53" y="19"/>
                        <a:pt x="53" y="19"/>
                      </a:cubicBezTo>
                      <a:cubicBezTo>
                        <a:pt x="52" y="22"/>
                        <a:pt x="52" y="22"/>
                        <a:pt x="52" y="22"/>
                      </a:cubicBezTo>
                      <a:cubicBezTo>
                        <a:pt x="50" y="26"/>
                        <a:pt x="50" y="26"/>
                        <a:pt x="50" y="26"/>
                      </a:cubicBezTo>
                      <a:cubicBezTo>
                        <a:pt x="48" y="31"/>
                        <a:pt x="48" y="31"/>
                        <a:pt x="48" y="31"/>
                      </a:cubicBezTo>
                      <a:cubicBezTo>
                        <a:pt x="47" y="36"/>
                        <a:pt x="47" y="36"/>
                        <a:pt x="47" y="36"/>
                      </a:cubicBezTo>
                      <a:cubicBezTo>
                        <a:pt x="48" y="36"/>
                        <a:pt x="48" y="36"/>
                        <a:pt x="48" y="36"/>
                      </a:cubicBezTo>
                      <a:cubicBezTo>
                        <a:pt x="50" y="40"/>
                        <a:pt x="50" y="40"/>
                        <a:pt x="50" y="40"/>
                      </a:cubicBezTo>
                      <a:cubicBezTo>
                        <a:pt x="52" y="43"/>
                        <a:pt x="52" y="43"/>
                        <a:pt x="52" y="43"/>
                      </a:cubicBezTo>
                      <a:cubicBezTo>
                        <a:pt x="53" y="45"/>
                        <a:pt x="53" y="45"/>
                        <a:pt x="53" y="45"/>
                      </a:cubicBezTo>
                      <a:cubicBezTo>
                        <a:pt x="54" y="49"/>
                        <a:pt x="54" y="49"/>
                        <a:pt x="54" y="49"/>
                      </a:cubicBezTo>
                      <a:cubicBezTo>
                        <a:pt x="52" y="55"/>
                        <a:pt x="52" y="55"/>
                        <a:pt x="52" y="55"/>
                      </a:cubicBezTo>
                      <a:cubicBezTo>
                        <a:pt x="49" y="63"/>
                        <a:pt x="49" y="63"/>
                        <a:pt x="49" y="63"/>
                      </a:cubicBezTo>
                      <a:cubicBezTo>
                        <a:pt x="47" y="71"/>
                        <a:pt x="47" y="71"/>
                        <a:pt x="47" y="71"/>
                      </a:cubicBezTo>
                      <a:cubicBezTo>
                        <a:pt x="44" y="78"/>
                        <a:pt x="44" y="78"/>
                        <a:pt x="44" y="78"/>
                      </a:cubicBezTo>
                      <a:cubicBezTo>
                        <a:pt x="33" y="82"/>
                        <a:pt x="33" y="82"/>
                        <a:pt x="33" y="82"/>
                      </a:cubicBezTo>
                      <a:cubicBezTo>
                        <a:pt x="30" y="84"/>
                        <a:pt x="30" y="84"/>
                        <a:pt x="30" y="84"/>
                      </a:cubicBezTo>
                      <a:cubicBezTo>
                        <a:pt x="15" y="89"/>
                        <a:pt x="15" y="89"/>
                        <a:pt x="15" y="89"/>
                      </a:cubicBezTo>
                      <a:cubicBezTo>
                        <a:pt x="11" y="90"/>
                        <a:pt x="11" y="90"/>
                        <a:pt x="11" y="90"/>
                      </a:cubicBezTo>
                      <a:cubicBezTo>
                        <a:pt x="0" y="94"/>
                        <a:pt x="0" y="94"/>
                        <a:pt x="0" y="94"/>
                      </a:cubicBezTo>
                      <a:cubicBezTo>
                        <a:pt x="5" y="105"/>
                        <a:pt x="5" y="105"/>
                        <a:pt x="5" y="105"/>
                      </a:cubicBezTo>
                      <a:cubicBezTo>
                        <a:pt x="7" y="109"/>
                        <a:pt x="7" y="109"/>
                        <a:pt x="7" y="109"/>
                      </a:cubicBezTo>
                      <a:cubicBezTo>
                        <a:pt x="8" y="112"/>
                        <a:pt x="8" y="112"/>
                        <a:pt x="8" y="112"/>
                      </a:cubicBezTo>
                      <a:cubicBezTo>
                        <a:pt x="8" y="112"/>
                        <a:pt x="8" y="112"/>
                        <a:pt x="8" y="112"/>
                      </a:cubicBezTo>
                      <a:cubicBezTo>
                        <a:pt x="11" y="119"/>
                        <a:pt x="11" y="119"/>
                        <a:pt x="11" y="119"/>
                      </a:cubicBezTo>
                      <a:cubicBezTo>
                        <a:pt x="11" y="119"/>
                        <a:pt x="11" y="119"/>
                        <a:pt x="11" y="119"/>
                      </a:cubicBezTo>
                      <a:cubicBezTo>
                        <a:pt x="11" y="120"/>
                        <a:pt x="11" y="120"/>
                        <a:pt x="11" y="120"/>
                      </a:cubicBezTo>
                      <a:cubicBezTo>
                        <a:pt x="14" y="124"/>
                        <a:pt x="14" y="124"/>
                        <a:pt x="14" y="124"/>
                      </a:cubicBezTo>
                      <a:cubicBezTo>
                        <a:pt x="16" y="129"/>
                        <a:pt x="16" y="129"/>
                        <a:pt x="16" y="129"/>
                      </a:cubicBezTo>
                      <a:cubicBezTo>
                        <a:pt x="16" y="129"/>
                        <a:pt x="16" y="129"/>
                        <a:pt x="16" y="129"/>
                      </a:cubicBezTo>
                      <a:cubicBezTo>
                        <a:pt x="16" y="130"/>
                        <a:pt x="16" y="130"/>
                        <a:pt x="16" y="130"/>
                      </a:cubicBezTo>
                      <a:cubicBezTo>
                        <a:pt x="19" y="129"/>
                        <a:pt x="19" y="129"/>
                        <a:pt x="19" y="129"/>
                      </a:cubicBezTo>
                      <a:cubicBezTo>
                        <a:pt x="22" y="128"/>
                        <a:pt x="22" y="128"/>
                        <a:pt x="22" y="128"/>
                      </a:cubicBezTo>
                      <a:cubicBezTo>
                        <a:pt x="25" y="127"/>
                        <a:pt x="25" y="127"/>
                        <a:pt x="25" y="127"/>
                      </a:cubicBezTo>
                      <a:cubicBezTo>
                        <a:pt x="28" y="126"/>
                        <a:pt x="28" y="126"/>
                        <a:pt x="28" y="126"/>
                      </a:cubicBezTo>
                      <a:cubicBezTo>
                        <a:pt x="31" y="124"/>
                        <a:pt x="31" y="124"/>
                        <a:pt x="31" y="124"/>
                      </a:cubicBezTo>
                      <a:cubicBezTo>
                        <a:pt x="31" y="124"/>
                        <a:pt x="31" y="124"/>
                        <a:pt x="31" y="124"/>
                      </a:cubicBezTo>
                      <a:cubicBezTo>
                        <a:pt x="34" y="124"/>
                        <a:pt x="34" y="124"/>
                        <a:pt x="34" y="124"/>
                      </a:cubicBezTo>
                      <a:cubicBezTo>
                        <a:pt x="37" y="124"/>
                        <a:pt x="37" y="124"/>
                        <a:pt x="37" y="124"/>
                      </a:cubicBezTo>
                      <a:cubicBezTo>
                        <a:pt x="40" y="125"/>
                        <a:pt x="40" y="125"/>
                        <a:pt x="40" y="125"/>
                      </a:cubicBezTo>
                      <a:cubicBezTo>
                        <a:pt x="43" y="125"/>
                        <a:pt x="43" y="125"/>
                        <a:pt x="43" y="125"/>
                      </a:cubicBezTo>
                      <a:cubicBezTo>
                        <a:pt x="46" y="123"/>
                        <a:pt x="46" y="123"/>
                        <a:pt x="46" y="123"/>
                      </a:cubicBezTo>
                      <a:cubicBezTo>
                        <a:pt x="48" y="122"/>
                        <a:pt x="48" y="122"/>
                        <a:pt x="48" y="122"/>
                      </a:cubicBezTo>
                      <a:cubicBezTo>
                        <a:pt x="49" y="119"/>
                        <a:pt x="49" y="119"/>
                        <a:pt x="49" y="119"/>
                      </a:cubicBezTo>
                      <a:cubicBezTo>
                        <a:pt x="48" y="116"/>
                        <a:pt x="48" y="116"/>
                        <a:pt x="48" y="116"/>
                      </a:cubicBezTo>
                      <a:cubicBezTo>
                        <a:pt x="50" y="113"/>
                        <a:pt x="50" y="113"/>
                        <a:pt x="50" y="113"/>
                      </a:cubicBezTo>
                      <a:cubicBezTo>
                        <a:pt x="53" y="111"/>
                        <a:pt x="53" y="111"/>
                        <a:pt x="53" y="111"/>
                      </a:cubicBezTo>
                      <a:cubicBezTo>
                        <a:pt x="56" y="111"/>
                        <a:pt x="56" y="111"/>
                        <a:pt x="56" y="111"/>
                      </a:cubicBezTo>
                      <a:cubicBezTo>
                        <a:pt x="59" y="110"/>
                        <a:pt x="59" y="110"/>
                        <a:pt x="59" y="110"/>
                      </a:cubicBezTo>
                      <a:cubicBezTo>
                        <a:pt x="61" y="110"/>
                        <a:pt x="61" y="110"/>
                        <a:pt x="61" y="110"/>
                      </a:cubicBezTo>
                      <a:cubicBezTo>
                        <a:pt x="64" y="110"/>
                        <a:pt x="64" y="110"/>
                        <a:pt x="64" y="110"/>
                      </a:cubicBezTo>
                      <a:cubicBezTo>
                        <a:pt x="67" y="108"/>
                        <a:pt x="67" y="108"/>
                        <a:pt x="67" y="108"/>
                      </a:cubicBezTo>
                      <a:cubicBezTo>
                        <a:pt x="68" y="105"/>
                        <a:pt x="68" y="105"/>
                        <a:pt x="68" y="105"/>
                      </a:cubicBezTo>
                      <a:cubicBezTo>
                        <a:pt x="69" y="102"/>
                        <a:pt x="69" y="102"/>
                        <a:pt x="69" y="102"/>
                      </a:cubicBezTo>
                      <a:cubicBezTo>
                        <a:pt x="70" y="99"/>
                        <a:pt x="70" y="99"/>
                        <a:pt x="70" y="99"/>
                      </a:cubicBezTo>
                      <a:cubicBezTo>
                        <a:pt x="71" y="98"/>
                        <a:pt x="71" y="98"/>
                        <a:pt x="71" y="98"/>
                      </a:cubicBezTo>
                      <a:cubicBezTo>
                        <a:pt x="74" y="96"/>
                        <a:pt x="74" y="96"/>
                        <a:pt x="74" y="96"/>
                      </a:cubicBezTo>
                      <a:cubicBezTo>
                        <a:pt x="77" y="95"/>
                        <a:pt x="77" y="95"/>
                        <a:pt x="77" y="95"/>
                      </a:cubicBezTo>
                      <a:cubicBezTo>
                        <a:pt x="80" y="95"/>
                        <a:pt x="80" y="95"/>
                        <a:pt x="80" y="95"/>
                      </a:cubicBezTo>
                      <a:cubicBezTo>
                        <a:pt x="83" y="95"/>
                        <a:pt x="83" y="95"/>
                        <a:pt x="83" y="95"/>
                      </a:cubicBezTo>
                      <a:cubicBezTo>
                        <a:pt x="86" y="94"/>
                        <a:pt x="86" y="94"/>
                        <a:pt x="86" y="94"/>
                      </a:cubicBezTo>
                      <a:cubicBezTo>
                        <a:pt x="86" y="91"/>
                        <a:pt x="86" y="91"/>
                        <a:pt x="86" y="91"/>
                      </a:cubicBezTo>
                      <a:cubicBezTo>
                        <a:pt x="86" y="88"/>
                        <a:pt x="86" y="88"/>
                        <a:pt x="86" y="88"/>
                      </a:cubicBezTo>
                      <a:cubicBezTo>
                        <a:pt x="85" y="86"/>
                        <a:pt x="85" y="86"/>
                        <a:pt x="85" y="86"/>
                      </a:cubicBezTo>
                      <a:cubicBezTo>
                        <a:pt x="85" y="84"/>
                        <a:pt x="85" y="84"/>
                        <a:pt x="85" y="84"/>
                      </a:cubicBezTo>
                      <a:cubicBezTo>
                        <a:pt x="86" y="81"/>
                        <a:pt x="86" y="81"/>
                        <a:pt x="86" y="81"/>
                      </a:cubicBezTo>
                      <a:cubicBezTo>
                        <a:pt x="86" y="78"/>
                        <a:pt x="86" y="78"/>
                        <a:pt x="86" y="78"/>
                      </a:cubicBezTo>
                      <a:cubicBezTo>
                        <a:pt x="86" y="75"/>
                        <a:pt x="86" y="75"/>
                        <a:pt x="86" y="75"/>
                      </a:cubicBezTo>
                      <a:cubicBezTo>
                        <a:pt x="88" y="73"/>
                        <a:pt x="88" y="73"/>
                        <a:pt x="88" y="73"/>
                      </a:cubicBezTo>
                      <a:cubicBezTo>
                        <a:pt x="90" y="70"/>
                        <a:pt x="90" y="70"/>
                        <a:pt x="90" y="70"/>
                      </a:cubicBezTo>
                      <a:cubicBezTo>
                        <a:pt x="93" y="73"/>
                        <a:pt x="93" y="73"/>
                        <a:pt x="93" y="73"/>
                      </a:cubicBezTo>
                      <a:cubicBezTo>
                        <a:pt x="96" y="73"/>
                        <a:pt x="96" y="73"/>
                        <a:pt x="96" y="73"/>
                      </a:cubicBezTo>
                      <a:cubicBezTo>
                        <a:pt x="96" y="72"/>
                        <a:pt x="96" y="72"/>
                        <a:pt x="96" y="72"/>
                      </a:cubicBezTo>
                      <a:cubicBezTo>
                        <a:pt x="97" y="69"/>
                        <a:pt x="97" y="69"/>
                        <a:pt x="97" y="69"/>
                      </a:cubicBezTo>
                      <a:cubicBezTo>
                        <a:pt x="100" y="67"/>
                        <a:pt x="100" y="67"/>
                        <a:pt x="100" y="67"/>
                      </a:cubicBezTo>
                      <a:cubicBezTo>
                        <a:pt x="101" y="64"/>
                        <a:pt x="101" y="64"/>
                        <a:pt x="101" y="64"/>
                      </a:cubicBezTo>
                      <a:cubicBezTo>
                        <a:pt x="103" y="61"/>
                        <a:pt x="103" y="61"/>
                        <a:pt x="103" y="61"/>
                      </a:cubicBezTo>
                      <a:cubicBezTo>
                        <a:pt x="105" y="58"/>
                        <a:pt x="105" y="58"/>
                        <a:pt x="105" y="58"/>
                      </a:cubicBezTo>
                      <a:cubicBezTo>
                        <a:pt x="108" y="56"/>
                        <a:pt x="108" y="56"/>
                        <a:pt x="108" y="56"/>
                      </a:cubicBezTo>
                      <a:cubicBezTo>
                        <a:pt x="110" y="54"/>
                        <a:pt x="110" y="54"/>
                        <a:pt x="110" y="54"/>
                      </a:cubicBezTo>
                      <a:cubicBezTo>
                        <a:pt x="111" y="51"/>
                        <a:pt x="111" y="51"/>
                        <a:pt x="111" y="51"/>
                      </a:cubicBezTo>
                      <a:cubicBezTo>
                        <a:pt x="113" y="48"/>
                        <a:pt x="113" y="48"/>
                        <a:pt x="113" y="48"/>
                      </a:cubicBezTo>
                      <a:cubicBezTo>
                        <a:pt x="115" y="45"/>
                        <a:pt x="115" y="45"/>
                        <a:pt x="115" y="45"/>
                      </a:cubicBezTo>
                      <a:cubicBezTo>
                        <a:pt x="116" y="43"/>
                        <a:pt x="116" y="43"/>
                        <a:pt x="116" y="43"/>
                      </a:cubicBezTo>
                      <a:cubicBezTo>
                        <a:pt x="116" y="41"/>
                        <a:pt x="116" y="41"/>
                        <a:pt x="116" y="41"/>
                      </a:cubicBezTo>
                      <a:lnTo>
                        <a:pt x="116" y="39"/>
                      </a:lnTo>
                      <a:close/>
                    </a:path>
                  </a:pathLst>
                </a:custGeom>
                <a:grpFill/>
                <a:ln w="3175" cap="rnd" cmpd="sng">
                  <a:solidFill>
                    <a:srgbClr val="1F1D21">
                      <a:lumMod val="75000"/>
                      <a:lumOff val="2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F1D21"/>
                    </a:solidFill>
                    <a:effectLst/>
                    <a:uLnTx/>
                    <a:uFillTx/>
                    <a:latin typeface="Century Gothic"/>
                  </a:endParaRPr>
                </a:p>
              </p:txBody>
            </p:sp>
          </p:grpSp>
          <p:sp>
            <p:nvSpPr>
              <p:cNvPr id="1114" name="TextBox 1113">
                <a:extLst>
                  <a:ext uri="{FF2B5EF4-FFF2-40B4-BE49-F238E27FC236}">
                    <a16:creationId xmlns:a16="http://schemas.microsoft.com/office/drawing/2014/main" id="{4BC68903-C07E-4B88-97D1-F20167E8F284}"/>
                  </a:ext>
                </a:extLst>
              </p:cNvPr>
              <p:cNvSpPr txBox="1"/>
              <p:nvPr/>
            </p:nvSpPr>
            <p:spPr>
              <a:xfrm>
                <a:off x="1419286" y="4293747"/>
                <a:ext cx="2573807" cy="2117615"/>
              </a:xfrm>
              <a:prstGeom prst="rect">
                <a:avLst/>
              </a:prstGeom>
              <a:noFill/>
            </p:spPr>
            <p:txBody>
              <a:bodyPr wrap="square" rtlCol="0">
                <a:spAutoFit/>
              </a:bodyPr>
              <a:lstStyle/>
              <a:p>
                <a:pPr algn="ctr"/>
                <a:r>
                  <a:rPr lang="en-US" sz="1400" b="1" dirty="0">
                    <a:solidFill>
                      <a:schemeClr val="accent5"/>
                    </a:solidFill>
                    <a:latin typeface="+mj-lt"/>
                  </a:rPr>
                  <a:t>North America</a:t>
                </a:r>
              </a:p>
              <a:p>
                <a:pPr algn="ctr"/>
                <a:r>
                  <a:rPr lang="en-US" sz="1400" dirty="0">
                    <a:solidFill>
                      <a:srgbClr val="1F1D21"/>
                    </a:solidFill>
                    <a:latin typeface="+mj-lt"/>
                  </a:rPr>
                  <a:t>United States</a:t>
                </a:r>
              </a:p>
              <a:p>
                <a:pPr algn="ctr"/>
                <a:r>
                  <a:rPr lang="en-US" sz="1400" dirty="0">
                    <a:solidFill>
                      <a:srgbClr val="1F1D21"/>
                    </a:solidFill>
                    <a:latin typeface="+mj-lt"/>
                  </a:rPr>
                  <a:t>Puerto Rico</a:t>
                </a:r>
              </a:p>
            </p:txBody>
          </p:sp>
          <p:sp>
            <p:nvSpPr>
              <p:cNvPr id="1115" name="TextBox 1114">
                <a:extLst>
                  <a:ext uri="{FF2B5EF4-FFF2-40B4-BE49-F238E27FC236}">
                    <a16:creationId xmlns:a16="http://schemas.microsoft.com/office/drawing/2014/main" id="{A51757A4-0201-4658-9B5B-0BE00547F10F}"/>
                  </a:ext>
                </a:extLst>
              </p:cNvPr>
              <p:cNvSpPr txBox="1"/>
              <p:nvPr/>
            </p:nvSpPr>
            <p:spPr>
              <a:xfrm>
                <a:off x="6750348" y="5106151"/>
                <a:ext cx="1421885" cy="1161273"/>
              </a:xfrm>
              <a:prstGeom prst="rect">
                <a:avLst/>
              </a:prstGeom>
              <a:noFill/>
            </p:spPr>
            <p:txBody>
              <a:bodyPr wrap="square" rtlCol="0">
                <a:spAutoFit/>
              </a:bodyPr>
              <a:lstStyle/>
              <a:p>
                <a:pPr algn="ctr"/>
                <a:r>
                  <a:rPr lang="en-US" sz="1400" b="1" dirty="0">
                    <a:solidFill>
                      <a:schemeClr val="accent5"/>
                    </a:solidFill>
                    <a:latin typeface="+mj-lt"/>
                  </a:rPr>
                  <a:t>Africa</a:t>
                </a:r>
              </a:p>
              <a:p>
                <a:pPr algn="ctr"/>
                <a:r>
                  <a:rPr lang="en-US" sz="1400" dirty="0">
                    <a:solidFill>
                      <a:srgbClr val="1F1D21"/>
                    </a:solidFill>
                    <a:latin typeface="+mj-lt"/>
                  </a:rPr>
                  <a:t>Kenya</a:t>
                </a:r>
              </a:p>
            </p:txBody>
          </p:sp>
        </p:grpSp>
      </p:grpSp>
      <p:sp>
        <p:nvSpPr>
          <p:cNvPr id="2" name="Title 1">
            <a:extLst>
              <a:ext uri="{FF2B5EF4-FFF2-40B4-BE49-F238E27FC236}">
                <a16:creationId xmlns:a16="http://schemas.microsoft.com/office/drawing/2014/main" id="{9BDF5992-4C51-4B56-A1E3-84CFDE9821C9}"/>
              </a:ext>
            </a:extLst>
          </p:cNvPr>
          <p:cNvSpPr>
            <a:spLocks noGrp="1"/>
          </p:cNvSpPr>
          <p:nvPr>
            <p:ph type="title"/>
          </p:nvPr>
        </p:nvSpPr>
        <p:spPr/>
        <p:txBody>
          <a:bodyPr>
            <a:normAutofit/>
          </a:bodyPr>
          <a:lstStyle/>
          <a:p>
            <a:r>
              <a:rPr lang="en-US" dirty="0"/>
              <a:t>Methods</a:t>
            </a:r>
            <a:br>
              <a:rPr lang="en-US" dirty="0"/>
            </a:br>
            <a:r>
              <a:rPr lang="en-US" sz="2400" i="1" dirty="0"/>
              <a:t>CHIMES study design: addressing barriers to diversity in clinical trials</a:t>
            </a:r>
          </a:p>
        </p:txBody>
      </p:sp>
      <p:sp>
        <p:nvSpPr>
          <p:cNvPr id="5" name="Slide Number Placeholder 4">
            <a:extLst>
              <a:ext uri="{FF2B5EF4-FFF2-40B4-BE49-F238E27FC236}">
                <a16:creationId xmlns:a16="http://schemas.microsoft.com/office/drawing/2014/main" id="{BCA17FD1-EED1-4961-A3F0-41F3F2E5D455}"/>
              </a:ext>
            </a:extLst>
          </p:cNvPr>
          <p:cNvSpPr>
            <a:spLocks noGrp="1"/>
          </p:cNvSpPr>
          <p:nvPr>
            <p:ph type="sldNum" sz="quarter" idx="4"/>
          </p:nvPr>
        </p:nvSpPr>
        <p:spPr>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7</a:t>
            </a:fld>
            <a:endParaRPr lang="en-US"/>
          </a:p>
        </p:txBody>
      </p:sp>
      <p:grpSp>
        <p:nvGrpSpPr>
          <p:cNvPr id="7" name="Group 6">
            <a:extLst>
              <a:ext uri="{FF2B5EF4-FFF2-40B4-BE49-F238E27FC236}">
                <a16:creationId xmlns:a16="http://schemas.microsoft.com/office/drawing/2014/main" id="{03EFCE3F-1AC9-4C9A-84C5-452500B5283E}"/>
              </a:ext>
            </a:extLst>
          </p:cNvPr>
          <p:cNvGrpSpPr/>
          <p:nvPr/>
        </p:nvGrpSpPr>
        <p:grpSpPr>
          <a:xfrm>
            <a:off x="6378796" y="2192353"/>
            <a:ext cx="3243754" cy="1033636"/>
            <a:chOff x="6340453" y="2203139"/>
            <a:chExt cx="3243754" cy="1033636"/>
          </a:xfrm>
        </p:grpSpPr>
        <p:pic>
          <p:nvPicPr>
            <p:cNvPr id="1119" name="Picture 1118">
              <a:extLst>
                <a:ext uri="{FF2B5EF4-FFF2-40B4-BE49-F238E27FC236}">
                  <a16:creationId xmlns:a16="http://schemas.microsoft.com/office/drawing/2014/main" id="{BC5612CB-93D7-4E93-A28B-8A2DB2AC3D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8738" y="2322375"/>
              <a:ext cx="2955469" cy="914400"/>
            </a:xfrm>
            <a:prstGeom prst="rect">
              <a:avLst/>
            </a:prstGeom>
            <a:ln>
              <a:solidFill>
                <a:schemeClr val="accent1">
                  <a:lumMod val="50000"/>
                </a:schemeClr>
              </a:solidFill>
            </a:ln>
          </p:spPr>
        </p:pic>
        <p:sp>
          <p:nvSpPr>
            <p:cNvPr id="1120" name="TextBox 1119">
              <a:extLst>
                <a:ext uri="{FF2B5EF4-FFF2-40B4-BE49-F238E27FC236}">
                  <a16:creationId xmlns:a16="http://schemas.microsoft.com/office/drawing/2014/main" id="{7DE2906D-92CC-40AC-8B28-241A29829339}"/>
                </a:ext>
              </a:extLst>
            </p:cNvPr>
            <p:cNvSpPr txBox="1"/>
            <p:nvPr/>
          </p:nvSpPr>
          <p:spPr>
            <a:xfrm>
              <a:off x="6340453" y="2203139"/>
              <a:ext cx="772969" cy="307777"/>
            </a:xfrm>
            <a:prstGeom prst="rect">
              <a:avLst/>
            </a:prstGeom>
            <a:solidFill>
              <a:schemeClr val="accent5"/>
            </a:solidFill>
          </p:spPr>
          <p:txBody>
            <a:bodyPr wrap="none" rtlCol="0">
              <a:spAutoFit/>
            </a:bodyPr>
            <a:lstStyle/>
            <a:p>
              <a:r>
                <a:rPr lang="en-US" sz="1400" dirty="0">
                  <a:solidFill>
                    <a:schemeClr val="bg1"/>
                  </a:solidFill>
                </a:rPr>
                <a:t>English</a:t>
              </a:r>
            </a:p>
          </p:txBody>
        </p:sp>
      </p:grpSp>
      <p:grpSp>
        <p:nvGrpSpPr>
          <p:cNvPr id="4" name="Group 3">
            <a:extLst>
              <a:ext uri="{FF2B5EF4-FFF2-40B4-BE49-F238E27FC236}">
                <a16:creationId xmlns:a16="http://schemas.microsoft.com/office/drawing/2014/main" id="{1BED4918-4260-477F-9101-BFD978E97016}"/>
              </a:ext>
            </a:extLst>
          </p:cNvPr>
          <p:cNvGrpSpPr/>
          <p:nvPr/>
        </p:nvGrpSpPr>
        <p:grpSpPr>
          <a:xfrm>
            <a:off x="6725812" y="2917165"/>
            <a:ext cx="2979053" cy="1118984"/>
            <a:chOff x="7254948" y="3680637"/>
            <a:chExt cx="2979053" cy="1118984"/>
          </a:xfrm>
        </p:grpSpPr>
        <p:pic>
          <p:nvPicPr>
            <p:cNvPr id="1122" name="Picture 1121">
              <a:extLst>
                <a:ext uri="{FF2B5EF4-FFF2-40B4-BE49-F238E27FC236}">
                  <a16:creationId xmlns:a16="http://schemas.microsoft.com/office/drawing/2014/main" id="{1E509D5A-213A-48B6-893C-6047AC4BD80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71302" y="3793781"/>
              <a:ext cx="2662699" cy="1005840"/>
            </a:xfrm>
            <a:prstGeom prst="rect">
              <a:avLst/>
            </a:prstGeom>
            <a:ln>
              <a:solidFill>
                <a:schemeClr val="accent1">
                  <a:lumMod val="50000"/>
                </a:schemeClr>
              </a:solidFill>
            </a:ln>
          </p:spPr>
        </p:pic>
        <p:sp>
          <p:nvSpPr>
            <p:cNvPr id="1123" name="TextBox 1122">
              <a:extLst>
                <a:ext uri="{FF2B5EF4-FFF2-40B4-BE49-F238E27FC236}">
                  <a16:creationId xmlns:a16="http://schemas.microsoft.com/office/drawing/2014/main" id="{1560F942-1A93-44C4-AED2-92615B1E096E}"/>
                </a:ext>
              </a:extLst>
            </p:cNvPr>
            <p:cNvSpPr txBox="1"/>
            <p:nvPr/>
          </p:nvSpPr>
          <p:spPr>
            <a:xfrm>
              <a:off x="7254948" y="3680637"/>
              <a:ext cx="832279" cy="307777"/>
            </a:xfrm>
            <a:prstGeom prst="rect">
              <a:avLst/>
            </a:prstGeom>
            <a:solidFill>
              <a:schemeClr val="accent5"/>
            </a:solidFill>
          </p:spPr>
          <p:txBody>
            <a:bodyPr wrap="none" rtlCol="0">
              <a:spAutoFit/>
            </a:bodyPr>
            <a:lstStyle/>
            <a:p>
              <a:r>
                <a:rPr lang="en-US" sz="1400" dirty="0">
                  <a:solidFill>
                    <a:schemeClr val="bg1"/>
                  </a:solidFill>
                </a:rPr>
                <a:t>Spanish</a:t>
              </a:r>
            </a:p>
          </p:txBody>
        </p:sp>
      </p:grpSp>
      <p:sp>
        <p:nvSpPr>
          <p:cNvPr id="1124" name="Rectangle: Rounded Corners 1123">
            <a:extLst>
              <a:ext uri="{FF2B5EF4-FFF2-40B4-BE49-F238E27FC236}">
                <a16:creationId xmlns:a16="http://schemas.microsoft.com/office/drawing/2014/main" id="{CD106DAB-93A8-4CA0-A56E-A05A53F07B74}"/>
              </a:ext>
            </a:extLst>
          </p:cNvPr>
          <p:cNvSpPr/>
          <p:nvPr/>
        </p:nvSpPr>
        <p:spPr>
          <a:xfrm>
            <a:off x="725989" y="1396225"/>
            <a:ext cx="5120640" cy="676064"/>
          </a:xfrm>
          <a:prstGeom prst="roundRect">
            <a:avLst/>
          </a:prstGeom>
          <a:solidFill>
            <a:srgbClr val="DAE3F3"/>
          </a:solidFill>
          <a:ln w="25400" cap="flat">
            <a:noFill/>
            <a:prstDash val="solid"/>
            <a:round/>
          </a:ln>
          <a:effectLst/>
          <a:sp3d/>
        </p:spPr>
        <p:txBody>
          <a:bodyPr rot="0" spcFirstLastPara="1" vertOverflow="overflow" horzOverflow="overflow" vert="horz" wrap="square" lIns="45719" tIns="45719" rIns="45719" bIns="45719" numCol="1" spcCol="38100" rtlCol="0" anchor="ctr">
            <a:noAutofit/>
          </a:bodyPr>
          <a:lstStyle/>
          <a:p>
            <a:pPr algn="ctr"/>
            <a:r>
              <a:rPr lang="en-US" b="1" dirty="0"/>
              <a:t>Identifying study centers that serve </a:t>
            </a:r>
            <a:br>
              <a:rPr lang="en-US" b="1" dirty="0"/>
            </a:br>
            <a:r>
              <a:rPr lang="en-US" b="1" dirty="0"/>
              <a:t>diverse communities</a:t>
            </a:r>
          </a:p>
        </p:txBody>
      </p:sp>
      <p:sp>
        <p:nvSpPr>
          <p:cNvPr id="1125" name="Rectangle: Rounded Corners 1124">
            <a:extLst>
              <a:ext uri="{FF2B5EF4-FFF2-40B4-BE49-F238E27FC236}">
                <a16:creationId xmlns:a16="http://schemas.microsoft.com/office/drawing/2014/main" id="{5FDCAD05-FD95-43D9-A665-55146D113D88}"/>
              </a:ext>
            </a:extLst>
          </p:cNvPr>
          <p:cNvSpPr/>
          <p:nvPr/>
        </p:nvSpPr>
        <p:spPr>
          <a:xfrm>
            <a:off x="9844748" y="2153072"/>
            <a:ext cx="1610243" cy="2261793"/>
          </a:xfrm>
          <a:prstGeom prst="roundRect">
            <a:avLst/>
          </a:prstGeom>
          <a:solidFill>
            <a:schemeClr val="bg1"/>
          </a:solidFill>
          <a:ln w="25400" cap="flat">
            <a:solidFill>
              <a:schemeClr val="accent3"/>
            </a:solidFill>
            <a:prstDash val="solid"/>
            <a:round/>
          </a:ln>
          <a:effectLst/>
          <a:sp3d/>
        </p:spPr>
        <p:txBody>
          <a:bodyPr rot="0" spcFirstLastPara="1" vertOverflow="overflow" horzOverflow="overflow" vert="horz" wrap="square" lIns="45719" tIns="45719" rIns="45719" bIns="45719" numCol="1" spcCol="38100" rtlCol="0" anchor="ctr">
            <a:noAutofit/>
          </a:bodyPr>
          <a:lstStyle/>
          <a:p>
            <a:pPr algn="ctr">
              <a:spcBef>
                <a:spcPts val="7200"/>
              </a:spcBef>
            </a:pPr>
            <a:r>
              <a:rPr lang="en-US" sz="1200" b="1" dirty="0">
                <a:solidFill>
                  <a:schemeClr val="tx2">
                    <a:lumMod val="75000"/>
                  </a:schemeClr>
                </a:solidFill>
              </a:rPr>
              <a:t>Patient materials reviewed by a patient panel </a:t>
            </a:r>
            <a:br>
              <a:rPr lang="en-US" sz="1200" b="1" dirty="0">
                <a:solidFill>
                  <a:schemeClr val="tx2">
                    <a:lumMod val="75000"/>
                  </a:schemeClr>
                </a:solidFill>
              </a:rPr>
            </a:br>
            <a:r>
              <a:rPr lang="en-US" sz="1200" b="1" dirty="0">
                <a:solidFill>
                  <a:schemeClr val="tx2">
                    <a:lumMod val="75000"/>
                  </a:schemeClr>
                </a:solidFill>
              </a:rPr>
              <a:t>to ensure understanding and cultural appropriateness</a:t>
            </a:r>
          </a:p>
        </p:txBody>
      </p:sp>
      <p:sp>
        <p:nvSpPr>
          <p:cNvPr id="1126" name="Rectangle: Rounded Corners 1125">
            <a:extLst>
              <a:ext uri="{FF2B5EF4-FFF2-40B4-BE49-F238E27FC236}">
                <a16:creationId xmlns:a16="http://schemas.microsoft.com/office/drawing/2014/main" id="{ABF3BAE7-5DA2-4CA0-8E75-E38F96D81DBE}"/>
              </a:ext>
            </a:extLst>
          </p:cNvPr>
          <p:cNvSpPr/>
          <p:nvPr/>
        </p:nvSpPr>
        <p:spPr>
          <a:xfrm>
            <a:off x="6340452" y="1413747"/>
            <a:ext cx="5119737" cy="676064"/>
          </a:xfrm>
          <a:prstGeom prst="roundRect">
            <a:avLst/>
          </a:prstGeom>
          <a:solidFill>
            <a:srgbClr val="DAE3F3"/>
          </a:solidFill>
          <a:ln w="25400" cap="flat">
            <a:noFill/>
            <a:prstDash val="solid"/>
            <a:round/>
          </a:ln>
          <a:effectLst/>
          <a:sp3d/>
        </p:spPr>
        <p:txBody>
          <a:bodyPr rot="0" spcFirstLastPara="1" vertOverflow="overflow" horzOverflow="overflow" vert="horz" wrap="square" lIns="45719" tIns="45719" rIns="45719" bIns="45719" numCol="1" spcCol="38100" rtlCol="0" anchor="ctr">
            <a:noAutofit/>
          </a:bodyPr>
          <a:lstStyle/>
          <a:p>
            <a:pPr algn="ctr"/>
            <a:r>
              <a:rPr lang="en-US" b="1" dirty="0"/>
              <a:t>Addressing language and </a:t>
            </a:r>
            <a:br>
              <a:rPr lang="en-US" b="1" dirty="0"/>
            </a:br>
            <a:r>
              <a:rPr lang="en-US" b="1" dirty="0"/>
              <a:t>communication barriers</a:t>
            </a:r>
          </a:p>
        </p:txBody>
      </p:sp>
      <p:pic>
        <p:nvPicPr>
          <p:cNvPr id="1127" name="Graphic 1126">
            <a:extLst>
              <a:ext uri="{FF2B5EF4-FFF2-40B4-BE49-F238E27FC236}">
                <a16:creationId xmlns:a16="http://schemas.microsoft.com/office/drawing/2014/main" id="{86D820B3-06DC-495D-92FC-C4A5BFD134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87589" y="2290023"/>
            <a:ext cx="524560" cy="632893"/>
          </a:xfrm>
          <a:prstGeom prst="rect">
            <a:avLst/>
          </a:prstGeom>
        </p:spPr>
      </p:pic>
      <p:sp>
        <p:nvSpPr>
          <p:cNvPr id="1128" name="Rectangle: Rounded Corners 1127">
            <a:extLst>
              <a:ext uri="{FF2B5EF4-FFF2-40B4-BE49-F238E27FC236}">
                <a16:creationId xmlns:a16="http://schemas.microsoft.com/office/drawing/2014/main" id="{FE6DD5A5-1882-4AE9-A3BD-71E37A612A04}"/>
              </a:ext>
            </a:extLst>
          </p:cNvPr>
          <p:cNvSpPr/>
          <p:nvPr/>
        </p:nvSpPr>
        <p:spPr>
          <a:xfrm>
            <a:off x="838199" y="4541773"/>
            <a:ext cx="10616791" cy="502946"/>
          </a:xfrm>
          <a:prstGeom prst="roundRect">
            <a:avLst/>
          </a:prstGeom>
          <a:solidFill>
            <a:srgbClr val="DAE3F3"/>
          </a:solidFill>
          <a:ln w="25400" cap="flat">
            <a:noFill/>
            <a:prstDash val="solid"/>
            <a:round/>
          </a:ln>
          <a:effectLst/>
          <a:sp3d/>
        </p:spPr>
        <p:txBody>
          <a:bodyPr rot="0" spcFirstLastPara="1" vertOverflow="overflow" horzOverflow="overflow" vert="horz" wrap="square" lIns="45719" tIns="45719" rIns="45719" bIns="45719" numCol="1" spcCol="38100" rtlCol="0" anchor="ctr">
            <a:noAutofit/>
          </a:bodyPr>
          <a:lstStyle/>
          <a:p>
            <a:pPr algn="ctr"/>
            <a:r>
              <a:rPr lang="en-US" b="1" dirty="0"/>
              <a:t>Addressing financial, time and logistic burdens on patients</a:t>
            </a:r>
          </a:p>
        </p:txBody>
      </p:sp>
      <p:grpSp>
        <p:nvGrpSpPr>
          <p:cNvPr id="573" name="Group 572">
            <a:extLst>
              <a:ext uri="{FF2B5EF4-FFF2-40B4-BE49-F238E27FC236}">
                <a16:creationId xmlns:a16="http://schemas.microsoft.com/office/drawing/2014/main" id="{24124CBD-9AA8-458A-849E-415B252E15C5}"/>
              </a:ext>
            </a:extLst>
          </p:cNvPr>
          <p:cNvGrpSpPr/>
          <p:nvPr/>
        </p:nvGrpSpPr>
        <p:grpSpPr>
          <a:xfrm>
            <a:off x="777043" y="5248677"/>
            <a:ext cx="10628364" cy="1018943"/>
            <a:chOff x="777043" y="5248677"/>
            <a:chExt cx="10628364" cy="1018943"/>
          </a:xfrm>
        </p:grpSpPr>
        <p:grpSp>
          <p:nvGrpSpPr>
            <p:cNvPr id="22" name="Group 21">
              <a:extLst>
                <a:ext uri="{FF2B5EF4-FFF2-40B4-BE49-F238E27FC236}">
                  <a16:creationId xmlns:a16="http://schemas.microsoft.com/office/drawing/2014/main" id="{C7F2BCC6-5DB4-4666-8808-07EBD39A4087}"/>
                </a:ext>
              </a:extLst>
            </p:cNvPr>
            <p:cNvGrpSpPr/>
            <p:nvPr/>
          </p:nvGrpSpPr>
          <p:grpSpPr>
            <a:xfrm>
              <a:off x="777043" y="5248677"/>
              <a:ext cx="1875681" cy="1018943"/>
              <a:chOff x="739580" y="5230769"/>
              <a:chExt cx="1875681" cy="1018943"/>
            </a:xfrm>
          </p:grpSpPr>
          <p:sp>
            <p:nvSpPr>
              <p:cNvPr id="1130" name="Content Placeholder 6">
                <a:extLst>
                  <a:ext uri="{FF2B5EF4-FFF2-40B4-BE49-F238E27FC236}">
                    <a16:creationId xmlns:a16="http://schemas.microsoft.com/office/drawing/2014/main" id="{11128308-9A3B-4119-BCB6-587B7419B380}"/>
                  </a:ext>
                </a:extLst>
              </p:cNvPr>
              <p:cNvSpPr txBox="1">
                <a:spLocks/>
              </p:cNvSpPr>
              <p:nvPr/>
            </p:nvSpPr>
            <p:spPr>
              <a:xfrm>
                <a:off x="786591" y="5230769"/>
                <a:ext cx="1828670" cy="101894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9144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18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rebuchet MS" panose="020B0603020202020204"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457200" indent="0">
                  <a:buNone/>
                </a:pPr>
                <a:r>
                  <a:rPr lang="en-US" sz="1200" b="1" dirty="0">
                    <a:solidFill>
                      <a:schemeClr val="tx2">
                        <a:lumMod val="75000"/>
                      </a:schemeClr>
                    </a:solidFill>
                  </a:rPr>
                  <a:t>Compensation for loss of earnings</a:t>
                </a:r>
              </a:p>
            </p:txBody>
          </p:sp>
          <p:pic>
            <p:nvPicPr>
              <p:cNvPr id="1131" name="Graphic 1130" descr="Programmer female with solid fill">
                <a:extLst>
                  <a:ext uri="{FF2B5EF4-FFF2-40B4-BE49-F238E27FC236}">
                    <a16:creationId xmlns:a16="http://schemas.microsoft.com/office/drawing/2014/main" id="{455A013E-5049-4767-9FF1-A9FFF3097C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9580" y="5374480"/>
                <a:ext cx="645015" cy="731520"/>
              </a:xfrm>
              <a:prstGeom prst="rect">
                <a:avLst/>
              </a:prstGeom>
            </p:spPr>
          </p:pic>
        </p:grpSp>
        <p:grpSp>
          <p:nvGrpSpPr>
            <p:cNvPr id="56" name="Group 55">
              <a:extLst>
                <a:ext uri="{FF2B5EF4-FFF2-40B4-BE49-F238E27FC236}">
                  <a16:creationId xmlns:a16="http://schemas.microsoft.com/office/drawing/2014/main" id="{7BAC89B5-E32D-4DF3-992D-D80D7F91ABBF}"/>
                </a:ext>
              </a:extLst>
            </p:cNvPr>
            <p:cNvGrpSpPr/>
            <p:nvPr/>
          </p:nvGrpSpPr>
          <p:grpSpPr>
            <a:xfrm>
              <a:off x="2845449" y="5248677"/>
              <a:ext cx="2046895" cy="1018943"/>
              <a:chOff x="2882143" y="5230769"/>
              <a:chExt cx="2046895" cy="1018943"/>
            </a:xfrm>
          </p:grpSpPr>
          <p:sp>
            <p:nvSpPr>
              <p:cNvPr id="1151" name="Content Placeholder 6">
                <a:extLst>
                  <a:ext uri="{FF2B5EF4-FFF2-40B4-BE49-F238E27FC236}">
                    <a16:creationId xmlns:a16="http://schemas.microsoft.com/office/drawing/2014/main" id="{E4ED76B1-FB32-4204-82D5-EC32DBCABE13}"/>
                  </a:ext>
                </a:extLst>
              </p:cNvPr>
              <p:cNvSpPr txBox="1">
                <a:spLocks/>
              </p:cNvSpPr>
              <p:nvPr/>
            </p:nvSpPr>
            <p:spPr>
              <a:xfrm>
                <a:off x="2882143" y="5230769"/>
                <a:ext cx="2046895" cy="101894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9144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18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rebuchet MS" panose="020B0603020202020204"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685800" indent="0">
                  <a:buNone/>
                </a:pPr>
                <a:r>
                  <a:rPr lang="en-US" sz="1200" b="1" dirty="0">
                    <a:solidFill>
                      <a:schemeClr val="tx2">
                        <a:lumMod val="75000"/>
                      </a:schemeClr>
                    </a:solidFill>
                  </a:rPr>
                  <a:t>Ride Health patient transportation</a:t>
                </a:r>
              </a:p>
            </p:txBody>
          </p:sp>
          <p:pic>
            <p:nvPicPr>
              <p:cNvPr id="1137" name="Graphic 1136" descr="Bus with solid fill">
                <a:extLst>
                  <a:ext uri="{FF2B5EF4-FFF2-40B4-BE49-F238E27FC236}">
                    <a16:creationId xmlns:a16="http://schemas.microsoft.com/office/drawing/2014/main" id="{85B8D10E-81D8-4B12-911C-3C6FC5E242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2033" y="5374480"/>
                <a:ext cx="731520" cy="731520"/>
              </a:xfrm>
              <a:prstGeom prst="rect">
                <a:avLst/>
              </a:prstGeom>
            </p:spPr>
          </p:pic>
        </p:grpSp>
        <p:grpSp>
          <p:nvGrpSpPr>
            <p:cNvPr id="64" name="Group 63">
              <a:extLst>
                <a:ext uri="{FF2B5EF4-FFF2-40B4-BE49-F238E27FC236}">
                  <a16:creationId xmlns:a16="http://schemas.microsoft.com/office/drawing/2014/main" id="{3E284F9F-B452-40D6-9A8E-CE46648057D1}"/>
                </a:ext>
              </a:extLst>
            </p:cNvPr>
            <p:cNvGrpSpPr/>
            <p:nvPr/>
          </p:nvGrpSpPr>
          <p:grpSpPr>
            <a:xfrm>
              <a:off x="5123169" y="5248677"/>
              <a:ext cx="2041497" cy="1018943"/>
              <a:chOff x="5110268" y="5256465"/>
              <a:chExt cx="2041497" cy="1018943"/>
            </a:xfrm>
          </p:grpSpPr>
          <p:sp>
            <p:nvSpPr>
              <p:cNvPr id="1153" name="Content Placeholder 6">
                <a:extLst>
                  <a:ext uri="{FF2B5EF4-FFF2-40B4-BE49-F238E27FC236}">
                    <a16:creationId xmlns:a16="http://schemas.microsoft.com/office/drawing/2014/main" id="{C790A620-065F-4083-A9C6-240F14B80012}"/>
                  </a:ext>
                </a:extLst>
              </p:cNvPr>
              <p:cNvSpPr txBox="1">
                <a:spLocks/>
              </p:cNvSpPr>
              <p:nvPr/>
            </p:nvSpPr>
            <p:spPr>
              <a:xfrm>
                <a:off x="5118749" y="5256465"/>
                <a:ext cx="2033016" cy="101894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9144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18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rebuchet MS" panose="020B0603020202020204"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571500" indent="0">
                  <a:buNone/>
                </a:pPr>
                <a:r>
                  <a:rPr lang="en-US" sz="1200" b="1" dirty="0">
                    <a:solidFill>
                      <a:schemeClr val="tx2">
                        <a:lumMod val="75000"/>
                      </a:schemeClr>
                    </a:solidFill>
                  </a:rPr>
                  <a:t>Childcare reimbursement</a:t>
                </a:r>
              </a:p>
            </p:txBody>
          </p:sp>
          <p:pic>
            <p:nvPicPr>
              <p:cNvPr id="1136" name="Content Placeholder 8" descr="Man With Pram with solid fill">
                <a:extLst>
                  <a:ext uri="{FF2B5EF4-FFF2-40B4-BE49-F238E27FC236}">
                    <a16:creationId xmlns:a16="http://schemas.microsoft.com/office/drawing/2014/main" id="{06ACD114-6A37-4B1A-814C-49812E171D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10268" y="5400176"/>
                <a:ext cx="731520" cy="731520"/>
              </a:xfrm>
              <a:prstGeom prst="rect">
                <a:avLst/>
              </a:prstGeom>
            </p:spPr>
          </p:pic>
        </p:grpSp>
        <p:grpSp>
          <p:nvGrpSpPr>
            <p:cNvPr id="177" name="Group 176">
              <a:extLst>
                <a:ext uri="{FF2B5EF4-FFF2-40B4-BE49-F238E27FC236}">
                  <a16:creationId xmlns:a16="http://schemas.microsoft.com/office/drawing/2014/main" id="{8C8CBC3C-A2B0-4B16-9974-492F5F0CC7B8}"/>
                </a:ext>
              </a:extLst>
            </p:cNvPr>
            <p:cNvGrpSpPr/>
            <p:nvPr/>
          </p:nvGrpSpPr>
          <p:grpSpPr>
            <a:xfrm>
              <a:off x="7357391" y="5248677"/>
              <a:ext cx="1921571" cy="1018943"/>
              <a:chOff x="7373796" y="5266585"/>
              <a:chExt cx="1921571" cy="1018943"/>
            </a:xfrm>
          </p:grpSpPr>
          <p:sp>
            <p:nvSpPr>
              <p:cNvPr id="1155" name="Content Placeholder 6">
                <a:extLst>
                  <a:ext uri="{FF2B5EF4-FFF2-40B4-BE49-F238E27FC236}">
                    <a16:creationId xmlns:a16="http://schemas.microsoft.com/office/drawing/2014/main" id="{CC4745A1-58B1-47F0-A67D-4C6D2FC20840}"/>
                  </a:ext>
                </a:extLst>
              </p:cNvPr>
              <p:cNvSpPr txBox="1">
                <a:spLocks/>
              </p:cNvSpPr>
              <p:nvPr/>
            </p:nvSpPr>
            <p:spPr>
              <a:xfrm>
                <a:off x="7373796" y="5266585"/>
                <a:ext cx="1921571" cy="101894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9144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18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rebuchet MS" panose="020B0603020202020204"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457200" indent="0">
                  <a:buNone/>
                </a:pPr>
                <a:r>
                  <a:rPr lang="en-US" sz="1200" b="1" dirty="0">
                    <a:solidFill>
                      <a:schemeClr val="tx2">
                        <a:lumMod val="75000"/>
                      </a:schemeClr>
                    </a:solidFill>
                  </a:rPr>
                  <a:t>Travel and meal reimbursement</a:t>
                </a:r>
              </a:p>
            </p:txBody>
          </p:sp>
          <p:pic>
            <p:nvPicPr>
              <p:cNvPr id="1138" name="Graphic 1137" descr="Catering with solid fill">
                <a:extLst>
                  <a:ext uri="{FF2B5EF4-FFF2-40B4-BE49-F238E27FC236}">
                    <a16:creationId xmlns:a16="http://schemas.microsoft.com/office/drawing/2014/main" id="{7C7A9EF5-EF4E-4DC5-AFD2-B9B00FCB70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8704" y="5530906"/>
                <a:ext cx="548640" cy="490301"/>
              </a:xfrm>
              <a:prstGeom prst="rect">
                <a:avLst/>
              </a:prstGeom>
            </p:spPr>
          </p:pic>
        </p:grpSp>
        <p:grpSp>
          <p:nvGrpSpPr>
            <p:cNvPr id="375" name="Group 374">
              <a:extLst>
                <a:ext uri="{FF2B5EF4-FFF2-40B4-BE49-F238E27FC236}">
                  <a16:creationId xmlns:a16="http://schemas.microsoft.com/office/drawing/2014/main" id="{623A86D8-0BEE-4CD2-8DEB-33BA1212DA66}"/>
                </a:ext>
              </a:extLst>
            </p:cNvPr>
            <p:cNvGrpSpPr/>
            <p:nvPr/>
          </p:nvGrpSpPr>
          <p:grpSpPr>
            <a:xfrm>
              <a:off x="9471687" y="5248677"/>
              <a:ext cx="1933720" cy="1018943"/>
              <a:chOff x="9610401" y="5255493"/>
              <a:chExt cx="1933720" cy="1018943"/>
            </a:xfrm>
          </p:grpSpPr>
          <p:sp>
            <p:nvSpPr>
              <p:cNvPr id="1159" name="Content Placeholder 6">
                <a:extLst>
                  <a:ext uri="{FF2B5EF4-FFF2-40B4-BE49-F238E27FC236}">
                    <a16:creationId xmlns:a16="http://schemas.microsoft.com/office/drawing/2014/main" id="{CF882B82-56B2-4382-8B77-149F48059055}"/>
                  </a:ext>
                </a:extLst>
              </p:cNvPr>
              <p:cNvSpPr txBox="1">
                <a:spLocks/>
              </p:cNvSpPr>
              <p:nvPr/>
            </p:nvSpPr>
            <p:spPr>
              <a:xfrm>
                <a:off x="9622550" y="5255493"/>
                <a:ext cx="1921571" cy="101894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9144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18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rebuchet MS" panose="020B0603020202020204"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520700" indent="0">
                  <a:buNone/>
                </a:pPr>
                <a:r>
                  <a:rPr lang="en-US" sz="1200" b="1" dirty="0">
                    <a:solidFill>
                      <a:schemeClr val="tx2">
                        <a:lumMod val="75000"/>
                      </a:schemeClr>
                    </a:solidFill>
                  </a:rPr>
                  <a:t>Flexibility in screening and visit schedule windows</a:t>
                </a:r>
              </a:p>
            </p:txBody>
          </p:sp>
          <p:pic>
            <p:nvPicPr>
              <p:cNvPr id="1139" name="Graphic 1138" descr="Monthly calendar outline">
                <a:extLst>
                  <a:ext uri="{FF2B5EF4-FFF2-40B4-BE49-F238E27FC236}">
                    <a16:creationId xmlns:a16="http://schemas.microsoft.com/office/drawing/2014/main" id="{344EFFBA-5F6F-4D2C-9D4F-016873C337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10401" y="5399204"/>
                <a:ext cx="731520" cy="731520"/>
              </a:xfrm>
              <a:prstGeom prst="rect">
                <a:avLst/>
              </a:prstGeom>
            </p:spPr>
          </p:pic>
        </p:grpSp>
      </p:grpSp>
      <p:sp>
        <p:nvSpPr>
          <p:cNvPr id="1134" name="TextBox 1133">
            <a:extLst>
              <a:ext uri="{FF2B5EF4-FFF2-40B4-BE49-F238E27FC236}">
                <a16:creationId xmlns:a16="http://schemas.microsoft.com/office/drawing/2014/main" id="{EBE56EC9-AF62-44EB-9947-30157794AFFF}"/>
              </a:ext>
            </a:extLst>
          </p:cNvPr>
          <p:cNvSpPr txBox="1"/>
          <p:nvPr/>
        </p:nvSpPr>
        <p:spPr>
          <a:xfrm>
            <a:off x="4617720" y="3099816"/>
            <a:ext cx="914400" cy="707886"/>
          </a:xfrm>
          <a:prstGeom prst="rect">
            <a:avLst/>
          </a:prstGeom>
          <a:noFill/>
        </p:spPr>
        <p:txBody>
          <a:bodyPr wrap="square">
            <a:spAutoFit/>
          </a:bodyPr>
          <a:lstStyle/>
          <a:p>
            <a:pPr algn="ctr"/>
            <a:r>
              <a:rPr lang="en-US" sz="800" b="1" dirty="0">
                <a:solidFill>
                  <a:schemeClr val="bg1"/>
                </a:solidFill>
                <a:latin typeface="Arial" panose="020B0604020202020204" pitchFamily="34" charset="0"/>
                <a:ea typeface="Arial" panose="020B0604020202020204" pitchFamily="34" charset="0"/>
              </a:rPr>
              <a:t>L</a:t>
            </a:r>
            <a:r>
              <a:rPr lang="en-US" sz="800" b="1" dirty="0">
                <a:solidFill>
                  <a:schemeClr val="bg1"/>
                </a:solidFill>
                <a:effectLst/>
                <a:latin typeface="Arial" panose="020B0604020202020204" pitchFamily="34" charset="0"/>
                <a:ea typeface="Arial" panose="020B0604020202020204" pitchFamily="34" charset="0"/>
              </a:rPr>
              <a:t>argest cohort of African patients in an MS study to date</a:t>
            </a:r>
            <a:endParaRPr lang="en-US" sz="800" b="1" dirty="0">
              <a:solidFill>
                <a:schemeClr val="bg1"/>
              </a:solidFill>
            </a:endParaRPr>
          </a:p>
        </p:txBody>
      </p:sp>
    </p:spTree>
    <p:extLst>
      <p:ext uri="{BB962C8B-B14F-4D97-AF65-F5344CB8AC3E}">
        <p14:creationId xmlns:p14="http://schemas.microsoft.com/office/powerpoint/2010/main" val="407611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423E-ED06-4349-8742-766CCA3967E8}"/>
              </a:ext>
            </a:extLst>
          </p:cNvPr>
          <p:cNvSpPr>
            <a:spLocks noGrp="1"/>
          </p:cNvSpPr>
          <p:nvPr>
            <p:ph type="title"/>
          </p:nvPr>
        </p:nvSpPr>
        <p:spPr/>
        <p:txBody>
          <a:bodyPr/>
          <a:lstStyle/>
          <a:p>
            <a:r>
              <a:rPr lang="en-US" dirty="0"/>
              <a:t>Results</a:t>
            </a:r>
            <a:br>
              <a:rPr lang="en-US" dirty="0"/>
            </a:br>
            <a:r>
              <a:rPr lang="en-US" sz="2400" i="1" dirty="0"/>
              <a:t>Demographic and baseline characteristics</a:t>
            </a:r>
            <a:endParaRPr lang="en-US" sz="2400" dirty="0"/>
          </a:p>
        </p:txBody>
      </p:sp>
      <p:sp>
        <p:nvSpPr>
          <p:cNvPr id="4" name="Footer Placeholder 3">
            <a:extLst>
              <a:ext uri="{FF2B5EF4-FFF2-40B4-BE49-F238E27FC236}">
                <a16:creationId xmlns:a16="http://schemas.microsoft.com/office/drawing/2014/main" id="{385BE0D7-AF58-4B3D-948C-8D4651D5E08B}"/>
              </a:ext>
            </a:extLst>
          </p:cNvPr>
          <p:cNvSpPr>
            <a:spLocks noGrp="1"/>
          </p:cNvSpPr>
          <p:nvPr>
            <p:ph type="ftr" sz="quarter" idx="11"/>
          </p:nvPr>
        </p:nvSpPr>
        <p:spPr>
          <a:xfrm>
            <a:off x="200025" y="6356350"/>
            <a:ext cx="10698480" cy="365125"/>
          </a:xfrm>
        </p:spPr>
        <p:txBody>
          <a:bodyPr/>
          <a:lstStyle/>
          <a:p>
            <a:r>
              <a:rPr lang="en-US" dirty="0"/>
              <a:t>BMI, body mass index. </a:t>
            </a:r>
            <a:br>
              <a:rPr lang="en-US" dirty="0"/>
            </a:br>
            <a:r>
              <a:rPr lang="en-US" baseline="30000" dirty="0"/>
              <a:t>a</a:t>
            </a:r>
            <a:r>
              <a:rPr lang="en-US" dirty="0"/>
              <a:t>3 patients are of Hispanic ethnicity and identify their race as Black.</a:t>
            </a:r>
          </a:p>
          <a:p>
            <a:r>
              <a:rPr lang="en-US" dirty="0"/>
              <a:t>1. </a:t>
            </a:r>
            <a:r>
              <a:rPr lang="da-DK" dirty="0"/>
              <a:t>Hauser SL, et al. </a:t>
            </a:r>
            <a:r>
              <a:rPr lang="da-DK" i="1" dirty="0"/>
              <a:t>N Engl J Med</a:t>
            </a:r>
            <a:r>
              <a:rPr lang="da-DK" dirty="0"/>
              <a:t> 2017;376:221–234</a:t>
            </a:r>
            <a:r>
              <a:rPr lang="en-US" dirty="0"/>
              <a:t>.</a:t>
            </a:r>
          </a:p>
        </p:txBody>
      </p:sp>
      <p:sp>
        <p:nvSpPr>
          <p:cNvPr id="5" name="Slide Number Placeholder 4">
            <a:extLst>
              <a:ext uri="{FF2B5EF4-FFF2-40B4-BE49-F238E27FC236}">
                <a16:creationId xmlns:a16="http://schemas.microsoft.com/office/drawing/2014/main" id="{595E7858-FE11-4E30-A6EC-535E1699C08D}"/>
              </a:ext>
            </a:extLst>
          </p:cNvPr>
          <p:cNvSpPr>
            <a:spLocks noGrp="1"/>
          </p:cNvSpPr>
          <p:nvPr>
            <p:ph type="sldNum" sz="quarter" idx="12"/>
          </p:nvPr>
        </p:nvSpPr>
        <p:spPr>
          <a:xfrm>
            <a:off x="11500701" y="6356350"/>
            <a:ext cx="491273" cy="365125"/>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8</a:t>
            </a:fld>
            <a:endParaRPr lang="en-US"/>
          </a:p>
        </p:txBody>
      </p:sp>
      <p:graphicFrame>
        <p:nvGraphicFramePr>
          <p:cNvPr id="3" name="Table 5">
            <a:extLst>
              <a:ext uri="{FF2B5EF4-FFF2-40B4-BE49-F238E27FC236}">
                <a16:creationId xmlns:a16="http://schemas.microsoft.com/office/drawing/2014/main" id="{89E15312-49DD-4C64-AB34-CA09172F66F0}"/>
              </a:ext>
            </a:extLst>
          </p:cNvPr>
          <p:cNvGraphicFramePr>
            <a:graphicFrameLocks noGrp="1"/>
          </p:cNvGraphicFramePr>
          <p:nvPr>
            <p:extLst>
              <p:ext uri="{D42A27DB-BD31-4B8C-83A1-F6EECF244321}">
                <p14:modId xmlns:p14="http://schemas.microsoft.com/office/powerpoint/2010/main" val="3754485401"/>
              </p:ext>
            </p:extLst>
          </p:nvPr>
        </p:nvGraphicFramePr>
        <p:xfrm>
          <a:off x="838200" y="1411416"/>
          <a:ext cx="8255000" cy="4739640"/>
        </p:xfrm>
        <a:graphic>
          <a:graphicData uri="http://schemas.openxmlformats.org/drawingml/2006/table">
            <a:tbl>
              <a:tblPr firstRow="1" bandRow="1">
                <a:tableStyleId>{5C22544A-7EE6-4342-B048-85BDC9FD1C3A}</a:tableStyleId>
              </a:tblPr>
              <a:tblGrid>
                <a:gridCol w="2800874">
                  <a:extLst>
                    <a:ext uri="{9D8B030D-6E8A-4147-A177-3AD203B41FA5}">
                      <a16:colId xmlns:a16="http://schemas.microsoft.com/office/drawing/2014/main" val="3916062699"/>
                    </a:ext>
                  </a:extLst>
                </a:gridCol>
                <a:gridCol w="1815382">
                  <a:extLst>
                    <a:ext uri="{9D8B030D-6E8A-4147-A177-3AD203B41FA5}">
                      <a16:colId xmlns:a16="http://schemas.microsoft.com/office/drawing/2014/main" val="2935226769"/>
                    </a:ext>
                  </a:extLst>
                </a:gridCol>
                <a:gridCol w="1819371">
                  <a:extLst>
                    <a:ext uri="{9D8B030D-6E8A-4147-A177-3AD203B41FA5}">
                      <a16:colId xmlns:a16="http://schemas.microsoft.com/office/drawing/2014/main" val="2254223431"/>
                    </a:ext>
                  </a:extLst>
                </a:gridCol>
                <a:gridCol w="1819373">
                  <a:extLst>
                    <a:ext uri="{9D8B030D-6E8A-4147-A177-3AD203B41FA5}">
                      <a16:colId xmlns:a16="http://schemas.microsoft.com/office/drawing/2014/main" val="760476359"/>
                    </a:ext>
                  </a:extLst>
                </a:gridCol>
              </a:tblGrid>
              <a:tr h="277415">
                <a:tc>
                  <a:txBody>
                    <a:bodyPr/>
                    <a:lstStyle/>
                    <a:p>
                      <a:endParaRPr lang="en-US" sz="1300" b="1" dirty="0">
                        <a:latin typeface="Arial" panose="020B0604020202020204" pitchFamily="34" charset="0"/>
                        <a:cs typeface="Arial" panose="020B0604020202020204" pitchFamily="34" charset="0"/>
                      </a:endParaRPr>
                    </a:p>
                  </a:txBody>
                  <a:tcPr anchor="ctr">
                    <a:lnB w="28575" cap="flat" cmpd="sng" algn="ctr">
                      <a:solidFill>
                        <a:schemeClr val="accent3"/>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Black patients</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n=113</a:t>
                      </a:r>
                    </a:p>
                  </a:txBody>
                  <a:tcPr anchor="ctr">
                    <a:lnB w="28575" cap="flat" cmpd="sng" algn="ctr">
                      <a:solidFill>
                        <a:schemeClr val="accent3"/>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Hispanic patients</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n=69</a:t>
                      </a:r>
                    </a:p>
                  </a:txBody>
                  <a:tcPr anchor="ctr">
                    <a:lnB w="28575" cap="flat" cmpd="sng" algn="ctr">
                      <a:solidFill>
                        <a:schemeClr val="accent3"/>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All patients</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N=182</a:t>
                      </a:r>
                    </a:p>
                  </a:txBody>
                  <a:tcPr anchor="ctr">
                    <a:lnB w="285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16799029"/>
                  </a:ext>
                </a:extLst>
              </a:tr>
              <a:tr h="164715">
                <a:tc>
                  <a:txBody>
                    <a:bodyPr/>
                    <a:lstStyle/>
                    <a:p>
                      <a:r>
                        <a:rPr lang="en-US" sz="1300" b="1" dirty="0">
                          <a:solidFill>
                            <a:schemeClr val="tx1"/>
                          </a:solidFill>
                          <a:latin typeface="Arial" panose="020B0604020202020204" pitchFamily="34" charset="0"/>
                          <a:cs typeface="Arial" panose="020B0604020202020204" pitchFamily="34" charset="0"/>
                        </a:rPr>
                        <a:t>Age, mean (SD), years</a:t>
                      </a:r>
                    </a:p>
                  </a:txBody>
                  <a:tcPr anchor="ct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US" sz="1300" b="1" dirty="0">
                          <a:solidFill>
                            <a:schemeClr val="tx1"/>
                          </a:solidFill>
                          <a:latin typeface="Arial" panose="020B0604020202020204" pitchFamily="34" charset="0"/>
                          <a:cs typeface="Arial" panose="020B0604020202020204" pitchFamily="34" charset="0"/>
                        </a:rPr>
                        <a:t>36.3 (10.4)</a:t>
                      </a:r>
                    </a:p>
                  </a:txBody>
                  <a:tcPr anchor="ct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US" sz="1300" b="1" dirty="0">
                          <a:solidFill>
                            <a:schemeClr val="tx1"/>
                          </a:solidFill>
                          <a:latin typeface="Arial" panose="020B0604020202020204" pitchFamily="34" charset="0"/>
                          <a:cs typeface="Arial" panose="020B0604020202020204" pitchFamily="34" charset="0"/>
                        </a:rPr>
                        <a:t>34.2 (10.5)</a:t>
                      </a:r>
                    </a:p>
                  </a:txBody>
                  <a:tcPr anchor="ct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US" sz="1300" b="1" dirty="0">
                          <a:solidFill>
                            <a:schemeClr val="tx1"/>
                          </a:solidFill>
                          <a:latin typeface="Arial" panose="020B0604020202020204" pitchFamily="34" charset="0"/>
                          <a:cs typeface="Arial" panose="020B0604020202020204" pitchFamily="34" charset="0"/>
                        </a:rPr>
                        <a:t>35.5 (10.5)</a:t>
                      </a:r>
                    </a:p>
                  </a:txBody>
                  <a:tcPr anchor="ct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04132171"/>
                  </a:ext>
                </a:extLst>
              </a:tr>
              <a:tr h="164715">
                <a:tc>
                  <a:txBody>
                    <a:bodyPr/>
                    <a:lstStyle/>
                    <a:p>
                      <a:r>
                        <a:rPr lang="en-US" sz="1300" b="1" dirty="0">
                          <a:latin typeface="Arial" panose="020B0604020202020204" pitchFamily="34" charset="0"/>
                          <a:cs typeface="Arial" panose="020B0604020202020204" pitchFamily="34" charset="0"/>
                        </a:rPr>
                        <a:t>Sex, n (%)</a:t>
                      </a:r>
                    </a:p>
                  </a:txBody>
                  <a:tcPr anchor="ctr">
                    <a:lnT w="28575" cap="flat" cmpd="sng" algn="ctr">
                      <a:solidFill>
                        <a:schemeClr val="accent3"/>
                      </a:solidFill>
                      <a:prstDash val="solid"/>
                      <a:round/>
                      <a:headEnd type="none" w="med" len="med"/>
                      <a:tailEnd type="none" w="med" len="med"/>
                    </a:lnT>
                  </a:tcPr>
                </a:tc>
                <a:tc>
                  <a:txBody>
                    <a:bodyPr/>
                    <a:lstStyle/>
                    <a:p>
                      <a:pPr algn="ctr"/>
                      <a:endParaRPr lang="en-US" sz="1300" dirty="0">
                        <a:latin typeface="Arial" panose="020B0604020202020204" pitchFamily="34" charset="0"/>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tcPr>
                </a:tc>
                <a:tc>
                  <a:txBody>
                    <a:bodyPr/>
                    <a:lstStyle/>
                    <a:p>
                      <a:pPr algn="ctr"/>
                      <a:endParaRPr lang="en-US" sz="1300" dirty="0">
                        <a:latin typeface="Arial" panose="020B0604020202020204" pitchFamily="34" charset="0"/>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tcPr>
                </a:tc>
                <a:tc>
                  <a:txBody>
                    <a:bodyPr/>
                    <a:lstStyle/>
                    <a:p>
                      <a:pPr algn="ctr"/>
                      <a:endParaRPr lang="en-US" sz="1300" dirty="0">
                        <a:latin typeface="Arial" panose="020B0604020202020204" pitchFamily="34" charset="0"/>
                        <a:cs typeface="Arial" panose="020B0604020202020204" pitchFamily="34" charset="0"/>
                      </a:endParaRPr>
                    </a:p>
                  </a:txBody>
                  <a:tcPr anchor="ctr">
                    <a:lnT w="2857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96487451"/>
                  </a:ext>
                </a:extLst>
              </a:tr>
              <a:tr h="164715">
                <a:tc>
                  <a:txBody>
                    <a:bodyPr/>
                    <a:lstStyle/>
                    <a:p>
                      <a:pPr marL="234950" lvl="1" indent="0"/>
                      <a:r>
                        <a:rPr lang="en-US" sz="1300" dirty="0">
                          <a:latin typeface="Arial" panose="020B0604020202020204" pitchFamily="34" charset="0"/>
                          <a:cs typeface="Arial" panose="020B0604020202020204" pitchFamily="34" charset="0"/>
                        </a:rPr>
                        <a:t>Female</a:t>
                      </a:r>
                    </a:p>
                  </a:txBody>
                  <a:tcPr anchor="ctr"/>
                </a:tc>
                <a:tc>
                  <a:txBody>
                    <a:bodyPr/>
                    <a:lstStyle/>
                    <a:p>
                      <a:pPr algn="ctr"/>
                      <a:r>
                        <a:rPr lang="en-US" sz="1300" dirty="0">
                          <a:latin typeface="Arial" panose="020B0604020202020204" pitchFamily="34" charset="0"/>
                          <a:cs typeface="Arial" panose="020B0604020202020204" pitchFamily="34" charset="0"/>
                        </a:rPr>
                        <a:t>87 (77.0)</a:t>
                      </a:r>
                    </a:p>
                  </a:txBody>
                  <a:tcPr anchor="ctr"/>
                </a:tc>
                <a:tc>
                  <a:txBody>
                    <a:bodyPr/>
                    <a:lstStyle/>
                    <a:p>
                      <a:pPr algn="ctr"/>
                      <a:r>
                        <a:rPr lang="en-US" sz="1300" dirty="0">
                          <a:latin typeface="Arial" panose="020B0604020202020204" pitchFamily="34" charset="0"/>
                          <a:cs typeface="Arial" panose="020B0604020202020204" pitchFamily="34" charset="0"/>
                        </a:rPr>
                        <a:t>44 (63.8)</a:t>
                      </a:r>
                    </a:p>
                  </a:txBody>
                  <a:tcPr anchor="ctr"/>
                </a:tc>
                <a:tc>
                  <a:txBody>
                    <a:bodyPr/>
                    <a:lstStyle/>
                    <a:p>
                      <a:pPr algn="ctr"/>
                      <a:r>
                        <a:rPr lang="en-US" sz="1300" dirty="0">
                          <a:latin typeface="Arial" panose="020B0604020202020204" pitchFamily="34" charset="0"/>
                          <a:cs typeface="Arial" panose="020B0604020202020204" pitchFamily="34" charset="0"/>
                        </a:rPr>
                        <a:t>131 (72.0)</a:t>
                      </a:r>
                    </a:p>
                  </a:txBody>
                  <a:tcPr anchor="ctr"/>
                </a:tc>
                <a:extLst>
                  <a:ext uri="{0D108BD9-81ED-4DB2-BD59-A6C34878D82A}">
                    <a16:rowId xmlns:a16="http://schemas.microsoft.com/office/drawing/2014/main" val="2003517435"/>
                  </a:ext>
                </a:extLst>
              </a:tr>
              <a:tr h="164715">
                <a:tc>
                  <a:txBody>
                    <a:bodyPr/>
                    <a:lstStyle/>
                    <a:p>
                      <a:r>
                        <a:rPr lang="en-US" sz="1300" b="1" dirty="0">
                          <a:latin typeface="Arial" panose="020B0604020202020204" pitchFamily="34" charset="0"/>
                          <a:cs typeface="Arial" panose="020B0604020202020204" pitchFamily="34" charset="0"/>
                        </a:rPr>
                        <a:t>Ethnicity, n (%)</a:t>
                      </a:r>
                    </a:p>
                  </a:txBody>
                  <a:tcPr anchor="ctr"/>
                </a:tc>
                <a:tc>
                  <a:txBody>
                    <a:bodyPr/>
                    <a:lstStyle/>
                    <a:p>
                      <a:pPr algn="ctr"/>
                      <a:endParaRPr lang="en-US" sz="1300" dirty="0">
                        <a:latin typeface="Arial" panose="020B0604020202020204" pitchFamily="34" charset="0"/>
                        <a:cs typeface="Arial" panose="020B0604020202020204" pitchFamily="34" charset="0"/>
                      </a:endParaRPr>
                    </a:p>
                  </a:txBody>
                  <a:tcPr anchor="ctr"/>
                </a:tc>
                <a:tc>
                  <a:txBody>
                    <a:bodyPr/>
                    <a:lstStyle/>
                    <a:p>
                      <a:pPr algn="ctr"/>
                      <a:endParaRPr lang="en-US" sz="1300" dirty="0">
                        <a:latin typeface="Arial" panose="020B0604020202020204" pitchFamily="34" charset="0"/>
                        <a:cs typeface="Arial" panose="020B0604020202020204" pitchFamily="34" charset="0"/>
                      </a:endParaRPr>
                    </a:p>
                  </a:txBody>
                  <a:tcPr anchor="ctr"/>
                </a:tc>
                <a:tc>
                  <a:txBody>
                    <a:bodyPr/>
                    <a:lstStyle/>
                    <a:p>
                      <a:pPr algn="ct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80770952"/>
                  </a:ext>
                </a:extLst>
              </a:tr>
              <a:tr h="164715">
                <a:tc>
                  <a:txBody>
                    <a:bodyPr/>
                    <a:lstStyle/>
                    <a:p>
                      <a:pPr marL="234950" indent="0"/>
                      <a:r>
                        <a:rPr lang="en-US" sz="1300" dirty="0">
                          <a:latin typeface="Arial" panose="020B0604020202020204" pitchFamily="34" charset="0"/>
                          <a:cs typeface="Arial" panose="020B0604020202020204" pitchFamily="34" charset="0"/>
                        </a:rPr>
                        <a:t>Hispanic</a:t>
                      </a:r>
                    </a:p>
                  </a:txBody>
                  <a:tcPr anchor="ctr"/>
                </a:tc>
                <a:tc>
                  <a:txBody>
                    <a:bodyPr/>
                    <a:lstStyle/>
                    <a:p>
                      <a:pPr algn="ctr"/>
                      <a:r>
                        <a:rPr lang="en-US" sz="1300" dirty="0">
                          <a:latin typeface="Arial" panose="020B0604020202020204" pitchFamily="34" charset="0"/>
                          <a:cs typeface="Arial" panose="020B0604020202020204" pitchFamily="34" charset="0"/>
                        </a:rPr>
                        <a:t>0</a:t>
                      </a:r>
                    </a:p>
                  </a:txBody>
                  <a:tcPr anchor="ctr"/>
                </a:tc>
                <a:tc>
                  <a:txBody>
                    <a:bodyPr/>
                    <a:lstStyle/>
                    <a:p>
                      <a:pPr algn="ctr"/>
                      <a:r>
                        <a:rPr lang="en-US" sz="1300" dirty="0">
                          <a:latin typeface="Arial" panose="020B0604020202020204" pitchFamily="34" charset="0"/>
                          <a:cs typeface="Arial" panose="020B0604020202020204" pitchFamily="34" charset="0"/>
                        </a:rPr>
                        <a:t>69 (100)</a:t>
                      </a:r>
                    </a:p>
                  </a:txBody>
                  <a:tcPr anchor="ctr"/>
                </a:tc>
                <a:tc>
                  <a:txBody>
                    <a:bodyPr/>
                    <a:lstStyle/>
                    <a:p>
                      <a:pPr algn="ctr"/>
                      <a:r>
                        <a:rPr lang="en-US" sz="1300" dirty="0">
                          <a:latin typeface="Arial" panose="020B0604020202020204" pitchFamily="34" charset="0"/>
                          <a:cs typeface="Arial" panose="020B0604020202020204" pitchFamily="34" charset="0"/>
                        </a:rPr>
                        <a:t>69 (37.9)</a:t>
                      </a:r>
                    </a:p>
                  </a:txBody>
                  <a:tcPr anchor="ctr"/>
                </a:tc>
                <a:extLst>
                  <a:ext uri="{0D108BD9-81ED-4DB2-BD59-A6C34878D82A}">
                    <a16:rowId xmlns:a16="http://schemas.microsoft.com/office/drawing/2014/main" val="1137726131"/>
                  </a:ext>
                </a:extLst>
              </a:tr>
              <a:tr h="164715">
                <a:tc>
                  <a:txBody>
                    <a:bodyPr/>
                    <a:lstStyle/>
                    <a:p>
                      <a:pPr marL="234950" indent="0"/>
                      <a:r>
                        <a:rPr lang="en-US" sz="1300" dirty="0">
                          <a:latin typeface="Arial" panose="020B0604020202020204" pitchFamily="34" charset="0"/>
                          <a:cs typeface="Arial" panose="020B0604020202020204" pitchFamily="34" charset="0"/>
                        </a:rPr>
                        <a:t>Not Hispanic</a:t>
                      </a:r>
                    </a:p>
                  </a:txBody>
                  <a:tcPr anchor="ctr"/>
                </a:tc>
                <a:tc>
                  <a:txBody>
                    <a:bodyPr/>
                    <a:lstStyle/>
                    <a:p>
                      <a:pPr algn="ctr"/>
                      <a:r>
                        <a:rPr lang="en-US" sz="1300" dirty="0">
                          <a:latin typeface="Arial" panose="020B0604020202020204" pitchFamily="34" charset="0"/>
                          <a:cs typeface="Arial" panose="020B0604020202020204" pitchFamily="34" charset="0"/>
                        </a:rPr>
                        <a:t>110 (97.3)</a:t>
                      </a:r>
                    </a:p>
                  </a:txBody>
                  <a:tcPr anchor="ctr"/>
                </a:tc>
                <a:tc>
                  <a:txBody>
                    <a:bodyPr/>
                    <a:lstStyle/>
                    <a:p>
                      <a:pPr algn="ctr"/>
                      <a:r>
                        <a:rPr lang="en-US" sz="1300" dirty="0">
                          <a:latin typeface="Arial" panose="020B0604020202020204" pitchFamily="34" charset="0"/>
                          <a:cs typeface="Arial" panose="020B0604020202020204" pitchFamily="34" charset="0"/>
                        </a:rPr>
                        <a:t>0</a:t>
                      </a:r>
                    </a:p>
                  </a:txBody>
                  <a:tcPr anchor="ctr"/>
                </a:tc>
                <a:tc>
                  <a:txBody>
                    <a:bodyPr/>
                    <a:lstStyle/>
                    <a:p>
                      <a:pPr algn="ctr"/>
                      <a:r>
                        <a:rPr lang="en-US" sz="1300" dirty="0">
                          <a:latin typeface="Arial" panose="020B0604020202020204" pitchFamily="34" charset="0"/>
                          <a:cs typeface="Arial" panose="020B0604020202020204" pitchFamily="34" charset="0"/>
                        </a:rPr>
                        <a:t>110 (60.4)</a:t>
                      </a:r>
                    </a:p>
                  </a:txBody>
                  <a:tcPr anchor="ctr"/>
                </a:tc>
                <a:extLst>
                  <a:ext uri="{0D108BD9-81ED-4DB2-BD59-A6C34878D82A}">
                    <a16:rowId xmlns:a16="http://schemas.microsoft.com/office/drawing/2014/main" val="3500553435"/>
                  </a:ext>
                </a:extLst>
              </a:tr>
              <a:tr h="164715">
                <a:tc>
                  <a:txBody>
                    <a:bodyPr/>
                    <a:lstStyle/>
                    <a:p>
                      <a:pPr marL="234950" indent="0"/>
                      <a:r>
                        <a:rPr lang="en-US" sz="1300" b="0" u="none" dirty="0">
                          <a:latin typeface="Arial" panose="020B0604020202020204" pitchFamily="34" charset="0"/>
                          <a:cs typeface="Arial" panose="020B0604020202020204" pitchFamily="34" charset="0"/>
                        </a:rPr>
                        <a:t>Unknown</a:t>
                      </a:r>
                      <a:endParaRPr lang="en-US" sz="1300" b="0" u="none" baseline="30000" dirty="0">
                        <a:latin typeface="Arial" panose="020B0604020202020204" pitchFamily="34" charset="0"/>
                        <a:cs typeface="Arial" panose="020B0604020202020204" pitchFamily="34" charset="0"/>
                      </a:endParaRPr>
                    </a:p>
                  </a:txBody>
                  <a:tcPr anchor="ctr"/>
                </a:tc>
                <a:tc>
                  <a:txBody>
                    <a:bodyPr/>
                    <a:lstStyle/>
                    <a:p>
                      <a:pPr algn="ctr"/>
                      <a:r>
                        <a:rPr lang="en-US" sz="1300" dirty="0">
                          <a:latin typeface="Arial" panose="020B0604020202020204" pitchFamily="34" charset="0"/>
                          <a:cs typeface="Arial" panose="020B0604020202020204" pitchFamily="34" charset="0"/>
                        </a:rPr>
                        <a:t>3 (2.7)</a:t>
                      </a:r>
                    </a:p>
                  </a:txBody>
                  <a:tcPr anchor="ctr"/>
                </a:tc>
                <a:tc>
                  <a:txBody>
                    <a:bodyPr/>
                    <a:lstStyle/>
                    <a:p>
                      <a:pPr algn="ctr"/>
                      <a:r>
                        <a:rPr lang="en-US" sz="1300" dirty="0">
                          <a:latin typeface="Arial" panose="020B0604020202020204" pitchFamily="34" charset="0"/>
                          <a:cs typeface="Arial" panose="020B0604020202020204" pitchFamily="34" charset="0"/>
                        </a:rPr>
                        <a:t>0</a:t>
                      </a:r>
                    </a:p>
                  </a:txBody>
                  <a:tcPr anchor="ctr"/>
                </a:tc>
                <a:tc>
                  <a:txBody>
                    <a:bodyPr/>
                    <a:lstStyle/>
                    <a:p>
                      <a:pPr algn="ctr"/>
                      <a:r>
                        <a:rPr lang="en-US" sz="1300" dirty="0">
                          <a:latin typeface="Arial" panose="020B0604020202020204" pitchFamily="34" charset="0"/>
                          <a:cs typeface="Arial" panose="020B0604020202020204" pitchFamily="34" charset="0"/>
                        </a:rPr>
                        <a:t>3 (1.6)</a:t>
                      </a:r>
                    </a:p>
                  </a:txBody>
                  <a:tcPr anchor="ctr"/>
                </a:tc>
                <a:extLst>
                  <a:ext uri="{0D108BD9-81ED-4DB2-BD59-A6C34878D82A}">
                    <a16:rowId xmlns:a16="http://schemas.microsoft.com/office/drawing/2014/main" val="1206686526"/>
                  </a:ext>
                </a:extLst>
              </a:tr>
              <a:tr h="164715">
                <a:tc>
                  <a:txBody>
                    <a:bodyPr/>
                    <a:lstStyle/>
                    <a:p>
                      <a:pPr marL="0" indent="0"/>
                      <a:r>
                        <a:rPr lang="en-US" sz="1300" b="1" dirty="0">
                          <a:latin typeface="Arial" panose="020B0604020202020204" pitchFamily="34" charset="0"/>
                          <a:cs typeface="Arial" panose="020B0604020202020204" pitchFamily="34" charset="0"/>
                        </a:rPr>
                        <a:t>Race, n (%)</a:t>
                      </a:r>
                    </a:p>
                  </a:txBody>
                  <a:tcPr anchor="ctr"/>
                </a:tc>
                <a:tc>
                  <a:txBody>
                    <a:bodyPr/>
                    <a:lstStyle/>
                    <a:p>
                      <a:pPr algn="ctr"/>
                      <a:endParaRPr lang="en-US" sz="1300">
                        <a:latin typeface="Arial" panose="020B0604020202020204" pitchFamily="34" charset="0"/>
                        <a:cs typeface="Arial" panose="020B0604020202020204" pitchFamily="34" charset="0"/>
                      </a:endParaRPr>
                    </a:p>
                  </a:txBody>
                  <a:tcPr anchor="ctr"/>
                </a:tc>
                <a:tc>
                  <a:txBody>
                    <a:bodyPr/>
                    <a:lstStyle/>
                    <a:p>
                      <a:pPr algn="ctr"/>
                      <a:endParaRPr lang="en-US" sz="1300" dirty="0">
                        <a:latin typeface="Arial" panose="020B0604020202020204" pitchFamily="34" charset="0"/>
                        <a:cs typeface="Arial" panose="020B0604020202020204" pitchFamily="34" charset="0"/>
                      </a:endParaRPr>
                    </a:p>
                  </a:txBody>
                  <a:tcPr anchor="ctr"/>
                </a:tc>
                <a:tc>
                  <a:txBody>
                    <a:bodyPr/>
                    <a:lstStyle/>
                    <a:p>
                      <a:pPr algn="ct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236781"/>
                  </a:ext>
                </a:extLst>
              </a:tr>
              <a:tr h="277415">
                <a:tc>
                  <a:txBody>
                    <a:bodyPr/>
                    <a:lstStyle/>
                    <a:p>
                      <a:pPr marL="234950" indent="0"/>
                      <a:r>
                        <a:rPr lang="en-US" sz="1300" dirty="0">
                          <a:latin typeface="Arial" panose="020B0604020202020204" pitchFamily="34" charset="0"/>
                          <a:cs typeface="Arial" panose="020B0604020202020204" pitchFamily="34" charset="0"/>
                        </a:rPr>
                        <a:t>American Indian or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Alaska Native</a:t>
                      </a:r>
                    </a:p>
                  </a:txBody>
                  <a:tcPr anchor="ctr"/>
                </a:tc>
                <a:tc>
                  <a:txBody>
                    <a:bodyPr/>
                    <a:lstStyle/>
                    <a:p>
                      <a:pPr algn="ctr"/>
                      <a:r>
                        <a:rPr lang="en-US" sz="1300" dirty="0">
                          <a:latin typeface="Arial" panose="020B0604020202020204" pitchFamily="34" charset="0"/>
                          <a:cs typeface="Arial" panose="020B0604020202020204" pitchFamily="34" charset="0"/>
                        </a:rPr>
                        <a:t>0</a:t>
                      </a:r>
                    </a:p>
                  </a:txBody>
                  <a:tcPr anchor="ctr"/>
                </a:tc>
                <a:tc>
                  <a:txBody>
                    <a:bodyPr/>
                    <a:lstStyle/>
                    <a:p>
                      <a:pPr algn="ctr"/>
                      <a:r>
                        <a:rPr lang="en-US" sz="1300" dirty="0">
                          <a:latin typeface="Arial" panose="020B0604020202020204" pitchFamily="34" charset="0"/>
                          <a:cs typeface="Arial" panose="020B0604020202020204" pitchFamily="34" charset="0"/>
                        </a:rPr>
                        <a:t>2 (2.9)</a:t>
                      </a:r>
                    </a:p>
                  </a:txBody>
                  <a:tcPr anchor="ctr"/>
                </a:tc>
                <a:tc>
                  <a:txBody>
                    <a:bodyPr/>
                    <a:lstStyle/>
                    <a:p>
                      <a:pPr algn="ctr"/>
                      <a:r>
                        <a:rPr lang="en-US" sz="1300" dirty="0">
                          <a:latin typeface="Arial" panose="020B0604020202020204" pitchFamily="34" charset="0"/>
                          <a:cs typeface="Arial" panose="020B0604020202020204" pitchFamily="34" charset="0"/>
                        </a:rPr>
                        <a:t>2 (1.1)</a:t>
                      </a:r>
                    </a:p>
                  </a:txBody>
                  <a:tcPr anchor="ctr"/>
                </a:tc>
                <a:extLst>
                  <a:ext uri="{0D108BD9-81ED-4DB2-BD59-A6C34878D82A}">
                    <a16:rowId xmlns:a16="http://schemas.microsoft.com/office/drawing/2014/main" val="695491115"/>
                  </a:ext>
                </a:extLst>
              </a:tr>
              <a:tr h="164715">
                <a:tc>
                  <a:txBody>
                    <a:bodyPr/>
                    <a:lstStyle/>
                    <a:p>
                      <a:pPr marL="234950" indent="0"/>
                      <a:r>
                        <a:rPr lang="en-US" sz="1300" dirty="0" err="1">
                          <a:latin typeface="Arial" panose="020B0604020202020204" pitchFamily="34" charset="0"/>
                          <a:cs typeface="Arial" panose="020B0604020202020204" pitchFamily="34" charset="0"/>
                        </a:rPr>
                        <a:t>Black</a:t>
                      </a:r>
                      <a:r>
                        <a:rPr lang="en-US" sz="1300" b="0" u="none" baseline="30000" dirty="0" err="1">
                          <a:latin typeface="Arial" panose="020B0604020202020204" pitchFamily="34" charset="0"/>
                          <a:cs typeface="Arial" panose="020B0604020202020204" pitchFamily="34" charset="0"/>
                        </a:rPr>
                        <a:t>a</a:t>
                      </a:r>
                      <a:endParaRPr lang="en-US" sz="13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113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116 (63.7)</a:t>
                      </a:r>
                    </a:p>
                  </a:txBody>
                  <a:tcPr anchor="ctr"/>
                </a:tc>
                <a:extLst>
                  <a:ext uri="{0D108BD9-81ED-4DB2-BD59-A6C34878D82A}">
                    <a16:rowId xmlns:a16="http://schemas.microsoft.com/office/drawing/2014/main" val="2939448595"/>
                  </a:ext>
                </a:extLst>
              </a:tr>
              <a:tr h="164715">
                <a:tc>
                  <a:txBody>
                    <a:bodyPr/>
                    <a:lstStyle/>
                    <a:p>
                      <a:pPr marL="234950" indent="0"/>
                      <a:r>
                        <a:rPr lang="en-US" sz="1300" dirty="0">
                          <a:latin typeface="Arial" panose="020B0604020202020204" pitchFamily="34" charset="0"/>
                          <a:cs typeface="Arial" panose="020B0604020202020204" pitchFamily="34" charset="0"/>
                        </a:rPr>
                        <a:t>White</a:t>
                      </a:r>
                    </a:p>
                  </a:txBody>
                  <a:tcPr anchor="ctr"/>
                </a:tc>
                <a:tc>
                  <a:txBody>
                    <a:bodyPr/>
                    <a:lstStyle/>
                    <a:p>
                      <a:pPr algn="ctr"/>
                      <a:r>
                        <a:rPr lang="en-US" sz="1300" dirty="0">
                          <a:latin typeface="Arial" panose="020B0604020202020204" pitchFamily="34" charset="0"/>
                          <a:cs typeface="Arial" panose="020B0604020202020204" pitchFamily="34"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63 (91.3)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63 (34.6)</a:t>
                      </a:r>
                    </a:p>
                  </a:txBody>
                  <a:tcPr anchor="ctr"/>
                </a:tc>
                <a:extLst>
                  <a:ext uri="{0D108BD9-81ED-4DB2-BD59-A6C34878D82A}">
                    <a16:rowId xmlns:a16="http://schemas.microsoft.com/office/drawing/2014/main" val="3461934166"/>
                  </a:ext>
                </a:extLst>
              </a:tr>
              <a:tr h="164715">
                <a:tc>
                  <a:txBody>
                    <a:bodyPr/>
                    <a:lstStyle/>
                    <a:p>
                      <a:pPr marL="234950" indent="0"/>
                      <a:r>
                        <a:rPr lang="en-US" sz="1300" dirty="0">
                          <a:latin typeface="Arial" panose="020B0604020202020204" pitchFamily="34" charset="0"/>
                          <a:cs typeface="Arial" panose="020B0604020202020204" pitchFamily="34" charset="0"/>
                        </a:rPr>
                        <a:t>Multiple</a:t>
                      </a:r>
                    </a:p>
                  </a:txBody>
                  <a:tcPr anchor="ctr">
                    <a:lnB w="28575" cap="flat" cmpd="sng" algn="ctr">
                      <a:solidFill>
                        <a:schemeClr val="accent3"/>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0</a:t>
                      </a:r>
                    </a:p>
                  </a:txBody>
                  <a:tcPr anchor="ctr">
                    <a:lnB w="2857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(1.4)</a:t>
                      </a:r>
                    </a:p>
                  </a:txBody>
                  <a:tcPr anchor="ctr">
                    <a:lnB w="2857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(0.5)</a:t>
                      </a:r>
                    </a:p>
                  </a:txBody>
                  <a:tcPr anchor="ctr">
                    <a:lnB w="285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251877701"/>
                  </a:ext>
                </a:extLst>
              </a:tr>
              <a:tr h="164715">
                <a:tc>
                  <a:txBody>
                    <a:bodyPr/>
                    <a:lstStyle/>
                    <a:p>
                      <a:pPr marL="0" indent="0"/>
                      <a:r>
                        <a:rPr lang="en-US" sz="1300" b="1" dirty="0">
                          <a:latin typeface="Arial" panose="020B0604020202020204" pitchFamily="34" charset="0"/>
                          <a:cs typeface="Arial" panose="020B0604020202020204" pitchFamily="34" charset="0"/>
                        </a:rPr>
                        <a:t>BMI, n </a:t>
                      </a:r>
                    </a:p>
                  </a:txBody>
                  <a:tcPr anchor="ct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112 </a:t>
                      </a:r>
                    </a:p>
                  </a:txBody>
                  <a:tcPr anchor="ctr">
                    <a:lnT w="28575"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69 </a:t>
                      </a:r>
                    </a:p>
                  </a:txBody>
                  <a:tcPr anchor="ctr">
                    <a:lnT w="28575"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181</a:t>
                      </a:r>
                    </a:p>
                  </a:txBody>
                  <a:tcPr anchor="ct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62203758"/>
                  </a:ext>
                </a:extLst>
              </a:tr>
              <a:tr h="164715">
                <a:tc>
                  <a:txBody>
                    <a:bodyPr/>
                    <a:lstStyle/>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Mean (SD), kg/m</a:t>
                      </a:r>
                      <a:r>
                        <a:rPr kumimoji="0" lang="en-US" sz="13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2</a:t>
                      </a:r>
                      <a:endPar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28575"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dirty="0">
                          <a:solidFill>
                            <a:schemeClr val="tx1"/>
                          </a:solidFill>
                          <a:latin typeface="Arial" panose="020B0604020202020204" pitchFamily="34" charset="0"/>
                          <a:cs typeface="Arial" panose="020B0604020202020204" pitchFamily="34" charset="0"/>
                        </a:rPr>
                        <a:t>31.64 (8.00)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29.86 (6.32)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30.96 (7.44)</a:t>
                      </a:r>
                    </a:p>
                  </a:txBody>
                  <a:tcPr anchor="ctr">
                    <a:lnL w="12700" cap="flat" cmpd="sng" algn="ctr">
                      <a:solidFill>
                        <a:schemeClr val="bg1"/>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680561325"/>
                  </a:ext>
                </a:extLst>
              </a:tr>
            </a:tbl>
          </a:graphicData>
        </a:graphic>
      </p:graphicFrame>
      <p:sp>
        <p:nvSpPr>
          <p:cNvPr id="6" name="Rectangle: Rounded Corners 5">
            <a:extLst>
              <a:ext uri="{FF2B5EF4-FFF2-40B4-BE49-F238E27FC236}">
                <a16:creationId xmlns:a16="http://schemas.microsoft.com/office/drawing/2014/main" id="{A1997988-2F8B-4E89-AF22-4FDF6F0E1C9B}"/>
              </a:ext>
            </a:extLst>
          </p:cNvPr>
          <p:cNvSpPr/>
          <p:nvPr/>
        </p:nvSpPr>
        <p:spPr>
          <a:xfrm>
            <a:off x="9296400" y="2928786"/>
            <a:ext cx="2204301" cy="1986114"/>
          </a:xfrm>
          <a:prstGeom prst="round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accent3"/>
                </a:solidFill>
                <a:latin typeface="Arial" panose="020B0604020202020204" pitchFamily="34" charset="0"/>
                <a:ea typeface="Arial" panose="020B0604020202020204" pitchFamily="34" charset="0"/>
              </a:rPr>
              <a:t>Y</a:t>
            </a:r>
            <a:r>
              <a:rPr lang="en-US" sz="1400" b="1" dirty="0">
                <a:solidFill>
                  <a:schemeClr val="accent3"/>
                </a:solidFill>
                <a:effectLst/>
                <a:latin typeface="Arial" panose="020B0604020202020204" pitchFamily="34" charset="0"/>
                <a:ea typeface="Arial" panose="020B0604020202020204" pitchFamily="34" charset="0"/>
              </a:rPr>
              <a:t>ounger age </a:t>
            </a:r>
            <a:r>
              <a:rPr lang="en-US" sz="1400" dirty="0">
                <a:solidFill>
                  <a:schemeClr val="tx1"/>
                </a:solidFill>
                <a:effectLst/>
                <a:latin typeface="Arial" panose="020B0604020202020204" pitchFamily="34" charset="0"/>
                <a:ea typeface="Arial" panose="020B0604020202020204" pitchFamily="34" charset="0"/>
              </a:rPr>
              <a:t>and a </a:t>
            </a:r>
            <a:r>
              <a:rPr lang="en-US" sz="1400" b="1" dirty="0">
                <a:solidFill>
                  <a:schemeClr val="accent3"/>
                </a:solidFill>
                <a:effectLst/>
                <a:latin typeface="Arial" panose="020B0604020202020204" pitchFamily="34" charset="0"/>
                <a:ea typeface="Arial" panose="020B0604020202020204" pitchFamily="34" charset="0"/>
              </a:rPr>
              <a:t>higher BMI </a:t>
            </a:r>
            <a:r>
              <a:rPr lang="en-US" sz="1400" dirty="0">
                <a:solidFill>
                  <a:schemeClr val="tx1"/>
                </a:solidFill>
                <a:effectLst/>
                <a:latin typeface="Arial" panose="020B0604020202020204" pitchFamily="34" charset="0"/>
                <a:ea typeface="Arial" panose="020B0604020202020204" pitchFamily="34" charset="0"/>
              </a:rPr>
              <a:t>were observed in Black and Hispanic patients in the CHIMES trial when using the OPERA trial population</a:t>
            </a:r>
            <a:r>
              <a:rPr lang="en-US" sz="1400" baseline="30000" dirty="0">
                <a:solidFill>
                  <a:schemeClr val="tx1"/>
                </a:solidFill>
                <a:effectLst/>
                <a:latin typeface="Arial" panose="020B0604020202020204" pitchFamily="34" charset="0"/>
                <a:ea typeface="Arial" panose="020B0604020202020204" pitchFamily="34" charset="0"/>
              </a:rPr>
              <a:t>1</a:t>
            </a:r>
            <a:r>
              <a:rPr lang="en-US" sz="1400" dirty="0">
                <a:solidFill>
                  <a:schemeClr val="tx1"/>
                </a:solidFill>
                <a:effectLst/>
                <a:latin typeface="Arial" panose="020B0604020202020204" pitchFamily="34" charset="0"/>
                <a:ea typeface="Arial" panose="020B0604020202020204" pitchFamily="34" charset="0"/>
              </a:rPr>
              <a:t> as a benchmark.</a:t>
            </a:r>
            <a:endParaRPr lang="en-US" sz="1400" b="1" dirty="0">
              <a:solidFill>
                <a:schemeClr val="accent3"/>
              </a:solidFill>
            </a:endParaRPr>
          </a:p>
        </p:txBody>
      </p:sp>
    </p:spTree>
    <p:extLst>
      <p:ext uri="{BB962C8B-B14F-4D97-AF65-F5344CB8AC3E}">
        <p14:creationId xmlns:p14="http://schemas.microsoft.com/office/powerpoint/2010/main" val="309320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423E-ED06-4349-8742-766CCA3967E8}"/>
              </a:ext>
            </a:extLst>
          </p:cNvPr>
          <p:cNvSpPr>
            <a:spLocks noGrp="1"/>
          </p:cNvSpPr>
          <p:nvPr>
            <p:ph type="title"/>
          </p:nvPr>
        </p:nvSpPr>
        <p:spPr/>
        <p:txBody>
          <a:bodyPr/>
          <a:lstStyle/>
          <a:p>
            <a:r>
              <a:rPr lang="en-US" dirty="0"/>
              <a:t>Results</a:t>
            </a:r>
            <a:br>
              <a:rPr lang="en-US" dirty="0"/>
            </a:br>
            <a:r>
              <a:rPr lang="en-US" sz="2400" i="1" dirty="0"/>
              <a:t>Baseline MS disease history and previous DMT use</a:t>
            </a:r>
            <a:endParaRPr lang="en-US" sz="2400" dirty="0"/>
          </a:p>
        </p:txBody>
      </p:sp>
      <p:sp>
        <p:nvSpPr>
          <p:cNvPr id="4" name="Footer Placeholder 3">
            <a:extLst>
              <a:ext uri="{FF2B5EF4-FFF2-40B4-BE49-F238E27FC236}">
                <a16:creationId xmlns:a16="http://schemas.microsoft.com/office/drawing/2014/main" id="{385BE0D7-AF58-4B3D-948C-8D4651D5E08B}"/>
              </a:ext>
            </a:extLst>
          </p:cNvPr>
          <p:cNvSpPr>
            <a:spLocks noGrp="1"/>
          </p:cNvSpPr>
          <p:nvPr>
            <p:ph type="ftr" sz="quarter" idx="11"/>
          </p:nvPr>
        </p:nvSpPr>
        <p:spPr>
          <a:xfrm>
            <a:off x="200025" y="6356350"/>
            <a:ext cx="10698480" cy="365125"/>
          </a:xfrm>
        </p:spPr>
        <p:txBody>
          <a:bodyPr/>
          <a:lstStyle/>
          <a:p>
            <a:r>
              <a:rPr lang="en-US" dirty="0"/>
              <a:t>DMT, disease-modifying therapy; EDSS, expanded disability status scale; MS, multiple sclerosis; OCR, ocrelizumab; RMS, relapsing multiple sclerosis.</a:t>
            </a:r>
          </a:p>
          <a:p>
            <a:r>
              <a:rPr lang="en-US" dirty="0"/>
              <a:t>1. </a:t>
            </a:r>
            <a:r>
              <a:rPr lang="da-DK" dirty="0"/>
              <a:t>Hauser SL, et al. </a:t>
            </a:r>
            <a:r>
              <a:rPr lang="da-DK" i="1" dirty="0"/>
              <a:t>N Engl J Med</a:t>
            </a:r>
            <a:r>
              <a:rPr lang="da-DK" dirty="0"/>
              <a:t> 2017;376:221–234</a:t>
            </a:r>
            <a:r>
              <a:rPr lang="en-US" dirty="0"/>
              <a:t>.</a:t>
            </a:r>
          </a:p>
        </p:txBody>
      </p:sp>
      <p:sp>
        <p:nvSpPr>
          <p:cNvPr id="5" name="Slide Number Placeholder 4">
            <a:extLst>
              <a:ext uri="{FF2B5EF4-FFF2-40B4-BE49-F238E27FC236}">
                <a16:creationId xmlns:a16="http://schemas.microsoft.com/office/drawing/2014/main" id="{595E7858-FE11-4E30-A6EC-535E1699C08D}"/>
              </a:ext>
            </a:extLst>
          </p:cNvPr>
          <p:cNvSpPr>
            <a:spLocks noGrp="1"/>
          </p:cNvSpPr>
          <p:nvPr>
            <p:ph type="sldNum" sz="quarter" idx="12"/>
          </p:nvPr>
        </p:nvSpPr>
        <p:spPr>
          <a:xfrm>
            <a:off x="11500701" y="6356350"/>
            <a:ext cx="491273" cy="365125"/>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37FDA-A68E-4928-9166-1B51976E61D2}" type="slidenum">
              <a:rPr lang="en-US" smtClean="0"/>
              <a:pPr/>
              <a:t>9</a:t>
            </a:fld>
            <a:endParaRPr lang="en-US"/>
          </a:p>
        </p:txBody>
      </p:sp>
      <p:graphicFrame>
        <p:nvGraphicFramePr>
          <p:cNvPr id="6" name="Table 5">
            <a:extLst>
              <a:ext uri="{FF2B5EF4-FFF2-40B4-BE49-F238E27FC236}">
                <a16:creationId xmlns:a16="http://schemas.microsoft.com/office/drawing/2014/main" id="{53681424-4309-494C-8A73-BC8E2056CBE0}"/>
              </a:ext>
            </a:extLst>
          </p:cNvPr>
          <p:cNvGraphicFramePr>
            <a:graphicFrameLocks noGrp="1"/>
          </p:cNvGraphicFramePr>
          <p:nvPr>
            <p:extLst>
              <p:ext uri="{D42A27DB-BD31-4B8C-83A1-F6EECF244321}">
                <p14:modId xmlns:p14="http://schemas.microsoft.com/office/powerpoint/2010/main" val="3080650333"/>
              </p:ext>
            </p:extLst>
          </p:nvPr>
        </p:nvGraphicFramePr>
        <p:xfrm>
          <a:off x="754251" y="1408176"/>
          <a:ext cx="10683498" cy="2748232"/>
        </p:xfrm>
        <a:graphic>
          <a:graphicData uri="http://schemas.openxmlformats.org/drawingml/2006/table">
            <a:tbl>
              <a:tblPr firstRow="1" bandRow="1">
                <a:tableStyleId>{5C22544A-7EE6-4342-B048-85BDC9FD1C3A}</a:tableStyleId>
              </a:tblPr>
              <a:tblGrid>
                <a:gridCol w="4131942">
                  <a:extLst>
                    <a:ext uri="{9D8B030D-6E8A-4147-A177-3AD203B41FA5}">
                      <a16:colId xmlns:a16="http://schemas.microsoft.com/office/drawing/2014/main" val="3916062699"/>
                    </a:ext>
                  </a:extLst>
                </a:gridCol>
                <a:gridCol w="2183852">
                  <a:extLst>
                    <a:ext uri="{9D8B030D-6E8A-4147-A177-3AD203B41FA5}">
                      <a16:colId xmlns:a16="http://schemas.microsoft.com/office/drawing/2014/main" val="2935226769"/>
                    </a:ext>
                  </a:extLst>
                </a:gridCol>
                <a:gridCol w="2183852">
                  <a:extLst>
                    <a:ext uri="{9D8B030D-6E8A-4147-A177-3AD203B41FA5}">
                      <a16:colId xmlns:a16="http://schemas.microsoft.com/office/drawing/2014/main" val="2254223431"/>
                    </a:ext>
                  </a:extLst>
                </a:gridCol>
                <a:gridCol w="2183852">
                  <a:extLst>
                    <a:ext uri="{9D8B030D-6E8A-4147-A177-3AD203B41FA5}">
                      <a16:colId xmlns:a16="http://schemas.microsoft.com/office/drawing/2014/main" val="760476359"/>
                    </a:ext>
                  </a:extLst>
                </a:gridCol>
              </a:tblGrid>
              <a:tr h="237366">
                <a:tc>
                  <a:txBody>
                    <a:bodyPr/>
                    <a:lstStyle/>
                    <a:p>
                      <a:endParaRPr lang="en-US" sz="1300" dirty="0">
                        <a:latin typeface="Arial" panose="020B0604020202020204" pitchFamily="34" charset="0"/>
                        <a:cs typeface="Arial" panose="020B0604020202020204" pitchFamily="34" charset="0"/>
                      </a:endParaRPr>
                    </a:p>
                  </a:txBody>
                  <a:tcPr>
                    <a:lnB w="28575" cap="flat" cmpd="sng" algn="ctr">
                      <a:solidFill>
                        <a:schemeClr val="accent3"/>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Black patients</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n=113</a:t>
                      </a:r>
                    </a:p>
                  </a:txBody>
                  <a:tcPr anchor="ctr">
                    <a:lnB w="28575" cap="flat" cmpd="sng" algn="ctr">
                      <a:solidFill>
                        <a:schemeClr val="accent3"/>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Hispanic patients</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n=69</a:t>
                      </a:r>
                    </a:p>
                  </a:txBody>
                  <a:tcPr anchor="ctr">
                    <a:lnB w="28575" cap="flat" cmpd="sng" algn="ctr">
                      <a:solidFill>
                        <a:schemeClr val="accent3"/>
                      </a:solidFill>
                      <a:prstDash val="solid"/>
                      <a:round/>
                      <a:headEnd type="none" w="med" len="med"/>
                      <a:tailEnd type="none" w="med" len="med"/>
                    </a:lnB>
                  </a:tcPr>
                </a:tc>
                <a:tc>
                  <a:txBody>
                    <a:bodyPr/>
                    <a:lstStyle/>
                    <a:p>
                      <a:pPr algn="ctr"/>
                      <a:r>
                        <a:rPr lang="en-US" sz="1300" dirty="0">
                          <a:latin typeface="Arial" panose="020B0604020202020204" pitchFamily="34" charset="0"/>
                          <a:cs typeface="Arial" panose="020B0604020202020204" pitchFamily="34" charset="0"/>
                        </a:rPr>
                        <a:t>All patients</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N=182</a:t>
                      </a:r>
                    </a:p>
                  </a:txBody>
                  <a:tcPr anchor="ctr">
                    <a:lnB w="285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16799029"/>
                  </a:ext>
                </a:extLst>
              </a:tr>
              <a:tr h="321298">
                <a:tc>
                  <a:txBody>
                    <a:bodyPr/>
                    <a:lstStyle/>
                    <a:p>
                      <a:r>
                        <a:rPr lang="en-US" sz="1300" b="1" dirty="0">
                          <a:solidFill>
                            <a:schemeClr val="tx1"/>
                          </a:solidFill>
                          <a:latin typeface="Arial" panose="020B0604020202020204" pitchFamily="34" charset="0"/>
                          <a:cs typeface="Arial" panose="020B0604020202020204" pitchFamily="34" charset="0"/>
                        </a:rPr>
                        <a:t>Time since symptom onset, mean (SD), years</a:t>
                      </a:r>
                    </a:p>
                  </a:txBody>
                  <a:tcPr anchor="ct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5.15 (5.71)</a:t>
                      </a:r>
                    </a:p>
                  </a:txBody>
                  <a:tcPr anchor="ct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4.60 (5.52)</a:t>
                      </a:r>
                    </a:p>
                  </a:txBody>
                  <a:tcPr anchor="ct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4.94 (5.63)</a:t>
                      </a:r>
                    </a:p>
                  </a:txBody>
                  <a:tcPr anchor="ct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04132171"/>
                  </a:ext>
                </a:extLst>
              </a:tr>
              <a:tr h="321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latin typeface="Arial" panose="020B0604020202020204" pitchFamily="34" charset="0"/>
                          <a:cs typeface="Arial" panose="020B0604020202020204" pitchFamily="34" charset="0"/>
                        </a:rPr>
                        <a:t>Time since RMS diagnosis, mean (SD), years</a:t>
                      </a:r>
                    </a:p>
                  </a:txBody>
                  <a:tcPr anchor="ct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2.87 (4.62)</a:t>
                      </a:r>
                    </a:p>
                  </a:txBody>
                  <a:tcPr anchor="ct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2.91 (4.43)</a:t>
                      </a:r>
                    </a:p>
                  </a:txBody>
                  <a:tcPr anchor="ct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2.89 (4.54)</a:t>
                      </a:r>
                    </a:p>
                  </a:txBody>
                  <a:tcPr anchor="ct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96487451"/>
                  </a:ext>
                </a:extLst>
              </a:tr>
              <a:tr h="321298">
                <a:tc>
                  <a:txBody>
                    <a:bodyPr/>
                    <a:lstStyle/>
                    <a:p>
                      <a:r>
                        <a:rPr lang="en-US" sz="1300" b="1" dirty="0">
                          <a:latin typeface="Arial" panose="020B0604020202020204" pitchFamily="34" charset="0"/>
                          <a:cs typeface="Arial" panose="020B0604020202020204" pitchFamily="34" charset="0"/>
                        </a:rPr>
                        <a:t>Baseline EDSS (rounded), mean (SD)</a:t>
                      </a:r>
                    </a:p>
                  </a:txBody>
                  <a:tcPr anchor="ctr">
                    <a:lnT w="28575"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2.51 (1.45)</a:t>
                      </a:r>
                    </a:p>
                  </a:txBody>
                  <a:tcPr anchor="ctr">
                    <a:lnT w="28575"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 (1.29)</a:t>
                      </a:r>
                    </a:p>
                  </a:txBody>
                  <a:tcPr anchor="ctr">
                    <a:lnT w="28575"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2.32 (1.41)</a:t>
                      </a:r>
                    </a:p>
                  </a:txBody>
                  <a:tcPr anchor="ctr">
                    <a:lnT w="2857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2003517435"/>
                  </a:ext>
                </a:extLst>
              </a:tr>
              <a:tr h="321298">
                <a:tc>
                  <a:txBody>
                    <a:bodyPr/>
                    <a:lstStyle/>
                    <a:p>
                      <a:r>
                        <a:rPr lang="en-US" sz="1300" b="1" dirty="0">
                          <a:latin typeface="Arial" panose="020B0604020202020204" pitchFamily="34" charset="0"/>
                          <a:cs typeface="Arial" panose="020B0604020202020204" pitchFamily="34" charset="0"/>
                        </a:rPr>
                        <a:t>No. of relapses in the past 24 months, </a:t>
                      </a:r>
                      <a:br>
                        <a:rPr lang="en-US" sz="1300" b="1" dirty="0">
                          <a:latin typeface="Arial" panose="020B0604020202020204" pitchFamily="34" charset="0"/>
                          <a:cs typeface="Arial" panose="020B0604020202020204" pitchFamily="34" charset="0"/>
                        </a:rPr>
                      </a:br>
                      <a:r>
                        <a:rPr lang="en-US" sz="1300" b="1" dirty="0">
                          <a:latin typeface="Arial" panose="020B0604020202020204" pitchFamily="34" charset="0"/>
                          <a:cs typeface="Arial" panose="020B0604020202020204" pitchFamily="34" charset="0"/>
                        </a:rPr>
                        <a:t>mean (SD)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0.64 (0.51)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(0.56)</a:t>
                      </a:r>
                    </a:p>
                  </a:txBody>
                  <a:tcPr anchor="ctr"/>
                </a:tc>
                <a:extLst>
                  <a:ext uri="{0D108BD9-81ED-4DB2-BD59-A6C34878D82A}">
                    <a16:rowId xmlns:a16="http://schemas.microsoft.com/office/drawing/2014/main" val="2080770952"/>
                  </a:ext>
                </a:extLst>
              </a:tr>
              <a:tr h="321298">
                <a:tc>
                  <a:txBody>
                    <a:bodyPr/>
                    <a:lstStyle/>
                    <a:p>
                      <a:r>
                        <a:rPr lang="en-US" sz="1300" b="1" dirty="0">
                          <a:latin typeface="Arial" panose="020B0604020202020204" pitchFamily="34" charset="0"/>
                          <a:cs typeface="Arial" panose="020B0604020202020204" pitchFamily="34" charset="0"/>
                        </a:rPr>
                        <a:t>Patients taking previous DMT, n (%)</a:t>
                      </a:r>
                    </a:p>
                  </a:txBody>
                  <a:tcPr anchor="ctr"/>
                </a:tc>
                <a:tc>
                  <a:txBody>
                    <a:bodyPr/>
                    <a:lstStyle/>
                    <a:p>
                      <a:pPr algn="ctr"/>
                      <a:r>
                        <a:rPr lang="en-US" sz="1300" dirty="0">
                          <a:latin typeface="Arial" panose="020B0604020202020204" pitchFamily="34" charset="0"/>
                          <a:cs typeface="Arial" panose="020B0604020202020204" pitchFamily="34" charset="0"/>
                        </a:rPr>
                        <a:t>41 (36.3)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(39.1)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 (37.4)</a:t>
                      </a:r>
                    </a:p>
                  </a:txBody>
                  <a:tcPr anchor="ctr"/>
                </a:tc>
                <a:extLst>
                  <a:ext uri="{0D108BD9-81ED-4DB2-BD59-A6C34878D82A}">
                    <a16:rowId xmlns:a16="http://schemas.microsoft.com/office/drawing/2014/main" val="2948552856"/>
                  </a:ext>
                </a:extLst>
              </a:tr>
              <a:tr h="321298">
                <a:tc>
                  <a:txBody>
                    <a:bodyPr/>
                    <a:lstStyle/>
                    <a:p>
                      <a:r>
                        <a:rPr lang="en-US" sz="1300" b="1" dirty="0">
                          <a:latin typeface="Arial" panose="020B0604020202020204" pitchFamily="34" charset="0"/>
                          <a:cs typeface="Arial" panose="020B0604020202020204" pitchFamily="34" charset="0"/>
                        </a:rPr>
                        <a:t>Duration between end of last DMT to initiation of OCR treatment, mean (SD), months</a:t>
                      </a:r>
                    </a:p>
                  </a:txBody>
                  <a:tcPr anchor="ctr"/>
                </a:tc>
                <a:tc>
                  <a:txBody>
                    <a:bodyPr/>
                    <a:lstStyle/>
                    <a:p>
                      <a:pPr algn="ctr"/>
                      <a:r>
                        <a:rPr lang="en-US" sz="1300" dirty="0">
                          <a:latin typeface="Arial" panose="020B0604020202020204" pitchFamily="34" charset="0"/>
                          <a:cs typeface="Arial" panose="020B0604020202020204" pitchFamily="34" charset="0"/>
                        </a:rPr>
                        <a:t>10.20 (17.96)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7.23 (11.03)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9.02 (15.55)</a:t>
                      </a:r>
                    </a:p>
                  </a:txBody>
                  <a:tcPr anchor="ctr"/>
                </a:tc>
                <a:extLst>
                  <a:ext uri="{0D108BD9-81ED-4DB2-BD59-A6C34878D82A}">
                    <a16:rowId xmlns:a16="http://schemas.microsoft.com/office/drawing/2014/main" val="407297294"/>
                  </a:ext>
                </a:extLst>
              </a:tr>
            </a:tbl>
          </a:graphicData>
        </a:graphic>
      </p:graphicFrame>
      <p:sp>
        <p:nvSpPr>
          <p:cNvPr id="13" name="Rectangle: Rounded Corners 12">
            <a:extLst>
              <a:ext uri="{FF2B5EF4-FFF2-40B4-BE49-F238E27FC236}">
                <a16:creationId xmlns:a16="http://schemas.microsoft.com/office/drawing/2014/main" id="{D8CA8990-C655-4DFB-BE70-7FA4A2120D53}"/>
              </a:ext>
            </a:extLst>
          </p:cNvPr>
          <p:cNvSpPr/>
          <p:nvPr/>
        </p:nvSpPr>
        <p:spPr>
          <a:xfrm>
            <a:off x="754251" y="4539996"/>
            <a:ext cx="10683498" cy="685884"/>
          </a:xfrm>
          <a:prstGeom prst="round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solidFill>
                <a:latin typeface="Arial" panose="020B0604020202020204" pitchFamily="34" charset="0"/>
                <a:ea typeface="Arial" panose="020B0604020202020204" pitchFamily="34" charset="0"/>
              </a:rPr>
              <a:t>S</a:t>
            </a:r>
            <a:r>
              <a:rPr lang="en-US" sz="1400" b="1" dirty="0">
                <a:solidFill>
                  <a:schemeClr val="accent3"/>
                </a:solidFill>
                <a:effectLst/>
                <a:latin typeface="Arial" panose="020B0604020202020204" pitchFamily="34" charset="0"/>
                <a:ea typeface="Arial" panose="020B0604020202020204" pitchFamily="34" charset="0"/>
              </a:rPr>
              <a:t>horter duration of disease </a:t>
            </a:r>
            <a:r>
              <a:rPr lang="en-US" sz="1400" dirty="0">
                <a:solidFill>
                  <a:schemeClr val="tx1"/>
                </a:solidFill>
                <a:effectLst/>
                <a:latin typeface="Arial" panose="020B0604020202020204" pitchFamily="34" charset="0"/>
                <a:ea typeface="Arial" panose="020B0604020202020204" pitchFamily="34" charset="0"/>
              </a:rPr>
              <a:t>and </a:t>
            </a:r>
            <a:r>
              <a:rPr lang="en-US" sz="1400" b="1" dirty="0">
                <a:solidFill>
                  <a:schemeClr val="accent3"/>
                </a:solidFill>
                <a:effectLst/>
                <a:latin typeface="Arial" panose="020B0604020202020204" pitchFamily="34" charset="0"/>
                <a:ea typeface="Arial" panose="020B0604020202020204" pitchFamily="34" charset="0"/>
              </a:rPr>
              <a:t>time to diagnosis </a:t>
            </a:r>
            <a:r>
              <a:rPr lang="en-US" sz="1400" dirty="0">
                <a:solidFill>
                  <a:schemeClr val="tx1"/>
                </a:solidFill>
                <a:effectLst/>
                <a:latin typeface="Arial" panose="020B0604020202020204" pitchFamily="34" charset="0"/>
                <a:ea typeface="Arial" panose="020B0604020202020204" pitchFamily="34" charset="0"/>
              </a:rPr>
              <a:t>were observed in Black and Hispanic patients in the CHIMES trial </a:t>
            </a:r>
            <a:br>
              <a:rPr lang="en-US" sz="1400" dirty="0">
                <a:solidFill>
                  <a:schemeClr val="tx1"/>
                </a:solidFill>
                <a:effectLst/>
                <a:latin typeface="Arial" panose="020B0604020202020204" pitchFamily="34" charset="0"/>
                <a:ea typeface="Arial" panose="020B0604020202020204" pitchFamily="34" charset="0"/>
              </a:rPr>
            </a:br>
            <a:r>
              <a:rPr lang="en-US" sz="1400" dirty="0">
                <a:solidFill>
                  <a:schemeClr val="tx1"/>
                </a:solidFill>
                <a:effectLst/>
                <a:latin typeface="Arial" panose="020B0604020202020204" pitchFamily="34" charset="0"/>
                <a:ea typeface="Arial" panose="020B0604020202020204" pitchFamily="34" charset="0"/>
              </a:rPr>
              <a:t>when using the OPERA trial population</a:t>
            </a:r>
            <a:r>
              <a:rPr lang="en-US" sz="1400" baseline="30000" dirty="0">
                <a:solidFill>
                  <a:schemeClr val="tx1"/>
                </a:solidFill>
                <a:effectLst/>
                <a:latin typeface="Arial" panose="020B0604020202020204" pitchFamily="34" charset="0"/>
                <a:ea typeface="Arial" panose="020B0604020202020204" pitchFamily="34" charset="0"/>
              </a:rPr>
              <a:t>1</a:t>
            </a:r>
            <a:r>
              <a:rPr lang="en-US" sz="1400" dirty="0">
                <a:solidFill>
                  <a:schemeClr val="tx1"/>
                </a:solidFill>
                <a:effectLst/>
                <a:latin typeface="Arial" panose="020B0604020202020204" pitchFamily="34" charset="0"/>
                <a:ea typeface="Arial" panose="020B0604020202020204" pitchFamily="34" charset="0"/>
              </a:rPr>
              <a:t> as a benchmark.</a:t>
            </a:r>
            <a:endParaRPr lang="en-US" sz="1400" b="1" dirty="0">
              <a:solidFill>
                <a:schemeClr val="accent3"/>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57670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dnDfpj4N"/>
  <p:tag name="ARTICULATE_DESIGN_ID_CMSC 2021" val="yE6xZ9O9"/>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MSC">
      <a:dk1>
        <a:sysClr val="windowText" lastClr="000000"/>
      </a:dk1>
      <a:lt1>
        <a:sysClr val="window" lastClr="FFFFFF"/>
      </a:lt1>
      <a:dk2>
        <a:srgbClr val="44546A"/>
      </a:dk2>
      <a:lt2>
        <a:srgbClr val="E7E6E6"/>
      </a:lt2>
      <a:accent1>
        <a:srgbClr val="4472C4"/>
      </a:accent1>
      <a:accent2>
        <a:srgbClr val="81A6CC"/>
      </a:accent2>
      <a:accent3>
        <a:srgbClr val="3C8C93"/>
      </a:accent3>
      <a:accent4>
        <a:srgbClr val="9ED3D7"/>
      </a:accent4>
      <a:accent5>
        <a:srgbClr val="222268"/>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9331</TotalTime>
  <Words>2721</Words>
  <Application>Microsoft Office PowerPoint</Application>
  <PresentationFormat>Widescreen</PresentationFormat>
  <Paragraphs>308</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Avenir Next</vt:lpstr>
      <vt:lpstr>Calibri</vt:lpstr>
      <vt:lpstr>Century Gothic</vt:lpstr>
      <vt:lpstr>Imago</vt:lpstr>
      <vt:lpstr>Trebuchet MS</vt:lpstr>
      <vt:lpstr>Wingdings</vt:lpstr>
      <vt:lpstr>Office Theme</vt:lpstr>
      <vt:lpstr>Demographics and Baseline Disease Characteristics of Black and Hispanic Patients With Multiple Sclerosis in the CHIMES Trial</vt:lpstr>
      <vt:lpstr>Disclosures</vt:lpstr>
      <vt:lpstr>Background MS disease characteristics vary among racial and ethnic groups </vt:lpstr>
      <vt:lpstr>Background Lack of diversity in clinical trials and barriers to Black and Hispanic participation</vt:lpstr>
      <vt:lpstr>Background CHIMES trial: objective</vt:lpstr>
      <vt:lpstr>Methods CHIMES study design: timeline</vt:lpstr>
      <vt:lpstr>Methods CHIMES study design: addressing barriers to diversity in clinical trials</vt:lpstr>
      <vt:lpstr>Results Demographic and baseline characteristics</vt:lpstr>
      <vt:lpstr>Results Baseline MS disease history and previous DMT use</vt:lpstr>
      <vt:lpstr>Results Disease characteristics for brain MRI assessments at baseline</vt:lpstr>
      <vt:lpstr>Conclusions</vt:lpstr>
      <vt:lpstr>Supplemental</vt:lpstr>
      <vt:lpstr>Methods CHIMES study design: biomarkers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White (SYN)</dc:creator>
  <cp:lastModifiedBy>Michelle Gheen, PMP (HI)</cp:lastModifiedBy>
  <cp:revision>168</cp:revision>
  <dcterms:created xsi:type="dcterms:W3CDTF">2021-08-27T20:49:48Z</dcterms:created>
  <dcterms:modified xsi:type="dcterms:W3CDTF">2022-05-02T17:24:53Z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D5082C0B-5425-49A5-9916-D9C0F2A01778</vt:lpwstr>
  </property>
  <property fmtid="{D5CDD505-2E9C-101B-9397-08002B2CF9AE}" pid="3" name="ArticulatePath">
    <vt:lpwstr>33523629_CMSC_Platform_Presentation_Template</vt:lpwstr>
  </property>
</Properties>
</file>